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94" r:id="rId9"/>
    <p:sldId id="295" r:id="rId10"/>
    <p:sldId id="265" r:id="rId11"/>
    <p:sldId id="266" r:id="rId12"/>
    <p:sldId id="296" r:id="rId13"/>
    <p:sldId id="297" r:id="rId14"/>
    <p:sldId id="268" r:id="rId15"/>
    <p:sldId id="269" r:id="rId16"/>
    <p:sldId id="270" r:id="rId17"/>
    <p:sldId id="271" r:id="rId18"/>
    <p:sldId id="272" r:id="rId19"/>
    <p:sldId id="275" r:id="rId20"/>
    <p:sldId id="273" r:id="rId21"/>
    <p:sldId id="276" r:id="rId22"/>
    <p:sldId id="274" r:id="rId23"/>
    <p:sldId id="277" r:id="rId24"/>
    <p:sldId id="298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9" r:id="rId34"/>
    <p:sldId id="287" r:id="rId35"/>
    <p:sldId id="290" r:id="rId36"/>
    <p:sldId id="291" r:id="rId37"/>
    <p:sldId id="292" r:id="rId38"/>
    <p:sldId id="293" r:id="rId39"/>
    <p:sldId id="299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9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AE328F-10FB-4995-B176-6E9D65905CAE}" type="datetimeFigureOut">
              <a:rPr lang="en-US" smtClean="0"/>
              <a:pPr/>
              <a:t>9/4/2012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65CFE5-177A-4F45-98C2-DC71F07E46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F5E872-AD62-40DE-87DC-BA475D3CF20D}" type="slidenum">
              <a:rPr lang="en-US"/>
              <a:pPr/>
              <a:t>16</a:t>
            </a:fld>
            <a:endParaRPr lang="en-US"/>
          </a:p>
        </p:txBody>
      </p:sp>
      <p:sp>
        <p:nvSpPr>
          <p:cNvPr id="235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7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1B4413-2D3B-4830-925A-334EEED36F19}" type="slidenum">
              <a:rPr lang="en-US"/>
              <a:pPr/>
              <a:t>17</a:t>
            </a:fld>
            <a:endParaRPr lang="en-US"/>
          </a:p>
        </p:txBody>
      </p:sp>
      <p:sp>
        <p:nvSpPr>
          <p:cNvPr id="2361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61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9691D5-3202-4ECF-8F9D-EDDC6D825819}" type="slidenum">
              <a:rPr lang="en-US"/>
              <a:pPr/>
              <a:t>18</a:t>
            </a:fld>
            <a:endParaRPr lang="en-US"/>
          </a:p>
        </p:txBody>
      </p:sp>
      <p:sp>
        <p:nvSpPr>
          <p:cNvPr id="5069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69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A761C7-A87B-4A94-9FD9-774883F3573C}" type="slidenum">
              <a:rPr lang="en-US"/>
              <a:pPr/>
              <a:t>20</a:t>
            </a:fld>
            <a:endParaRPr lang="en-US"/>
          </a:p>
        </p:txBody>
      </p:sp>
      <p:sp>
        <p:nvSpPr>
          <p:cNvPr id="138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690126-8565-46F8-BF0C-209A4C30F755}" type="slidenum">
              <a:rPr lang="en-US"/>
              <a:pPr/>
              <a:t>23</a:t>
            </a:fld>
            <a:endParaRPr lang="en-US"/>
          </a:p>
        </p:txBody>
      </p:sp>
      <p:sp>
        <p:nvSpPr>
          <p:cNvPr id="1142786" name="Rectangle 2"/>
          <p:cNvSpPr>
            <a:spLocks noChangeArrowheads="1"/>
          </p:cNvSpPr>
          <p:nvPr/>
        </p:nvSpPr>
        <p:spPr bwMode="auto">
          <a:xfrm>
            <a:off x="3884613" y="11113"/>
            <a:ext cx="2973387" cy="425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2787" name="Rectangle 3"/>
          <p:cNvSpPr>
            <a:spLocks noChangeArrowheads="1"/>
          </p:cNvSpPr>
          <p:nvPr/>
        </p:nvSpPr>
        <p:spPr bwMode="auto">
          <a:xfrm>
            <a:off x="3884613" y="8704263"/>
            <a:ext cx="2973387" cy="427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8779" tIns="0" rIns="18779" bIns="0" anchor="b"/>
          <a:lstStyle/>
          <a:p>
            <a:pPr algn="r" defTabSz="795338" eaLnBrk="0" hangingPunct="0"/>
            <a:r>
              <a:rPr lang="de-DE" sz="1000" i="1"/>
              <a:t>9</a:t>
            </a:r>
          </a:p>
        </p:txBody>
      </p:sp>
      <p:sp>
        <p:nvSpPr>
          <p:cNvPr id="1142788" name="Rectangle 4"/>
          <p:cNvSpPr>
            <a:spLocks noChangeArrowheads="1"/>
          </p:cNvSpPr>
          <p:nvPr/>
        </p:nvSpPr>
        <p:spPr bwMode="auto">
          <a:xfrm>
            <a:off x="0" y="8704263"/>
            <a:ext cx="2971800" cy="427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2789" name="Rectangle 5"/>
          <p:cNvSpPr>
            <a:spLocks noChangeArrowheads="1"/>
          </p:cNvSpPr>
          <p:nvPr/>
        </p:nvSpPr>
        <p:spPr bwMode="auto">
          <a:xfrm>
            <a:off x="0" y="11113"/>
            <a:ext cx="2971800" cy="425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2790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693738"/>
            <a:ext cx="4552950" cy="341471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114279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388" y="4519613"/>
            <a:ext cx="6427787" cy="4370387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7027" tIns="48513" rIns="97027" bIns="4851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59B85E-5FAB-453C-A29E-928D1F069082}" type="slidenum">
              <a:rPr lang="en-US"/>
              <a:pPr/>
              <a:t>25</a:t>
            </a:fld>
            <a:endParaRPr lang="en-US"/>
          </a:p>
        </p:txBody>
      </p:sp>
      <p:sp>
        <p:nvSpPr>
          <p:cNvPr id="5067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67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98627A0E-0614-4958-9B65-AA9CEC178F04}" type="datetimeFigureOut">
              <a:rPr lang="en-US" smtClean="0"/>
              <a:pPr/>
              <a:t>9/4/2012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0AC71A1A-158A-440C-A23B-100FCF7D31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7A0E-0614-4958-9B65-AA9CEC178F04}" type="datetimeFigureOut">
              <a:rPr lang="en-US" smtClean="0"/>
              <a:pPr/>
              <a:t>9/4/2012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1A1A-158A-440C-A23B-100FCF7D31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7A0E-0614-4958-9B65-AA9CEC178F04}" type="datetimeFigureOut">
              <a:rPr lang="en-US" smtClean="0"/>
              <a:pPr/>
              <a:t>9/4/2012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1A1A-158A-440C-A23B-100FCF7D31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533400" y="1981200"/>
            <a:ext cx="40005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6300" y="1981200"/>
            <a:ext cx="40005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Sridhar Iyer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71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IIT Bombay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B44B219-FD53-41DE-9EE6-CED6E957A0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7A0E-0614-4958-9B65-AA9CEC178F04}" type="datetimeFigureOut">
              <a:rPr lang="en-US" smtClean="0"/>
              <a:pPr/>
              <a:t>9/4/2012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1A1A-158A-440C-A23B-100FCF7D31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98627A0E-0614-4958-9B65-AA9CEC178F04}" type="datetimeFigureOut">
              <a:rPr lang="en-US" smtClean="0"/>
              <a:pPr/>
              <a:t>9/4/2012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AC71A1A-158A-440C-A23B-100FCF7D31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7A0E-0614-4958-9B65-AA9CEC178F04}" type="datetimeFigureOut">
              <a:rPr lang="en-US" smtClean="0"/>
              <a:pPr/>
              <a:t>9/4/2012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1A1A-158A-440C-A23B-100FCF7D31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7A0E-0614-4958-9B65-AA9CEC178F04}" type="datetimeFigureOut">
              <a:rPr lang="en-US" smtClean="0"/>
              <a:pPr/>
              <a:t>9/4/2012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1A1A-158A-440C-A23B-100FCF7D31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7A0E-0614-4958-9B65-AA9CEC178F04}" type="datetimeFigureOut">
              <a:rPr lang="en-US" smtClean="0"/>
              <a:pPr/>
              <a:t>9/4/2012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1A1A-158A-440C-A23B-100FCF7D31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7A0E-0614-4958-9B65-AA9CEC178F04}" type="datetimeFigureOut">
              <a:rPr lang="en-US" smtClean="0"/>
              <a:pPr/>
              <a:t>9/4/2012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1A1A-158A-440C-A23B-100FCF7D31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7A0E-0614-4958-9B65-AA9CEC178F04}" type="datetimeFigureOut">
              <a:rPr lang="en-US" smtClean="0"/>
              <a:pPr/>
              <a:t>9/4/2012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1A1A-158A-440C-A23B-100FCF7D31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7A0E-0614-4958-9B65-AA9CEC178F04}" type="datetimeFigureOut">
              <a:rPr lang="en-US" smtClean="0"/>
              <a:pPr/>
              <a:t>9/4/2012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1A1A-158A-440C-A23B-100FCF7D31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8627A0E-0614-4958-9B65-AA9CEC178F04}" type="datetimeFigureOut">
              <a:rPr lang="en-US" smtClean="0"/>
              <a:pPr/>
              <a:t>9/4/2012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AC71A1A-158A-440C-A23B-100FCF7D31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DA" TargetMode="External"/><Relationship Id="rId2" Type="http://schemas.openxmlformats.org/officeDocument/2006/relationships/hyperlink" Target="http://en.wikipedia.org/wiki/Mobile_phone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Health_services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6.bin"/><Relationship Id="rId9" Type="http://schemas.openxmlformats.org/officeDocument/2006/relationships/oleObject" Target="../embeddings/oleObject11.bin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Week </a:t>
            </a:r>
            <a:r>
              <a:rPr lang="en-US" dirty="0" smtClean="0"/>
              <a:t>3 </a:t>
            </a:r>
            <a:r>
              <a:rPr lang="en-US" dirty="0" smtClean="0"/>
              <a:t>Lecture 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Mobile Health (M-Health)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Sridhar Iyer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IIT Bombay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E0D2A-7E8E-40D7-BC35-6648402469BC}" type="slidenum">
              <a:rPr lang="en-US"/>
              <a:pPr/>
              <a:t>10</a:t>
            </a:fld>
            <a:endParaRPr lang="en-US"/>
          </a:p>
        </p:txBody>
      </p:sp>
      <p:sp>
        <p:nvSpPr>
          <p:cNvPr id="54609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7772400" cy="1143000"/>
          </a:xfrm>
          <a:noFill/>
        </p:spPr>
        <p:txBody>
          <a:bodyPr/>
          <a:lstStyle/>
          <a:p>
            <a:r>
              <a:rPr lang="en-US">
                <a:cs typeface="Times New Roman" pitchFamily="18" charset="0"/>
              </a:rPr>
              <a:t>Wireless frequency allocation</a:t>
            </a:r>
          </a:p>
        </p:txBody>
      </p:sp>
      <p:sp>
        <p:nvSpPr>
          <p:cNvPr id="5460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6868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>
                <a:cs typeface="Times New Roman" pitchFamily="18" charset="0"/>
              </a:rPr>
              <a:t>Radio frequencies range from 9KHz to 400GHZ (ITU)</a:t>
            </a:r>
          </a:p>
          <a:p>
            <a:pPr>
              <a:lnSpc>
                <a:spcPct val="90000"/>
              </a:lnSpc>
            </a:pPr>
            <a:endParaRPr lang="en-US" sz="240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>
                <a:cs typeface="Times New Roman" pitchFamily="18" charset="0"/>
              </a:rPr>
              <a:t>Microwave frequency range</a:t>
            </a:r>
          </a:p>
          <a:p>
            <a:pPr lvl="1">
              <a:lnSpc>
                <a:spcPct val="90000"/>
              </a:lnSpc>
            </a:pPr>
            <a:r>
              <a:rPr lang="en-US" sz="2000">
                <a:cs typeface="Times New Roman" pitchFamily="18" charset="0"/>
              </a:rPr>
              <a:t>1 GHz to 40 GHz</a:t>
            </a:r>
          </a:p>
          <a:p>
            <a:pPr lvl="1">
              <a:lnSpc>
                <a:spcPct val="90000"/>
              </a:lnSpc>
            </a:pPr>
            <a:r>
              <a:rPr lang="en-US" sz="2000">
                <a:cs typeface="Times New Roman" pitchFamily="18" charset="0"/>
              </a:rPr>
              <a:t>Directional beams possible</a:t>
            </a:r>
          </a:p>
          <a:p>
            <a:pPr lvl="1">
              <a:lnSpc>
                <a:spcPct val="90000"/>
              </a:lnSpc>
            </a:pPr>
            <a:r>
              <a:rPr lang="en-US" sz="2000">
                <a:cs typeface="Times New Roman" pitchFamily="18" charset="0"/>
              </a:rPr>
              <a:t>Suitable for point-to-point transmission</a:t>
            </a:r>
          </a:p>
          <a:p>
            <a:pPr lvl="1">
              <a:lnSpc>
                <a:spcPct val="90000"/>
              </a:lnSpc>
            </a:pPr>
            <a:r>
              <a:rPr lang="en-US" sz="2000">
                <a:cs typeface="Times New Roman" pitchFamily="18" charset="0"/>
              </a:rPr>
              <a:t>Used for satellite communications</a:t>
            </a:r>
          </a:p>
          <a:p>
            <a:pPr>
              <a:lnSpc>
                <a:spcPct val="90000"/>
              </a:lnSpc>
            </a:pPr>
            <a:r>
              <a:rPr lang="en-US" sz="2400">
                <a:cs typeface="Times New Roman" pitchFamily="18" charset="0"/>
              </a:rPr>
              <a:t>Radio frequency range</a:t>
            </a:r>
          </a:p>
          <a:p>
            <a:pPr lvl="1">
              <a:lnSpc>
                <a:spcPct val="90000"/>
              </a:lnSpc>
            </a:pPr>
            <a:r>
              <a:rPr lang="en-US" sz="2000">
                <a:cs typeface="Times New Roman" pitchFamily="18" charset="0"/>
              </a:rPr>
              <a:t>30 MHz to 1 GHz </a:t>
            </a:r>
          </a:p>
          <a:p>
            <a:pPr lvl="1">
              <a:lnSpc>
                <a:spcPct val="90000"/>
              </a:lnSpc>
            </a:pPr>
            <a:r>
              <a:rPr lang="en-US" sz="2000">
                <a:cs typeface="Times New Roman" pitchFamily="18" charset="0"/>
              </a:rPr>
              <a:t>Suitable for omnidirectional applications</a:t>
            </a:r>
          </a:p>
          <a:p>
            <a:pPr>
              <a:lnSpc>
                <a:spcPct val="90000"/>
              </a:lnSpc>
            </a:pPr>
            <a:r>
              <a:rPr lang="en-US" sz="2400">
                <a:cs typeface="Times New Roman" pitchFamily="18" charset="0"/>
              </a:rPr>
              <a:t>Infrared frequency range</a:t>
            </a:r>
          </a:p>
          <a:p>
            <a:pPr lvl="1">
              <a:lnSpc>
                <a:spcPct val="90000"/>
              </a:lnSpc>
            </a:pPr>
            <a:r>
              <a:rPr lang="en-US" sz="2000">
                <a:cs typeface="Times New Roman" pitchFamily="18" charset="0"/>
              </a:rPr>
              <a:t>Roughly, 3x10</a:t>
            </a:r>
            <a:r>
              <a:rPr lang="en-US" sz="2000" baseline="30000">
                <a:cs typeface="Times New Roman" pitchFamily="18" charset="0"/>
              </a:rPr>
              <a:t>11</a:t>
            </a:r>
            <a:r>
              <a:rPr lang="en-US" sz="2000">
                <a:cs typeface="Times New Roman" pitchFamily="18" charset="0"/>
              </a:rPr>
              <a:t> to 2x10</a:t>
            </a:r>
            <a:r>
              <a:rPr lang="en-US" sz="2000" baseline="30000">
                <a:cs typeface="Times New Roman" pitchFamily="18" charset="0"/>
              </a:rPr>
              <a:t>14</a:t>
            </a:r>
            <a:r>
              <a:rPr lang="en-US" sz="2000">
                <a:cs typeface="Times New Roman" pitchFamily="18" charset="0"/>
              </a:rPr>
              <a:t> Hz</a:t>
            </a:r>
          </a:p>
          <a:p>
            <a:pPr lvl="1">
              <a:lnSpc>
                <a:spcPct val="90000"/>
              </a:lnSpc>
            </a:pPr>
            <a:r>
              <a:rPr lang="en-US" sz="2000">
                <a:cs typeface="Times New Roman" pitchFamily="18" charset="0"/>
              </a:rPr>
              <a:t>Useful in local point-to-point multipoint applications within confined areas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Sridhar Iyer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IIT Bombay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A104-E1C1-42BC-996B-3E837F4902FC}" type="slidenum">
              <a:rPr lang="en-US"/>
              <a:pPr/>
              <a:t>11</a:t>
            </a:fld>
            <a:endParaRPr lang="en-US"/>
          </a:p>
        </p:txBody>
      </p:sp>
      <p:sp>
        <p:nvSpPr>
          <p:cNvPr id="54630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772400" cy="1143000"/>
          </a:xfrm>
        </p:spPr>
        <p:txBody>
          <a:bodyPr/>
          <a:lstStyle/>
          <a:p>
            <a:r>
              <a:rPr lang="en-US"/>
              <a:t>Frequency regulations</a:t>
            </a:r>
          </a:p>
        </p:txBody>
      </p:sp>
      <p:sp>
        <p:nvSpPr>
          <p:cNvPr id="5463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839200" cy="5410200"/>
          </a:xfrm>
        </p:spPr>
        <p:txBody>
          <a:bodyPr/>
          <a:lstStyle/>
          <a:p>
            <a:r>
              <a:rPr lang="en-US" sz="2400"/>
              <a:t>Frequencies from 9KHz to 300 MHZ in high demand (especially VHF: 30-300MHZ)</a:t>
            </a:r>
          </a:p>
          <a:p>
            <a:r>
              <a:rPr lang="en-US" sz="2400"/>
              <a:t>Two unlicensed bands</a:t>
            </a:r>
          </a:p>
          <a:p>
            <a:pPr lvl="1"/>
            <a:r>
              <a:rPr lang="en-US" sz="2000"/>
              <a:t>Industrial, Science, and Medicine (ISM): 2.4 GHz</a:t>
            </a:r>
          </a:p>
          <a:p>
            <a:pPr lvl="1"/>
            <a:r>
              <a:rPr lang="en-US" sz="2000"/>
              <a:t>Unlicensed National Information Infrastructure (UNII): 5.2 GHz </a:t>
            </a:r>
          </a:p>
          <a:p>
            <a:r>
              <a:rPr lang="en-US" sz="2400"/>
              <a:t>Different agencies license and regulate</a:t>
            </a:r>
          </a:p>
          <a:p>
            <a:pPr lvl="1"/>
            <a:r>
              <a:rPr lang="en-US" sz="2000"/>
              <a:t>www.fcc.gov - US </a:t>
            </a:r>
          </a:p>
          <a:p>
            <a:pPr lvl="1"/>
            <a:r>
              <a:rPr lang="en-US" sz="2000"/>
              <a:t>www.etsi.org - Europe</a:t>
            </a:r>
          </a:p>
          <a:p>
            <a:pPr lvl="1"/>
            <a:r>
              <a:rPr lang="en-US" sz="2000"/>
              <a:t>www.wpc.dot.gov.in  - India</a:t>
            </a:r>
          </a:p>
          <a:p>
            <a:pPr lvl="1"/>
            <a:r>
              <a:rPr lang="en-US" sz="2000"/>
              <a:t>www.itu.org  - International co-ordination</a:t>
            </a:r>
          </a:p>
          <a:p>
            <a:r>
              <a:rPr lang="en-US" sz="2400"/>
              <a:t>Regional, national, and international issues</a:t>
            </a:r>
          </a:p>
          <a:p>
            <a:r>
              <a:rPr lang="en-US" sz="2400"/>
              <a:t>Procedures for military, emergency, air traffic control, etc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7A6CBD-0862-405C-B45D-8301750834C5}" type="slidenum">
              <a:rPr lang="en-US"/>
              <a:pPr/>
              <a:t>12</a:t>
            </a:fld>
            <a:endParaRPr lang="en-US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Communication Process</a:t>
            </a:r>
          </a:p>
        </p:txBody>
      </p:sp>
      <p:grpSp>
        <p:nvGrpSpPr>
          <p:cNvPr id="2" name="Group 1775"/>
          <p:cNvGrpSpPr>
            <a:grpSpLocks/>
          </p:cNvGrpSpPr>
          <p:nvPr/>
        </p:nvGrpSpPr>
        <p:grpSpPr bwMode="auto">
          <a:xfrm>
            <a:off x="939800" y="2298700"/>
            <a:ext cx="7116763" cy="3489325"/>
            <a:chOff x="592" y="1448"/>
            <a:chExt cx="4483" cy="2198"/>
          </a:xfrm>
        </p:grpSpPr>
        <p:sp>
          <p:nvSpPr>
            <p:cNvPr id="38915" name="Rectangle 3"/>
            <p:cNvSpPr>
              <a:spLocks noChangeArrowheads="1"/>
            </p:cNvSpPr>
            <p:nvPr/>
          </p:nvSpPr>
          <p:spPr bwMode="auto">
            <a:xfrm>
              <a:off x="592" y="1448"/>
              <a:ext cx="728" cy="35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lIns="0" tIns="91440" rIns="0"/>
            <a:lstStyle/>
            <a:p>
              <a:pPr algn="ctr">
                <a:defRPr/>
              </a:pPr>
              <a:r>
                <a:rPr lang="en-US" sz="1200">
                  <a:latin typeface="Arial" charset="0"/>
                </a:rPr>
                <a:t>Information Source</a:t>
              </a:r>
            </a:p>
          </p:txBody>
        </p:sp>
        <p:sp>
          <p:nvSpPr>
            <p:cNvPr id="38917" name="Rectangle 5"/>
            <p:cNvSpPr>
              <a:spLocks noChangeArrowheads="1"/>
            </p:cNvSpPr>
            <p:nvPr/>
          </p:nvSpPr>
          <p:spPr bwMode="auto">
            <a:xfrm>
              <a:off x="1466" y="1448"/>
              <a:ext cx="728" cy="35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lIns="0" tIns="182880" rIns="0"/>
            <a:lstStyle/>
            <a:p>
              <a:pPr algn="ctr">
                <a:defRPr/>
              </a:pPr>
              <a:r>
                <a:rPr lang="en-US" sz="1200">
                  <a:latin typeface="Arial" charset="0"/>
                </a:rPr>
                <a:t>Transmitter</a:t>
              </a:r>
            </a:p>
          </p:txBody>
        </p:sp>
        <p:sp>
          <p:nvSpPr>
            <p:cNvPr id="38918" name="Rectangle 6"/>
            <p:cNvSpPr>
              <a:spLocks noChangeArrowheads="1"/>
            </p:cNvSpPr>
            <p:nvPr/>
          </p:nvSpPr>
          <p:spPr bwMode="auto">
            <a:xfrm>
              <a:off x="3472" y="1448"/>
              <a:ext cx="728" cy="35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lIns="0" tIns="182880" rIns="0"/>
            <a:lstStyle/>
            <a:p>
              <a:pPr algn="ctr">
                <a:defRPr/>
              </a:pPr>
              <a:r>
                <a:rPr lang="en-US" sz="1200">
                  <a:latin typeface="Arial" charset="0"/>
                </a:rPr>
                <a:t>Receiver</a:t>
              </a:r>
            </a:p>
          </p:txBody>
        </p:sp>
        <p:sp>
          <p:nvSpPr>
            <p:cNvPr id="38919" name="Rectangle 7"/>
            <p:cNvSpPr>
              <a:spLocks noChangeArrowheads="1"/>
            </p:cNvSpPr>
            <p:nvPr/>
          </p:nvSpPr>
          <p:spPr bwMode="auto">
            <a:xfrm>
              <a:off x="2490" y="1896"/>
              <a:ext cx="728" cy="35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lIns="0" tIns="91440" rIns="0"/>
            <a:lstStyle/>
            <a:p>
              <a:pPr algn="ctr">
                <a:defRPr/>
              </a:pPr>
              <a:r>
                <a:rPr lang="en-US" sz="1200">
                  <a:latin typeface="Arial" charset="0"/>
                </a:rPr>
                <a:t>Noise</a:t>
              </a:r>
            </a:p>
            <a:p>
              <a:pPr algn="ctr">
                <a:defRPr/>
              </a:pPr>
              <a:r>
                <a:rPr lang="en-US" sz="1200">
                  <a:latin typeface="Arial" charset="0"/>
                </a:rPr>
                <a:t>Source</a:t>
              </a:r>
            </a:p>
          </p:txBody>
        </p:sp>
        <p:sp>
          <p:nvSpPr>
            <p:cNvPr id="38920" name="Rectangle 8"/>
            <p:cNvSpPr>
              <a:spLocks noChangeArrowheads="1"/>
            </p:cNvSpPr>
            <p:nvPr/>
          </p:nvSpPr>
          <p:spPr bwMode="auto">
            <a:xfrm>
              <a:off x="4346" y="1448"/>
              <a:ext cx="728" cy="35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lIns="0" tIns="182880" rIns="0"/>
            <a:lstStyle/>
            <a:p>
              <a:pPr algn="ctr">
                <a:defRPr/>
              </a:pPr>
              <a:r>
                <a:rPr lang="en-US" sz="1200">
                  <a:latin typeface="Arial" charset="0"/>
                </a:rPr>
                <a:t>Destination</a:t>
              </a:r>
            </a:p>
          </p:txBody>
        </p:sp>
        <p:sp>
          <p:nvSpPr>
            <p:cNvPr id="13322" name="AutoShape 10"/>
            <p:cNvSpPr>
              <a:spLocks noChangeArrowheads="1"/>
            </p:cNvSpPr>
            <p:nvPr/>
          </p:nvSpPr>
          <p:spPr bwMode="auto">
            <a:xfrm>
              <a:off x="1322" y="1555"/>
              <a:ext cx="137" cy="138"/>
            </a:xfrm>
            <a:prstGeom prst="rightArrow">
              <a:avLst>
                <a:gd name="adj1" fmla="val 14491"/>
                <a:gd name="adj2" fmla="val 50366"/>
              </a:avLst>
            </a:prstGeom>
            <a:solidFill>
              <a:srgbClr val="B2B2B2"/>
            </a:solidFill>
            <a:ln w="3175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3" name="AutoShape 12"/>
            <p:cNvSpPr>
              <a:spLocks noChangeArrowheads="1"/>
            </p:cNvSpPr>
            <p:nvPr/>
          </p:nvSpPr>
          <p:spPr bwMode="auto">
            <a:xfrm rot="-5400000">
              <a:off x="2706" y="1131"/>
              <a:ext cx="256" cy="985"/>
            </a:xfrm>
            <a:prstGeom prst="can">
              <a:avLst>
                <a:gd name="adj" fmla="val 38281"/>
              </a:avLst>
            </a:prstGeom>
            <a:solidFill>
              <a:srgbClr val="F0F0F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4" name="AutoShape 14"/>
            <p:cNvSpPr>
              <a:spLocks noChangeArrowheads="1"/>
            </p:cNvSpPr>
            <p:nvPr/>
          </p:nvSpPr>
          <p:spPr bwMode="auto">
            <a:xfrm>
              <a:off x="3328" y="1555"/>
              <a:ext cx="137" cy="138"/>
            </a:xfrm>
            <a:prstGeom prst="rightArrow">
              <a:avLst>
                <a:gd name="adj1" fmla="val 14491"/>
                <a:gd name="adj2" fmla="val 50366"/>
              </a:avLst>
            </a:prstGeom>
            <a:solidFill>
              <a:srgbClr val="B2B2B2"/>
            </a:solidFill>
            <a:ln w="3175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5" name="AutoShape 15"/>
            <p:cNvSpPr>
              <a:spLocks noChangeArrowheads="1"/>
            </p:cNvSpPr>
            <p:nvPr/>
          </p:nvSpPr>
          <p:spPr bwMode="auto">
            <a:xfrm>
              <a:off x="4202" y="1555"/>
              <a:ext cx="137" cy="138"/>
            </a:xfrm>
            <a:prstGeom prst="rightArrow">
              <a:avLst>
                <a:gd name="adj1" fmla="val 14491"/>
                <a:gd name="adj2" fmla="val 50366"/>
              </a:avLst>
            </a:prstGeom>
            <a:solidFill>
              <a:srgbClr val="B2B2B2"/>
            </a:solidFill>
            <a:ln w="3175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6" name="AutoShape 16"/>
            <p:cNvSpPr>
              <a:spLocks noChangeArrowheads="1"/>
            </p:cNvSpPr>
            <p:nvPr/>
          </p:nvSpPr>
          <p:spPr bwMode="auto">
            <a:xfrm rot="-5400000">
              <a:off x="2785" y="1757"/>
              <a:ext cx="137" cy="138"/>
            </a:xfrm>
            <a:prstGeom prst="rightArrow">
              <a:avLst>
                <a:gd name="adj1" fmla="val 14491"/>
                <a:gd name="adj2" fmla="val 50366"/>
              </a:avLst>
            </a:prstGeom>
            <a:solidFill>
              <a:srgbClr val="B2B2B2"/>
            </a:solidFill>
            <a:ln w="3175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7" name="AutoShape 17"/>
            <p:cNvSpPr>
              <a:spLocks noChangeArrowheads="1"/>
            </p:cNvSpPr>
            <p:nvPr/>
          </p:nvSpPr>
          <p:spPr bwMode="auto">
            <a:xfrm>
              <a:off x="2196" y="1555"/>
              <a:ext cx="190" cy="138"/>
            </a:xfrm>
            <a:prstGeom prst="rightArrow">
              <a:avLst>
                <a:gd name="adj1" fmla="val 14491"/>
                <a:gd name="adj2" fmla="val 49278"/>
              </a:avLst>
            </a:prstGeom>
            <a:solidFill>
              <a:srgbClr val="B2B2B2"/>
            </a:solidFill>
            <a:ln w="3175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8" name="Rectangle 19"/>
            <p:cNvSpPr>
              <a:spLocks noChangeArrowheads="1"/>
            </p:cNvSpPr>
            <p:nvPr/>
          </p:nvSpPr>
          <p:spPr bwMode="auto">
            <a:xfrm>
              <a:off x="2518" y="1504"/>
              <a:ext cx="688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4" tIns="0" rIns="9144" bIns="0"/>
            <a:lstStyle/>
            <a:p>
              <a:pPr algn="ctr">
                <a:spcBef>
                  <a:spcPct val="50000"/>
                </a:spcBef>
              </a:pPr>
              <a:r>
                <a:rPr lang="en-US" sz="1200">
                  <a:latin typeface="Arial" charset="0"/>
                </a:rPr>
                <a:t>Communication Channel</a:t>
              </a:r>
            </a:p>
          </p:txBody>
        </p:sp>
        <p:grpSp>
          <p:nvGrpSpPr>
            <p:cNvPr id="3" name="Group 1735"/>
            <p:cNvGrpSpPr>
              <a:grpSpLocks/>
            </p:cNvGrpSpPr>
            <p:nvPr/>
          </p:nvGrpSpPr>
          <p:grpSpPr bwMode="auto">
            <a:xfrm>
              <a:off x="1059" y="2831"/>
              <a:ext cx="1303" cy="234"/>
              <a:chOff x="680" y="2819"/>
              <a:chExt cx="1333" cy="234"/>
            </a:xfrm>
          </p:grpSpPr>
          <p:sp>
            <p:nvSpPr>
              <p:cNvPr id="13511" name="Line 851"/>
              <p:cNvSpPr>
                <a:spLocks noChangeAspect="1" noChangeShapeType="1"/>
              </p:cNvSpPr>
              <p:nvPr/>
            </p:nvSpPr>
            <p:spPr bwMode="auto">
              <a:xfrm>
                <a:off x="680" y="2963"/>
                <a:ext cx="12" cy="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2" name="Line 852"/>
              <p:cNvSpPr>
                <a:spLocks noChangeAspect="1" noChangeShapeType="1"/>
              </p:cNvSpPr>
              <p:nvPr/>
            </p:nvSpPr>
            <p:spPr bwMode="auto">
              <a:xfrm>
                <a:off x="692" y="2969"/>
                <a:ext cx="7" cy="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3" name="Line 853"/>
              <p:cNvSpPr>
                <a:spLocks noChangeAspect="1" noChangeShapeType="1"/>
              </p:cNvSpPr>
              <p:nvPr/>
            </p:nvSpPr>
            <p:spPr bwMode="auto">
              <a:xfrm flipV="1">
                <a:off x="699" y="2974"/>
                <a:ext cx="8" cy="2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4" name="Line 854"/>
              <p:cNvSpPr>
                <a:spLocks noChangeAspect="1" noChangeShapeType="1"/>
              </p:cNvSpPr>
              <p:nvPr/>
            </p:nvSpPr>
            <p:spPr bwMode="auto">
              <a:xfrm flipV="1">
                <a:off x="707" y="2850"/>
                <a:ext cx="11" cy="12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5" name="Line 855"/>
              <p:cNvSpPr>
                <a:spLocks noChangeAspect="1" noChangeShapeType="1"/>
              </p:cNvSpPr>
              <p:nvPr/>
            </p:nvSpPr>
            <p:spPr bwMode="auto">
              <a:xfrm>
                <a:off x="718" y="2850"/>
                <a:ext cx="8" cy="5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6" name="Line 856"/>
              <p:cNvSpPr>
                <a:spLocks noChangeAspect="1" noChangeShapeType="1"/>
              </p:cNvSpPr>
              <p:nvPr/>
            </p:nvSpPr>
            <p:spPr bwMode="auto">
              <a:xfrm flipV="1">
                <a:off x="726" y="2871"/>
                <a:ext cx="8" cy="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7" name="Line 857"/>
              <p:cNvSpPr>
                <a:spLocks noChangeAspect="1" noChangeShapeType="1"/>
              </p:cNvSpPr>
              <p:nvPr/>
            </p:nvSpPr>
            <p:spPr bwMode="auto">
              <a:xfrm>
                <a:off x="734" y="2871"/>
                <a:ext cx="11" cy="2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8" name="Line 858"/>
              <p:cNvSpPr>
                <a:spLocks noChangeAspect="1" noChangeShapeType="1"/>
              </p:cNvSpPr>
              <p:nvPr/>
            </p:nvSpPr>
            <p:spPr bwMode="auto">
              <a:xfrm flipV="1">
                <a:off x="745" y="2856"/>
                <a:ext cx="8" cy="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9" name="Line 859"/>
              <p:cNvSpPr>
                <a:spLocks noChangeAspect="1" noChangeShapeType="1"/>
              </p:cNvSpPr>
              <p:nvPr/>
            </p:nvSpPr>
            <p:spPr bwMode="auto">
              <a:xfrm>
                <a:off x="753" y="2856"/>
                <a:ext cx="8" cy="6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0" name="Line 860"/>
              <p:cNvSpPr>
                <a:spLocks noChangeAspect="1" noChangeShapeType="1"/>
              </p:cNvSpPr>
              <p:nvPr/>
            </p:nvSpPr>
            <p:spPr bwMode="auto">
              <a:xfrm>
                <a:off x="761" y="2918"/>
                <a:ext cx="11" cy="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1" name="Line 861"/>
              <p:cNvSpPr>
                <a:spLocks noChangeAspect="1" noChangeShapeType="1"/>
              </p:cNvSpPr>
              <p:nvPr/>
            </p:nvSpPr>
            <p:spPr bwMode="auto">
              <a:xfrm flipV="1">
                <a:off x="772" y="2887"/>
                <a:ext cx="8" cy="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2" name="Line 862"/>
              <p:cNvSpPr>
                <a:spLocks noChangeAspect="1" noChangeShapeType="1"/>
              </p:cNvSpPr>
              <p:nvPr/>
            </p:nvSpPr>
            <p:spPr bwMode="auto">
              <a:xfrm>
                <a:off x="780" y="2887"/>
                <a:ext cx="7" cy="7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3" name="Line 863"/>
              <p:cNvSpPr>
                <a:spLocks noChangeAspect="1" noChangeShapeType="1"/>
              </p:cNvSpPr>
              <p:nvPr/>
            </p:nvSpPr>
            <p:spPr bwMode="auto">
              <a:xfrm>
                <a:off x="787" y="2958"/>
                <a:ext cx="12" cy="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4" name="Line 864"/>
              <p:cNvSpPr>
                <a:spLocks noChangeAspect="1" noChangeShapeType="1"/>
              </p:cNvSpPr>
              <p:nvPr/>
            </p:nvSpPr>
            <p:spPr bwMode="auto">
              <a:xfrm>
                <a:off x="799" y="2974"/>
                <a:ext cx="8" cy="1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5" name="Line 865"/>
              <p:cNvSpPr>
                <a:spLocks noChangeAspect="1" noChangeShapeType="1"/>
              </p:cNvSpPr>
              <p:nvPr/>
            </p:nvSpPr>
            <p:spPr bwMode="auto">
              <a:xfrm flipV="1">
                <a:off x="807" y="2955"/>
                <a:ext cx="7" cy="3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6" name="Line 866"/>
              <p:cNvSpPr>
                <a:spLocks noChangeAspect="1" noChangeShapeType="1"/>
              </p:cNvSpPr>
              <p:nvPr/>
            </p:nvSpPr>
            <p:spPr bwMode="auto">
              <a:xfrm>
                <a:off x="814" y="2955"/>
                <a:ext cx="12" cy="2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7" name="Line 867"/>
              <p:cNvSpPr>
                <a:spLocks noChangeAspect="1" noChangeShapeType="1"/>
              </p:cNvSpPr>
              <p:nvPr/>
            </p:nvSpPr>
            <p:spPr bwMode="auto">
              <a:xfrm>
                <a:off x="826" y="2980"/>
                <a:ext cx="7" cy="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8" name="Line 868"/>
              <p:cNvSpPr>
                <a:spLocks noChangeAspect="1" noChangeShapeType="1"/>
              </p:cNvSpPr>
              <p:nvPr/>
            </p:nvSpPr>
            <p:spPr bwMode="auto">
              <a:xfrm flipV="1">
                <a:off x="833" y="2977"/>
                <a:ext cx="8" cy="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9" name="Line 869"/>
              <p:cNvSpPr>
                <a:spLocks noChangeAspect="1" noChangeShapeType="1"/>
              </p:cNvSpPr>
              <p:nvPr/>
            </p:nvSpPr>
            <p:spPr bwMode="auto">
              <a:xfrm>
                <a:off x="841" y="2977"/>
                <a:ext cx="12" cy="1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0" name="Line 870"/>
              <p:cNvSpPr>
                <a:spLocks noChangeAspect="1" noChangeShapeType="1"/>
              </p:cNvSpPr>
              <p:nvPr/>
            </p:nvSpPr>
            <p:spPr bwMode="auto">
              <a:xfrm flipV="1">
                <a:off x="853" y="2980"/>
                <a:ext cx="7" cy="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1" name="Line 871"/>
              <p:cNvSpPr>
                <a:spLocks noChangeAspect="1" noChangeShapeType="1"/>
              </p:cNvSpPr>
              <p:nvPr/>
            </p:nvSpPr>
            <p:spPr bwMode="auto">
              <a:xfrm>
                <a:off x="860" y="2980"/>
                <a:ext cx="8" cy="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2" name="Line 872"/>
              <p:cNvSpPr>
                <a:spLocks noChangeAspect="1" noChangeShapeType="1"/>
              </p:cNvSpPr>
              <p:nvPr/>
            </p:nvSpPr>
            <p:spPr bwMode="auto">
              <a:xfrm flipV="1">
                <a:off x="868" y="2974"/>
                <a:ext cx="11" cy="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3" name="Line 873"/>
              <p:cNvSpPr>
                <a:spLocks noChangeAspect="1" noChangeShapeType="1"/>
              </p:cNvSpPr>
              <p:nvPr/>
            </p:nvSpPr>
            <p:spPr bwMode="auto">
              <a:xfrm>
                <a:off x="879" y="2974"/>
                <a:ext cx="8" cy="1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4" name="Line 874"/>
              <p:cNvSpPr>
                <a:spLocks noChangeAspect="1" noChangeShapeType="1"/>
              </p:cNvSpPr>
              <p:nvPr/>
            </p:nvSpPr>
            <p:spPr bwMode="auto">
              <a:xfrm>
                <a:off x="887" y="2985"/>
                <a:ext cx="8" cy="1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5" name="Line 875"/>
              <p:cNvSpPr>
                <a:spLocks noChangeAspect="1" noChangeShapeType="1"/>
              </p:cNvSpPr>
              <p:nvPr/>
            </p:nvSpPr>
            <p:spPr bwMode="auto">
              <a:xfrm flipV="1">
                <a:off x="895" y="2977"/>
                <a:ext cx="11" cy="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6" name="Line 877"/>
              <p:cNvSpPr>
                <a:spLocks noChangeAspect="1" noChangeShapeType="1"/>
              </p:cNvSpPr>
              <p:nvPr/>
            </p:nvSpPr>
            <p:spPr bwMode="auto">
              <a:xfrm>
                <a:off x="906" y="2977"/>
                <a:ext cx="8" cy="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7" name="Line 878"/>
              <p:cNvSpPr>
                <a:spLocks noChangeAspect="1" noChangeShapeType="1"/>
              </p:cNvSpPr>
              <p:nvPr/>
            </p:nvSpPr>
            <p:spPr bwMode="auto">
              <a:xfrm>
                <a:off x="914" y="2982"/>
                <a:ext cx="7" cy="1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8" name="Line 879"/>
              <p:cNvSpPr>
                <a:spLocks noChangeAspect="1" noChangeShapeType="1"/>
              </p:cNvSpPr>
              <p:nvPr/>
            </p:nvSpPr>
            <p:spPr bwMode="auto">
              <a:xfrm flipV="1">
                <a:off x="921" y="2985"/>
                <a:ext cx="12" cy="1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9" name="Line 880"/>
              <p:cNvSpPr>
                <a:spLocks noChangeAspect="1" noChangeShapeType="1"/>
              </p:cNvSpPr>
              <p:nvPr/>
            </p:nvSpPr>
            <p:spPr bwMode="auto">
              <a:xfrm flipV="1">
                <a:off x="933" y="2977"/>
                <a:ext cx="8" cy="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0" name="Line 881"/>
              <p:cNvSpPr>
                <a:spLocks noChangeAspect="1" noChangeShapeType="1"/>
              </p:cNvSpPr>
              <p:nvPr/>
            </p:nvSpPr>
            <p:spPr bwMode="auto">
              <a:xfrm>
                <a:off x="941" y="2977"/>
                <a:ext cx="7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1" name="Line 882"/>
              <p:cNvSpPr>
                <a:spLocks noChangeAspect="1" noChangeShapeType="1"/>
              </p:cNvSpPr>
              <p:nvPr/>
            </p:nvSpPr>
            <p:spPr bwMode="auto">
              <a:xfrm flipV="1">
                <a:off x="948" y="2966"/>
                <a:ext cx="12" cy="1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2" name="Line 883"/>
              <p:cNvSpPr>
                <a:spLocks noChangeAspect="1" noChangeShapeType="1"/>
              </p:cNvSpPr>
              <p:nvPr/>
            </p:nvSpPr>
            <p:spPr bwMode="auto">
              <a:xfrm flipV="1">
                <a:off x="960" y="2952"/>
                <a:ext cx="7" cy="1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3" name="Line 884"/>
              <p:cNvSpPr>
                <a:spLocks noChangeAspect="1" noChangeShapeType="1"/>
              </p:cNvSpPr>
              <p:nvPr/>
            </p:nvSpPr>
            <p:spPr bwMode="auto">
              <a:xfrm flipV="1">
                <a:off x="967" y="2929"/>
                <a:ext cx="8" cy="2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4" name="Line 885"/>
              <p:cNvSpPr>
                <a:spLocks noChangeAspect="1" noChangeShapeType="1"/>
              </p:cNvSpPr>
              <p:nvPr/>
            </p:nvSpPr>
            <p:spPr bwMode="auto">
              <a:xfrm flipV="1">
                <a:off x="975" y="2918"/>
                <a:ext cx="12" cy="1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5" name="Line 886"/>
              <p:cNvSpPr>
                <a:spLocks noChangeAspect="1" noChangeShapeType="1"/>
              </p:cNvSpPr>
              <p:nvPr/>
            </p:nvSpPr>
            <p:spPr bwMode="auto">
              <a:xfrm>
                <a:off x="987" y="2918"/>
                <a:ext cx="7" cy="8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6" name="Line 887"/>
              <p:cNvSpPr>
                <a:spLocks noChangeAspect="1" noChangeShapeType="1"/>
              </p:cNvSpPr>
              <p:nvPr/>
            </p:nvSpPr>
            <p:spPr bwMode="auto">
              <a:xfrm flipV="1">
                <a:off x="994" y="2929"/>
                <a:ext cx="8" cy="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7" name="Line 888"/>
              <p:cNvSpPr>
                <a:spLocks noChangeAspect="1" noChangeShapeType="1"/>
              </p:cNvSpPr>
              <p:nvPr/>
            </p:nvSpPr>
            <p:spPr bwMode="auto">
              <a:xfrm>
                <a:off x="1002" y="2929"/>
                <a:ext cx="11" cy="2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8" name="Line 889"/>
              <p:cNvSpPr>
                <a:spLocks noChangeAspect="1" noChangeShapeType="1"/>
              </p:cNvSpPr>
              <p:nvPr/>
            </p:nvSpPr>
            <p:spPr bwMode="auto">
              <a:xfrm>
                <a:off x="1013" y="2955"/>
                <a:ext cx="8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9" name="Line 890"/>
              <p:cNvSpPr>
                <a:spLocks noChangeAspect="1" noChangeShapeType="1"/>
              </p:cNvSpPr>
              <p:nvPr/>
            </p:nvSpPr>
            <p:spPr bwMode="auto">
              <a:xfrm flipV="1">
                <a:off x="1021" y="2988"/>
                <a:ext cx="8" cy="1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0" name="Line 891"/>
              <p:cNvSpPr>
                <a:spLocks noChangeAspect="1" noChangeShapeType="1"/>
              </p:cNvSpPr>
              <p:nvPr/>
            </p:nvSpPr>
            <p:spPr bwMode="auto">
              <a:xfrm flipV="1">
                <a:off x="1029" y="2969"/>
                <a:ext cx="11" cy="1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1" name="Line 892"/>
              <p:cNvSpPr>
                <a:spLocks noChangeAspect="1" noChangeShapeType="1"/>
              </p:cNvSpPr>
              <p:nvPr/>
            </p:nvSpPr>
            <p:spPr bwMode="auto">
              <a:xfrm>
                <a:off x="1040" y="2969"/>
                <a:ext cx="8" cy="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2" name="Line 893"/>
              <p:cNvSpPr>
                <a:spLocks noChangeAspect="1" noChangeShapeType="1"/>
              </p:cNvSpPr>
              <p:nvPr/>
            </p:nvSpPr>
            <p:spPr bwMode="auto">
              <a:xfrm>
                <a:off x="1048" y="2997"/>
                <a:ext cx="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3" name="Line 894"/>
              <p:cNvSpPr>
                <a:spLocks noChangeAspect="1" noChangeShapeType="1"/>
              </p:cNvSpPr>
              <p:nvPr/>
            </p:nvSpPr>
            <p:spPr bwMode="auto">
              <a:xfrm flipV="1">
                <a:off x="1055" y="2969"/>
                <a:ext cx="12" cy="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4" name="Line 895"/>
              <p:cNvSpPr>
                <a:spLocks noChangeAspect="1" noChangeShapeType="1"/>
              </p:cNvSpPr>
              <p:nvPr/>
            </p:nvSpPr>
            <p:spPr bwMode="auto">
              <a:xfrm flipV="1">
                <a:off x="1067" y="2966"/>
                <a:ext cx="8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5" name="Line 896"/>
              <p:cNvSpPr>
                <a:spLocks noChangeAspect="1" noChangeShapeType="1"/>
              </p:cNvSpPr>
              <p:nvPr/>
            </p:nvSpPr>
            <p:spPr bwMode="auto">
              <a:xfrm flipV="1">
                <a:off x="1075" y="2950"/>
                <a:ext cx="7" cy="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6" name="Line 897"/>
              <p:cNvSpPr>
                <a:spLocks noChangeAspect="1" noChangeShapeType="1"/>
              </p:cNvSpPr>
              <p:nvPr/>
            </p:nvSpPr>
            <p:spPr bwMode="auto">
              <a:xfrm>
                <a:off x="1082" y="2950"/>
                <a:ext cx="12" cy="3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7" name="Line 898"/>
              <p:cNvSpPr>
                <a:spLocks noChangeAspect="1" noChangeShapeType="1"/>
              </p:cNvSpPr>
              <p:nvPr/>
            </p:nvSpPr>
            <p:spPr bwMode="auto">
              <a:xfrm flipV="1">
                <a:off x="1094" y="2982"/>
                <a:ext cx="7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8" name="Line 899"/>
              <p:cNvSpPr>
                <a:spLocks noChangeAspect="1" noChangeShapeType="1"/>
              </p:cNvSpPr>
              <p:nvPr/>
            </p:nvSpPr>
            <p:spPr bwMode="auto">
              <a:xfrm flipV="1">
                <a:off x="1101" y="2980"/>
                <a:ext cx="8" cy="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9" name="Line 900"/>
              <p:cNvSpPr>
                <a:spLocks noChangeAspect="1" noChangeShapeType="1"/>
              </p:cNvSpPr>
              <p:nvPr/>
            </p:nvSpPr>
            <p:spPr bwMode="auto">
              <a:xfrm>
                <a:off x="1109" y="2980"/>
                <a:ext cx="12" cy="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60" name="Line 901"/>
              <p:cNvSpPr>
                <a:spLocks noChangeAspect="1" noChangeShapeType="1"/>
              </p:cNvSpPr>
              <p:nvPr/>
            </p:nvSpPr>
            <p:spPr bwMode="auto">
              <a:xfrm flipV="1">
                <a:off x="1121" y="3045"/>
                <a:ext cx="7" cy="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61" name="Line 902"/>
              <p:cNvSpPr>
                <a:spLocks noChangeAspect="1" noChangeShapeType="1"/>
              </p:cNvSpPr>
              <p:nvPr/>
            </p:nvSpPr>
            <p:spPr bwMode="auto">
              <a:xfrm flipV="1">
                <a:off x="1128" y="3030"/>
                <a:ext cx="8" cy="1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62" name="Line 903"/>
              <p:cNvSpPr>
                <a:spLocks noChangeAspect="1" noChangeShapeType="1"/>
              </p:cNvSpPr>
              <p:nvPr/>
            </p:nvSpPr>
            <p:spPr bwMode="auto">
              <a:xfrm>
                <a:off x="1136" y="3030"/>
                <a:ext cx="11" cy="1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63" name="Line 904"/>
              <p:cNvSpPr>
                <a:spLocks noChangeAspect="1" noChangeShapeType="1"/>
              </p:cNvSpPr>
              <p:nvPr/>
            </p:nvSpPr>
            <p:spPr bwMode="auto">
              <a:xfrm flipV="1">
                <a:off x="1147" y="3034"/>
                <a:ext cx="8" cy="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64" name="Line 905"/>
              <p:cNvSpPr>
                <a:spLocks noChangeAspect="1" noChangeShapeType="1"/>
              </p:cNvSpPr>
              <p:nvPr/>
            </p:nvSpPr>
            <p:spPr bwMode="auto">
              <a:xfrm>
                <a:off x="1155" y="3034"/>
                <a:ext cx="8" cy="1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65" name="Line 906"/>
              <p:cNvSpPr>
                <a:spLocks noChangeAspect="1" noChangeShapeType="1"/>
              </p:cNvSpPr>
              <p:nvPr/>
            </p:nvSpPr>
            <p:spPr bwMode="auto">
              <a:xfrm flipV="1">
                <a:off x="1163" y="3045"/>
                <a:ext cx="11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66" name="Line 907"/>
              <p:cNvSpPr>
                <a:spLocks noChangeAspect="1" noChangeShapeType="1"/>
              </p:cNvSpPr>
              <p:nvPr/>
            </p:nvSpPr>
            <p:spPr bwMode="auto">
              <a:xfrm flipV="1">
                <a:off x="1174" y="3034"/>
                <a:ext cx="8" cy="1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67" name="Line 908"/>
              <p:cNvSpPr>
                <a:spLocks noChangeAspect="1" noChangeShapeType="1"/>
              </p:cNvSpPr>
              <p:nvPr/>
            </p:nvSpPr>
            <p:spPr bwMode="auto">
              <a:xfrm flipV="1">
                <a:off x="1182" y="2985"/>
                <a:ext cx="8" cy="4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68" name="Line 909"/>
              <p:cNvSpPr>
                <a:spLocks noChangeAspect="1" noChangeShapeType="1"/>
              </p:cNvSpPr>
              <p:nvPr/>
            </p:nvSpPr>
            <p:spPr bwMode="auto">
              <a:xfrm>
                <a:off x="1190" y="2985"/>
                <a:ext cx="11" cy="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69" name="Line 910"/>
              <p:cNvSpPr>
                <a:spLocks noChangeAspect="1" noChangeShapeType="1"/>
              </p:cNvSpPr>
              <p:nvPr/>
            </p:nvSpPr>
            <p:spPr bwMode="auto">
              <a:xfrm>
                <a:off x="1201" y="3037"/>
                <a:ext cx="8" cy="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70" name="Line 911"/>
              <p:cNvSpPr>
                <a:spLocks noChangeAspect="1" noChangeShapeType="1"/>
              </p:cNvSpPr>
              <p:nvPr/>
            </p:nvSpPr>
            <p:spPr bwMode="auto">
              <a:xfrm flipV="1">
                <a:off x="1209" y="3039"/>
                <a:ext cx="7" cy="1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71" name="Line 912"/>
              <p:cNvSpPr>
                <a:spLocks noChangeAspect="1" noChangeShapeType="1"/>
              </p:cNvSpPr>
              <p:nvPr/>
            </p:nvSpPr>
            <p:spPr bwMode="auto">
              <a:xfrm flipV="1">
                <a:off x="1216" y="3022"/>
                <a:ext cx="12" cy="1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72" name="Line 913"/>
              <p:cNvSpPr>
                <a:spLocks noChangeAspect="1" noChangeShapeType="1"/>
              </p:cNvSpPr>
              <p:nvPr/>
            </p:nvSpPr>
            <p:spPr bwMode="auto">
              <a:xfrm flipV="1">
                <a:off x="1228" y="3019"/>
                <a:ext cx="8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73" name="Line 914"/>
              <p:cNvSpPr>
                <a:spLocks noChangeAspect="1" noChangeShapeType="1"/>
              </p:cNvSpPr>
              <p:nvPr/>
            </p:nvSpPr>
            <p:spPr bwMode="auto">
              <a:xfrm>
                <a:off x="1236" y="3019"/>
                <a:ext cx="7" cy="1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74" name="Line 915"/>
              <p:cNvSpPr>
                <a:spLocks noChangeAspect="1" noChangeShapeType="1"/>
              </p:cNvSpPr>
              <p:nvPr/>
            </p:nvSpPr>
            <p:spPr bwMode="auto">
              <a:xfrm>
                <a:off x="1243" y="3034"/>
                <a:ext cx="12" cy="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75" name="Line 916"/>
              <p:cNvSpPr>
                <a:spLocks noChangeAspect="1" noChangeShapeType="1"/>
              </p:cNvSpPr>
              <p:nvPr/>
            </p:nvSpPr>
            <p:spPr bwMode="auto">
              <a:xfrm flipV="1">
                <a:off x="1255" y="2955"/>
                <a:ext cx="7" cy="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76" name="Line 917"/>
              <p:cNvSpPr>
                <a:spLocks noChangeAspect="1" noChangeShapeType="1"/>
              </p:cNvSpPr>
              <p:nvPr/>
            </p:nvSpPr>
            <p:spPr bwMode="auto">
              <a:xfrm>
                <a:off x="1262" y="2955"/>
                <a:ext cx="8" cy="2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77" name="Line 918"/>
              <p:cNvSpPr>
                <a:spLocks noChangeAspect="1" noChangeShapeType="1"/>
              </p:cNvSpPr>
              <p:nvPr/>
            </p:nvSpPr>
            <p:spPr bwMode="auto">
              <a:xfrm flipV="1">
                <a:off x="1270" y="2974"/>
                <a:ext cx="11" cy="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78" name="Line 919"/>
              <p:cNvSpPr>
                <a:spLocks noChangeAspect="1" noChangeShapeType="1"/>
              </p:cNvSpPr>
              <p:nvPr/>
            </p:nvSpPr>
            <p:spPr bwMode="auto">
              <a:xfrm>
                <a:off x="1281" y="2974"/>
                <a:ext cx="8" cy="2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79" name="Line 920"/>
              <p:cNvSpPr>
                <a:spLocks noChangeAspect="1" noChangeShapeType="1"/>
              </p:cNvSpPr>
              <p:nvPr/>
            </p:nvSpPr>
            <p:spPr bwMode="auto">
              <a:xfrm flipV="1">
                <a:off x="1289" y="2995"/>
                <a:ext cx="8" cy="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80" name="Line 921"/>
              <p:cNvSpPr>
                <a:spLocks noChangeAspect="1" noChangeShapeType="1"/>
              </p:cNvSpPr>
              <p:nvPr/>
            </p:nvSpPr>
            <p:spPr bwMode="auto">
              <a:xfrm flipV="1">
                <a:off x="1297" y="2985"/>
                <a:ext cx="11" cy="1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81" name="Line 922"/>
              <p:cNvSpPr>
                <a:spLocks noChangeAspect="1" noChangeShapeType="1"/>
              </p:cNvSpPr>
              <p:nvPr/>
            </p:nvSpPr>
            <p:spPr bwMode="auto">
              <a:xfrm flipV="1">
                <a:off x="1308" y="2977"/>
                <a:ext cx="8" cy="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82" name="Line 923"/>
              <p:cNvSpPr>
                <a:spLocks noChangeAspect="1" noChangeShapeType="1"/>
              </p:cNvSpPr>
              <p:nvPr/>
            </p:nvSpPr>
            <p:spPr bwMode="auto">
              <a:xfrm>
                <a:off x="1316" y="2977"/>
                <a:ext cx="8" cy="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83" name="Line 924"/>
              <p:cNvSpPr>
                <a:spLocks noChangeAspect="1" noChangeShapeType="1"/>
              </p:cNvSpPr>
              <p:nvPr/>
            </p:nvSpPr>
            <p:spPr bwMode="auto">
              <a:xfrm flipV="1">
                <a:off x="1324" y="2985"/>
                <a:ext cx="11" cy="1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84" name="Line 925"/>
              <p:cNvSpPr>
                <a:spLocks noChangeAspect="1" noChangeShapeType="1"/>
              </p:cNvSpPr>
              <p:nvPr/>
            </p:nvSpPr>
            <p:spPr bwMode="auto">
              <a:xfrm flipV="1">
                <a:off x="1335" y="2974"/>
                <a:ext cx="8" cy="1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85" name="Line 926"/>
              <p:cNvSpPr>
                <a:spLocks noChangeAspect="1" noChangeShapeType="1"/>
              </p:cNvSpPr>
              <p:nvPr/>
            </p:nvSpPr>
            <p:spPr bwMode="auto">
              <a:xfrm>
                <a:off x="1343" y="2974"/>
                <a:ext cx="7" cy="1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86" name="Line 927"/>
              <p:cNvSpPr>
                <a:spLocks noChangeAspect="1" noChangeShapeType="1"/>
              </p:cNvSpPr>
              <p:nvPr/>
            </p:nvSpPr>
            <p:spPr bwMode="auto">
              <a:xfrm flipV="1">
                <a:off x="1350" y="2971"/>
                <a:ext cx="12" cy="1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87" name="Line 928"/>
              <p:cNvSpPr>
                <a:spLocks noChangeAspect="1" noChangeShapeType="1"/>
              </p:cNvSpPr>
              <p:nvPr/>
            </p:nvSpPr>
            <p:spPr bwMode="auto">
              <a:xfrm>
                <a:off x="1362" y="2971"/>
                <a:ext cx="8" cy="2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88" name="Line 929"/>
              <p:cNvSpPr>
                <a:spLocks noChangeAspect="1" noChangeShapeType="1"/>
              </p:cNvSpPr>
              <p:nvPr/>
            </p:nvSpPr>
            <p:spPr bwMode="auto">
              <a:xfrm flipV="1">
                <a:off x="1370" y="2988"/>
                <a:ext cx="7" cy="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89" name="Line 930"/>
              <p:cNvSpPr>
                <a:spLocks noChangeAspect="1" noChangeShapeType="1"/>
              </p:cNvSpPr>
              <p:nvPr/>
            </p:nvSpPr>
            <p:spPr bwMode="auto">
              <a:xfrm flipV="1">
                <a:off x="1377" y="2982"/>
                <a:ext cx="12" cy="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90" name="Line 931"/>
              <p:cNvSpPr>
                <a:spLocks noChangeAspect="1" noChangeShapeType="1"/>
              </p:cNvSpPr>
              <p:nvPr/>
            </p:nvSpPr>
            <p:spPr bwMode="auto">
              <a:xfrm flipV="1">
                <a:off x="1389" y="2977"/>
                <a:ext cx="7" cy="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91" name="Line 932"/>
              <p:cNvSpPr>
                <a:spLocks noChangeAspect="1" noChangeShapeType="1"/>
              </p:cNvSpPr>
              <p:nvPr/>
            </p:nvSpPr>
            <p:spPr bwMode="auto">
              <a:xfrm>
                <a:off x="1396" y="2977"/>
                <a:ext cx="8" cy="1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92" name="Line 933"/>
              <p:cNvSpPr>
                <a:spLocks noChangeAspect="1" noChangeShapeType="1"/>
              </p:cNvSpPr>
              <p:nvPr/>
            </p:nvSpPr>
            <p:spPr bwMode="auto">
              <a:xfrm flipV="1">
                <a:off x="1404" y="2980"/>
                <a:ext cx="12" cy="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93" name="Line 934"/>
              <p:cNvSpPr>
                <a:spLocks noChangeAspect="1" noChangeShapeType="1"/>
              </p:cNvSpPr>
              <p:nvPr/>
            </p:nvSpPr>
            <p:spPr bwMode="auto">
              <a:xfrm>
                <a:off x="1416" y="2980"/>
                <a:ext cx="7" cy="1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94" name="Line 935"/>
              <p:cNvSpPr>
                <a:spLocks noChangeAspect="1" noChangeShapeType="1"/>
              </p:cNvSpPr>
              <p:nvPr/>
            </p:nvSpPr>
            <p:spPr bwMode="auto">
              <a:xfrm flipV="1">
                <a:off x="1423" y="2974"/>
                <a:ext cx="8" cy="1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95" name="Line 936"/>
              <p:cNvSpPr>
                <a:spLocks noChangeAspect="1" noChangeShapeType="1"/>
              </p:cNvSpPr>
              <p:nvPr/>
            </p:nvSpPr>
            <p:spPr bwMode="auto">
              <a:xfrm flipV="1">
                <a:off x="1431" y="2971"/>
                <a:ext cx="11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96" name="Line 937"/>
              <p:cNvSpPr>
                <a:spLocks noChangeAspect="1" noChangeShapeType="1"/>
              </p:cNvSpPr>
              <p:nvPr/>
            </p:nvSpPr>
            <p:spPr bwMode="auto">
              <a:xfrm>
                <a:off x="1442" y="2971"/>
                <a:ext cx="8" cy="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97" name="Line 938"/>
              <p:cNvSpPr>
                <a:spLocks noChangeAspect="1" noChangeShapeType="1"/>
              </p:cNvSpPr>
              <p:nvPr/>
            </p:nvSpPr>
            <p:spPr bwMode="auto">
              <a:xfrm>
                <a:off x="1450" y="2977"/>
                <a:ext cx="8" cy="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98" name="Line 939"/>
              <p:cNvSpPr>
                <a:spLocks noChangeAspect="1" noChangeShapeType="1"/>
              </p:cNvSpPr>
              <p:nvPr/>
            </p:nvSpPr>
            <p:spPr bwMode="auto">
              <a:xfrm>
                <a:off x="1458" y="2982"/>
                <a:ext cx="11" cy="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99" name="Line 940"/>
              <p:cNvSpPr>
                <a:spLocks noChangeAspect="1" noChangeShapeType="1"/>
              </p:cNvSpPr>
              <p:nvPr/>
            </p:nvSpPr>
            <p:spPr bwMode="auto">
              <a:xfrm flipV="1">
                <a:off x="1469" y="2980"/>
                <a:ext cx="8" cy="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00" name="Line 941"/>
              <p:cNvSpPr>
                <a:spLocks noChangeAspect="1" noChangeShapeType="1"/>
              </p:cNvSpPr>
              <p:nvPr/>
            </p:nvSpPr>
            <p:spPr bwMode="auto">
              <a:xfrm>
                <a:off x="1477" y="2980"/>
                <a:ext cx="7" cy="5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01" name="Line 942"/>
              <p:cNvSpPr>
                <a:spLocks noChangeAspect="1" noChangeShapeType="1"/>
              </p:cNvSpPr>
              <p:nvPr/>
            </p:nvSpPr>
            <p:spPr bwMode="auto">
              <a:xfrm flipV="1">
                <a:off x="1484" y="2971"/>
                <a:ext cx="12" cy="6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02" name="Line 943"/>
              <p:cNvSpPr>
                <a:spLocks noChangeAspect="1" noChangeShapeType="1"/>
              </p:cNvSpPr>
              <p:nvPr/>
            </p:nvSpPr>
            <p:spPr bwMode="auto">
              <a:xfrm>
                <a:off x="1496" y="2971"/>
                <a:ext cx="8" cy="1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03" name="Line 944"/>
              <p:cNvSpPr>
                <a:spLocks noChangeAspect="1" noChangeShapeType="1"/>
              </p:cNvSpPr>
              <p:nvPr/>
            </p:nvSpPr>
            <p:spPr bwMode="auto">
              <a:xfrm flipV="1">
                <a:off x="1504" y="2943"/>
                <a:ext cx="7" cy="4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04" name="Line 945"/>
              <p:cNvSpPr>
                <a:spLocks noChangeAspect="1" noChangeShapeType="1"/>
              </p:cNvSpPr>
              <p:nvPr/>
            </p:nvSpPr>
            <p:spPr bwMode="auto">
              <a:xfrm flipV="1">
                <a:off x="1511" y="2871"/>
                <a:ext cx="12" cy="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05" name="Line 946"/>
              <p:cNvSpPr>
                <a:spLocks noChangeAspect="1" noChangeShapeType="1"/>
              </p:cNvSpPr>
              <p:nvPr/>
            </p:nvSpPr>
            <p:spPr bwMode="auto">
              <a:xfrm>
                <a:off x="1523" y="2871"/>
                <a:ext cx="7" cy="3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06" name="Line 947"/>
              <p:cNvSpPr>
                <a:spLocks noChangeAspect="1" noChangeShapeType="1"/>
              </p:cNvSpPr>
              <p:nvPr/>
            </p:nvSpPr>
            <p:spPr bwMode="auto">
              <a:xfrm flipV="1">
                <a:off x="1530" y="2861"/>
                <a:ext cx="8" cy="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07" name="Line 948"/>
              <p:cNvSpPr>
                <a:spLocks noChangeAspect="1" noChangeShapeType="1"/>
              </p:cNvSpPr>
              <p:nvPr/>
            </p:nvSpPr>
            <p:spPr bwMode="auto">
              <a:xfrm>
                <a:off x="1538" y="2861"/>
                <a:ext cx="12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08" name="Line 949"/>
              <p:cNvSpPr>
                <a:spLocks noChangeAspect="1" noChangeShapeType="1"/>
              </p:cNvSpPr>
              <p:nvPr/>
            </p:nvSpPr>
            <p:spPr bwMode="auto">
              <a:xfrm flipV="1">
                <a:off x="1550" y="2819"/>
                <a:ext cx="7" cy="10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09" name="Line 950"/>
              <p:cNvSpPr>
                <a:spLocks noChangeAspect="1" noChangeShapeType="1"/>
              </p:cNvSpPr>
              <p:nvPr/>
            </p:nvSpPr>
            <p:spPr bwMode="auto">
              <a:xfrm>
                <a:off x="1557" y="2819"/>
                <a:ext cx="8" cy="8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10" name="Line 951"/>
              <p:cNvSpPr>
                <a:spLocks noChangeAspect="1" noChangeShapeType="1"/>
              </p:cNvSpPr>
              <p:nvPr/>
            </p:nvSpPr>
            <p:spPr bwMode="auto">
              <a:xfrm flipV="1">
                <a:off x="1565" y="2856"/>
                <a:ext cx="11" cy="4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11" name="Line 952"/>
              <p:cNvSpPr>
                <a:spLocks noChangeAspect="1" noChangeShapeType="1"/>
              </p:cNvSpPr>
              <p:nvPr/>
            </p:nvSpPr>
            <p:spPr bwMode="auto">
              <a:xfrm>
                <a:off x="1576" y="2856"/>
                <a:ext cx="8" cy="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12" name="Line 953"/>
              <p:cNvSpPr>
                <a:spLocks noChangeAspect="1" noChangeShapeType="1"/>
              </p:cNvSpPr>
              <p:nvPr/>
            </p:nvSpPr>
            <p:spPr bwMode="auto">
              <a:xfrm>
                <a:off x="1584" y="2865"/>
                <a:ext cx="8" cy="2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13" name="Line 954"/>
              <p:cNvSpPr>
                <a:spLocks noChangeAspect="1" noChangeShapeType="1"/>
              </p:cNvSpPr>
              <p:nvPr/>
            </p:nvSpPr>
            <p:spPr bwMode="auto">
              <a:xfrm>
                <a:off x="1592" y="2892"/>
                <a:ext cx="11" cy="10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14" name="Line 955"/>
              <p:cNvSpPr>
                <a:spLocks noChangeAspect="1" noChangeShapeType="1"/>
              </p:cNvSpPr>
              <p:nvPr/>
            </p:nvSpPr>
            <p:spPr bwMode="auto">
              <a:xfrm flipV="1">
                <a:off x="1603" y="2916"/>
                <a:ext cx="8" cy="8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15" name="Line 956"/>
              <p:cNvSpPr>
                <a:spLocks noChangeAspect="1" noChangeShapeType="1"/>
              </p:cNvSpPr>
              <p:nvPr/>
            </p:nvSpPr>
            <p:spPr bwMode="auto">
              <a:xfrm flipV="1">
                <a:off x="1611" y="2871"/>
                <a:ext cx="8" cy="4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16" name="Line 957"/>
              <p:cNvSpPr>
                <a:spLocks noChangeAspect="1" noChangeShapeType="1"/>
              </p:cNvSpPr>
              <p:nvPr/>
            </p:nvSpPr>
            <p:spPr bwMode="auto">
              <a:xfrm>
                <a:off x="1619" y="2871"/>
                <a:ext cx="11" cy="8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17" name="Line 958"/>
              <p:cNvSpPr>
                <a:spLocks noChangeAspect="1" noChangeShapeType="1"/>
              </p:cNvSpPr>
              <p:nvPr/>
            </p:nvSpPr>
            <p:spPr bwMode="auto">
              <a:xfrm>
                <a:off x="1630" y="2952"/>
                <a:ext cx="8" cy="2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18" name="Line 959"/>
              <p:cNvSpPr>
                <a:spLocks noChangeAspect="1" noChangeShapeType="1"/>
              </p:cNvSpPr>
              <p:nvPr/>
            </p:nvSpPr>
            <p:spPr bwMode="auto">
              <a:xfrm flipV="1">
                <a:off x="1638" y="2932"/>
                <a:ext cx="7" cy="4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19" name="Line 960"/>
              <p:cNvSpPr>
                <a:spLocks noChangeAspect="1" noChangeShapeType="1"/>
              </p:cNvSpPr>
              <p:nvPr/>
            </p:nvSpPr>
            <p:spPr bwMode="auto">
              <a:xfrm>
                <a:off x="1645" y="2932"/>
                <a:ext cx="12" cy="2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0" name="Line 961"/>
              <p:cNvSpPr>
                <a:spLocks noChangeAspect="1" noChangeShapeType="1"/>
              </p:cNvSpPr>
              <p:nvPr/>
            </p:nvSpPr>
            <p:spPr bwMode="auto">
              <a:xfrm flipV="1">
                <a:off x="1657" y="2940"/>
                <a:ext cx="7" cy="1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1" name="Line 962"/>
              <p:cNvSpPr>
                <a:spLocks noChangeAspect="1" noChangeShapeType="1"/>
              </p:cNvSpPr>
              <p:nvPr/>
            </p:nvSpPr>
            <p:spPr bwMode="auto">
              <a:xfrm flipV="1">
                <a:off x="1664" y="2924"/>
                <a:ext cx="8" cy="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2" name="Line 963"/>
              <p:cNvSpPr>
                <a:spLocks noChangeAspect="1" noChangeShapeType="1"/>
              </p:cNvSpPr>
              <p:nvPr/>
            </p:nvSpPr>
            <p:spPr bwMode="auto">
              <a:xfrm>
                <a:off x="1672" y="2924"/>
                <a:ext cx="12" cy="2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3" name="Line 964"/>
              <p:cNvSpPr>
                <a:spLocks noChangeAspect="1" noChangeShapeType="1"/>
              </p:cNvSpPr>
              <p:nvPr/>
            </p:nvSpPr>
            <p:spPr bwMode="auto">
              <a:xfrm>
                <a:off x="1684" y="2950"/>
                <a:ext cx="7" cy="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4" name="Line 965"/>
              <p:cNvSpPr>
                <a:spLocks noChangeAspect="1" noChangeShapeType="1"/>
              </p:cNvSpPr>
              <p:nvPr/>
            </p:nvSpPr>
            <p:spPr bwMode="auto">
              <a:xfrm>
                <a:off x="1691" y="2966"/>
                <a:ext cx="8" cy="3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5" name="Line 966"/>
              <p:cNvSpPr>
                <a:spLocks noChangeAspect="1" noChangeShapeType="1"/>
              </p:cNvSpPr>
              <p:nvPr/>
            </p:nvSpPr>
            <p:spPr bwMode="auto">
              <a:xfrm flipV="1">
                <a:off x="1699" y="2985"/>
                <a:ext cx="11" cy="1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6" name="Line 967"/>
              <p:cNvSpPr>
                <a:spLocks noChangeAspect="1" noChangeShapeType="1"/>
              </p:cNvSpPr>
              <p:nvPr/>
            </p:nvSpPr>
            <p:spPr bwMode="auto">
              <a:xfrm>
                <a:off x="1710" y="2985"/>
                <a:ext cx="8" cy="1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7" name="Line 968"/>
              <p:cNvSpPr>
                <a:spLocks noChangeAspect="1" noChangeShapeType="1"/>
              </p:cNvSpPr>
              <p:nvPr/>
            </p:nvSpPr>
            <p:spPr bwMode="auto">
              <a:xfrm flipV="1">
                <a:off x="1718" y="2980"/>
                <a:ext cx="8" cy="1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8" name="Line 969"/>
              <p:cNvSpPr>
                <a:spLocks noChangeAspect="1" noChangeShapeType="1"/>
              </p:cNvSpPr>
              <p:nvPr/>
            </p:nvSpPr>
            <p:spPr bwMode="auto">
              <a:xfrm flipV="1">
                <a:off x="1726" y="2974"/>
                <a:ext cx="11" cy="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9" name="Line 970"/>
              <p:cNvSpPr>
                <a:spLocks noChangeAspect="1" noChangeShapeType="1"/>
              </p:cNvSpPr>
              <p:nvPr/>
            </p:nvSpPr>
            <p:spPr bwMode="auto">
              <a:xfrm flipV="1">
                <a:off x="1737" y="2971"/>
                <a:ext cx="8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0" name="Line 971"/>
              <p:cNvSpPr>
                <a:spLocks noChangeAspect="1" noChangeShapeType="1"/>
              </p:cNvSpPr>
              <p:nvPr/>
            </p:nvSpPr>
            <p:spPr bwMode="auto">
              <a:xfrm>
                <a:off x="1745" y="2971"/>
                <a:ext cx="8" cy="4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1" name="Line 972"/>
              <p:cNvSpPr>
                <a:spLocks noChangeAspect="1" noChangeShapeType="1"/>
              </p:cNvSpPr>
              <p:nvPr/>
            </p:nvSpPr>
            <p:spPr bwMode="auto">
              <a:xfrm flipV="1">
                <a:off x="1753" y="2966"/>
                <a:ext cx="11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2" name="Line 973"/>
              <p:cNvSpPr>
                <a:spLocks noChangeAspect="1" noChangeShapeType="1"/>
              </p:cNvSpPr>
              <p:nvPr/>
            </p:nvSpPr>
            <p:spPr bwMode="auto">
              <a:xfrm>
                <a:off x="1764" y="2966"/>
                <a:ext cx="8" cy="3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3" name="Line 974"/>
              <p:cNvSpPr>
                <a:spLocks noChangeAspect="1" noChangeShapeType="1"/>
              </p:cNvSpPr>
              <p:nvPr/>
            </p:nvSpPr>
            <p:spPr bwMode="auto">
              <a:xfrm flipV="1">
                <a:off x="1772" y="2995"/>
                <a:ext cx="7" cy="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4" name="Line 975"/>
              <p:cNvSpPr>
                <a:spLocks noChangeAspect="1" noChangeShapeType="1"/>
              </p:cNvSpPr>
              <p:nvPr/>
            </p:nvSpPr>
            <p:spPr bwMode="auto">
              <a:xfrm>
                <a:off x="1779" y="2995"/>
                <a:ext cx="12" cy="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5" name="Line 976"/>
              <p:cNvSpPr>
                <a:spLocks noChangeAspect="1" noChangeShapeType="1"/>
              </p:cNvSpPr>
              <p:nvPr/>
            </p:nvSpPr>
            <p:spPr bwMode="auto">
              <a:xfrm flipV="1">
                <a:off x="1791" y="2982"/>
                <a:ext cx="8" cy="1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6" name="Line 977"/>
              <p:cNvSpPr>
                <a:spLocks noChangeAspect="1" noChangeShapeType="1"/>
              </p:cNvSpPr>
              <p:nvPr/>
            </p:nvSpPr>
            <p:spPr bwMode="auto">
              <a:xfrm>
                <a:off x="1799" y="2982"/>
                <a:ext cx="7" cy="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7" name="Line 978"/>
              <p:cNvSpPr>
                <a:spLocks noChangeAspect="1" noChangeShapeType="1"/>
              </p:cNvSpPr>
              <p:nvPr/>
            </p:nvSpPr>
            <p:spPr bwMode="auto">
              <a:xfrm>
                <a:off x="1806" y="2988"/>
                <a:ext cx="12" cy="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8" name="Line 979"/>
              <p:cNvSpPr>
                <a:spLocks noChangeAspect="1" noChangeShapeType="1"/>
              </p:cNvSpPr>
              <p:nvPr/>
            </p:nvSpPr>
            <p:spPr bwMode="auto">
              <a:xfrm flipV="1">
                <a:off x="1818" y="3003"/>
                <a:ext cx="7" cy="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9" name="Line 980"/>
              <p:cNvSpPr>
                <a:spLocks noChangeAspect="1" noChangeShapeType="1"/>
              </p:cNvSpPr>
              <p:nvPr/>
            </p:nvSpPr>
            <p:spPr bwMode="auto">
              <a:xfrm flipV="1">
                <a:off x="1825" y="2977"/>
                <a:ext cx="8" cy="2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40" name="Line 981"/>
              <p:cNvSpPr>
                <a:spLocks noChangeAspect="1" noChangeShapeType="1"/>
              </p:cNvSpPr>
              <p:nvPr/>
            </p:nvSpPr>
            <p:spPr bwMode="auto">
              <a:xfrm>
                <a:off x="1833" y="2977"/>
                <a:ext cx="11" cy="1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41" name="Line 982"/>
              <p:cNvSpPr>
                <a:spLocks noChangeAspect="1" noChangeShapeType="1"/>
              </p:cNvSpPr>
              <p:nvPr/>
            </p:nvSpPr>
            <p:spPr bwMode="auto">
              <a:xfrm flipV="1">
                <a:off x="1844" y="2955"/>
                <a:ext cx="8" cy="3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42" name="Line 983"/>
              <p:cNvSpPr>
                <a:spLocks noChangeAspect="1" noChangeShapeType="1"/>
              </p:cNvSpPr>
              <p:nvPr/>
            </p:nvSpPr>
            <p:spPr bwMode="auto">
              <a:xfrm>
                <a:off x="1852" y="2955"/>
                <a:ext cx="8" cy="1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43" name="Line 984"/>
              <p:cNvSpPr>
                <a:spLocks noChangeAspect="1" noChangeShapeType="1"/>
              </p:cNvSpPr>
              <p:nvPr/>
            </p:nvSpPr>
            <p:spPr bwMode="auto">
              <a:xfrm flipV="1">
                <a:off x="1860" y="2950"/>
                <a:ext cx="11" cy="1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44" name="Line 985"/>
              <p:cNvSpPr>
                <a:spLocks noChangeAspect="1" noChangeShapeType="1"/>
              </p:cNvSpPr>
              <p:nvPr/>
            </p:nvSpPr>
            <p:spPr bwMode="auto">
              <a:xfrm>
                <a:off x="1871" y="2950"/>
                <a:ext cx="8" cy="1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45" name="Line 986"/>
              <p:cNvSpPr>
                <a:spLocks noChangeAspect="1" noChangeShapeType="1"/>
              </p:cNvSpPr>
              <p:nvPr/>
            </p:nvSpPr>
            <p:spPr bwMode="auto">
              <a:xfrm flipV="1">
                <a:off x="1879" y="3005"/>
                <a:ext cx="8" cy="4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46" name="Line 987"/>
              <p:cNvSpPr>
                <a:spLocks noChangeAspect="1" noChangeShapeType="1"/>
              </p:cNvSpPr>
              <p:nvPr/>
            </p:nvSpPr>
            <p:spPr bwMode="auto">
              <a:xfrm flipV="1">
                <a:off x="1887" y="2974"/>
                <a:ext cx="11" cy="3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47" name="Line 988"/>
              <p:cNvSpPr>
                <a:spLocks noChangeAspect="1" noChangeShapeType="1"/>
              </p:cNvSpPr>
              <p:nvPr/>
            </p:nvSpPr>
            <p:spPr bwMode="auto">
              <a:xfrm flipV="1">
                <a:off x="1898" y="2946"/>
                <a:ext cx="8" cy="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48" name="Line 989"/>
              <p:cNvSpPr>
                <a:spLocks noChangeAspect="1" noChangeShapeType="1"/>
              </p:cNvSpPr>
              <p:nvPr/>
            </p:nvSpPr>
            <p:spPr bwMode="auto">
              <a:xfrm>
                <a:off x="1906" y="2946"/>
                <a:ext cx="7" cy="1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49" name="Line 990"/>
              <p:cNvSpPr>
                <a:spLocks noChangeAspect="1" noChangeShapeType="1"/>
              </p:cNvSpPr>
              <p:nvPr/>
            </p:nvSpPr>
            <p:spPr bwMode="auto">
              <a:xfrm>
                <a:off x="1913" y="2958"/>
                <a:ext cx="12" cy="2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50" name="Line 991"/>
              <p:cNvSpPr>
                <a:spLocks noChangeAspect="1" noChangeShapeType="1"/>
              </p:cNvSpPr>
              <p:nvPr/>
            </p:nvSpPr>
            <p:spPr bwMode="auto">
              <a:xfrm>
                <a:off x="1925" y="2980"/>
                <a:ext cx="8" cy="1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51" name="Line 992"/>
              <p:cNvSpPr>
                <a:spLocks noChangeAspect="1" noChangeShapeType="1"/>
              </p:cNvSpPr>
              <p:nvPr/>
            </p:nvSpPr>
            <p:spPr bwMode="auto">
              <a:xfrm flipV="1">
                <a:off x="1933" y="2985"/>
                <a:ext cx="7" cy="1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52" name="Line 993"/>
              <p:cNvSpPr>
                <a:spLocks noChangeAspect="1" noChangeShapeType="1"/>
              </p:cNvSpPr>
              <p:nvPr/>
            </p:nvSpPr>
            <p:spPr bwMode="auto">
              <a:xfrm>
                <a:off x="1940" y="2985"/>
                <a:ext cx="12" cy="2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53" name="Line 994"/>
              <p:cNvSpPr>
                <a:spLocks noChangeAspect="1" noChangeShapeType="1"/>
              </p:cNvSpPr>
              <p:nvPr/>
            </p:nvSpPr>
            <p:spPr bwMode="auto">
              <a:xfrm flipV="1">
                <a:off x="1952" y="3005"/>
                <a:ext cx="7" cy="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54" name="Line 995"/>
              <p:cNvSpPr>
                <a:spLocks noChangeAspect="1" noChangeShapeType="1"/>
              </p:cNvSpPr>
              <p:nvPr/>
            </p:nvSpPr>
            <p:spPr bwMode="auto">
              <a:xfrm flipV="1">
                <a:off x="1959" y="2995"/>
                <a:ext cx="8" cy="1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55" name="Line 996"/>
              <p:cNvSpPr>
                <a:spLocks noChangeAspect="1" noChangeShapeType="1"/>
              </p:cNvSpPr>
              <p:nvPr/>
            </p:nvSpPr>
            <p:spPr bwMode="auto">
              <a:xfrm flipV="1">
                <a:off x="1967" y="2966"/>
                <a:ext cx="12" cy="2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56" name="Line 997"/>
              <p:cNvSpPr>
                <a:spLocks noChangeAspect="1" noChangeShapeType="1"/>
              </p:cNvSpPr>
              <p:nvPr/>
            </p:nvSpPr>
            <p:spPr bwMode="auto">
              <a:xfrm>
                <a:off x="1979" y="2966"/>
                <a:ext cx="7" cy="1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57" name="Line 998"/>
              <p:cNvSpPr>
                <a:spLocks noChangeAspect="1" noChangeShapeType="1"/>
              </p:cNvSpPr>
              <p:nvPr/>
            </p:nvSpPr>
            <p:spPr bwMode="auto">
              <a:xfrm>
                <a:off x="1986" y="2985"/>
                <a:ext cx="8" cy="2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58" name="Line 999"/>
              <p:cNvSpPr>
                <a:spLocks noChangeAspect="1" noChangeShapeType="1"/>
              </p:cNvSpPr>
              <p:nvPr/>
            </p:nvSpPr>
            <p:spPr bwMode="auto">
              <a:xfrm flipV="1">
                <a:off x="1994" y="3005"/>
                <a:ext cx="11" cy="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59" name="Line 1000"/>
              <p:cNvSpPr>
                <a:spLocks noChangeAspect="1" noChangeShapeType="1"/>
              </p:cNvSpPr>
              <p:nvPr/>
            </p:nvSpPr>
            <p:spPr bwMode="auto">
              <a:xfrm flipV="1">
                <a:off x="2005" y="2997"/>
                <a:ext cx="8" cy="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330" name="Freeform 1378"/>
            <p:cNvSpPr>
              <a:spLocks noChangeAspect="1"/>
            </p:cNvSpPr>
            <p:nvPr/>
          </p:nvSpPr>
          <p:spPr bwMode="auto">
            <a:xfrm>
              <a:off x="1056" y="2544"/>
              <a:ext cx="1313" cy="212"/>
            </a:xfrm>
            <a:custGeom>
              <a:avLst/>
              <a:gdLst>
                <a:gd name="T0" fmla="*/ 0 w 2058"/>
                <a:gd name="T1" fmla="*/ 930 h 933"/>
                <a:gd name="T2" fmla="*/ 186 w 2058"/>
                <a:gd name="T3" fmla="*/ 930 h 933"/>
                <a:gd name="T4" fmla="*/ 186 w 2058"/>
                <a:gd name="T5" fmla="*/ 0 h 933"/>
                <a:gd name="T6" fmla="*/ 414 w 2058"/>
                <a:gd name="T7" fmla="*/ 0 h 933"/>
                <a:gd name="T8" fmla="*/ 414 w 2058"/>
                <a:gd name="T9" fmla="*/ 930 h 933"/>
                <a:gd name="T10" fmla="*/ 816 w 2058"/>
                <a:gd name="T11" fmla="*/ 930 h 933"/>
                <a:gd name="T12" fmla="*/ 816 w 2058"/>
                <a:gd name="T13" fmla="*/ 0 h 933"/>
                <a:gd name="T14" fmla="*/ 1242 w 2058"/>
                <a:gd name="T15" fmla="*/ 0 h 933"/>
                <a:gd name="T16" fmla="*/ 1242 w 2058"/>
                <a:gd name="T17" fmla="*/ 933 h 933"/>
                <a:gd name="T18" fmla="*/ 1641 w 2058"/>
                <a:gd name="T19" fmla="*/ 933 h 933"/>
                <a:gd name="T20" fmla="*/ 1641 w 2058"/>
                <a:gd name="T21" fmla="*/ 0 h 933"/>
                <a:gd name="T22" fmla="*/ 1857 w 2058"/>
                <a:gd name="T23" fmla="*/ 0 h 933"/>
                <a:gd name="T24" fmla="*/ 1857 w 2058"/>
                <a:gd name="T25" fmla="*/ 933 h 933"/>
                <a:gd name="T26" fmla="*/ 2058 w 2058"/>
                <a:gd name="T27" fmla="*/ 933 h 93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58"/>
                <a:gd name="T43" fmla="*/ 0 h 933"/>
                <a:gd name="T44" fmla="*/ 2058 w 2058"/>
                <a:gd name="T45" fmla="*/ 933 h 93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58" h="933">
                  <a:moveTo>
                    <a:pt x="0" y="930"/>
                  </a:moveTo>
                  <a:lnTo>
                    <a:pt x="186" y="930"/>
                  </a:lnTo>
                  <a:lnTo>
                    <a:pt x="186" y="0"/>
                  </a:lnTo>
                  <a:lnTo>
                    <a:pt x="414" y="0"/>
                  </a:lnTo>
                  <a:lnTo>
                    <a:pt x="414" y="930"/>
                  </a:lnTo>
                  <a:lnTo>
                    <a:pt x="816" y="930"/>
                  </a:lnTo>
                  <a:lnTo>
                    <a:pt x="816" y="0"/>
                  </a:lnTo>
                  <a:lnTo>
                    <a:pt x="1242" y="0"/>
                  </a:lnTo>
                  <a:lnTo>
                    <a:pt x="1242" y="933"/>
                  </a:lnTo>
                  <a:lnTo>
                    <a:pt x="1641" y="933"/>
                  </a:lnTo>
                  <a:lnTo>
                    <a:pt x="1641" y="0"/>
                  </a:lnTo>
                  <a:lnTo>
                    <a:pt x="1857" y="0"/>
                  </a:lnTo>
                  <a:lnTo>
                    <a:pt x="1857" y="933"/>
                  </a:lnTo>
                  <a:lnTo>
                    <a:pt x="2058" y="933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1" name="Line 1403"/>
            <p:cNvSpPr>
              <a:spLocks noChangeAspect="1" noChangeShapeType="1"/>
            </p:cNvSpPr>
            <p:nvPr/>
          </p:nvSpPr>
          <p:spPr bwMode="auto">
            <a:xfrm>
              <a:off x="1055" y="3271"/>
              <a:ext cx="131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1732"/>
            <p:cNvGrpSpPr>
              <a:grpSpLocks noChangeAspect="1"/>
            </p:cNvGrpSpPr>
            <p:nvPr/>
          </p:nvGrpSpPr>
          <p:grpSpPr bwMode="auto">
            <a:xfrm>
              <a:off x="1059" y="3135"/>
              <a:ext cx="1306" cy="216"/>
              <a:chOff x="2837" y="2354"/>
              <a:chExt cx="2046" cy="954"/>
            </a:xfrm>
          </p:grpSpPr>
          <p:sp>
            <p:nvSpPr>
              <p:cNvPr id="13362" name="Line 1555"/>
              <p:cNvSpPr>
                <a:spLocks noChangeAspect="1" noChangeShapeType="1"/>
              </p:cNvSpPr>
              <p:nvPr/>
            </p:nvSpPr>
            <p:spPr bwMode="auto">
              <a:xfrm>
                <a:off x="2837" y="3086"/>
                <a:ext cx="12" cy="1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3" name="Line 1556"/>
              <p:cNvSpPr>
                <a:spLocks noChangeAspect="1" noChangeShapeType="1"/>
              </p:cNvSpPr>
              <p:nvPr/>
            </p:nvSpPr>
            <p:spPr bwMode="auto">
              <a:xfrm>
                <a:off x="2849" y="3098"/>
                <a:ext cx="18" cy="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4" name="Line 1557"/>
              <p:cNvSpPr>
                <a:spLocks noChangeAspect="1" noChangeShapeType="1"/>
              </p:cNvSpPr>
              <p:nvPr/>
            </p:nvSpPr>
            <p:spPr bwMode="auto">
              <a:xfrm flipV="1">
                <a:off x="2867" y="3110"/>
                <a:ext cx="12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5" name="Line 1558"/>
              <p:cNvSpPr>
                <a:spLocks noChangeAspect="1" noChangeShapeType="1"/>
              </p:cNvSpPr>
              <p:nvPr/>
            </p:nvSpPr>
            <p:spPr bwMode="auto">
              <a:xfrm flipV="1">
                <a:off x="2879" y="2804"/>
                <a:ext cx="12" cy="30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6" name="Line 1559"/>
              <p:cNvSpPr>
                <a:spLocks noChangeAspect="1" noChangeShapeType="1"/>
              </p:cNvSpPr>
              <p:nvPr/>
            </p:nvSpPr>
            <p:spPr bwMode="auto">
              <a:xfrm>
                <a:off x="2891" y="2804"/>
                <a:ext cx="1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7" name="Line 1560"/>
              <p:cNvSpPr>
                <a:spLocks noChangeAspect="1" noChangeShapeType="1"/>
              </p:cNvSpPr>
              <p:nvPr/>
            </p:nvSpPr>
            <p:spPr bwMode="auto">
              <a:xfrm flipV="1">
                <a:off x="2909" y="2852"/>
                <a:ext cx="12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8" name="Line 1561"/>
              <p:cNvSpPr>
                <a:spLocks noChangeAspect="1" noChangeShapeType="1"/>
              </p:cNvSpPr>
              <p:nvPr/>
            </p:nvSpPr>
            <p:spPr bwMode="auto">
              <a:xfrm>
                <a:off x="2921" y="2852"/>
                <a:ext cx="12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9" name="Line 1562"/>
              <p:cNvSpPr>
                <a:spLocks noChangeAspect="1" noChangeShapeType="1"/>
              </p:cNvSpPr>
              <p:nvPr/>
            </p:nvSpPr>
            <p:spPr bwMode="auto">
              <a:xfrm flipV="1">
                <a:off x="2933" y="2822"/>
                <a:ext cx="12" cy="9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0" name="Line 1563"/>
              <p:cNvSpPr>
                <a:spLocks noChangeAspect="1" noChangeShapeType="1"/>
              </p:cNvSpPr>
              <p:nvPr/>
            </p:nvSpPr>
            <p:spPr bwMode="auto">
              <a:xfrm>
                <a:off x="2945" y="2822"/>
                <a:ext cx="18" cy="1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1" name="Line 1564"/>
              <p:cNvSpPr>
                <a:spLocks noChangeAspect="1" noChangeShapeType="1"/>
              </p:cNvSpPr>
              <p:nvPr/>
            </p:nvSpPr>
            <p:spPr bwMode="auto">
              <a:xfrm>
                <a:off x="2963" y="2972"/>
                <a:ext cx="12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2" name="Line 1565"/>
              <p:cNvSpPr>
                <a:spLocks noChangeAspect="1" noChangeShapeType="1"/>
              </p:cNvSpPr>
              <p:nvPr/>
            </p:nvSpPr>
            <p:spPr bwMode="auto">
              <a:xfrm flipV="1">
                <a:off x="2975" y="2894"/>
                <a:ext cx="12" cy="1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3" name="Line 1566"/>
              <p:cNvSpPr>
                <a:spLocks noChangeAspect="1" noChangeShapeType="1"/>
              </p:cNvSpPr>
              <p:nvPr/>
            </p:nvSpPr>
            <p:spPr bwMode="auto">
              <a:xfrm>
                <a:off x="2987" y="2894"/>
                <a:ext cx="18" cy="17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4" name="Line 1567"/>
              <p:cNvSpPr>
                <a:spLocks noChangeAspect="1" noChangeShapeType="1"/>
              </p:cNvSpPr>
              <p:nvPr/>
            </p:nvSpPr>
            <p:spPr bwMode="auto">
              <a:xfrm>
                <a:off x="3005" y="3068"/>
                <a:ext cx="12" cy="4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5" name="Line 1568"/>
              <p:cNvSpPr>
                <a:spLocks noChangeAspect="1" noChangeShapeType="1"/>
              </p:cNvSpPr>
              <p:nvPr/>
            </p:nvSpPr>
            <p:spPr bwMode="auto">
              <a:xfrm flipV="1">
                <a:off x="3017" y="2456"/>
                <a:ext cx="12" cy="65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6" name="Line 1569"/>
              <p:cNvSpPr>
                <a:spLocks noChangeAspect="1" noChangeShapeType="1"/>
              </p:cNvSpPr>
              <p:nvPr/>
            </p:nvSpPr>
            <p:spPr bwMode="auto">
              <a:xfrm flipV="1">
                <a:off x="3029" y="2366"/>
                <a:ext cx="12" cy="9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7" name="Line 1570"/>
              <p:cNvSpPr>
                <a:spLocks noChangeAspect="1" noChangeShapeType="1"/>
              </p:cNvSpPr>
              <p:nvPr/>
            </p:nvSpPr>
            <p:spPr bwMode="auto">
              <a:xfrm>
                <a:off x="3041" y="2366"/>
                <a:ext cx="18" cy="6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8" name="Line 1571"/>
              <p:cNvSpPr>
                <a:spLocks noChangeAspect="1" noChangeShapeType="1"/>
              </p:cNvSpPr>
              <p:nvPr/>
            </p:nvSpPr>
            <p:spPr bwMode="auto">
              <a:xfrm>
                <a:off x="3059" y="2432"/>
                <a:ext cx="12" cy="1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9" name="Line 1572"/>
              <p:cNvSpPr>
                <a:spLocks noChangeAspect="1" noChangeShapeType="1"/>
              </p:cNvSpPr>
              <p:nvPr/>
            </p:nvSpPr>
            <p:spPr bwMode="auto">
              <a:xfrm flipV="1">
                <a:off x="3071" y="2420"/>
                <a:ext cx="12" cy="2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0" name="Line 1573"/>
              <p:cNvSpPr>
                <a:spLocks noChangeAspect="1" noChangeShapeType="1"/>
              </p:cNvSpPr>
              <p:nvPr/>
            </p:nvSpPr>
            <p:spPr bwMode="auto">
              <a:xfrm>
                <a:off x="3083" y="2420"/>
                <a:ext cx="18" cy="3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1" name="Line 1574"/>
              <p:cNvSpPr>
                <a:spLocks noChangeAspect="1" noChangeShapeType="1"/>
              </p:cNvSpPr>
              <p:nvPr/>
            </p:nvSpPr>
            <p:spPr bwMode="auto">
              <a:xfrm flipV="1">
                <a:off x="3101" y="2432"/>
                <a:ext cx="12" cy="1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2" name="Line 1575"/>
              <p:cNvSpPr>
                <a:spLocks noChangeAspect="1" noChangeShapeType="1"/>
              </p:cNvSpPr>
              <p:nvPr/>
            </p:nvSpPr>
            <p:spPr bwMode="auto">
              <a:xfrm>
                <a:off x="3113" y="2432"/>
                <a:ext cx="12" cy="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3" name="Line 1576"/>
              <p:cNvSpPr>
                <a:spLocks noChangeAspect="1" noChangeShapeType="1"/>
              </p:cNvSpPr>
              <p:nvPr/>
            </p:nvSpPr>
            <p:spPr bwMode="auto">
              <a:xfrm flipV="1">
                <a:off x="3125" y="2414"/>
                <a:ext cx="12" cy="2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4" name="Line 1577"/>
              <p:cNvSpPr>
                <a:spLocks noChangeAspect="1" noChangeShapeType="1"/>
              </p:cNvSpPr>
              <p:nvPr/>
            </p:nvSpPr>
            <p:spPr bwMode="auto">
              <a:xfrm>
                <a:off x="3137" y="2414"/>
                <a:ext cx="18" cy="3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5" name="Line 1578"/>
              <p:cNvSpPr>
                <a:spLocks noChangeAspect="1" noChangeShapeType="1"/>
              </p:cNvSpPr>
              <p:nvPr/>
            </p:nvSpPr>
            <p:spPr bwMode="auto">
              <a:xfrm>
                <a:off x="3155" y="2444"/>
                <a:ext cx="12" cy="3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6" name="Line 1579"/>
              <p:cNvSpPr>
                <a:spLocks noChangeAspect="1" noChangeShapeType="1"/>
              </p:cNvSpPr>
              <p:nvPr/>
            </p:nvSpPr>
            <p:spPr bwMode="auto">
              <a:xfrm flipV="1">
                <a:off x="3167" y="2420"/>
                <a:ext cx="12" cy="5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7" name="Line 1580"/>
              <p:cNvSpPr>
                <a:spLocks noChangeAspect="1" noChangeShapeType="1"/>
              </p:cNvSpPr>
              <p:nvPr/>
            </p:nvSpPr>
            <p:spPr bwMode="auto">
              <a:xfrm>
                <a:off x="3179" y="2420"/>
                <a:ext cx="18" cy="1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8" name="Line 1581"/>
              <p:cNvSpPr>
                <a:spLocks noChangeAspect="1" noChangeShapeType="1"/>
              </p:cNvSpPr>
              <p:nvPr/>
            </p:nvSpPr>
            <p:spPr bwMode="auto">
              <a:xfrm>
                <a:off x="3197" y="2438"/>
                <a:ext cx="12" cy="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9" name="Line 1583"/>
              <p:cNvSpPr>
                <a:spLocks noChangeAspect="1" noChangeShapeType="1"/>
              </p:cNvSpPr>
              <p:nvPr/>
            </p:nvSpPr>
            <p:spPr bwMode="auto">
              <a:xfrm flipV="1">
                <a:off x="3209" y="2444"/>
                <a:ext cx="12" cy="3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0" name="Line 1584"/>
              <p:cNvSpPr>
                <a:spLocks noChangeAspect="1" noChangeShapeType="1"/>
              </p:cNvSpPr>
              <p:nvPr/>
            </p:nvSpPr>
            <p:spPr bwMode="auto">
              <a:xfrm flipV="1">
                <a:off x="3221" y="2420"/>
                <a:ext cx="12" cy="2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1" name="Line 1585"/>
              <p:cNvSpPr>
                <a:spLocks noChangeAspect="1" noChangeShapeType="1"/>
              </p:cNvSpPr>
              <p:nvPr/>
            </p:nvSpPr>
            <p:spPr bwMode="auto">
              <a:xfrm>
                <a:off x="3233" y="2420"/>
                <a:ext cx="18" cy="70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2" name="Line 1586"/>
              <p:cNvSpPr>
                <a:spLocks noChangeAspect="1" noChangeShapeType="1"/>
              </p:cNvSpPr>
              <p:nvPr/>
            </p:nvSpPr>
            <p:spPr bwMode="auto">
              <a:xfrm flipV="1">
                <a:off x="3251" y="3092"/>
                <a:ext cx="12" cy="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3" name="Line 1587"/>
              <p:cNvSpPr>
                <a:spLocks noChangeAspect="1" noChangeShapeType="1"/>
              </p:cNvSpPr>
              <p:nvPr/>
            </p:nvSpPr>
            <p:spPr bwMode="auto">
              <a:xfrm flipV="1">
                <a:off x="3263" y="3056"/>
                <a:ext cx="12" cy="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4" name="Line 1588"/>
              <p:cNvSpPr>
                <a:spLocks noChangeAspect="1" noChangeShapeType="1"/>
              </p:cNvSpPr>
              <p:nvPr/>
            </p:nvSpPr>
            <p:spPr bwMode="auto">
              <a:xfrm flipV="1">
                <a:off x="3275" y="3002"/>
                <a:ext cx="18" cy="5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5" name="Line 1589"/>
              <p:cNvSpPr>
                <a:spLocks noChangeAspect="1" noChangeShapeType="1"/>
              </p:cNvSpPr>
              <p:nvPr/>
            </p:nvSpPr>
            <p:spPr bwMode="auto">
              <a:xfrm flipV="1">
                <a:off x="3293" y="2972"/>
                <a:ext cx="12" cy="3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6" name="Line 1590"/>
              <p:cNvSpPr>
                <a:spLocks noChangeAspect="1" noChangeShapeType="1"/>
              </p:cNvSpPr>
              <p:nvPr/>
            </p:nvSpPr>
            <p:spPr bwMode="auto">
              <a:xfrm>
                <a:off x="3305" y="2972"/>
                <a:ext cx="12" cy="2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7" name="Line 1591"/>
              <p:cNvSpPr>
                <a:spLocks noChangeAspect="1" noChangeShapeType="1"/>
              </p:cNvSpPr>
              <p:nvPr/>
            </p:nvSpPr>
            <p:spPr bwMode="auto">
              <a:xfrm flipV="1">
                <a:off x="3317" y="3002"/>
                <a:ext cx="12" cy="18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8" name="Line 1592"/>
              <p:cNvSpPr>
                <a:spLocks noChangeAspect="1" noChangeShapeType="1"/>
              </p:cNvSpPr>
              <p:nvPr/>
            </p:nvSpPr>
            <p:spPr bwMode="auto">
              <a:xfrm>
                <a:off x="3329" y="3002"/>
                <a:ext cx="18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9" name="Line 1593"/>
              <p:cNvSpPr>
                <a:spLocks noChangeAspect="1" noChangeShapeType="1"/>
              </p:cNvSpPr>
              <p:nvPr/>
            </p:nvSpPr>
            <p:spPr bwMode="auto">
              <a:xfrm>
                <a:off x="3347" y="3062"/>
                <a:ext cx="12" cy="1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0" name="Line 1594"/>
              <p:cNvSpPr>
                <a:spLocks noChangeAspect="1" noChangeShapeType="1"/>
              </p:cNvSpPr>
              <p:nvPr/>
            </p:nvSpPr>
            <p:spPr bwMode="auto">
              <a:xfrm flipV="1">
                <a:off x="3359" y="3146"/>
                <a:ext cx="12" cy="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1" name="Line 1595"/>
              <p:cNvSpPr>
                <a:spLocks noChangeAspect="1" noChangeShapeType="1"/>
              </p:cNvSpPr>
              <p:nvPr/>
            </p:nvSpPr>
            <p:spPr bwMode="auto">
              <a:xfrm flipV="1">
                <a:off x="3371" y="3098"/>
                <a:ext cx="18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2" name="Line 1596"/>
              <p:cNvSpPr>
                <a:spLocks noChangeAspect="1" noChangeShapeType="1"/>
              </p:cNvSpPr>
              <p:nvPr/>
            </p:nvSpPr>
            <p:spPr bwMode="auto">
              <a:xfrm>
                <a:off x="3389" y="3098"/>
                <a:ext cx="12" cy="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3" name="Line 1597"/>
              <p:cNvSpPr>
                <a:spLocks noChangeAspect="1" noChangeShapeType="1"/>
              </p:cNvSpPr>
              <p:nvPr/>
            </p:nvSpPr>
            <p:spPr bwMode="auto">
              <a:xfrm>
                <a:off x="3401" y="3170"/>
                <a:ext cx="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4" name="Line 1598"/>
              <p:cNvSpPr>
                <a:spLocks noChangeAspect="1" noChangeShapeType="1"/>
              </p:cNvSpPr>
              <p:nvPr/>
            </p:nvSpPr>
            <p:spPr bwMode="auto">
              <a:xfrm flipV="1">
                <a:off x="3413" y="3098"/>
                <a:ext cx="12" cy="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5" name="Line 1599"/>
              <p:cNvSpPr>
                <a:spLocks noChangeAspect="1" noChangeShapeType="1"/>
              </p:cNvSpPr>
              <p:nvPr/>
            </p:nvSpPr>
            <p:spPr bwMode="auto">
              <a:xfrm flipV="1">
                <a:off x="3425" y="3092"/>
                <a:ext cx="18" cy="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6" name="Line 1600"/>
              <p:cNvSpPr>
                <a:spLocks noChangeAspect="1" noChangeShapeType="1"/>
              </p:cNvSpPr>
              <p:nvPr/>
            </p:nvSpPr>
            <p:spPr bwMode="auto">
              <a:xfrm flipV="1">
                <a:off x="3443" y="3050"/>
                <a:ext cx="12" cy="4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7" name="Line 1601"/>
              <p:cNvSpPr>
                <a:spLocks noChangeAspect="1" noChangeShapeType="1"/>
              </p:cNvSpPr>
              <p:nvPr/>
            </p:nvSpPr>
            <p:spPr bwMode="auto">
              <a:xfrm>
                <a:off x="3455" y="3050"/>
                <a:ext cx="12" cy="9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8" name="Line 1602"/>
              <p:cNvSpPr>
                <a:spLocks noChangeAspect="1" noChangeShapeType="1"/>
              </p:cNvSpPr>
              <p:nvPr/>
            </p:nvSpPr>
            <p:spPr bwMode="auto">
              <a:xfrm flipV="1">
                <a:off x="3467" y="3134"/>
                <a:ext cx="18" cy="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9" name="Line 1603"/>
              <p:cNvSpPr>
                <a:spLocks noChangeAspect="1" noChangeShapeType="1"/>
              </p:cNvSpPr>
              <p:nvPr/>
            </p:nvSpPr>
            <p:spPr bwMode="auto">
              <a:xfrm flipV="1">
                <a:off x="3485" y="3128"/>
                <a:ext cx="12" cy="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0" name="Line 1604"/>
              <p:cNvSpPr>
                <a:spLocks noChangeAspect="1" noChangeShapeType="1"/>
              </p:cNvSpPr>
              <p:nvPr/>
            </p:nvSpPr>
            <p:spPr bwMode="auto">
              <a:xfrm>
                <a:off x="3497" y="3128"/>
                <a:ext cx="12" cy="1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1" name="Line 1605"/>
              <p:cNvSpPr>
                <a:spLocks noChangeAspect="1" noChangeShapeType="1"/>
              </p:cNvSpPr>
              <p:nvPr/>
            </p:nvSpPr>
            <p:spPr bwMode="auto">
              <a:xfrm flipV="1">
                <a:off x="3509" y="3290"/>
                <a:ext cx="12" cy="1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2" name="Line 1606"/>
              <p:cNvSpPr>
                <a:spLocks noChangeAspect="1" noChangeShapeType="1"/>
              </p:cNvSpPr>
              <p:nvPr/>
            </p:nvSpPr>
            <p:spPr bwMode="auto">
              <a:xfrm flipV="1">
                <a:off x="3521" y="3254"/>
                <a:ext cx="18" cy="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3" name="Line 1607"/>
              <p:cNvSpPr>
                <a:spLocks noChangeAspect="1" noChangeShapeType="1"/>
              </p:cNvSpPr>
              <p:nvPr/>
            </p:nvSpPr>
            <p:spPr bwMode="auto">
              <a:xfrm>
                <a:off x="3539" y="3254"/>
                <a:ext cx="12" cy="2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4" name="Line 1608"/>
              <p:cNvSpPr>
                <a:spLocks noChangeAspect="1" noChangeShapeType="1"/>
              </p:cNvSpPr>
              <p:nvPr/>
            </p:nvSpPr>
            <p:spPr bwMode="auto">
              <a:xfrm flipV="1">
                <a:off x="3551" y="3260"/>
                <a:ext cx="12" cy="1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5" name="Line 1609"/>
              <p:cNvSpPr>
                <a:spLocks noChangeAspect="1" noChangeShapeType="1"/>
              </p:cNvSpPr>
              <p:nvPr/>
            </p:nvSpPr>
            <p:spPr bwMode="auto">
              <a:xfrm>
                <a:off x="3563" y="3260"/>
                <a:ext cx="18" cy="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6" name="Line 1610"/>
              <p:cNvSpPr>
                <a:spLocks noChangeAspect="1" noChangeShapeType="1"/>
              </p:cNvSpPr>
              <p:nvPr/>
            </p:nvSpPr>
            <p:spPr bwMode="auto">
              <a:xfrm flipV="1">
                <a:off x="3581" y="3290"/>
                <a:ext cx="12" cy="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7" name="Line 1611"/>
              <p:cNvSpPr>
                <a:spLocks noChangeAspect="1" noChangeShapeType="1"/>
              </p:cNvSpPr>
              <p:nvPr/>
            </p:nvSpPr>
            <p:spPr bwMode="auto">
              <a:xfrm flipV="1">
                <a:off x="3593" y="3260"/>
                <a:ext cx="12" cy="3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8" name="Line 1612"/>
              <p:cNvSpPr>
                <a:spLocks noChangeAspect="1" noChangeShapeType="1"/>
              </p:cNvSpPr>
              <p:nvPr/>
            </p:nvSpPr>
            <p:spPr bwMode="auto">
              <a:xfrm flipV="1">
                <a:off x="3605" y="3140"/>
                <a:ext cx="12" cy="1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9" name="Line 1613"/>
              <p:cNvSpPr>
                <a:spLocks noChangeAspect="1" noChangeShapeType="1"/>
              </p:cNvSpPr>
              <p:nvPr/>
            </p:nvSpPr>
            <p:spPr bwMode="auto">
              <a:xfrm>
                <a:off x="3617" y="3140"/>
                <a:ext cx="18" cy="12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0" name="Line 1614"/>
              <p:cNvSpPr>
                <a:spLocks noChangeAspect="1" noChangeShapeType="1"/>
              </p:cNvSpPr>
              <p:nvPr/>
            </p:nvSpPr>
            <p:spPr bwMode="auto">
              <a:xfrm>
                <a:off x="3635" y="3266"/>
                <a:ext cx="12" cy="4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1" name="Line 1615"/>
              <p:cNvSpPr>
                <a:spLocks noChangeAspect="1" noChangeShapeType="1"/>
              </p:cNvSpPr>
              <p:nvPr/>
            </p:nvSpPr>
            <p:spPr bwMode="auto">
              <a:xfrm flipV="1">
                <a:off x="3647" y="2576"/>
                <a:ext cx="12" cy="7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2" name="Line 1616"/>
              <p:cNvSpPr>
                <a:spLocks noChangeAspect="1" noChangeShapeType="1"/>
              </p:cNvSpPr>
              <p:nvPr/>
            </p:nvSpPr>
            <p:spPr bwMode="auto">
              <a:xfrm flipV="1">
                <a:off x="3659" y="2534"/>
                <a:ext cx="18" cy="4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3" name="Line 1617"/>
              <p:cNvSpPr>
                <a:spLocks noChangeAspect="1" noChangeShapeType="1"/>
              </p:cNvSpPr>
              <p:nvPr/>
            </p:nvSpPr>
            <p:spPr bwMode="auto">
              <a:xfrm flipV="1">
                <a:off x="3677" y="2528"/>
                <a:ext cx="12" cy="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4" name="Line 1618"/>
              <p:cNvSpPr>
                <a:spLocks noChangeAspect="1" noChangeShapeType="1"/>
              </p:cNvSpPr>
              <p:nvPr/>
            </p:nvSpPr>
            <p:spPr bwMode="auto">
              <a:xfrm>
                <a:off x="3689" y="2528"/>
                <a:ext cx="12" cy="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5" name="Line 1619"/>
              <p:cNvSpPr>
                <a:spLocks noChangeAspect="1" noChangeShapeType="1"/>
              </p:cNvSpPr>
              <p:nvPr/>
            </p:nvSpPr>
            <p:spPr bwMode="auto">
              <a:xfrm>
                <a:off x="3701" y="2564"/>
                <a:ext cx="12" cy="1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6" name="Line 1620"/>
              <p:cNvSpPr>
                <a:spLocks noChangeAspect="1" noChangeShapeType="1"/>
              </p:cNvSpPr>
              <p:nvPr/>
            </p:nvSpPr>
            <p:spPr bwMode="auto">
              <a:xfrm flipV="1">
                <a:off x="3713" y="2366"/>
                <a:ext cx="18" cy="21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7" name="Line 1621"/>
              <p:cNvSpPr>
                <a:spLocks noChangeAspect="1" noChangeShapeType="1"/>
              </p:cNvSpPr>
              <p:nvPr/>
            </p:nvSpPr>
            <p:spPr bwMode="auto">
              <a:xfrm>
                <a:off x="3731" y="2366"/>
                <a:ext cx="12" cy="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8" name="Line 1622"/>
              <p:cNvSpPr>
                <a:spLocks noChangeAspect="1" noChangeShapeType="1"/>
              </p:cNvSpPr>
              <p:nvPr/>
            </p:nvSpPr>
            <p:spPr bwMode="auto">
              <a:xfrm flipV="1">
                <a:off x="3743" y="2414"/>
                <a:ext cx="12" cy="2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9" name="Line 1623"/>
              <p:cNvSpPr>
                <a:spLocks noChangeAspect="1" noChangeShapeType="1"/>
              </p:cNvSpPr>
              <p:nvPr/>
            </p:nvSpPr>
            <p:spPr bwMode="auto">
              <a:xfrm>
                <a:off x="3755" y="2414"/>
                <a:ext cx="18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0" name="Line 1624"/>
              <p:cNvSpPr>
                <a:spLocks noChangeAspect="1" noChangeShapeType="1"/>
              </p:cNvSpPr>
              <p:nvPr/>
            </p:nvSpPr>
            <p:spPr bwMode="auto">
              <a:xfrm flipV="1">
                <a:off x="3773" y="2462"/>
                <a:ext cx="12" cy="1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1" name="Line 1625"/>
              <p:cNvSpPr>
                <a:spLocks noChangeAspect="1" noChangeShapeType="1"/>
              </p:cNvSpPr>
              <p:nvPr/>
            </p:nvSpPr>
            <p:spPr bwMode="auto">
              <a:xfrm flipV="1">
                <a:off x="3785" y="2444"/>
                <a:ext cx="12" cy="1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2" name="Line 1626"/>
              <p:cNvSpPr>
                <a:spLocks noChangeAspect="1" noChangeShapeType="1"/>
              </p:cNvSpPr>
              <p:nvPr/>
            </p:nvSpPr>
            <p:spPr bwMode="auto">
              <a:xfrm flipV="1">
                <a:off x="3797" y="2420"/>
                <a:ext cx="12" cy="2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3" name="Line 1627"/>
              <p:cNvSpPr>
                <a:spLocks noChangeAspect="1" noChangeShapeType="1"/>
              </p:cNvSpPr>
              <p:nvPr/>
            </p:nvSpPr>
            <p:spPr bwMode="auto">
              <a:xfrm>
                <a:off x="3809" y="2420"/>
                <a:ext cx="18" cy="5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4" name="Line 1628"/>
              <p:cNvSpPr>
                <a:spLocks noChangeAspect="1" noChangeShapeType="1"/>
              </p:cNvSpPr>
              <p:nvPr/>
            </p:nvSpPr>
            <p:spPr bwMode="auto">
              <a:xfrm flipV="1">
                <a:off x="3827" y="2444"/>
                <a:ext cx="12" cy="3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5" name="Line 1629"/>
              <p:cNvSpPr>
                <a:spLocks noChangeAspect="1" noChangeShapeType="1"/>
              </p:cNvSpPr>
              <p:nvPr/>
            </p:nvSpPr>
            <p:spPr bwMode="auto">
              <a:xfrm flipV="1">
                <a:off x="3839" y="2414"/>
                <a:ext cx="12" cy="3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6" name="Line 1630"/>
              <p:cNvSpPr>
                <a:spLocks noChangeAspect="1" noChangeShapeType="1"/>
              </p:cNvSpPr>
              <p:nvPr/>
            </p:nvSpPr>
            <p:spPr bwMode="auto">
              <a:xfrm>
                <a:off x="3851" y="2414"/>
                <a:ext cx="18" cy="3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7" name="Line 1631"/>
              <p:cNvSpPr>
                <a:spLocks noChangeAspect="1" noChangeShapeType="1"/>
              </p:cNvSpPr>
              <p:nvPr/>
            </p:nvSpPr>
            <p:spPr bwMode="auto">
              <a:xfrm flipV="1">
                <a:off x="3869" y="2408"/>
                <a:ext cx="12" cy="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8" name="Line 1632"/>
              <p:cNvSpPr>
                <a:spLocks noChangeAspect="1" noChangeShapeType="1"/>
              </p:cNvSpPr>
              <p:nvPr/>
            </p:nvSpPr>
            <p:spPr bwMode="auto">
              <a:xfrm>
                <a:off x="3881" y="2408"/>
                <a:ext cx="12" cy="6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9" name="Line 1633"/>
              <p:cNvSpPr>
                <a:spLocks noChangeAspect="1" noChangeShapeType="1"/>
              </p:cNvSpPr>
              <p:nvPr/>
            </p:nvSpPr>
            <p:spPr bwMode="auto">
              <a:xfrm flipV="1">
                <a:off x="3893" y="2450"/>
                <a:ext cx="18" cy="2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0" name="Line 1634"/>
              <p:cNvSpPr>
                <a:spLocks noChangeAspect="1" noChangeShapeType="1"/>
              </p:cNvSpPr>
              <p:nvPr/>
            </p:nvSpPr>
            <p:spPr bwMode="auto">
              <a:xfrm flipV="1">
                <a:off x="3911" y="2438"/>
                <a:ext cx="12" cy="1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1" name="Line 1635"/>
              <p:cNvSpPr>
                <a:spLocks noChangeAspect="1" noChangeShapeType="1"/>
              </p:cNvSpPr>
              <p:nvPr/>
            </p:nvSpPr>
            <p:spPr bwMode="auto">
              <a:xfrm flipV="1">
                <a:off x="3923" y="2420"/>
                <a:ext cx="12" cy="1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2" name="Line 1636"/>
              <p:cNvSpPr>
                <a:spLocks noChangeAspect="1" noChangeShapeType="1"/>
              </p:cNvSpPr>
              <p:nvPr/>
            </p:nvSpPr>
            <p:spPr bwMode="auto">
              <a:xfrm>
                <a:off x="3935" y="2420"/>
                <a:ext cx="12" cy="3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3" name="Line 1637"/>
              <p:cNvSpPr>
                <a:spLocks noChangeAspect="1" noChangeShapeType="1"/>
              </p:cNvSpPr>
              <p:nvPr/>
            </p:nvSpPr>
            <p:spPr bwMode="auto">
              <a:xfrm flipV="1">
                <a:off x="3947" y="2432"/>
                <a:ext cx="18" cy="1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4" name="Line 1638"/>
              <p:cNvSpPr>
                <a:spLocks noChangeAspect="1" noChangeShapeType="1"/>
              </p:cNvSpPr>
              <p:nvPr/>
            </p:nvSpPr>
            <p:spPr bwMode="auto">
              <a:xfrm>
                <a:off x="3965" y="2432"/>
                <a:ext cx="12" cy="2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5" name="Line 1639"/>
              <p:cNvSpPr>
                <a:spLocks noChangeAspect="1" noChangeShapeType="1"/>
              </p:cNvSpPr>
              <p:nvPr/>
            </p:nvSpPr>
            <p:spPr bwMode="auto">
              <a:xfrm flipV="1">
                <a:off x="3977" y="2414"/>
                <a:ext cx="12" cy="4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6" name="Line 1640"/>
              <p:cNvSpPr>
                <a:spLocks noChangeAspect="1" noChangeShapeType="1"/>
              </p:cNvSpPr>
              <p:nvPr/>
            </p:nvSpPr>
            <p:spPr bwMode="auto">
              <a:xfrm flipV="1">
                <a:off x="3989" y="2408"/>
                <a:ext cx="18" cy="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7" name="Line 1641"/>
              <p:cNvSpPr>
                <a:spLocks noChangeAspect="1" noChangeShapeType="1"/>
              </p:cNvSpPr>
              <p:nvPr/>
            </p:nvSpPr>
            <p:spPr bwMode="auto">
              <a:xfrm>
                <a:off x="4007" y="2408"/>
                <a:ext cx="12" cy="1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8" name="Line 1642"/>
              <p:cNvSpPr>
                <a:spLocks noChangeAspect="1" noChangeShapeType="1"/>
              </p:cNvSpPr>
              <p:nvPr/>
            </p:nvSpPr>
            <p:spPr bwMode="auto">
              <a:xfrm>
                <a:off x="4019" y="2420"/>
                <a:ext cx="12" cy="1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9" name="Line 1643"/>
              <p:cNvSpPr>
                <a:spLocks noChangeAspect="1" noChangeShapeType="1"/>
              </p:cNvSpPr>
              <p:nvPr/>
            </p:nvSpPr>
            <p:spPr bwMode="auto">
              <a:xfrm>
                <a:off x="4031" y="2438"/>
                <a:ext cx="12" cy="1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0" name="Line 1644"/>
              <p:cNvSpPr>
                <a:spLocks noChangeAspect="1" noChangeShapeType="1"/>
              </p:cNvSpPr>
              <p:nvPr/>
            </p:nvSpPr>
            <p:spPr bwMode="auto">
              <a:xfrm flipV="1">
                <a:off x="4043" y="2432"/>
                <a:ext cx="18" cy="1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1" name="Line 1645"/>
              <p:cNvSpPr>
                <a:spLocks noChangeAspect="1" noChangeShapeType="1"/>
              </p:cNvSpPr>
              <p:nvPr/>
            </p:nvSpPr>
            <p:spPr bwMode="auto">
              <a:xfrm>
                <a:off x="4061" y="2432"/>
                <a:ext cx="12" cy="8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2" name="Line 1646"/>
              <p:cNvSpPr>
                <a:spLocks noChangeAspect="1" noChangeShapeType="1"/>
              </p:cNvSpPr>
              <p:nvPr/>
            </p:nvSpPr>
            <p:spPr bwMode="auto">
              <a:xfrm flipV="1">
                <a:off x="4073" y="3104"/>
                <a:ext cx="12" cy="16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3" name="Line 1647"/>
              <p:cNvSpPr>
                <a:spLocks noChangeAspect="1" noChangeShapeType="1"/>
              </p:cNvSpPr>
              <p:nvPr/>
            </p:nvSpPr>
            <p:spPr bwMode="auto">
              <a:xfrm>
                <a:off x="4085" y="3104"/>
                <a:ext cx="18" cy="4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4" name="Line 1648"/>
              <p:cNvSpPr>
                <a:spLocks noChangeAspect="1" noChangeShapeType="1"/>
              </p:cNvSpPr>
              <p:nvPr/>
            </p:nvSpPr>
            <p:spPr bwMode="auto">
              <a:xfrm flipV="1">
                <a:off x="4103" y="3038"/>
                <a:ext cx="12" cy="10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5" name="Line 1649"/>
              <p:cNvSpPr>
                <a:spLocks noChangeAspect="1" noChangeShapeType="1"/>
              </p:cNvSpPr>
              <p:nvPr/>
            </p:nvSpPr>
            <p:spPr bwMode="auto">
              <a:xfrm flipV="1">
                <a:off x="4115" y="2852"/>
                <a:ext cx="12" cy="18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6" name="Line 1650"/>
              <p:cNvSpPr>
                <a:spLocks noChangeAspect="1" noChangeShapeType="1"/>
              </p:cNvSpPr>
              <p:nvPr/>
            </p:nvSpPr>
            <p:spPr bwMode="auto">
              <a:xfrm>
                <a:off x="4127" y="2852"/>
                <a:ext cx="12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7" name="Line 1651"/>
              <p:cNvSpPr>
                <a:spLocks noChangeAspect="1" noChangeShapeType="1"/>
              </p:cNvSpPr>
              <p:nvPr/>
            </p:nvSpPr>
            <p:spPr bwMode="auto">
              <a:xfrm flipV="1">
                <a:off x="4139" y="2834"/>
                <a:ext cx="18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8" name="Line 1652"/>
              <p:cNvSpPr>
                <a:spLocks noChangeAspect="1" noChangeShapeType="1"/>
              </p:cNvSpPr>
              <p:nvPr/>
            </p:nvSpPr>
            <p:spPr bwMode="auto">
              <a:xfrm>
                <a:off x="4157" y="2834"/>
                <a:ext cx="12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9" name="Line 1653"/>
              <p:cNvSpPr>
                <a:spLocks noChangeAspect="1" noChangeShapeType="1"/>
              </p:cNvSpPr>
              <p:nvPr/>
            </p:nvSpPr>
            <p:spPr bwMode="auto">
              <a:xfrm flipV="1">
                <a:off x="4169" y="2732"/>
                <a:ext cx="12" cy="2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0" name="Line 1654"/>
              <p:cNvSpPr>
                <a:spLocks noChangeAspect="1" noChangeShapeType="1"/>
              </p:cNvSpPr>
              <p:nvPr/>
            </p:nvSpPr>
            <p:spPr bwMode="auto">
              <a:xfrm>
                <a:off x="4181" y="2732"/>
                <a:ext cx="18" cy="19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1" name="Line 1655"/>
              <p:cNvSpPr>
                <a:spLocks noChangeAspect="1" noChangeShapeType="1"/>
              </p:cNvSpPr>
              <p:nvPr/>
            </p:nvSpPr>
            <p:spPr bwMode="auto">
              <a:xfrm flipV="1">
                <a:off x="4199" y="2822"/>
                <a:ext cx="12" cy="10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2" name="Line 1656"/>
              <p:cNvSpPr>
                <a:spLocks noChangeAspect="1" noChangeShapeType="1"/>
              </p:cNvSpPr>
              <p:nvPr/>
            </p:nvSpPr>
            <p:spPr bwMode="auto">
              <a:xfrm>
                <a:off x="4211" y="2822"/>
                <a:ext cx="12" cy="1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3" name="Line 1657"/>
              <p:cNvSpPr>
                <a:spLocks noChangeAspect="1" noChangeShapeType="1"/>
              </p:cNvSpPr>
              <p:nvPr/>
            </p:nvSpPr>
            <p:spPr bwMode="auto">
              <a:xfrm>
                <a:off x="4223" y="2840"/>
                <a:ext cx="12" cy="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4" name="Line 1658"/>
              <p:cNvSpPr>
                <a:spLocks noChangeAspect="1" noChangeShapeType="1"/>
              </p:cNvSpPr>
              <p:nvPr/>
            </p:nvSpPr>
            <p:spPr bwMode="auto">
              <a:xfrm>
                <a:off x="4235" y="2912"/>
                <a:ext cx="18" cy="25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5" name="Line 1659"/>
              <p:cNvSpPr>
                <a:spLocks noChangeAspect="1" noChangeShapeType="1"/>
              </p:cNvSpPr>
              <p:nvPr/>
            </p:nvSpPr>
            <p:spPr bwMode="auto">
              <a:xfrm flipV="1">
                <a:off x="4253" y="2966"/>
                <a:ext cx="12" cy="20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6" name="Line 1660"/>
              <p:cNvSpPr>
                <a:spLocks noChangeAspect="1" noChangeShapeType="1"/>
              </p:cNvSpPr>
              <p:nvPr/>
            </p:nvSpPr>
            <p:spPr bwMode="auto">
              <a:xfrm flipV="1">
                <a:off x="4265" y="2852"/>
                <a:ext cx="12" cy="11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7" name="Line 1661"/>
              <p:cNvSpPr>
                <a:spLocks noChangeAspect="1" noChangeShapeType="1"/>
              </p:cNvSpPr>
              <p:nvPr/>
            </p:nvSpPr>
            <p:spPr bwMode="auto">
              <a:xfrm>
                <a:off x="4277" y="2852"/>
                <a:ext cx="18" cy="20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8" name="Line 1662"/>
              <p:cNvSpPr>
                <a:spLocks noChangeAspect="1" noChangeShapeType="1"/>
              </p:cNvSpPr>
              <p:nvPr/>
            </p:nvSpPr>
            <p:spPr bwMode="auto">
              <a:xfrm>
                <a:off x="4295" y="3056"/>
                <a:ext cx="12" cy="5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9" name="Line 1663"/>
              <p:cNvSpPr>
                <a:spLocks noChangeAspect="1" noChangeShapeType="1"/>
              </p:cNvSpPr>
              <p:nvPr/>
            </p:nvSpPr>
            <p:spPr bwMode="auto">
              <a:xfrm flipV="1">
                <a:off x="4307" y="3008"/>
                <a:ext cx="12" cy="10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0" name="Line 1664"/>
              <p:cNvSpPr>
                <a:spLocks noChangeAspect="1" noChangeShapeType="1"/>
              </p:cNvSpPr>
              <p:nvPr/>
            </p:nvSpPr>
            <p:spPr bwMode="auto">
              <a:xfrm>
                <a:off x="4319" y="3008"/>
                <a:ext cx="12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1" name="Line 1665"/>
              <p:cNvSpPr>
                <a:spLocks noChangeAspect="1" noChangeShapeType="1"/>
              </p:cNvSpPr>
              <p:nvPr/>
            </p:nvSpPr>
            <p:spPr bwMode="auto">
              <a:xfrm flipV="1">
                <a:off x="4331" y="3032"/>
                <a:ext cx="18" cy="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2" name="Line 1666"/>
              <p:cNvSpPr>
                <a:spLocks noChangeAspect="1" noChangeShapeType="1"/>
              </p:cNvSpPr>
              <p:nvPr/>
            </p:nvSpPr>
            <p:spPr bwMode="auto">
              <a:xfrm flipV="1">
                <a:off x="4349" y="2990"/>
                <a:ext cx="12" cy="4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3" name="Line 1667"/>
              <p:cNvSpPr>
                <a:spLocks noChangeAspect="1" noChangeShapeType="1"/>
              </p:cNvSpPr>
              <p:nvPr/>
            </p:nvSpPr>
            <p:spPr bwMode="auto">
              <a:xfrm>
                <a:off x="4361" y="2990"/>
                <a:ext cx="12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4" name="Line 1668"/>
              <p:cNvSpPr>
                <a:spLocks noChangeAspect="1" noChangeShapeType="1"/>
              </p:cNvSpPr>
              <p:nvPr/>
            </p:nvSpPr>
            <p:spPr bwMode="auto">
              <a:xfrm>
                <a:off x="4373" y="3050"/>
                <a:ext cx="18" cy="4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5" name="Line 1669"/>
              <p:cNvSpPr>
                <a:spLocks noChangeAspect="1" noChangeShapeType="1"/>
              </p:cNvSpPr>
              <p:nvPr/>
            </p:nvSpPr>
            <p:spPr bwMode="auto">
              <a:xfrm>
                <a:off x="4391" y="3092"/>
                <a:ext cx="12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6" name="Line 1670"/>
              <p:cNvSpPr>
                <a:spLocks noChangeAspect="1" noChangeShapeType="1"/>
              </p:cNvSpPr>
              <p:nvPr/>
            </p:nvSpPr>
            <p:spPr bwMode="auto">
              <a:xfrm flipV="1">
                <a:off x="4403" y="3140"/>
                <a:ext cx="12" cy="3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7" name="Line 1671"/>
              <p:cNvSpPr>
                <a:spLocks noChangeAspect="1" noChangeShapeType="1"/>
              </p:cNvSpPr>
              <p:nvPr/>
            </p:nvSpPr>
            <p:spPr bwMode="auto">
              <a:xfrm>
                <a:off x="4415" y="3140"/>
                <a:ext cx="12" cy="3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8" name="Line 1672"/>
              <p:cNvSpPr>
                <a:spLocks noChangeAspect="1" noChangeShapeType="1"/>
              </p:cNvSpPr>
              <p:nvPr/>
            </p:nvSpPr>
            <p:spPr bwMode="auto">
              <a:xfrm flipV="1">
                <a:off x="4427" y="3128"/>
                <a:ext cx="18" cy="4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9" name="Line 1673"/>
              <p:cNvSpPr>
                <a:spLocks noChangeAspect="1" noChangeShapeType="1"/>
              </p:cNvSpPr>
              <p:nvPr/>
            </p:nvSpPr>
            <p:spPr bwMode="auto">
              <a:xfrm flipV="1">
                <a:off x="4445" y="3110"/>
                <a:ext cx="12" cy="1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0" name="Line 1674"/>
              <p:cNvSpPr>
                <a:spLocks noChangeAspect="1" noChangeShapeType="1"/>
              </p:cNvSpPr>
              <p:nvPr/>
            </p:nvSpPr>
            <p:spPr bwMode="auto">
              <a:xfrm flipV="1">
                <a:off x="4457" y="3104"/>
                <a:ext cx="12" cy="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1" name="Line 1675"/>
              <p:cNvSpPr>
                <a:spLocks noChangeAspect="1" noChangeShapeType="1"/>
              </p:cNvSpPr>
              <p:nvPr/>
            </p:nvSpPr>
            <p:spPr bwMode="auto">
              <a:xfrm flipV="1">
                <a:off x="4469" y="2510"/>
                <a:ext cx="18" cy="59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2" name="Line 1676"/>
              <p:cNvSpPr>
                <a:spLocks noChangeAspect="1" noChangeShapeType="1"/>
              </p:cNvSpPr>
              <p:nvPr/>
            </p:nvSpPr>
            <p:spPr bwMode="auto">
              <a:xfrm flipV="1">
                <a:off x="4487" y="2396"/>
                <a:ext cx="12" cy="11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3" name="Line 1677"/>
              <p:cNvSpPr>
                <a:spLocks noChangeAspect="1" noChangeShapeType="1"/>
              </p:cNvSpPr>
              <p:nvPr/>
            </p:nvSpPr>
            <p:spPr bwMode="auto">
              <a:xfrm>
                <a:off x="4499" y="2396"/>
                <a:ext cx="12" cy="9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4" name="Line 1678"/>
              <p:cNvSpPr>
                <a:spLocks noChangeAspect="1" noChangeShapeType="1"/>
              </p:cNvSpPr>
              <p:nvPr/>
            </p:nvSpPr>
            <p:spPr bwMode="auto">
              <a:xfrm flipV="1">
                <a:off x="4511" y="2462"/>
                <a:ext cx="12" cy="2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5" name="Line 1679"/>
              <p:cNvSpPr>
                <a:spLocks noChangeAspect="1" noChangeShapeType="1"/>
              </p:cNvSpPr>
              <p:nvPr/>
            </p:nvSpPr>
            <p:spPr bwMode="auto">
              <a:xfrm>
                <a:off x="4523" y="2462"/>
                <a:ext cx="18" cy="1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6" name="Line 1680"/>
              <p:cNvSpPr>
                <a:spLocks noChangeAspect="1" noChangeShapeType="1"/>
              </p:cNvSpPr>
              <p:nvPr/>
            </p:nvSpPr>
            <p:spPr bwMode="auto">
              <a:xfrm flipV="1">
                <a:off x="4541" y="2438"/>
                <a:ext cx="12" cy="4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7" name="Line 1681"/>
              <p:cNvSpPr>
                <a:spLocks noChangeAspect="1" noChangeShapeType="1"/>
              </p:cNvSpPr>
              <p:nvPr/>
            </p:nvSpPr>
            <p:spPr bwMode="auto">
              <a:xfrm>
                <a:off x="4553" y="2438"/>
                <a:ext cx="12" cy="1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8" name="Line 1682"/>
              <p:cNvSpPr>
                <a:spLocks noChangeAspect="1" noChangeShapeType="1"/>
              </p:cNvSpPr>
              <p:nvPr/>
            </p:nvSpPr>
            <p:spPr bwMode="auto">
              <a:xfrm>
                <a:off x="4565" y="2450"/>
                <a:ext cx="18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9" name="Line 1683"/>
              <p:cNvSpPr>
                <a:spLocks noChangeAspect="1" noChangeShapeType="1"/>
              </p:cNvSpPr>
              <p:nvPr/>
            </p:nvSpPr>
            <p:spPr bwMode="auto">
              <a:xfrm flipV="1">
                <a:off x="4583" y="2486"/>
                <a:ext cx="12" cy="1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0" name="Line 1684"/>
              <p:cNvSpPr>
                <a:spLocks noChangeAspect="1" noChangeShapeType="1"/>
              </p:cNvSpPr>
              <p:nvPr/>
            </p:nvSpPr>
            <p:spPr bwMode="auto">
              <a:xfrm flipV="1">
                <a:off x="4595" y="2420"/>
                <a:ext cx="12" cy="6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1" name="Line 1685"/>
              <p:cNvSpPr>
                <a:spLocks noChangeAspect="1" noChangeShapeType="1"/>
              </p:cNvSpPr>
              <p:nvPr/>
            </p:nvSpPr>
            <p:spPr bwMode="auto">
              <a:xfrm>
                <a:off x="4607" y="2420"/>
                <a:ext cx="12" cy="3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2" name="Line 1686"/>
              <p:cNvSpPr>
                <a:spLocks noChangeAspect="1" noChangeShapeType="1"/>
              </p:cNvSpPr>
              <p:nvPr/>
            </p:nvSpPr>
            <p:spPr bwMode="auto">
              <a:xfrm flipV="1">
                <a:off x="4619" y="2366"/>
                <a:ext cx="18" cy="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3" name="Line 1687"/>
              <p:cNvSpPr>
                <a:spLocks noChangeAspect="1" noChangeShapeType="1"/>
              </p:cNvSpPr>
              <p:nvPr/>
            </p:nvSpPr>
            <p:spPr bwMode="auto">
              <a:xfrm>
                <a:off x="4637" y="2366"/>
                <a:ext cx="12" cy="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4" name="Line 1688"/>
              <p:cNvSpPr>
                <a:spLocks noChangeAspect="1" noChangeShapeType="1"/>
              </p:cNvSpPr>
              <p:nvPr/>
            </p:nvSpPr>
            <p:spPr bwMode="auto">
              <a:xfrm flipV="1">
                <a:off x="4649" y="2354"/>
                <a:ext cx="12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5" name="Line 1689"/>
              <p:cNvSpPr>
                <a:spLocks noChangeAspect="1" noChangeShapeType="1"/>
              </p:cNvSpPr>
              <p:nvPr/>
            </p:nvSpPr>
            <p:spPr bwMode="auto">
              <a:xfrm>
                <a:off x="4661" y="2354"/>
                <a:ext cx="18" cy="2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6" name="Line 1690"/>
              <p:cNvSpPr>
                <a:spLocks noChangeAspect="1" noChangeShapeType="1"/>
              </p:cNvSpPr>
              <p:nvPr/>
            </p:nvSpPr>
            <p:spPr bwMode="auto">
              <a:xfrm>
                <a:off x="4679" y="2606"/>
                <a:ext cx="12" cy="58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7" name="Line 1691"/>
              <p:cNvSpPr>
                <a:spLocks noChangeAspect="1" noChangeShapeType="1"/>
              </p:cNvSpPr>
              <p:nvPr/>
            </p:nvSpPr>
            <p:spPr bwMode="auto">
              <a:xfrm flipV="1">
                <a:off x="4691" y="3110"/>
                <a:ext cx="12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8" name="Line 1692"/>
              <p:cNvSpPr>
                <a:spLocks noChangeAspect="1" noChangeShapeType="1"/>
              </p:cNvSpPr>
              <p:nvPr/>
            </p:nvSpPr>
            <p:spPr bwMode="auto">
              <a:xfrm flipV="1">
                <a:off x="4703" y="3044"/>
                <a:ext cx="12" cy="6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9" name="Line 1693"/>
              <p:cNvSpPr>
                <a:spLocks noChangeAspect="1" noChangeShapeType="1"/>
              </p:cNvSpPr>
              <p:nvPr/>
            </p:nvSpPr>
            <p:spPr bwMode="auto">
              <a:xfrm>
                <a:off x="4715" y="3044"/>
                <a:ext cx="18" cy="2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0" name="Line 1694"/>
              <p:cNvSpPr>
                <a:spLocks noChangeAspect="1" noChangeShapeType="1"/>
              </p:cNvSpPr>
              <p:nvPr/>
            </p:nvSpPr>
            <p:spPr bwMode="auto">
              <a:xfrm>
                <a:off x="4733" y="3068"/>
                <a:ext cx="12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1" name="Line 1695"/>
              <p:cNvSpPr>
                <a:spLocks noChangeAspect="1" noChangeShapeType="1"/>
              </p:cNvSpPr>
              <p:nvPr/>
            </p:nvSpPr>
            <p:spPr bwMode="auto">
              <a:xfrm>
                <a:off x="4745" y="3128"/>
                <a:ext cx="12" cy="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2" name="Line 1696"/>
              <p:cNvSpPr>
                <a:spLocks noChangeAspect="1" noChangeShapeType="1"/>
              </p:cNvSpPr>
              <p:nvPr/>
            </p:nvSpPr>
            <p:spPr bwMode="auto">
              <a:xfrm flipV="1">
                <a:off x="4757" y="3140"/>
                <a:ext cx="18" cy="2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3" name="Line 1697"/>
              <p:cNvSpPr>
                <a:spLocks noChangeAspect="1" noChangeShapeType="1"/>
              </p:cNvSpPr>
              <p:nvPr/>
            </p:nvSpPr>
            <p:spPr bwMode="auto">
              <a:xfrm>
                <a:off x="4775" y="3140"/>
                <a:ext cx="12" cy="6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4" name="Line 1698"/>
              <p:cNvSpPr>
                <a:spLocks noChangeAspect="1" noChangeShapeType="1"/>
              </p:cNvSpPr>
              <p:nvPr/>
            </p:nvSpPr>
            <p:spPr bwMode="auto">
              <a:xfrm flipV="1">
                <a:off x="4787" y="3188"/>
                <a:ext cx="12" cy="1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5" name="Line 1699"/>
              <p:cNvSpPr>
                <a:spLocks noChangeAspect="1" noChangeShapeType="1"/>
              </p:cNvSpPr>
              <p:nvPr/>
            </p:nvSpPr>
            <p:spPr bwMode="auto">
              <a:xfrm flipV="1">
                <a:off x="4799" y="3164"/>
                <a:ext cx="12" cy="2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6" name="Line 1700"/>
              <p:cNvSpPr>
                <a:spLocks noChangeAspect="1" noChangeShapeType="1"/>
              </p:cNvSpPr>
              <p:nvPr/>
            </p:nvSpPr>
            <p:spPr bwMode="auto">
              <a:xfrm flipV="1">
                <a:off x="4811" y="3092"/>
                <a:ext cx="18" cy="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7" name="Line 1701"/>
              <p:cNvSpPr>
                <a:spLocks noChangeAspect="1" noChangeShapeType="1"/>
              </p:cNvSpPr>
              <p:nvPr/>
            </p:nvSpPr>
            <p:spPr bwMode="auto">
              <a:xfrm>
                <a:off x="4829" y="3092"/>
                <a:ext cx="12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8" name="Line 1702"/>
              <p:cNvSpPr>
                <a:spLocks noChangeAspect="1" noChangeShapeType="1"/>
              </p:cNvSpPr>
              <p:nvPr/>
            </p:nvSpPr>
            <p:spPr bwMode="auto">
              <a:xfrm>
                <a:off x="4841" y="3140"/>
                <a:ext cx="12" cy="6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9" name="Line 1703"/>
              <p:cNvSpPr>
                <a:spLocks noChangeAspect="1" noChangeShapeType="1"/>
              </p:cNvSpPr>
              <p:nvPr/>
            </p:nvSpPr>
            <p:spPr bwMode="auto">
              <a:xfrm flipV="1">
                <a:off x="4853" y="3188"/>
                <a:ext cx="18" cy="1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0" name="Line 1704"/>
              <p:cNvSpPr>
                <a:spLocks noChangeAspect="1" noChangeShapeType="1"/>
              </p:cNvSpPr>
              <p:nvPr/>
            </p:nvSpPr>
            <p:spPr bwMode="auto">
              <a:xfrm flipV="1">
                <a:off x="4871" y="3170"/>
                <a:ext cx="12" cy="1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333" name="Text Box 1738"/>
            <p:cNvSpPr txBox="1">
              <a:spLocks noChangeArrowheads="1"/>
            </p:cNvSpPr>
            <p:nvPr/>
          </p:nvSpPr>
          <p:spPr bwMode="auto">
            <a:xfrm>
              <a:off x="1076" y="2316"/>
              <a:ext cx="127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" tIns="0" rIns="9144" bIns="0">
              <a:spAutoFit/>
            </a:bodyPr>
            <a:lstStyle/>
            <a:p>
              <a:r>
                <a:rPr lang="en-US" sz="1200">
                  <a:latin typeface="Arial" charset="0"/>
                </a:rPr>
                <a:t>0   1   0   0   1   1   0   0   1   0</a:t>
              </a:r>
            </a:p>
          </p:txBody>
        </p:sp>
        <p:sp>
          <p:nvSpPr>
            <p:cNvPr id="13334" name="Text Box 1739"/>
            <p:cNvSpPr txBox="1">
              <a:spLocks noChangeArrowheads="1"/>
            </p:cNvSpPr>
            <p:nvPr/>
          </p:nvSpPr>
          <p:spPr bwMode="auto">
            <a:xfrm>
              <a:off x="596" y="2534"/>
              <a:ext cx="304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" tIns="0" rIns="9144" bIns="0">
              <a:spAutoFit/>
            </a:bodyPr>
            <a:lstStyle/>
            <a:p>
              <a:r>
                <a:rPr lang="en-US" sz="1200">
                  <a:latin typeface="Arial" charset="0"/>
                </a:rPr>
                <a:t>Input</a:t>
              </a:r>
            </a:p>
            <a:p>
              <a:r>
                <a:rPr lang="en-US" sz="1200">
                  <a:latin typeface="Arial" charset="0"/>
                </a:rPr>
                <a:t>Signal:</a:t>
              </a:r>
            </a:p>
          </p:txBody>
        </p:sp>
        <p:sp>
          <p:nvSpPr>
            <p:cNvPr id="13335" name="Text Box 1740"/>
            <p:cNvSpPr txBox="1">
              <a:spLocks noChangeArrowheads="1"/>
            </p:cNvSpPr>
            <p:nvPr/>
          </p:nvSpPr>
          <p:spPr bwMode="auto">
            <a:xfrm>
              <a:off x="596" y="2258"/>
              <a:ext cx="315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" tIns="0" rIns="9144" bIns="0">
              <a:spAutoFit/>
            </a:bodyPr>
            <a:lstStyle/>
            <a:p>
              <a:r>
                <a:rPr lang="en-US" sz="1200">
                  <a:latin typeface="Arial" charset="0"/>
                </a:rPr>
                <a:t>Source</a:t>
              </a:r>
            </a:p>
            <a:p>
              <a:r>
                <a:rPr lang="en-US" sz="1200">
                  <a:latin typeface="Arial" charset="0"/>
                </a:rPr>
                <a:t>Data:</a:t>
              </a:r>
            </a:p>
          </p:txBody>
        </p:sp>
        <p:sp>
          <p:nvSpPr>
            <p:cNvPr id="13336" name="Text Box 1741"/>
            <p:cNvSpPr txBox="1">
              <a:spLocks noChangeArrowheads="1"/>
            </p:cNvSpPr>
            <p:nvPr/>
          </p:nvSpPr>
          <p:spPr bwMode="auto">
            <a:xfrm>
              <a:off x="596" y="2891"/>
              <a:ext cx="28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" tIns="0" rIns="9144" bIns="0">
              <a:spAutoFit/>
            </a:bodyPr>
            <a:lstStyle/>
            <a:p>
              <a:r>
                <a:rPr lang="en-US" sz="1200">
                  <a:latin typeface="Arial" charset="0"/>
                </a:rPr>
                <a:t>Noise:</a:t>
              </a:r>
            </a:p>
          </p:txBody>
        </p:sp>
        <p:sp>
          <p:nvSpPr>
            <p:cNvPr id="13337" name="Text Box 1742"/>
            <p:cNvSpPr txBox="1">
              <a:spLocks noChangeArrowheads="1"/>
            </p:cNvSpPr>
            <p:nvPr/>
          </p:nvSpPr>
          <p:spPr bwMode="auto">
            <a:xfrm>
              <a:off x="596" y="3128"/>
              <a:ext cx="304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" tIns="0" rIns="9144" bIns="0">
              <a:spAutoFit/>
            </a:bodyPr>
            <a:lstStyle/>
            <a:p>
              <a:r>
                <a:rPr lang="en-US" sz="1200">
                  <a:latin typeface="Arial" charset="0"/>
                </a:rPr>
                <a:t>Output</a:t>
              </a:r>
            </a:p>
            <a:p>
              <a:r>
                <a:rPr lang="en-US" sz="1200">
                  <a:latin typeface="Arial" charset="0"/>
                </a:rPr>
                <a:t>Signal:</a:t>
              </a:r>
            </a:p>
          </p:txBody>
        </p:sp>
        <p:grpSp>
          <p:nvGrpSpPr>
            <p:cNvPr id="5" name="Group 1757"/>
            <p:cNvGrpSpPr>
              <a:grpSpLocks/>
            </p:cNvGrpSpPr>
            <p:nvPr/>
          </p:nvGrpSpPr>
          <p:grpSpPr bwMode="auto">
            <a:xfrm>
              <a:off x="1112" y="3457"/>
              <a:ext cx="1196" cy="148"/>
              <a:chOff x="728" y="3426"/>
              <a:chExt cx="1196" cy="148"/>
            </a:xfrm>
          </p:grpSpPr>
          <p:sp>
            <p:nvSpPr>
              <p:cNvPr id="13352" name="Line 1744"/>
              <p:cNvSpPr>
                <a:spLocks noChangeShapeType="1"/>
              </p:cNvSpPr>
              <p:nvPr/>
            </p:nvSpPr>
            <p:spPr bwMode="auto">
              <a:xfrm>
                <a:off x="861" y="3426"/>
                <a:ext cx="0" cy="148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 type="triangle" w="sm" len="sm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3" name="Line 1743"/>
              <p:cNvSpPr>
                <a:spLocks noChangeShapeType="1"/>
              </p:cNvSpPr>
              <p:nvPr/>
            </p:nvSpPr>
            <p:spPr bwMode="auto">
              <a:xfrm>
                <a:off x="728" y="3426"/>
                <a:ext cx="0" cy="148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 type="triangle" w="sm" len="sm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4" name="Line 1745"/>
              <p:cNvSpPr>
                <a:spLocks noChangeShapeType="1"/>
              </p:cNvSpPr>
              <p:nvPr/>
            </p:nvSpPr>
            <p:spPr bwMode="auto">
              <a:xfrm>
                <a:off x="994" y="3426"/>
                <a:ext cx="0" cy="148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 type="triangle" w="sm" len="sm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5" name="Line 1747"/>
              <p:cNvSpPr>
                <a:spLocks noChangeShapeType="1"/>
              </p:cNvSpPr>
              <p:nvPr/>
            </p:nvSpPr>
            <p:spPr bwMode="auto">
              <a:xfrm>
                <a:off x="1127" y="3426"/>
                <a:ext cx="0" cy="148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 type="triangle" w="sm" len="sm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6" name="Line 1749"/>
              <p:cNvSpPr>
                <a:spLocks noChangeShapeType="1"/>
              </p:cNvSpPr>
              <p:nvPr/>
            </p:nvSpPr>
            <p:spPr bwMode="auto">
              <a:xfrm>
                <a:off x="1260" y="3426"/>
                <a:ext cx="0" cy="148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 type="triangle" w="sm" len="sm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7" name="Line 1750"/>
              <p:cNvSpPr>
                <a:spLocks noChangeShapeType="1"/>
              </p:cNvSpPr>
              <p:nvPr/>
            </p:nvSpPr>
            <p:spPr bwMode="auto">
              <a:xfrm>
                <a:off x="1393" y="3426"/>
                <a:ext cx="0" cy="148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 type="triangle" w="sm" len="sm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8" name="Line 1752"/>
              <p:cNvSpPr>
                <a:spLocks noChangeShapeType="1"/>
              </p:cNvSpPr>
              <p:nvPr/>
            </p:nvSpPr>
            <p:spPr bwMode="auto">
              <a:xfrm>
                <a:off x="1526" y="3426"/>
                <a:ext cx="0" cy="148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 type="triangle" w="sm" len="sm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9" name="Line 1753"/>
              <p:cNvSpPr>
                <a:spLocks noChangeShapeType="1"/>
              </p:cNvSpPr>
              <p:nvPr/>
            </p:nvSpPr>
            <p:spPr bwMode="auto">
              <a:xfrm>
                <a:off x="1659" y="3426"/>
                <a:ext cx="0" cy="148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 type="triangle" w="sm" len="sm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0" name="Line 1754"/>
              <p:cNvSpPr>
                <a:spLocks noChangeShapeType="1"/>
              </p:cNvSpPr>
              <p:nvPr/>
            </p:nvSpPr>
            <p:spPr bwMode="auto">
              <a:xfrm>
                <a:off x="1792" y="3426"/>
                <a:ext cx="0" cy="148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 type="triangle" w="sm" len="sm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1" name="Line 1756"/>
              <p:cNvSpPr>
                <a:spLocks noChangeShapeType="1"/>
              </p:cNvSpPr>
              <p:nvPr/>
            </p:nvSpPr>
            <p:spPr bwMode="auto">
              <a:xfrm>
                <a:off x="1924" y="3426"/>
                <a:ext cx="0" cy="148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 type="triangle" w="sm" len="sm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339" name="Text Box 1758"/>
            <p:cNvSpPr txBox="1">
              <a:spLocks noChangeArrowheads="1"/>
            </p:cNvSpPr>
            <p:nvPr/>
          </p:nvSpPr>
          <p:spPr bwMode="auto">
            <a:xfrm>
              <a:off x="596" y="3416"/>
              <a:ext cx="41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" tIns="0" rIns="9144" bIns="0">
              <a:spAutoFit/>
            </a:bodyPr>
            <a:lstStyle/>
            <a:p>
              <a:r>
                <a:rPr lang="en-US" sz="1200">
                  <a:latin typeface="Arial" charset="0"/>
                </a:rPr>
                <a:t>Sampling</a:t>
              </a:r>
            </a:p>
            <a:p>
              <a:r>
                <a:rPr lang="en-US" sz="1200">
                  <a:latin typeface="Arial" charset="0"/>
                </a:rPr>
                <a:t>Times:</a:t>
              </a:r>
            </a:p>
          </p:txBody>
        </p:sp>
        <p:sp>
          <p:nvSpPr>
            <p:cNvPr id="13340" name="Text Box 1759"/>
            <p:cNvSpPr txBox="1">
              <a:spLocks noChangeArrowheads="1"/>
            </p:cNvSpPr>
            <p:nvPr/>
          </p:nvSpPr>
          <p:spPr bwMode="auto">
            <a:xfrm>
              <a:off x="3804" y="2868"/>
              <a:ext cx="127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" tIns="0" rIns="9144" bIns="0">
              <a:spAutoFit/>
            </a:bodyPr>
            <a:lstStyle/>
            <a:p>
              <a:r>
                <a:rPr lang="en-US" sz="1200">
                  <a:latin typeface="Arial" charset="0"/>
                </a:rPr>
                <a:t>0   1   0   0   1   1   0   0   1   0</a:t>
              </a:r>
            </a:p>
          </p:txBody>
        </p:sp>
        <p:sp>
          <p:nvSpPr>
            <p:cNvPr id="13341" name="Text Box 1760"/>
            <p:cNvSpPr txBox="1">
              <a:spLocks noChangeArrowheads="1"/>
            </p:cNvSpPr>
            <p:nvPr/>
          </p:nvSpPr>
          <p:spPr bwMode="auto">
            <a:xfrm>
              <a:off x="3324" y="2810"/>
              <a:ext cx="315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" tIns="0" rIns="9144" bIns="0">
              <a:spAutoFit/>
            </a:bodyPr>
            <a:lstStyle/>
            <a:p>
              <a:r>
                <a:rPr lang="en-US" sz="1200">
                  <a:latin typeface="Arial" charset="0"/>
                </a:rPr>
                <a:t>Source</a:t>
              </a:r>
            </a:p>
            <a:p>
              <a:r>
                <a:rPr lang="en-US" sz="1200">
                  <a:latin typeface="Arial" charset="0"/>
                </a:rPr>
                <a:t>Data:</a:t>
              </a:r>
            </a:p>
          </p:txBody>
        </p:sp>
        <p:sp>
          <p:nvSpPr>
            <p:cNvPr id="13342" name="Text Box 1761"/>
            <p:cNvSpPr txBox="1">
              <a:spLocks noChangeArrowheads="1"/>
            </p:cNvSpPr>
            <p:nvPr/>
          </p:nvSpPr>
          <p:spPr bwMode="auto">
            <a:xfrm>
              <a:off x="3804" y="3188"/>
              <a:ext cx="127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" tIns="0" rIns="9144" bIns="0">
              <a:spAutoFit/>
            </a:bodyPr>
            <a:lstStyle/>
            <a:p>
              <a:r>
                <a:rPr lang="en-US" sz="1200">
                  <a:latin typeface="Arial" charset="0"/>
                </a:rPr>
                <a:t>1   1   0   0   1   1   1   0   1   0</a:t>
              </a:r>
            </a:p>
          </p:txBody>
        </p:sp>
        <p:sp>
          <p:nvSpPr>
            <p:cNvPr id="13343" name="Text Box 1762"/>
            <p:cNvSpPr txBox="1">
              <a:spLocks noChangeArrowheads="1"/>
            </p:cNvSpPr>
            <p:nvPr/>
          </p:nvSpPr>
          <p:spPr bwMode="auto">
            <a:xfrm>
              <a:off x="3324" y="3130"/>
              <a:ext cx="437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" tIns="0" rIns="9144" bIns="0">
              <a:spAutoFit/>
            </a:bodyPr>
            <a:lstStyle/>
            <a:p>
              <a:r>
                <a:rPr lang="en-US" sz="1200">
                  <a:latin typeface="Arial" charset="0"/>
                </a:rPr>
                <a:t>Data</a:t>
              </a:r>
            </a:p>
            <a:p>
              <a:r>
                <a:rPr lang="en-US" sz="1200">
                  <a:latin typeface="Arial" charset="0"/>
                </a:rPr>
                <a:t>Received:</a:t>
              </a:r>
            </a:p>
          </p:txBody>
        </p:sp>
        <p:sp>
          <p:nvSpPr>
            <p:cNvPr id="13344" name="Freeform 1765"/>
            <p:cNvSpPr>
              <a:spLocks/>
            </p:cNvSpPr>
            <p:nvPr/>
          </p:nvSpPr>
          <p:spPr bwMode="auto">
            <a:xfrm>
              <a:off x="3840" y="3308"/>
              <a:ext cx="350" cy="152"/>
            </a:xfrm>
            <a:custGeom>
              <a:avLst/>
              <a:gdLst>
                <a:gd name="T0" fmla="*/ 424 w 424"/>
                <a:gd name="T1" fmla="*/ 288 h 288"/>
                <a:gd name="T2" fmla="*/ 88 w 424"/>
                <a:gd name="T3" fmla="*/ 200 h 288"/>
                <a:gd name="T4" fmla="*/ 0 w 424"/>
                <a:gd name="T5" fmla="*/ 0 h 288"/>
                <a:gd name="T6" fmla="*/ 0 60000 65536"/>
                <a:gd name="T7" fmla="*/ 0 60000 65536"/>
                <a:gd name="T8" fmla="*/ 0 60000 65536"/>
                <a:gd name="T9" fmla="*/ 0 w 424"/>
                <a:gd name="T10" fmla="*/ 0 h 288"/>
                <a:gd name="T11" fmla="*/ 424 w 424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4" h="288">
                  <a:moveTo>
                    <a:pt x="424" y="288"/>
                  </a:moveTo>
                  <a:cubicBezTo>
                    <a:pt x="291" y="268"/>
                    <a:pt x="159" y="248"/>
                    <a:pt x="88" y="200"/>
                  </a:cubicBezTo>
                  <a:cubicBezTo>
                    <a:pt x="17" y="152"/>
                    <a:pt x="8" y="76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5" name="Freeform 1766"/>
            <p:cNvSpPr>
              <a:spLocks/>
            </p:cNvSpPr>
            <p:nvPr/>
          </p:nvSpPr>
          <p:spPr bwMode="auto">
            <a:xfrm flipH="1">
              <a:off x="4328" y="3308"/>
              <a:ext cx="314" cy="152"/>
            </a:xfrm>
            <a:custGeom>
              <a:avLst/>
              <a:gdLst>
                <a:gd name="T0" fmla="*/ 424 w 424"/>
                <a:gd name="T1" fmla="*/ 288 h 288"/>
                <a:gd name="T2" fmla="*/ 88 w 424"/>
                <a:gd name="T3" fmla="*/ 200 h 288"/>
                <a:gd name="T4" fmla="*/ 0 w 424"/>
                <a:gd name="T5" fmla="*/ 0 h 288"/>
                <a:gd name="T6" fmla="*/ 0 60000 65536"/>
                <a:gd name="T7" fmla="*/ 0 60000 65536"/>
                <a:gd name="T8" fmla="*/ 0 60000 65536"/>
                <a:gd name="T9" fmla="*/ 0 w 424"/>
                <a:gd name="T10" fmla="*/ 0 h 288"/>
                <a:gd name="T11" fmla="*/ 424 w 424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4" h="288">
                  <a:moveTo>
                    <a:pt x="424" y="288"/>
                  </a:moveTo>
                  <a:cubicBezTo>
                    <a:pt x="291" y="268"/>
                    <a:pt x="159" y="248"/>
                    <a:pt x="88" y="200"/>
                  </a:cubicBezTo>
                  <a:cubicBezTo>
                    <a:pt x="17" y="152"/>
                    <a:pt x="8" y="76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6" name="Text Box 1768"/>
            <p:cNvSpPr txBox="1">
              <a:spLocks noChangeArrowheads="1"/>
            </p:cNvSpPr>
            <p:nvPr/>
          </p:nvSpPr>
          <p:spPr bwMode="auto">
            <a:xfrm>
              <a:off x="3992" y="3474"/>
              <a:ext cx="50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" tIns="0" rIns="9144" bIns="0">
              <a:spAutoFit/>
            </a:bodyPr>
            <a:lstStyle/>
            <a:p>
              <a:r>
                <a:rPr lang="en-US" sz="1200">
                  <a:latin typeface="Arial" charset="0"/>
                </a:rPr>
                <a:t>Bits in error</a:t>
              </a:r>
            </a:p>
          </p:txBody>
        </p:sp>
        <p:sp>
          <p:nvSpPr>
            <p:cNvPr id="13347" name="Text Box 1769"/>
            <p:cNvSpPr txBox="1">
              <a:spLocks noChangeArrowheads="1"/>
            </p:cNvSpPr>
            <p:nvPr/>
          </p:nvSpPr>
          <p:spPr bwMode="auto">
            <a:xfrm>
              <a:off x="2348" y="2588"/>
              <a:ext cx="7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" tIns="0" rIns="9144" bIns="0">
              <a:spAutoFit/>
            </a:bodyPr>
            <a:lstStyle/>
            <a:p>
              <a:r>
                <a:rPr lang="en-US" sz="1200" b="1">
                  <a:latin typeface="Arial" charset="0"/>
                </a:rPr>
                <a:t>S</a:t>
              </a:r>
            </a:p>
          </p:txBody>
        </p:sp>
        <p:sp>
          <p:nvSpPr>
            <p:cNvPr id="13348" name="Text Box 1770"/>
            <p:cNvSpPr txBox="1">
              <a:spLocks noChangeArrowheads="1"/>
            </p:cNvSpPr>
            <p:nvPr/>
          </p:nvSpPr>
          <p:spPr bwMode="auto">
            <a:xfrm>
              <a:off x="2348" y="2891"/>
              <a:ext cx="8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" tIns="0" rIns="9144" bIns="0">
              <a:spAutoFit/>
            </a:bodyPr>
            <a:lstStyle/>
            <a:p>
              <a:r>
                <a:rPr lang="en-US" sz="1200" b="1">
                  <a:latin typeface="Arial" charset="0"/>
                </a:rPr>
                <a:t>N</a:t>
              </a:r>
            </a:p>
          </p:txBody>
        </p:sp>
        <p:sp>
          <p:nvSpPr>
            <p:cNvPr id="13349" name="Text Box 1771"/>
            <p:cNvSpPr txBox="1">
              <a:spLocks noChangeArrowheads="1"/>
            </p:cNvSpPr>
            <p:nvPr/>
          </p:nvSpPr>
          <p:spPr bwMode="auto">
            <a:xfrm>
              <a:off x="2348" y="3124"/>
              <a:ext cx="20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" tIns="0" rIns="9144" bIns="0">
              <a:spAutoFit/>
            </a:bodyPr>
            <a:lstStyle/>
            <a:p>
              <a:r>
                <a:rPr lang="en-US" sz="1200" b="1">
                  <a:latin typeface="Arial" charset="0"/>
                </a:rPr>
                <a:t>S+N</a:t>
              </a:r>
            </a:p>
          </p:txBody>
        </p:sp>
        <p:sp>
          <p:nvSpPr>
            <p:cNvPr id="13350" name="Text Box 1773"/>
            <p:cNvSpPr txBox="1">
              <a:spLocks noChangeArrowheads="1"/>
            </p:cNvSpPr>
            <p:nvPr/>
          </p:nvSpPr>
          <p:spPr bwMode="auto">
            <a:xfrm>
              <a:off x="2440" y="3320"/>
              <a:ext cx="32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Decision</a:t>
              </a:r>
            </a:p>
            <a:p>
              <a:pPr eaLnBrk="0" hangingPunct="0"/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threshold</a:t>
              </a:r>
              <a:endParaRPr lang="en-US" sz="1000" i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351" name="Line 1774"/>
            <p:cNvSpPr>
              <a:spLocks noChangeShapeType="1"/>
            </p:cNvSpPr>
            <p:nvPr/>
          </p:nvSpPr>
          <p:spPr bwMode="auto">
            <a:xfrm flipH="1" flipV="1">
              <a:off x="2363" y="3279"/>
              <a:ext cx="75" cy="12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BD92BEA-B654-4C96-A46A-E88F67DE0AE3}" type="slidenum">
              <a:rPr lang="en-US"/>
              <a:pPr/>
              <a:t>13</a:t>
            </a:fld>
            <a:endParaRPr 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Wireless Transmission and Receiving System</a:t>
            </a:r>
          </a:p>
        </p:txBody>
      </p:sp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1028700" y="2400300"/>
            <a:ext cx="6634163" cy="3538538"/>
            <a:chOff x="648" y="1512"/>
            <a:chExt cx="4179" cy="2229"/>
          </a:xfrm>
        </p:grpSpPr>
        <p:sp>
          <p:nvSpPr>
            <p:cNvPr id="17413" name="Rectangle 43"/>
            <p:cNvSpPr>
              <a:spLocks noChangeArrowheads="1"/>
            </p:cNvSpPr>
            <p:nvPr/>
          </p:nvSpPr>
          <p:spPr bwMode="auto">
            <a:xfrm>
              <a:off x="3648" y="1512"/>
              <a:ext cx="976" cy="1866"/>
            </a:xfrm>
            <a:prstGeom prst="rect">
              <a:avLst/>
            </a:prstGeom>
            <a:solidFill>
              <a:srgbClr val="F0F0F0"/>
            </a:solidFill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4" name="Rectangle 41"/>
            <p:cNvSpPr>
              <a:spLocks noChangeArrowheads="1"/>
            </p:cNvSpPr>
            <p:nvPr/>
          </p:nvSpPr>
          <p:spPr bwMode="auto">
            <a:xfrm>
              <a:off x="840" y="1513"/>
              <a:ext cx="976" cy="1864"/>
            </a:xfrm>
            <a:prstGeom prst="rect">
              <a:avLst/>
            </a:prstGeom>
            <a:solidFill>
              <a:srgbClr val="F0F0F0"/>
            </a:solidFill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5" name="Rectangle 3"/>
            <p:cNvSpPr>
              <a:spLocks noChangeAspect="1" noChangeArrowheads="1"/>
            </p:cNvSpPr>
            <p:nvPr/>
          </p:nvSpPr>
          <p:spPr bwMode="auto">
            <a:xfrm>
              <a:off x="882" y="2194"/>
              <a:ext cx="893" cy="30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4" tIns="137160" rIns="9144"/>
            <a:lstStyle/>
            <a:p>
              <a:pPr algn="ctr"/>
              <a:r>
                <a:rPr lang="en-US" sz="1200">
                  <a:latin typeface="Arial" charset="0"/>
                </a:rPr>
                <a:t>Modulator</a:t>
              </a:r>
            </a:p>
          </p:txBody>
        </p:sp>
        <p:sp>
          <p:nvSpPr>
            <p:cNvPr id="17416" name="Rectangle 4"/>
            <p:cNvSpPr>
              <a:spLocks noChangeAspect="1" noChangeArrowheads="1"/>
            </p:cNvSpPr>
            <p:nvPr/>
          </p:nvSpPr>
          <p:spPr bwMode="auto">
            <a:xfrm>
              <a:off x="3689" y="3438"/>
              <a:ext cx="893" cy="30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4" tIns="137160" rIns="9144"/>
            <a:lstStyle/>
            <a:p>
              <a:pPr algn="ctr"/>
              <a:r>
                <a:rPr lang="en-US" sz="1200">
                  <a:latin typeface="Arial" charset="0"/>
                </a:rPr>
                <a:t>Destination</a:t>
              </a:r>
            </a:p>
          </p:txBody>
        </p:sp>
        <p:sp>
          <p:nvSpPr>
            <p:cNvPr id="17417" name="Rectangle 5"/>
            <p:cNvSpPr>
              <a:spLocks noChangeAspect="1" noChangeArrowheads="1"/>
            </p:cNvSpPr>
            <p:nvPr/>
          </p:nvSpPr>
          <p:spPr bwMode="auto">
            <a:xfrm>
              <a:off x="882" y="2610"/>
              <a:ext cx="893" cy="30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144" tIns="54864" rIns="9144" bIns="0"/>
            <a:lstStyle/>
            <a:p>
              <a:pPr algn="ctr"/>
              <a:r>
                <a:rPr lang="en-US" sz="1200">
                  <a:latin typeface="Arial" charset="0"/>
                </a:rPr>
                <a:t>Error Control Encoder</a:t>
              </a:r>
            </a:p>
          </p:txBody>
        </p:sp>
        <p:sp>
          <p:nvSpPr>
            <p:cNvPr id="17418" name="Rectangle 6"/>
            <p:cNvSpPr>
              <a:spLocks noChangeAspect="1" noChangeArrowheads="1"/>
            </p:cNvSpPr>
            <p:nvPr/>
          </p:nvSpPr>
          <p:spPr bwMode="auto">
            <a:xfrm>
              <a:off x="3689" y="3024"/>
              <a:ext cx="893" cy="30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144" tIns="54864" rIns="9144" bIns="0"/>
            <a:lstStyle/>
            <a:p>
              <a:pPr algn="ctr"/>
              <a:r>
                <a:rPr lang="en-US" sz="1200">
                  <a:latin typeface="Arial" charset="0"/>
                </a:rPr>
                <a:t>Source Decoder (Decompress)</a:t>
              </a:r>
            </a:p>
          </p:txBody>
        </p:sp>
        <p:sp>
          <p:nvSpPr>
            <p:cNvPr id="17419" name="Rectangle 7"/>
            <p:cNvSpPr>
              <a:spLocks noChangeAspect="1" noChangeArrowheads="1"/>
            </p:cNvSpPr>
            <p:nvPr/>
          </p:nvSpPr>
          <p:spPr bwMode="auto">
            <a:xfrm>
              <a:off x="882" y="3024"/>
              <a:ext cx="893" cy="30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144" tIns="54864" rIns="9144" bIns="0"/>
            <a:lstStyle/>
            <a:p>
              <a:pPr algn="ctr"/>
              <a:r>
                <a:rPr lang="en-US" sz="1200">
                  <a:latin typeface="Arial" charset="0"/>
                </a:rPr>
                <a:t>Source Encoder (Compress)</a:t>
              </a:r>
            </a:p>
          </p:txBody>
        </p:sp>
        <p:sp>
          <p:nvSpPr>
            <p:cNvPr id="17420" name="Rectangle 9"/>
            <p:cNvSpPr>
              <a:spLocks noChangeAspect="1" noChangeArrowheads="1"/>
            </p:cNvSpPr>
            <p:nvPr/>
          </p:nvSpPr>
          <p:spPr bwMode="auto">
            <a:xfrm>
              <a:off x="3689" y="2610"/>
              <a:ext cx="893" cy="30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144" tIns="54864" rIns="9144" bIns="0"/>
            <a:lstStyle/>
            <a:p>
              <a:pPr algn="ctr"/>
              <a:r>
                <a:rPr lang="en-US" sz="1200">
                  <a:latin typeface="Arial" charset="0"/>
                </a:rPr>
                <a:t>Error Control Decoder</a:t>
              </a:r>
            </a:p>
          </p:txBody>
        </p:sp>
        <p:sp>
          <p:nvSpPr>
            <p:cNvPr id="17421" name="Rectangle 10"/>
            <p:cNvSpPr>
              <a:spLocks noChangeAspect="1" noChangeArrowheads="1"/>
            </p:cNvSpPr>
            <p:nvPr/>
          </p:nvSpPr>
          <p:spPr bwMode="auto">
            <a:xfrm>
              <a:off x="882" y="3438"/>
              <a:ext cx="893" cy="30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144" tIns="54864" rIns="9144" bIns="0"/>
            <a:lstStyle/>
            <a:p>
              <a:pPr algn="ctr"/>
              <a:r>
                <a:rPr lang="en-US" sz="1200">
                  <a:latin typeface="Arial" charset="0"/>
                </a:rPr>
                <a:t>Information</a:t>
              </a:r>
            </a:p>
            <a:p>
              <a:pPr algn="ctr"/>
              <a:r>
                <a:rPr lang="en-US" sz="1200">
                  <a:latin typeface="Arial" charset="0"/>
                </a:rPr>
                <a:t>Source</a:t>
              </a:r>
            </a:p>
          </p:txBody>
        </p:sp>
        <p:sp>
          <p:nvSpPr>
            <p:cNvPr id="17422" name="Rectangle 11"/>
            <p:cNvSpPr>
              <a:spLocks noChangeAspect="1" noChangeArrowheads="1"/>
            </p:cNvSpPr>
            <p:nvPr/>
          </p:nvSpPr>
          <p:spPr bwMode="auto">
            <a:xfrm>
              <a:off x="3689" y="2194"/>
              <a:ext cx="893" cy="30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4" tIns="137160" rIns="9144"/>
            <a:lstStyle/>
            <a:p>
              <a:pPr algn="ctr"/>
              <a:r>
                <a:rPr lang="en-US" sz="1200">
                  <a:latin typeface="Arial" charset="0"/>
                </a:rPr>
                <a:t>Demodulator</a:t>
              </a:r>
            </a:p>
          </p:txBody>
        </p:sp>
        <p:cxnSp>
          <p:nvCxnSpPr>
            <p:cNvPr id="17423" name="AutoShape 22"/>
            <p:cNvCxnSpPr>
              <a:cxnSpLocks noChangeShapeType="1"/>
              <a:stCxn id="17421" idx="0"/>
              <a:endCxn id="17419" idx="2"/>
            </p:cNvCxnSpPr>
            <p:nvPr/>
          </p:nvCxnSpPr>
          <p:spPr bwMode="auto">
            <a:xfrm flipV="1">
              <a:off x="1329" y="3327"/>
              <a:ext cx="0" cy="11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7424" name="AutoShape 23"/>
            <p:cNvCxnSpPr>
              <a:cxnSpLocks noChangeShapeType="1"/>
              <a:stCxn id="17419" idx="0"/>
              <a:endCxn id="17417" idx="2"/>
            </p:cNvCxnSpPr>
            <p:nvPr/>
          </p:nvCxnSpPr>
          <p:spPr bwMode="auto">
            <a:xfrm flipV="1">
              <a:off x="1329" y="2913"/>
              <a:ext cx="0" cy="11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7425" name="AutoShape 24"/>
            <p:cNvCxnSpPr>
              <a:cxnSpLocks noChangeShapeType="1"/>
              <a:stCxn id="17417" idx="0"/>
              <a:endCxn id="17415" idx="2"/>
            </p:cNvCxnSpPr>
            <p:nvPr/>
          </p:nvCxnSpPr>
          <p:spPr bwMode="auto">
            <a:xfrm flipV="1">
              <a:off x="1329" y="2497"/>
              <a:ext cx="0" cy="1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7426" name="AutoShape 25"/>
            <p:cNvCxnSpPr>
              <a:cxnSpLocks noChangeShapeType="1"/>
              <a:stCxn id="17422" idx="2"/>
              <a:endCxn id="17420" idx="0"/>
            </p:cNvCxnSpPr>
            <p:nvPr/>
          </p:nvCxnSpPr>
          <p:spPr bwMode="auto">
            <a:xfrm>
              <a:off x="4136" y="2497"/>
              <a:ext cx="0" cy="1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7427" name="AutoShape 26"/>
            <p:cNvCxnSpPr>
              <a:cxnSpLocks noChangeShapeType="1"/>
              <a:stCxn id="17420" idx="2"/>
              <a:endCxn id="17418" idx="0"/>
            </p:cNvCxnSpPr>
            <p:nvPr/>
          </p:nvCxnSpPr>
          <p:spPr bwMode="auto">
            <a:xfrm>
              <a:off x="4136" y="2913"/>
              <a:ext cx="0" cy="11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7428" name="AutoShape 27"/>
            <p:cNvCxnSpPr>
              <a:cxnSpLocks noChangeShapeType="1"/>
              <a:stCxn id="17418" idx="2"/>
              <a:endCxn id="17416" idx="0"/>
            </p:cNvCxnSpPr>
            <p:nvPr/>
          </p:nvCxnSpPr>
          <p:spPr bwMode="auto">
            <a:xfrm>
              <a:off x="4136" y="3327"/>
              <a:ext cx="0" cy="11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7429" name="AutoShape 28"/>
            <p:cNvSpPr>
              <a:spLocks noChangeAspect="1" noChangeArrowheads="1"/>
            </p:cNvSpPr>
            <p:nvPr/>
          </p:nvSpPr>
          <p:spPr bwMode="auto">
            <a:xfrm flipV="1">
              <a:off x="1239" y="1586"/>
              <a:ext cx="179" cy="238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7430" name="AutoShape 29"/>
            <p:cNvCxnSpPr>
              <a:cxnSpLocks noChangeShapeType="1"/>
              <a:stCxn id="17415" idx="0"/>
              <a:endCxn id="17429" idx="0"/>
            </p:cNvCxnSpPr>
            <p:nvPr/>
          </p:nvCxnSpPr>
          <p:spPr bwMode="auto">
            <a:xfrm flipH="1" flipV="1">
              <a:off x="1328" y="1824"/>
              <a:ext cx="1" cy="37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7431" name="AutoShape 30"/>
            <p:cNvSpPr>
              <a:spLocks noChangeAspect="1" noChangeArrowheads="1"/>
            </p:cNvSpPr>
            <p:nvPr/>
          </p:nvSpPr>
          <p:spPr bwMode="auto">
            <a:xfrm flipV="1">
              <a:off x="4046" y="1586"/>
              <a:ext cx="179" cy="238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7432" name="AutoShape 32"/>
            <p:cNvCxnSpPr>
              <a:cxnSpLocks noChangeShapeType="1"/>
              <a:stCxn id="17431" idx="0"/>
              <a:endCxn id="17422" idx="0"/>
            </p:cNvCxnSpPr>
            <p:nvPr/>
          </p:nvCxnSpPr>
          <p:spPr bwMode="auto">
            <a:xfrm>
              <a:off x="4135" y="1824"/>
              <a:ext cx="1" cy="37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7433" name="Freeform 34"/>
            <p:cNvSpPr>
              <a:spLocks/>
            </p:cNvSpPr>
            <p:nvPr/>
          </p:nvSpPr>
          <p:spPr bwMode="auto">
            <a:xfrm>
              <a:off x="1430" y="1526"/>
              <a:ext cx="621" cy="196"/>
            </a:xfrm>
            <a:custGeom>
              <a:avLst/>
              <a:gdLst>
                <a:gd name="T0" fmla="*/ 0 w 621"/>
                <a:gd name="T1" fmla="*/ 72 h 196"/>
                <a:gd name="T2" fmla="*/ 171 w 621"/>
                <a:gd name="T3" fmla="*/ 186 h 196"/>
                <a:gd name="T4" fmla="*/ 286 w 621"/>
                <a:gd name="T5" fmla="*/ 10 h 196"/>
                <a:gd name="T6" fmla="*/ 456 w 621"/>
                <a:gd name="T7" fmla="*/ 127 h 196"/>
                <a:gd name="T8" fmla="*/ 621 w 621"/>
                <a:gd name="T9" fmla="*/ 70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1"/>
                <a:gd name="T16" fmla="*/ 0 h 196"/>
                <a:gd name="T17" fmla="*/ 621 w 621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1" h="196">
                  <a:moveTo>
                    <a:pt x="0" y="72"/>
                  </a:moveTo>
                  <a:cubicBezTo>
                    <a:pt x="28" y="91"/>
                    <a:pt x="123" y="196"/>
                    <a:pt x="171" y="186"/>
                  </a:cubicBezTo>
                  <a:cubicBezTo>
                    <a:pt x="219" y="176"/>
                    <a:pt x="239" y="20"/>
                    <a:pt x="286" y="10"/>
                  </a:cubicBezTo>
                  <a:cubicBezTo>
                    <a:pt x="333" y="0"/>
                    <a:pt x="400" y="117"/>
                    <a:pt x="456" y="127"/>
                  </a:cubicBezTo>
                  <a:cubicBezTo>
                    <a:pt x="512" y="137"/>
                    <a:pt x="587" y="82"/>
                    <a:pt x="621" y="7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stealth" w="sm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4" name="Freeform 35"/>
            <p:cNvSpPr>
              <a:spLocks/>
            </p:cNvSpPr>
            <p:nvPr/>
          </p:nvSpPr>
          <p:spPr bwMode="auto">
            <a:xfrm>
              <a:off x="3410" y="1523"/>
              <a:ext cx="624" cy="193"/>
            </a:xfrm>
            <a:custGeom>
              <a:avLst/>
              <a:gdLst>
                <a:gd name="T0" fmla="*/ 0 w 624"/>
                <a:gd name="T1" fmla="*/ 68 h 193"/>
                <a:gd name="T2" fmla="*/ 168 w 624"/>
                <a:gd name="T3" fmla="*/ 125 h 193"/>
                <a:gd name="T4" fmla="*/ 339 w 624"/>
                <a:gd name="T5" fmla="*/ 10 h 193"/>
                <a:gd name="T6" fmla="*/ 460 w 624"/>
                <a:gd name="T7" fmla="*/ 184 h 193"/>
                <a:gd name="T8" fmla="*/ 624 w 624"/>
                <a:gd name="T9" fmla="*/ 65 h 1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4"/>
                <a:gd name="T16" fmla="*/ 0 h 193"/>
                <a:gd name="T17" fmla="*/ 624 w 624"/>
                <a:gd name="T18" fmla="*/ 193 h 1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4" h="193">
                  <a:moveTo>
                    <a:pt x="0" y="68"/>
                  </a:moveTo>
                  <a:cubicBezTo>
                    <a:pt x="28" y="77"/>
                    <a:pt x="112" y="135"/>
                    <a:pt x="168" y="125"/>
                  </a:cubicBezTo>
                  <a:cubicBezTo>
                    <a:pt x="224" y="115"/>
                    <a:pt x="290" y="0"/>
                    <a:pt x="339" y="10"/>
                  </a:cubicBezTo>
                  <a:cubicBezTo>
                    <a:pt x="388" y="20"/>
                    <a:pt x="413" y="175"/>
                    <a:pt x="460" y="184"/>
                  </a:cubicBezTo>
                  <a:cubicBezTo>
                    <a:pt x="507" y="193"/>
                    <a:pt x="590" y="90"/>
                    <a:pt x="624" y="65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stealth" w="sm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5" name="Freeform 36"/>
            <p:cNvSpPr>
              <a:spLocks/>
            </p:cNvSpPr>
            <p:nvPr/>
          </p:nvSpPr>
          <p:spPr bwMode="auto">
            <a:xfrm>
              <a:off x="1784" y="2554"/>
              <a:ext cx="1895" cy="1036"/>
            </a:xfrm>
            <a:custGeom>
              <a:avLst/>
              <a:gdLst>
                <a:gd name="T0" fmla="*/ 0 w 1895"/>
                <a:gd name="T1" fmla="*/ 1036 h 1036"/>
                <a:gd name="T2" fmla="*/ 947 w 1895"/>
                <a:gd name="T3" fmla="*/ 0 h 1036"/>
                <a:gd name="T4" fmla="*/ 1895 w 1895"/>
                <a:gd name="T5" fmla="*/ 1033 h 1036"/>
                <a:gd name="T6" fmla="*/ 0 60000 65536"/>
                <a:gd name="T7" fmla="*/ 0 60000 65536"/>
                <a:gd name="T8" fmla="*/ 0 60000 65536"/>
                <a:gd name="T9" fmla="*/ 0 w 1895"/>
                <a:gd name="T10" fmla="*/ 0 h 1036"/>
                <a:gd name="T11" fmla="*/ 1895 w 1895"/>
                <a:gd name="T12" fmla="*/ 1036 h 10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95" h="1036">
                  <a:moveTo>
                    <a:pt x="0" y="1036"/>
                  </a:moveTo>
                  <a:cubicBezTo>
                    <a:pt x="158" y="863"/>
                    <a:pt x="631" y="0"/>
                    <a:pt x="947" y="0"/>
                  </a:cubicBezTo>
                  <a:cubicBezTo>
                    <a:pt x="1263" y="0"/>
                    <a:pt x="1697" y="818"/>
                    <a:pt x="1895" y="1033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dash"/>
              <a:round/>
              <a:headEnd/>
              <a:tailEnd type="arrow" w="sm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6" name="Text Box 42"/>
            <p:cNvSpPr txBox="1">
              <a:spLocks noChangeArrowheads="1"/>
            </p:cNvSpPr>
            <p:nvPr/>
          </p:nvSpPr>
          <p:spPr bwMode="auto">
            <a:xfrm rot="-5400000">
              <a:off x="457" y="2388"/>
              <a:ext cx="49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" tIns="0" rIns="9144" bIns="0">
              <a:spAutoFit/>
            </a:bodyPr>
            <a:lstStyle/>
            <a:p>
              <a:pPr algn="ctr"/>
              <a:r>
                <a:rPr lang="en-US" sz="1200">
                  <a:latin typeface="Arial" charset="0"/>
                </a:rPr>
                <a:t>Transmitter</a:t>
              </a:r>
            </a:p>
          </p:txBody>
        </p:sp>
        <p:sp>
          <p:nvSpPr>
            <p:cNvPr id="17437" name="Text Box 44"/>
            <p:cNvSpPr txBox="1">
              <a:spLocks noChangeArrowheads="1"/>
            </p:cNvSpPr>
            <p:nvPr/>
          </p:nvSpPr>
          <p:spPr bwMode="auto">
            <a:xfrm rot="-5400000">
              <a:off x="4575" y="2388"/>
              <a:ext cx="38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" tIns="0" rIns="9144" bIns="0">
              <a:spAutoFit/>
            </a:bodyPr>
            <a:lstStyle/>
            <a:p>
              <a:pPr algn="ctr"/>
              <a:r>
                <a:rPr lang="en-US" sz="1200">
                  <a:latin typeface="Arial" charset="0"/>
                </a:rPr>
                <a:t>Receiver</a:t>
              </a:r>
            </a:p>
          </p:txBody>
        </p:sp>
        <p:sp>
          <p:nvSpPr>
            <p:cNvPr id="17438" name="Text Box 45"/>
            <p:cNvSpPr txBox="1">
              <a:spLocks noChangeArrowheads="1"/>
            </p:cNvSpPr>
            <p:nvPr/>
          </p:nvSpPr>
          <p:spPr bwMode="auto">
            <a:xfrm>
              <a:off x="2398" y="1567"/>
              <a:ext cx="67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" tIns="0" rIns="9144" bIns="0">
              <a:spAutoFit/>
            </a:bodyPr>
            <a:lstStyle/>
            <a:p>
              <a:pPr algn="ctr"/>
              <a:r>
                <a:rPr lang="en-US" sz="1200">
                  <a:latin typeface="Arial" charset="0"/>
                </a:rPr>
                <a:t>Communication</a:t>
              </a:r>
            </a:p>
            <a:p>
              <a:pPr algn="ctr"/>
              <a:r>
                <a:rPr lang="en-US" sz="1200">
                  <a:latin typeface="Arial" charset="0"/>
                </a:rPr>
                <a:t>Channel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Sridhar Iyer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IIT Bombay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46A95-31DD-44CB-90F1-98298A1893AB}" type="slidenum">
              <a:rPr lang="en-US"/>
              <a:pPr/>
              <a:t>14</a:t>
            </a:fld>
            <a:endParaRPr lang="en-US"/>
          </a:p>
        </p:txBody>
      </p:sp>
      <p:sp>
        <p:nvSpPr>
          <p:cNvPr id="546918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620000" cy="914400"/>
          </a:xfrm>
          <a:noFill/>
        </p:spPr>
        <p:txBody>
          <a:bodyPr/>
          <a:lstStyle/>
          <a:p>
            <a:r>
              <a:rPr lang="en-US"/>
              <a:t>Antennas</a:t>
            </a:r>
          </a:p>
        </p:txBody>
      </p:sp>
      <p:sp>
        <p:nvSpPr>
          <p:cNvPr id="54691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3048000"/>
          </a:xfrm>
        </p:spPr>
        <p:txBody>
          <a:bodyPr/>
          <a:lstStyle/>
          <a:p>
            <a:r>
              <a:rPr lang="en-US" sz="2400"/>
              <a:t>An antenna is an </a:t>
            </a:r>
            <a:r>
              <a:rPr lang="en-US" sz="2400">
                <a:cs typeface="Times New Roman" pitchFamily="18" charset="0"/>
              </a:rPr>
              <a:t>electrical conductor or system of conductors to send/receive RF signals</a:t>
            </a:r>
          </a:p>
          <a:p>
            <a:pPr lvl="1"/>
            <a:r>
              <a:rPr lang="en-US" sz="2000">
                <a:cs typeface="Times New Roman" pitchFamily="18" charset="0"/>
              </a:rPr>
              <a:t>Transmission - radiates electromagnetic energy into space</a:t>
            </a:r>
          </a:p>
          <a:p>
            <a:pPr lvl="1"/>
            <a:r>
              <a:rPr lang="en-US" sz="2000">
                <a:cs typeface="Times New Roman" pitchFamily="18" charset="0"/>
              </a:rPr>
              <a:t>Reception - collects electromagnetic energy from space</a:t>
            </a:r>
            <a:endParaRPr lang="en-US" sz="2000"/>
          </a:p>
          <a:p>
            <a:r>
              <a:rPr lang="en-US" sz="2400"/>
              <a:t>In two-way communication, the same antenna can be used for transmission and reception</a:t>
            </a:r>
          </a:p>
        </p:txBody>
      </p:sp>
      <p:sp>
        <p:nvSpPr>
          <p:cNvPr id="5469191" name="Text Box 7"/>
          <p:cNvSpPr txBox="1">
            <a:spLocks noChangeArrowheads="1"/>
          </p:cNvSpPr>
          <p:nvPr/>
        </p:nvSpPr>
        <p:spPr bwMode="auto">
          <a:xfrm>
            <a:off x="1851025" y="5181600"/>
            <a:ext cx="32861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/>
              <a:t>Omnidirectional Antenna</a:t>
            </a:r>
          </a:p>
          <a:p>
            <a:pPr algn="l" eaLnBrk="0" hangingPunct="0"/>
            <a:r>
              <a:rPr lang="en-US"/>
              <a:t> (lower frequency)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609600" y="3733800"/>
            <a:ext cx="1981200" cy="2743200"/>
            <a:chOff x="192" y="2592"/>
            <a:chExt cx="1248" cy="1728"/>
          </a:xfrm>
        </p:grpSpPr>
        <p:sp>
          <p:nvSpPr>
            <p:cNvPr id="5469186" name="Oval 2"/>
            <p:cNvSpPr>
              <a:spLocks noChangeArrowheads="1"/>
            </p:cNvSpPr>
            <p:nvPr/>
          </p:nvSpPr>
          <p:spPr bwMode="auto">
            <a:xfrm>
              <a:off x="192" y="2592"/>
              <a:ext cx="1248" cy="72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9187" name="Oval 3"/>
            <p:cNvSpPr>
              <a:spLocks noChangeArrowheads="1"/>
            </p:cNvSpPr>
            <p:nvPr/>
          </p:nvSpPr>
          <p:spPr bwMode="auto">
            <a:xfrm>
              <a:off x="384" y="2640"/>
              <a:ext cx="960" cy="528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9190" name="Oval 6"/>
            <p:cNvSpPr>
              <a:spLocks noChangeArrowheads="1"/>
            </p:cNvSpPr>
            <p:nvPr/>
          </p:nvSpPr>
          <p:spPr bwMode="auto">
            <a:xfrm>
              <a:off x="576" y="2688"/>
              <a:ext cx="576" cy="432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9192" name="Oval 8"/>
            <p:cNvSpPr>
              <a:spLocks noChangeArrowheads="1"/>
            </p:cNvSpPr>
            <p:nvPr/>
          </p:nvSpPr>
          <p:spPr bwMode="auto">
            <a:xfrm>
              <a:off x="720" y="2880"/>
              <a:ext cx="240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9193" name="Rectangle 9"/>
            <p:cNvSpPr>
              <a:spLocks noChangeArrowheads="1"/>
            </p:cNvSpPr>
            <p:nvPr/>
          </p:nvSpPr>
          <p:spPr bwMode="auto">
            <a:xfrm>
              <a:off x="816" y="3024"/>
              <a:ext cx="48" cy="12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5562600" y="3810000"/>
            <a:ext cx="2133600" cy="2527300"/>
            <a:chOff x="4224" y="2632"/>
            <a:chExt cx="1344" cy="1592"/>
          </a:xfrm>
        </p:grpSpPr>
        <p:sp>
          <p:nvSpPr>
            <p:cNvPr id="5469194" name="Rectangle 10"/>
            <p:cNvSpPr>
              <a:spLocks noChangeArrowheads="1"/>
            </p:cNvSpPr>
            <p:nvPr/>
          </p:nvSpPr>
          <p:spPr bwMode="auto">
            <a:xfrm>
              <a:off x="4224" y="2928"/>
              <a:ext cx="48" cy="12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9195" name="AutoShape 11"/>
            <p:cNvSpPr>
              <a:spLocks noChangeArrowheads="1"/>
            </p:cNvSpPr>
            <p:nvPr/>
          </p:nvSpPr>
          <p:spPr bwMode="auto">
            <a:xfrm rot="1870323">
              <a:off x="4275" y="2771"/>
              <a:ext cx="288" cy="240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9196" name="Freeform 12"/>
            <p:cNvSpPr>
              <a:spLocks/>
            </p:cNvSpPr>
            <p:nvPr/>
          </p:nvSpPr>
          <p:spPr bwMode="auto">
            <a:xfrm>
              <a:off x="4560" y="2632"/>
              <a:ext cx="1008" cy="344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144" y="56"/>
                </a:cxn>
                <a:cxn ang="0">
                  <a:pos x="336" y="344"/>
                </a:cxn>
                <a:cxn ang="0">
                  <a:pos x="432" y="8"/>
                </a:cxn>
                <a:cxn ang="0">
                  <a:pos x="576" y="344"/>
                </a:cxn>
                <a:cxn ang="0">
                  <a:pos x="672" y="8"/>
                </a:cxn>
                <a:cxn ang="0">
                  <a:pos x="864" y="296"/>
                </a:cxn>
                <a:cxn ang="0">
                  <a:pos x="960" y="8"/>
                </a:cxn>
                <a:cxn ang="0">
                  <a:pos x="1056" y="296"/>
                </a:cxn>
              </a:cxnLst>
              <a:rect l="0" t="0" r="r" b="b"/>
              <a:pathLst>
                <a:path w="1056" h="352">
                  <a:moveTo>
                    <a:pt x="0" y="344"/>
                  </a:moveTo>
                  <a:cubicBezTo>
                    <a:pt x="44" y="200"/>
                    <a:pt x="88" y="56"/>
                    <a:pt x="144" y="56"/>
                  </a:cubicBezTo>
                  <a:cubicBezTo>
                    <a:pt x="200" y="56"/>
                    <a:pt x="288" y="352"/>
                    <a:pt x="336" y="344"/>
                  </a:cubicBezTo>
                  <a:cubicBezTo>
                    <a:pt x="384" y="336"/>
                    <a:pt x="392" y="8"/>
                    <a:pt x="432" y="8"/>
                  </a:cubicBezTo>
                  <a:cubicBezTo>
                    <a:pt x="472" y="8"/>
                    <a:pt x="536" y="344"/>
                    <a:pt x="576" y="344"/>
                  </a:cubicBezTo>
                  <a:cubicBezTo>
                    <a:pt x="616" y="344"/>
                    <a:pt x="624" y="16"/>
                    <a:pt x="672" y="8"/>
                  </a:cubicBezTo>
                  <a:cubicBezTo>
                    <a:pt x="720" y="0"/>
                    <a:pt x="816" y="296"/>
                    <a:pt x="864" y="296"/>
                  </a:cubicBezTo>
                  <a:cubicBezTo>
                    <a:pt x="912" y="296"/>
                    <a:pt x="928" y="8"/>
                    <a:pt x="960" y="8"/>
                  </a:cubicBezTo>
                  <a:cubicBezTo>
                    <a:pt x="992" y="8"/>
                    <a:pt x="1040" y="248"/>
                    <a:pt x="1056" y="29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469197" name="Text Box 13"/>
          <p:cNvSpPr txBox="1">
            <a:spLocks noChangeArrowheads="1"/>
          </p:cNvSpPr>
          <p:nvPr/>
        </p:nvSpPr>
        <p:spPr bwMode="auto">
          <a:xfrm>
            <a:off x="6096000" y="5105400"/>
            <a:ext cx="28575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n-US"/>
              <a:t>Directional Antenna (higher frequency)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Sridhar Iyer</a:t>
            </a:r>
          </a:p>
        </p:txBody>
      </p:sp>
      <p:sp>
        <p:nvSpPr>
          <p:cNvPr id="3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IIT Bombay</a:t>
            </a:r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4C028-123E-4647-9A18-526D455F8F99}" type="slidenum">
              <a:rPr lang="en-US"/>
              <a:pPr/>
              <a:t>15</a:t>
            </a:fld>
            <a:endParaRPr lang="en-US"/>
          </a:p>
        </p:txBody>
      </p:sp>
      <p:sp>
        <p:nvSpPr>
          <p:cNvPr id="4350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Signal propagation</a:t>
            </a:r>
          </a:p>
        </p:txBody>
      </p:sp>
      <p:sp>
        <p:nvSpPr>
          <p:cNvPr id="4350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153400" cy="4114800"/>
          </a:xfrm>
        </p:spPr>
        <p:txBody>
          <a:bodyPr/>
          <a:lstStyle/>
          <a:p>
            <a:r>
              <a:rPr lang="en-US" sz="2400"/>
              <a:t>Propagation in free space always like light (straight line)</a:t>
            </a:r>
          </a:p>
          <a:p>
            <a:r>
              <a:rPr lang="en-US" sz="2400"/>
              <a:t>Receiving power proportional to 1/d² </a:t>
            </a:r>
            <a:br>
              <a:rPr lang="en-US" sz="2400"/>
            </a:br>
            <a:r>
              <a:rPr lang="en-US" sz="2400"/>
              <a:t>(d = distance between sender and receiver)</a:t>
            </a:r>
          </a:p>
          <a:p>
            <a:r>
              <a:rPr lang="en-US" sz="2400"/>
              <a:t>Receiving power additionally influenced by</a:t>
            </a:r>
          </a:p>
          <a:p>
            <a:pPr lvl="1"/>
            <a:r>
              <a:rPr lang="en-US" sz="2000"/>
              <a:t>fading (frequency dependent)</a:t>
            </a:r>
          </a:p>
          <a:p>
            <a:pPr lvl="1"/>
            <a:r>
              <a:rPr lang="en-US" sz="2000"/>
              <a:t>shadowing</a:t>
            </a:r>
          </a:p>
          <a:p>
            <a:pPr lvl="1"/>
            <a:r>
              <a:rPr lang="en-US" sz="2000"/>
              <a:t>reflection at large obstacles</a:t>
            </a:r>
          </a:p>
          <a:p>
            <a:pPr lvl="1"/>
            <a:r>
              <a:rPr lang="en-US" sz="2000"/>
              <a:t>refraction depending on the density of a medium</a:t>
            </a:r>
          </a:p>
          <a:p>
            <a:pPr lvl="1"/>
            <a:r>
              <a:rPr lang="en-US" sz="2000"/>
              <a:t>scattering at small obstacles</a:t>
            </a:r>
          </a:p>
          <a:p>
            <a:pPr lvl="1"/>
            <a:r>
              <a:rPr lang="en-US" sz="2000"/>
              <a:t>diffraction at edges</a:t>
            </a: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555625" y="4953000"/>
            <a:ext cx="8054975" cy="1447800"/>
            <a:chOff x="158" y="2784"/>
            <a:chExt cx="5074" cy="912"/>
          </a:xfrm>
        </p:grpSpPr>
        <p:graphicFrame>
          <p:nvGraphicFramePr>
            <p:cNvPr id="4350980" name="Object 4"/>
            <p:cNvGraphicFramePr>
              <a:graphicFrameLocks noChangeAspect="1"/>
            </p:cNvGraphicFramePr>
            <p:nvPr/>
          </p:nvGraphicFramePr>
          <p:xfrm>
            <a:off x="1341" y="2812"/>
            <a:ext cx="442" cy="605"/>
          </p:xfrm>
          <a:graphic>
            <a:graphicData uri="http://schemas.openxmlformats.org/presentationml/2006/ole">
              <p:oleObj spid="_x0000_s2050" name="Clip" r:id="rId3" imgW="2849040" imgH="3902040" progId="">
                <p:embed/>
              </p:oleObj>
            </a:graphicData>
          </a:graphic>
        </p:graphicFrame>
        <p:sp>
          <p:nvSpPr>
            <p:cNvPr id="4350981" name="Line 5"/>
            <p:cNvSpPr>
              <a:spLocks noChangeShapeType="1"/>
            </p:cNvSpPr>
            <p:nvPr/>
          </p:nvSpPr>
          <p:spPr bwMode="auto">
            <a:xfrm>
              <a:off x="1773" y="3148"/>
              <a:ext cx="288" cy="2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50982" name="Line 6"/>
            <p:cNvSpPr>
              <a:spLocks noChangeShapeType="1"/>
            </p:cNvSpPr>
            <p:nvPr/>
          </p:nvSpPr>
          <p:spPr bwMode="auto">
            <a:xfrm flipH="1">
              <a:off x="1773" y="2812"/>
              <a:ext cx="336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50983" name="Text Box 7"/>
            <p:cNvSpPr txBox="1">
              <a:spLocks noChangeArrowheads="1"/>
            </p:cNvSpPr>
            <p:nvPr/>
          </p:nvSpPr>
          <p:spPr bwMode="auto">
            <a:xfrm>
              <a:off x="1386" y="3484"/>
              <a:ext cx="684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sz="1600">
                  <a:latin typeface="Arial" charset="0"/>
                </a:rPr>
                <a:t>reflection</a:t>
              </a:r>
            </a:p>
          </p:txBody>
        </p:sp>
        <p:graphicFrame>
          <p:nvGraphicFramePr>
            <p:cNvPr id="4350984" name="Object 8"/>
            <p:cNvGraphicFramePr>
              <a:graphicFrameLocks noChangeAspect="1"/>
            </p:cNvGraphicFramePr>
            <p:nvPr/>
          </p:nvGraphicFramePr>
          <p:xfrm>
            <a:off x="3360" y="3024"/>
            <a:ext cx="237" cy="396"/>
          </p:xfrm>
          <a:graphic>
            <a:graphicData uri="http://schemas.openxmlformats.org/presentationml/2006/ole">
              <p:oleObj spid="_x0000_s2051" name="Clip" r:id="rId4" imgW="2033280" imgH="3390840" progId="">
                <p:embed/>
              </p:oleObj>
            </a:graphicData>
          </a:graphic>
        </p:graphicFrame>
        <p:sp>
          <p:nvSpPr>
            <p:cNvPr id="4350985" name="Line 9"/>
            <p:cNvSpPr>
              <a:spLocks noChangeShapeType="1"/>
            </p:cNvSpPr>
            <p:nvPr/>
          </p:nvSpPr>
          <p:spPr bwMode="auto">
            <a:xfrm flipV="1">
              <a:off x="3600" y="3072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50986" name="Line 10"/>
            <p:cNvSpPr>
              <a:spLocks noChangeShapeType="1"/>
            </p:cNvSpPr>
            <p:nvPr/>
          </p:nvSpPr>
          <p:spPr bwMode="auto">
            <a:xfrm>
              <a:off x="3600" y="3120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50987" name="Line 11"/>
            <p:cNvSpPr>
              <a:spLocks noChangeShapeType="1"/>
            </p:cNvSpPr>
            <p:nvPr/>
          </p:nvSpPr>
          <p:spPr bwMode="auto">
            <a:xfrm>
              <a:off x="3600" y="3120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50988" name="Line 12"/>
            <p:cNvSpPr>
              <a:spLocks noChangeShapeType="1"/>
            </p:cNvSpPr>
            <p:nvPr/>
          </p:nvSpPr>
          <p:spPr bwMode="auto">
            <a:xfrm flipH="1">
              <a:off x="3600" y="2832"/>
              <a:ext cx="24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50989" name="Text Box 13"/>
            <p:cNvSpPr txBox="1">
              <a:spLocks noChangeArrowheads="1"/>
            </p:cNvSpPr>
            <p:nvPr/>
          </p:nvSpPr>
          <p:spPr bwMode="auto">
            <a:xfrm>
              <a:off x="3168" y="3484"/>
              <a:ext cx="67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600">
                  <a:latin typeface="Arial" charset="0"/>
                </a:rPr>
                <a:t>scattering</a:t>
              </a:r>
            </a:p>
          </p:txBody>
        </p:sp>
        <p:graphicFrame>
          <p:nvGraphicFramePr>
            <p:cNvPr id="4350990" name="Object 14"/>
            <p:cNvGraphicFramePr>
              <a:graphicFrameLocks noChangeAspect="1"/>
            </p:cNvGraphicFramePr>
            <p:nvPr/>
          </p:nvGraphicFramePr>
          <p:xfrm>
            <a:off x="4224" y="3004"/>
            <a:ext cx="898" cy="435"/>
          </p:xfrm>
          <a:graphic>
            <a:graphicData uri="http://schemas.openxmlformats.org/presentationml/2006/ole">
              <p:oleObj spid="_x0000_s2052" name="Clip" r:id="rId5" imgW="1426320" imgH="691560" progId="">
                <p:embed/>
              </p:oleObj>
            </a:graphicData>
          </a:graphic>
        </p:graphicFrame>
        <p:sp>
          <p:nvSpPr>
            <p:cNvPr id="4350991" name="Line 15"/>
            <p:cNvSpPr>
              <a:spLocks noChangeShapeType="1"/>
            </p:cNvSpPr>
            <p:nvPr/>
          </p:nvSpPr>
          <p:spPr bwMode="auto">
            <a:xfrm flipV="1">
              <a:off x="4032" y="3004"/>
              <a:ext cx="48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50992" name="Line 16"/>
            <p:cNvSpPr>
              <a:spLocks noChangeShapeType="1"/>
            </p:cNvSpPr>
            <p:nvPr/>
          </p:nvSpPr>
          <p:spPr bwMode="auto">
            <a:xfrm>
              <a:off x="4512" y="3004"/>
              <a:ext cx="72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50993" name="Line 17"/>
            <p:cNvSpPr>
              <a:spLocks noChangeShapeType="1"/>
            </p:cNvSpPr>
            <p:nvPr/>
          </p:nvSpPr>
          <p:spPr bwMode="auto">
            <a:xfrm>
              <a:off x="4512" y="3004"/>
              <a:ext cx="72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50994" name="Text Box 18"/>
            <p:cNvSpPr txBox="1">
              <a:spLocks noChangeArrowheads="1"/>
            </p:cNvSpPr>
            <p:nvPr/>
          </p:nvSpPr>
          <p:spPr bwMode="auto">
            <a:xfrm>
              <a:off x="4320" y="3484"/>
              <a:ext cx="67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600">
                  <a:latin typeface="Arial" charset="0"/>
                </a:rPr>
                <a:t>diffraction</a:t>
              </a:r>
            </a:p>
          </p:txBody>
        </p:sp>
        <p:graphicFrame>
          <p:nvGraphicFramePr>
            <p:cNvPr id="4350995" name="Object 19"/>
            <p:cNvGraphicFramePr>
              <a:graphicFrameLocks noChangeAspect="1"/>
            </p:cNvGraphicFramePr>
            <p:nvPr/>
          </p:nvGraphicFramePr>
          <p:xfrm flipH="1">
            <a:off x="360" y="2784"/>
            <a:ext cx="409" cy="612"/>
          </p:xfrm>
          <a:graphic>
            <a:graphicData uri="http://schemas.openxmlformats.org/presentationml/2006/ole">
              <p:oleObj spid="_x0000_s2053" name="Clip" r:id="rId6" imgW="3031560" imgH="4533480" progId="">
                <p:embed/>
              </p:oleObj>
            </a:graphicData>
          </a:graphic>
        </p:graphicFrame>
        <p:sp>
          <p:nvSpPr>
            <p:cNvPr id="4350996" name="Line 20"/>
            <p:cNvSpPr>
              <a:spLocks noChangeShapeType="1"/>
            </p:cNvSpPr>
            <p:nvPr/>
          </p:nvSpPr>
          <p:spPr bwMode="auto">
            <a:xfrm flipH="1">
              <a:off x="744" y="2880"/>
              <a:ext cx="288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50997" name="Line 21"/>
            <p:cNvSpPr>
              <a:spLocks noChangeShapeType="1"/>
            </p:cNvSpPr>
            <p:nvPr/>
          </p:nvSpPr>
          <p:spPr bwMode="auto">
            <a:xfrm>
              <a:off x="744" y="3024"/>
              <a:ext cx="14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50998" name="Text Box 22"/>
            <p:cNvSpPr txBox="1">
              <a:spLocks noChangeArrowheads="1"/>
            </p:cNvSpPr>
            <p:nvPr/>
          </p:nvSpPr>
          <p:spPr bwMode="auto">
            <a:xfrm>
              <a:off x="158" y="3484"/>
              <a:ext cx="72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600">
                  <a:latin typeface="Arial" charset="0"/>
                </a:rPr>
                <a:t>shadowing</a:t>
              </a:r>
            </a:p>
          </p:txBody>
        </p:sp>
        <p:sp>
          <p:nvSpPr>
            <p:cNvPr id="4350999" name="Line 23"/>
            <p:cNvSpPr>
              <a:spLocks noChangeShapeType="1"/>
            </p:cNvSpPr>
            <p:nvPr/>
          </p:nvSpPr>
          <p:spPr bwMode="auto">
            <a:xfrm flipH="1">
              <a:off x="744" y="2832"/>
              <a:ext cx="192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51000" name="Rectangle 24"/>
            <p:cNvSpPr>
              <a:spLocks noChangeArrowheads="1"/>
            </p:cNvSpPr>
            <p:nvPr/>
          </p:nvSpPr>
          <p:spPr bwMode="auto">
            <a:xfrm>
              <a:off x="2381" y="3113"/>
              <a:ext cx="635" cy="317"/>
            </a:xfrm>
            <a:prstGeom prst="rect">
              <a:avLst/>
            </a:prstGeom>
            <a:solidFill>
              <a:srgbClr val="DADAF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51001" name="Text Box 25"/>
            <p:cNvSpPr txBox="1">
              <a:spLocks noChangeArrowheads="1"/>
            </p:cNvSpPr>
            <p:nvPr/>
          </p:nvSpPr>
          <p:spPr bwMode="auto">
            <a:xfrm>
              <a:off x="2381" y="3475"/>
              <a:ext cx="684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sz="1600">
                  <a:latin typeface="Arial" charset="0"/>
                </a:rPr>
                <a:t>refraction</a:t>
              </a:r>
            </a:p>
          </p:txBody>
        </p:sp>
        <p:sp>
          <p:nvSpPr>
            <p:cNvPr id="4351002" name="Line 26"/>
            <p:cNvSpPr>
              <a:spLocks noChangeShapeType="1"/>
            </p:cNvSpPr>
            <p:nvPr/>
          </p:nvSpPr>
          <p:spPr bwMode="auto">
            <a:xfrm flipH="1">
              <a:off x="2653" y="2870"/>
              <a:ext cx="318" cy="24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51003" name="Line 27"/>
            <p:cNvSpPr>
              <a:spLocks noChangeShapeType="1"/>
            </p:cNvSpPr>
            <p:nvPr/>
          </p:nvSpPr>
          <p:spPr bwMode="auto">
            <a:xfrm rot="3912177">
              <a:off x="2499" y="3128"/>
              <a:ext cx="184" cy="2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Sridhar Iyer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IIT Bombay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EFE0B-AC4B-4EBE-930D-220A4E44366F}" type="slidenum">
              <a:rPr lang="en-US"/>
              <a:pPr/>
              <a:t>16</a:t>
            </a:fld>
            <a:endParaRPr lang="en-US"/>
          </a:p>
        </p:txBody>
      </p:sp>
      <p:sp>
        <p:nvSpPr>
          <p:cNvPr id="2356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Bandwidth</a:t>
            </a:r>
          </a:p>
        </p:txBody>
      </p:sp>
      <p:sp>
        <p:nvSpPr>
          <p:cNvPr id="2356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727950" cy="4648200"/>
          </a:xfrm>
        </p:spPr>
        <p:txBody>
          <a:bodyPr/>
          <a:lstStyle/>
          <a:p>
            <a:r>
              <a:rPr lang="en-US" sz="2400"/>
              <a:t>Amount of data that can be transmitted per unit time</a:t>
            </a:r>
          </a:p>
          <a:p>
            <a:pPr lvl="1"/>
            <a:r>
              <a:rPr lang="en-US" sz="2000"/>
              <a:t>expressed in cycles per second, or Hertz (Hz) for analog devices</a:t>
            </a:r>
          </a:p>
          <a:p>
            <a:pPr lvl="1"/>
            <a:r>
              <a:rPr lang="en-US" sz="2000"/>
              <a:t>expressed in bits per second (bps) for digital devices</a:t>
            </a:r>
          </a:p>
          <a:p>
            <a:pPr lvl="1"/>
            <a:r>
              <a:rPr lang="en-US" sz="2000"/>
              <a:t>KB = 2^10 bytes; Mbps = 10^6 bps</a:t>
            </a:r>
          </a:p>
          <a:p>
            <a:endParaRPr lang="en-US" sz="2400"/>
          </a:p>
          <a:p>
            <a:r>
              <a:rPr lang="en-US" sz="2400"/>
              <a:t>Link v/s End-to-End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Sridhar Iyer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IIT Bombay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360D-9B31-4721-A062-3D8290EEAD75}" type="slidenum">
              <a:rPr lang="en-US"/>
              <a:pPr/>
              <a:t>17</a:t>
            </a:fld>
            <a:endParaRPr lang="en-US"/>
          </a:p>
        </p:txBody>
      </p:sp>
      <p:sp>
        <p:nvSpPr>
          <p:cNvPr id="2360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Latency (delay)</a:t>
            </a:r>
          </a:p>
        </p:txBody>
      </p:sp>
      <p:sp>
        <p:nvSpPr>
          <p:cNvPr id="2360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153400" cy="4800600"/>
          </a:xfrm>
        </p:spPr>
        <p:txBody>
          <a:bodyPr/>
          <a:lstStyle/>
          <a:p>
            <a:r>
              <a:rPr lang="en-US" sz="2000"/>
              <a:t>Time it takes to send message from point A to point B</a:t>
            </a:r>
          </a:p>
          <a:p>
            <a:pPr lvl="1"/>
            <a:r>
              <a:rPr lang="en-US" sz="2000"/>
              <a:t>Latency = Propagation + Transmit 							+ Queue</a:t>
            </a:r>
          </a:p>
          <a:p>
            <a:pPr lvl="1"/>
            <a:r>
              <a:rPr lang="en-US" sz="2000"/>
              <a:t> Propagation = Distance / 							SpeedOfLight</a:t>
            </a:r>
          </a:p>
          <a:p>
            <a:pPr lvl="1"/>
            <a:r>
              <a:rPr lang="en-US" sz="2000"/>
              <a:t>Transmit = Size / Bandwidth</a:t>
            </a:r>
          </a:p>
          <a:p>
            <a:endParaRPr lang="en-US" sz="2400"/>
          </a:p>
          <a:p>
            <a:r>
              <a:rPr lang="en-US" sz="2000"/>
              <a:t>Queueing not relevant for direct links</a:t>
            </a:r>
          </a:p>
          <a:p>
            <a:r>
              <a:rPr lang="en-US" sz="2000"/>
              <a:t>Bandwidth not relevant if Size = 1 bit</a:t>
            </a:r>
          </a:p>
          <a:p>
            <a:r>
              <a:rPr lang="en-US" sz="2000"/>
              <a:t>Software overhead can dominate when Distance is small</a:t>
            </a:r>
          </a:p>
          <a:p>
            <a:endParaRPr lang="en-US" sz="2000"/>
          </a:p>
          <a:p>
            <a:r>
              <a:rPr lang="en-US" sz="2400"/>
              <a:t>RTT: round-trip time</a:t>
            </a:r>
            <a:endParaRPr lang="en-US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algn="ctr"/>
            <a:r>
              <a:rPr lang="en-US"/>
              <a:t>802.11 (WiFi) Overview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Sridhar Iyer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IIT Bombay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CDE49-DD3D-4F3E-B926-112CF671712E}" type="slidenum">
              <a:rPr lang="en-US"/>
              <a:pPr/>
              <a:t>19</a:t>
            </a:fld>
            <a:endParaRPr lang="en-US"/>
          </a:p>
        </p:txBody>
      </p:sp>
      <p:sp>
        <p:nvSpPr>
          <p:cNvPr id="599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Wireless LANs</a:t>
            </a:r>
          </a:p>
        </p:txBody>
      </p:sp>
      <p:sp>
        <p:nvSpPr>
          <p:cNvPr id="599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1534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Infrared (IrDA) or radio links (Wavelan)</a:t>
            </a:r>
          </a:p>
          <a:p>
            <a:pPr>
              <a:lnSpc>
                <a:spcPct val="90000"/>
              </a:lnSpc>
            </a:pPr>
            <a:r>
              <a:rPr lang="en-US"/>
              <a:t>Advantages</a:t>
            </a:r>
          </a:p>
          <a:p>
            <a:pPr lvl="1">
              <a:lnSpc>
                <a:spcPct val="90000"/>
              </a:lnSpc>
            </a:pPr>
            <a:r>
              <a:rPr lang="en-US"/>
              <a:t>very flexible within the reception area </a:t>
            </a:r>
          </a:p>
          <a:p>
            <a:pPr lvl="1">
              <a:lnSpc>
                <a:spcPct val="90000"/>
              </a:lnSpc>
            </a:pPr>
            <a:r>
              <a:rPr lang="en-US"/>
              <a:t>Ad-hoc networks possible</a:t>
            </a:r>
          </a:p>
          <a:p>
            <a:pPr lvl="1">
              <a:lnSpc>
                <a:spcPct val="90000"/>
              </a:lnSpc>
            </a:pPr>
            <a:r>
              <a:rPr lang="en-US"/>
              <a:t>(almost) no wiring difficulties </a:t>
            </a:r>
          </a:p>
          <a:p>
            <a:pPr>
              <a:lnSpc>
                <a:spcPct val="90000"/>
              </a:lnSpc>
            </a:pPr>
            <a:r>
              <a:rPr lang="en-US"/>
              <a:t>Disadvantages</a:t>
            </a:r>
          </a:p>
          <a:p>
            <a:pPr lvl="1">
              <a:lnSpc>
                <a:spcPct val="90000"/>
              </a:lnSpc>
            </a:pPr>
            <a:r>
              <a:rPr lang="en-US"/>
              <a:t>low bandwidth compared to wired networks</a:t>
            </a:r>
          </a:p>
          <a:p>
            <a:pPr lvl="1">
              <a:lnSpc>
                <a:spcPct val="90000"/>
              </a:lnSpc>
            </a:pPr>
            <a:r>
              <a:rPr lang="en-US"/>
              <a:t>many proprietary solutions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Infrastructure v/s ad-hoc networks (802.11)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Mobile Health (M-Health)?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One way to achieve </a:t>
            </a:r>
            <a:r>
              <a:rPr lang="en-US" dirty="0" err="1" smtClean="0"/>
              <a:t>tele</a:t>
            </a:r>
            <a:r>
              <a:rPr lang="en-US" dirty="0" smtClean="0"/>
              <a:t>-healthcare</a:t>
            </a:r>
          </a:p>
          <a:p>
            <a:r>
              <a:rPr lang="en-US" dirty="0" smtClean="0"/>
              <a:t>[</a:t>
            </a:r>
            <a:r>
              <a:rPr lang="en-US" dirty="0" err="1" smtClean="0"/>
              <a:t>WiKi</a:t>
            </a:r>
            <a:r>
              <a:rPr lang="en-US" dirty="0" smtClean="0"/>
              <a:t> definition] </a:t>
            </a:r>
            <a:r>
              <a:rPr lang="en-US" b="1" dirty="0" err="1" smtClean="0"/>
              <a:t>mHealth</a:t>
            </a:r>
            <a:r>
              <a:rPr lang="en-US" dirty="0" smtClean="0"/>
              <a:t> (also written as </a:t>
            </a:r>
            <a:r>
              <a:rPr lang="en-US" b="1" dirty="0" smtClean="0"/>
              <a:t>m-health</a:t>
            </a:r>
            <a:r>
              <a:rPr lang="en-US" dirty="0" smtClean="0"/>
              <a:t> or </a:t>
            </a:r>
            <a:r>
              <a:rPr lang="en-US" b="1" dirty="0" smtClean="0"/>
              <a:t>mobile health</a:t>
            </a:r>
            <a:r>
              <a:rPr lang="en-US" dirty="0" smtClean="0"/>
              <a:t>) is a term used for the practice of medicine and public health, supported by mobile devices. The term is most commonly used in reference to using mobile communication devices, such as </a:t>
            </a:r>
            <a:r>
              <a:rPr lang="en-US" dirty="0" smtClean="0">
                <a:hlinkClick r:id="rId2" tooltip="Mobile phones"/>
              </a:rPr>
              <a:t>mobile phones</a:t>
            </a:r>
            <a:r>
              <a:rPr lang="en-US" dirty="0" smtClean="0"/>
              <a:t>, tablet computers and </a:t>
            </a:r>
            <a:r>
              <a:rPr lang="en-US" dirty="0" smtClean="0">
                <a:hlinkClick r:id="rId3" tooltip="PDA"/>
              </a:rPr>
              <a:t>PDAs</a:t>
            </a:r>
            <a:r>
              <a:rPr lang="en-US" dirty="0" smtClean="0"/>
              <a:t>, for </a:t>
            </a:r>
            <a:r>
              <a:rPr lang="en-US" dirty="0" smtClean="0">
                <a:hlinkClick r:id="rId4" tooltip="Health services"/>
              </a:rPr>
              <a:t>health services</a:t>
            </a:r>
            <a:r>
              <a:rPr lang="en-US" dirty="0" smtClean="0"/>
              <a:t> and information.</a:t>
            </a:r>
          </a:p>
          <a:p>
            <a:r>
              <a:rPr lang="en-US" dirty="0" smtClean="0"/>
              <a:t>It is based on Wireless &amp; Mobile technologies (such as Wireless LAN,  </a:t>
            </a:r>
            <a:r>
              <a:rPr lang="en-US" dirty="0" err="1" smtClean="0"/>
              <a:t>WiMax</a:t>
            </a:r>
            <a:r>
              <a:rPr lang="en-US" dirty="0" smtClean="0"/>
              <a:t>, Cellular networks, Satellite, Sensor Networks, Ad hoc Networks, etc.)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Sridhar Iyer</a:t>
            </a:r>
          </a:p>
        </p:txBody>
      </p:sp>
      <p:sp>
        <p:nvSpPr>
          <p:cNvPr id="3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IIT Bombay</a:t>
            </a:r>
          </a:p>
        </p:txBody>
      </p:sp>
      <p:sp>
        <p:nvSpPr>
          <p:cNvPr id="4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0AF0-6C25-4C81-B9EB-B7E5BF09A703}" type="slidenum">
              <a:rPr lang="en-US"/>
              <a:pPr/>
              <a:t>20</a:t>
            </a:fld>
            <a:endParaRPr lang="en-US"/>
          </a:p>
        </p:txBody>
      </p:sp>
      <p:sp>
        <p:nvSpPr>
          <p:cNvPr id="138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802.11 variants</a:t>
            </a:r>
          </a:p>
        </p:txBody>
      </p:sp>
      <p:sp>
        <p:nvSpPr>
          <p:cNvPr id="1381379" name="Rectangle 3"/>
          <p:cNvSpPr>
            <a:spLocks noChangeArrowheads="1"/>
          </p:cNvSpPr>
          <p:nvPr/>
        </p:nvSpPr>
        <p:spPr bwMode="auto">
          <a:xfrm>
            <a:off x="685800" y="1447800"/>
            <a:ext cx="8458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000066"/>
              </a:buClr>
              <a:buSzPct val="50000"/>
              <a:buFont typeface="Wingdings" pitchFamily="2" charset="2"/>
              <a:buChar char="q"/>
            </a:pPr>
            <a:endParaRPr lang="en-US" sz="1800" b="1">
              <a:latin typeface="Tahoma" pitchFamily="34" charset="0"/>
              <a:cs typeface="Times New Roman" pitchFamily="18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000066"/>
              </a:buClr>
              <a:buSzPct val="50000"/>
              <a:buFont typeface="Wingdings" pitchFamily="2" charset="2"/>
              <a:buChar char="q"/>
            </a:pPr>
            <a:endParaRPr lang="en-US" sz="1800" b="1"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1381380" name="Rectangle 4"/>
          <p:cNvSpPr>
            <a:spLocks noChangeArrowheads="1"/>
          </p:cNvSpPr>
          <p:nvPr/>
        </p:nvSpPr>
        <p:spPr bwMode="auto">
          <a:xfrm>
            <a:off x="3876675" y="1800225"/>
            <a:ext cx="3514725" cy="2244725"/>
          </a:xfrm>
          <a:prstGeom prst="rect">
            <a:avLst/>
          </a:prstGeom>
          <a:solidFill>
            <a:srgbClr val="99CCFF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81381" name="Rectangle 5"/>
          <p:cNvSpPr>
            <a:spLocks noChangeArrowheads="1"/>
          </p:cNvSpPr>
          <p:nvPr/>
        </p:nvSpPr>
        <p:spPr bwMode="auto">
          <a:xfrm>
            <a:off x="4170363" y="2336800"/>
            <a:ext cx="1470025" cy="382588"/>
          </a:xfrm>
          <a:prstGeom prst="rect">
            <a:avLst/>
          </a:prstGeom>
          <a:solidFill>
            <a:srgbClr val="66FF33"/>
          </a:solidFill>
          <a:ln w="12700">
            <a:miter lim="800000"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eaLnBrk="0" hangingPunct="0"/>
            <a:r>
              <a:rPr lang="en-GB" b="1">
                <a:latin typeface="Arial" charset="0"/>
              </a:rPr>
              <a:t>MAC</a:t>
            </a:r>
          </a:p>
        </p:txBody>
      </p:sp>
      <p:sp>
        <p:nvSpPr>
          <p:cNvPr id="1381382" name="Rectangle 6"/>
          <p:cNvSpPr>
            <a:spLocks noChangeArrowheads="1"/>
          </p:cNvSpPr>
          <p:nvPr/>
        </p:nvSpPr>
        <p:spPr bwMode="auto">
          <a:xfrm>
            <a:off x="6767513" y="2511425"/>
            <a:ext cx="396875" cy="1390650"/>
          </a:xfrm>
          <a:prstGeom prst="rect">
            <a:avLst/>
          </a:prstGeom>
          <a:solidFill>
            <a:srgbClr val="00FFFF"/>
          </a:solidFill>
          <a:ln w="12700">
            <a:miter lim="800000"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 wrap="none" anchor="ctr">
            <a:flatTx/>
          </a:bodyPr>
          <a:lstStyle/>
          <a:p>
            <a:pPr eaLnBrk="0" hangingPunct="0"/>
            <a:r>
              <a:rPr lang="en-GB" sz="1600" b="1">
                <a:latin typeface="Arial" charset="0"/>
              </a:rPr>
              <a:t>MIB</a:t>
            </a:r>
          </a:p>
        </p:txBody>
      </p:sp>
      <p:sp>
        <p:nvSpPr>
          <p:cNvPr id="1381383" name="Rectangle 7"/>
          <p:cNvSpPr>
            <a:spLocks noChangeArrowheads="1"/>
          </p:cNvSpPr>
          <p:nvPr/>
        </p:nvSpPr>
        <p:spPr bwMode="auto">
          <a:xfrm>
            <a:off x="4121150" y="3582988"/>
            <a:ext cx="849313" cy="298450"/>
          </a:xfrm>
          <a:prstGeom prst="rect">
            <a:avLst/>
          </a:prstGeom>
          <a:solidFill>
            <a:srgbClr val="FFCC99"/>
          </a:solidFill>
          <a:ln w="12700">
            <a:miter lim="800000"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99"/>
            </a:extrusionClr>
          </a:sp3d>
        </p:spPr>
        <p:txBody>
          <a:bodyPr wrap="none" anchor="ctr">
            <a:flatTx/>
          </a:bodyPr>
          <a:lstStyle/>
          <a:p>
            <a:pPr eaLnBrk="0" hangingPunct="0"/>
            <a:r>
              <a:rPr lang="en-GB" sz="1600" b="1">
                <a:latin typeface="Arial" charset="0"/>
              </a:rPr>
              <a:t>DSSS</a:t>
            </a:r>
          </a:p>
        </p:txBody>
      </p:sp>
      <p:sp>
        <p:nvSpPr>
          <p:cNvPr id="1381384" name="Rectangle 8"/>
          <p:cNvSpPr>
            <a:spLocks noChangeArrowheads="1"/>
          </p:cNvSpPr>
          <p:nvPr/>
        </p:nvSpPr>
        <p:spPr bwMode="auto">
          <a:xfrm>
            <a:off x="5057775" y="3578225"/>
            <a:ext cx="361950" cy="298450"/>
          </a:xfrm>
          <a:prstGeom prst="rect">
            <a:avLst/>
          </a:prstGeom>
          <a:solidFill>
            <a:srgbClr val="FFCC99"/>
          </a:solidFill>
          <a:ln w="12700">
            <a:miter lim="800000"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99"/>
            </a:extrusionClr>
          </a:sp3d>
        </p:spPr>
        <p:txBody>
          <a:bodyPr wrap="none" anchor="ctr">
            <a:flatTx/>
          </a:bodyPr>
          <a:lstStyle/>
          <a:p>
            <a:pPr eaLnBrk="0" hangingPunct="0"/>
            <a:r>
              <a:rPr lang="en-GB" sz="1600" b="1">
                <a:latin typeface="Arial" charset="0"/>
              </a:rPr>
              <a:t>FH</a:t>
            </a:r>
          </a:p>
        </p:txBody>
      </p:sp>
      <p:sp>
        <p:nvSpPr>
          <p:cNvPr id="1381385" name="Rectangle 9"/>
          <p:cNvSpPr>
            <a:spLocks noChangeArrowheads="1"/>
          </p:cNvSpPr>
          <p:nvPr/>
        </p:nvSpPr>
        <p:spPr bwMode="auto">
          <a:xfrm>
            <a:off x="5507038" y="3579813"/>
            <a:ext cx="361950" cy="298450"/>
          </a:xfrm>
          <a:prstGeom prst="rect">
            <a:avLst/>
          </a:prstGeom>
          <a:solidFill>
            <a:srgbClr val="FF6600"/>
          </a:solidFill>
          <a:ln w="12700">
            <a:miter lim="800000"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6600"/>
            </a:extrusionClr>
          </a:sp3d>
        </p:spPr>
        <p:txBody>
          <a:bodyPr wrap="none" anchor="ctr">
            <a:flatTx/>
          </a:bodyPr>
          <a:lstStyle/>
          <a:p>
            <a:pPr eaLnBrk="0" hangingPunct="0"/>
            <a:r>
              <a:rPr lang="en-GB" sz="1600" b="1">
                <a:latin typeface="Arial" charset="0"/>
              </a:rPr>
              <a:t>IR</a:t>
            </a:r>
          </a:p>
        </p:txBody>
      </p:sp>
      <p:sp>
        <p:nvSpPr>
          <p:cNvPr id="1381386" name="Rectangle 10"/>
          <p:cNvSpPr>
            <a:spLocks noChangeArrowheads="1"/>
          </p:cNvSpPr>
          <p:nvPr/>
        </p:nvSpPr>
        <p:spPr bwMode="auto">
          <a:xfrm>
            <a:off x="4133850" y="3227388"/>
            <a:ext cx="2465388" cy="298450"/>
          </a:xfrm>
          <a:prstGeom prst="rect">
            <a:avLst/>
          </a:prstGeom>
          <a:solidFill>
            <a:srgbClr val="B2B2B2"/>
          </a:solidFill>
          <a:ln w="12700">
            <a:miter lim="800000"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B2B2B2"/>
            </a:extrusionClr>
          </a:sp3d>
        </p:spPr>
        <p:txBody>
          <a:bodyPr wrap="none" anchor="ctr">
            <a:flatTx/>
          </a:bodyPr>
          <a:lstStyle/>
          <a:p>
            <a:pPr eaLnBrk="0" hangingPunct="0"/>
            <a:r>
              <a:rPr lang="en-GB" b="1">
                <a:latin typeface="Arial" charset="0"/>
              </a:rPr>
              <a:t>PHY</a:t>
            </a:r>
          </a:p>
        </p:txBody>
      </p:sp>
      <p:sp>
        <p:nvSpPr>
          <p:cNvPr id="1381387" name="AutoShape 11"/>
          <p:cNvSpPr>
            <a:spLocks noChangeArrowheads="1"/>
          </p:cNvSpPr>
          <p:nvPr/>
        </p:nvSpPr>
        <p:spPr bwMode="auto">
          <a:xfrm>
            <a:off x="4749800" y="2714625"/>
            <a:ext cx="379413" cy="415925"/>
          </a:xfrm>
          <a:prstGeom prst="upDownArrow">
            <a:avLst>
              <a:gd name="adj1" fmla="val 50000"/>
              <a:gd name="adj2" fmla="val 21925"/>
            </a:avLst>
          </a:prstGeom>
          <a:solidFill>
            <a:srgbClr val="F0FA24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sy="50000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81388" name="Rectangle 12"/>
          <p:cNvSpPr>
            <a:spLocks noChangeArrowheads="1"/>
          </p:cNvSpPr>
          <p:nvPr/>
        </p:nvSpPr>
        <p:spPr bwMode="auto">
          <a:xfrm>
            <a:off x="4176713" y="2155825"/>
            <a:ext cx="1466850" cy="131763"/>
          </a:xfrm>
          <a:prstGeom prst="rect">
            <a:avLst/>
          </a:prstGeom>
          <a:solidFill>
            <a:srgbClr val="FF0000"/>
          </a:solidFill>
          <a:ln w="12700">
            <a:miter lim="800000"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>
            <a:flatTx/>
          </a:bodyPr>
          <a:lstStyle/>
          <a:p>
            <a:pPr eaLnBrk="0" hangingPunct="0"/>
            <a:r>
              <a:rPr lang="en-GB" sz="1400" b="1">
                <a:latin typeface="Arial" charset="0"/>
              </a:rPr>
              <a:t>WEP</a:t>
            </a:r>
          </a:p>
        </p:txBody>
      </p:sp>
      <p:sp>
        <p:nvSpPr>
          <p:cNvPr id="1381389" name="AutoShape 13"/>
          <p:cNvSpPr>
            <a:spLocks noChangeArrowheads="1"/>
          </p:cNvSpPr>
          <p:nvPr/>
        </p:nvSpPr>
        <p:spPr bwMode="auto">
          <a:xfrm>
            <a:off x="4773613" y="1724025"/>
            <a:ext cx="379412" cy="392113"/>
          </a:xfrm>
          <a:prstGeom prst="upDownArrow">
            <a:avLst>
              <a:gd name="adj1" fmla="val 50000"/>
              <a:gd name="adj2" fmla="val 20670"/>
            </a:avLst>
          </a:prstGeom>
          <a:solidFill>
            <a:srgbClr val="F0FA24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sy="50000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81390" name="Rectangle 14"/>
          <p:cNvSpPr>
            <a:spLocks noChangeArrowheads="1"/>
          </p:cNvSpPr>
          <p:nvPr/>
        </p:nvSpPr>
        <p:spPr bwMode="auto">
          <a:xfrm>
            <a:off x="4154488" y="1600200"/>
            <a:ext cx="1598612" cy="142875"/>
          </a:xfrm>
          <a:prstGeom prst="rect">
            <a:avLst/>
          </a:prstGeom>
          <a:solidFill>
            <a:srgbClr val="CC99FF"/>
          </a:solidFill>
          <a:ln w="12700">
            <a:miter lim="800000"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</p:spPr>
        <p:txBody>
          <a:bodyPr wrap="none" anchor="ctr">
            <a:flatTx/>
          </a:bodyPr>
          <a:lstStyle/>
          <a:p>
            <a:pPr eaLnBrk="0" hangingPunct="0"/>
            <a:r>
              <a:rPr lang="en-GB" sz="1600" b="1">
                <a:latin typeface="Arial" charset="0"/>
              </a:rPr>
              <a:t>LLC</a:t>
            </a:r>
          </a:p>
        </p:txBody>
      </p:sp>
      <p:sp>
        <p:nvSpPr>
          <p:cNvPr id="1381391" name="Rectangle 15"/>
          <p:cNvSpPr>
            <a:spLocks noChangeArrowheads="1"/>
          </p:cNvSpPr>
          <p:nvPr/>
        </p:nvSpPr>
        <p:spPr bwMode="auto">
          <a:xfrm>
            <a:off x="5724525" y="2120900"/>
            <a:ext cx="733425" cy="596900"/>
          </a:xfrm>
          <a:prstGeom prst="rect">
            <a:avLst/>
          </a:prstGeom>
          <a:solidFill>
            <a:srgbClr val="808000"/>
          </a:solidFill>
          <a:ln w="12700">
            <a:miter lim="800000"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808000"/>
            </a:extrusionClr>
          </a:sp3d>
        </p:spPr>
        <p:txBody>
          <a:bodyPr wrap="none" anchor="ctr">
            <a:flatTx/>
          </a:bodyPr>
          <a:lstStyle/>
          <a:p>
            <a:pPr eaLnBrk="0" hangingPunct="0"/>
            <a:r>
              <a:rPr lang="en-GB" sz="1600" b="1">
                <a:latin typeface="Arial" charset="0"/>
              </a:rPr>
              <a:t>MAC </a:t>
            </a:r>
          </a:p>
          <a:p>
            <a:pPr eaLnBrk="0" hangingPunct="0"/>
            <a:r>
              <a:rPr lang="en-GB" sz="1600" b="1">
                <a:latin typeface="Arial" charset="0"/>
              </a:rPr>
              <a:t>Mgmt</a:t>
            </a:r>
          </a:p>
        </p:txBody>
      </p:sp>
      <p:sp>
        <p:nvSpPr>
          <p:cNvPr id="1381392" name="AutoShape 16"/>
          <p:cNvSpPr>
            <a:spLocks noChangeArrowheads="1"/>
          </p:cNvSpPr>
          <p:nvPr/>
        </p:nvSpPr>
        <p:spPr bwMode="auto">
          <a:xfrm>
            <a:off x="6550025" y="2157413"/>
            <a:ext cx="615950" cy="344487"/>
          </a:xfrm>
          <a:prstGeom prst="leftRightArrow">
            <a:avLst>
              <a:gd name="adj1" fmla="val 50000"/>
              <a:gd name="adj2" fmla="val 35760"/>
            </a:avLst>
          </a:prstGeom>
          <a:solidFill>
            <a:srgbClr val="F0FA24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prstShdw prst="shdw18" dist="17961" dir="13500000">
              <a:schemeClr val="bg2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4029075" y="3886200"/>
            <a:ext cx="1219200" cy="1143000"/>
            <a:chOff x="2538" y="2448"/>
            <a:chExt cx="768" cy="720"/>
          </a:xfrm>
        </p:grpSpPr>
        <p:sp>
          <p:nvSpPr>
            <p:cNvPr id="1381394" name="Rectangle 18"/>
            <p:cNvSpPr>
              <a:spLocks noChangeArrowheads="1"/>
            </p:cNvSpPr>
            <p:nvPr/>
          </p:nvSpPr>
          <p:spPr bwMode="auto">
            <a:xfrm>
              <a:off x="2538" y="2832"/>
              <a:ext cx="768" cy="336"/>
            </a:xfrm>
            <a:prstGeom prst="rect">
              <a:avLst/>
            </a:prstGeom>
            <a:solidFill>
              <a:srgbClr val="FFCC99"/>
            </a:solidFill>
            <a:ln w="1270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800" b="1" dirty="0">
                  <a:latin typeface="Arial" charset="0"/>
                  <a:cs typeface="Times New Roman" pitchFamily="18" charset="0"/>
                </a:rPr>
                <a:t>802.11b</a:t>
              </a:r>
            </a:p>
            <a:p>
              <a:r>
                <a:rPr lang="en-US" sz="1600" b="1" dirty="0">
                  <a:latin typeface="Arial" charset="0"/>
                  <a:cs typeface="Times New Roman" pitchFamily="18" charset="0"/>
                </a:rPr>
                <a:t>5,11 Mbps</a:t>
              </a:r>
            </a:p>
          </p:txBody>
        </p:sp>
        <p:sp>
          <p:nvSpPr>
            <p:cNvPr id="1381395" name="Line 19"/>
            <p:cNvSpPr>
              <a:spLocks noChangeShapeType="1"/>
            </p:cNvSpPr>
            <p:nvPr/>
          </p:nvSpPr>
          <p:spPr bwMode="auto">
            <a:xfrm>
              <a:off x="2826" y="2448"/>
              <a:ext cx="0" cy="384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4029075" y="5029200"/>
            <a:ext cx="1219200" cy="914400"/>
            <a:chOff x="2538" y="3168"/>
            <a:chExt cx="768" cy="576"/>
          </a:xfrm>
        </p:grpSpPr>
        <p:sp>
          <p:nvSpPr>
            <p:cNvPr id="1381397" name="Rectangle 21"/>
            <p:cNvSpPr>
              <a:spLocks noChangeArrowheads="1"/>
            </p:cNvSpPr>
            <p:nvPr/>
          </p:nvSpPr>
          <p:spPr bwMode="auto">
            <a:xfrm>
              <a:off x="2538" y="3408"/>
              <a:ext cx="768" cy="336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800" b="1" dirty="0">
                  <a:latin typeface="Arial" charset="0"/>
                  <a:cs typeface="Times New Roman" pitchFamily="18" charset="0"/>
                </a:rPr>
                <a:t>802.11g</a:t>
              </a:r>
            </a:p>
            <a:p>
              <a:r>
                <a:rPr lang="en-US" sz="1600" b="1" dirty="0">
                  <a:latin typeface="Arial" charset="0"/>
                  <a:cs typeface="Times New Roman" pitchFamily="18" charset="0"/>
                </a:rPr>
                <a:t>20+ Mbps</a:t>
              </a:r>
            </a:p>
          </p:txBody>
        </p:sp>
        <p:sp>
          <p:nvSpPr>
            <p:cNvPr id="1381398" name="Line 22"/>
            <p:cNvSpPr>
              <a:spLocks noChangeShapeType="1"/>
            </p:cNvSpPr>
            <p:nvPr/>
          </p:nvSpPr>
          <p:spPr bwMode="auto">
            <a:xfrm>
              <a:off x="2826" y="3168"/>
              <a:ext cx="0" cy="192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5781675" y="4648200"/>
            <a:ext cx="1447800" cy="1066800"/>
            <a:chOff x="3642" y="2928"/>
            <a:chExt cx="912" cy="672"/>
          </a:xfrm>
        </p:grpSpPr>
        <p:sp>
          <p:nvSpPr>
            <p:cNvPr id="1381400" name="Rectangle 24"/>
            <p:cNvSpPr>
              <a:spLocks noChangeArrowheads="1"/>
            </p:cNvSpPr>
            <p:nvPr/>
          </p:nvSpPr>
          <p:spPr bwMode="auto">
            <a:xfrm>
              <a:off x="3642" y="3168"/>
              <a:ext cx="912" cy="432"/>
            </a:xfrm>
            <a:prstGeom prst="rect">
              <a:avLst/>
            </a:prstGeom>
            <a:solidFill>
              <a:srgbClr val="FF99FF"/>
            </a:solidFill>
            <a:ln w="1270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800" b="1" dirty="0">
                  <a:latin typeface="Arial" charset="0"/>
                  <a:cs typeface="Times New Roman" pitchFamily="18" charset="0"/>
                </a:rPr>
                <a:t>802.11a</a:t>
              </a:r>
              <a:endParaRPr lang="en-US" sz="1600" b="1" dirty="0">
                <a:latin typeface="Arial" charset="0"/>
              </a:endParaRPr>
            </a:p>
            <a:p>
              <a:r>
                <a:rPr lang="en-US" sz="1600" b="1" dirty="0">
                  <a:latin typeface="Arial" charset="0"/>
                </a:rPr>
                <a:t>6,9,12,18,24</a:t>
              </a:r>
            </a:p>
            <a:p>
              <a:r>
                <a:rPr lang="en-US" sz="1600" b="1" dirty="0">
                  <a:latin typeface="Arial" charset="0"/>
                </a:rPr>
                <a:t>36,48,54</a:t>
              </a:r>
              <a:r>
                <a:rPr lang="en-US" sz="1600" b="1" dirty="0">
                  <a:latin typeface="Arial" charset="0"/>
                  <a:cs typeface="Times New Roman" pitchFamily="18" charset="0"/>
                </a:rPr>
                <a:t> Mbps</a:t>
              </a:r>
            </a:p>
          </p:txBody>
        </p:sp>
        <p:sp>
          <p:nvSpPr>
            <p:cNvPr id="1381401" name="Line 25"/>
            <p:cNvSpPr>
              <a:spLocks noChangeShapeType="1"/>
            </p:cNvSpPr>
            <p:nvPr/>
          </p:nvSpPr>
          <p:spPr bwMode="auto">
            <a:xfrm>
              <a:off x="4026" y="2928"/>
              <a:ext cx="0" cy="192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6013450" y="3581400"/>
            <a:ext cx="682625" cy="1066800"/>
            <a:chOff x="3788" y="2256"/>
            <a:chExt cx="430" cy="672"/>
          </a:xfrm>
        </p:grpSpPr>
        <p:sp>
          <p:nvSpPr>
            <p:cNvPr id="1381403" name="Rectangle 27"/>
            <p:cNvSpPr>
              <a:spLocks noChangeArrowheads="1"/>
            </p:cNvSpPr>
            <p:nvPr/>
          </p:nvSpPr>
          <p:spPr bwMode="auto">
            <a:xfrm>
              <a:off x="3788" y="2740"/>
              <a:ext cx="430" cy="188"/>
            </a:xfrm>
            <a:prstGeom prst="rect">
              <a:avLst/>
            </a:prstGeom>
            <a:solidFill>
              <a:srgbClr val="FF99CC"/>
            </a:solidFill>
            <a:ln w="12700">
              <a:miter lim="800000"/>
              <a:headEnd type="none" w="sm" len="sm"/>
              <a:tailEnd type="none" w="sm" len="sm"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CC"/>
              </a:extrusionClr>
            </a:sp3d>
          </p:spPr>
          <p:txBody>
            <a:bodyPr wrap="none" anchor="ctr">
              <a:flatTx/>
            </a:bodyPr>
            <a:lstStyle/>
            <a:p>
              <a:pPr eaLnBrk="0" hangingPunct="0"/>
              <a:r>
                <a:rPr lang="en-GB" sz="1600" b="1">
                  <a:solidFill>
                    <a:schemeClr val="bg2"/>
                  </a:solidFill>
                  <a:latin typeface="Arial" charset="0"/>
                </a:rPr>
                <a:t>OFDM</a:t>
              </a:r>
            </a:p>
          </p:txBody>
        </p:sp>
        <p:sp>
          <p:nvSpPr>
            <p:cNvPr id="1381404" name="Line 28"/>
            <p:cNvSpPr>
              <a:spLocks noChangeShapeType="1"/>
            </p:cNvSpPr>
            <p:nvPr/>
          </p:nvSpPr>
          <p:spPr bwMode="auto">
            <a:xfrm>
              <a:off x="4026" y="2256"/>
              <a:ext cx="0" cy="384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304800" y="1600200"/>
            <a:ext cx="3733800" cy="609600"/>
            <a:chOff x="192" y="1008"/>
            <a:chExt cx="2352" cy="384"/>
          </a:xfrm>
        </p:grpSpPr>
        <p:sp>
          <p:nvSpPr>
            <p:cNvPr id="1381406" name="Rectangle 30"/>
            <p:cNvSpPr>
              <a:spLocks noChangeArrowheads="1"/>
            </p:cNvSpPr>
            <p:nvPr/>
          </p:nvSpPr>
          <p:spPr bwMode="auto">
            <a:xfrm>
              <a:off x="192" y="1008"/>
              <a:ext cx="768" cy="288"/>
            </a:xfrm>
            <a:prstGeom prst="rect">
              <a:avLst/>
            </a:prstGeom>
            <a:solidFill>
              <a:srgbClr val="FF0000"/>
            </a:solidFill>
            <a:ln w="1270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800" b="1" dirty="0">
                  <a:solidFill>
                    <a:schemeClr val="bg2"/>
                  </a:solidFill>
                  <a:latin typeface="Arial" charset="0"/>
                  <a:cs typeface="Times New Roman" pitchFamily="18" charset="0"/>
                </a:rPr>
                <a:t>802.11i</a:t>
              </a:r>
            </a:p>
            <a:p>
              <a:r>
                <a:rPr lang="en-US" sz="1600" b="1" dirty="0">
                  <a:solidFill>
                    <a:schemeClr val="bg2"/>
                  </a:solidFill>
                  <a:latin typeface="Arial" charset="0"/>
                  <a:cs typeface="Times New Roman" pitchFamily="18" charset="0"/>
                </a:rPr>
                <a:t>security</a:t>
              </a:r>
            </a:p>
          </p:txBody>
        </p:sp>
        <p:sp>
          <p:nvSpPr>
            <p:cNvPr id="1381407" name="Line 31"/>
            <p:cNvSpPr>
              <a:spLocks noChangeShapeType="1"/>
            </p:cNvSpPr>
            <p:nvPr/>
          </p:nvSpPr>
          <p:spPr bwMode="auto">
            <a:xfrm flipH="1" flipV="1">
              <a:off x="1008" y="1104"/>
              <a:ext cx="1536" cy="288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228600" y="2286000"/>
            <a:ext cx="3886200" cy="533400"/>
            <a:chOff x="144" y="1440"/>
            <a:chExt cx="2448" cy="336"/>
          </a:xfrm>
        </p:grpSpPr>
        <p:sp>
          <p:nvSpPr>
            <p:cNvPr id="1381409" name="Rectangle 33"/>
            <p:cNvSpPr>
              <a:spLocks noChangeArrowheads="1"/>
            </p:cNvSpPr>
            <p:nvPr/>
          </p:nvSpPr>
          <p:spPr bwMode="auto">
            <a:xfrm>
              <a:off x="144" y="1440"/>
              <a:ext cx="1392" cy="336"/>
            </a:xfrm>
            <a:prstGeom prst="rect">
              <a:avLst/>
            </a:prstGeom>
            <a:gradFill rotWithShape="0">
              <a:gsLst>
                <a:gs pos="0">
                  <a:srgbClr val="FF3300"/>
                </a:gs>
                <a:gs pos="100000">
                  <a:srgbClr val="66FF66"/>
                </a:gs>
              </a:gsLst>
              <a:lin ang="5400000" scaled="1"/>
            </a:gradFill>
            <a:ln w="1270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800" b="1" dirty="0">
                  <a:latin typeface="Arial" charset="0"/>
                  <a:cs typeface="Times New Roman" pitchFamily="18" charset="0"/>
                </a:rPr>
                <a:t>802.11f</a:t>
              </a:r>
            </a:p>
            <a:p>
              <a:r>
                <a:rPr lang="en-US" sz="1400" b="1" dirty="0">
                  <a:latin typeface="Arial" charset="0"/>
                  <a:cs typeface="Times New Roman" pitchFamily="18" charset="0"/>
                </a:rPr>
                <a:t>Inter Access Point Protocol</a:t>
              </a:r>
            </a:p>
          </p:txBody>
        </p:sp>
        <p:sp>
          <p:nvSpPr>
            <p:cNvPr id="1381410" name="Line 34"/>
            <p:cNvSpPr>
              <a:spLocks noChangeShapeType="1"/>
            </p:cNvSpPr>
            <p:nvPr/>
          </p:nvSpPr>
          <p:spPr bwMode="auto">
            <a:xfrm flipH="1">
              <a:off x="1584" y="1584"/>
              <a:ext cx="1008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" name="Group 35"/>
          <p:cNvGrpSpPr>
            <a:grpSpLocks/>
          </p:cNvGrpSpPr>
          <p:nvPr/>
        </p:nvGrpSpPr>
        <p:grpSpPr bwMode="auto">
          <a:xfrm>
            <a:off x="1676400" y="2590800"/>
            <a:ext cx="2438400" cy="1066800"/>
            <a:chOff x="1056" y="1632"/>
            <a:chExt cx="1536" cy="672"/>
          </a:xfrm>
        </p:grpSpPr>
        <p:sp>
          <p:nvSpPr>
            <p:cNvPr id="1381412" name="Rectangle 36"/>
            <p:cNvSpPr>
              <a:spLocks noChangeArrowheads="1"/>
            </p:cNvSpPr>
            <p:nvPr/>
          </p:nvSpPr>
          <p:spPr bwMode="auto">
            <a:xfrm>
              <a:off x="1056" y="1968"/>
              <a:ext cx="1152" cy="336"/>
            </a:xfrm>
            <a:prstGeom prst="rect">
              <a:avLst/>
            </a:prstGeom>
            <a:solidFill>
              <a:srgbClr val="66FF66"/>
            </a:solidFill>
            <a:ln w="1270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800" b="1" dirty="0">
                  <a:latin typeface="Arial" charset="0"/>
                  <a:cs typeface="Times New Roman" pitchFamily="18" charset="0"/>
                </a:rPr>
                <a:t>802.11e</a:t>
              </a:r>
            </a:p>
            <a:p>
              <a:r>
                <a:rPr lang="en-US" sz="1600" b="1" dirty="0" err="1">
                  <a:latin typeface="Arial" charset="0"/>
                  <a:cs typeface="Times New Roman" pitchFamily="18" charset="0"/>
                </a:rPr>
                <a:t>QoS</a:t>
              </a:r>
              <a:r>
                <a:rPr lang="en-US" sz="1600" b="1" dirty="0">
                  <a:latin typeface="Arial" charset="0"/>
                  <a:cs typeface="Times New Roman" pitchFamily="18" charset="0"/>
                </a:rPr>
                <a:t> enhancements</a:t>
              </a:r>
            </a:p>
          </p:txBody>
        </p:sp>
        <p:sp>
          <p:nvSpPr>
            <p:cNvPr id="1381413" name="Line 37"/>
            <p:cNvSpPr>
              <a:spLocks noChangeShapeType="1"/>
            </p:cNvSpPr>
            <p:nvPr/>
          </p:nvSpPr>
          <p:spPr bwMode="auto">
            <a:xfrm flipH="1">
              <a:off x="2256" y="1632"/>
              <a:ext cx="336" cy="384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Sridhar Iyer</a:t>
            </a:r>
          </a:p>
        </p:txBody>
      </p:sp>
      <p:sp>
        <p:nvSpPr>
          <p:cNvPr id="16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IIT Bombay</a:t>
            </a:r>
          </a:p>
        </p:txBody>
      </p:sp>
      <p:sp>
        <p:nvSpPr>
          <p:cNvPr id="16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8D903-B18C-4C9B-9269-E67C3C53B296}" type="slidenum">
              <a:rPr lang="en-US"/>
              <a:pPr/>
              <a:t>21</a:t>
            </a:fld>
            <a:endParaRPr lang="en-US"/>
          </a:p>
        </p:txBody>
      </p:sp>
      <p:sp>
        <p:nvSpPr>
          <p:cNvPr id="823298" name="Oval 2"/>
          <p:cNvSpPr>
            <a:spLocks noChangeArrowheads="1"/>
          </p:cNvSpPr>
          <p:nvPr/>
        </p:nvSpPr>
        <p:spPr bwMode="auto">
          <a:xfrm>
            <a:off x="4267200" y="2514600"/>
            <a:ext cx="3048000" cy="1295400"/>
          </a:xfrm>
          <a:prstGeom prst="ellipse">
            <a:avLst/>
          </a:prstGeom>
          <a:solidFill>
            <a:srgbClr val="FF99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3299" name="Oval 3"/>
          <p:cNvSpPr>
            <a:spLocks noChangeArrowheads="1"/>
          </p:cNvSpPr>
          <p:nvPr/>
        </p:nvSpPr>
        <p:spPr bwMode="auto">
          <a:xfrm>
            <a:off x="1905000" y="914400"/>
            <a:ext cx="3048000" cy="1295400"/>
          </a:xfrm>
          <a:prstGeom prst="ellipse">
            <a:avLst/>
          </a:prstGeom>
          <a:solidFill>
            <a:srgbClr val="6699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3300" name="Oval 4"/>
          <p:cNvSpPr>
            <a:spLocks noChangeArrowheads="1"/>
          </p:cNvSpPr>
          <p:nvPr/>
        </p:nvSpPr>
        <p:spPr bwMode="auto">
          <a:xfrm>
            <a:off x="457200" y="2362200"/>
            <a:ext cx="3048000" cy="1295400"/>
          </a:xfrm>
          <a:prstGeom prst="ellipse">
            <a:avLst/>
          </a:prstGeom>
          <a:solidFill>
            <a:srgbClr val="6699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3301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772400" cy="836613"/>
          </a:xfrm>
        </p:spPr>
        <p:txBody>
          <a:bodyPr/>
          <a:lstStyle/>
          <a:p>
            <a:r>
              <a:rPr lang="en-US"/>
              <a:t>Infrastructure vs. Ad hoc networks</a:t>
            </a:r>
          </a:p>
        </p:txBody>
      </p:sp>
      <p:sp>
        <p:nvSpPr>
          <p:cNvPr id="823302" name="Text Box 6"/>
          <p:cNvSpPr txBox="1">
            <a:spLocks noChangeArrowheads="1"/>
          </p:cNvSpPr>
          <p:nvPr/>
        </p:nvSpPr>
        <p:spPr bwMode="auto">
          <a:xfrm>
            <a:off x="304800" y="914400"/>
            <a:ext cx="16637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2000">
                <a:latin typeface="Arial" charset="0"/>
              </a:rPr>
              <a:t>infrastructure</a:t>
            </a:r>
            <a:br>
              <a:rPr lang="de-DE" sz="2000">
                <a:latin typeface="Arial" charset="0"/>
              </a:rPr>
            </a:br>
            <a:r>
              <a:rPr lang="de-DE" sz="2000">
                <a:latin typeface="Arial" charset="0"/>
              </a:rPr>
              <a:t> network</a:t>
            </a:r>
          </a:p>
        </p:txBody>
      </p:sp>
      <p:sp>
        <p:nvSpPr>
          <p:cNvPr id="823303" name="Text Box 7"/>
          <p:cNvSpPr txBox="1">
            <a:spLocks noChangeArrowheads="1"/>
          </p:cNvSpPr>
          <p:nvPr/>
        </p:nvSpPr>
        <p:spPr bwMode="auto">
          <a:xfrm>
            <a:off x="228600" y="3886200"/>
            <a:ext cx="1919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2000">
                <a:latin typeface="Arial" charset="0"/>
              </a:rPr>
              <a:t>ad-hoc network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096000" y="2667000"/>
            <a:ext cx="838200" cy="762000"/>
            <a:chOff x="4608" y="1680"/>
            <a:chExt cx="528" cy="480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4608" y="1834"/>
              <a:ext cx="528" cy="326"/>
              <a:chOff x="4608" y="1834"/>
              <a:chExt cx="528" cy="326"/>
            </a:xfrm>
          </p:grpSpPr>
          <p:sp>
            <p:nvSpPr>
              <p:cNvPr id="823306" name="Freeform 10"/>
              <p:cNvSpPr>
                <a:spLocks/>
              </p:cNvSpPr>
              <p:nvPr/>
            </p:nvSpPr>
            <p:spPr bwMode="auto">
              <a:xfrm>
                <a:off x="4961" y="2004"/>
                <a:ext cx="157" cy="156"/>
              </a:xfrm>
              <a:custGeom>
                <a:avLst/>
                <a:gdLst/>
                <a:ahLst/>
                <a:cxnLst>
                  <a:cxn ang="0">
                    <a:pos x="1332" y="133"/>
                  </a:cxn>
                  <a:cxn ang="0">
                    <a:pos x="647" y="997"/>
                  </a:cxn>
                  <a:cxn ang="0">
                    <a:pos x="0" y="1661"/>
                  </a:cxn>
                  <a:cxn ang="0">
                    <a:pos x="0" y="2024"/>
                  </a:cxn>
                  <a:cxn ang="0">
                    <a:pos x="1567" y="531"/>
                  </a:cxn>
                  <a:cxn ang="0">
                    <a:pos x="1567" y="0"/>
                  </a:cxn>
                  <a:cxn ang="0">
                    <a:pos x="1332" y="133"/>
                  </a:cxn>
                </a:cxnLst>
                <a:rect l="0" t="0" r="r" b="b"/>
                <a:pathLst>
                  <a:path w="1567" h="2024">
                    <a:moveTo>
                      <a:pt x="1332" y="133"/>
                    </a:moveTo>
                    <a:lnTo>
                      <a:pt x="647" y="997"/>
                    </a:lnTo>
                    <a:lnTo>
                      <a:pt x="0" y="1661"/>
                    </a:lnTo>
                    <a:lnTo>
                      <a:pt x="0" y="2024"/>
                    </a:lnTo>
                    <a:lnTo>
                      <a:pt x="1567" y="531"/>
                    </a:lnTo>
                    <a:lnTo>
                      <a:pt x="1567" y="0"/>
                    </a:lnTo>
                    <a:lnTo>
                      <a:pt x="1332" y="133"/>
                    </a:lnTo>
                    <a:close/>
                  </a:path>
                </a:pathLst>
              </a:custGeom>
              <a:solidFill>
                <a:srgbClr val="8282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307" name="Freeform 11"/>
              <p:cNvSpPr>
                <a:spLocks/>
              </p:cNvSpPr>
              <p:nvPr/>
            </p:nvSpPr>
            <p:spPr bwMode="auto">
              <a:xfrm>
                <a:off x="4961" y="2004"/>
                <a:ext cx="157" cy="156"/>
              </a:xfrm>
              <a:custGeom>
                <a:avLst/>
                <a:gdLst/>
                <a:ahLst/>
                <a:cxnLst>
                  <a:cxn ang="0">
                    <a:pos x="1332" y="133"/>
                  </a:cxn>
                  <a:cxn ang="0">
                    <a:pos x="647" y="997"/>
                  </a:cxn>
                  <a:cxn ang="0">
                    <a:pos x="0" y="1661"/>
                  </a:cxn>
                  <a:cxn ang="0">
                    <a:pos x="0" y="2024"/>
                  </a:cxn>
                  <a:cxn ang="0">
                    <a:pos x="1567" y="531"/>
                  </a:cxn>
                  <a:cxn ang="0">
                    <a:pos x="1567" y="0"/>
                  </a:cxn>
                  <a:cxn ang="0">
                    <a:pos x="1332" y="133"/>
                  </a:cxn>
                </a:cxnLst>
                <a:rect l="0" t="0" r="r" b="b"/>
                <a:pathLst>
                  <a:path w="1567" h="2024">
                    <a:moveTo>
                      <a:pt x="1332" y="133"/>
                    </a:moveTo>
                    <a:lnTo>
                      <a:pt x="647" y="997"/>
                    </a:lnTo>
                    <a:lnTo>
                      <a:pt x="0" y="1661"/>
                    </a:lnTo>
                    <a:lnTo>
                      <a:pt x="0" y="2024"/>
                    </a:lnTo>
                    <a:lnTo>
                      <a:pt x="1567" y="531"/>
                    </a:lnTo>
                    <a:lnTo>
                      <a:pt x="1567" y="0"/>
                    </a:lnTo>
                    <a:lnTo>
                      <a:pt x="1332" y="13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308" name="Freeform 12"/>
              <p:cNvSpPr>
                <a:spLocks/>
              </p:cNvSpPr>
              <p:nvPr/>
            </p:nvSpPr>
            <p:spPr bwMode="auto">
              <a:xfrm>
                <a:off x="4608" y="2058"/>
                <a:ext cx="353" cy="101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0" y="257"/>
                  </a:cxn>
                  <a:cxn ang="0">
                    <a:pos x="3534" y="1320"/>
                  </a:cxn>
                  <a:cxn ang="0">
                    <a:pos x="3534" y="1090"/>
                  </a:cxn>
                  <a:cxn ang="0">
                    <a:pos x="3467" y="1033"/>
                  </a:cxn>
                  <a:cxn ang="0">
                    <a:pos x="93" y="0"/>
                  </a:cxn>
                  <a:cxn ang="0">
                    <a:pos x="0" y="28"/>
                  </a:cxn>
                </a:cxnLst>
                <a:rect l="0" t="0" r="r" b="b"/>
                <a:pathLst>
                  <a:path w="3534" h="1320">
                    <a:moveTo>
                      <a:pt x="0" y="28"/>
                    </a:moveTo>
                    <a:lnTo>
                      <a:pt x="0" y="257"/>
                    </a:lnTo>
                    <a:lnTo>
                      <a:pt x="3534" y="1320"/>
                    </a:lnTo>
                    <a:lnTo>
                      <a:pt x="3534" y="1090"/>
                    </a:lnTo>
                    <a:lnTo>
                      <a:pt x="3467" y="1033"/>
                    </a:lnTo>
                    <a:lnTo>
                      <a:pt x="93" y="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8282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309" name="Freeform 13"/>
              <p:cNvSpPr>
                <a:spLocks/>
              </p:cNvSpPr>
              <p:nvPr/>
            </p:nvSpPr>
            <p:spPr bwMode="auto">
              <a:xfrm>
                <a:off x="4608" y="2058"/>
                <a:ext cx="353" cy="101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0" y="257"/>
                  </a:cxn>
                  <a:cxn ang="0">
                    <a:pos x="3534" y="1320"/>
                  </a:cxn>
                  <a:cxn ang="0">
                    <a:pos x="3534" y="1090"/>
                  </a:cxn>
                  <a:cxn ang="0">
                    <a:pos x="3467" y="1033"/>
                  </a:cxn>
                  <a:cxn ang="0">
                    <a:pos x="93" y="0"/>
                  </a:cxn>
                  <a:cxn ang="0">
                    <a:pos x="0" y="28"/>
                  </a:cxn>
                </a:cxnLst>
                <a:rect l="0" t="0" r="r" b="b"/>
                <a:pathLst>
                  <a:path w="3534" h="1320">
                    <a:moveTo>
                      <a:pt x="0" y="28"/>
                    </a:moveTo>
                    <a:lnTo>
                      <a:pt x="0" y="257"/>
                    </a:lnTo>
                    <a:lnTo>
                      <a:pt x="3534" y="1320"/>
                    </a:lnTo>
                    <a:lnTo>
                      <a:pt x="3534" y="1090"/>
                    </a:lnTo>
                    <a:lnTo>
                      <a:pt x="3467" y="1033"/>
                    </a:lnTo>
                    <a:lnTo>
                      <a:pt x="93" y="0"/>
                    </a:lnTo>
                    <a:lnTo>
                      <a:pt x="0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310" name="Freeform 14"/>
              <p:cNvSpPr>
                <a:spLocks/>
              </p:cNvSpPr>
              <p:nvPr/>
            </p:nvSpPr>
            <p:spPr bwMode="auto">
              <a:xfrm>
                <a:off x="5042" y="2042"/>
                <a:ext cx="56" cy="47"/>
              </a:xfrm>
              <a:custGeom>
                <a:avLst/>
                <a:gdLst/>
                <a:ahLst/>
                <a:cxnLst>
                  <a:cxn ang="0">
                    <a:pos x="0" y="539"/>
                  </a:cxn>
                  <a:cxn ang="0">
                    <a:pos x="0" y="618"/>
                  </a:cxn>
                  <a:cxn ang="0">
                    <a:pos x="168" y="464"/>
                  </a:cxn>
                  <a:cxn ang="0">
                    <a:pos x="212" y="464"/>
                  </a:cxn>
                  <a:cxn ang="0">
                    <a:pos x="423" y="264"/>
                  </a:cxn>
                  <a:cxn ang="0">
                    <a:pos x="423" y="220"/>
                  </a:cxn>
                  <a:cxn ang="0">
                    <a:pos x="560" y="79"/>
                  </a:cxn>
                  <a:cxn ang="0">
                    <a:pos x="560" y="0"/>
                  </a:cxn>
                  <a:cxn ang="0">
                    <a:pos x="373" y="184"/>
                  </a:cxn>
                  <a:cxn ang="0">
                    <a:pos x="342" y="184"/>
                  </a:cxn>
                  <a:cxn ang="0">
                    <a:pos x="153" y="360"/>
                  </a:cxn>
                  <a:cxn ang="0">
                    <a:pos x="153" y="405"/>
                  </a:cxn>
                  <a:cxn ang="0">
                    <a:pos x="0" y="539"/>
                  </a:cxn>
                </a:cxnLst>
                <a:rect l="0" t="0" r="r" b="b"/>
                <a:pathLst>
                  <a:path w="560" h="618">
                    <a:moveTo>
                      <a:pt x="0" y="539"/>
                    </a:moveTo>
                    <a:lnTo>
                      <a:pt x="0" y="618"/>
                    </a:lnTo>
                    <a:lnTo>
                      <a:pt x="168" y="464"/>
                    </a:lnTo>
                    <a:lnTo>
                      <a:pt x="212" y="464"/>
                    </a:lnTo>
                    <a:lnTo>
                      <a:pt x="423" y="264"/>
                    </a:lnTo>
                    <a:lnTo>
                      <a:pt x="423" y="220"/>
                    </a:lnTo>
                    <a:lnTo>
                      <a:pt x="560" y="79"/>
                    </a:lnTo>
                    <a:lnTo>
                      <a:pt x="560" y="0"/>
                    </a:lnTo>
                    <a:lnTo>
                      <a:pt x="373" y="184"/>
                    </a:lnTo>
                    <a:lnTo>
                      <a:pt x="342" y="184"/>
                    </a:lnTo>
                    <a:lnTo>
                      <a:pt x="153" y="360"/>
                    </a:lnTo>
                    <a:lnTo>
                      <a:pt x="153" y="405"/>
                    </a:lnTo>
                    <a:lnTo>
                      <a:pt x="0" y="539"/>
                    </a:lnTo>
                    <a:close/>
                  </a:path>
                </a:pathLst>
              </a:custGeom>
              <a:solidFill>
                <a:srgbClr val="42424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311" name="Freeform 15"/>
              <p:cNvSpPr>
                <a:spLocks/>
              </p:cNvSpPr>
              <p:nvPr/>
            </p:nvSpPr>
            <p:spPr bwMode="auto">
              <a:xfrm>
                <a:off x="5042" y="2042"/>
                <a:ext cx="56" cy="47"/>
              </a:xfrm>
              <a:custGeom>
                <a:avLst/>
                <a:gdLst/>
                <a:ahLst/>
                <a:cxnLst>
                  <a:cxn ang="0">
                    <a:pos x="0" y="539"/>
                  </a:cxn>
                  <a:cxn ang="0">
                    <a:pos x="0" y="618"/>
                  </a:cxn>
                  <a:cxn ang="0">
                    <a:pos x="168" y="464"/>
                  </a:cxn>
                  <a:cxn ang="0">
                    <a:pos x="212" y="464"/>
                  </a:cxn>
                  <a:cxn ang="0">
                    <a:pos x="423" y="264"/>
                  </a:cxn>
                  <a:cxn ang="0">
                    <a:pos x="423" y="220"/>
                  </a:cxn>
                  <a:cxn ang="0">
                    <a:pos x="560" y="79"/>
                  </a:cxn>
                  <a:cxn ang="0">
                    <a:pos x="560" y="0"/>
                  </a:cxn>
                  <a:cxn ang="0">
                    <a:pos x="373" y="184"/>
                  </a:cxn>
                  <a:cxn ang="0">
                    <a:pos x="342" y="184"/>
                  </a:cxn>
                  <a:cxn ang="0">
                    <a:pos x="153" y="360"/>
                  </a:cxn>
                  <a:cxn ang="0">
                    <a:pos x="153" y="405"/>
                  </a:cxn>
                  <a:cxn ang="0">
                    <a:pos x="0" y="539"/>
                  </a:cxn>
                </a:cxnLst>
                <a:rect l="0" t="0" r="r" b="b"/>
                <a:pathLst>
                  <a:path w="560" h="618">
                    <a:moveTo>
                      <a:pt x="0" y="539"/>
                    </a:moveTo>
                    <a:lnTo>
                      <a:pt x="0" y="618"/>
                    </a:lnTo>
                    <a:lnTo>
                      <a:pt x="168" y="464"/>
                    </a:lnTo>
                    <a:lnTo>
                      <a:pt x="212" y="464"/>
                    </a:lnTo>
                    <a:lnTo>
                      <a:pt x="423" y="264"/>
                    </a:lnTo>
                    <a:lnTo>
                      <a:pt x="423" y="220"/>
                    </a:lnTo>
                    <a:lnTo>
                      <a:pt x="560" y="79"/>
                    </a:lnTo>
                    <a:lnTo>
                      <a:pt x="560" y="0"/>
                    </a:lnTo>
                    <a:lnTo>
                      <a:pt x="373" y="184"/>
                    </a:lnTo>
                    <a:lnTo>
                      <a:pt x="342" y="184"/>
                    </a:lnTo>
                    <a:lnTo>
                      <a:pt x="153" y="360"/>
                    </a:lnTo>
                    <a:lnTo>
                      <a:pt x="153" y="405"/>
                    </a:lnTo>
                    <a:lnTo>
                      <a:pt x="0" y="53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312" name="Line 16"/>
              <p:cNvSpPr>
                <a:spLocks noChangeShapeType="1"/>
              </p:cNvSpPr>
              <p:nvPr/>
            </p:nvSpPr>
            <p:spPr bwMode="auto">
              <a:xfrm flipH="1">
                <a:off x="5055" y="2078"/>
                <a:ext cx="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313" name="Line 17"/>
              <p:cNvSpPr>
                <a:spLocks noChangeShapeType="1"/>
              </p:cNvSpPr>
              <p:nvPr/>
            </p:nvSpPr>
            <p:spPr bwMode="auto">
              <a:xfrm>
                <a:off x="5079" y="2058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314" name="Line 18"/>
              <p:cNvSpPr>
                <a:spLocks noChangeShapeType="1"/>
              </p:cNvSpPr>
              <p:nvPr/>
            </p:nvSpPr>
            <p:spPr bwMode="auto">
              <a:xfrm flipH="1">
                <a:off x="5078" y="2062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315" name="Freeform 19"/>
              <p:cNvSpPr>
                <a:spLocks/>
              </p:cNvSpPr>
              <p:nvPr/>
            </p:nvSpPr>
            <p:spPr bwMode="auto">
              <a:xfrm>
                <a:off x="5040" y="2080"/>
                <a:ext cx="3" cy="13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0" y="169"/>
                  </a:cxn>
                  <a:cxn ang="0">
                    <a:pos x="37" y="154"/>
                  </a:cxn>
                  <a:cxn ang="0">
                    <a:pos x="37" y="0"/>
                  </a:cxn>
                  <a:cxn ang="0">
                    <a:pos x="0" y="15"/>
                  </a:cxn>
                </a:cxnLst>
                <a:rect l="0" t="0" r="r" b="b"/>
                <a:pathLst>
                  <a:path w="37" h="169">
                    <a:moveTo>
                      <a:pt x="0" y="15"/>
                    </a:moveTo>
                    <a:lnTo>
                      <a:pt x="0" y="169"/>
                    </a:lnTo>
                    <a:lnTo>
                      <a:pt x="37" y="154"/>
                    </a:lnTo>
                    <a:lnTo>
                      <a:pt x="37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316" name="Freeform 20"/>
              <p:cNvSpPr>
                <a:spLocks/>
              </p:cNvSpPr>
              <p:nvPr/>
            </p:nvSpPr>
            <p:spPr bwMode="auto">
              <a:xfrm>
                <a:off x="5040" y="2080"/>
                <a:ext cx="3" cy="13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0" y="169"/>
                  </a:cxn>
                  <a:cxn ang="0">
                    <a:pos x="37" y="154"/>
                  </a:cxn>
                  <a:cxn ang="0">
                    <a:pos x="37" y="0"/>
                  </a:cxn>
                  <a:cxn ang="0">
                    <a:pos x="0" y="15"/>
                  </a:cxn>
                </a:cxnLst>
                <a:rect l="0" t="0" r="r" b="b"/>
                <a:pathLst>
                  <a:path w="37" h="169">
                    <a:moveTo>
                      <a:pt x="0" y="15"/>
                    </a:moveTo>
                    <a:lnTo>
                      <a:pt x="0" y="169"/>
                    </a:lnTo>
                    <a:lnTo>
                      <a:pt x="37" y="154"/>
                    </a:lnTo>
                    <a:lnTo>
                      <a:pt x="37" y="0"/>
                    </a:lnTo>
                    <a:lnTo>
                      <a:pt x="0" y="1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317" name="Line 21"/>
              <p:cNvSpPr>
                <a:spLocks noChangeShapeType="1"/>
              </p:cNvSpPr>
              <p:nvPr/>
            </p:nvSpPr>
            <p:spPr bwMode="auto">
              <a:xfrm>
                <a:off x="4697" y="2004"/>
                <a:ext cx="343" cy="7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318" name="Freeform 22"/>
              <p:cNvSpPr>
                <a:spLocks/>
              </p:cNvSpPr>
              <p:nvPr/>
            </p:nvSpPr>
            <p:spPr bwMode="auto">
              <a:xfrm>
                <a:off x="4608" y="1986"/>
                <a:ext cx="510" cy="155"/>
              </a:xfrm>
              <a:custGeom>
                <a:avLst/>
                <a:gdLst/>
                <a:ahLst/>
                <a:cxnLst>
                  <a:cxn ang="0">
                    <a:pos x="1231" y="0"/>
                  </a:cxn>
                  <a:cxn ang="0">
                    <a:pos x="889" y="241"/>
                  </a:cxn>
                  <a:cxn ang="0">
                    <a:pos x="889" y="309"/>
                  </a:cxn>
                  <a:cxn ang="0">
                    <a:pos x="0" y="950"/>
                  </a:cxn>
                  <a:cxn ang="0">
                    <a:pos x="3534" y="2021"/>
                  </a:cxn>
                  <a:cxn ang="0">
                    <a:pos x="4318" y="1252"/>
                  </a:cxn>
                  <a:cxn ang="0">
                    <a:pos x="4318" y="1150"/>
                  </a:cxn>
                  <a:cxn ang="0">
                    <a:pos x="4663" y="818"/>
                  </a:cxn>
                  <a:cxn ang="0">
                    <a:pos x="4742" y="582"/>
                  </a:cxn>
                  <a:cxn ang="0">
                    <a:pos x="5101" y="241"/>
                  </a:cxn>
                  <a:cxn ang="0">
                    <a:pos x="4814" y="176"/>
                  </a:cxn>
                  <a:cxn ang="0">
                    <a:pos x="1652" y="110"/>
                  </a:cxn>
                  <a:cxn ang="0">
                    <a:pos x="1231" y="0"/>
                  </a:cxn>
                </a:cxnLst>
                <a:rect l="0" t="0" r="r" b="b"/>
                <a:pathLst>
                  <a:path w="5101" h="2021">
                    <a:moveTo>
                      <a:pt x="1231" y="0"/>
                    </a:moveTo>
                    <a:lnTo>
                      <a:pt x="889" y="241"/>
                    </a:lnTo>
                    <a:lnTo>
                      <a:pt x="889" y="309"/>
                    </a:lnTo>
                    <a:lnTo>
                      <a:pt x="0" y="950"/>
                    </a:lnTo>
                    <a:lnTo>
                      <a:pt x="3534" y="2021"/>
                    </a:lnTo>
                    <a:lnTo>
                      <a:pt x="4318" y="1252"/>
                    </a:lnTo>
                    <a:lnTo>
                      <a:pt x="4318" y="1150"/>
                    </a:lnTo>
                    <a:lnTo>
                      <a:pt x="4663" y="818"/>
                    </a:lnTo>
                    <a:lnTo>
                      <a:pt x="4742" y="582"/>
                    </a:lnTo>
                    <a:lnTo>
                      <a:pt x="5101" y="241"/>
                    </a:lnTo>
                    <a:lnTo>
                      <a:pt x="4814" y="176"/>
                    </a:lnTo>
                    <a:lnTo>
                      <a:pt x="1652" y="110"/>
                    </a:lnTo>
                    <a:lnTo>
                      <a:pt x="1231" y="0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319" name="Freeform 23"/>
              <p:cNvSpPr>
                <a:spLocks/>
              </p:cNvSpPr>
              <p:nvPr/>
            </p:nvSpPr>
            <p:spPr bwMode="auto">
              <a:xfrm>
                <a:off x="4608" y="1986"/>
                <a:ext cx="510" cy="155"/>
              </a:xfrm>
              <a:custGeom>
                <a:avLst/>
                <a:gdLst/>
                <a:ahLst/>
                <a:cxnLst>
                  <a:cxn ang="0">
                    <a:pos x="1231" y="0"/>
                  </a:cxn>
                  <a:cxn ang="0">
                    <a:pos x="889" y="241"/>
                  </a:cxn>
                  <a:cxn ang="0">
                    <a:pos x="889" y="309"/>
                  </a:cxn>
                  <a:cxn ang="0">
                    <a:pos x="0" y="950"/>
                  </a:cxn>
                  <a:cxn ang="0">
                    <a:pos x="3534" y="2021"/>
                  </a:cxn>
                  <a:cxn ang="0">
                    <a:pos x="4318" y="1252"/>
                  </a:cxn>
                  <a:cxn ang="0">
                    <a:pos x="4318" y="1150"/>
                  </a:cxn>
                  <a:cxn ang="0">
                    <a:pos x="4663" y="818"/>
                  </a:cxn>
                  <a:cxn ang="0">
                    <a:pos x="4742" y="582"/>
                  </a:cxn>
                  <a:cxn ang="0">
                    <a:pos x="5101" y="241"/>
                  </a:cxn>
                  <a:cxn ang="0">
                    <a:pos x="4814" y="176"/>
                  </a:cxn>
                  <a:cxn ang="0">
                    <a:pos x="1652" y="110"/>
                  </a:cxn>
                  <a:cxn ang="0">
                    <a:pos x="1231" y="0"/>
                  </a:cxn>
                </a:cxnLst>
                <a:rect l="0" t="0" r="r" b="b"/>
                <a:pathLst>
                  <a:path w="5101" h="2021">
                    <a:moveTo>
                      <a:pt x="1231" y="0"/>
                    </a:moveTo>
                    <a:lnTo>
                      <a:pt x="889" y="241"/>
                    </a:lnTo>
                    <a:lnTo>
                      <a:pt x="889" y="309"/>
                    </a:lnTo>
                    <a:lnTo>
                      <a:pt x="0" y="950"/>
                    </a:lnTo>
                    <a:lnTo>
                      <a:pt x="3534" y="2021"/>
                    </a:lnTo>
                    <a:lnTo>
                      <a:pt x="4318" y="1252"/>
                    </a:lnTo>
                    <a:lnTo>
                      <a:pt x="4318" y="1150"/>
                    </a:lnTo>
                    <a:lnTo>
                      <a:pt x="4663" y="818"/>
                    </a:lnTo>
                    <a:lnTo>
                      <a:pt x="4742" y="582"/>
                    </a:lnTo>
                    <a:lnTo>
                      <a:pt x="5101" y="241"/>
                    </a:lnTo>
                    <a:lnTo>
                      <a:pt x="4814" y="176"/>
                    </a:lnTo>
                    <a:lnTo>
                      <a:pt x="1652" y="110"/>
                    </a:lnTo>
                    <a:lnTo>
                      <a:pt x="1231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320" name="Freeform 24"/>
              <p:cNvSpPr>
                <a:spLocks/>
              </p:cNvSpPr>
              <p:nvPr/>
            </p:nvSpPr>
            <p:spPr bwMode="auto">
              <a:xfrm>
                <a:off x="4706" y="1998"/>
                <a:ext cx="31" cy="10"/>
              </a:xfrm>
              <a:custGeom>
                <a:avLst/>
                <a:gdLst/>
                <a:ahLst/>
                <a:cxnLst>
                  <a:cxn ang="0">
                    <a:pos x="117" y="0"/>
                  </a:cxn>
                  <a:cxn ang="0">
                    <a:pos x="0" y="82"/>
                  </a:cxn>
                  <a:cxn ang="0">
                    <a:pos x="191" y="139"/>
                  </a:cxn>
                  <a:cxn ang="0">
                    <a:pos x="306" y="51"/>
                  </a:cxn>
                  <a:cxn ang="0">
                    <a:pos x="117" y="0"/>
                  </a:cxn>
                </a:cxnLst>
                <a:rect l="0" t="0" r="r" b="b"/>
                <a:pathLst>
                  <a:path w="306" h="139">
                    <a:moveTo>
                      <a:pt x="117" y="0"/>
                    </a:moveTo>
                    <a:lnTo>
                      <a:pt x="0" y="82"/>
                    </a:lnTo>
                    <a:lnTo>
                      <a:pt x="191" y="139"/>
                    </a:lnTo>
                    <a:lnTo>
                      <a:pt x="306" y="51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8282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321" name="Freeform 25"/>
              <p:cNvSpPr>
                <a:spLocks/>
              </p:cNvSpPr>
              <p:nvPr/>
            </p:nvSpPr>
            <p:spPr bwMode="auto">
              <a:xfrm>
                <a:off x="4706" y="1998"/>
                <a:ext cx="31" cy="10"/>
              </a:xfrm>
              <a:custGeom>
                <a:avLst/>
                <a:gdLst/>
                <a:ahLst/>
                <a:cxnLst>
                  <a:cxn ang="0">
                    <a:pos x="117" y="0"/>
                  </a:cxn>
                  <a:cxn ang="0">
                    <a:pos x="0" y="82"/>
                  </a:cxn>
                  <a:cxn ang="0">
                    <a:pos x="191" y="139"/>
                  </a:cxn>
                  <a:cxn ang="0">
                    <a:pos x="306" y="51"/>
                  </a:cxn>
                  <a:cxn ang="0">
                    <a:pos x="117" y="0"/>
                  </a:cxn>
                </a:cxnLst>
                <a:rect l="0" t="0" r="r" b="b"/>
                <a:pathLst>
                  <a:path w="306" h="139">
                    <a:moveTo>
                      <a:pt x="117" y="0"/>
                    </a:moveTo>
                    <a:lnTo>
                      <a:pt x="0" y="82"/>
                    </a:lnTo>
                    <a:lnTo>
                      <a:pt x="191" y="139"/>
                    </a:lnTo>
                    <a:lnTo>
                      <a:pt x="306" y="51"/>
                    </a:lnTo>
                    <a:lnTo>
                      <a:pt x="11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322" name="Freeform 26"/>
              <p:cNvSpPr>
                <a:spLocks/>
              </p:cNvSpPr>
              <p:nvPr/>
            </p:nvSpPr>
            <p:spPr bwMode="auto">
              <a:xfrm>
                <a:off x="4660" y="2018"/>
                <a:ext cx="306" cy="97"/>
              </a:xfrm>
              <a:custGeom>
                <a:avLst/>
                <a:gdLst/>
                <a:ahLst/>
                <a:cxnLst>
                  <a:cxn ang="0">
                    <a:pos x="401" y="0"/>
                  </a:cxn>
                  <a:cxn ang="0">
                    <a:pos x="225" y="139"/>
                  </a:cxn>
                  <a:cxn ang="0">
                    <a:pos x="189" y="235"/>
                  </a:cxn>
                  <a:cxn ang="0">
                    <a:pos x="0" y="457"/>
                  </a:cxn>
                  <a:cxn ang="0">
                    <a:pos x="2688" y="1260"/>
                  </a:cxn>
                  <a:cxn ang="0">
                    <a:pos x="2833" y="1106"/>
                  </a:cxn>
                  <a:cxn ang="0">
                    <a:pos x="3060" y="730"/>
                  </a:cxn>
                  <a:cxn ang="0">
                    <a:pos x="2973" y="693"/>
                  </a:cxn>
                  <a:cxn ang="0">
                    <a:pos x="401" y="0"/>
                  </a:cxn>
                </a:cxnLst>
                <a:rect l="0" t="0" r="r" b="b"/>
                <a:pathLst>
                  <a:path w="3060" h="1260">
                    <a:moveTo>
                      <a:pt x="401" y="0"/>
                    </a:moveTo>
                    <a:lnTo>
                      <a:pt x="225" y="139"/>
                    </a:lnTo>
                    <a:lnTo>
                      <a:pt x="189" y="235"/>
                    </a:lnTo>
                    <a:lnTo>
                      <a:pt x="0" y="457"/>
                    </a:lnTo>
                    <a:lnTo>
                      <a:pt x="2688" y="1260"/>
                    </a:lnTo>
                    <a:lnTo>
                      <a:pt x="2833" y="1106"/>
                    </a:lnTo>
                    <a:lnTo>
                      <a:pt x="3060" y="730"/>
                    </a:lnTo>
                    <a:lnTo>
                      <a:pt x="2973" y="693"/>
                    </a:lnTo>
                    <a:lnTo>
                      <a:pt x="401" y="0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323" name="Freeform 27"/>
              <p:cNvSpPr>
                <a:spLocks/>
              </p:cNvSpPr>
              <p:nvPr/>
            </p:nvSpPr>
            <p:spPr bwMode="auto">
              <a:xfrm>
                <a:off x="4660" y="2018"/>
                <a:ext cx="306" cy="97"/>
              </a:xfrm>
              <a:custGeom>
                <a:avLst/>
                <a:gdLst/>
                <a:ahLst/>
                <a:cxnLst>
                  <a:cxn ang="0">
                    <a:pos x="401" y="0"/>
                  </a:cxn>
                  <a:cxn ang="0">
                    <a:pos x="225" y="139"/>
                  </a:cxn>
                  <a:cxn ang="0">
                    <a:pos x="189" y="235"/>
                  </a:cxn>
                  <a:cxn ang="0">
                    <a:pos x="0" y="457"/>
                  </a:cxn>
                  <a:cxn ang="0">
                    <a:pos x="2688" y="1260"/>
                  </a:cxn>
                  <a:cxn ang="0">
                    <a:pos x="2833" y="1106"/>
                  </a:cxn>
                  <a:cxn ang="0">
                    <a:pos x="3060" y="730"/>
                  </a:cxn>
                  <a:cxn ang="0">
                    <a:pos x="2973" y="693"/>
                  </a:cxn>
                  <a:cxn ang="0">
                    <a:pos x="401" y="0"/>
                  </a:cxn>
                </a:cxnLst>
                <a:rect l="0" t="0" r="r" b="b"/>
                <a:pathLst>
                  <a:path w="3060" h="1260">
                    <a:moveTo>
                      <a:pt x="401" y="0"/>
                    </a:moveTo>
                    <a:lnTo>
                      <a:pt x="225" y="139"/>
                    </a:lnTo>
                    <a:lnTo>
                      <a:pt x="189" y="235"/>
                    </a:lnTo>
                    <a:lnTo>
                      <a:pt x="0" y="457"/>
                    </a:lnTo>
                    <a:lnTo>
                      <a:pt x="2688" y="1260"/>
                    </a:lnTo>
                    <a:lnTo>
                      <a:pt x="2833" y="1106"/>
                    </a:lnTo>
                    <a:lnTo>
                      <a:pt x="3060" y="730"/>
                    </a:lnTo>
                    <a:lnTo>
                      <a:pt x="2973" y="693"/>
                    </a:lnTo>
                    <a:lnTo>
                      <a:pt x="401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324" name="Line 28"/>
              <p:cNvSpPr>
                <a:spLocks noChangeShapeType="1"/>
              </p:cNvSpPr>
              <p:nvPr/>
            </p:nvSpPr>
            <p:spPr bwMode="auto">
              <a:xfrm>
                <a:off x="4695" y="2029"/>
                <a:ext cx="253" cy="5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325" name="Line 29"/>
              <p:cNvSpPr>
                <a:spLocks noChangeShapeType="1"/>
              </p:cNvSpPr>
              <p:nvPr/>
            </p:nvSpPr>
            <p:spPr bwMode="auto">
              <a:xfrm>
                <a:off x="4686" y="2036"/>
                <a:ext cx="250" cy="5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326" name="Line 30"/>
              <p:cNvSpPr>
                <a:spLocks noChangeShapeType="1"/>
              </p:cNvSpPr>
              <p:nvPr/>
            </p:nvSpPr>
            <p:spPr bwMode="auto">
              <a:xfrm>
                <a:off x="4677" y="2046"/>
                <a:ext cx="257" cy="5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327" name="Line 31"/>
              <p:cNvSpPr>
                <a:spLocks noChangeShapeType="1"/>
              </p:cNvSpPr>
              <p:nvPr/>
            </p:nvSpPr>
            <p:spPr bwMode="auto">
              <a:xfrm flipH="1">
                <a:off x="4702" y="2033"/>
                <a:ext cx="10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328" name="Line 32"/>
              <p:cNvSpPr>
                <a:spLocks noChangeShapeType="1"/>
              </p:cNvSpPr>
              <p:nvPr/>
            </p:nvSpPr>
            <p:spPr bwMode="auto">
              <a:xfrm flipH="1">
                <a:off x="4725" y="2027"/>
                <a:ext cx="10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329" name="Line 33"/>
              <p:cNvSpPr>
                <a:spLocks noChangeShapeType="1"/>
              </p:cNvSpPr>
              <p:nvPr/>
            </p:nvSpPr>
            <p:spPr bwMode="auto">
              <a:xfrm flipH="1">
                <a:off x="4706" y="2024"/>
                <a:ext cx="11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330" name="Line 34"/>
              <p:cNvSpPr>
                <a:spLocks noChangeShapeType="1"/>
              </p:cNvSpPr>
              <p:nvPr/>
            </p:nvSpPr>
            <p:spPr bwMode="auto">
              <a:xfrm flipH="1">
                <a:off x="4743" y="2032"/>
                <a:ext cx="10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331" name="Line 35"/>
              <p:cNvSpPr>
                <a:spLocks noChangeShapeType="1"/>
              </p:cNvSpPr>
              <p:nvPr/>
            </p:nvSpPr>
            <p:spPr bwMode="auto">
              <a:xfrm flipH="1">
                <a:off x="4762" y="2036"/>
                <a:ext cx="1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332" name="Line 36"/>
              <p:cNvSpPr>
                <a:spLocks noChangeShapeType="1"/>
              </p:cNvSpPr>
              <p:nvPr/>
            </p:nvSpPr>
            <p:spPr bwMode="auto">
              <a:xfrm flipH="1">
                <a:off x="4795" y="2063"/>
                <a:ext cx="13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333" name="Line 37"/>
              <p:cNvSpPr>
                <a:spLocks noChangeShapeType="1"/>
              </p:cNvSpPr>
              <p:nvPr/>
            </p:nvSpPr>
            <p:spPr bwMode="auto">
              <a:xfrm flipH="1">
                <a:off x="4816" y="2067"/>
                <a:ext cx="11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334" name="Line 38"/>
              <p:cNvSpPr>
                <a:spLocks noChangeShapeType="1"/>
              </p:cNvSpPr>
              <p:nvPr/>
            </p:nvSpPr>
            <p:spPr bwMode="auto">
              <a:xfrm flipH="1">
                <a:off x="4835" y="2071"/>
                <a:ext cx="12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335" name="Line 39"/>
              <p:cNvSpPr>
                <a:spLocks noChangeShapeType="1"/>
              </p:cNvSpPr>
              <p:nvPr/>
            </p:nvSpPr>
            <p:spPr bwMode="auto">
              <a:xfrm flipH="1">
                <a:off x="4858" y="2076"/>
                <a:ext cx="14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336" name="Line 40"/>
              <p:cNvSpPr>
                <a:spLocks noChangeShapeType="1"/>
              </p:cNvSpPr>
              <p:nvPr/>
            </p:nvSpPr>
            <p:spPr bwMode="auto">
              <a:xfrm flipH="1">
                <a:off x="4881" y="2081"/>
                <a:ext cx="12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337" name="Line 41"/>
              <p:cNvSpPr>
                <a:spLocks noChangeShapeType="1"/>
              </p:cNvSpPr>
              <p:nvPr/>
            </p:nvSpPr>
            <p:spPr bwMode="auto">
              <a:xfrm flipH="1">
                <a:off x="4903" y="2086"/>
                <a:ext cx="12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338" name="Line 42"/>
              <p:cNvSpPr>
                <a:spLocks noChangeShapeType="1"/>
              </p:cNvSpPr>
              <p:nvPr/>
            </p:nvSpPr>
            <p:spPr bwMode="auto">
              <a:xfrm flipH="1">
                <a:off x="4907" y="2074"/>
                <a:ext cx="13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339" name="Line 43"/>
              <p:cNvSpPr>
                <a:spLocks noChangeShapeType="1"/>
              </p:cNvSpPr>
              <p:nvPr/>
            </p:nvSpPr>
            <p:spPr bwMode="auto">
              <a:xfrm flipH="1">
                <a:off x="4886" y="2070"/>
                <a:ext cx="13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340" name="Line 44"/>
              <p:cNvSpPr>
                <a:spLocks noChangeShapeType="1"/>
              </p:cNvSpPr>
              <p:nvPr/>
            </p:nvSpPr>
            <p:spPr bwMode="auto">
              <a:xfrm flipH="1">
                <a:off x="4864" y="2066"/>
                <a:ext cx="12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341" name="Line 45"/>
              <p:cNvSpPr>
                <a:spLocks noChangeShapeType="1"/>
              </p:cNvSpPr>
              <p:nvPr/>
            </p:nvSpPr>
            <p:spPr bwMode="auto">
              <a:xfrm flipH="1">
                <a:off x="4840" y="2062"/>
                <a:ext cx="13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342" name="Line 46"/>
              <p:cNvSpPr>
                <a:spLocks noChangeShapeType="1"/>
              </p:cNvSpPr>
              <p:nvPr/>
            </p:nvSpPr>
            <p:spPr bwMode="auto">
              <a:xfrm flipH="1">
                <a:off x="4820" y="2057"/>
                <a:ext cx="13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343" name="Line 47"/>
              <p:cNvSpPr>
                <a:spLocks noChangeShapeType="1"/>
              </p:cNvSpPr>
              <p:nvPr/>
            </p:nvSpPr>
            <p:spPr bwMode="auto">
              <a:xfrm flipH="1">
                <a:off x="4802" y="2053"/>
                <a:ext cx="11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344" name="Line 48"/>
              <p:cNvSpPr>
                <a:spLocks noChangeShapeType="1"/>
              </p:cNvSpPr>
              <p:nvPr/>
            </p:nvSpPr>
            <p:spPr bwMode="auto">
              <a:xfrm flipH="1">
                <a:off x="4784" y="2040"/>
                <a:ext cx="1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345" name="Line 49"/>
              <p:cNvSpPr>
                <a:spLocks noChangeShapeType="1"/>
              </p:cNvSpPr>
              <p:nvPr/>
            </p:nvSpPr>
            <p:spPr bwMode="auto">
              <a:xfrm flipH="1">
                <a:off x="4803" y="2044"/>
                <a:ext cx="10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346" name="Line 50"/>
              <p:cNvSpPr>
                <a:spLocks noChangeShapeType="1"/>
              </p:cNvSpPr>
              <p:nvPr/>
            </p:nvSpPr>
            <p:spPr bwMode="auto">
              <a:xfrm flipH="1">
                <a:off x="4825" y="2049"/>
                <a:ext cx="10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347" name="Line 51"/>
              <p:cNvSpPr>
                <a:spLocks noChangeShapeType="1"/>
              </p:cNvSpPr>
              <p:nvPr/>
            </p:nvSpPr>
            <p:spPr bwMode="auto">
              <a:xfrm flipH="1">
                <a:off x="4845" y="2053"/>
                <a:ext cx="1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348" name="Line 52"/>
              <p:cNvSpPr>
                <a:spLocks noChangeShapeType="1"/>
              </p:cNvSpPr>
              <p:nvPr/>
            </p:nvSpPr>
            <p:spPr bwMode="auto">
              <a:xfrm flipH="1">
                <a:off x="4866" y="2056"/>
                <a:ext cx="10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349" name="Line 53"/>
              <p:cNvSpPr>
                <a:spLocks noChangeShapeType="1"/>
              </p:cNvSpPr>
              <p:nvPr/>
            </p:nvSpPr>
            <p:spPr bwMode="auto">
              <a:xfrm flipH="1">
                <a:off x="4886" y="2062"/>
                <a:ext cx="1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350" name="Line 54"/>
              <p:cNvSpPr>
                <a:spLocks noChangeShapeType="1"/>
              </p:cNvSpPr>
              <p:nvPr/>
            </p:nvSpPr>
            <p:spPr bwMode="auto">
              <a:xfrm flipH="1">
                <a:off x="4909" y="2066"/>
                <a:ext cx="1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351" name="Line 55"/>
              <p:cNvSpPr>
                <a:spLocks noChangeShapeType="1"/>
              </p:cNvSpPr>
              <p:nvPr/>
            </p:nvSpPr>
            <p:spPr bwMode="auto">
              <a:xfrm flipH="1">
                <a:off x="4789" y="2073"/>
                <a:ext cx="14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352" name="Line 56"/>
              <p:cNvSpPr>
                <a:spLocks noChangeShapeType="1"/>
              </p:cNvSpPr>
              <p:nvPr/>
            </p:nvSpPr>
            <p:spPr bwMode="auto">
              <a:xfrm flipH="1">
                <a:off x="4810" y="2078"/>
                <a:ext cx="14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353" name="Line 57"/>
              <p:cNvSpPr>
                <a:spLocks noChangeShapeType="1"/>
              </p:cNvSpPr>
              <p:nvPr/>
            </p:nvSpPr>
            <p:spPr bwMode="auto">
              <a:xfrm flipH="1">
                <a:off x="4828" y="2082"/>
                <a:ext cx="14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354" name="Line 58"/>
              <p:cNvSpPr>
                <a:spLocks noChangeShapeType="1"/>
              </p:cNvSpPr>
              <p:nvPr/>
            </p:nvSpPr>
            <p:spPr bwMode="auto">
              <a:xfrm flipH="1">
                <a:off x="4853" y="2087"/>
                <a:ext cx="14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355" name="Line 59"/>
              <p:cNvSpPr>
                <a:spLocks noChangeShapeType="1"/>
              </p:cNvSpPr>
              <p:nvPr/>
            </p:nvSpPr>
            <p:spPr bwMode="auto">
              <a:xfrm flipH="1">
                <a:off x="4873" y="2091"/>
                <a:ext cx="15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356" name="Line 60"/>
              <p:cNvSpPr>
                <a:spLocks noChangeShapeType="1"/>
              </p:cNvSpPr>
              <p:nvPr/>
            </p:nvSpPr>
            <p:spPr bwMode="auto">
              <a:xfrm flipH="1">
                <a:off x="4899" y="2096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357" name="Line 61"/>
              <p:cNvSpPr>
                <a:spLocks noChangeShapeType="1"/>
              </p:cNvSpPr>
              <p:nvPr/>
            </p:nvSpPr>
            <p:spPr bwMode="auto">
              <a:xfrm flipH="1">
                <a:off x="4746" y="2063"/>
                <a:ext cx="15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358" name="Line 62"/>
              <p:cNvSpPr>
                <a:spLocks noChangeShapeType="1"/>
              </p:cNvSpPr>
              <p:nvPr/>
            </p:nvSpPr>
            <p:spPr bwMode="auto">
              <a:xfrm flipH="1">
                <a:off x="4767" y="2068"/>
                <a:ext cx="14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359" name="Line 63"/>
              <p:cNvSpPr>
                <a:spLocks noChangeShapeType="1"/>
              </p:cNvSpPr>
              <p:nvPr/>
            </p:nvSpPr>
            <p:spPr bwMode="auto">
              <a:xfrm flipH="1">
                <a:off x="4931" y="2070"/>
                <a:ext cx="10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360" name="Line 64"/>
              <p:cNvSpPr>
                <a:spLocks noChangeShapeType="1"/>
              </p:cNvSpPr>
              <p:nvPr/>
            </p:nvSpPr>
            <p:spPr bwMode="auto">
              <a:xfrm flipH="1">
                <a:off x="4685" y="2050"/>
                <a:ext cx="12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361" name="Line 65"/>
              <p:cNvSpPr>
                <a:spLocks noChangeShapeType="1"/>
              </p:cNvSpPr>
              <p:nvPr/>
            </p:nvSpPr>
            <p:spPr bwMode="auto">
              <a:xfrm flipH="1">
                <a:off x="4706" y="2055"/>
                <a:ext cx="12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362" name="Line 66"/>
              <p:cNvSpPr>
                <a:spLocks noChangeShapeType="1"/>
              </p:cNvSpPr>
              <p:nvPr/>
            </p:nvSpPr>
            <p:spPr bwMode="auto">
              <a:xfrm flipH="1">
                <a:off x="4726" y="2060"/>
                <a:ext cx="14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363" name="Line 67"/>
              <p:cNvSpPr>
                <a:spLocks noChangeShapeType="1"/>
              </p:cNvSpPr>
              <p:nvPr/>
            </p:nvSpPr>
            <p:spPr bwMode="auto">
              <a:xfrm flipH="1">
                <a:off x="4720" y="2036"/>
                <a:ext cx="11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364" name="Line 68"/>
              <p:cNvSpPr>
                <a:spLocks noChangeShapeType="1"/>
              </p:cNvSpPr>
              <p:nvPr/>
            </p:nvSpPr>
            <p:spPr bwMode="auto">
              <a:xfrm flipH="1">
                <a:off x="4733" y="2050"/>
                <a:ext cx="13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365" name="Line 69"/>
              <p:cNvSpPr>
                <a:spLocks noChangeShapeType="1"/>
              </p:cNvSpPr>
              <p:nvPr/>
            </p:nvSpPr>
            <p:spPr bwMode="auto">
              <a:xfrm flipH="1">
                <a:off x="4780" y="2049"/>
                <a:ext cx="1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366" name="Line 70"/>
              <p:cNvSpPr>
                <a:spLocks noChangeShapeType="1"/>
              </p:cNvSpPr>
              <p:nvPr/>
            </p:nvSpPr>
            <p:spPr bwMode="auto">
              <a:xfrm flipH="1">
                <a:off x="4759" y="2044"/>
                <a:ext cx="11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367" name="Line 71"/>
              <p:cNvSpPr>
                <a:spLocks noChangeShapeType="1"/>
              </p:cNvSpPr>
              <p:nvPr/>
            </p:nvSpPr>
            <p:spPr bwMode="auto">
              <a:xfrm flipH="1">
                <a:off x="4740" y="2041"/>
                <a:ext cx="1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368" name="Line 72"/>
              <p:cNvSpPr>
                <a:spLocks noChangeShapeType="1"/>
              </p:cNvSpPr>
              <p:nvPr/>
            </p:nvSpPr>
            <p:spPr bwMode="auto">
              <a:xfrm flipH="1">
                <a:off x="4693" y="2041"/>
                <a:ext cx="13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369" name="Line 73"/>
              <p:cNvSpPr>
                <a:spLocks noChangeShapeType="1"/>
              </p:cNvSpPr>
              <p:nvPr/>
            </p:nvSpPr>
            <p:spPr bwMode="auto">
              <a:xfrm flipH="1">
                <a:off x="4712" y="2044"/>
                <a:ext cx="12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370" name="Line 74"/>
              <p:cNvSpPr>
                <a:spLocks noChangeShapeType="1"/>
              </p:cNvSpPr>
              <p:nvPr/>
            </p:nvSpPr>
            <p:spPr bwMode="auto">
              <a:xfrm flipH="1">
                <a:off x="4753" y="2053"/>
                <a:ext cx="13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371" name="Line 75"/>
              <p:cNvSpPr>
                <a:spLocks noChangeShapeType="1"/>
              </p:cNvSpPr>
              <p:nvPr/>
            </p:nvSpPr>
            <p:spPr bwMode="auto">
              <a:xfrm flipH="1">
                <a:off x="4770" y="2057"/>
                <a:ext cx="14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372" name="Line 76"/>
              <p:cNvSpPr>
                <a:spLocks noChangeShapeType="1"/>
              </p:cNvSpPr>
              <p:nvPr/>
            </p:nvSpPr>
            <p:spPr bwMode="auto">
              <a:xfrm flipH="1" flipV="1">
                <a:off x="4970" y="2098"/>
                <a:ext cx="19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373" name="Line 77"/>
              <p:cNvSpPr>
                <a:spLocks noChangeShapeType="1"/>
              </p:cNvSpPr>
              <p:nvPr/>
            </p:nvSpPr>
            <p:spPr bwMode="auto">
              <a:xfrm>
                <a:off x="4989" y="2102"/>
                <a:ext cx="4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374" name="Freeform 78"/>
              <p:cNvSpPr>
                <a:spLocks/>
              </p:cNvSpPr>
              <p:nvPr/>
            </p:nvSpPr>
            <p:spPr bwMode="auto">
              <a:xfrm>
                <a:off x="4929" y="2074"/>
                <a:ext cx="86" cy="46"/>
              </a:xfrm>
              <a:custGeom>
                <a:avLst/>
                <a:gdLst/>
                <a:ahLst/>
                <a:cxnLst>
                  <a:cxn ang="0">
                    <a:pos x="351" y="0"/>
                  </a:cxn>
                  <a:cxn ang="0">
                    <a:pos x="277" y="102"/>
                  </a:cxn>
                  <a:cxn ang="0">
                    <a:pos x="196" y="88"/>
                  </a:cxn>
                  <a:cxn ang="0">
                    <a:pos x="73" y="213"/>
                  </a:cxn>
                  <a:cxn ang="0">
                    <a:pos x="160" y="235"/>
                  </a:cxn>
                  <a:cxn ang="0">
                    <a:pos x="59" y="340"/>
                  </a:cxn>
                  <a:cxn ang="0">
                    <a:pos x="146" y="376"/>
                  </a:cxn>
                  <a:cxn ang="0">
                    <a:pos x="0" y="502"/>
                  </a:cxn>
                  <a:cxn ang="0">
                    <a:pos x="262" y="590"/>
                  </a:cxn>
                  <a:cxn ang="0">
                    <a:pos x="342" y="493"/>
                  </a:cxn>
                  <a:cxn ang="0">
                    <a:pos x="547" y="554"/>
                  </a:cxn>
                  <a:cxn ang="0">
                    <a:pos x="860" y="222"/>
                  </a:cxn>
                  <a:cxn ang="0">
                    <a:pos x="838" y="132"/>
                  </a:cxn>
                  <a:cxn ang="0">
                    <a:pos x="351" y="0"/>
                  </a:cxn>
                </a:cxnLst>
                <a:rect l="0" t="0" r="r" b="b"/>
                <a:pathLst>
                  <a:path w="860" h="590">
                    <a:moveTo>
                      <a:pt x="351" y="0"/>
                    </a:moveTo>
                    <a:lnTo>
                      <a:pt x="277" y="102"/>
                    </a:lnTo>
                    <a:lnTo>
                      <a:pt x="196" y="88"/>
                    </a:lnTo>
                    <a:lnTo>
                      <a:pt x="73" y="213"/>
                    </a:lnTo>
                    <a:lnTo>
                      <a:pt x="160" y="235"/>
                    </a:lnTo>
                    <a:lnTo>
                      <a:pt x="59" y="340"/>
                    </a:lnTo>
                    <a:lnTo>
                      <a:pt x="146" y="376"/>
                    </a:lnTo>
                    <a:lnTo>
                      <a:pt x="0" y="502"/>
                    </a:lnTo>
                    <a:lnTo>
                      <a:pt x="262" y="590"/>
                    </a:lnTo>
                    <a:lnTo>
                      <a:pt x="342" y="493"/>
                    </a:lnTo>
                    <a:lnTo>
                      <a:pt x="547" y="554"/>
                    </a:lnTo>
                    <a:lnTo>
                      <a:pt x="860" y="222"/>
                    </a:lnTo>
                    <a:lnTo>
                      <a:pt x="838" y="132"/>
                    </a:lnTo>
                    <a:lnTo>
                      <a:pt x="351" y="0"/>
                    </a:lnTo>
                    <a:close/>
                  </a:path>
                </a:pathLst>
              </a:custGeom>
              <a:solidFill>
                <a:srgbClr val="8282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375" name="Freeform 79"/>
              <p:cNvSpPr>
                <a:spLocks/>
              </p:cNvSpPr>
              <p:nvPr/>
            </p:nvSpPr>
            <p:spPr bwMode="auto">
              <a:xfrm>
                <a:off x="4929" y="2074"/>
                <a:ext cx="86" cy="46"/>
              </a:xfrm>
              <a:custGeom>
                <a:avLst/>
                <a:gdLst/>
                <a:ahLst/>
                <a:cxnLst>
                  <a:cxn ang="0">
                    <a:pos x="351" y="0"/>
                  </a:cxn>
                  <a:cxn ang="0">
                    <a:pos x="277" y="102"/>
                  </a:cxn>
                  <a:cxn ang="0">
                    <a:pos x="196" y="88"/>
                  </a:cxn>
                  <a:cxn ang="0">
                    <a:pos x="73" y="213"/>
                  </a:cxn>
                  <a:cxn ang="0">
                    <a:pos x="160" y="235"/>
                  </a:cxn>
                  <a:cxn ang="0">
                    <a:pos x="59" y="340"/>
                  </a:cxn>
                  <a:cxn ang="0">
                    <a:pos x="146" y="376"/>
                  </a:cxn>
                  <a:cxn ang="0">
                    <a:pos x="0" y="502"/>
                  </a:cxn>
                  <a:cxn ang="0">
                    <a:pos x="262" y="590"/>
                  </a:cxn>
                  <a:cxn ang="0">
                    <a:pos x="342" y="493"/>
                  </a:cxn>
                  <a:cxn ang="0">
                    <a:pos x="547" y="554"/>
                  </a:cxn>
                  <a:cxn ang="0">
                    <a:pos x="860" y="222"/>
                  </a:cxn>
                  <a:cxn ang="0">
                    <a:pos x="838" y="132"/>
                  </a:cxn>
                  <a:cxn ang="0">
                    <a:pos x="351" y="0"/>
                  </a:cxn>
                </a:cxnLst>
                <a:rect l="0" t="0" r="r" b="b"/>
                <a:pathLst>
                  <a:path w="860" h="590">
                    <a:moveTo>
                      <a:pt x="351" y="0"/>
                    </a:moveTo>
                    <a:lnTo>
                      <a:pt x="277" y="102"/>
                    </a:lnTo>
                    <a:lnTo>
                      <a:pt x="196" y="88"/>
                    </a:lnTo>
                    <a:lnTo>
                      <a:pt x="73" y="213"/>
                    </a:lnTo>
                    <a:lnTo>
                      <a:pt x="160" y="235"/>
                    </a:lnTo>
                    <a:lnTo>
                      <a:pt x="59" y="340"/>
                    </a:lnTo>
                    <a:lnTo>
                      <a:pt x="146" y="376"/>
                    </a:lnTo>
                    <a:lnTo>
                      <a:pt x="0" y="502"/>
                    </a:lnTo>
                    <a:lnTo>
                      <a:pt x="262" y="590"/>
                    </a:lnTo>
                    <a:lnTo>
                      <a:pt x="342" y="493"/>
                    </a:lnTo>
                    <a:lnTo>
                      <a:pt x="547" y="554"/>
                    </a:lnTo>
                    <a:lnTo>
                      <a:pt x="860" y="222"/>
                    </a:lnTo>
                    <a:lnTo>
                      <a:pt x="838" y="132"/>
                    </a:lnTo>
                    <a:lnTo>
                      <a:pt x="351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376" name="Line 80"/>
              <p:cNvSpPr>
                <a:spLocks noChangeShapeType="1"/>
              </p:cNvSpPr>
              <p:nvPr/>
            </p:nvSpPr>
            <p:spPr bwMode="auto">
              <a:xfrm>
                <a:off x="4956" y="2082"/>
                <a:ext cx="45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377" name="Line 81"/>
              <p:cNvSpPr>
                <a:spLocks noChangeShapeType="1"/>
              </p:cNvSpPr>
              <p:nvPr/>
            </p:nvSpPr>
            <p:spPr bwMode="auto">
              <a:xfrm flipH="1">
                <a:off x="4980" y="2085"/>
                <a:ext cx="31" cy="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378" name="Line 82"/>
              <p:cNvSpPr>
                <a:spLocks noChangeShapeType="1"/>
              </p:cNvSpPr>
              <p:nvPr/>
            </p:nvSpPr>
            <p:spPr bwMode="auto">
              <a:xfrm flipH="1" flipV="1">
                <a:off x="4942" y="2102"/>
                <a:ext cx="36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379" name="Line 83"/>
              <p:cNvSpPr>
                <a:spLocks noChangeShapeType="1"/>
              </p:cNvSpPr>
              <p:nvPr/>
            </p:nvSpPr>
            <p:spPr bwMode="auto">
              <a:xfrm>
                <a:off x="4980" y="2110"/>
                <a:ext cx="3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380" name="Line 84"/>
              <p:cNvSpPr>
                <a:spLocks noChangeShapeType="1"/>
              </p:cNvSpPr>
              <p:nvPr/>
            </p:nvSpPr>
            <p:spPr bwMode="auto">
              <a:xfrm>
                <a:off x="5001" y="2093"/>
                <a:ext cx="3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381" name="Line 85"/>
              <p:cNvSpPr>
                <a:spLocks noChangeShapeType="1"/>
              </p:cNvSpPr>
              <p:nvPr/>
            </p:nvSpPr>
            <p:spPr bwMode="auto">
              <a:xfrm flipH="1">
                <a:off x="4947" y="2081"/>
                <a:ext cx="45" cy="3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382" name="Line 86"/>
              <p:cNvSpPr>
                <a:spLocks noChangeShapeType="1"/>
              </p:cNvSpPr>
              <p:nvPr/>
            </p:nvSpPr>
            <p:spPr bwMode="auto">
              <a:xfrm>
                <a:off x="4960" y="2106"/>
                <a:ext cx="4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383" name="Freeform 87"/>
              <p:cNvSpPr>
                <a:spLocks/>
              </p:cNvSpPr>
              <p:nvPr/>
            </p:nvSpPr>
            <p:spPr bwMode="auto">
              <a:xfrm>
                <a:off x="4696" y="2011"/>
                <a:ext cx="332" cy="76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0" y="60"/>
                  </a:cxn>
                  <a:cxn ang="0">
                    <a:pos x="0" y="112"/>
                  </a:cxn>
                  <a:cxn ang="0">
                    <a:pos x="3241" y="988"/>
                  </a:cxn>
                  <a:cxn ang="0">
                    <a:pos x="3314" y="923"/>
                  </a:cxn>
                  <a:cxn ang="0">
                    <a:pos x="3286" y="841"/>
                  </a:cxn>
                  <a:cxn ang="0">
                    <a:pos x="72" y="0"/>
                  </a:cxn>
                </a:cxnLst>
                <a:rect l="0" t="0" r="r" b="b"/>
                <a:pathLst>
                  <a:path w="3314" h="988">
                    <a:moveTo>
                      <a:pt x="72" y="0"/>
                    </a:moveTo>
                    <a:lnTo>
                      <a:pt x="0" y="60"/>
                    </a:lnTo>
                    <a:lnTo>
                      <a:pt x="0" y="112"/>
                    </a:lnTo>
                    <a:lnTo>
                      <a:pt x="3241" y="988"/>
                    </a:lnTo>
                    <a:lnTo>
                      <a:pt x="3314" y="923"/>
                    </a:lnTo>
                    <a:lnTo>
                      <a:pt x="3286" y="841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8282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384" name="Freeform 88"/>
              <p:cNvSpPr>
                <a:spLocks/>
              </p:cNvSpPr>
              <p:nvPr/>
            </p:nvSpPr>
            <p:spPr bwMode="auto">
              <a:xfrm>
                <a:off x="4696" y="2011"/>
                <a:ext cx="332" cy="76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0" y="60"/>
                  </a:cxn>
                  <a:cxn ang="0">
                    <a:pos x="0" y="112"/>
                  </a:cxn>
                  <a:cxn ang="0">
                    <a:pos x="3241" y="988"/>
                  </a:cxn>
                  <a:cxn ang="0">
                    <a:pos x="3314" y="923"/>
                  </a:cxn>
                  <a:cxn ang="0">
                    <a:pos x="3286" y="841"/>
                  </a:cxn>
                  <a:cxn ang="0">
                    <a:pos x="72" y="0"/>
                  </a:cxn>
                </a:cxnLst>
                <a:rect l="0" t="0" r="r" b="b"/>
                <a:pathLst>
                  <a:path w="3314" h="988">
                    <a:moveTo>
                      <a:pt x="72" y="0"/>
                    </a:moveTo>
                    <a:lnTo>
                      <a:pt x="0" y="60"/>
                    </a:lnTo>
                    <a:lnTo>
                      <a:pt x="0" y="112"/>
                    </a:lnTo>
                    <a:lnTo>
                      <a:pt x="3241" y="988"/>
                    </a:lnTo>
                    <a:lnTo>
                      <a:pt x="3314" y="923"/>
                    </a:lnTo>
                    <a:lnTo>
                      <a:pt x="3286" y="841"/>
                    </a:lnTo>
                    <a:lnTo>
                      <a:pt x="7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385" name="Line 89"/>
              <p:cNvSpPr>
                <a:spLocks noChangeShapeType="1"/>
              </p:cNvSpPr>
              <p:nvPr/>
            </p:nvSpPr>
            <p:spPr bwMode="auto">
              <a:xfrm flipH="1">
                <a:off x="4848" y="2041"/>
                <a:ext cx="6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386" name="Line 90"/>
              <p:cNvSpPr>
                <a:spLocks noChangeShapeType="1"/>
              </p:cNvSpPr>
              <p:nvPr/>
            </p:nvSpPr>
            <p:spPr bwMode="auto">
              <a:xfrm flipH="1">
                <a:off x="4825" y="2037"/>
                <a:ext cx="8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387" name="Line 91"/>
              <p:cNvSpPr>
                <a:spLocks noChangeShapeType="1"/>
              </p:cNvSpPr>
              <p:nvPr/>
            </p:nvSpPr>
            <p:spPr bwMode="auto">
              <a:xfrm flipH="1">
                <a:off x="4808" y="2033"/>
                <a:ext cx="5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388" name="Line 92"/>
              <p:cNvSpPr>
                <a:spLocks noChangeShapeType="1"/>
              </p:cNvSpPr>
              <p:nvPr/>
            </p:nvSpPr>
            <p:spPr bwMode="auto">
              <a:xfrm flipH="1">
                <a:off x="4785" y="2029"/>
                <a:ext cx="7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389" name="Line 93"/>
              <p:cNvSpPr>
                <a:spLocks noChangeShapeType="1"/>
              </p:cNvSpPr>
              <p:nvPr/>
            </p:nvSpPr>
            <p:spPr bwMode="auto">
              <a:xfrm flipH="1">
                <a:off x="4764" y="2025"/>
                <a:ext cx="8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390" name="Line 94"/>
              <p:cNvSpPr>
                <a:spLocks noChangeShapeType="1"/>
              </p:cNvSpPr>
              <p:nvPr/>
            </p:nvSpPr>
            <p:spPr bwMode="auto">
              <a:xfrm flipH="1">
                <a:off x="4749" y="2021"/>
                <a:ext cx="6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391" name="Line 95"/>
              <p:cNvSpPr>
                <a:spLocks noChangeShapeType="1"/>
              </p:cNvSpPr>
              <p:nvPr/>
            </p:nvSpPr>
            <p:spPr bwMode="auto">
              <a:xfrm flipH="1">
                <a:off x="4729" y="2017"/>
                <a:ext cx="6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392" name="Line 96"/>
              <p:cNvSpPr>
                <a:spLocks noChangeShapeType="1"/>
              </p:cNvSpPr>
              <p:nvPr/>
            </p:nvSpPr>
            <p:spPr bwMode="auto">
              <a:xfrm flipH="1">
                <a:off x="4709" y="2013"/>
                <a:ext cx="5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393" name="Line 97"/>
              <p:cNvSpPr>
                <a:spLocks noChangeShapeType="1"/>
              </p:cNvSpPr>
              <p:nvPr/>
            </p:nvSpPr>
            <p:spPr bwMode="auto">
              <a:xfrm>
                <a:off x="4709" y="2018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394" name="Line 98"/>
              <p:cNvSpPr>
                <a:spLocks noChangeShapeType="1"/>
              </p:cNvSpPr>
              <p:nvPr/>
            </p:nvSpPr>
            <p:spPr bwMode="auto">
              <a:xfrm>
                <a:off x="4729" y="2021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395" name="Line 99"/>
              <p:cNvSpPr>
                <a:spLocks noChangeShapeType="1"/>
              </p:cNvSpPr>
              <p:nvPr/>
            </p:nvSpPr>
            <p:spPr bwMode="auto">
              <a:xfrm>
                <a:off x="4749" y="2026"/>
                <a:ext cx="1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396" name="Line 100"/>
              <p:cNvSpPr>
                <a:spLocks noChangeShapeType="1"/>
              </p:cNvSpPr>
              <p:nvPr/>
            </p:nvSpPr>
            <p:spPr bwMode="auto">
              <a:xfrm>
                <a:off x="4764" y="2029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397" name="Line 101"/>
              <p:cNvSpPr>
                <a:spLocks noChangeShapeType="1"/>
              </p:cNvSpPr>
              <p:nvPr/>
            </p:nvSpPr>
            <p:spPr bwMode="auto">
              <a:xfrm>
                <a:off x="4785" y="2033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398" name="Line 102"/>
              <p:cNvSpPr>
                <a:spLocks noChangeShapeType="1"/>
              </p:cNvSpPr>
              <p:nvPr/>
            </p:nvSpPr>
            <p:spPr bwMode="auto">
              <a:xfrm>
                <a:off x="4808" y="2038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399" name="Line 103"/>
              <p:cNvSpPr>
                <a:spLocks noChangeShapeType="1"/>
              </p:cNvSpPr>
              <p:nvPr/>
            </p:nvSpPr>
            <p:spPr bwMode="auto">
              <a:xfrm>
                <a:off x="4825" y="2042"/>
                <a:ext cx="1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400" name="Line 104"/>
              <p:cNvSpPr>
                <a:spLocks noChangeShapeType="1"/>
              </p:cNvSpPr>
              <p:nvPr/>
            </p:nvSpPr>
            <p:spPr bwMode="auto">
              <a:xfrm flipV="1">
                <a:off x="5018" y="2075"/>
                <a:ext cx="6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401" name="Line 105"/>
              <p:cNvSpPr>
                <a:spLocks noChangeShapeType="1"/>
              </p:cNvSpPr>
              <p:nvPr/>
            </p:nvSpPr>
            <p:spPr bwMode="auto">
              <a:xfrm>
                <a:off x="5018" y="2082"/>
                <a:ext cx="2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402" name="Line 106"/>
              <p:cNvSpPr>
                <a:spLocks noChangeShapeType="1"/>
              </p:cNvSpPr>
              <p:nvPr/>
            </p:nvSpPr>
            <p:spPr bwMode="auto">
              <a:xfrm flipH="1">
                <a:off x="5001" y="2073"/>
                <a:ext cx="5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403" name="Line 107"/>
              <p:cNvSpPr>
                <a:spLocks noChangeShapeType="1"/>
              </p:cNvSpPr>
              <p:nvPr/>
            </p:nvSpPr>
            <p:spPr bwMode="auto">
              <a:xfrm flipH="1">
                <a:off x="4955" y="2063"/>
                <a:ext cx="7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404" name="Line 108"/>
              <p:cNvSpPr>
                <a:spLocks noChangeShapeType="1"/>
              </p:cNvSpPr>
              <p:nvPr/>
            </p:nvSpPr>
            <p:spPr bwMode="auto">
              <a:xfrm flipH="1">
                <a:off x="4977" y="2068"/>
                <a:ext cx="8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405" name="Line 109"/>
              <p:cNvSpPr>
                <a:spLocks noChangeShapeType="1"/>
              </p:cNvSpPr>
              <p:nvPr/>
            </p:nvSpPr>
            <p:spPr bwMode="auto">
              <a:xfrm flipH="1">
                <a:off x="4911" y="2054"/>
                <a:ext cx="8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406" name="Line 110"/>
              <p:cNvSpPr>
                <a:spLocks noChangeShapeType="1"/>
              </p:cNvSpPr>
              <p:nvPr/>
            </p:nvSpPr>
            <p:spPr bwMode="auto">
              <a:xfrm flipH="1">
                <a:off x="4934" y="2059"/>
                <a:ext cx="7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407" name="Line 111"/>
              <p:cNvSpPr>
                <a:spLocks noChangeShapeType="1"/>
              </p:cNvSpPr>
              <p:nvPr/>
            </p:nvSpPr>
            <p:spPr bwMode="auto">
              <a:xfrm flipH="1">
                <a:off x="4891" y="2050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408" name="Line 112"/>
              <p:cNvSpPr>
                <a:spLocks noChangeShapeType="1"/>
              </p:cNvSpPr>
              <p:nvPr/>
            </p:nvSpPr>
            <p:spPr bwMode="auto">
              <a:xfrm flipH="1">
                <a:off x="4868" y="2045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409" name="Line 113"/>
              <p:cNvSpPr>
                <a:spLocks noChangeShapeType="1"/>
              </p:cNvSpPr>
              <p:nvPr/>
            </p:nvSpPr>
            <p:spPr bwMode="auto">
              <a:xfrm>
                <a:off x="4847" y="2047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410" name="Line 114"/>
              <p:cNvSpPr>
                <a:spLocks noChangeShapeType="1"/>
              </p:cNvSpPr>
              <p:nvPr/>
            </p:nvSpPr>
            <p:spPr bwMode="auto">
              <a:xfrm>
                <a:off x="4868" y="2051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411" name="Line 115"/>
              <p:cNvSpPr>
                <a:spLocks noChangeShapeType="1"/>
              </p:cNvSpPr>
              <p:nvPr/>
            </p:nvSpPr>
            <p:spPr bwMode="auto">
              <a:xfrm>
                <a:off x="4891" y="2056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412" name="Line 116"/>
              <p:cNvSpPr>
                <a:spLocks noChangeShapeType="1"/>
              </p:cNvSpPr>
              <p:nvPr/>
            </p:nvSpPr>
            <p:spPr bwMode="auto">
              <a:xfrm>
                <a:off x="4911" y="2060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413" name="Line 117"/>
              <p:cNvSpPr>
                <a:spLocks noChangeShapeType="1"/>
              </p:cNvSpPr>
              <p:nvPr/>
            </p:nvSpPr>
            <p:spPr bwMode="auto">
              <a:xfrm>
                <a:off x="4934" y="2065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414" name="Line 118"/>
              <p:cNvSpPr>
                <a:spLocks noChangeShapeType="1"/>
              </p:cNvSpPr>
              <p:nvPr/>
            </p:nvSpPr>
            <p:spPr bwMode="auto">
              <a:xfrm>
                <a:off x="4954" y="2069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415" name="Line 119"/>
              <p:cNvSpPr>
                <a:spLocks noChangeShapeType="1"/>
              </p:cNvSpPr>
              <p:nvPr/>
            </p:nvSpPr>
            <p:spPr bwMode="auto">
              <a:xfrm>
                <a:off x="4977" y="2073"/>
                <a:ext cx="1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416" name="Line 120"/>
              <p:cNvSpPr>
                <a:spLocks noChangeShapeType="1"/>
              </p:cNvSpPr>
              <p:nvPr/>
            </p:nvSpPr>
            <p:spPr bwMode="auto">
              <a:xfrm>
                <a:off x="5001" y="2078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417" name="Line 121"/>
              <p:cNvSpPr>
                <a:spLocks noChangeShapeType="1"/>
              </p:cNvSpPr>
              <p:nvPr/>
            </p:nvSpPr>
            <p:spPr bwMode="auto">
              <a:xfrm>
                <a:off x="4697" y="2015"/>
                <a:ext cx="321" cy="6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418" name="Freeform 122"/>
              <p:cNvSpPr>
                <a:spLocks/>
              </p:cNvSpPr>
              <p:nvPr/>
            </p:nvSpPr>
            <p:spPr bwMode="auto">
              <a:xfrm>
                <a:off x="4641" y="2025"/>
                <a:ext cx="54" cy="31"/>
              </a:xfrm>
              <a:custGeom>
                <a:avLst/>
                <a:gdLst/>
                <a:ahLst/>
                <a:cxnLst>
                  <a:cxn ang="0">
                    <a:pos x="378" y="0"/>
                  </a:cxn>
                  <a:cxn ang="0">
                    <a:pos x="100" y="207"/>
                  </a:cxn>
                  <a:cxn ang="0">
                    <a:pos x="100" y="244"/>
                  </a:cxn>
                  <a:cxn ang="0">
                    <a:pos x="0" y="323"/>
                  </a:cxn>
                  <a:cxn ang="0">
                    <a:pos x="218" y="406"/>
                  </a:cxn>
                  <a:cxn ang="0">
                    <a:pos x="355" y="273"/>
                  </a:cxn>
                  <a:cxn ang="0">
                    <a:pos x="299" y="250"/>
                  </a:cxn>
                  <a:cxn ang="0">
                    <a:pos x="444" y="147"/>
                  </a:cxn>
                  <a:cxn ang="0">
                    <a:pos x="400" y="139"/>
                  </a:cxn>
                  <a:cxn ang="0">
                    <a:pos x="531" y="51"/>
                  </a:cxn>
                  <a:cxn ang="0">
                    <a:pos x="378" y="0"/>
                  </a:cxn>
                </a:cxnLst>
                <a:rect l="0" t="0" r="r" b="b"/>
                <a:pathLst>
                  <a:path w="531" h="406">
                    <a:moveTo>
                      <a:pt x="378" y="0"/>
                    </a:moveTo>
                    <a:lnTo>
                      <a:pt x="100" y="207"/>
                    </a:lnTo>
                    <a:lnTo>
                      <a:pt x="100" y="244"/>
                    </a:lnTo>
                    <a:lnTo>
                      <a:pt x="0" y="323"/>
                    </a:lnTo>
                    <a:lnTo>
                      <a:pt x="218" y="406"/>
                    </a:lnTo>
                    <a:lnTo>
                      <a:pt x="355" y="273"/>
                    </a:lnTo>
                    <a:lnTo>
                      <a:pt x="299" y="250"/>
                    </a:lnTo>
                    <a:lnTo>
                      <a:pt x="444" y="147"/>
                    </a:lnTo>
                    <a:lnTo>
                      <a:pt x="400" y="139"/>
                    </a:lnTo>
                    <a:lnTo>
                      <a:pt x="531" y="51"/>
                    </a:lnTo>
                    <a:lnTo>
                      <a:pt x="378" y="0"/>
                    </a:lnTo>
                    <a:close/>
                  </a:path>
                </a:pathLst>
              </a:custGeom>
              <a:solidFill>
                <a:srgbClr val="8282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419" name="Freeform 123"/>
              <p:cNvSpPr>
                <a:spLocks/>
              </p:cNvSpPr>
              <p:nvPr/>
            </p:nvSpPr>
            <p:spPr bwMode="auto">
              <a:xfrm>
                <a:off x="4641" y="2025"/>
                <a:ext cx="54" cy="31"/>
              </a:xfrm>
              <a:custGeom>
                <a:avLst/>
                <a:gdLst/>
                <a:ahLst/>
                <a:cxnLst>
                  <a:cxn ang="0">
                    <a:pos x="378" y="0"/>
                  </a:cxn>
                  <a:cxn ang="0">
                    <a:pos x="100" y="207"/>
                  </a:cxn>
                  <a:cxn ang="0">
                    <a:pos x="100" y="244"/>
                  </a:cxn>
                  <a:cxn ang="0">
                    <a:pos x="0" y="323"/>
                  </a:cxn>
                  <a:cxn ang="0">
                    <a:pos x="218" y="406"/>
                  </a:cxn>
                  <a:cxn ang="0">
                    <a:pos x="355" y="273"/>
                  </a:cxn>
                  <a:cxn ang="0">
                    <a:pos x="299" y="250"/>
                  </a:cxn>
                  <a:cxn ang="0">
                    <a:pos x="444" y="147"/>
                  </a:cxn>
                  <a:cxn ang="0">
                    <a:pos x="400" y="139"/>
                  </a:cxn>
                  <a:cxn ang="0">
                    <a:pos x="531" y="51"/>
                  </a:cxn>
                  <a:cxn ang="0">
                    <a:pos x="378" y="0"/>
                  </a:cxn>
                </a:cxnLst>
                <a:rect l="0" t="0" r="r" b="b"/>
                <a:pathLst>
                  <a:path w="531" h="406">
                    <a:moveTo>
                      <a:pt x="378" y="0"/>
                    </a:moveTo>
                    <a:lnTo>
                      <a:pt x="100" y="207"/>
                    </a:lnTo>
                    <a:lnTo>
                      <a:pt x="100" y="244"/>
                    </a:lnTo>
                    <a:lnTo>
                      <a:pt x="0" y="323"/>
                    </a:lnTo>
                    <a:lnTo>
                      <a:pt x="218" y="406"/>
                    </a:lnTo>
                    <a:lnTo>
                      <a:pt x="355" y="273"/>
                    </a:lnTo>
                    <a:lnTo>
                      <a:pt x="299" y="250"/>
                    </a:lnTo>
                    <a:lnTo>
                      <a:pt x="444" y="147"/>
                    </a:lnTo>
                    <a:lnTo>
                      <a:pt x="400" y="139"/>
                    </a:lnTo>
                    <a:lnTo>
                      <a:pt x="531" y="51"/>
                    </a:lnTo>
                    <a:lnTo>
                      <a:pt x="37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420" name="Line 124"/>
              <p:cNvSpPr>
                <a:spLocks noChangeShapeType="1"/>
              </p:cNvSpPr>
              <p:nvPr/>
            </p:nvSpPr>
            <p:spPr bwMode="auto">
              <a:xfrm flipH="1" flipV="1">
                <a:off x="4668" y="2032"/>
                <a:ext cx="14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421" name="Line 125"/>
              <p:cNvSpPr>
                <a:spLocks noChangeShapeType="1"/>
              </p:cNvSpPr>
              <p:nvPr/>
            </p:nvSpPr>
            <p:spPr bwMode="auto">
              <a:xfrm>
                <a:off x="4652" y="2041"/>
                <a:ext cx="19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422" name="Line 126"/>
              <p:cNvSpPr>
                <a:spLocks noChangeShapeType="1"/>
              </p:cNvSpPr>
              <p:nvPr/>
            </p:nvSpPr>
            <p:spPr bwMode="auto">
              <a:xfrm flipV="1">
                <a:off x="4652" y="2041"/>
                <a:ext cx="4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423" name="Freeform 127"/>
              <p:cNvSpPr>
                <a:spLocks/>
              </p:cNvSpPr>
              <p:nvPr/>
            </p:nvSpPr>
            <p:spPr bwMode="auto">
              <a:xfrm>
                <a:off x="4629" y="2049"/>
                <a:ext cx="95" cy="30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0" y="81"/>
                  </a:cxn>
                  <a:cxn ang="0">
                    <a:pos x="0" y="147"/>
                  </a:cxn>
                  <a:cxn ang="0">
                    <a:pos x="858" y="398"/>
                  </a:cxn>
                  <a:cxn ang="0">
                    <a:pos x="858" y="332"/>
                  </a:cxn>
                  <a:cxn ang="0">
                    <a:pos x="947" y="258"/>
                  </a:cxn>
                  <a:cxn ang="0">
                    <a:pos x="109" y="0"/>
                  </a:cxn>
                </a:cxnLst>
                <a:rect l="0" t="0" r="r" b="b"/>
                <a:pathLst>
                  <a:path w="947" h="398">
                    <a:moveTo>
                      <a:pt x="109" y="0"/>
                    </a:moveTo>
                    <a:lnTo>
                      <a:pt x="0" y="81"/>
                    </a:lnTo>
                    <a:lnTo>
                      <a:pt x="0" y="147"/>
                    </a:lnTo>
                    <a:lnTo>
                      <a:pt x="858" y="398"/>
                    </a:lnTo>
                    <a:lnTo>
                      <a:pt x="858" y="332"/>
                    </a:lnTo>
                    <a:lnTo>
                      <a:pt x="947" y="25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8282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424" name="Freeform 128"/>
              <p:cNvSpPr>
                <a:spLocks/>
              </p:cNvSpPr>
              <p:nvPr/>
            </p:nvSpPr>
            <p:spPr bwMode="auto">
              <a:xfrm>
                <a:off x="4629" y="2049"/>
                <a:ext cx="95" cy="30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0" y="81"/>
                  </a:cxn>
                  <a:cxn ang="0">
                    <a:pos x="0" y="147"/>
                  </a:cxn>
                  <a:cxn ang="0">
                    <a:pos x="858" y="398"/>
                  </a:cxn>
                  <a:cxn ang="0">
                    <a:pos x="858" y="332"/>
                  </a:cxn>
                  <a:cxn ang="0">
                    <a:pos x="947" y="258"/>
                  </a:cxn>
                  <a:cxn ang="0">
                    <a:pos x="109" y="0"/>
                  </a:cxn>
                </a:cxnLst>
                <a:rect l="0" t="0" r="r" b="b"/>
                <a:pathLst>
                  <a:path w="947" h="398">
                    <a:moveTo>
                      <a:pt x="109" y="0"/>
                    </a:moveTo>
                    <a:lnTo>
                      <a:pt x="0" y="81"/>
                    </a:lnTo>
                    <a:lnTo>
                      <a:pt x="0" y="147"/>
                    </a:lnTo>
                    <a:lnTo>
                      <a:pt x="858" y="398"/>
                    </a:lnTo>
                    <a:lnTo>
                      <a:pt x="858" y="332"/>
                    </a:lnTo>
                    <a:lnTo>
                      <a:pt x="947" y="258"/>
                    </a:lnTo>
                    <a:lnTo>
                      <a:pt x="10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425" name="Line 129"/>
              <p:cNvSpPr>
                <a:spLocks noChangeShapeType="1"/>
              </p:cNvSpPr>
              <p:nvPr/>
            </p:nvSpPr>
            <p:spPr bwMode="auto">
              <a:xfrm>
                <a:off x="4646" y="2059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426" name="Line 130"/>
              <p:cNvSpPr>
                <a:spLocks noChangeShapeType="1"/>
              </p:cNvSpPr>
              <p:nvPr/>
            </p:nvSpPr>
            <p:spPr bwMode="auto">
              <a:xfrm>
                <a:off x="4662" y="2063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427" name="Line 131"/>
              <p:cNvSpPr>
                <a:spLocks noChangeShapeType="1"/>
              </p:cNvSpPr>
              <p:nvPr/>
            </p:nvSpPr>
            <p:spPr bwMode="auto">
              <a:xfrm>
                <a:off x="4685" y="2069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428" name="Line 132"/>
              <p:cNvSpPr>
                <a:spLocks noChangeShapeType="1"/>
              </p:cNvSpPr>
              <p:nvPr/>
            </p:nvSpPr>
            <p:spPr bwMode="auto">
              <a:xfrm flipV="1">
                <a:off x="4646" y="2053"/>
                <a:ext cx="10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429" name="Line 133"/>
              <p:cNvSpPr>
                <a:spLocks noChangeShapeType="1"/>
              </p:cNvSpPr>
              <p:nvPr/>
            </p:nvSpPr>
            <p:spPr bwMode="auto">
              <a:xfrm flipV="1">
                <a:off x="4662" y="2056"/>
                <a:ext cx="10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430" name="Line 134"/>
              <p:cNvSpPr>
                <a:spLocks noChangeShapeType="1"/>
              </p:cNvSpPr>
              <p:nvPr/>
            </p:nvSpPr>
            <p:spPr bwMode="auto">
              <a:xfrm flipV="1">
                <a:off x="4685" y="2062"/>
                <a:ext cx="10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431" name="Line 135"/>
              <p:cNvSpPr>
                <a:spLocks noChangeShapeType="1"/>
              </p:cNvSpPr>
              <p:nvPr/>
            </p:nvSpPr>
            <p:spPr bwMode="auto">
              <a:xfrm>
                <a:off x="4630" y="2055"/>
                <a:ext cx="85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432" name="Freeform 136"/>
              <p:cNvSpPr>
                <a:spLocks/>
              </p:cNvSpPr>
              <p:nvPr/>
            </p:nvSpPr>
            <p:spPr bwMode="auto">
              <a:xfrm>
                <a:off x="4840" y="2095"/>
                <a:ext cx="133" cy="40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0" y="82"/>
                  </a:cxn>
                  <a:cxn ang="0">
                    <a:pos x="0" y="148"/>
                  </a:cxn>
                  <a:cxn ang="0">
                    <a:pos x="1212" y="517"/>
                  </a:cxn>
                  <a:cxn ang="0">
                    <a:pos x="1327" y="406"/>
                  </a:cxn>
                  <a:cxn ang="0">
                    <a:pos x="1290" y="333"/>
                  </a:cxn>
                  <a:cxn ang="0">
                    <a:pos x="67" y="0"/>
                  </a:cxn>
                </a:cxnLst>
                <a:rect l="0" t="0" r="r" b="b"/>
                <a:pathLst>
                  <a:path w="1327" h="517">
                    <a:moveTo>
                      <a:pt x="67" y="0"/>
                    </a:moveTo>
                    <a:lnTo>
                      <a:pt x="0" y="82"/>
                    </a:lnTo>
                    <a:lnTo>
                      <a:pt x="0" y="148"/>
                    </a:lnTo>
                    <a:lnTo>
                      <a:pt x="1212" y="517"/>
                    </a:lnTo>
                    <a:lnTo>
                      <a:pt x="1327" y="406"/>
                    </a:lnTo>
                    <a:lnTo>
                      <a:pt x="1290" y="333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8282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433" name="Freeform 137"/>
              <p:cNvSpPr>
                <a:spLocks/>
              </p:cNvSpPr>
              <p:nvPr/>
            </p:nvSpPr>
            <p:spPr bwMode="auto">
              <a:xfrm>
                <a:off x="4840" y="2095"/>
                <a:ext cx="133" cy="40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0" y="82"/>
                  </a:cxn>
                  <a:cxn ang="0">
                    <a:pos x="0" y="148"/>
                  </a:cxn>
                  <a:cxn ang="0">
                    <a:pos x="1212" y="517"/>
                  </a:cxn>
                  <a:cxn ang="0">
                    <a:pos x="1327" y="406"/>
                  </a:cxn>
                  <a:cxn ang="0">
                    <a:pos x="1290" y="333"/>
                  </a:cxn>
                  <a:cxn ang="0">
                    <a:pos x="67" y="0"/>
                  </a:cxn>
                </a:cxnLst>
                <a:rect l="0" t="0" r="r" b="b"/>
                <a:pathLst>
                  <a:path w="1327" h="517">
                    <a:moveTo>
                      <a:pt x="67" y="0"/>
                    </a:moveTo>
                    <a:lnTo>
                      <a:pt x="0" y="82"/>
                    </a:lnTo>
                    <a:lnTo>
                      <a:pt x="0" y="148"/>
                    </a:lnTo>
                    <a:lnTo>
                      <a:pt x="1212" y="517"/>
                    </a:lnTo>
                    <a:lnTo>
                      <a:pt x="1327" y="406"/>
                    </a:lnTo>
                    <a:lnTo>
                      <a:pt x="1290" y="333"/>
                    </a:lnTo>
                    <a:lnTo>
                      <a:pt x="6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434" name="Line 138"/>
              <p:cNvSpPr>
                <a:spLocks noChangeShapeType="1"/>
              </p:cNvSpPr>
              <p:nvPr/>
            </p:nvSpPr>
            <p:spPr bwMode="auto">
              <a:xfrm flipV="1">
                <a:off x="4942" y="2117"/>
                <a:ext cx="10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435" name="Line 139"/>
              <p:cNvSpPr>
                <a:spLocks noChangeShapeType="1"/>
              </p:cNvSpPr>
              <p:nvPr/>
            </p:nvSpPr>
            <p:spPr bwMode="auto">
              <a:xfrm flipV="1">
                <a:off x="4919" y="2112"/>
                <a:ext cx="10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436" name="Line 140"/>
              <p:cNvSpPr>
                <a:spLocks noChangeShapeType="1"/>
              </p:cNvSpPr>
              <p:nvPr/>
            </p:nvSpPr>
            <p:spPr bwMode="auto">
              <a:xfrm flipV="1">
                <a:off x="4897" y="2107"/>
                <a:ext cx="7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437" name="Line 141"/>
              <p:cNvSpPr>
                <a:spLocks noChangeShapeType="1"/>
              </p:cNvSpPr>
              <p:nvPr/>
            </p:nvSpPr>
            <p:spPr bwMode="auto">
              <a:xfrm flipV="1">
                <a:off x="4872" y="2102"/>
                <a:ext cx="8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438" name="Line 142"/>
              <p:cNvSpPr>
                <a:spLocks noChangeShapeType="1"/>
              </p:cNvSpPr>
              <p:nvPr/>
            </p:nvSpPr>
            <p:spPr bwMode="auto">
              <a:xfrm>
                <a:off x="4872" y="2109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439" name="Line 143"/>
              <p:cNvSpPr>
                <a:spLocks noChangeShapeType="1"/>
              </p:cNvSpPr>
              <p:nvPr/>
            </p:nvSpPr>
            <p:spPr bwMode="auto">
              <a:xfrm>
                <a:off x="4896" y="2114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440" name="Line 144"/>
              <p:cNvSpPr>
                <a:spLocks noChangeShapeType="1"/>
              </p:cNvSpPr>
              <p:nvPr/>
            </p:nvSpPr>
            <p:spPr bwMode="auto">
              <a:xfrm>
                <a:off x="4919" y="2120"/>
                <a:ext cx="1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441" name="Line 145"/>
              <p:cNvSpPr>
                <a:spLocks noChangeShapeType="1"/>
              </p:cNvSpPr>
              <p:nvPr/>
            </p:nvSpPr>
            <p:spPr bwMode="auto">
              <a:xfrm>
                <a:off x="4942" y="2124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442" name="Line 146"/>
              <p:cNvSpPr>
                <a:spLocks noChangeShapeType="1"/>
              </p:cNvSpPr>
              <p:nvPr/>
            </p:nvSpPr>
            <p:spPr bwMode="auto">
              <a:xfrm>
                <a:off x="4840" y="2101"/>
                <a:ext cx="118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443" name="Line 147"/>
              <p:cNvSpPr>
                <a:spLocks noChangeShapeType="1"/>
              </p:cNvSpPr>
              <p:nvPr/>
            </p:nvSpPr>
            <p:spPr bwMode="auto">
              <a:xfrm flipV="1">
                <a:off x="4959" y="2121"/>
                <a:ext cx="9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444" name="Line 148"/>
              <p:cNvSpPr>
                <a:spLocks noChangeShapeType="1"/>
              </p:cNvSpPr>
              <p:nvPr/>
            </p:nvSpPr>
            <p:spPr bwMode="auto">
              <a:xfrm>
                <a:off x="4958" y="2128"/>
                <a:ext cx="3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445" name="Freeform 149"/>
              <p:cNvSpPr>
                <a:spLocks/>
              </p:cNvSpPr>
              <p:nvPr/>
            </p:nvSpPr>
            <p:spPr bwMode="auto">
              <a:xfrm>
                <a:off x="4713" y="2068"/>
                <a:ext cx="137" cy="40"/>
              </a:xfrm>
              <a:custGeom>
                <a:avLst/>
                <a:gdLst/>
                <a:ahLst/>
                <a:cxnLst>
                  <a:cxn ang="0">
                    <a:pos x="102" y="0"/>
                  </a:cxn>
                  <a:cxn ang="0">
                    <a:pos x="0" y="82"/>
                  </a:cxn>
                  <a:cxn ang="0">
                    <a:pos x="0" y="141"/>
                  </a:cxn>
                  <a:cxn ang="0">
                    <a:pos x="1295" y="524"/>
                  </a:cxn>
                  <a:cxn ang="0">
                    <a:pos x="1295" y="443"/>
                  </a:cxn>
                  <a:cxn ang="0">
                    <a:pos x="1369" y="363"/>
                  </a:cxn>
                  <a:cxn ang="0">
                    <a:pos x="102" y="0"/>
                  </a:cxn>
                </a:cxnLst>
                <a:rect l="0" t="0" r="r" b="b"/>
                <a:pathLst>
                  <a:path w="1369" h="524">
                    <a:moveTo>
                      <a:pt x="102" y="0"/>
                    </a:moveTo>
                    <a:lnTo>
                      <a:pt x="0" y="82"/>
                    </a:lnTo>
                    <a:lnTo>
                      <a:pt x="0" y="141"/>
                    </a:lnTo>
                    <a:lnTo>
                      <a:pt x="1295" y="524"/>
                    </a:lnTo>
                    <a:lnTo>
                      <a:pt x="1295" y="443"/>
                    </a:lnTo>
                    <a:lnTo>
                      <a:pt x="1369" y="363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446" name="Freeform 150"/>
              <p:cNvSpPr>
                <a:spLocks/>
              </p:cNvSpPr>
              <p:nvPr/>
            </p:nvSpPr>
            <p:spPr bwMode="auto">
              <a:xfrm>
                <a:off x="4713" y="2068"/>
                <a:ext cx="137" cy="40"/>
              </a:xfrm>
              <a:custGeom>
                <a:avLst/>
                <a:gdLst/>
                <a:ahLst/>
                <a:cxnLst>
                  <a:cxn ang="0">
                    <a:pos x="102" y="0"/>
                  </a:cxn>
                  <a:cxn ang="0">
                    <a:pos x="0" y="82"/>
                  </a:cxn>
                  <a:cxn ang="0">
                    <a:pos x="0" y="141"/>
                  </a:cxn>
                  <a:cxn ang="0">
                    <a:pos x="1295" y="524"/>
                  </a:cxn>
                  <a:cxn ang="0">
                    <a:pos x="1295" y="443"/>
                  </a:cxn>
                  <a:cxn ang="0">
                    <a:pos x="1369" y="363"/>
                  </a:cxn>
                  <a:cxn ang="0">
                    <a:pos x="102" y="0"/>
                  </a:cxn>
                </a:cxnLst>
                <a:rect l="0" t="0" r="r" b="b"/>
                <a:pathLst>
                  <a:path w="1369" h="524">
                    <a:moveTo>
                      <a:pt x="102" y="0"/>
                    </a:moveTo>
                    <a:lnTo>
                      <a:pt x="0" y="82"/>
                    </a:lnTo>
                    <a:lnTo>
                      <a:pt x="0" y="141"/>
                    </a:lnTo>
                    <a:lnTo>
                      <a:pt x="1295" y="524"/>
                    </a:lnTo>
                    <a:lnTo>
                      <a:pt x="1295" y="443"/>
                    </a:lnTo>
                    <a:lnTo>
                      <a:pt x="1369" y="363"/>
                    </a:lnTo>
                    <a:lnTo>
                      <a:pt x="10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447" name="Line 151"/>
              <p:cNvSpPr>
                <a:spLocks noChangeShapeType="1"/>
              </p:cNvSpPr>
              <p:nvPr/>
            </p:nvSpPr>
            <p:spPr bwMode="auto">
              <a:xfrm flipH="1" flipV="1">
                <a:off x="4713" y="2074"/>
                <a:ext cx="128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448" name="Line 152"/>
              <p:cNvSpPr>
                <a:spLocks noChangeShapeType="1"/>
              </p:cNvSpPr>
              <p:nvPr/>
            </p:nvSpPr>
            <p:spPr bwMode="auto">
              <a:xfrm>
                <a:off x="5040" y="2080"/>
                <a:ext cx="1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449" name="Freeform 153"/>
              <p:cNvSpPr>
                <a:spLocks/>
              </p:cNvSpPr>
              <p:nvPr/>
            </p:nvSpPr>
            <p:spPr bwMode="auto">
              <a:xfrm>
                <a:off x="5001" y="2021"/>
                <a:ext cx="25" cy="26"/>
              </a:xfrm>
              <a:custGeom>
                <a:avLst/>
                <a:gdLst/>
                <a:ahLst/>
                <a:cxnLst>
                  <a:cxn ang="0">
                    <a:pos x="124" y="117"/>
                  </a:cxn>
                  <a:cxn ang="0">
                    <a:pos x="0" y="258"/>
                  </a:cxn>
                  <a:cxn ang="0">
                    <a:pos x="59" y="338"/>
                  </a:cxn>
                  <a:cxn ang="0">
                    <a:pos x="241" y="213"/>
                  </a:cxn>
                  <a:cxn ang="0">
                    <a:pos x="255" y="0"/>
                  </a:cxn>
                  <a:cxn ang="0">
                    <a:pos x="124" y="117"/>
                  </a:cxn>
                </a:cxnLst>
                <a:rect l="0" t="0" r="r" b="b"/>
                <a:pathLst>
                  <a:path w="255" h="338">
                    <a:moveTo>
                      <a:pt x="124" y="117"/>
                    </a:moveTo>
                    <a:lnTo>
                      <a:pt x="0" y="258"/>
                    </a:lnTo>
                    <a:lnTo>
                      <a:pt x="59" y="338"/>
                    </a:lnTo>
                    <a:lnTo>
                      <a:pt x="241" y="213"/>
                    </a:lnTo>
                    <a:lnTo>
                      <a:pt x="255" y="0"/>
                    </a:lnTo>
                    <a:lnTo>
                      <a:pt x="124" y="117"/>
                    </a:lnTo>
                    <a:close/>
                  </a:path>
                </a:pathLst>
              </a:custGeom>
              <a:solidFill>
                <a:srgbClr val="42424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450" name="Freeform 154"/>
              <p:cNvSpPr>
                <a:spLocks/>
              </p:cNvSpPr>
              <p:nvPr/>
            </p:nvSpPr>
            <p:spPr bwMode="auto">
              <a:xfrm>
                <a:off x="5001" y="2021"/>
                <a:ext cx="25" cy="26"/>
              </a:xfrm>
              <a:custGeom>
                <a:avLst/>
                <a:gdLst/>
                <a:ahLst/>
                <a:cxnLst>
                  <a:cxn ang="0">
                    <a:pos x="124" y="117"/>
                  </a:cxn>
                  <a:cxn ang="0">
                    <a:pos x="0" y="258"/>
                  </a:cxn>
                  <a:cxn ang="0">
                    <a:pos x="59" y="338"/>
                  </a:cxn>
                  <a:cxn ang="0">
                    <a:pos x="241" y="213"/>
                  </a:cxn>
                  <a:cxn ang="0">
                    <a:pos x="255" y="0"/>
                  </a:cxn>
                  <a:cxn ang="0">
                    <a:pos x="124" y="117"/>
                  </a:cxn>
                </a:cxnLst>
                <a:rect l="0" t="0" r="r" b="b"/>
                <a:pathLst>
                  <a:path w="255" h="338">
                    <a:moveTo>
                      <a:pt x="124" y="117"/>
                    </a:moveTo>
                    <a:lnTo>
                      <a:pt x="0" y="258"/>
                    </a:lnTo>
                    <a:lnTo>
                      <a:pt x="59" y="338"/>
                    </a:lnTo>
                    <a:lnTo>
                      <a:pt x="241" y="213"/>
                    </a:lnTo>
                    <a:lnTo>
                      <a:pt x="255" y="0"/>
                    </a:lnTo>
                    <a:lnTo>
                      <a:pt x="124" y="11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451" name="Freeform 155"/>
              <p:cNvSpPr>
                <a:spLocks/>
              </p:cNvSpPr>
              <p:nvPr/>
            </p:nvSpPr>
            <p:spPr bwMode="auto">
              <a:xfrm>
                <a:off x="4727" y="1963"/>
                <a:ext cx="303" cy="64"/>
              </a:xfrm>
              <a:custGeom>
                <a:avLst/>
                <a:gdLst/>
                <a:ahLst/>
                <a:cxnLst>
                  <a:cxn ang="0">
                    <a:pos x="0" y="199"/>
                  </a:cxn>
                  <a:cxn ang="0">
                    <a:pos x="45" y="318"/>
                  </a:cxn>
                  <a:cxn ang="0">
                    <a:pos x="511" y="437"/>
                  </a:cxn>
                  <a:cxn ang="0">
                    <a:pos x="629" y="199"/>
                  </a:cxn>
                  <a:cxn ang="0">
                    <a:pos x="3009" y="820"/>
                  </a:cxn>
                  <a:cxn ang="0">
                    <a:pos x="3031" y="628"/>
                  </a:cxn>
                  <a:cxn ang="0">
                    <a:pos x="496" y="0"/>
                  </a:cxn>
                  <a:cxn ang="0">
                    <a:pos x="379" y="281"/>
                  </a:cxn>
                  <a:cxn ang="0">
                    <a:pos x="0" y="199"/>
                  </a:cxn>
                </a:cxnLst>
                <a:rect l="0" t="0" r="r" b="b"/>
                <a:pathLst>
                  <a:path w="3031" h="820">
                    <a:moveTo>
                      <a:pt x="0" y="199"/>
                    </a:moveTo>
                    <a:lnTo>
                      <a:pt x="45" y="318"/>
                    </a:lnTo>
                    <a:lnTo>
                      <a:pt x="511" y="437"/>
                    </a:lnTo>
                    <a:lnTo>
                      <a:pt x="629" y="199"/>
                    </a:lnTo>
                    <a:lnTo>
                      <a:pt x="3009" y="820"/>
                    </a:lnTo>
                    <a:lnTo>
                      <a:pt x="3031" y="628"/>
                    </a:lnTo>
                    <a:lnTo>
                      <a:pt x="496" y="0"/>
                    </a:lnTo>
                    <a:lnTo>
                      <a:pt x="379" y="281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8282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452" name="Freeform 156"/>
              <p:cNvSpPr>
                <a:spLocks/>
              </p:cNvSpPr>
              <p:nvPr/>
            </p:nvSpPr>
            <p:spPr bwMode="auto">
              <a:xfrm>
                <a:off x="4727" y="1963"/>
                <a:ext cx="303" cy="64"/>
              </a:xfrm>
              <a:custGeom>
                <a:avLst/>
                <a:gdLst/>
                <a:ahLst/>
                <a:cxnLst>
                  <a:cxn ang="0">
                    <a:pos x="0" y="199"/>
                  </a:cxn>
                  <a:cxn ang="0">
                    <a:pos x="45" y="318"/>
                  </a:cxn>
                  <a:cxn ang="0">
                    <a:pos x="511" y="437"/>
                  </a:cxn>
                  <a:cxn ang="0">
                    <a:pos x="629" y="199"/>
                  </a:cxn>
                  <a:cxn ang="0">
                    <a:pos x="3009" y="820"/>
                  </a:cxn>
                  <a:cxn ang="0">
                    <a:pos x="3031" y="628"/>
                  </a:cxn>
                  <a:cxn ang="0">
                    <a:pos x="496" y="0"/>
                  </a:cxn>
                  <a:cxn ang="0">
                    <a:pos x="379" y="281"/>
                  </a:cxn>
                  <a:cxn ang="0">
                    <a:pos x="0" y="199"/>
                  </a:cxn>
                </a:cxnLst>
                <a:rect l="0" t="0" r="r" b="b"/>
                <a:pathLst>
                  <a:path w="3031" h="820">
                    <a:moveTo>
                      <a:pt x="0" y="199"/>
                    </a:moveTo>
                    <a:lnTo>
                      <a:pt x="45" y="318"/>
                    </a:lnTo>
                    <a:lnTo>
                      <a:pt x="511" y="437"/>
                    </a:lnTo>
                    <a:lnTo>
                      <a:pt x="629" y="199"/>
                    </a:lnTo>
                    <a:lnTo>
                      <a:pt x="3009" y="820"/>
                    </a:lnTo>
                    <a:lnTo>
                      <a:pt x="3031" y="628"/>
                    </a:lnTo>
                    <a:lnTo>
                      <a:pt x="496" y="0"/>
                    </a:lnTo>
                    <a:lnTo>
                      <a:pt x="379" y="281"/>
                    </a:lnTo>
                    <a:lnTo>
                      <a:pt x="0" y="19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453" name="Line 157"/>
              <p:cNvSpPr>
                <a:spLocks noChangeShapeType="1"/>
              </p:cNvSpPr>
              <p:nvPr/>
            </p:nvSpPr>
            <p:spPr bwMode="auto">
              <a:xfrm>
                <a:off x="4780" y="1969"/>
                <a:ext cx="9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454" name="Freeform 158"/>
              <p:cNvSpPr>
                <a:spLocks/>
              </p:cNvSpPr>
              <p:nvPr/>
            </p:nvSpPr>
            <p:spPr bwMode="auto">
              <a:xfrm>
                <a:off x="4774" y="1977"/>
                <a:ext cx="248" cy="56"/>
              </a:xfrm>
              <a:custGeom>
                <a:avLst/>
                <a:gdLst/>
                <a:ahLst/>
                <a:cxnLst>
                  <a:cxn ang="0">
                    <a:pos x="146" y="0"/>
                  </a:cxn>
                  <a:cxn ang="0">
                    <a:pos x="0" y="102"/>
                  </a:cxn>
                  <a:cxn ang="0">
                    <a:pos x="342" y="227"/>
                  </a:cxn>
                  <a:cxn ang="0">
                    <a:pos x="2353" y="722"/>
                  </a:cxn>
                  <a:cxn ang="0">
                    <a:pos x="2479" y="610"/>
                  </a:cxn>
                  <a:cxn ang="0">
                    <a:pos x="146" y="0"/>
                  </a:cxn>
                </a:cxnLst>
                <a:rect l="0" t="0" r="r" b="b"/>
                <a:pathLst>
                  <a:path w="2479" h="722">
                    <a:moveTo>
                      <a:pt x="146" y="0"/>
                    </a:moveTo>
                    <a:lnTo>
                      <a:pt x="0" y="102"/>
                    </a:lnTo>
                    <a:lnTo>
                      <a:pt x="342" y="227"/>
                    </a:lnTo>
                    <a:lnTo>
                      <a:pt x="2353" y="722"/>
                    </a:lnTo>
                    <a:lnTo>
                      <a:pt x="2479" y="610"/>
                    </a:lnTo>
                    <a:lnTo>
                      <a:pt x="146" y="0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455" name="Freeform 159"/>
              <p:cNvSpPr>
                <a:spLocks/>
              </p:cNvSpPr>
              <p:nvPr/>
            </p:nvSpPr>
            <p:spPr bwMode="auto">
              <a:xfrm>
                <a:off x="4774" y="1977"/>
                <a:ext cx="248" cy="56"/>
              </a:xfrm>
              <a:custGeom>
                <a:avLst/>
                <a:gdLst/>
                <a:ahLst/>
                <a:cxnLst>
                  <a:cxn ang="0">
                    <a:pos x="146" y="0"/>
                  </a:cxn>
                  <a:cxn ang="0">
                    <a:pos x="0" y="102"/>
                  </a:cxn>
                  <a:cxn ang="0">
                    <a:pos x="342" y="227"/>
                  </a:cxn>
                  <a:cxn ang="0">
                    <a:pos x="2353" y="722"/>
                  </a:cxn>
                  <a:cxn ang="0">
                    <a:pos x="2479" y="610"/>
                  </a:cxn>
                  <a:cxn ang="0">
                    <a:pos x="146" y="0"/>
                  </a:cxn>
                </a:cxnLst>
                <a:rect l="0" t="0" r="r" b="b"/>
                <a:pathLst>
                  <a:path w="2479" h="722">
                    <a:moveTo>
                      <a:pt x="146" y="0"/>
                    </a:moveTo>
                    <a:lnTo>
                      <a:pt x="0" y="102"/>
                    </a:lnTo>
                    <a:lnTo>
                      <a:pt x="342" y="227"/>
                    </a:lnTo>
                    <a:lnTo>
                      <a:pt x="2353" y="722"/>
                    </a:lnTo>
                    <a:lnTo>
                      <a:pt x="2479" y="610"/>
                    </a:lnTo>
                    <a:lnTo>
                      <a:pt x="14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456" name="Freeform 160"/>
              <p:cNvSpPr>
                <a:spLocks/>
              </p:cNvSpPr>
              <p:nvPr/>
            </p:nvSpPr>
            <p:spPr bwMode="auto">
              <a:xfrm>
                <a:off x="4772" y="1985"/>
                <a:ext cx="239" cy="62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207"/>
                  </a:cxn>
                  <a:cxn ang="0">
                    <a:pos x="2347" y="804"/>
                  </a:cxn>
                  <a:cxn ang="0">
                    <a:pos x="2397" y="591"/>
                  </a:cxn>
                  <a:cxn ang="0">
                    <a:pos x="22" y="0"/>
                  </a:cxn>
                </a:cxnLst>
                <a:rect l="0" t="0" r="r" b="b"/>
                <a:pathLst>
                  <a:path w="2397" h="804">
                    <a:moveTo>
                      <a:pt x="22" y="0"/>
                    </a:moveTo>
                    <a:lnTo>
                      <a:pt x="0" y="207"/>
                    </a:lnTo>
                    <a:lnTo>
                      <a:pt x="2347" y="804"/>
                    </a:lnTo>
                    <a:lnTo>
                      <a:pt x="2397" y="591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8282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457" name="Freeform 161"/>
              <p:cNvSpPr>
                <a:spLocks/>
              </p:cNvSpPr>
              <p:nvPr/>
            </p:nvSpPr>
            <p:spPr bwMode="auto">
              <a:xfrm>
                <a:off x="4772" y="1985"/>
                <a:ext cx="239" cy="62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207"/>
                  </a:cxn>
                  <a:cxn ang="0">
                    <a:pos x="2347" y="804"/>
                  </a:cxn>
                  <a:cxn ang="0">
                    <a:pos x="2397" y="591"/>
                  </a:cxn>
                  <a:cxn ang="0">
                    <a:pos x="22" y="0"/>
                  </a:cxn>
                </a:cxnLst>
                <a:rect l="0" t="0" r="r" b="b"/>
                <a:pathLst>
                  <a:path w="2397" h="804">
                    <a:moveTo>
                      <a:pt x="22" y="0"/>
                    </a:moveTo>
                    <a:lnTo>
                      <a:pt x="0" y="207"/>
                    </a:lnTo>
                    <a:lnTo>
                      <a:pt x="2347" y="804"/>
                    </a:lnTo>
                    <a:lnTo>
                      <a:pt x="2397" y="591"/>
                    </a:lnTo>
                    <a:lnTo>
                      <a:pt x="2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458" name="Freeform 162"/>
              <p:cNvSpPr>
                <a:spLocks/>
              </p:cNvSpPr>
              <p:nvPr/>
            </p:nvSpPr>
            <p:spPr bwMode="auto">
              <a:xfrm>
                <a:off x="4886" y="2003"/>
                <a:ext cx="16" cy="8"/>
              </a:xfrm>
              <a:custGeom>
                <a:avLst/>
                <a:gdLst/>
                <a:ahLst/>
                <a:cxnLst>
                  <a:cxn ang="0">
                    <a:pos x="0" y="67"/>
                  </a:cxn>
                  <a:cxn ang="0">
                    <a:pos x="0" y="82"/>
                  </a:cxn>
                  <a:cxn ang="0">
                    <a:pos x="14" y="82"/>
                  </a:cxn>
                  <a:cxn ang="0">
                    <a:pos x="30" y="104"/>
                  </a:cxn>
                  <a:cxn ang="0">
                    <a:pos x="140" y="104"/>
                  </a:cxn>
                  <a:cxn ang="0">
                    <a:pos x="145" y="90"/>
                  </a:cxn>
                  <a:cxn ang="0">
                    <a:pos x="145" y="82"/>
                  </a:cxn>
                  <a:cxn ang="0">
                    <a:pos x="154" y="73"/>
                  </a:cxn>
                  <a:cxn ang="0">
                    <a:pos x="154" y="53"/>
                  </a:cxn>
                  <a:cxn ang="0">
                    <a:pos x="145" y="36"/>
                  </a:cxn>
                  <a:cxn ang="0">
                    <a:pos x="145" y="22"/>
                  </a:cxn>
                  <a:cxn ang="0">
                    <a:pos x="140" y="16"/>
                  </a:cxn>
                  <a:cxn ang="0">
                    <a:pos x="117" y="8"/>
                  </a:cxn>
                  <a:cxn ang="0">
                    <a:pos x="110" y="8"/>
                  </a:cxn>
                  <a:cxn ang="0">
                    <a:pos x="95" y="0"/>
                  </a:cxn>
                  <a:cxn ang="0">
                    <a:pos x="51" y="0"/>
                  </a:cxn>
                  <a:cxn ang="0">
                    <a:pos x="51" y="8"/>
                  </a:cxn>
                  <a:cxn ang="0">
                    <a:pos x="36" y="8"/>
                  </a:cxn>
                  <a:cxn ang="0">
                    <a:pos x="30" y="16"/>
                  </a:cxn>
                  <a:cxn ang="0">
                    <a:pos x="14" y="16"/>
                  </a:cxn>
                  <a:cxn ang="0">
                    <a:pos x="14" y="22"/>
                  </a:cxn>
                  <a:cxn ang="0">
                    <a:pos x="0" y="45"/>
                  </a:cxn>
                  <a:cxn ang="0">
                    <a:pos x="0" y="67"/>
                  </a:cxn>
                </a:cxnLst>
                <a:rect l="0" t="0" r="r" b="b"/>
                <a:pathLst>
                  <a:path w="154" h="104">
                    <a:moveTo>
                      <a:pt x="0" y="67"/>
                    </a:moveTo>
                    <a:lnTo>
                      <a:pt x="0" y="82"/>
                    </a:lnTo>
                    <a:lnTo>
                      <a:pt x="14" y="82"/>
                    </a:lnTo>
                    <a:lnTo>
                      <a:pt x="30" y="104"/>
                    </a:lnTo>
                    <a:lnTo>
                      <a:pt x="140" y="104"/>
                    </a:lnTo>
                    <a:lnTo>
                      <a:pt x="145" y="90"/>
                    </a:lnTo>
                    <a:lnTo>
                      <a:pt x="145" y="82"/>
                    </a:lnTo>
                    <a:lnTo>
                      <a:pt x="154" y="73"/>
                    </a:lnTo>
                    <a:lnTo>
                      <a:pt x="154" y="53"/>
                    </a:lnTo>
                    <a:lnTo>
                      <a:pt x="145" y="36"/>
                    </a:lnTo>
                    <a:lnTo>
                      <a:pt x="145" y="22"/>
                    </a:lnTo>
                    <a:lnTo>
                      <a:pt x="140" y="16"/>
                    </a:lnTo>
                    <a:lnTo>
                      <a:pt x="117" y="8"/>
                    </a:lnTo>
                    <a:lnTo>
                      <a:pt x="110" y="8"/>
                    </a:lnTo>
                    <a:lnTo>
                      <a:pt x="95" y="0"/>
                    </a:lnTo>
                    <a:lnTo>
                      <a:pt x="51" y="0"/>
                    </a:lnTo>
                    <a:lnTo>
                      <a:pt x="51" y="8"/>
                    </a:lnTo>
                    <a:lnTo>
                      <a:pt x="36" y="8"/>
                    </a:lnTo>
                    <a:lnTo>
                      <a:pt x="30" y="16"/>
                    </a:lnTo>
                    <a:lnTo>
                      <a:pt x="14" y="16"/>
                    </a:lnTo>
                    <a:lnTo>
                      <a:pt x="14" y="22"/>
                    </a:lnTo>
                    <a:lnTo>
                      <a:pt x="0" y="45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4F4F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459" name="Freeform 163"/>
              <p:cNvSpPr>
                <a:spLocks/>
              </p:cNvSpPr>
              <p:nvPr/>
            </p:nvSpPr>
            <p:spPr bwMode="auto">
              <a:xfrm>
                <a:off x="4886" y="2003"/>
                <a:ext cx="16" cy="8"/>
              </a:xfrm>
              <a:custGeom>
                <a:avLst/>
                <a:gdLst/>
                <a:ahLst/>
                <a:cxnLst>
                  <a:cxn ang="0">
                    <a:pos x="0" y="67"/>
                  </a:cxn>
                  <a:cxn ang="0">
                    <a:pos x="0" y="82"/>
                  </a:cxn>
                  <a:cxn ang="0">
                    <a:pos x="14" y="82"/>
                  </a:cxn>
                  <a:cxn ang="0">
                    <a:pos x="30" y="104"/>
                  </a:cxn>
                  <a:cxn ang="0">
                    <a:pos x="140" y="104"/>
                  </a:cxn>
                  <a:cxn ang="0">
                    <a:pos x="145" y="90"/>
                  </a:cxn>
                  <a:cxn ang="0">
                    <a:pos x="145" y="82"/>
                  </a:cxn>
                  <a:cxn ang="0">
                    <a:pos x="154" y="73"/>
                  </a:cxn>
                  <a:cxn ang="0">
                    <a:pos x="154" y="53"/>
                  </a:cxn>
                  <a:cxn ang="0">
                    <a:pos x="145" y="36"/>
                  </a:cxn>
                  <a:cxn ang="0">
                    <a:pos x="145" y="22"/>
                  </a:cxn>
                  <a:cxn ang="0">
                    <a:pos x="140" y="16"/>
                  </a:cxn>
                  <a:cxn ang="0">
                    <a:pos x="117" y="8"/>
                  </a:cxn>
                  <a:cxn ang="0">
                    <a:pos x="110" y="8"/>
                  </a:cxn>
                  <a:cxn ang="0">
                    <a:pos x="95" y="0"/>
                  </a:cxn>
                  <a:cxn ang="0">
                    <a:pos x="51" y="0"/>
                  </a:cxn>
                  <a:cxn ang="0">
                    <a:pos x="51" y="8"/>
                  </a:cxn>
                  <a:cxn ang="0">
                    <a:pos x="36" y="8"/>
                  </a:cxn>
                  <a:cxn ang="0">
                    <a:pos x="30" y="16"/>
                  </a:cxn>
                  <a:cxn ang="0">
                    <a:pos x="14" y="16"/>
                  </a:cxn>
                  <a:cxn ang="0">
                    <a:pos x="14" y="22"/>
                  </a:cxn>
                  <a:cxn ang="0">
                    <a:pos x="0" y="45"/>
                  </a:cxn>
                  <a:cxn ang="0">
                    <a:pos x="0" y="67"/>
                  </a:cxn>
                </a:cxnLst>
                <a:rect l="0" t="0" r="r" b="b"/>
                <a:pathLst>
                  <a:path w="154" h="104">
                    <a:moveTo>
                      <a:pt x="0" y="67"/>
                    </a:moveTo>
                    <a:lnTo>
                      <a:pt x="0" y="82"/>
                    </a:lnTo>
                    <a:lnTo>
                      <a:pt x="14" y="82"/>
                    </a:lnTo>
                    <a:lnTo>
                      <a:pt x="30" y="104"/>
                    </a:lnTo>
                    <a:lnTo>
                      <a:pt x="140" y="104"/>
                    </a:lnTo>
                    <a:lnTo>
                      <a:pt x="145" y="90"/>
                    </a:lnTo>
                    <a:lnTo>
                      <a:pt x="145" y="82"/>
                    </a:lnTo>
                    <a:lnTo>
                      <a:pt x="154" y="73"/>
                    </a:lnTo>
                    <a:lnTo>
                      <a:pt x="154" y="53"/>
                    </a:lnTo>
                    <a:lnTo>
                      <a:pt x="145" y="36"/>
                    </a:lnTo>
                    <a:lnTo>
                      <a:pt x="145" y="22"/>
                    </a:lnTo>
                    <a:lnTo>
                      <a:pt x="140" y="16"/>
                    </a:lnTo>
                    <a:lnTo>
                      <a:pt x="117" y="8"/>
                    </a:lnTo>
                    <a:lnTo>
                      <a:pt x="110" y="8"/>
                    </a:lnTo>
                    <a:lnTo>
                      <a:pt x="95" y="0"/>
                    </a:lnTo>
                    <a:lnTo>
                      <a:pt x="51" y="0"/>
                    </a:lnTo>
                    <a:lnTo>
                      <a:pt x="51" y="8"/>
                    </a:lnTo>
                    <a:lnTo>
                      <a:pt x="36" y="8"/>
                    </a:lnTo>
                    <a:lnTo>
                      <a:pt x="30" y="16"/>
                    </a:lnTo>
                    <a:lnTo>
                      <a:pt x="14" y="16"/>
                    </a:lnTo>
                    <a:lnTo>
                      <a:pt x="14" y="22"/>
                    </a:lnTo>
                    <a:lnTo>
                      <a:pt x="0" y="45"/>
                    </a:lnTo>
                    <a:lnTo>
                      <a:pt x="0" y="6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460" name="Freeform 164"/>
              <p:cNvSpPr>
                <a:spLocks/>
              </p:cNvSpPr>
              <p:nvPr/>
            </p:nvSpPr>
            <p:spPr bwMode="auto">
              <a:xfrm>
                <a:off x="4797" y="1985"/>
                <a:ext cx="10" cy="10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0" y="60"/>
                  </a:cxn>
                  <a:cxn ang="0">
                    <a:pos x="0" y="119"/>
                  </a:cxn>
                  <a:cxn ang="0">
                    <a:pos x="22" y="125"/>
                  </a:cxn>
                  <a:cxn ang="0">
                    <a:pos x="22" y="66"/>
                  </a:cxn>
                  <a:cxn ang="0">
                    <a:pos x="31" y="66"/>
                  </a:cxn>
                  <a:cxn ang="0">
                    <a:pos x="96" y="0"/>
                  </a:cxn>
                  <a:cxn ang="0">
                    <a:pos x="67" y="0"/>
                  </a:cxn>
                </a:cxnLst>
                <a:rect l="0" t="0" r="r" b="b"/>
                <a:pathLst>
                  <a:path w="96" h="125">
                    <a:moveTo>
                      <a:pt x="67" y="0"/>
                    </a:moveTo>
                    <a:lnTo>
                      <a:pt x="0" y="60"/>
                    </a:lnTo>
                    <a:lnTo>
                      <a:pt x="0" y="119"/>
                    </a:lnTo>
                    <a:lnTo>
                      <a:pt x="22" y="125"/>
                    </a:lnTo>
                    <a:lnTo>
                      <a:pt x="22" y="66"/>
                    </a:lnTo>
                    <a:lnTo>
                      <a:pt x="31" y="66"/>
                    </a:lnTo>
                    <a:lnTo>
                      <a:pt x="96" y="0"/>
                    </a:lnTo>
                    <a:lnTo>
                      <a:pt x="6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461" name="Line 165"/>
              <p:cNvSpPr>
                <a:spLocks noChangeShapeType="1"/>
              </p:cNvSpPr>
              <p:nvPr/>
            </p:nvSpPr>
            <p:spPr bwMode="auto">
              <a:xfrm flipV="1">
                <a:off x="4812" y="1988"/>
                <a:ext cx="7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462" name="Line 166"/>
              <p:cNvSpPr>
                <a:spLocks noChangeShapeType="1"/>
              </p:cNvSpPr>
              <p:nvPr/>
            </p:nvSpPr>
            <p:spPr bwMode="auto">
              <a:xfrm>
                <a:off x="4819" y="1988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463" name="Line 167"/>
              <p:cNvSpPr>
                <a:spLocks noChangeShapeType="1"/>
              </p:cNvSpPr>
              <p:nvPr/>
            </p:nvSpPr>
            <p:spPr bwMode="auto">
              <a:xfrm flipH="1">
                <a:off x="4817" y="1989"/>
                <a:ext cx="6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464" name="Line 168"/>
              <p:cNvSpPr>
                <a:spLocks noChangeShapeType="1"/>
              </p:cNvSpPr>
              <p:nvPr/>
            </p:nvSpPr>
            <p:spPr bwMode="auto">
              <a:xfrm flipV="1">
                <a:off x="4850" y="1995"/>
                <a:ext cx="6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465" name="Line 169"/>
              <p:cNvSpPr>
                <a:spLocks noChangeShapeType="1"/>
              </p:cNvSpPr>
              <p:nvPr/>
            </p:nvSpPr>
            <p:spPr bwMode="auto">
              <a:xfrm>
                <a:off x="4856" y="1995"/>
                <a:ext cx="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466" name="Line 170"/>
              <p:cNvSpPr>
                <a:spLocks noChangeShapeType="1"/>
              </p:cNvSpPr>
              <p:nvPr/>
            </p:nvSpPr>
            <p:spPr bwMode="auto">
              <a:xfrm flipH="1">
                <a:off x="4854" y="1995"/>
                <a:ext cx="6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467" name="Line 171"/>
              <p:cNvSpPr>
                <a:spLocks noChangeShapeType="1"/>
              </p:cNvSpPr>
              <p:nvPr/>
            </p:nvSpPr>
            <p:spPr bwMode="auto">
              <a:xfrm flipV="1">
                <a:off x="4860" y="1997"/>
                <a:ext cx="6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468" name="Line 172"/>
              <p:cNvSpPr>
                <a:spLocks noChangeShapeType="1"/>
              </p:cNvSpPr>
              <p:nvPr/>
            </p:nvSpPr>
            <p:spPr bwMode="auto">
              <a:xfrm>
                <a:off x="4866" y="1997"/>
                <a:ext cx="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469" name="Line 173"/>
              <p:cNvSpPr>
                <a:spLocks noChangeShapeType="1"/>
              </p:cNvSpPr>
              <p:nvPr/>
            </p:nvSpPr>
            <p:spPr bwMode="auto">
              <a:xfrm flipH="1">
                <a:off x="4863" y="1998"/>
                <a:ext cx="6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470" name="Line 174"/>
              <p:cNvSpPr>
                <a:spLocks noChangeShapeType="1"/>
              </p:cNvSpPr>
              <p:nvPr/>
            </p:nvSpPr>
            <p:spPr bwMode="auto">
              <a:xfrm flipV="1">
                <a:off x="4821" y="1990"/>
                <a:ext cx="8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471" name="Line 175"/>
              <p:cNvSpPr>
                <a:spLocks noChangeShapeType="1"/>
              </p:cNvSpPr>
              <p:nvPr/>
            </p:nvSpPr>
            <p:spPr bwMode="auto">
              <a:xfrm>
                <a:off x="4829" y="1990"/>
                <a:ext cx="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472" name="Line 176"/>
              <p:cNvSpPr>
                <a:spLocks noChangeShapeType="1"/>
              </p:cNvSpPr>
              <p:nvPr/>
            </p:nvSpPr>
            <p:spPr bwMode="auto">
              <a:xfrm flipH="1">
                <a:off x="4826" y="1991"/>
                <a:ext cx="6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473" name="Line 177"/>
              <p:cNvSpPr>
                <a:spLocks noChangeShapeType="1"/>
              </p:cNvSpPr>
              <p:nvPr/>
            </p:nvSpPr>
            <p:spPr bwMode="auto">
              <a:xfrm flipV="1">
                <a:off x="4829" y="1991"/>
                <a:ext cx="8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474" name="Line 178"/>
              <p:cNvSpPr>
                <a:spLocks noChangeShapeType="1"/>
              </p:cNvSpPr>
              <p:nvPr/>
            </p:nvSpPr>
            <p:spPr bwMode="auto">
              <a:xfrm>
                <a:off x="4837" y="1991"/>
                <a:ext cx="3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475" name="Line 179"/>
              <p:cNvSpPr>
                <a:spLocks noChangeShapeType="1"/>
              </p:cNvSpPr>
              <p:nvPr/>
            </p:nvSpPr>
            <p:spPr bwMode="auto">
              <a:xfrm flipH="1">
                <a:off x="4835" y="1993"/>
                <a:ext cx="5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476" name="Line 180"/>
              <p:cNvSpPr>
                <a:spLocks noChangeShapeType="1"/>
              </p:cNvSpPr>
              <p:nvPr/>
            </p:nvSpPr>
            <p:spPr bwMode="auto">
              <a:xfrm flipV="1">
                <a:off x="4840" y="1993"/>
                <a:ext cx="6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477" name="Line 181"/>
              <p:cNvSpPr>
                <a:spLocks noChangeShapeType="1"/>
              </p:cNvSpPr>
              <p:nvPr/>
            </p:nvSpPr>
            <p:spPr bwMode="auto">
              <a:xfrm>
                <a:off x="4846" y="1993"/>
                <a:ext cx="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478" name="Line 182"/>
              <p:cNvSpPr>
                <a:spLocks noChangeShapeType="1"/>
              </p:cNvSpPr>
              <p:nvPr/>
            </p:nvSpPr>
            <p:spPr bwMode="auto">
              <a:xfrm flipH="1">
                <a:off x="4843" y="1994"/>
                <a:ext cx="7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479" name="Freeform 183"/>
              <p:cNvSpPr>
                <a:spLocks/>
              </p:cNvSpPr>
              <p:nvPr/>
            </p:nvSpPr>
            <p:spPr bwMode="auto">
              <a:xfrm>
                <a:off x="4786" y="1983"/>
                <a:ext cx="9" cy="11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0" y="59"/>
                  </a:cxn>
                  <a:cxn ang="0">
                    <a:pos x="0" y="141"/>
                  </a:cxn>
                  <a:cxn ang="0">
                    <a:pos x="28" y="141"/>
                  </a:cxn>
                  <a:cxn ang="0">
                    <a:pos x="28" y="68"/>
                  </a:cxn>
                  <a:cxn ang="0">
                    <a:pos x="93" y="8"/>
                  </a:cxn>
                  <a:cxn ang="0">
                    <a:pos x="65" y="0"/>
                  </a:cxn>
                </a:cxnLst>
                <a:rect l="0" t="0" r="r" b="b"/>
                <a:pathLst>
                  <a:path w="93" h="141">
                    <a:moveTo>
                      <a:pt x="65" y="0"/>
                    </a:moveTo>
                    <a:lnTo>
                      <a:pt x="0" y="59"/>
                    </a:lnTo>
                    <a:lnTo>
                      <a:pt x="0" y="141"/>
                    </a:lnTo>
                    <a:lnTo>
                      <a:pt x="28" y="141"/>
                    </a:lnTo>
                    <a:lnTo>
                      <a:pt x="28" y="68"/>
                    </a:lnTo>
                    <a:lnTo>
                      <a:pt x="93" y="8"/>
                    </a:lnTo>
                    <a:lnTo>
                      <a:pt x="6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480" name="Freeform 184"/>
              <p:cNvSpPr>
                <a:spLocks/>
              </p:cNvSpPr>
              <p:nvPr/>
            </p:nvSpPr>
            <p:spPr bwMode="auto">
              <a:xfrm>
                <a:off x="5016" y="2029"/>
                <a:ext cx="55" cy="21"/>
              </a:xfrm>
              <a:custGeom>
                <a:avLst/>
                <a:gdLst/>
                <a:ahLst/>
                <a:cxnLst>
                  <a:cxn ang="0">
                    <a:pos x="22" y="171"/>
                  </a:cxn>
                  <a:cxn ang="0">
                    <a:pos x="28" y="171"/>
                  </a:cxn>
                  <a:cxn ang="0">
                    <a:pos x="28" y="177"/>
                  </a:cxn>
                  <a:cxn ang="0">
                    <a:pos x="64" y="177"/>
                  </a:cxn>
                  <a:cxn ang="0">
                    <a:pos x="87" y="193"/>
                  </a:cxn>
                  <a:cxn ang="0">
                    <a:pos x="101" y="193"/>
                  </a:cxn>
                  <a:cxn ang="0">
                    <a:pos x="115" y="199"/>
                  </a:cxn>
                  <a:cxn ang="0">
                    <a:pos x="196" y="199"/>
                  </a:cxn>
                  <a:cxn ang="0">
                    <a:pos x="218" y="213"/>
                  </a:cxn>
                  <a:cxn ang="0">
                    <a:pos x="238" y="213"/>
                  </a:cxn>
                  <a:cxn ang="0">
                    <a:pos x="255" y="222"/>
                  </a:cxn>
                  <a:cxn ang="0">
                    <a:pos x="275" y="222"/>
                  </a:cxn>
                  <a:cxn ang="0">
                    <a:pos x="305" y="236"/>
                  </a:cxn>
                  <a:cxn ang="0">
                    <a:pos x="356" y="236"/>
                  </a:cxn>
                  <a:cxn ang="0">
                    <a:pos x="370" y="250"/>
                  </a:cxn>
                  <a:cxn ang="0">
                    <a:pos x="414" y="250"/>
                  </a:cxn>
                  <a:cxn ang="0">
                    <a:pos x="429" y="259"/>
                  </a:cxn>
                  <a:cxn ang="0">
                    <a:pos x="457" y="259"/>
                  </a:cxn>
                  <a:cxn ang="0">
                    <a:pos x="466" y="272"/>
                  </a:cxn>
                  <a:cxn ang="0">
                    <a:pos x="479" y="272"/>
                  </a:cxn>
                  <a:cxn ang="0">
                    <a:pos x="553" y="222"/>
                  </a:cxn>
                  <a:cxn ang="0">
                    <a:pos x="414" y="111"/>
                  </a:cxn>
                  <a:cxn ang="0">
                    <a:pos x="401" y="111"/>
                  </a:cxn>
                  <a:cxn ang="0">
                    <a:pos x="401" y="103"/>
                  </a:cxn>
                  <a:cxn ang="0">
                    <a:pos x="392" y="103"/>
                  </a:cxn>
                  <a:cxn ang="0">
                    <a:pos x="364" y="83"/>
                  </a:cxn>
                  <a:cxn ang="0">
                    <a:pos x="356" y="83"/>
                  </a:cxn>
                  <a:cxn ang="0">
                    <a:pos x="342" y="59"/>
                  </a:cxn>
                  <a:cxn ang="0">
                    <a:pos x="334" y="59"/>
                  </a:cxn>
                  <a:cxn ang="0">
                    <a:pos x="320" y="52"/>
                  </a:cxn>
                  <a:cxn ang="0">
                    <a:pos x="305" y="37"/>
                  </a:cxn>
                  <a:cxn ang="0">
                    <a:pos x="283" y="37"/>
                  </a:cxn>
                  <a:cxn ang="0">
                    <a:pos x="261" y="23"/>
                  </a:cxn>
                  <a:cxn ang="0">
                    <a:pos x="255" y="23"/>
                  </a:cxn>
                  <a:cxn ang="0">
                    <a:pos x="247" y="15"/>
                  </a:cxn>
                  <a:cxn ang="0">
                    <a:pos x="233" y="15"/>
                  </a:cxn>
                  <a:cxn ang="0">
                    <a:pos x="225" y="0"/>
                  </a:cxn>
                  <a:cxn ang="0">
                    <a:pos x="87" y="0"/>
                  </a:cxn>
                  <a:cxn ang="0">
                    <a:pos x="79" y="15"/>
                  </a:cxn>
                  <a:cxn ang="0">
                    <a:pos x="64" y="15"/>
                  </a:cxn>
                  <a:cxn ang="0">
                    <a:pos x="50" y="37"/>
                  </a:cxn>
                  <a:cxn ang="0">
                    <a:pos x="28" y="37"/>
                  </a:cxn>
                  <a:cxn ang="0">
                    <a:pos x="28" y="52"/>
                  </a:cxn>
                  <a:cxn ang="0">
                    <a:pos x="22" y="74"/>
                  </a:cxn>
                  <a:cxn ang="0">
                    <a:pos x="22" y="83"/>
                  </a:cxn>
                  <a:cxn ang="0">
                    <a:pos x="5" y="83"/>
                  </a:cxn>
                  <a:cxn ang="0">
                    <a:pos x="5" y="96"/>
                  </a:cxn>
                  <a:cxn ang="0">
                    <a:pos x="0" y="103"/>
                  </a:cxn>
                  <a:cxn ang="0">
                    <a:pos x="0" y="140"/>
                  </a:cxn>
                  <a:cxn ang="0">
                    <a:pos x="5" y="156"/>
                  </a:cxn>
                  <a:cxn ang="0">
                    <a:pos x="22" y="156"/>
                  </a:cxn>
                  <a:cxn ang="0">
                    <a:pos x="22" y="171"/>
                  </a:cxn>
                </a:cxnLst>
                <a:rect l="0" t="0" r="r" b="b"/>
                <a:pathLst>
                  <a:path w="553" h="272">
                    <a:moveTo>
                      <a:pt x="22" y="171"/>
                    </a:moveTo>
                    <a:lnTo>
                      <a:pt x="28" y="171"/>
                    </a:lnTo>
                    <a:lnTo>
                      <a:pt x="28" y="177"/>
                    </a:lnTo>
                    <a:lnTo>
                      <a:pt x="64" y="177"/>
                    </a:lnTo>
                    <a:lnTo>
                      <a:pt x="87" y="193"/>
                    </a:lnTo>
                    <a:lnTo>
                      <a:pt x="101" y="193"/>
                    </a:lnTo>
                    <a:lnTo>
                      <a:pt x="115" y="199"/>
                    </a:lnTo>
                    <a:lnTo>
                      <a:pt x="196" y="199"/>
                    </a:lnTo>
                    <a:lnTo>
                      <a:pt x="218" y="213"/>
                    </a:lnTo>
                    <a:lnTo>
                      <a:pt x="238" y="213"/>
                    </a:lnTo>
                    <a:lnTo>
                      <a:pt x="255" y="222"/>
                    </a:lnTo>
                    <a:lnTo>
                      <a:pt x="275" y="222"/>
                    </a:lnTo>
                    <a:lnTo>
                      <a:pt x="305" y="236"/>
                    </a:lnTo>
                    <a:lnTo>
                      <a:pt x="356" y="236"/>
                    </a:lnTo>
                    <a:lnTo>
                      <a:pt x="370" y="250"/>
                    </a:lnTo>
                    <a:lnTo>
                      <a:pt x="414" y="250"/>
                    </a:lnTo>
                    <a:lnTo>
                      <a:pt x="429" y="259"/>
                    </a:lnTo>
                    <a:lnTo>
                      <a:pt x="457" y="259"/>
                    </a:lnTo>
                    <a:lnTo>
                      <a:pt x="466" y="272"/>
                    </a:lnTo>
                    <a:lnTo>
                      <a:pt x="479" y="272"/>
                    </a:lnTo>
                    <a:lnTo>
                      <a:pt x="553" y="222"/>
                    </a:lnTo>
                    <a:lnTo>
                      <a:pt x="414" y="111"/>
                    </a:lnTo>
                    <a:lnTo>
                      <a:pt x="401" y="111"/>
                    </a:lnTo>
                    <a:lnTo>
                      <a:pt x="401" y="103"/>
                    </a:lnTo>
                    <a:lnTo>
                      <a:pt x="392" y="103"/>
                    </a:lnTo>
                    <a:lnTo>
                      <a:pt x="364" y="83"/>
                    </a:lnTo>
                    <a:lnTo>
                      <a:pt x="356" y="83"/>
                    </a:lnTo>
                    <a:lnTo>
                      <a:pt x="342" y="59"/>
                    </a:lnTo>
                    <a:lnTo>
                      <a:pt x="334" y="59"/>
                    </a:lnTo>
                    <a:lnTo>
                      <a:pt x="320" y="52"/>
                    </a:lnTo>
                    <a:lnTo>
                      <a:pt x="305" y="37"/>
                    </a:lnTo>
                    <a:lnTo>
                      <a:pt x="283" y="37"/>
                    </a:lnTo>
                    <a:lnTo>
                      <a:pt x="261" y="23"/>
                    </a:lnTo>
                    <a:lnTo>
                      <a:pt x="255" y="23"/>
                    </a:lnTo>
                    <a:lnTo>
                      <a:pt x="247" y="15"/>
                    </a:lnTo>
                    <a:lnTo>
                      <a:pt x="233" y="15"/>
                    </a:lnTo>
                    <a:lnTo>
                      <a:pt x="225" y="0"/>
                    </a:lnTo>
                    <a:lnTo>
                      <a:pt x="87" y="0"/>
                    </a:lnTo>
                    <a:lnTo>
                      <a:pt x="79" y="15"/>
                    </a:lnTo>
                    <a:lnTo>
                      <a:pt x="64" y="15"/>
                    </a:lnTo>
                    <a:lnTo>
                      <a:pt x="50" y="37"/>
                    </a:lnTo>
                    <a:lnTo>
                      <a:pt x="28" y="37"/>
                    </a:lnTo>
                    <a:lnTo>
                      <a:pt x="28" y="52"/>
                    </a:lnTo>
                    <a:lnTo>
                      <a:pt x="22" y="74"/>
                    </a:lnTo>
                    <a:lnTo>
                      <a:pt x="22" y="83"/>
                    </a:lnTo>
                    <a:lnTo>
                      <a:pt x="5" y="83"/>
                    </a:lnTo>
                    <a:lnTo>
                      <a:pt x="5" y="96"/>
                    </a:lnTo>
                    <a:lnTo>
                      <a:pt x="0" y="103"/>
                    </a:lnTo>
                    <a:lnTo>
                      <a:pt x="0" y="140"/>
                    </a:lnTo>
                    <a:lnTo>
                      <a:pt x="5" y="156"/>
                    </a:lnTo>
                    <a:lnTo>
                      <a:pt x="22" y="156"/>
                    </a:lnTo>
                    <a:lnTo>
                      <a:pt x="22" y="171"/>
                    </a:lnTo>
                    <a:close/>
                  </a:path>
                </a:pathLst>
              </a:custGeom>
              <a:solidFill>
                <a:srgbClr val="8282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481" name="Freeform 185"/>
              <p:cNvSpPr>
                <a:spLocks/>
              </p:cNvSpPr>
              <p:nvPr/>
            </p:nvSpPr>
            <p:spPr bwMode="auto">
              <a:xfrm>
                <a:off x="5016" y="2029"/>
                <a:ext cx="55" cy="21"/>
              </a:xfrm>
              <a:custGeom>
                <a:avLst/>
                <a:gdLst/>
                <a:ahLst/>
                <a:cxnLst>
                  <a:cxn ang="0">
                    <a:pos x="22" y="171"/>
                  </a:cxn>
                  <a:cxn ang="0">
                    <a:pos x="28" y="171"/>
                  </a:cxn>
                  <a:cxn ang="0">
                    <a:pos x="28" y="177"/>
                  </a:cxn>
                  <a:cxn ang="0">
                    <a:pos x="64" y="177"/>
                  </a:cxn>
                  <a:cxn ang="0">
                    <a:pos x="87" y="193"/>
                  </a:cxn>
                  <a:cxn ang="0">
                    <a:pos x="101" y="193"/>
                  </a:cxn>
                  <a:cxn ang="0">
                    <a:pos x="115" y="199"/>
                  </a:cxn>
                  <a:cxn ang="0">
                    <a:pos x="196" y="199"/>
                  </a:cxn>
                  <a:cxn ang="0">
                    <a:pos x="218" y="213"/>
                  </a:cxn>
                  <a:cxn ang="0">
                    <a:pos x="238" y="213"/>
                  </a:cxn>
                  <a:cxn ang="0">
                    <a:pos x="255" y="222"/>
                  </a:cxn>
                  <a:cxn ang="0">
                    <a:pos x="275" y="222"/>
                  </a:cxn>
                  <a:cxn ang="0">
                    <a:pos x="305" y="236"/>
                  </a:cxn>
                  <a:cxn ang="0">
                    <a:pos x="356" y="236"/>
                  </a:cxn>
                  <a:cxn ang="0">
                    <a:pos x="370" y="250"/>
                  </a:cxn>
                  <a:cxn ang="0">
                    <a:pos x="414" y="250"/>
                  </a:cxn>
                  <a:cxn ang="0">
                    <a:pos x="429" y="259"/>
                  </a:cxn>
                  <a:cxn ang="0">
                    <a:pos x="457" y="259"/>
                  </a:cxn>
                  <a:cxn ang="0">
                    <a:pos x="466" y="272"/>
                  </a:cxn>
                  <a:cxn ang="0">
                    <a:pos x="479" y="272"/>
                  </a:cxn>
                  <a:cxn ang="0">
                    <a:pos x="553" y="222"/>
                  </a:cxn>
                  <a:cxn ang="0">
                    <a:pos x="414" y="111"/>
                  </a:cxn>
                  <a:cxn ang="0">
                    <a:pos x="401" y="111"/>
                  </a:cxn>
                  <a:cxn ang="0">
                    <a:pos x="401" y="103"/>
                  </a:cxn>
                  <a:cxn ang="0">
                    <a:pos x="392" y="103"/>
                  </a:cxn>
                  <a:cxn ang="0">
                    <a:pos x="364" y="83"/>
                  </a:cxn>
                  <a:cxn ang="0">
                    <a:pos x="356" y="83"/>
                  </a:cxn>
                  <a:cxn ang="0">
                    <a:pos x="342" y="59"/>
                  </a:cxn>
                  <a:cxn ang="0">
                    <a:pos x="334" y="59"/>
                  </a:cxn>
                  <a:cxn ang="0">
                    <a:pos x="320" y="52"/>
                  </a:cxn>
                  <a:cxn ang="0">
                    <a:pos x="305" y="37"/>
                  </a:cxn>
                  <a:cxn ang="0">
                    <a:pos x="283" y="37"/>
                  </a:cxn>
                  <a:cxn ang="0">
                    <a:pos x="261" y="23"/>
                  </a:cxn>
                  <a:cxn ang="0">
                    <a:pos x="255" y="23"/>
                  </a:cxn>
                  <a:cxn ang="0">
                    <a:pos x="247" y="15"/>
                  </a:cxn>
                  <a:cxn ang="0">
                    <a:pos x="233" y="15"/>
                  </a:cxn>
                  <a:cxn ang="0">
                    <a:pos x="225" y="0"/>
                  </a:cxn>
                  <a:cxn ang="0">
                    <a:pos x="87" y="0"/>
                  </a:cxn>
                  <a:cxn ang="0">
                    <a:pos x="79" y="15"/>
                  </a:cxn>
                  <a:cxn ang="0">
                    <a:pos x="64" y="15"/>
                  </a:cxn>
                  <a:cxn ang="0">
                    <a:pos x="50" y="37"/>
                  </a:cxn>
                  <a:cxn ang="0">
                    <a:pos x="28" y="37"/>
                  </a:cxn>
                  <a:cxn ang="0">
                    <a:pos x="28" y="52"/>
                  </a:cxn>
                  <a:cxn ang="0">
                    <a:pos x="22" y="74"/>
                  </a:cxn>
                  <a:cxn ang="0">
                    <a:pos x="22" y="83"/>
                  </a:cxn>
                  <a:cxn ang="0">
                    <a:pos x="5" y="83"/>
                  </a:cxn>
                  <a:cxn ang="0">
                    <a:pos x="5" y="96"/>
                  </a:cxn>
                  <a:cxn ang="0">
                    <a:pos x="0" y="103"/>
                  </a:cxn>
                  <a:cxn ang="0">
                    <a:pos x="0" y="140"/>
                  </a:cxn>
                  <a:cxn ang="0">
                    <a:pos x="5" y="156"/>
                  </a:cxn>
                  <a:cxn ang="0">
                    <a:pos x="22" y="156"/>
                  </a:cxn>
                  <a:cxn ang="0">
                    <a:pos x="22" y="171"/>
                  </a:cxn>
                </a:cxnLst>
                <a:rect l="0" t="0" r="r" b="b"/>
                <a:pathLst>
                  <a:path w="553" h="272">
                    <a:moveTo>
                      <a:pt x="22" y="171"/>
                    </a:moveTo>
                    <a:lnTo>
                      <a:pt x="28" y="171"/>
                    </a:lnTo>
                    <a:lnTo>
                      <a:pt x="28" y="177"/>
                    </a:lnTo>
                    <a:lnTo>
                      <a:pt x="64" y="177"/>
                    </a:lnTo>
                    <a:lnTo>
                      <a:pt x="87" y="193"/>
                    </a:lnTo>
                    <a:lnTo>
                      <a:pt x="101" y="193"/>
                    </a:lnTo>
                    <a:lnTo>
                      <a:pt x="115" y="199"/>
                    </a:lnTo>
                    <a:lnTo>
                      <a:pt x="196" y="199"/>
                    </a:lnTo>
                    <a:lnTo>
                      <a:pt x="218" y="213"/>
                    </a:lnTo>
                    <a:lnTo>
                      <a:pt x="238" y="213"/>
                    </a:lnTo>
                    <a:lnTo>
                      <a:pt x="255" y="222"/>
                    </a:lnTo>
                    <a:lnTo>
                      <a:pt x="275" y="222"/>
                    </a:lnTo>
                    <a:lnTo>
                      <a:pt x="305" y="236"/>
                    </a:lnTo>
                    <a:lnTo>
                      <a:pt x="356" y="236"/>
                    </a:lnTo>
                    <a:lnTo>
                      <a:pt x="370" y="250"/>
                    </a:lnTo>
                    <a:lnTo>
                      <a:pt x="414" y="250"/>
                    </a:lnTo>
                    <a:lnTo>
                      <a:pt x="429" y="259"/>
                    </a:lnTo>
                    <a:lnTo>
                      <a:pt x="457" y="259"/>
                    </a:lnTo>
                    <a:lnTo>
                      <a:pt x="466" y="272"/>
                    </a:lnTo>
                    <a:lnTo>
                      <a:pt x="479" y="272"/>
                    </a:lnTo>
                    <a:lnTo>
                      <a:pt x="553" y="222"/>
                    </a:lnTo>
                    <a:lnTo>
                      <a:pt x="414" y="111"/>
                    </a:lnTo>
                    <a:lnTo>
                      <a:pt x="401" y="111"/>
                    </a:lnTo>
                    <a:lnTo>
                      <a:pt x="401" y="103"/>
                    </a:lnTo>
                    <a:lnTo>
                      <a:pt x="392" y="103"/>
                    </a:lnTo>
                    <a:lnTo>
                      <a:pt x="364" y="83"/>
                    </a:lnTo>
                    <a:lnTo>
                      <a:pt x="356" y="83"/>
                    </a:lnTo>
                    <a:lnTo>
                      <a:pt x="342" y="59"/>
                    </a:lnTo>
                    <a:lnTo>
                      <a:pt x="334" y="59"/>
                    </a:lnTo>
                    <a:lnTo>
                      <a:pt x="320" y="52"/>
                    </a:lnTo>
                    <a:lnTo>
                      <a:pt x="305" y="37"/>
                    </a:lnTo>
                    <a:lnTo>
                      <a:pt x="283" y="37"/>
                    </a:lnTo>
                    <a:lnTo>
                      <a:pt x="261" y="23"/>
                    </a:lnTo>
                    <a:lnTo>
                      <a:pt x="255" y="23"/>
                    </a:lnTo>
                    <a:lnTo>
                      <a:pt x="247" y="15"/>
                    </a:lnTo>
                    <a:lnTo>
                      <a:pt x="233" y="15"/>
                    </a:lnTo>
                    <a:lnTo>
                      <a:pt x="225" y="0"/>
                    </a:lnTo>
                    <a:lnTo>
                      <a:pt x="87" y="0"/>
                    </a:lnTo>
                    <a:lnTo>
                      <a:pt x="79" y="15"/>
                    </a:lnTo>
                    <a:lnTo>
                      <a:pt x="64" y="15"/>
                    </a:lnTo>
                    <a:lnTo>
                      <a:pt x="50" y="37"/>
                    </a:lnTo>
                    <a:lnTo>
                      <a:pt x="28" y="37"/>
                    </a:lnTo>
                    <a:lnTo>
                      <a:pt x="28" y="52"/>
                    </a:lnTo>
                    <a:lnTo>
                      <a:pt x="22" y="74"/>
                    </a:lnTo>
                    <a:lnTo>
                      <a:pt x="22" y="83"/>
                    </a:lnTo>
                    <a:lnTo>
                      <a:pt x="5" y="83"/>
                    </a:lnTo>
                    <a:lnTo>
                      <a:pt x="5" y="96"/>
                    </a:lnTo>
                    <a:lnTo>
                      <a:pt x="0" y="103"/>
                    </a:lnTo>
                    <a:lnTo>
                      <a:pt x="0" y="140"/>
                    </a:lnTo>
                    <a:lnTo>
                      <a:pt x="5" y="156"/>
                    </a:lnTo>
                    <a:lnTo>
                      <a:pt x="22" y="156"/>
                    </a:lnTo>
                    <a:lnTo>
                      <a:pt x="22" y="17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482" name="Freeform 186"/>
              <p:cNvSpPr>
                <a:spLocks/>
              </p:cNvSpPr>
              <p:nvPr/>
            </p:nvSpPr>
            <p:spPr bwMode="auto">
              <a:xfrm>
                <a:off x="5060" y="1888"/>
                <a:ext cx="76" cy="162"/>
              </a:xfrm>
              <a:custGeom>
                <a:avLst/>
                <a:gdLst/>
                <a:ahLst/>
                <a:cxnLst>
                  <a:cxn ang="0">
                    <a:pos x="706" y="0"/>
                  </a:cxn>
                  <a:cxn ang="0">
                    <a:pos x="671" y="38"/>
                  </a:cxn>
                  <a:cxn ang="0">
                    <a:pos x="0" y="2008"/>
                  </a:cxn>
                  <a:cxn ang="0">
                    <a:pos x="0" y="2030"/>
                  </a:cxn>
                  <a:cxn ang="0">
                    <a:pos x="14" y="2030"/>
                  </a:cxn>
                  <a:cxn ang="0">
                    <a:pos x="14" y="2053"/>
                  </a:cxn>
                  <a:cxn ang="0">
                    <a:pos x="20" y="2053"/>
                  </a:cxn>
                  <a:cxn ang="0">
                    <a:pos x="20" y="2067"/>
                  </a:cxn>
                  <a:cxn ang="0">
                    <a:pos x="29" y="2081"/>
                  </a:cxn>
                  <a:cxn ang="0">
                    <a:pos x="29" y="2090"/>
                  </a:cxn>
                  <a:cxn ang="0">
                    <a:pos x="36" y="2090"/>
                  </a:cxn>
                  <a:cxn ang="0">
                    <a:pos x="36" y="2103"/>
                  </a:cxn>
                  <a:cxn ang="0">
                    <a:pos x="42" y="2103"/>
                  </a:cxn>
                  <a:cxn ang="0">
                    <a:pos x="51" y="2090"/>
                  </a:cxn>
                  <a:cxn ang="0">
                    <a:pos x="79" y="2090"/>
                  </a:cxn>
                  <a:cxn ang="0">
                    <a:pos x="93" y="2081"/>
                  </a:cxn>
                  <a:cxn ang="0">
                    <a:pos x="116" y="2081"/>
                  </a:cxn>
                  <a:cxn ang="0">
                    <a:pos x="129" y="2067"/>
                  </a:cxn>
                  <a:cxn ang="0">
                    <a:pos x="763" y="60"/>
                  </a:cxn>
                  <a:cxn ang="0">
                    <a:pos x="706" y="0"/>
                  </a:cxn>
                </a:cxnLst>
                <a:rect l="0" t="0" r="r" b="b"/>
                <a:pathLst>
                  <a:path w="763" h="2103">
                    <a:moveTo>
                      <a:pt x="706" y="0"/>
                    </a:moveTo>
                    <a:lnTo>
                      <a:pt x="671" y="38"/>
                    </a:lnTo>
                    <a:lnTo>
                      <a:pt x="0" y="2008"/>
                    </a:lnTo>
                    <a:lnTo>
                      <a:pt x="0" y="2030"/>
                    </a:lnTo>
                    <a:lnTo>
                      <a:pt x="14" y="2030"/>
                    </a:lnTo>
                    <a:lnTo>
                      <a:pt x="14" y="2053"/>
                    </a:lnTo>
                    <a:lnTo>
                      <a:pt x="20" y="2053"/>
                    </a:lnTo>
                    <a:lnTo>
                      <a:pt x="20" y="2067"/>
                    </a:lnTo>
                    <a:lnTo>
                      <a:pt x="29" y="2081"/>
                    </a:lnTo>
                    <a:lnTo>
                      <a:pt x="29" y="2090"/>
                    </a:lnTo>
                    <a:lnTo>
                      <a:pt x="36" y="2090"/>
                    </a:lnTo>
                    <a:lnTo>
                      <a:pt x="36" y="2103"/>
                    </a:lnTo>
                    <a:lnTo>
                      <a:pt x="42" y="2103"/>
                    </a:lnTo>
                    <a:lnTo>
                      <a:pt x="51" y="2090"/>
                    </a:lnTo>
                    <a:lnTo>
                      <a:pt x="79" y="2090"/>
                    </a:lnTo>
                    <a:lnTo>
                      <a:pt x="93" y="2081"/>
                    </a:lnTo>
                    <a:lnTo>
                      <a:pt x="116" y="2081"/>
                    </a:lnTo>
                    <a:lnTo>
                      <a:pt x="129" y="2067"/>
                    </a:lnTo>
                    <a:lnTo>
                      <a:pt x="763" y="60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rgbClr val="8282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483" name="Freeform 187"/>
              <p:cNvSpPr>
                <a:spLocks/>
              </p:cNvSpPr>
              <p:nvPr/>
            </p:nvSpPr>
            <p:spPr bwMode="auto">
              <a:xfrm>
                <a:off x="5060" y="1888"/>
                <a:ext cx="76" cy="162"/>
              </a:xfrm>
              <a:custGeom>
                <a:avLst/>
                <a:gdLst/>
                <a:ahLst/>
                <a:cxnLst>
                  <a:cxn ang="0">
                    <a:pos x="706" y="0"/>
                  </a:cxn>
                  <a:cxn ang="0">
                    <a:pos x="671" y="38"/>
                  </a:cxn>
                  <a:cxn ang="0">
                    <a:pos x="0" y="2008"/>
                  </a:cxn>
                  <a:cxn ang="0">
                    <a:pos x="0" y="2030"/>
                  </a:cxn>
                  <a:cxn ang="0">
                    <a:pos x="14" y="2030"/>
                  </a:cxn>
                  <a:cxn ang="0">
                    <a:pos x="14" y="2053"/>
                  </a:cxn>
                  <a:cxn ang="0">
                    <a:pos x="20" y="2053"/>
                  </a:cxn>
                  <a:cxn ang="0">
                    <a:pos x="20" y="2067"/>
                  </a:cxn>
                  <a:cxn ang="0">
                    <a:pos x="29" y="2081"/>
                  </a:cxn>
                  <a:cxn ang="0">
                    <a:pos x="29" y="2090"/>
                  </a:cxn>
                  <a:cxn ang="0">
                    <a:pos x="36" y="2090"/>
                  </a:cxn>
                  <a:cxn ang="0">
                    <a:pos x="36" y="2103"/>
                  </a:cxn>
                  <a:cxn ang="0">
                    <a:pos x="42" y="2103"/>
                  </a:cxn>
                  <a:cxn ang="0">
                    <a:pos x="51" y="2090"/>
                  </a:cxn>
                  <a:cxn ang="0">
                    <a:pos x="79" y="2090"/>
                  </a:cxn>
                  <a:cxn ang="0">
                    <a:pos x="93" y="2081"/>
                  </a:cxn>
                  <a:cxn ang="0">
                    <a:pos x="116" y="2081"/>
                  </a:cxn>
                  <a:cxn ang="0">
                    <a:pos x="129" y="2067"/>
                  </a:cxn>
                  <a:cxn ang="0">
                    <a:pos x="763" y="60"/>
                  </a:cxn>
                  <a:cxn ang="0">
                    <a:pos x="706" y="0"/>
                  </a:cxn>
                </a:cxnLst>
                <a:rect l="0" t="0" r="r" b="b"/>
                <a:pathLst>
                  <a:path w="763" h="2103">
                    <a:moveTo>
                      <a:pt x="706" y="0"/>
                    </a:moveTo>
                    <a:lnTo>
                      <a:pt x="671" y="38"/>
                    </a:lnTo>
                    <a:lnTo>
                      <a:pt x="0" y="2008"/>
                    </a:lnTo>
                    <a:lnTo>
                      <a:pt x="0" y="2030"/>
                    </a:lnTo>
                    <a:lnTo>
                      <a:pt x="14" y="2030"/>
                    </a:lnTo>
                    <a:lnTo>
                      <a:pt x="14" y="2053"/>
                    </a:lnTo>
                    <a:lnTo>
                      <a:pt x="20" y="2053"/>
                    </a:lnTo>
                    <a:lnTo>
                      <a:pt x="20" y="2067"/>
                    </a:lnTo>
                    <a:lnTo>
                      <a:pt x="29" y="2081"/>
                    </a:lnTo>
                    <a:lnTo>
                      <a:pt x="29" y="2090"/>
                    </a:lnTo>
                    <a:lnTo>
                      <a:pt x="36" y="2090"/>
                    </a:lnTo>
                    <a:lnTo>
                      <a:pt x="36" y="2103"/>
                    </a:lnTo>
                    <a:lnTo>
                      <a:pt x="42" y="2103"/>
                    </a:lnTo>
                    <a:lnTo>
                      <a:pt x="51" y="2090"/>
                    </a:lnTo>
                    <a:lnTo>
                      <a:pt x="79" y="2090"/>
                    </a:lnTo>
                    <a:lnTo>
                      <a:pt x="93" y="2081"/>
                    </a:lnTo>
                    <a:lnTo>
                      <a:pt x="116" y="2081"/>
                    </a:lnTo>
                    <a:lnTo>
                      <a:pt x="129" y="2067"/>
                    </a:lnTo>
                    <a:lnTo>
                      <a:pt x="763" y="60"/>
                    </a:lnTo>
                    <a:lnTo>
                      <a:pt x="70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484" name="Freeform 188"/>
              <p:cNvSpPr>
                <a:spLocks/>
              </p:cNvSpPr>
              <p:nvPr/>
            </p:nvSpPr>
            <p:spPr bwMode="auto">
              <a:xfrm>
                <a:off x="4727" y="1834"/>
                <a:ext cx="403" cy="208"/>
              </a:xfrm>
              <a:custGeom>
                <a:avLst/>
                <a:gdLst/>
                <a:ahLst/>
                <a:cxnLst>
                  <a:cxn ang="0">
                    <a:pos x="629" y="0"/>
                  </a:cxn>
                  <a:cxn ang="0">
                    <a:pos x="205" y="1130"/>
                  </a:cxn>
                  <a:cxn ang="0">
                    <a:pos x="228" y="1271"/>
                  </a:cxn>
                  <a:cxn ang="0">
                    <a:pos x="0" y="1882"/>
                  </a:cxn>
                  <a:cxn ang="0">
                    <a:pos x="402" y="1993"/>
                  </a:cxn>
                  <a:cxn ang="0">
                    <a:pos x="518" y="1743"/>
                  </a:cxn>
                  <a:cxn ang="0">
                    <a:pos x="3009" y="2356"/>
                  </a:cxn>
                  <a:cxn ang="0">
                    <a:pos x="2899" y="2615"/>
                  </a:cxn>
                  <a:cxn ang="0">
                    <a:pos x="3345" y="2709"/>
                  </a:cxn>
                  <a:cxn ang="0">
                    <a:pos x="4037" y="710"/>
                  </a:cxn>
                  <a:cxn ang="0">
                    <a:pos x="3659" y="598"/>
                  </a:cxn>
                  <a:cxn ang="0">
                    <a:pos x="1167" y="90"/>
                  </a:cxn>
                  <a:cxn ang="0">
                    <a:pos x="629" y="0"/>
                  </a:cxn>
                </a:cxnLst>
                <a:rect l="0" t="0" r="r" b="b"/>
                <a:pathLst>
                  <a:path w="4037" h="2709">
                    <a:moveTo>
                      <a:pt x="629" y="0"/>
                    </a:moveTo>
                    <a:lnTo>
                      <a:pt x="205" y="1130"/>
                    </a:lnTo>
                    <a:lnTo>
                      <a:pt x="228" y="1271"/>
                    </a:lnTo>
                    <a:lnTo>
                      <a:pt x="0" y="1882"/>
                    </a:lnTo>
                    <a:lnTo>
                      <a:pt x="402" y="1993"/>
                    </a:lnTo>
                    <a:lnTo>
                      <a:pt x="518" y="1743"/>
                    </a:lnTo>
                    <a:lnTo>
                      <a:pt x="3009" y="2356"/>
                    </a:lnTo>
                    <a:lnTo>
                      <a:pt x="2899" y="2615"/>
                    </a:lnTo>
                    <a:lnTo>
                      <a:pt x="3345" y="2709"/>
                    </a:lnTo>
                    <a:lnTo>
                      <a:pt x="4037" y="710"/>
                    </a:lnTo>
                    <a:lnTo>
                      <a:pt x="3659" y="598"/>
                    </a:lnTo>
                    <a:lnTo>
                      <a:pt x="1167" y="90"/>
                    </a:lnTo>
                    <a:lnTo>
                      <a:pt x="629" y="0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485" name="Freeform 189"/>
              <p:cNvSpPr>
                <a:spLocks/>
              </p:cNvSpPr>
              <p:nvPr/>
            </p:nvSpPr>
            <p:spPr bwMode="auto">
              <a:xfrm>
                <a:off x="4727" y="1834"/>
                <a:ext cx="403" cy="208"/>
              </a:xfrm>
              <a:custGeom>
                <a:avLst/>
                <a:gdLst/>
                <a:ahLst/>
                <a:cxnLst>
                  <a:cxn ang="0">
                    <a:pos x="629" y="0"/>
                  </a:cxn>
                  <a:cxn ang="0">
                    <a:pos x="205" y="1130"/>
                  </a:cxn>
                  <a:cxn ang="0">
                    <a:pos x="228" y="1271"/>
                  </a:cxn>
                  <a:cxn ang="0">
                    <a:pos x="0" y="1882"/>
                  </a:cxn>
                  <a:cxn ang="0">
                    <a:pos x="402" y="1993"/>
                  </a:cxn>
                  <a:cxn ang="0">
                    <a:pos x="518" y="1743"/>
                  </a:cxn>
                  <a:cxn ang="0">
                    <a:pos x="3009" y="2356"/>
                  </a:cxn>
                  <a:cxn ang="0">
                    <a:pos x="2899" y="2615"/>
                  </a:cxn>
                  <a:cxn ang="0">
                    <a:pos x="3345" y="2709"/>
                  </a:cxn>
                  <a:cxn ang="0">
                    <a:pos x="4037" y="710"/>
                  </a:cxn>
                  <a:cxn ang="0">
                    <a:pos x="3659" y="598"/>
                  </a:cxn>
                  <a:cxn ang="0">
                    <a:pos x="1167" y="90"/>
                  </a:cxn>
                  <a:cxn ang="0">
                    <a:pos x="629" y="0"/>
                  </a:cxn>
                </a:cxnLst>
                <a:rect l="0" t="0" r="r" b="b"/>
                <a:pathLst>
                  <a:path w="4037" h="2709">
                    <a:moveTo>
                      <a:pt x="629" y="0"/>
                    </a:moveTo>
                    <a:lnTo>
                      <a:pt x="205" y="1130"/>
                    </a:lnTo>
                    <a:lnTo>
                      <a:pt x="228" y="1271"/>
                    </a:lnTo>
                    <a:lnTo>
                      <a:pt x="0" y="1882"/>
                    </a:lnTo>
                    <a:lnTo>
                      <a:pt x="402" y="1993"/>
                    </a:lnTo>
                    <a:lnTo>
                      <a:pt x="518" y="1743"/>
                    </a:lnTo>
                    <a:lnTo>
                      <a:pt x="3009" y="2356"/>
                    </a:lnTo>
                    <a:lnTo>
                      <a:pt x="2899" y="2615"/>
                    </a:lnTo>
                    <a:lnTo>
                      <a:pt x="3345" y="2709"/>
                    </a:lnTo>
                    <a:lnTo>
                      <a:pt x="4037" y="710"/>
                    </a:lnTo>
                    <a:lnTo>
                      <a:pt x="3659" y="598"/>
                    </a:lnTo>
                    <a:lnTo>
                      <a:pt x="1167" y="90"/>
                    </a:lnTo>
                    <a:lnTo>
                      <a:pt x="62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486" name="Line 190"/>
              <p:cNvSpPr>
                <a:spLocks noChangeShapeType="1"/>
              </p:cNvSpPr>
              <p:nvPr/>
            </p:nvSpPr>
            <p:spPr bwMode="auto">
              <a:xfrm>
                <a:off x="4735" y="1960"/>
                <a:ext cx="43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487" name="Line 191"/>
              <p:cNvSpPr>
                <a:spLocks noChangeShapeType="1"/>
              </p:cNvSpPr>
              <p:nvPr/>
            </p:nvSpPr>
            <p:spPr bwMode="auto">
              <a:xfrm>
                <a:off x="5028" y="2015"/>
                <a:ext cx="42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488" name="Freeform 192"/>
              <p:cNvSpPr>
                <a:spLocks/>
              </p:cNvSpPr>
              <p:nvPr/>
            </p:nvSpPr>
            <p:spPr bwMode="auto">
              <a:xfrm>
                <a:off x="4747" y="1838"/>
                <a:ext cx="93" cy="93"/>
              </a:xfrm>
              <a:custGeom>
                <a:avLst/>
                <a:gdLst/>
                <a:ahLst/>
                <a:cxnLst>
                  <a:cxn ang="0">
                    <a:pos x="931" y="58"/>
                  </a:cxn>
                  <a:cxn ang="0">
                    <a:pos x="443" y="0"/>
                  </a:cxn>
                  <a:cxn ang="0">
                    <a:pos x="43" y="1086"/>
                  </a:cxn>
                  <a:cxn ang="0">
                    <a:pos x="0" y="1077"/>
                  </a:cxn>
                  <a:cxn ang="0">
                    <a:pos x="23" y="1202"/>
                  </a:cxn>
                  <a:cxn ang="0">
                    <a:pos x="59" y="1202"/>
                  </a:cxn>
                  <a:cxn ang="0">
                    <a:pos x="488" y="52"/>
                  </a:cxn>
                  <a:cxn ang="0">
                    <a:pos x="918" y="118"/>
                  </a:cxn>
                  <a:cxn ang="0">
                    <a:pos x="931" y="58"/>
                  </a:cxn>
                </a:cxnLst>
                <a:rect l="0" t="0" r="r" b="b"/>
                <a:pathLst>
                  <a:path w="931" h="1202">
                    <a:moveTo>
                      <a:pt x="931" y="58"/>
                    </a:moveTo>
                    <a:lnTo>
                      <a:pt x="443" y="0"/>
                    </a:lnTo>
                    <a:lnTo>
                      <a:pt x="43" y="1086"/>
                    </a:lnTo>
                    <a:lnTo>
                      <a:pt x="0" y="1077"/>
                    </a:lnTo>
                    <a:lnTo>
                      <a:pt x="23" y="1202"/>
                    </a:lnTo>
                    <a:lnTo>
                      <a:pt x="59" y="1202"/>
                    </a:lnTo>
                    <a:lnTo>
                      <a:pt x="488" y="52"/>
                    </a:lnTo>
                    <a:lnTo>
                      <a:pt x="918" y="118"/>
                    </a:lnTo>
                    <a:lnTo>
                      <a:pt x="931" y="58"/>
                    </a:lnTo>
                    <a:close/>
                  </a:path>
                </a:pathLst>
              </a:custGeom>
              <a:solidFill>
                <a:srgbClr val="42424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489" name="Freeform 193"/>
              <p:cNvSpPr>
                <a:spLocks/>
              </p:cNvSpPr>
              <p:nvPr/>
            </p:nvSpPr>
            <p:spPr bwMode="auto">
              <a:xfrm>
                <a:off x="4747" y="1838"/>
                <a:ext cx="93" cy="93"/>
              </a:xfrm>
              <a:custGeom>
                <a:avLst/>
                <a:gdLst/>
                <a:ahLst/>
                <a:cxnLst>
                  <a:cxn ang="0">
                    <a:pos x="931" y="58"/>
                  </a:cxn>
                  <a:cxn ang="0">
                    <a:pos x="443" y="0"/>
                  </a:cxn>
                  <a:cxn ang="0">
                    <a:pos x="43" y="1086"/>
                  </a:cxn>
                  <a:cxn ang="0">
                    <a:pos x="0" y="1077"/>
                  </a:cxn>
                  <a:cxn ang="0">
                    <a:pos x="23" y="1202"/>
                  </a:cxn>
                  <a:cxn ang="0">
                    <a:pos x="59" y="1202"/>
                  </a:cxn>
                  <a:cxn ang="0">
                    <a:pos x="488" y="52"/>
                  </a:cxn>
                  <a:cxn ang="0">
                    <a:pos x="918" y="118"/>
                  </a:cxn>
                  <a:cxn ang="0">
                    <a:pos x="931" y="58"/>
                  </a:cxn>
                </a:cxnLst>
                <a:rect l="0" t="0" r="r" b="b"/>
                <a:pathLst>
                  <a:path w="931" h="1202">
                    <a:moveTo>
                      <a:pt x="931" y="58"/>
                    </a:moveTo>
                    <a:lnTo>
                      <a:pt x="443" y="0"/>
                    </a:lnTo>
                    <a:lnTo>
                      <a:pt x="43" y="1086"/>
                    </a:lnTo>
                    <a:lnTo>
                      <a:pt x="0" y="1077"/>
                    </a:lnTo>
                    <a:lnTo>
                      <a:pt x="23" y="1202"/>
                    </a:lnTo>
                    <a:lnTo>
                      <a:pt x="59" y="1202"/>
                    </a:lnTo>
                    <a:lnTo>
                      <a:pt x="488" y="52"/>
                    </a:lnTo>
                    <a:lnTo>
                      <a:pt x="918" y="118"/>
                    </a:lnTo>
                    <a:lnTo>
                      <a:pt x="931" y="5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490" name="Line 194"/>
              <p:cNvSpPr>
                <a:spLocks noChangeShapeType="1"/>
              </p:cNvSpPr>
              <p:nvPr/>
            </p:nvSpPr>
            <p:spPr bwMode="auto">
              <a:xfrm>
                <a:off x="4751" y="1921"/>
                <a:ext cx="1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491" name="Freeform 195"/>
              <p:cNvSpPr>
                <a:spLocks/>
              </p:cNvSpPr>
              <p:nvPr/>
            </p:nvSpPr>
            <p:spPr bwMode="auto">
              <a:xfrm>
                <a:off x="5084" y="1880"/>
                <a:ext cx="47" cy="99"/>
              </a:xfrm>
              <a:custGeom>
                <a:avLst/>
                <a:gdLst/>
                <a:ahLst/>
                <a:cxnLst>
                  <a:cxn ang="0">
                    <a:pos x="37" y="24"/>
                  </a:cxn>
                  <a:cxn ang="0">
                    <a:pos x="102" y="46"/>
                  </a:cxn>
                  <a:cxn ang="0">
                    <a:pos x="168" y="60"/>
                  </a:cxn>
                  <a:cxn ang="0">
                    <a:pos x="227" y="75"/>
                  </a:cxn>
                  <a:cxn ang="0">
                    <a:pos x="283" y="97"/>
                  </a:cxn>
                  <a:cxn ang="0">
                    <a:pos x="342" y="112"/>
                  </a:cxn>
                  <a:cxn ang="0">
                    <a:pos x="409" y="134"/>
                  </a:cxn>
                  <a:cxn ang="0">
                    <a:pos x="393" y="178"/>
                  </a:cxn>
                  <a:cxn ang="0">
                    <a:pos x="372" y="222"/>
                  </a:cxn>
                  <a:cxn ang="0">
                    <a:pos x="350" y="273"/>
                  </a:cxn>
                  <a:cxn ang="0">
                    <a:pos x="337" y="319"/>
                  </a:cxn>
                  <a:cxn ang="0">
                    <a:pos x="314" y="398"/>
                  </a:cxn>
                  <a:cxn ang="0">
                    <a:pos x="292" y="436"/>
                  </a:cxn>
                  <a:cxn ang="0">
                    <a:pos x="278" y="495"/>
                  </a:cxn>
                  <a:cxn ang="0">
                    <a:pos x="255" y="541"/>
                  </a:cxn>
                  <a:cxn ang="0">
                    <a:pos x="233" y="600"/>
                  </a:cxn>
                  <a:cxn ang="0">
                    <a:pos x="219" y="642"/>
                  </a:cxn>
                  <a:cxn ang="0">
                    <a:pos x="196" y="717"/>
                  </a:cxn>
                  <a:cxn ang="0">
                    <a:pos x="174" y="768"/>
                  </a:cxn>
                  <a:cxn ang="0">
                    <a:pos x="160" y="813"/>
                  </a:cxn>
                  <a:cxn ang="0">
                    <a:pos x="137" y="873"/>
                  </a:cxn>
                  <a:cxn ang="0">
                    <a:pos x="117" y="915"/>
                  </a:cxn>
                  <a:cxn ang="0">
                    <a:pos x="102" y="968"/>
                  </a:cxn>
                  <a:cxn ang="0">
                    <a:pos x="87" y="1012"/>
                  </a:cxn>
                  <a:cxn ang="0">
                    <a:pos x="65" y="1056"/>
                  </a:cxn>
                  <a:cxn ang="0">
                    <a:pos x="50" y="1116"/>
                  </a:cxn>
                  <a:cxn ang="0">
                    <a:pos x="28" y="1159"/>
                  </a:cxn>
                  <a:cxn ang="0">
                    <a:pos x="15" y="1210"/>
                  </a:cxn>
                  <a:cxn ang="0">
                    <a:pos x="28" y="1278"/>
                  </a:cxn>
                  <a:cxn ang="0">
                    <a:pos x="81" y="1278"/>
                  </a:cxn>
                  <a:cxn ang="0">
                    <a:pos x="95" y="1227"/>
                  </a:cxn>
                  <a:cxn ang="0">
                    <a:pos x="109" y="1168"/>
                  </a:cxn>
                  <a:cxn ang="0">
                    <a:pos x="132" y="1131"/>
                  </a:cxn>
                  <a:cxn ang="0">
                    <a:pos x="146" y="1071"/>
                  </a:cxn>
                  <a:cxn ang="0">
                    <a:pos x="168" y="1012"/>
                  </a:cxn>
                  <a:cxn ang="0">
                    <a:pos x="182" y="952"/>
                  </a:cxn>
                  <a:cxn ang="0">
                    <a:pos x="204" y="915"/>
                  </a:cxn>
                  <a:cxn ang="0">
                    <a:pos x="227" y="836"/>
                  </a:cxn>
                  <a:cxn ang="0">
                    <a:pos x="247" y="776"/>
                  </a:cxn>
                  <a:cxn ang="0">
                    <a:pos x="263" y="717"/>
                  </a:cxn>
                  <a:cxn ang="0">
                    <a:pos x="283" y="680"/>
                  </a:cxn>
                  <a:cxn ang="0">
                    <a:pos x="300" y="620"/>
                  </a:cxn>
                  <a:cxn ang="0">
                    <a:pos x="320" y="569"/>
                  </a:cxn>
                  <a:cxn ang="0">
                    <a:pos x="342" y="489"/>
                  </a:cxn>
                  <a:cxn ang="0">
                    <a:pos x="365" y="436"/>
                  </a:cxn>
                  <a:cxn ang="0">
                    <a:pos x="387" y="385"/>
                  </a:cxn>
                  <a:cxn ang="0">
                    <a:pos x="401" y="333"/>
                  </a:cxn>
                  <a:cxn ang="0">
                    <a:pos x="424" y="273"/>
                  </a:cxn>
                  <a:cxn ang="0">
                    <a:pos x="437" y="222"/>
                  </a:cxn>
                  <a:cxn ang="0">
                    <a:pos x="452" y="178"/>
                  </a:cxn>
                  <a:cxn ang="0">
                    <a:pos x="466" y="119"/>
                  </a:cxn>
                  <a:cxn ang="0">
                    <a:pos x="409" y="97"/>
                  </a:cxn>
                  <a:cxn ang="0">
                    <a:pos x="342" y="75"/>
                  </a:cxn>
                  <a:cxn ang="0">
                    <a:pos x="283" y="60"/>
                  </a:cxn>
                  <a:cxn ang="0">
                    <a:pos x="219" y="46"/>
                  </a:cxn>
                  <a:cxn ang="0">
                    <a:pos x="160" y="24"/>
                  </a:cxn>
                  <a:cxn ang="0">
                    <a:pos x="95" y="0"/>
                  </a:cxn>
                </a:cxnLst>
                <a:rect l="0" t="0" r="r" b="b"/>
                <a:pathLst>
                  <a:path w="466" h="1284">
                    <a:moveTo>
                      <a:pt x="59" y="0"/>
                    </a:moveTo>
                    <a:lnTo>
                      <a:pt x="50" y="0"/>
                    </a:lnTo>
                    <a:lnTo>
                      <a:pt x="50" y="24"/>
                    </a:lnTo>
                    <a:lnTo>
                      <a:pt x="37" y="24"/>
                    </a:lnTo>
                    <a:lnTo>
                      <a:pt x="37" y="38"/>
                    </a:lnTo>
                    <a:lnTo>
                      <a:pt x="65" y="38"/>
                    </a:lnTo>
                    <a:lnTo>
                      <a:pt x="65" y="46"/>
                    </a:lnTo>
                    <a:lnTo>
                      <a:pt x="102" y="46"/>
                    </a:lnTo>
                    <a:lnTo>
                      <a:pt x="102" y="52"/>
                    </a:lnTo>
                    <a:lnTo>
                      <a:pt x="132" y="52"/>
                    </a:lnTo>
                    <a:lnTo>
                      <a:pt x="132" y="60"/>
                    </a:lnTo>
                    <a:lnTo>
                      <a:pt x="168" y="60"/>
                    </a:lnTo>
                    <a:lnTo>
                      <a:pt x="168" y="66"/>
                    </a:lnTo>
                    <a:lnTo>
                      <a:pt x="196" y="66"/>
                    </a:lnTo>
                    <a:lnTo>
                      <a:pt x="196" y="75"/>
                    </a:lnTo>
                    <a:lnTo>
                      <a:pt x="227" y="75"/>
                    </a:lnTo>
                    <a:lnTo>
                      <a:pt x="227" y="83"/>
                    </a:lnTo>
                    <a:lnTo>
                      <a:pt x="255" y="83"/>
                    </a:lnTo>
                    <a:lnTo>
                      <a:pt x="255" y="97"/>
                    </a:lnTo>
                    <a:lnTo>
                      <a:pt x="283" y="97"/>
                    </a:lnTo>
                    <a:lnTo>
                      <a:pt x="283" y="103"/>
                    </a:lnTo>
                    <a:lnTo>
                      <a:pt x="320" y="103"/>
                    </a:lnTo>
                    <a:lnTo>
                      <a:pt x="320" y="112"/>
                    </a:lnTo>
                    <a:lnTo>
                      <a:pt x="342" y="112"/>
                    </a:lnTo>
                    <a:lnTo>
                      <a:pt x="342" y="119"/>
                    </a:lnTo>
                    <a:lnTo>
                      <a:pt x="387" y="119"/>
                    </a:lnTo>
                    <a:lnTo>
                      <a:pt x="387" y="134"/>
                    </a:lnTo>
                    <a:lnTo>
                      <a:pt x="409" y="134"/>
                    </a:lnTo>
                    <a:lnTo>
                      <a:pt x="409" y="149"/>
                    </a:lnTo>
                    <a:lnTo>
                      <a:pt x="401" y="149"/>
                    </a:lnTo>
                    <a:lnTo>
                      <a:pt x="401" y="178"/>
                    </a:lnTo>
                    <a:lnTo>
                      <a:pt x="393" y="178"/>
                    </a:lnTo>
                    <a:lnTo>
                      <a:pt x="393" y="200"/>
                    </a:lnTo>
                    <a:lnTo>
                      <a:pt x="387" y="200"/>
                    </a:lnTo>
                    <a:lnTo>
                      <a:pt x="387" y="222"/>
                    </a:lnTo>
                    <a:lnTo>
                      <a:pt x="372" y="222"/>
                    </a:lnTo>
                    <a:lnTo>
                      <a:pt x="372" y="251"/>
                    </a:lnTo>
                    <a:lnTo>
                      <a:pt x="365" y="251"/>
                    </a:lnTo>
                    <a:lnTo>
                      <a:pt x="365" y="273"/>
                    </a:lnTo>
                    <a:lnTo>
                      <a:pt x="350" y="273"/>
                    </a:lnTo>
                    <a:lnTo>
                      <a:pt x="350" y="297"/>
                    </a:lnTo>
                    <a:lnTo>
                      <a:pt x="342" y="297"/>
                    </a:lnTo>
                    <a:lnTo>
                      <a:pt x="342" y="319"/>
                    </a:lnTo>
                    <a:lnTo>
                      <a:pt x="337" y="319"/>
                    </a:lnTo>
                    <a:lnTo>
                      <a:pt x="337" y="370"/>
                    </a:lnTo>
                    <a:lnTo>
                      <a:pt x="320" y="370"/>
                    </a:lnTo>
                    <a:lnTo>
                      <a:pt x="320" y="398"/>
                    </a:lnTo>
                    <a:lnTo>
                      <a:pt x="314" y="398"/>
                    </a:lnTo>
                    <a:lnTo>
                      <a:pt x="314" y="421"/>
                    </a:lnTo>
                    <a:lnTo>
                      <a:pt x="300" y="421"/>
                    </a:lnTo>
                    <a:lnTo>
                      <a:pt x="300" y="436"/>
                    </a:lnTo>
                    <a:lnTo>
                      <a:pt x="292" y="436"/>
                    </a:lnTo>
                    <a:lnTo>
                      <a:pt x="292" y="473"/>
                    </a:lnTo>
                    <a:lnTo>
                      <a:pt x="283" y="473"/>
                    </a:lnTo>
                    <a:lnTo>
                      <a:pt x="283" y="495"/>
                    </a:lnTo>
                    <a:lnTo>
                      <a:pt x="278" y="495"/>
                    </a:lnTo>
                    <a:lnTo>
                      <a:pt x="278" y="517"/>
                    </a:lnTo>
                    <a:lnTo>
                      <a:pt x="263" y="517"/>
                    </a:lnTo>
                    <a:lnTo>
                      <a:pt x="263" y="541"/>
                    </a:lnTo>
                    <a:lnTo>
                      <a:pt x="255" y="541"/>
                    </a:lnTo>
                    <a:lnTo>
                      <a:pt x="255" y="569"/>
                    </a:lnTo>
                    <a:lnTo>
                      <a:pt x="247" y="569"/>
                    </a:lnTo>
                    <a:lnTo>
                      <a:pt x="247" y="600"/>
                    </a:lnTo>
                    <a:lnTo>
                      <a:pt x="233" y="600"/>
                    </a:lnTo>
                    <a:lnTo>
                      <a:pt x="233" y="614"/>
                    </a:lnTo>
                    <a:lnTo>
                      <a:pt x="227" y="614"/>
                    </a:lnTo>
                    <a:lnTo>
                      <a:pt x="227" y="642"/>
                    </a:lnTo>
                    <a:lnTo>
                      <a:pt x="219" y="642"/>
                    </a:lnTo>
                    <a:lnTo>
                      <a:pt x="219" y="693"/>
                    </a:lnTo>
                    <a:lnTo>
                      <a:pt x="204" y="693"/>
                    </a:lnTo>
                    <a:lnTo>
                      <a:pt x="204" y="717"/>
                    </a:lnTo>
                    <a:lnTo>
                      <a:pt x="196" y="717"/>
                    </a:lnTo>
                    <a:lnTo>
                      <a:pt x="196" y="739"/>
                    </a:lnTo>
                    <a:lnTo>
                      <a:pt x="182" y="739"/>
                    </a:lnTo>
                    <a:lnTo>
                      <a:pt x="182" y="768"/>
                    </a:lnTo>
                    <a:lnTo>
                      <a:pt x="174" y="768"/>
                    </a:lnTo>
                    <a:lnTo>
                      <a:pt x="174" y="790"/>
                    </a:lnTo>
                    <a:lnTo>
                      <a:pt x="168" y="790"/>
                    </a:lnTo>
                    <a:lnTo>
                      <a:pt x="168" y="813"/>
                    </a:lnTo>
                    <a:lnTo>
                      <a:pt x="160" y="813"/>
                    </a:lnTo>
                    <a:lnTo>
                      <a:pt x="160" y="842"/>
                    </a:lnTo>
                    <a:lnTo>
                      <a:pt x="146" y="842"/>
                    </a:lnTo>
                    <a:lnTo>
                      <a:pt x="146" y="873"/>
                    </a:lnTo>
                    <a:lnTo>
                      <a:pt x="137" y="873"/>
                    </a:lnTo>
                    <a:lnTo>
                      <a:pt x="137" y="886"/>
                    </a:lnTo>
                    <a:lnTo>
                      <a:pt x="132" y="886"/>
                    </a:lnTo>
                    <a:lnTo>
                      <a:pt x="132" y="915"/>
                    </a:lnTo>
                    <a:lnTo>
                      <a:pt x="117" y="915"/>
                    </a:lnTo>
                    <a:lnTo>
                      <a:pt x="117" y="937"/>
                    </a:lnTo>
                    <a:lnTo>
                      <a:pt x="109" y="937"/>
                    </a:lnTo>
                    <a:lnTo>
                      <a:pt x="109" y="968"/>
                    </a:lnTo>
                    <a:lnTo>
                      <a:pt x="102" y="968"/>
                    </a:lnTo>
                    <a:lnTo>
                      <a:pt x="102" y="989"/>
                    </a:lnTo>
                    <a:lnTo>
                      <a:pt x="95" y="989"/>
                    </a:lnTo>
                    <a:lnTo>
                      <a:pt x="95" y="1012"/>
                    </a:lnTo>
                    <a:lnTo>
                      <a:pt x="87" y="1012"/>
                    </a:lnTo>
                    <a:lnTo>
                      <a:pt x="87" y="1042"/>
                    </a:lnTo>
                    <a:lnTo>
                      <a:pt x="81" y="1042"/>
                    </a:lnTo>
                    <a:lnTo>
                      <a:pt x="81" y="1056"/>
                    </a:lnTo>
                    <a:lnTo>
                      <a:pt x="65" y="1056"/>
                    </a:lnTo>
                    <a:lnTo>
                      <a:pt x="65" y="1085"/>
                    </a:lnTo>
                    <a:lnTo>
                      <a:pt x="59" y="1085"/>
                    </a:lnTo>
                    <a:lnTo>
                      <a:pt x="59" y="1116"/>
                    </a:lnTo>
                    <a:lnTo>
                      <a:pt x="50" y="1116"/>
                    </a:lnTo>
                    <a:lnTo>
                      <a:pt x="50" y="1145"/>
                    </a:lnTo>
                    <a:lnTo>
                      <a:pt x="37" y="1145"/>
                    </a:lnTo>
                    <a:lnTo>
                      <a:pt x="37" y="1159"/>
                    </a:lnTo>
                    <a:lnTo>
                      <a:pt x="28" y="1159"/>
                    </a:lnTo>
                    <a:lnTo>
                      <a:pt x="28" y="1190"/>
                    </a:lnTo>
                    <a:lnTo>
                      <a:pt x="22" y="1190"/>
                    </a:lnTo>
                    <a:lnTo>
                      <a:pt x="22" y="1210"/>
                    </a:lnTo>
                    <a:lnTo>
                      <a:pt x="15" y="1210"/>
                    </a:lnTo>
                    <a:lnTo>
                      <a:pt x="15" y="1233"/>
                    </a:lnTo>
                    <a:lnTo>
                      <a:pt x="0" y="1233"/>
                    </a:lnTo>
                    <a:lnTo>
                      <a:pt x="0" y="1278"/>
                    </a:lnTo>
                    <a:lnTo>
                      <a:pt x="28" y="1278"/>
                    </a:lnTo>
                    <a:lnTo>
                      <a:pt x="28" y="1284"/>
                    </a:lnTo>
                    <a:lnTo>
                      <a:pt x="65" y="1284"/>
                    </a:lnTo>
                    <a:lnTo>
                      <a:pt x="65" y="1278"/>
                    </a:lnTo>
                    <a:lnTo>
                      <a:pt x="81" y="1278"/>
                    </a:lnTo>
                    <a:lnTo>
                      <a:pt x="81" y="1247"/>
                    </a:lnTo>
                    <a:lnTo>
                      <a:pt x="87" y="1247"/>
                    </a:lnTo>
                    <a:lnTo>
                      <a:pt x="87" y="1227"/>
                    </a:lnTo>
                    <a:lnTo>
                      <a:pt x="95" y="1227"/>
                    </a:lnTo>
                    <a:lnTo>
                      <a:pt x="95" y="1196"/>
                    </a:lnTo>
                    <a:lnTo>
                      <a:pt x="102" y="1196"/>
                    </a:lnTo>
                    <a:lnTo>
                      <a:pt x="102" y="1168"/>
                    </a:lnTo>
                    <a:lnTo>
                      <a:pt x="109" y="1168"/>
                    </a:lnTo>
                    <a:lnTo>
                      <a:pt x="109" y="1153"/>
                    </a:lnTo>
                    <a:lnTo>
                      <a:pt x="117" y="1153"/>
                    </a:lnTo>
                    <a:lnTo>
                      <a:pt x="117" y="1131"/>
                    </a:lnTo>
                    <a:lnTo>
                      <a:pt x="132" y="1131"/>
                    </a:lnTo>
                    <a:lnTo>
                      <a:pt x="132" y="1093"/>
                    </a:lnTo>
                    <a:lnTo>
                      <a:pt x="137" y="1093"/>
                    </a:lnTo>
                    <a:lnTo>
                      <a:pt x="137" y="1071"/>
                    </a:lnTo>
                    <a:lnTo>
                      <a:pt x="146" y="1071"/>
                    </a:lnTo>
                    <a:lnTo>
                      <a:pt x="146" y="1042"/>
                    </a:lnTo>
                    <a:lnTo>
                      <a:pt x="160" y="1042"/>
                    </a:lnTo>
                    <a:lnTo>
                      <a:pt x="160" y="1012"/>
                    </a:lnTo>
                    <a:lnTo>
                      <a:pt x="168" y="1012"/>
                    </a:lnTo>
                    <a:lnTo>
                      <a:pt x="168" y="989"/>
                    </a:lnTo>
                    <a:lnTo>
                      <a:pt x="174" y="989"/>
                    </a:lnTo>
                    <a:lnTo>
                      <a:pt x="174" y="952"/>
                    </a:lnTo>
                    <a:lnTo>
                      <a:pt x="182" y="952"/>
                    </a:lnTo>
                    <a:lnTo>
                      <a:pt x="182" y="932"/>
                    </a:lnTo>
                    <a:lnTo>
                      <a:pt x="196" y="932"/>
                    </a:lnTo>
                    <a:lnTo>
                      <a:pt x="196" y="915"/>
                    </a:lnTo>
                    <a:lnTo>
                      <a:pt x="204" y="915"/>
                    </a:lnTo>
                    <a:lnTo>
                      <a:pt x="204" y="886"/>
                    </a:lnTo>
                    <a:lnTo>
                      <a:pt x="219" y="886"/>
                    </a:lnTo>
                    <a:lnTo>
                      <a:pt x="219" y="836"/>
                    </a:lnTo>
                    <a:lnTo>
                      <a:pt x="227" y="836"/>
                    </a:lnTo>
                    <a:lnTo>
                      <a:pt x="227" y="805"/>
                    </a:lnTo>
                    <a:lnTo>
                      <a:pt x="233" y="805"/>
                    </a:lnTo>
                    <a:lnTo>
                      <a:pt x="233" y="776"/>
                    </a:lnTo>
                    <a:lnTo>
                      <a:pt x="247" y="776"/>
                    </a:lnTo>
                    <a:lnTo>
                      <a:pt x="247" y="753"/>
                    </a:lnTo>
                    <a:lnTo>
                      <a:pt x="255" y="753"/>
                    </a:lnTo>
                    <a:lnTo>
                      <a:pt x="255" y="717"/>
                    </a:lnTo>
                    <a:lnTo>
                      <a:pt x="263" y="717"/>
                    </a:lnTo>
                    <a:lnTo>
                      <a:pt x="263" y="693"/>
                    </a:lnTo>
                    <a:lnTo>
                      <a:pt x="278" y="693"/>
                    </a:lnTo>
                    <a:lnTo>
                      <a:pt x="278" y="680"/>
                    </a:lnTo>
                    <a:lnTo>
                      <a:pt x="283" y="680"/>
                    </a:lnTo>
                    <a:lnTo>
                      <a:pt x="283" y="651"/>
                    </a:lnTo>
                    <a:lnTo>
                      <a:pt x="292" y="651"/>
                    </a:lnTo>
                    <a:lnTo>
                      <a:pt x="292" y="620"/>
                    </a:lnTo>
                    <a:lnTo>
                      <a:pt x="300" y="620"/>
                    </a:lnTo>
                    <a:lnTo>
                      <a:pt x="300" y="600"/>
                    </a:lnTo>
                    <a:lnTo>
                      <a:pt x="314" y="600"/>
                    </a:lnTo>
                    <a:lnTo>
                      <a:pt x="314" y="569"/>
                    </a:lnTo>
                    <a:lnTo>
                      <a:pt x="320" y="569"/>
                    </a:lnTo>
                    <a:lnTo>
                      <a:pt x="320" y="541"/>
                    </a:lnTo>
                    <a:lnTo>
                      <a:pt x="337" y="541"/>
                    </a:lnTo>
                    <a:lnTo>
                      <a:pt x="337" y="489"/>
                    </a:lnTo>
                    <a:lnTo>
                      <a:pt x="342" y="489"/>
                    </a:lnTo>
                    <a:lnTo>
                      <a:pt x="342" y="458"/>
                    </a:lnTo>
                    <a:lnTo>
                      <a:pt x="350" y="458"/>
                    </a:lnTo>
                    <a:lnTo>
                      <a:pt x="350" y="436"/>
                    </a:lnTo>
                    <a:lnTo>
                      <a:pt x="365" y="436"/>
                    </a:lnTo>
                    <a:lnTo>
                      <a:pt x="365" y="415"/>
                    </a:lnTo>
                    <a:lnTo>
                      <a:pt x="372" y="415"/>
                    </a:lnTo>
                    <a:lnTo>
                      <a:pt x="372" y="385"/>
                    </a:lnTo>
                    <a:lnTo>
                      <a:pt x="387" y="385"/>
                    </a:lnTo>
                    <a:lnTo>
                      <a:pt x="387" y="356"/>
                    </a:lnTo>
                    <a:lnTo>
                      <a:pt x="393" y="356"/>
                    </a:lnTo>
                    <a:lnTo>
                      <a:pt x="393" y="333"/>
                    </a:lnTo>
                    <a:lnTo>
                      <a:pt x="401" y="333"/>
                    </a:lnTo>
                    <a:lnTo>
                      <a:pt x="401" y="304"/>
                    </a:lnTo>
                    <a:lnTo>
                      <a:pt x="409" y="304"/>
                    </a:lnTo>
                    <a:lnTo>
                      <a:pt x="409" y="273"/>
                    </a:lnTo>
                    <a:lnTo>
                      <a:pt x="424" y="273"/>
                    </a:lnTo>
                    <a:lnTo>
                      <a:pt x="424" y="251"/>
                    </a:lnTo>
                    <a:lnTo>
                      <a:pt x="429" y="251"/>
                    </a:lnTo>
                    <a:lnTo>
                      <a:pt x="429" y="222"/>
                    </a:lnTo>
                    <a:lnTo>
                      <a:pt x="437" y="222"/>
                    </a:lnTo>
                    <a:lnTo>
                      <a:pt x="437" y="200"/>
                    </a:lnTo>
                    <a:lnTo>
                      <a:pt x="446" y="200"/>
                    </a:lnTo>
                    <a:lnTo>
                      <a:pt x="446" y="178"/>
                    </a:lnTo>
                    <a:lnTo>
                      <a:pt x="452" y="178"/>
                    </a:lnTo>
                    <a:lnTo>
                      <a:pt x="452" y="149"/>
                    </a:lnTo>
                    <a:lnTo>
                      <a:pt x="459" y="149"/>
                    </a:lnTo>
                    <a:lnTo>
                      <a:pt x="459" y="119"/>
                    </a:lnTo>
                    <a:lnTo>
                      <a:pt x="466" y="119"/>
                    </a:lnTo>
                    <a:lnTo>
                      <a:pt x="466" y="103"/>
                    </a:lnTo>
                    <a:lnTo>
                      <a:pt x="437" y="103"/>
                    </a:lnTo>
                    <a:lnTo>
                      <a:pt x="437" y="97"/>
                    </a:lnTo>
                    <a:lnTo>
                      <a:pt x="409" y="97"/>
                    </a:lnTo>
                    <a:lnTo>
                      <a:pt x="409" y="83"/>
                    </a:lnTo>
                    <a:lnTo>
                      <a:pt x="372" y="83"/>
                    </a:lnTo>
                    <a:lnTo>
                      <a:pt x="372" y="75"/>
                    </a:lnTo>
                    <a:lnTo>
                      <a:pt x="342" y="75"/>
                    </a:lnTo>
                    <a:lnTo>
                      <a:pt x="342" y="66"/>
                    </a:lnTo>
                    <a:lnTo>
                      <a:pt x="314" y="66"/>
                    </a:lnTo>
                    <a:lnTo>
                      <a:pt x="314" y="60"/>
                    </a:lnTo>
                    <a:lnTo>
                      <a:pt x="283" y="60"/>
                    </a:lnTo>
                    <a:lnTo>
                      <a:pt x="283" y="52"/>
                    </a:lnTo>
                    <a:lnTo>
                      <a:pt x="247" y="52"/>
                    </a:lnTo>
                    <a:lnTo>
                      <a:pt x="247" y="46"/>
                    </a:lnTo>
                    <a:lnTo>
                      <a:pt x="219" y="46"/>
                    </a:lnTo>
                    <a:lnTo>
                      <a:pt x="219" y="38"/>
                    </a:lnTo>
                    <a:lnTo>
                      <a:pt x="182" y="38"/>
                    </a:lnTo>
                    <a:lnTo>
                      <a:pt x="182" y="24"/>
                    </a:lnTo>
                    <a:lnTo>
                      <a:pt x="160" y="24"/>
                    </a:lnTo>
                    <a:lnTo>
                      <a:pt x="160" y="15"/>
                    </a:lnTo>
                    <a:lnTo>
                      <a:pt x="117" y="15"/>
                    </a:lnTo>
                    <a:lnTo>
                      <a:pt x="117" y="0"/>
                    </a:lnTo>
                    <a:lnTo>
                      <a:pt x="95" y="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492" name="Freeform 196"/>
              <p:cNvSpPr>
                <a:spLocks/>
              </p:cNvSpPr>
              <p:nvPr/>
            </p:nvSpPr>
            <p:spPr bwMode="auto">
              <a:xfrm>
                <a:off x="5084" y="1879"/>
                <a:ext cx="47" cy="100"/>
              </a:xfrm>
              <a:custGeom>
                <a:avLst/>
                <a:gdLst/>
                <a:ahLst/>
                <a:cxnLst>
                  <a:cxn ang="0">
                    <a:pos x="0" y="1277"/>
                  </a:cxn>
                  <a:cxn ang="0">
                    <a:pos x="409" y="147"/>
                  </a:cxn>
                  <a:cxn ang="0">
                    <a:pos x="37" y="37"/>
                  </a:cxn>
                  <a:cxn ang="0">
                    <a:pos x="59" y="0"/>
                  </a:cxn>
                  <a:cxn ang="0">
                    <a:pos x="466" y="116"/>
                  </a:cxn>
                  <a:cxn ang="0">
                    <a:pos x="65" y="1297"/>
                  </a:cxn>
                  <a:cxn ang="0">
                    <a:pos x="0" y="1277"/>
                  </a:cxn>
                </a:cxnLst>
                <a:rect l="0" t="0" r="r" b="b"/>
                <a:pathLst>
                  <a:path w="466" h="1297">
                    <a:moveTo>
                      <a:pt x="0" y="1277"/>
                    </a:moveTo>
                    <a:lnTo>
                      <a:pt x="409" y="147"/>
                    </a:lnTo>
                    <a:lnTo>
                      <a:pt x="37" y="37"/>
                    </a:lnTo>
                    <a:lnTo>
                      <a:pt x="59" y="0"/>
                    </a:lnTo>
                    <a:lnTo>
                      <a:pt x="466" y="116"/>
                    </a:lnTo>
                    <a:lnTo>
                      <a:pt x="65" y="1297"/>
                    </a:lnTo>
                    <a:lnTo>
                      <a:pt x="0" y="127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493" name="Freeform 197"/>
              <p:cNvSpPr>
                <a:spLocks/>
              </p:cNvSpPr>
              <p:nvPr/>
            </p:nvSpPr>
            <p:spPr bwMode="auto">
              <a:xfrm>
                <a:off x="5087" y="1881"/>
                <a:ext cx="40" cy="12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0" y="88"/>
                  </a:cxn>
                  <a:cxn ang="0">
                    <a:pos x="59" y="68"/>
                  </a:cxn>
                  <a:cxn ang="0">
                    <a:pos x="373" y="148"/>
                  </a:cxn>
                  <a:cxn ang="0">
                    <a:pos x="396" y="97"/>
                  </a:cxn>
                  <a:cxn ang="0">
                    <a:pos x="31" y="0"/>
                  </a:cxn>
                </a:cxnLst>
                <a:rect l="0" t="0" r="r" b="b"/>
                <a:pathLst>
                  <a:path w="396" h="148">
                    <a:moveTo>
                      <a:pt x="31" y="0"/>
                    </a:moveTo>
                    <a:lnTo>
                      <a:pt x="0" y="88"/>
                    </a:lnTo>
                    <a:lnTo>
                      <a:pt x="59" y="68"/>
                    </a:lnTo>
                    <a:lnTo>
                      <a:pt x="373" y="148"/>
                    </a:lnTo>
                    <a:lnTo>
                      <a:pt x="396" y="97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42424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494" name="Freeform 198"/>
              <p:cNvSpPr>
                <a:spLocks/>
              </p:cNvSpPr>
              <p:nvPr/>
            </p:nvSpPr>
            <p:spPr bwMode="auto">
              <a:xfrm>
                <a:off x="5087" y="1881"/>
                <a:ext cx="40" cy="12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0" y="88"/>
                  </a:cxn>
                  <a:cxn ang="0">
                    <a:pos x="59" y="68"/>
                  </a:cxn>
                  <a:cxn ang="0">
                    <a:pos x="373" y="148"/>
                  </a:cxn>
                  <a:cxn ang="0">
                    <a:pos x="396" y="97"/>
                  </a:cxn>
                  <a:cxn ang="0">
                    <a:pos x="31" y="0"/>
                  </a:cxn>
                </a:cxnLst>
                <a:rect l="0" t="0" r="r" b="b"/>
                <a:pathLst>
                  <a:path w="396" h="148">
                    <a:moveTo>
                      <a:pt x="31" y="0"/>
                    </a:moveTo>
                    <a:lnTo>
                      <a:pt x="0" y="88"/>
                    </a:lnTo>
                    <a:lnTo>
                      <a:pt x="59" y="68"/>
                    </a:lnTo>
                    <a:lnTo>
                      <a:pt x="373" y="148"/>
                    </a:lnTo>
                    <a:lnTo>
                      <a:pt x="396" y="97"/>
                    </a:lnTo>
                    <a:lnTo>
                      <a:pt x="31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495" name="Line 199"/>
              <p:cNvSpPr>
                <a:spLocks noChangeShapeType="1"/>
              </p:cNvSpPr>
              <p:nvPr/>
            </p:nvSpPr>
            <p:spPr bwMode="auto">
              <a:xfrm flipH="1" flipV="1">
                <a:off x="5090" y="1881"/>
                <a:ext cx="4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496" name="Freeform 200"/>
              <p:cNvSpPr>
                <a:spLocks/>
              </p:cNvSpPr>
              <p:nvPr/>
            </p:nvSpPr>
            <p:spPr bwMode="auto">
              <a:xfrm>
                <a:off x="5082" y="1976"/>
                <a:ext cx="8" cy="12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0" y="134"/>
                  </a:cxn>
                  <a:cxn ang="0">
                    <a:pos x="28" y="156"/>
                  </a:cxn>
                  <a:cxn ang="0">
                    <a:pos x="87" y="37"/>
                  </a:cxn>
                  <a:cxn ang="0">
                    <a:pos x="28" y="0"/>
                  </a:cxn>
                </a:cxnLst>
                <a:rect l="0" t="0" r="r" b="b"/>
                <a:pathLst>
                  <a:path w="87" h="156">
                    <a:moveTo>
                      <a:pt x="28" y="0"/>
                    </a:moveTo>
                    <a:lnTo>
                      <a:pt x="0" y="134"/>
                    </a:lnTo>
                    <a:lnTo>
                      <a:pt x="28" y="156"/>
                    </a:lnTo>
                    <a:lnTo>
                      <a:pt x="87" y="3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2424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497" name="Freeform 201"/>
              <p:cNvSpPr>
                <a:spLocks/>
              </p:cNvSpPr>
              <p:nvPr/>
            </p:nvSpPr>
            <p:spPr bwMode="auto">
              <a:xfrm>
                <a:off x="5082" y="1976"/>
                <a:ext cx="8" cy="12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0" y="134"/>
                  </a:cxn>
                  <a:cxn ang="0">
                    <a:pos x="28" y="156"/>
                  </a:cxn>
                  <a:cxn ang="0">
                    <a:pos x="87" y="37"/>
                  </a:cxn>
                  <a:cxn ang="0">
                    <a:pos x="28" y="0"/>
                  </a:cxn>
                </a:cxnLst>
                <a:rect l="0" t="0" r="r" b="b"/>
                <a:pathLst>
                  <a:path w="87" h="156">
                    <a:moveTo>
                      <a:pt x="28" y="0"/>
                    </a:moveTo>
                    <a:lnTo>
                      <a:pt x="0" y="134"/>
                    </a:lnTo>
                    <a:lnTo>
                      <a:pt x="28" y="156"/>
                    </a:lnTo>
                    <a:lnTo>
                      <a:pt x="87" y="37"/>
                    </a:lnTo>
                    <a:lnTo>
                      <a:pt x="2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498" name="Freeform 202"/>
              <p:cNvSpPr>
                <a:spLocks/>
              </p:cNvSpPr>
              <p:nvPr/>
            </p:nvSpPr>
            <p:spPr bwMode="auto">
              <a:xfrm>
                <a:off x="4837" y="1839"/>
                <a:ext cx="256" cy="49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0" y="110"/>
                  </a:cxn>
                  <a:cxn ang="0">
                    <a:pos x="2516" y="633"/>
                  </a:cxn>
                  <a:cxn ang="0">
                    <a:pos x="2566" y="494"/>
                  </a:cxn>
                  <a:cxn ang="0">
                    <a:pos x="1234" y="176"/>
                  </a:cxn>
                  <a:cxn ang="0">
                    <a:pos x="37" y="0"/>
                  </a:cxn>
                </a:cxnLst>
                <a:rect l="0" t="0" r="r" b="b"/>
                <a:pathLst>
                  <a:path w="2566" h="633">
                    <a:moveTo>
                      <a:pt x="37" y="0"/>
                    </a:moveTo>
                    <a:lnTo>
                      <a:pt x="0" y="110"/>
                    </a:lnTo>
                    <a:lnTo>
                      <a:pt x="2516" y="633"/>
                    </a:lnTo>
                    <a:lnTo>
                      <a:pt x="2566" y="494"/>
                    </a:lnTo>
                    <a:lnTo>
                      <a:pt x="1234" y="176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499" name="Freeform 203"/>
              <p:cNvSpPr>
                <a:spLocks/>
              </p:cNvSpPr>
              <p:nvPr/>
            </p:nvSpPr>
            <p:spPr bwMode="auto">
              <a:xfrm>
                <a:off x="4837" y="1839"/>
                <a:ext cx="256" cy="49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0" y="110"/>
                  </a:cxn>
                  <a:cxn ang="0">
                    <a:pos x="2516" y="633"/>
                  </a:cxn>
                  <a:cxn ang="0">
                    <a:pos x="2566" y="494"/>
                  </a:cxn>
                  <a:cxn ang="0">
                    <a:pos x="1234" y="176"/>
                  </a:cxn>
                  <a:cxn ang="0">
                    <a:pos x="37" y="0"/>
                  </a:cxn>
                </a:cxnLst>
                <a:rect l="0" t="0" r="r" b="b"/>
                <a:pathLst>
                  <a:path w="2566" h="633">
                    <a:moveTo>
                      <a:pt x="37" y="0"/>
                    </a:moveTo>
                    <a:lnTo>
                      <a:pt x="0" y="110"/>
                    </a:lnTo>
                    <a:lnTo>
                      <a:pt x="2516" y="633"/>
                    </a:lnTo>
                    <a:lnTo>
                      <a:pt x="2566" y="494"/>
                    </a:lnTo>
                    <a:lnTo>
                      <a:pt x="1234" y="176"/>
                    </a:lnTo>
                    <a:lnTo>
                      <a:pt x="3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500" name="Freeform 204"/>
              <p:cNvSpPr>
                <a:spLocks/>
              </p:cNvSpPr>
              <p:nvPr/>
            </p:nvSpPr>
            <p:spPr bwMode="auto">
              <a:xfrm>
                <a:off x="4919" y="1851"/>
                <a:ext cx="73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" y="80"/>
                  </a:cxn>
                  <a:cxn ang="0">
                    <a:pos x="685" y="222"/>
                  </a:cxn>
                  <a:cxn ang="0">
                    <a:pos x="729" y="139"/>
                  </a:cxn>
                  <a:cxn ang="0">
                    <a:pos x="642" y="80"/>
                  </a:cxn>
                  <a:cxn ang="0">
                    <a:pos x="0" y="0"/>
                  </a:cxn>
                </a:cxnLst>
                <a:rect l="0" t="0" r="r" b="b"/>
                <a:pathLst>
                  <a:path w="729" h="222">
                    <a:moveTo>
                      <a:pt x="0" y="0"/>
                    </a:moveTo>
                    <a:lnTo>
                      <a:pt x="22" y="80"/>
                    </a:lnTo>
                    <a:lnTo>
                      <a:pt x="685" y="222"/>
                    </a:lnTo>
                    <a:lnTo>
                      <a:pt x="729" y="139"/>
                    </a:lnTo>
                    <a:lnTo>
                      <a:pt x="642" y="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282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501" name="Freeform 205"/>
              <p:cNvSpPr>
                <a:spLocks/>
              </p:cNvSpPr>
              <p:nvPr/>
            </p:nvSpPr>
            <p:spPr bwMode="auto">
              <a:xfrm>
                <a:off x="4919" y="1851"/>
                <a:ext cx="73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" y="80"/>
                  </a:cxn>
                  <a:cxn ang="0">
                    <a:pos x="685" y="222"/>
                  </a:cxn>
                  <a:cxn ang="0">
                    <a:pos x="729" y="139"/>
                  </a:cxn>
                  <a:cxn ang="0">
                    <a:pos x="642" y="80"/>
                  </a:cxn>
                  <a:cxn ang="0">
                    <a:pos x="0" y="0"/>
                  </a:cxn>
                </a:cxnLst>
                <a:rect l="0" t="0" r="r" b="b"/>
                <a:pathLst>
                  <a:path w="729" h="222">
                    <a:moveTo>
                      <a:pt x="0" y="0"/>
                    </a:moveTo>
                    <a:lnTo>
                      <a:pt x="22" y="80"/>
                    </a:lnTo>
                    <a:lnTo>
                      <a:pt x="685" y="222"/>
                    </a:lnTo>
                    <a:lnTo>
                      <a:pt x="729" y="139"/>
                    </a:lnTo>
                    <a:lnTo>
                      <a:pt x="642" y="8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502" name="Line 206"/>
              <p:cNvSpPr>
                <a:spLocks noChangeShapeType="1"/>
              </p:cNvSpPr>
              <p:nvPr/>
            </p:nvSpPr>
            <p:spPr bwMode="auto">
              <a:xfrm>
                <a:off x="4980" y="1861"/>
                <a:ext cx="7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503" name="Freeform 207"/>
              <p:cNvSpPr>
                <a:spLocks/>
              </p:cNvSpPr>
              <p:nvPr/>
            </p:nvSpPr>
            <p:spPr bwMode="auto">
              <a:xfrm>
                <a:off x="4919" y="1845"/>
                <a:ext cx="64" cy="16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0" y="80"/>
                  </a:cxn>
                  <a:cxn ang="0">
                    <a:pos x="605" y="212"/>
                  </a:cxn>
                  <a:cxn ang="0">
                    <a:pos x="642" y="148"/>
                  </a:cxn>
                  <a:cxn ang="0">
                    <a:pos x="15" y="0"/>
                  </a:cxn>
                </a:cxnLst>
                <a:rect l="0" t="0" r="r" b="b"/>
                <a:pathLst>
                  <a:path w="642" h="212">
                    <a:moveTo>
                      <a:pt x="15" y="0"/>
                    </a:moveTo>
                    <a:lnTo>
                      <a:pt x="0" y="80"/>
                    </a:lnTo>
                    <a:lnTo>
                      <a:pt x="605" y="212"/>
                    </a:lnTo>
                    <a:lnTo>
                      <a:pt x="642" y="148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504" name="Freeform 208"/>
              <p:cNvSpPr>
                <a:spLocks/>
              </p:cNvSpPr>
              <p:nvPr/>
            </p:nvSpPr>
            <p:spPr bwMode="auto">
              <a:xfrm>
                <a:off x="4919" y="1845"/>
                <a:ext cx="64" cy="16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0" y="80"/>
                  </a:cxn>
                  <a:cxn ang="0">
                    <a:pos x="605" y="212"/>
                  </a:cxn>
                  <a:cxn ang="0">
                    <a:pos x="642" y="148"/>
                  </a:cxn>
                  <a:cxn ang="0">
                    <a:pos x="15" y="0"/>
                  </a:cxn>
                </a:cxnLst>
                <a:rect l="0" t="0" r="r" b="b"/>
                <a:pathLst>
                  <a:path w="642" h="212">
                    <a:moveTo>
                      <a:pt x="15" y="0"/>
                    </a:moveTo>
                    <a:lnTo>
                      <a:pt x="0" y="80"/>
                    </a:lnTo>
                    <a:lnTo>
                      <a:pt x="605" y="212"/>
                    </a:lnTo>
                    <a:lnTo>
                      <a:pt x="642" y="148"/>
                    </a:lnTo>
                    <a:lnTo>
                      <a:pt x="1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505" name="Freeform 209"/>
              <p:cNvSpPr>
                <a:spLocks/>
              </p:cNvSpPr>
              <p:nvPr/>
            </p:nvSpPr>
            <p:spPr bwMode="auto">
              <a:xfrm>
                <a:off x="4782" y="1857"/>
                <a:ext cx="300" cy="147"/>
              </a:xfrm>
              <a:custGeom>
                <a:avLst/>
                <a:gdLst/>
                <a:ahLst/>
                <a:cxnLst>
                  <a:cxn ang="0">
                    <a:pos x="525" y="0"/>
                  </a:cxn>
                  <a:cxn ang="0">
                    <a:pos x="0" y="1328"/>
                  </a:cxn>
                  <a:cxn ang="0">
                    <a:pos x="2490" y="1919"/>
                  </a:cxn>
                  <a:cxn ang="0">
                    <a:pos x="2995" y="554"/>
                  </a:cxn>
                  <a:cxn ang="0">
                    <a:pos x="525" y="0"/>
                  </a:cxn>
                </a:cxnLst>
                <a:rect l="0" t="0" r="r" b="b"/>
                <a:pathLst>
                  <a:path w="2995" h="1919">
                    <a:moveTo>
                      <a:pt x="525" y="0"/>
                    </a:moveTo>
                    <a:lnTo>
                      <a:pt x="0" y="1328"/>
                    </a:lnTo>
                    <a:lnTo>
                      <a:pt x="2490" y="1919"/>
                    </a:lnTo>
                    <a:lnTo>
                      <a:pt x="2995" y="554"/>
                    </a:lnTo>
                    <a:lnTo>
                      <a:pt x="525" y="0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3506" name="Freeform 210"/>
            <p:cNvSpPr>
              <a:spLocks/>
            </p:cNvSpPr>
            <p:nvPr/>
          </p:nvSpPr>
          <p:spPr bwMode="auto">
            <a:xfrm>
              <a:off x="4782" y="1857"/>
              <a:ext cx="300" cy="147"/>
            </a:xfrm>
            <a:custGeom>
              <a:avLst/>
              <a:gdLst/>
              <a:ahLst/>
              <a:cxnLst>
                <a:cxn ang="0">
                  <a:pos x="525" y="0"/>
                </a:cxn>
                <a:cxn ang="0">
                  <a:pos x="0" y="1328"/>
                </a:cxn>
                <a:cxn ang="0">
                  <a:pos x="2490" y="1919"/>
                </a:cxn>
                <a:cxn ang="0">
                  <a:pos x="2995" y="554"/>
                </a:cxn>
                <a:cxn ang="0">
                  <a:pos x="525" y="0"/>
                </a:cxn>
              </a:cxnLst>
              <a:rect l="0" t="0" r="r" b="b"/>
              <a:pathLst>
                <a:path w="2995" h="1919">
                  <a:moveTo>
                    <a:pt x="525" y="0"/>
                  </a:moveTo>
                  <a:lnTo>
                    <a:pt x="0" y="1328"/>
                  </a:lnTo>
                  <a:lnTo>
                    <a:pt x="2490" y="1919"/>
                  </a:lnTo>
                  <a:lnTo>
                    <a:pt x="2995" y="554"/>
                  </a:lnTo>
                  <a:lnTo>
                    <a:pt x="52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507" name="Freeform 211"/>
            <p:cNvSpPr>
              <a:spLocks/>
            </p:cNvSpPr>
            <p:nvPr/>
          </p:nvSpPr>
          <p:spPr bwMode="auto">
            <a:xfrm>
              <a:off x="4797" y="1859"/>
              <a:ext cx="266" cy="142"/>
            </a:xfrm>
            <a:custGeom>
              <a:avLst/>
              <a:gdLst/>
              <a:ahLst/>
              <a:cxnLst>
                <a:cxn ang="0">
                  <a:pos x="451" y="89"/>
                </a:cxn>
                <a:cxn ang="0">
                  <a:pos x="416" y="208"/>
                </a:cxn>
                <a:cxn ang="0">
                  <a:pos x="373" y="310"/>
                </a:cxn>
                <a:cxn ang="0">
                  <a:pos x="336" y="435"/>
                </a:cxn>
                <a:cxn ang="0">
                  <a:pos x="292" y="531"/>
                </a:cxn>
                <a:cxn ang="0">
                  <a:pos x="263" y="628"/>
                </a:cxn>
                <a:cxn ang="0">
                  <a:pos x="227" y="708"/>
                </a:cxn>
                <a:cxn ang="0">
                  <a:pos x="196" y="826"/>
                </a:cxn>
                <a:cxn ang="0">
                  <a:pos x="154" y="892"/>
                </a:cxn>
                <a:cxn ang="0">
                  <a:pos x="124" y="989"/>
                </a:cxn>
                <a:cxn ang="0">
                  <a:pos x="96" y="1077"/>
                </a:cxn>
                <a:cxn ang="0">
                  <a:pos x="67" y="1167"/>
                </a:cxn>
                <a:cxn ang="0">
                  <a:pos x="31" y="1247"/>
                </a:cxn>
                <a:cxn ang="0">
                  <a:pos x="0" y="1343"/>
                </a:cxn>
                <a:cxn ang="0">
                  <a:pos x="146" y="1365"/>
                </a:cxn>
                <a:cxn ang="0">
                  <a:pos x="300" y="1417"/>
                </a:cxn>
                <a:cxn ang="0">
                  <a:pos x="451" y="1440"/>
                </a:cxn>
                <a:cxn ang="0">
                  <a:pos x="569" y="1477"/>
                </a:cxn>
                <a:cxn ang="0">
                  <a:pos x="721" y="1505"/>
                </a:cxn>
                <a:cxn ang="0">
                  <a:pos x="867" y="1550"/>
                </a:cxn>
                <a:cxn ang="0">
                  <a:pos x="1029" y="1579"/>
                </a:cxn>
                <a:cxn ang="0">
                  <a:pos x="1138" y="1616"/>
                </a:cxn>
                <a:cxn ang="0">
                  <a:pos x="1319" y="1647"/>
                </a:cxn>
                <a:cxn ang="0">
                  <a:pos x="1436" y="1684"/>
                </a:cxn>
                <a:cxn ang="0">
                  <a:pos x="1589" y="1712"/>
                </a:cxn>
                <a:cxn ang="0">
                  <a:pos x="1705" y="1757"/>
                </a:cxn>
                <a:cxn ang="0">
                  <a:pos x="1896" y="1786"/>
                </a:cxn>
                <a:cxn ang="0">
                  <a:pos x="2011" y="1823"/>
                </a:cxn>
                <a:cxn ang="0">
                  <a:pos x="2172" y="1851"/>
                </a:cxn>
                <a:cxn ang="0">
                  <a:pos x="2192" y="1757"/>
                </a:cxn>
                <a:cxn ang="0">
                  <a:pos x="2237" y="1667"/>
                </a:cxn>
                <a:cxn ang="0">
                  <a:pos x="2266" y="1565"/>
                </a:cxn>
                <a:cxn ang="0">
                  <a:pos x="2310" y="1468"/>
                </a:cxn>
                <a:cxn ang="0">
                  <a:pos x="2338" y="1380"/>
                </a:cxn>
                <a:cxn ang="0">
                  <a:pos x="2375" y="1297"/>
                </a:cxn>
                <a:cxn ang="0">
                  <a:pos x="2405" y="1196"/>
                </a:cxn>
                <a:cxn ang="0">
                  <a:pos x="2434" y="1121"/>
                </a:cxn>
                <a:cxn ang="0">
                  <a:pos x="2462" y="1025"/>
                </a:cxn>
                <a:cxn ang="0">
                  <a:pos x="2499" y="960"/>
                </a:cxn>
                <a:cxn ang="0">
                  <a:pos x="2529" y="841"/>
                </a:cxn>
                <a:cxn ang="0">
                  <a:pos x="2557" y="767"/>
                </a:cxn>
                <a:cxn ang="0">
                  <a:pos x="2588" y="670"/>
                </a:cxn>
                <a:cxn ang="0">
                  <a:pos x="2624" y="591"/>
                </a:cxn>
                <a:cxn ang="0">
                  <a:pos x="2653" y="486"/>
                </a:cxn>
                <a:cxn ang="0">
                  <a:pos x="2442" y="450"/>
                </a:cxn>
                <a:cxn ang="0">
                  <a:pos x="2288" y="406"/>
                </a:cxn>
                <a:cxn ang="0">
                  <a:pos x="2120" y="375"/>
                </a:cxn>
                <a:cxn ang="0">
                  <a:pos x="2005" y="338"/>
                </a:cxn>
                <a:cxn ang="0">
                  <a:pos x="1844" y="318"/>
                </a:cxn>
                <a:cxn ang="0">
                  <a:pos x="1719" y="272"/>
                </a:cxn>
                <a:cxn ang="0">
                  <a:pos x="1523" y="236"/>
                </a:cxn>
                <a:cxn ang="0">
                  <a:pos x="1408" y="208"/>
                </a:cxn>
                <a:cxn ang="0">
                  <a:pos x="1239" y="177"/>
                </a:cxn>
                <a:cxn ang="0">
                  <a:pos x="1116" y="140"/>
                </a:cxn>
                <a:cxn ang="0">
                  <a:pos x="919" y="111"/>
                </a:cxn>
                <a:cxn ang="0">
                  <a:pos x="788" y="66"/>
                </a:cxn>
                <a:cxn ang="0">
                  <a:pos x="627" y="37"/>
                </a:cxn>
                <a:cxn ang="0">
                  <a:pos x="510" y="0"/>
                </a:cxn>
              </a:cxnLst>
              <a:rect l="0" t="0" r="r" b="b"/>
              <a:pathLst>
                <a:path w="2653" h="1851">
                  <a:moveTo>
                    <a:pt x="474" y="0"/>
                  </a:moveTo>
                  <a:lnTo>
                    <a:pt x="474" y="28"/>
                  </a:lnTo>
                  <a:lnTo>
                    <a:pt x="466" y="28"/>
                  </a:lnTo>
                  <a:lnTo>
                    <a:pt x="466" y="59"/>
                  </a:lnTo>
                  <a:lnTo>
                    <a:pt x="460" y="59"/>
                  </a:lnTo>
                  <a:lnTo>
                    <a:pt x="460" y="89"/>
                  </a:lnTo>
                  <a:lnTo>
                    <a:pt x="451" y="89"/>
                  </a:lnTo>
                  <a:lnTo>
                    <a:pt x="451" y="111"/>
                  </a:lnTo>
                  <a:lnTo>
                    <a:pt x="438" y="111"/>
                  </a:lnTo>
                  <a:lnTo>
                    <a:pt x="438" y="133"/>
                  </a:lnTo>
                  <a:lnTo>
                    <a:pt x="429" y="133"/>
                  </a:lnTo>
                  <a:lnTo>
                    <a:pt x="429" y="184"/>
                  </a:lnTo>
                  <a:lnTo>
                    <a:pt x="416" y="184"/>
                  </a:lnTo>
                  <a:lnTo>
                    <a:pt x="416" y="208"/>
                  </a:lnTo>
                  <a:lnTo>
                    <a:pt x="409" y="208"/>
                  </a:lnTo>
                  <a:lnTo>
                    <a:pt x="409" y="228"/>
                  </a:lnTo>
                  <a:lnTo>
                    <a:pt x="392" y="228"/>
                  </a:lnTo>
                  <a:lnTo>
                    <a:pt x="392" y="272"/>
                  </a:lnTo>
                  <a:lnTo>
                    <a:pt x="379" y="272"/>
                  </a:lnTo>
                  <a:lnTo>
                    <a:pt x="379" y="310"/>
                  </a:lnTo>
                  <a:lnTo>
                    <a:pt x="373" y="310"/>
                  </a:lnTo>
                  <a:lnTo>
                    <a:pt x="373" y="332"/>
                  </a:lnTo>
                  <a:lnTo>
                    <a:pt x="357" y="332"/>
                  </a:lnTo>
                  <a:lnTo>
                    <a:pt x="357" y="375"/>
                  </a:lnTo>
                  <a:lnTo>
                    <a:pt x="342" y="375"/>
                  </a:lnTo>
                  <a:lnTo>
                    <a:pt x="342" y="406"/>
                  </a:lnTo>
                  <a:lnTo>
                    <a:pt x="336" y="406"/>
                  </a:lnTo>
                  <a:lnTo>
                    <a:pt x="336" y="435"/>
                  </a:lnTo>
                  <a:lnTo>
                    <a:pt x="320" y="435"/>
                  </a:lnTo>
                  <a:lnTo>
                    <a:pt x="320" y="472"/>
                  </a:lnTo>
                  <a:lnTo>
                    <a:pt x="305" y="472"/>
                  </a:lnTo>
                  <a:lnTo>
                    <a:pt x="305" y="509"/>
                  </a:lnTo>
                  <a:lnTo>
                    <a:pt x="300" y="509"/>
                  </a:lnTo>
                  <a:lnTo>
                    <a:pt x="300" y="531"/>
                  </a:lnTo>
                  <a:lnTo>
                    <a:pt x="292" y="531"/>
                  </a:lnTo>
                  <a:lnTo>
                    <a:pt x="292" y="545"/>
                  </a:lnTo>
                  <a:lnTo>
                    <a:pt x="277" y="545"/>
                  </a:lnTo>
                  <a:lnTo>
                    <a:pt x="277" y="576"/>
                  </a:lnTo>
                  <a:lnTo>
                    <a:pt x="270" y="576"/>
                  </a:lnTo>
                  <a:lnTo>
                    <a:pt x="270" y="605"/>
                  </a:lnTo>
                  <a:lnTo>
                    <a:pt x="263" y="605"/>
                  </a:lnTo>
                  <a:lnTo>
                    <a:pt x="263" y="628"/>
                  </a:lnTo>
                  <a:lnTo>
                    <a:pt x="255" y="628"/>
                  </a:lnTo>
                  <a:lnTo>
                    <a:pt x="255" y="650"/>
                  </a:lnTo>
                  <a:lnTo>
                    <a:pt x="241" y="650"/>
                  </a:lnTo>
                  <a:lnTo>
                    <a:pt x="241" y="670"/>
                  </a:lnTo>
                  <a:lnTo>
                    <a:pt x="233" y="670"/>
                  </a:lnTo>
                  <a:lnTo>
                    <a:pt x="233" y="708"/>
                  </a:lnTo>
                  <a:lnTo>
                    <a:pt x="227" y="708"/>
                  </a:lnTo>
                  <a:lnTo>
                    <a:pt x="227" y="723"/>
                  </a:lnTo>
                  <a:lnTo>
                    <a:pt x="218" y="723"/>
                  </a:lnTo>
                  <a:lnTo>
                    <a:pt x="218" y="753"/>
                  </a:lnTo>
                  <a:lnTo>
                    <a:pt x="205" y="753"/>
                  </a:lnTo>
                  <a:lnTo>
                    <a:pt x="205" y="804"/>
                  </a:lnTo>
                  <a:lnTo>
                    <a:pt x="196" y="804"/>
                  </a:lnTo>
                  <a:lnTo>
                    <a:pt x="196" y="826"/>
                  </a:lnTo>
                  <a:lnTo>
                    <a:pt x="183" y="826"/>
                  </a:lnTo>
                  <a:lnTo>
                    <a:pt x="183" y="849"/>
                  </a:lnTo>
                  <a:lnTo>
                    <a:pt x="176" y="849"/>
                  </a:lnTo>
                  <a:lnTo>
                    <a:pt x="176" y="872"/>
                  </a:lnTo>
                  <a:lnTo>
                    <a:pt x="160" y="872"/>
                  </a:lnTo>
                  <a:lnTo>
                    <a:pt x="160" y="892"/>
                  </a:lnTo>
                  <a:lnTo>
                    <a:pt x="154" y="892"/>
                  </a:lnTo>
                  <a:lnTo>
                    <a:pt x="154" y="923"/>
                  </a:lnTo>
                  <a:lnTo>
                    <a:pt x="146" y="923"/>
                  </a:lnTo>
                  <a:lnTo>
                    <a:pt x="146" y="952"/>
                  </a:lnTo>
                  <a:lnTo>
                    <a:pt x="140" y="952"/>
                  </a:lnTo>
                  <a:lnTo>
                    <a:pt x="140" y="982"/>
                  </a:lnTo>
                  <a:lnTo>
                    <a:pt x="124" y="982"/>
                  </a:lnTo>
                  <a:lnTo>
                    <a:pt x="124" y="989"/>
                  </a:lnTo>
                  <a:lnTo>
                    <a:pt x="118" y="989"/>
                  </a:lnTo>
                  <a:lnTo>
                    <a:pt x="118" y="1025"/>
                  </a:lnTo>
                  <a:lnTo>
                    <a:pt x="109" y="1025"/>
                  </a:lnTo>
                  <a:lnTo>
                    <a:pt x="109" y="1048"/>
                  </a:lnTo>
                  <a:lnTo>
                    <a:pt x="103" y="1048"/>
                  </a:lnTo>
                  <a:lnTo>
                    <a:pt x="103" y="1077"/>
                  </a:lnTo>
                  <a:lnTo>
                    <a:pt x="96" y="1077"/>
                  </a:lnTo>
                  <a:lnTo>
                    <a:pt x="96" y="1093"/>
                  </a:lnTo>
                  <a:lnTo>
                    <a:pt x="87" y="1093"/>
                  </a:lnTo>
                  <a:lnTo>
                    <a:pt x="87" y="1121"/>
                  </a:lnTo>
                  <a:lnTo>
                    <a:pt x="73" y="1121"/>
                  </a:lnTo>
                  <a:lnTo>
                    <a:pt x="73" y="1150"/>
                  </a:lnTo>
                  <a:lnTo>
                    <a:pt x="67" y="1150"/>
                  </a:lnTo>
                  <a:lnTo>
                    <a:pt x="67" y="1167"/>
                  </a:lnTo>
                  <a:lnTo>
                    <a:pt x="59" y="1167"/>
                  </a:lnTo>
                  <a:lnTo>
                    <a:pt x="59" y="1196"/>
                  </a:lnTo>
                  <a:lnTo>
                    <a:pt x="44" y="1196"/>
                  </a:lnTo>
                  <a:lnTo>
                    <a:pt x="44" y="1224"/>
                  </a:lnTo>
                  <a:lnTo>
                    <a:pt x="37" y="1224"/>
                  </a:lnTo>
                  <a:lnTo>
                    <a:pt x="37" y="1247"/>
                  </a:lnTo>
                  <a:lnTo>
                    <a:pt x="31" y="1247"/>
                  </a:lnTo>
                  <a:lnTo>
                    <a:pt x="31" y="1269"/>
                  </a:lnTo>
                  <a:lnTo>
                    <a:pt x="22" y="1269"/>
                  </a:lnTo>
                  <a:lnTo>
                    <a:pt x="22" y="1297"/>
                  </a:lnTo>
                  <a:lnTo>
                    <a:pt x="9" y="1297"/>
                  </a:lnTo>
                  <a:lnTo>
                    <a:pt x="9" y="1321"/>
                  </a:lnTo>
                  <a:lnTo>
                    <a:pt x="0" y="1321"/>
                  </a:lnTo>
                  <a:lnTo>
                    <a:pt x="0" y="1343"/>
                  </a:lnTo>
                  <a:lnTo>
                    <a:pt x="37" y="1343"/>
                  </a:lnTo>
                  <a:lnTo>
                    <a:pt x="37" y="1352"/>
                  </a:lnTo>
                  <a:lnTo>
                    <a:pt x="73" y="1352"/>
                  </a:lnTo>
                  <a:lnTo>
                    <a:pt x="73" y="1357"/>
                  </a:lnTo>
                  <a:lnTo>
                    <a:pt x="109" y="1357"/>
                  </a:lnTo>
                  <a:lnTo>
                    <a:pt x="109" y="1365"/>
                  </a:lnTo>
                  <a:lnTo>
                    <a:pt x="146" y="1365"/>
                  </a:lnTo>
                  <a:lnTo>
                    <a:pt x="146" y="1380"/>
                  </a:lnTo>
                  <a:lnTo>
                    <a:pt x="196" y="1380"/>
                  </a:lnTo>
                  <a:lnTo>
                    <a:pt x="196" y="1388"/>
                  </a:lnTo>
                  <a:lnTo>
                    <a:pt x="227" y="1388"/>
                  </a:lnTo>
                  <a:lnTo>
                    <a:pt x="227" y="1403"/>
                  </a:lnTo>
                  <a:lnTo>
                    <a:pt x="300" y="1403"/>
                  </a:lnTo>
                  <a:lnTo>
                    <a:pt x="300" y="1417"/>
                  </a:lnTo>
                  <a:lnTo>
                    <a:pt x="342" y="1417"/>
                  </a:lnTo>
                  <a:lnTo>
                    <a:pt x="342" y="1425"/>
                  </a:lnTo>
                  <a:lnTo>
                    <a:pt x="379" y="1425"/>
                  </a:lnTo>
                  <a:lnTo>
                    <a:pt x="379" y="1431"/>
                  </a:lnTo>
                  <a:lnTo>
                    <a:pt x="416" y="1431"/>
                  </a:lnTo>
                  <a:lnTo>
                    <a:pt x="416" y="1440"/>
                  </a:lnTo>
                  <a:lnTo>
                    <a:pt x="451" y="1440"/>
                  </a:lnTo>
                  <a:lnTo>
                    <a:pt x="451" y="1446"/>
                  </a:lnTo>
                  <a:lnTo>
                    <a:pt x="488" y="1446"/>
                  </a:lnTo>
                  <a:lnTo>
                    <a:pt x="488" y="1462"/>
                  </a:lnTo>
                  <a:lnTo>
                    <a:pt x="533" y="1462"/>
                  </a:lnTo>
                  <a:lnTo>
                    <a:pt x="533" y="1468"/>
                  </a:lnTo>
                  <a:lnTo>
                    <a:pt x="569" y="1468"/>
                  </a:lnTo>
                  <a:lnTo>
                    <a:pt x="569" y="1477"/>
                  </a:lnTo>
                  <a:lnTo>
                    <a:pt x="605" y="1477"/>
                  </a:lnTo>
                  <a:lnTo>
                    <a:pt x="605" y="1482"/>
                  </a:lnTo>
                  <a:lnTo>
                    <a:pt x="642" y="1482"/>
                  </a:lnTo>
                  <a:lnTo>
                    <a:pt x="642" y="1499"/>
                  </a:lnTo>
                  <a:lnTo>
                    <a:pt x="684" y="1499"/>
                  </a:lnTo>
                  <a:lnTo>
                    <a:pt x="684" y="1505"/>
                  </a:lnTo>
                  <a:lnTo>
                    <a:pt x="721" y="1505"/>
                  </a:lnTo>
                  <a:lnTo>
                    <a:pt x="721" y="1513"/>
                  </a:lnTo>
                  <a:lnTo>
                    <a:pt x="757" y="1513"/>
                  </a:lnTo>
                  <a:lnTo>
                    <a:pt x="757" y="1519"/>
                  </a:lnTo>
                  <a:lnTo>
                    <a:pt x="788" y="1519"/>
                  </a:lnTo>
                  <a:lnTo>
                    <a:pt x="788" y="1536"/>
                  </a:lnTo>
                  <a:lnTo>
                    <a:pt x="867" y="1536"/>
                  </a:lnTo>
                  <a:lnTo>
                    <a:pt x="867" y="1550"/>
                  </a:lnTo>
                  <a:lnTo>
                    <a:pt x="903" y="1550"/>
                  </a:lnTo>
                  <a:lnTo>
                    <a:pt x="903" y="1556"/>
                  </a:lnTo>
                  <a:lnTo>
                    <a:pt x="940" y="1556"/>
                  </a:lnTo>
                  <a:lnTo>
                    <a:pt x="940" y="1565"/>
                  </a:lnTo>
                  <a:lnTo>
                    <a:pt x="984" y="1565"/>
                  </a:lnTo>
                  <a:lnTo>
                    <a:pt x="984" y="1579"/>
                  </a:lnTo>
                  <a:lnTo>
                    <a:pt x="1029" y="1579"/>
                  </a:lnTo>
                  <a:lnTo>
                    <a:pt x="1029" y="1587"/>
                  </a:lnTo>
                  <a:lnTo>
                    <a:pt x="1065" y="1587"/>
                  </a:lnTo>
                  <a:lnTo>
                    <a:pt x="1065" y="1594"/>
                  </a:lnTo>
                  <a:lnTo>
                    <a:pt x="1102" y="1594"/>
                  </a:lnTo>
                  <a:lnTo>
                    <a:pt x="1102" y="1601"/>
                  </a:lnTo>
                  <a:lnTo>
                    <a:pt x="1138" y="1601"/>
                  </a:lnTo>
                  <a:lnTo>
                    <a:pt x="1138" y="1616"/>
                  </a:lnTo>
                  <a:lnTo>
                    <a:pt x="1180" y="1616"/>
                  </a:lnTo>
                  <a:lnTo>
                    <a:pt x="1180" y="1624"/>
                  </a:lnTo>
                  <a:lnTo>
                    <a:pt x="1217" y="1624"/>
                  </a:lnTo>
                  <a:lnTo>
                    <a:pt x="1217" y="1638"/>
                  </a:lnTo>
                  <a:lnTo>
                    <a:pt x="1290" y="1638"/>
                  </a:lnTo>
                  <a:lnTo>
                    <a:pt x="1290" y="1647"/>
                  </a:lnTo>
                  <a:lnTo>
                    <a:pt x="1319" y="1647"/>
                  </a:lnTo>
                  <a:lnTo>
                    <a:pt x="1319" y="1653"/>
                  </a:lnTo>
                  <a:lnTo>
                    <a:pt x="1371" y="1653"/>
                  </a:lnTo>
                  <a:lnTo>
                    <a:pt x="1371" y="1667"/>
                  </a:lnTo>
                  <a:lnTo>
                    <a:pt x="1408" y="1667"/>
                  </a:lnTo>
                  <a:lnTo>
                    <a:pt x="1408" y="1675"/>
                  </a:lnTo>
                  <a:lnTo>
                    <a:pt x="1436" y="1675"/>
                  </a:lnTo>
                  <a:lnTo>
                    <a:pt x="1436" y="1684"/>
                  </a:lnTo>
                  <a:lnTo>
                    <a:pt x="1472" y="1684"/>
                  </a:lnTo>
                  <a:lnTo>
                    <a:pt x="1472" y="1698"/>
                  </a:lnTo>
                  <a:lnTo>
                    <a:pt x="1523" y="1698"/>
                  </a:lnTo>
                  <a:lnTo>
                    <a:pt x="1523" y="1704"/>
                  </a:lnTo>
                  <a:lnTo>
                    <a:pt x="1554" y="1704"/>
                  </a:lnTo>
                  <a:lnTo>
                    <a:pt x="1554" y="1712"/>
                  </a:lnTo>
                  <a:lnTo>
                    <a:pt x="1589" y="1712"/>
                  </a:lnTo>
                  <a:lnTo>
                    <a:pt x="1589" y="1720"/>
                  </a:lnTo>
                  <a:lnTo>
                    <a:pt x="1626" y="1720"/>
                  </a:lnTo>
                  <a:lnTo>
                    <a:pt x="1626" y="1735"/>
                  </a:lnTo>
                  <a:lnTo>
                    <a:pt x="1669" y="1735"/>
                  </a:lnTo>
                  <a:lnTo>
                    <a:pt x="1669" y="1741"/>
                  </a:lnTo>
                  <a:lnTo>
                    <a:pt x="1705" y="1741"/>
                  </a:lnTo>
                  <a:lnTo>
                    <a:pt x="1705" y="1757"/>
                  </a:lnTo>
                  <a:lnTo>
                    <a:pt x="1778" y="1757"/>
                  </a:lnTo>
                  <a:lnTo>
                    <a:pt x="1778" y="1763"/>
                  </a:lnTo>
                  <a:lnTo>
                    <a:pt x="1822" y="1763"/>
                  </a:lnTo>
                  <a:lnTo>
                    <a:pt x="1822" y="1772"/>
                  </a:lnTo>
                  <a:lnTo>
                    <a:pt x="1859" y="1772"/>
                  </a:lnTo>
                  <a:lnTo>
                    <a:pt x="1859" y="1786"/>
                  </a:lnTo>
                  <a:lnTo>
                    <a:pt x="1896" y="1786"/>
                  </a:lnTo>
                  <a:lnTo>
                    <a:pt x="1896" y="1794"/>
                  </a:lnTo>
                  <a:lnTo>
                    <a:pt x="1937" y="1794"/>
                  </a:lnTo>
                  <a:lnTo>
                    <a:pt x="1937" y="1800"/>
                  </a:lnTo>
                  <a:lnTo>
                    <a:pt x="1974" y="1800"/>
                  </a:lnTo>
                  <a:lnTo>
                    <a:pt x="1974" y="1814"/>
                  </a:lnTo>
                  <a:lnTo>
                    <a:pt x="2011" y="1814"/>
                  </a:lnTo>
                  <a:lnTo>
                    <a:pt x="2011" y="1823"/>
                  </a:lnTo>
                  <a:lnTo>
                    <a:pt x="2055" y="1823"/>
                  </a:lnTo>
                  <a:lnTo>
                    <a:pt x="2055" y="1829"/>
                  </a:lnTo>
                  <a:lnTo>
                    <a:pt x="2092" y="1829"/>
                  </a:lnTo>
                  <a:lnTo>
                    <a:pt x="2092" y="1845"/>
                  </a:lnTo>
                  <a:lnTo>
                    <a:pt x="2120" y="1845"/>
                  </a:lnTo>
                  <a:lnTo>
                    <a:pt x="2120" y="1851"/>
                  </a:lnTo>
                  <a:lnTo>
                    <a:pt x="2172" y="1851"/>
                  </a:lnTo>
                  <a:lnTo>
                    <a:pt x="2172" y="1845"/>
                  </a:lnTo>
                  <a:lnTo>
                    <a:pt x="2179" y="1845"/>
                  </a:lnTo>
                  <a:lnTo>
                    <a:pt x="2179" y="1800"/>
                  </a:lnTo>
                  <a:lnTo>
                    <a:pt x="2187" y="1800"/>
                  </a:lnTo>
                  <a:lnTo>
                    <a:pt x="2187" y="1772"/>
                  </a:lnTo>
                  <a:lnTo>
                    <a:pt x="2192" y="1772"/>
                  </a:lnTo>
                  <a:lnTo>
                    <a:pt x="2192" y="1757"/>
                  </a:lnTo>
                  <a:lnTo>
                    <a:pt x="2209" y="1757"/>
                  </a:lnTo>
                  <a:lnTo>
                    <a:pt x="2209" y="1712"/>
                  </a:lnTo>
                  <a:lnTo>
                    <a:pt x="2215" y="1712"/>
                  </a:lnTo>
                  <a:lnTo>
                    <a:pt x="2215" y="1684"/>
                  </a:lnTo>
                  <a:lnTo>
                    <a:pt x="2229" y="1684"/>
                  </a:lnTo>
                  <a:lnTo>
                    <a:pt x="2229" y="1667"/>
                  </a:lnTo>
                  <a:lnTo>
                    <a:pt x="2237" y="1667"/>
                  </a:lnTo>
                  <a:lnTo>
                    <a:pt x="2237" y="1638"/>
                  </a:lnTo>
                  <a:lnTo>
                    <a:pt x="2246" y="1638"/>
                  </a:lnTo>
                  <a:lnTo>
                    <a:pt x="2246" y="1624"/>
                  </a:lnTo>
                  <a:lnTo>
                    <a:pt x="2251" y="1624"/>
                  </a:lnTo>
                  <a:lnTo>
                    <a:pt x="2251" y="1587"/>
                  </a:lnTo>
                  <a:lnTo>
                    <a:pt x="2266" y="1587"/>
                  </a:lnTo>
                  <a:lnTo>
                    <a:pt x="2266" y="1565"/>
                  </a:lnTo>
                  <a:lnTo>
                    <a:pt x="2274" y="1565"/>
                  </a:lnTo>
                  <a:lnTo>
                    <a:pt x="2274" y="1536"/>
                  </a:lnTo>
                  <a:lnTo>
                    <a:pt x="2288" y="1536"/>
                  </a:lnTo>
                  <a:lnTo>
                    <a:pt x="2288" y="1482"/>
                  </a:lnTo>
                  <a:lnTo>
                    <a:pt x="2302" y="1482"/>
                  </a:lnTo>
                  <a:lnTo>
                    <a:pt x="2302" y="1468"/>
                  </a:lnTo>
                  <a:lnTo>
                    <a:pt x="2310" y="1468"/>
                  </a:lnTo>
                  <a:lnTo>
                    <a:pt x="2310" y="1440"/>
                  </a:lnTo>
                  <a:lnTo>
                    <a:pt x="2318" y="1440"/>
                  </a:lnTo>
                  <a:lnTo>
                    <a:pt x="2318" y="1425"/>
                  </a:lnTo>
                  <a:lnTo>
                    <a:pt x="2324" y="1425"/>
                  </a:lnTo>
                  <a:lnTo>
                    <a:pt x="2324" y="1403"/>
                  </a:lnTo>
                  <a:lnTo>
                    <a:pt x="2338" y="1403"/>
                  </a:lnTo>
                  <a:lnTo>
                    <a:pt x="2338" y="1380"/>
                  </a:lnTo>
                  <a:lnTo>
                    <a:pt x="2347" y="1380"/>
                  </a:lnTo>
                  <a:lnTo>
                    <a:pt x="2347" y="1357"/>
                  </a:lnTo>
                  <a:lnTo>
                    <a:pt x="2353" y="1357"/>
                  </a:lnTo>
                  <a:lnTo>
                    <a:pt x="2353" y="1321"/>
                  </a:lnTo>
                  <a:lnTo>
                    <a:pt x="2369" y="1321"/>
                  </a:lnTo>
                  <a:lnTo>
                    <a:pt x="2369" y="1297"/>
                  </a:lnTo>
                  <a:lnTo>
                    <a:pt x="2375" y="1297"/>
                  </a:lnTo>
                  <a:lnTo>
                    <a:pt x="2375" y="1261"/>
                  </a:lnTo>
                  <a:lnTo>
                    <a:pt x="2383" y="1261"/>
                  </a:lnTo>
                  <a:lnTo>
                    <a:pt x="2383" y="1240"/>
                  </a:lnTo>
                  <a:lnTo>
                    <a:pt x="2390" y="1240"/>
                  </a:lnTo>
                  <a:lnTo>
                    <a:pt x="2390" y="1224"/>
                  </a:lnTo>
                  <a:lnTo>
                    <a:pt x="2405" y="1224"/>
                  </a:lnTo>
                  <a:lnTo>
                    <a:pt x="2405" y="1196"/>
                  </a:lnTo>
                  <a:lnTo>
                    <a:pt x="2412" y="1196"/>
                  </a:lnTo>
                  <a:lnTo>
                    <a:pt x="2412" y="1181"/>
                  </a:lnTo>
                  <a:lnTo>
                    <a:pt x="2420" y="1181"/>
                  </a:lnTo>
                  <a:lnTo>
                    <a:pt x="2420" y="1145"/>
                  </a:lnTo>
                  <a:lnTo>
                    <a:pt x="2425" y="1145"/>
                  </a:lnTo>
                  <a:lnTo>
                    <a:pt x="2425" y="1121"/>
                  </a:lnTo>
                  <a:lnTo>
                    <a:pt x="2434" y="1121"/>
                  </a:lnTo>
                  <a:lnTo>
                    <a:pt x="2434" y="1108"/>
                  </a:lnTo>
                  <a:lnTo>
                    <a:pt x="2442" y="1108"/>
                  </a:lnTo>
                  <a:lnTo>
                    <a:pt x="2442" y="1077"/>
                  </a:lnTo>
                  <a:lnTo>
                    <a:pt x="2448" y="1077"/>
                  </a:lnTo>
                  <a:lnTo>
                    <a:pt x="2448" y="1048"/>
                  </a:lnTo>
                  <a:lnTo>
                    <a:pt x="2462" y="1048"/>
                  </a:lnTo>
                  <a:lnTo>
                    <a:pt x="2462" y="1025"/>
                  </a:lnTo>
                  <a:lnTo>
                    <a:pt x="2470" y="1025"/>
                  </a:lnTo>
                  <a:lnTo>
                    <a:pt x="2470" y="1002"/>
                  </a:lnTo>
                  <a:lnTo>
                    <a:pt x="2484" y="1002"/>
                  </a:lnTo>
                  <a:lnTo>
                    <a:pt x="2484" y="989"/>
                  </a:lnTo>
                  <a:lnTo>
                    <a:pt x="2492" y="989"/>
                  </a:lnTo>
                  <a:lnTo>
                    <a:pt x="2492" y="960"/>
                  </a:lnTo>
                  <a:lnTo>
                    <a:pt x="2499" y="960"/>
                  </a:lnTo>
                  <a:lnTo>
                    <a:pt x="2499" y="929"/>
                  </a:lnTo>
                  <a:lnTo>
                    <a:pt x="2507" y="929"/>
                  </a:lnTo>
                  <a:lnTo>
                    <a:pt x="2507" y="892"/>
                  </a:lnTo>
                  <a:lnTo>
                    <a:pt x="2521" y="892"/>
                  </a:lnTo>
                  <a:lnTo>
                    <a:pt x="2521" y="872"/>
                  </a:lnTo>
                  <a:lnTo>
                    <a:pt x="2529" y="872"/>
                  </a:lnTo>
                  <a:lnTo>
                    <a:pt x="2529" y="841"/>
                  </a:lnTo>
                  <a:lnTo>
                    <a:pt x="2535" y="841"/>
                  </a:lnTo>
                  <a:lnTo>
                    <a:pt x="2535" y="826"/>
                  </a:lnTo>
                  <a:lnTo>
                    <a:pt x="2543" y="826"/>
                  </a:lnTo>
                  <a:lnTo>
                    <a:pt x="2543" y="789"/>
                  </a:lnTo>
                  <a:lnTo>
                    <a:pt x="2551" y="789"/>
                  </a:lnTo>
                  <a:lnTo>
                    <a:pt x="2551" y="767"/>
                  </a:lnTo>
                  <a:lnTo>
                    <a:pt x="2557" y="767"/>
                  </a:lnTo>
                  <a:lnTo>
                    <a:pt x="2557" y="745"/>
                  </a:lnTo>
                  <a:lnTo>
                    <a:pt x="2571" y="745"/>
                  </a:lnTo>
                  <a:lnTo>
                    <a:pt x="2571" y="723"/>
                  </a:lnTo>
                  <a:lnTo>
                    <a:pt x="2579" y="723"/>
                  </a:lnTo>
                  <a:lnTo>
                    <a:pt x="2579" y="693"/>
                  </a:lnTo>
                  <a:lnTo>
                    <a:pt x="2588" y="693"/>
                  </a:lnTo>
                  <a:lnTo>
                    <a:pt x="2588" y="670"/>
                  </a:lnTo>
                  <a:lnTo>
                    <a:pt x="2601" y="670"/>
                  </a:lnTo>
                  <a:lnTo>
                    <a:pt x="2601" y="642"/>
                  </a:lnTo>
                  <a:lnTo>
                    <a:pt x="2608" y="642"/>
                  </a:lnTo>
                  <a:lnTo>
                    <a:pt x="2608" y="613"/>
                  </a:lnTo>
                  <a:lnTo>
                    <a:pt x="2616" y="613"/>
                  </a:lnTo>
                  <a:lnTo>
                    <a:pt x="2616" y="591"/>
                  </a:lnTo>
                  <a:lnTo>
                    <a:pt x="2624" y="591"/>
                  </a:lnTo>
                  <a:lnTo>
                    <a:pt x="2624" y="569"/>
                  </a:lnTo>
                  <a:lnTo>
                    <a:pt x="2638" y="569"/>
                  </a:lnTo>
                  <a:lnTo>
                    <a:pt x="2638" y="545"/>
                  </a:lnTo>
                  <a:lnTo>
                    <a:pt x="2644" y="545"/>
                  </a:lnTo>
                  <a:lnTo>
                    <a:pt x="2644" y="523"/>
                  </a:lnTo>
                  <a:lnTo>
                    <a:pt x="2653" y="523"/>
                  </a:lnTo>
                  <a:lnTo>
                    <a:pt x="2653" y="486"/>
                  </a:lnTo>
                  <a:lnTo>
                    <a:pt x="2608" y="486"/>
                  </a:lnTo>
                  <a:lnTo>
                    <a:pt x="2608" y="472"/>
                  </a:lnTo>
                  <a:lnTo>
                    <a:pt x="2529" y="472"/>
                  </a:lnTo>
                  <a:lnTo>
                    <a:pt x="2529" y="457"/>
                  </a:lnTo>
                  <a:lnTo>
                    <a:pt x="2492" y="457"/>
                  </a:lnTo>
                  <a:lnTo>
                    <a:pt x="2492" y="450"/>
                  </a:lnTo>
                  <a:lnTo>
                    <a:pt x="2442" y="450"/>
                  </a:lnTo>
                  <a:lnTo>
                    <a:pt x="2442" y="435"/>
                  </a:lnTo>
                  <a:lnTo>
                    <a:pt x="2369" y="435"/>
                  </a:lnTo>
                  <a:lnTo>
                    <a:pt x="2369" y="421"/>
                  </a:lnTo>
                  <a:lnTo>
                    <a:pt x="2324" y="421"/>
                  </a:lnTo>
                  <a:lnTo>
                    <a:pt x="2324" y="413"/>
                  </a:lnTo>
                  <a:lnTo>
                    <a:pt x="2288" y="413"/>
                  </a:lnTo>
                  <a:lnTo>
                    <a:pt x="2288" y="406"/>
                  </a:lnTo>
                  <a:lnTo>
                    <a:pt x="2246" y="406"/>
                  </a:lnTo>
                  <a:lnTo>
                    <a:pt x="2246" y="391"/>
                  </a:lnTo>
                  <a:lnTo>
                    <a:pt x="2209" y="391"/>
                  </a:lnTo>
                  <a:lnTo>
                    <a:pt x="2209" y="384"/>
                  </a:lnTo>
                  <a:lnTo>
                    <a:pt x="2172" y="384"/>
                  </a:lnTo>
                  <a:lnTo>
                    <a:pt x="2172" y="375"/>
                  </a:lnTo>
                  <a:lnTo>
                    <a:pt x="2120" y="375"/>
                  </a:lnTo>
                  <a:lnTo>
                    <a:pt x="2120" y="369"/>
                  </a:lnTo>
                  <a:lnTo>
                    <a:pt x="2092" y="369"/>
                  </a:lnTo>
                  <a:lnTo>
                    <a:pt x="2092" y="355"/>
                  </a:lnTo>
                  <a:lnTo>
                    <a:pt x="2041" y="355"/>
                  </a:lnTo>
                  <a:lnTo>
                    <a:pt x="2041" y="347"/>
                  </a:lnTo>
                  <a:lnTo>
                    <a:pt x="2005" y="347"/>
                  </a:lnTo>
                  <a:lnTo>
                    <a:pt x="2005" y="338"/>
                  </a:lnTo>
                  <a:lnTo>
                    <a:pt x="1959" y="338"/>
                  </a:lnTo>
                  <a:lnTo>
                    <a:pt x="1959" y="332"/>
                  </a:lnTo>
                  <a:lnTo>
                    <a:pt x="1924" y="332"/>
                  </a:lnTo>
                  <a:lnTo>
                    <a:pt x="1924" y="324"/>
                  </a:lnTo>
                  <a:lnTo>
                    <a:pt x="1881" y="324"/>
                  </a:lnTo>
                  <a:lnTo>
                    <a:pt x="1881" y="318"/>
                  </a:lnTo>
                  <a:lnTo>
                    <a:pt x="1844" y="318"/>
                  </a:lnTo>
                  <a:lnTo>
                    <a:pt x="1844" y="310"/>
                  </a:lnTo>
                  <a:lnTo>
                    <a:pt x="1800" y="310"/>
                  </a:lnTo>
                  <a:lnTo>
                    <a:pt x="1800" y="296"/>
                  </a:lnTo>
                  <a:lnTo>
                    <a:pt x="1763" y="296"/>
                  </a:lnTo>
                  <a:lnTo>
                    <a:pt x="1763" y="287"/>
                  </a:lnTo>
                  <a:lnTo>
                    <a:pt x="1719" y="287"/>
                  </a:lnTo>
                  <a:lnTo>
                    <a:pt x="1719" y="272"/>
                  </a:lnTo>
                  <a:lnTo>
                    <a:pt x="1641" y="272"/>
                  </a:lnTo>
                  <a:lnTo>
                    <a:pt x="1641" y="259"/>
                  </a:lnTo>
                  <a:lnTo>
                    <a:pt x="1604" y="259"/>
                  </a:lnTo>
                  <a:lnTo>
                    <a:pt x="1604" y="250"/>
                  </a:lnTo>
                  <a:lnTo>
                    <a:pt x="1567" y="250"/>
                  </a:lnTo>
                  <a:lnTo>
                    <a:pt x="1567" y="236"/>
                  </a:lnTo>
                  <a:lnTo>
                    <a:pt x="1523" y="236"/>
                  </a:lnTo>
                  <a:lnTo>
                    <a:pt x="1523" y="228"/>
                  </a:lnTo>
                  <a:lnTo>
                    <a:pt x="1486" y="228"/>
                  </a:lnTo>
                  <a:lnTo>
                    <a:pt x="1486" y="222"/>
                  </a:lnTo>
                  <a:lnTo>
                    <a:pt x="1436" y="222"/>
                  </a:lnTo>
                  <a:lnTo>
                    <a:pt x="1436" y="213"/>
                  </a:lnTo>
                  <a:lnTo>
                    <a:pt x="1408" y="213"/>
                  </a:lnTo>
                  <a:lnTo>
                    <a:pt x="1408" y="208"/>
                  </a:lnTo>
                  <a:lnTo>
                    <a:pt x="1354" y="208"/>
                  </a:lnTo>
                  <a:lnTo>
                    <a:pt x="1354" y="199"/>
                  </a:lnTo>
                  <a:lnTo>
                    <a:pt x="1319" y="199"/>
                  </a:lnTo>
                  <a:lnTo>
                    <a:pt x="1319" y="184"/>
                  </a:lnTo>
                  <a:lnTo>
                    <a:pt x="1276" y="184"/>
                  </a:lnTo>
                  <a:lnTo>
                    <a:pt x="1276" y="177"/>
                  </a:lnTo>
                  <a:lnTo>
                    <a:pt x="1239" y="177"/>
                  </a:lnTo>
                  <a:lnTo>
                    <a:pt x="1239" y="171"/>
                  </a:lnTo>
                  <a:lnTo>
                    <a:pt x="1195" y="171"/>
                  </a:lnTo>
                  <a:lnTo>
                    <a:pt x="1195" y="154"/>
                  </a:lnTo>
                  <a:lnTo>
                    <a:pt x="1158" y="154"/>
                  </a:lnTo>
                  <a:lnTo>
                    <a:pt x="1158" y="148"/>
                  </a:lnTo>
                  <a:lnTo>
                    <a:pt x="1116" y="148"/>
                  </a:lnTo>
                  <a:lnTo>
                    <a:pt x="1116" y="140"/>
                  </a:lnTo>
                  <a:lnTo>
                    <a:pt x="1079" y="140"/>
                  </a:lnTo>
                  <a:lnTo>
                    <a:pt x="1079" y="133"/>
                  </a:lnTo>
                  <a:lnTo>
                    <a:pt x="1034" y="133"/>
                  </a:lnTo>
                  <a:lnTo>
                    <a:pt x="1034" y="118"/>
                  </a:lnTo>
                  <a:lnTo>
                    <a:pt x="999" y="118"/>
                  </a:lnTo>
                  <a:lnTo>
                    <a:pt x="999" y="111"/>
                  </a:lnTo>
                  <a:lnTo>
                    <a:pt x="919" y="111"/>
                  </a:lnTo>
                  <a:lnTo>
                    <a:pt x="919" y="96"/>
                  </a:lnTo>
                  <a:lnTo>
                    <a:pt x="867" y="96"/>
                  </a:lnTo>
                  <a:lnTo>
                    <a:pt x="867" y="89"/>
                  </a:lnTo>
                  <a:lnTo>
                    <a:pt x="838" y="89"/>
                  </a:lnTo>
                  <a:lnTo>
                    <a:pt x="838" y="80"/>
                  </a:lnTo>
                  <a:lnTo>
                    <a:pt x="788" y="80"/>
                  </a:lnTo>
                  <a:lnTo>
                    <a:pt x="788" y="66"/>
                  </a:lnTo>
                  <a:lnTo>
                    <a:pt x="757" y="66"/>
                  </a:lnTo>
                  <a:lnTo>
                    <a:pt x="757" y="59"/>
                  </a:lnTo>
                  <a:lnTo>
                    <a:pt x="707" y="59"/>
                  </a:lnTo>
                  <a:lnTo>
                    <a:pt x="707" y="52"/>
                  </a:lnTo>
                  <a:lnTo>
                    <a:pt x="670" y="52"/>
                  </a:lnTo>
                  <a:lnTo>
                    <a:pt x="670" y="37"/>
                  </a:lnTo>
                  <a:lnTo>
                    <a:pt x="627" y="37"/>
                  </a:lnTo>
                  <a:lnTo>
                    <a:pt x="627" y="28"/>
                  </a:lnTo>
                  <a:lnTo>
                    <a:pt x="592" y="28"/>
                  </a:lnTo>
                  <a:lnTo>
                    <a:pt x="592" y="23"/>
                  </a:lnTo>
                  <a:lnTo>
                    <a:pt x="555" y="23"/>
                  </a:lnTo>
                  <a:lnTo>
                    <a:pt x="555" y="15"/>
                  </a:lnTo>
                  <a:lnTo>
                    <a:pt x="510" y="15"/>
                  </a:lnTo>
                  <a:lnTo>
                    <a:pt x="510" y="0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508" name="Freeform 212"/>
            <p:cNvSpPr>
              <a:spLocks/>
            </p:cNvSpPr>
            <p:nvPr/>
          </p:nvSpPr>
          <p:spPr bwMode="auto">
            <a:xfrm>
              <a:off x="4797" y="1859"/>
              <a:ext cx="266" cy="142"/>
            </a:xfrm>
            <a:custGeom>
              <a:avLst/>
              <a:gdLst/>
              <a:ahLst/>
              <a:cxnLst>
                <a:cxn ang="0">
                  <a:pos x="451" y="89"/>
                </a:cxn>
                <a:cxn ang="0">
                  <a:pos x="416" y="208"/>
                </a:cxn>
                <a:cxn ang="0">
                  <a:pos x="373" y="310"/>
                </a:cxn>
                <a:cxn ang="0">
                  <a:pos x="336" y="435"/>
                </a:cxn>
                <a:cxn ang="0">
                  <a:pos x="292" y="531"/>
                </a:cxn>
                <a:cxn ang="0">
                  <a:pos x="263" y="628"/>
                </a:cxn>
                <a:cxn ang="0">
                  <a:pos x="227" y="708"/>
                </a:cxn>
                <a:cxn ang="0">
                  <a:pos x="196" y="826"/>
                </a:cxn>
                <a:cxn ang="0">
                  <a:pos x="154" y="892"/>
                </a:cxn>
                <a:cxn ang="0">
                  <a:pos x="124" y="989"/>
                </a:cxn>
                <a:cxn ang="0">
                  <a:pos x="96" y="1077"/>
                </a:cxn>
                <a:cxn ang="0">
                  <a:pos x="67" y="1167"/>
                </a:cxn>
                <a:cxn ang="0">
                  <a:pos x="31" y="1247"/>
                </a:cxn>
                <a:cxn ang="0">
                  <a:pos x="0" y="1343"/>
                </a:cxn>
                <a:cxn ang="0">
                  <a:pos x="146" y="1365"/>
                </a:cxn>
                <a:cxn ang="0">
                  <a:pos x="300" y="1417"/>
                </a:cxn>
                <a:cxn ang="0">
                  <a:pos x="451" y="1440"/>
                </a:cxn>
                <a:cxn ang="0">
                  <a:pos x="569" y="1477"/>
                </a:cxn>
                <a:cxn ang="0">
                  <a:pos x="721" y="1505"/>
                </a:cxn>
                <a:cxn ang="0">
                  <a:pos x="867" y="1550"/>
                </a:cxn>
                <a:cxn ang="0">
                  <a:pos x="1029" y="1579"/>
                </a:cxn>
                <a:cxn ang="0">
                  <a:pos x="1138" y="1616"/>
                </a:cxn>
                <a:cxn ang="0">
                  <a:pos x="1319" y="1647"/>
                </a:cxn>
                <a:cxn ang="0">
                  <a:pos x="1436" y="1684"/>
                </a:cxn>
                <a:cxn ang="0">
                  <a:pos x="1589" y="1712"/>
                </a:cxn>
                <a:cxn ang="0">
                  <a:pos x="1705" y="1757"/>
                </a:cxn>
                <a:cxn ang="0">
                  <a:pos x="1896" y="1786"/>
                </a:cxn>
                <a:cxn ang="0">
                  <a:pos x="2011" y="1823"/>
                </a:cxn>
                <a:cxn ang="0">
                  <a:pos x="2172" y="1851"/>
                </a:cxn>
                <a:cxn ang="0">
                  <a:pos x="2192" y="1757"/>
                </a:cxn>
                <a:cxn ang="0">
                  <a:pos x="2237" y="1667"/>
                </a:cxn>
                <a:cxn ang="0">
                  <a:pos x="2266" y="1565"/>
                </a:cxn>
                <a:cxn ang="0">
                  <a:pos x="2310" y="1468"/>
                </a:cxn>
                <a:cxn ang="0">
                  <a:pos x="2338" y="1380"/>
                </a:cxn>
                <a:cxn ang="0">
                  <a:pos x="2375" y="1297"/>
                </a:cxn>
                <a:cxn ang="0">
                  <a:pos x="2405" y="1196"/>
                </a:cxn>
                <a:cxn ang="0">
                  <a:pos x="2434" y="1121"/>
                </a:cxn>
                <a:cxn ang="0">
                  <a:pos x="2462" y="1025"/>
                </a:cxn>
                <a:cxn ang="0">
                  <a:pos x="2499" y="960"/>
                </a:cxn>
                <a:cxn ang="0">
                  <a:pos x="2529" y="841"/>
                </a:cxn>
                <a:cxn ang="0">
                  <a:pos x="2557" y="767"/>
                </a:cxn>
                <a:cxn ang="0">
                  <a:pos x="2588" y="670"/>
                </a:cxn>
                <a:cxn ang="0">
                  <a:pos x="2624" y="591"/>
                </a:cxn>
                <a:cxn ang="0">
                  <a:pos x="2653" y="486"/>
                </a:cxn>
                <a:cxn ang="0">
                  <a:pos x="2442" y="450"/>
                </a:cxn>
                <a:cxn ang="0">
                  <a:pos x="2288" y="406"/>
                </a:cxn>
                <a:cxn ang="0">
                  <a:pos x="2120" y="375"/>
                </a:cxn>
                <a:cxn ang="0">
                  <a:pos x="2005" y="338"/>
                </a:cxn>
                <a:cxn ang="0">
                  <a:pos x="1844" y="318"/>
                </a:cxn>
                <a:cxn ang="0">
                  <a:pos x="1719" y="272"/>
                </a:cxn>
                <a:cxn ang="0">
                  <a:pos x="1523" y="236"/>
                </a:cxn>
                <a:cxn ang="0">
                  <a:pos x="1408" y="208"/>
                </a:cxn>
                <a:cxn ang="0">
                  <a:pos x="1239" y="177"/>
                </a:cxn>
                <a:cxn ang="0">
                  <a:pos x="1116" y="140"/>
                </a:cxn>
                <a:cxn ang="0">
                  <a:pos x="919" y="111"/>
                </a:cxn>
                <a:cxn ang="0">
                  <a:pos x="788" y="66"/>
                </a:cxn>
                <a:cxn ang="0">
                  <a:pos x="627" y="37"/>
                </a:cxn>
                <a:cxn ang="0">
                  <a:pos x="510" y="0"/>
                </a:cxn>
              </a:cxnLst>
              <a:rect l="0" t="0" r="r" b="b"/>
              <a:pathLst>
                <a:path w="2653" h="1851">
                  <a:moveTo>
                    <a:pt x="474" y="0"/>
                  </a:moveTo>
                  <a:lnTo>
                    <a:pt x="474" y="28"/>
                  </a:lnTo>
                  <a:lnTo>
                    <a:pt x="466" y="28"/>
                  </a:lnTo>
                  <a:lnTo>
                    <a:pt x="466" y="59"/>
                  </a:lnTo>
                  <a:lnTo>
                    <a:pt x="460" y="59"/>
                  </a:lnTo>
                  <a:lnTo>
                    <a:pt x="460" y="89"/>
                  </a:lnTo>
                  <a:lnTo>
                    <a:pt x="451" y="89"/>
                  </a:lnTo>
                  <a:lnTo>
                    <a:pt x="451" y="111"/>
                  </a:lnTo>
                  <a:lnTo>
                    <a:pt x="438" y="111"/>
                  </a:lnTo>
                  <a:lnTo>
                    <a:pt x="438" y="133"/>
                  </a:lnTo>
                  <a:lnTo>
                    <a:pt x="429" y="133"/>
                  </a:lnTo>
                  <a:lnTo>
                    <a:pt x="429" y="184"/>
                  </a:lnTo>
                  <a:lnTo>
                    <a:pt x="416" y="184"/>
                  </a:lnTo>
                  <a:lnTo>
                    <a:pt x="416" y="208"/>
                  </a:lnTo>
                  <a:lnTo>
                    <a:pt x="409" y="208"/>
                  </a:lnTo>
                  <a:lnTo>
                    <a:pt x="409" y="228"/>
                  </a:lnTo>
                  <a:lnTo>
                    <a:pt x="392" y="228"/>
                  </a:lnTo>
                  <a:lnTo>
                    <a:pt x="392" y="272"/>
                  </a:lnTo>
                  <a:lnTo>
                    <a:pt x="379" y="272"/>
                  </a:lnTo>
                  <a:lnTo>
                    <a:pt x="379" y="310"/>
                  </a:lnTo>
                  <a:lnTo>
                    <a:pt x="373" y="310"/>
                  </a:lnTo>
                  <a:lnTo>
                    <a:pt x="373" y="332"/>
                  </a:lnTo>
                  <a:lnTo>
                    <a:pt x="357" y="332"/>
                  </a:lnTo>
                  <a:lnTo>
                    <a:pt x="357" y="375"/>
                  </a:lnTo>
                  <a:lnTo>
                    <a:pt x="342" y="375"/>
                  </a:lnTo>
                  <a:lnTo>
                    <a:pt x="342" y="406"/>
                  </a:lnTo>
                  <a:lnTo>
                    <a:pt x="336" y="406"/>
                  </a:lnTo>
                  <a:lnTo>
                    <a:pt x="336" y="435"/>
                  </a:lnTo>
                  <a:lnTo>
                    <a:pt x="320" y="435"/>
                  </a:lnTo>
                  <a:lnTo>
                    <a:pt x="320" y="472"/>
                  </a:lnTo>
                  <a:lnTo>
                    <a:pt x="305" y="472"/>
                  </a:lnTo>
                  <a:lnTo>
                    <a:pt x="305" y="509"/>
                  </a:lnTo>
                  <a:lnTo>
                    <a:pt x="300" y="509"/>
                  </a:lnTo>
                  <a:lnTo>
                    <a:pt x="300" y="531"/>
                  </a:lnTo>
                  <a:lnTo>
                    <a:pt x="292" y="531"/>
                  </a:lnTo>
                  <a:lnTo>
                    <a:pt x="292" y="545"/>
                  </a:lnTo>
                  <a:lnTo>
                    <a:pt x="277" y="545"/>
                  </a:lnTo>
                  <a:lnTo>
                    <a:pt x="277" y="576"/>
                  </a:lnTo>
                  <a:lnTo>
                    <a:pt x="270" y="576"/>
                  </a:lnTo>
                  <a:lnTo>
                    <a:pt x="270" y="605"/>
                  </a:lnTo>
                  <a:lnTo>
                    <a:pt x="263" y="605"/>
                  </a:lnTo>
                  <a:lnTo>
                    <a:pt x="263" y="628"/>
                  </a:lnTo>
                  <a:lnTo>
                    <a:pt x="255" y="628"/>
                  </a:lnTo>
                  <a:lnTo>
                    <a:pt x="255" y="650"/>
                  </a:lnTo>
                  <a:lnTo>
                    <a:pt x="241" y="650"/>
                  </a:lnTo>
                  <a:lnTo>
                    <a:pt x="241" y="670"/>
                  </a:lnTo>
                  <a:lnTo>
                    <a:pt x="233" y="670"/>
                  </a:lnTo>
                  <a:lnTo>
                    <a:pt x="233" y="708"/>
                  </a:lnTo>
                  <a:lnTo>
                    <a:pt x="227" y="708"/>
                  </a:lnTo>
                  <a:lnTo>
                    <a:pt x="227" y="723"/>
                  </a:lnTo>
                  <a:lnTo>
                    <a:pt x="218" y="723"/>
                  </a:lnTo>
                  <a:lnTo>
                    <a:pt x="218" y="753"/>
                  </a:lnTo>
                  <a:lnTo>
                    <a:pt x="205" y="753"/>
                  </a:lnTo>
                  <a:lnTo>
                    <a:pt x="205" y="804"/>
                  </a:lnTo>
                  <a:lnTo>
                    <a:pt x="196" y="804"/>
                  </a:lnTo>
                  <a:lnTo>
                    <a:pt x="196" y="826"/>
                  </a:lnTo>
                  <a:lnTo>
                    <a:pt x="183" y="826"/>
                  </a:lnTo>
                  <a:lnTo>
                    <a:pt x="183" y="849"/>
                  </a:lnTo>
                  <a:lnTo>
                    <a:pt x="176" y="849"/>
                  </a:lnTo>
                  <a:lnTo>
                    <a:pt x="176" y="872"/>
                  </a:lnTo>
                  <a:lnTo>
                    <a:pt x="160" y="872"/>
                  </a:lnTo>
                  <a:lnTo>
                    <a:pt x="160" y="892"/>
                  </a:lnTo>
                  <a:lnTo>
                    <a:pt x="154" y="892"/>
                  </a:lnTo>
                  <a:lnTo>
                    <a:pt x="154" y="923"/>
                  </a:lnTo>
                  <a:lnTo>
                    <a:pt x="146" y="923"/>
                  </a:lnTo>
                  <a:lnTo>
                    <a:pt x="146" y="952"/>
                  </a:lnTo>
                  <a:lnTo>
                    <a:pt x="140" y="952"/>
                  </a:lnTo>
                  <a:lnTo>
                    <a:pt x="140" y="982"/>
                  </a:lnTo>
                  <a:lnTo>
                    <a:pt x="124" y="982"/>
                  </a:lnTo>
                  <a:lnTo>
                    <a:pt x="124" y="989"/>
                  </a:lnTo>
                  <a:lnTo>
                    <a:pt x="118" y="989"/>
                  </a:lnTo>
                  <a:lnTo>
                    <a:pt x="118" y="1025"/>
                  </a:lnTo>
                  <a:lnTo>
                    <a:pt x="109" y="1025"/>
                  </a:lnTo>
                  <a:lnTo>
                    <a:pt x="109" y="1048"/>
                  </a:lnTo>
                  <a:lnTo>
                    <a:pt x="103" y="1048"/>
                  </a:lnTo>
                  <a:lnTo>
                    <a:pt x="103" y="1077"/>
                  </a:lnTo>
                  <a:lnTo>
                    <a:pt x="96" y="1077"/>
                  </a:lnTo>
                  <a:lnTo>
                    <a:pt x="96" y="1093"/>
                  </a:lnTo>
                  <a:lnTo>
                    <a:pt x="87" y="1093"/>
                  </a:lnTo>
                  <a:lnTo>
                    <a:pt x="87" y="1121"/>
                  </a:lnTo>
                  <a:lnTo>
                    <a:pt x="73" y="1121"/>
                  </a:lnTo>
                  <a:lnTo>
                    <a:pt x="73" y="1150"/>
                  </a:lnTo>
                  <a:lnTo>
                    <a:pt x="67" y="1150"/>
                  </a:lnTo>
                  <a:lnTo>
                    <a:pt x="67" y="1167"/>
                  </a:lnTo>
                  <a:lnTo>
                    <a:pt x="59" y="1167"/>
                  </a:lnTo>
                  <a:lnTo>
                    <a:pt x="59" y="1196"/>
                  </a:lnTo>
                  <a:lnTo>
                    <a:pt x="44" y="1196"/>
                  </a:lnTo>
                  <a:lnTo>
                    <a:pt x="44" y="1224"/>
                  </a:lnTo>
                  <a:lnTo>
                    <a:pt x="37" y="1224"/>
                  </a:lnTo>
                  <a:lnTo>
                    <a:pt x="37" y="1247"/>
                  </a:lnTo>
                  <a:lnTo>
                    <a:pt x="31" y="1247"/>
                  </a:lnTo>
                  <a:lnTo>
                    <a:pt x="31" y="1269"/>
                  </a:lnTo>
                  <a:lnTo>
                    <a:pt x="22" y="1269"/>
                  </a:lnTo>
                  <a:lnTo>
                    <a:pt x="22" y="1297"/>
                  </a:lnTo>
                  <a:lnTo>
                    <a:pt x="9" y="1297"/>
                  </a:lnTo>
                  <a:lnTo>
                    <a:pt x="9" y="1321"/>
                  </a:lnTo>
                  <a:lnTo>
                    <a:pt x="0" y="1321"/>
                  </a:lnTo>
                  <a:lnTo>
                    <a:pt x="0" y="1343"/>
                  </a:lnTo>
                  <a:lnTo>
                    <a:pt x="37" y="1343"/>
                  </a:lnTo>
                  <a:lnTo>
                    <a:pt x="37" y="1352"/>
                  </a:lnTo>
                  <a:lnTo>
                    <a:pt x="73" y="1352"/>
                  </a:lnTo>
                  <a:lnTo>
                    <a:pt x="73" y="1357"/>
                  </a:lnTo>
                  <a:lnTo>
                    <a:pt x="109" y="1357"/>
                  </a:lnTo>
                  <a:lnTo>
                    <a:pt x="109" y="1365"/>
                  </a:lnTo>
                  <a:lnTo>
                    <a:pt x="146" y="1365"/>
                  </a:lnTo>
                  <a:lnTo>
                    <a:pt x="146" y="1380"/>
                  </a:lnTo>
                  <a:lnTo>
                    <a:pt x="196" y="1380"/>
                  </a:lnTo>
                  <a:lnTo>
                    <a:pt x="196" y="1388"/>
                  </a:lnTo>
                  <a:lnTo>
                    <a:pt x="227" y="1388"/>
                  </a:lnTo>
                  <a:lnTo>
                    <a:pt x="227" y="1403"/>
                  </a:lnTo>
                  <a:lnTo>
                    <a:pt x="300" y="1403"/>
                  </a:lnTo>
                  <a:lnTo>
                    <a:pt x="300" y="1417"/>
                  </a:lnTo>
                  <a:lnTo>
                    <a:pt x="342" y="1417"/>
                  </a:lnTo>
                  <a:lnTo>
                    <a:pt x="342" y="1425"/>
                  </a:lnTo>
                  <a:lnTo>
                    <a:pt x="379" y="1425"/>
                  </a:lnTo>
                  <a:lnTo>
                    <a:pt x="379" y="1431"/>
                  </a:lnTo>
                  <a:lnTo>
                    <a:pt x="416" y="1431"/>
                  </a:lnTo>
                  <a:lnTo>
                    <a:pt x="416" y="1440"/>
                  </a:lnTo>
                  <a:lnTo>
                    <a:pt x="451" y="1440"/>
                  </a:lnTo>
                  <a:lnTo>
                    <a:pt x="451" y="1446"/>
                  </a:lnTo>
                  <a:lnTo>
                    <a:pt x="488" y="1446"/>
                  </a:lnTo>
                  <a:lnTo>
                    <a:pt x="488" y="1462"/>
                  </a:lnTo>
                  <a:lnTo>
                    <a:pt x="533" y="1462"/>
                  </a:lnTo>
                  <a:lnTo>
                    <a:pt x="533" y="1468"/>
                  </a:lnTo>
                  <a:lnTo>
                    <a:pt x="569" y="1468"/>
                  </a:lnTo>
                  <a:lnTo>
                    <a:pt x="569" y="1477"/>
                  </a:lnTo>
                  <a:lnTo>
                    <a:pt x="605" y="1477"/>
                  </a:lnTo>
                  <a:lnTo>
                    <a:pt x="605" y="1482"/>
                  </a:lnTo>
                  <a:lnTo>
                    <a:pt x="642" y="1482"/>
                  </a:lnTo>
                  <a:lnTo>
                    <a:pt x="642" y="1499"/>
                  </a:lnTo>
                  <a:lnTo>
                    <a:pt x="684" y="1499"/>
                  </a:lnTo>
                  <a:lnTo>
                    <a:pt x="684" y="1505"/>
                  </a:lnTo>
                  <a:lnTo>
                    <a:pt x="721" y="1505"/>
                  </a:lnTo>
                  <a:lnTo>
                    <a:pt x="721" y="1513"/>
                  </a:lnTo>
                  <a:lnTo>
                    <a:pt x="757" y="1513"/>
                  </a:lnTo>
                  <a:lnTo>
                    <a:pt x="757" y="1519"/>
                  </a:lnTo>
                  <a:lnTo>
                    <a:pt x="788" y="1519"/>
                  </a:lnTo>
                  <a:lnTo>
                    <a:pt x="788" y="1536"/>
                  </a:lnTo>
                  <a:lnTo>
                    <a:pt x="867" y="1536"/>
                  </a:lnTo>
                  <a:lnTo>
                    <a:pt x="867" y="1550"/>
                  </a:lnTo>
                  <a:lnTo>
                    <a:pt x="903" y="1550"/>
                  </a:lnTo>
                  <a:lnTo>
                    <a:pt x="903" y="1556"/>
                  </a:lnTo>
                  <a:lnTo>
                    <a:pt x="940" y="1556"/>
                  </a:lnTo>
                  <a:lnTo>
                    <a:pt x="940" y="1565"/>
                  </a:lnTo>
                  <a:lnTo>
                    <a:pt x="984" y="1565"/>
                  </a:lnTo>
                  <a:lnTo>
                    <a:pt x="984" y="1579"/>
                  </a:lnTo>
                  <a:lnTo>
                    <a:pt x="1029" y="1579"/>
                  </a:lnTo>
                  <a:lnTo>
                    <a:pt x="1029" y="1587"/>
                  </a:lnTo>
                  <a:lnTo>
                    <a:pt x="1065" y="1587"/>
                  </a:lnTo>
                  <a:lnTo>
                    <a:pt x="1065" y="1594"/>
                  </a:lnTo>
                  <a:lnTo>
                    <a:pt x="1102" y="1594"/>
                  </a:lnTo>
                  <a:lnTo>
                    <a:pt x="1102" y="1601"/>
                  </a:lnTo>
                  <a:lnTo>
                    <a:pt x="1138" y="1601"/>
                  </a:lnTo>
                  <a:lnTo>
                    <a:pt x="1138" y="1616"/>
                  </a:lnTo>
                  <a:lnTo>
                    <a:pt x="1180" y="1616"/>
                  </a:lnTo>
                  <a:lnTo>
                    <a:pt x="1180" y="1624"/>
                  </a:lnTo>
                  <a:lnTo>
                    <a:pt x="1217" y="1624"/>
                  </a:lnTo>
                  <a:lnTo>
                    <a:pt x="1217" y="1638"/>
                  </a:lnTo>
                  <a:lnTo>
                    <a:pt x="1290" y="1638"/>
                  </a:lnTo>
                  <a:lnTo>
                    <a:pt x="1290" y="1647"/>
                  </a:lnTo>
                  <a:lnTo>
                    <a:pt x="1319" y="1647"/>
                  </a:lnTo>
                  <a:lnTo>
                    <a:pt x="1319" y="1653"/>
                  </a:lnTo>
                  <a:lnTo>
                    <a:pt x="1371" y="1653"/>
                  </a:lnTo>
                  <a:lnTo>
                    <a:pt x="1371" y="1667"/>
                  </a:lnTo>
                  <a:lnTo>
                    <a:pt x="1408" y="1667"/>
                  </a:lnTo>
                  <a:lnTo>
                    <a:pt x="1408" y="1675"/>
                  </a:lnTo>
                  <a:lnTo>
                    <a:pt x="1436" y="1675"/>
                  </a:lnTo>
                  <a:lnTo>
                    <a:pt x="1436" y="1684"/>
                  </a:lnTo>
                  <a:lnTo>
                    <a:pt x="1472" y="1684"/>
                  </a:lnTo>
                  <a:lnTo>
                    <a:pt x="1472" y="1698"/>
                  </a:lnTo>
                  <a:lnTo>
                    <a:pt x="1523" y="1698"/>
                  </a:lnTo>
                  <a:lnTo>
                    <a:pt x="1523" y="1704"/>
                  </a:lnTo>
                  <a:lnTo>
                    <a:pt x="1554" y="1704"/>
                  </a:lnTo>
                  <a:lnTo>
                    <a:pt x="1554" y="1712"/>
                  </a:lnTo>
                  <a:lnTo>
                    <a:pt x="1589" y="1712"/>
                  </a:lnTo>
                  <a:lnTo>
                    <a:pt x="1589" y="1720"/>
                  </a:lnTo>
                  <a:lnTo>
                    <a:pt x="1626" y="1720"/>
                  </a:lnTo>
                  <a:lnTo>
                    <a:pt x="1626" y="1735"/>
                  </a:lnTo>
                  <a:lnTo>
                    <a:pt x="1669" y="1735"/>
                  </a:lnTo>
                  <a:lnTo>
                    <a:pt x="1669" y="1741"/>
                  </a:lnTo>
                  <a:lnTo>
                    <a:pt x="1705" y="1741"/>
                  </a:lnTo>
                  <a:lnTo>
                    <a:pt x="1705" y="1757"/>
                  </a:lnTo>
                  <a:lnTo>
                    <a:pt x="1778" y="1757"/>
                  </a:lnTo>
                  <a:lnTo>
                    <a:pt x="1778" y="1763"/>
                  </a:lnTo>
                  <a:lnTo>
                    <a:pt x="1822" y="1763"/>
                  </a:lnTo>
                  <a:lnTo>
                    <a:pt x="1822" y="1772"/>
                  </a:lnTo>
                  <a:lnTo>
                    <a:pt x="1859" y="1772"/>
                  </a:lnTo>
                  <a:lnTo>
                    <a:pt x="1859" y="1786"/>
                  </a:lnTo>
                  <a:lnTo>
                    <a:pt x="1896" y="1786"/>
                  </a:lnTo>
                  <a:lnTo>
                    <a:pt x="1896" y="1794"/>
                  </a:lnTo>
                  <a:lnTo>
                    <a:pt x="1937" y="1794"/>
                  </a:lnTo>
                  <a:lnTo>
                    <a:pt x="1937" y="1800"/>
                  </a:lnTo>
                  <a:lnTo>
                    <a:pt x="1974" y="1800"/>
                  </a:lnTo>
                  <a:lnTo>
                    <a:pt x="1974" y="1814"/>
                  </a:lnTo>
                  <a:lnTo>
                    <a:pt x="2011" y="1814"/>
                  </a:lnTo>
                  <a:lnTo>
                    <a:pt x="2011" y="1823"/>
                  </a:lnTo>
                  <a:lnTo>
                    <a:pt x="2055" y="1823"/>
                  </a:lnTo>
                  <a:lnTo>
                    <a:pt x="2055" y="1829"/>
                  </a:lnTo>
                  <a:lnTo>
                    <a:pt x="2092" y="1829"/>
                  </a:lnTo>
                  <a:lnTo>
                    <a:pt x="2092" y="1845"/>
                  </a:lnTo>
                  <a:lnTo>
                    <a:pt x="2120" y="1845"/>
                  </a:lnTo>
                  <a:lnTo>
                    <a:pt x="2120" y="1851"/>
                  </a:lnTo>
                  <a:lnTo>
                    <a:pt x="2172" y="1851"/>
                  </a:lnTo>
                  <a:lnTo>
                    <a:pt x="2172" y="1845"/>
                  </a:lnTo>
                  <a:lnTo>
                    <a:pt x="2179" y="1845"/>
                  </a:lnTo>
                  <a:lnTo>
                    <a:pt x="2179" y="1800"/>
                  </a:lnTo>
                  <a:lnTo>
                    <a:pt x="2187" y="1800"/>
                  </a:lnTo>
                  <a:lnTo>
                    <a:pt x="2187" y="1772"/>
                  </a:lnTo>
                  <a:lnTo>
                    <a:pt x="2192" y="1772"/>
                  </a:lnTo>
                  <a:lnTo>
                    <a:pt x="2192" y="1757"/>
                  </a:lnTo>
                  <a:lnTo>
                    <a:pt x="2209" y="1757"/>
                  </a:lnTo>
                  <a:lnTo>
                    <a:pt x="2209" y="1712"/>
                  </a:lnTo>
                  <a:lnTo>
                    <a:pt x="2215" y="1712"/>
                  </a:lnTo>
                  <a:lnTo>
                    <a:pt x="2215" y="1684"/>
                  </a:lnTo>
                  <a:lnTo>
                    <a:pt x="2229" y="1684"/>
                  </a:lnTo>
                  <a:lnTo>
                    <a:pt x="2229" y="1667"/>
                  </a:lnTo>
                  <a:lnTo>
                    <a:pt x="2237" y="1667"/>
                  </a:lnTo>
                  <a:lnTo>
                    <a:pt x="2237" y="1638"/>
                  </a:lnTo>
                  <a:lnTo>
                    <a:pt x="2246" y="1638"/>
                  </a:lnTo>
                  <a:lnTo>
                    <a:pt x="2246" y="1624"/>
                  </a:lnTo>
                  <a:lnTo>
                    <a:pt x="2251" y="1624"/>
                  </a:lnTo>
                  <a:lnTo>
                    <a:pt x="2251" y="1587"/>
                  </a:lnTo>
                  <a:lnTo>
                    <a:pt x="2266" y="1587"/>
                  </a:lnTo>
                  <a:lnTo>
                    <a:pt x="2266" y="1565"/>
                  </a:lnTo>
                  <a:lnTo>
                    <a:pt x="2274" y="1565"/>
                  </a:lnTo>
                  <a:lnTo>
                    <a:pt x="2274" y="1536"/>
                  </a:lnTo>
                  <a:lnTo>
                    <a:pt x="2288" y="1536"/>
                  </a:lnTo>
                  <a:lnTo>
                    <a:pt x="2288" y="1482"/>
                  </a:lnTo>
                  <a:lnTo>
                    <a:pt x="2302" y="1482"/>
                  </a:lnTo>
                  <a:lnTo>
                    <a:pt x="2302" y="1468"/>
                  </a:lnTo>
                  <a:lnTo>
                    <a:pt x="2310" y="1468"/>
                  </a:lnTo>
                  <a:lnTo>
                    <a:pt x="2310" y="1440"/>
                  </a:lnTo>
                  <a:lnTo>
                    <a:pt x="2318" y="1440"/>
                  </a:lnTo>
                  <a:lnTo>
                    <a:pt x="2318" y="1425"/>
                  </a:lnTo>
                  <a:lnTo>
                    <a:pt x="2324" y="1425"/>
                  </a:lnTo>
                  <a:lnTo>
                    <a:pt x="2324" y="1403"/>
                  </a:lnTo>
                  <a:lnTo>
                    <a:pt x="2338" y="1403"/>
                  </a:lnTo>
                  <a:lnTo>
                    <a:pt x="2338" y="1380"/>
                  </a:lnTo>
                  <a:lnTo>
                    <a:pt x="2347" y="1380"/>
                  </a:lnTo>
                  <a:lnTo>
                    <a:pt x="2347" y="1357"/>
                  </a:lnTo>
                  <a:lnTo>
                    <a:pt x="2353" y="1357"/>
                  </a:lnTo>
                  <a:lnTo>
                    <a:pt x="2353" y="1321"/>
                  </a:lnTo>
                  <a:lnTo>
                    <a:pt x="2369" y="1321"/>
                  </a:lnTo>
                  <a:lnTo>
                    <a:pt x="2369" y="1297"/>
                  </a:lnTo>
                  <a:lnTo>
                    <a:pt x="2375" y="1297"/>
                  </a:lnTo>
                  <a:lnTo>
                    <a:pt x="2375" y="1261"/>
                  </a:lnTo>
                  <a:lnTo>
                    <a:pt x="2383" y="1261"/>
                  </a:lnTo>
                  <a:lnTo>
                    <a:pt x="2383" y="1240"/>
                  </a:lnTo>
                  <a:lnTo>
                    <a:pt x="2390" y="1240"/>
                  </a:lnTo>
                  <a:lnTo>
                    <a:pt x="2390" y="1224"/>
                  </a:lnTo>
                  <a:lnTo>
                    <a:pt x="2405" y="1224"/>
                  </a:lnTo>
                  <a:lnTo>
                    <a:pt x="2405" y="1196"/>
                  </a:lnTo>
                  <a:lnTo>
                    <a:pt x="2412" y="1196"/>
                  </a:lnTo>
                  <a:lnTo>
                    <a:pt x="2412" y="1181"/>
                  </a:lnTo>
                  <a:lnTo>
                    <a:pt x="2420" y="1181"/>
                  </a:lnTo>
                  <a:lnTo>
                    <a:pt x="2420" y="1145"/>
                  </a:lnTo>
                  <a:lnTo>
                    <a:pt x="2425" y="1145"/>
                  </a:lnTo>
                  <a:lnTo>
                    <a:pt x="2425" y="1121"/>
                  </a:lnTo>
                  <a:lnTo>
                    <a:pt x="2434" y="1121"/>
                  </a:lnTo>
                  <a:lnTo>
                    <a:pt x="2434" y="1108"/>
                  </a:lnTo>
                  <a:lnTo>
                    <a:pt x="2442" y="1108"/>
                  </a:lnTo>
                  <a:lnTo>
                    <a:pt x="2442" y="1077"/>
                  </a:lnTo>
                  <a:lnTo>
                    <a:pt x="2448" y="1077"/>
                  </a:lnTo>
                  <a:lnTo>
                    <a:pt x="2448" y="1048"/>
                  </a:lnTo>
                  <a:lnTo>
                    <a:pt x="2462" y="1048"/>
                  </a:lnTo>
                  <a:lnTo>
                    <a:pt x="2462" y="1025"/>
                  </a:lnTo>
                  <a:lnTo>
                    <a:pt x="2470" y="1025"/>
                  </a:lnTo>
                  <a:lnTo>
                    <a:pt x="2470" y="1002"/>
                  </a:lnTo>
                  <a:lnTo>
                    <a:pt x="2484" y="1002"/>
                  </a:lnTo>
                  <a:lnTo>
                    <a:pt x="2484" y="989"/>
                  </a:lnTo>
                  <a:lnTo>
                    <a:pt x="2492" y="989"/>
                  </a:lnTo>
                  <a:lnTo>
                    <a:pt x="2492" y="960"/>
                  </a:lnTo>
                  <a:lnTo>
                    <a:pt x="2499" y="960"/>
                  </a:lnTo>
                  <a:lnTo>
                    <a:pt x="2499" y="929"/>
                  </a:lnTo>
                  <a:lnTo>
                    <a:pt x="2507" y="929"/>
                  </a:lnTo>
                  <a:lnTo>
                    <a:pt x="2507" y="892"/>
                  </a:lnTo>
                  <a:lnTo>
                    <a:pt x="2521" y="892"/>
                  </a:lnTo>
                  <a:lnTo>
                    <a:pt x="2521" y="872"/>
                  </a:lnTo>
                  <a:lnTo>
                    <a:pt x="2529" y="872"/>
                  </a:lnTo>
                  <a:lnTo>
                    <a:pt x="2529" y="841"/>
                  </a:lnTo>
                  <a:lnTo>
                    <a:pt x="2535" y="841"/>
                  </a:lnTo>
                  <a:lnTo>
                    <a:pt x="2535" y="826"/>
                  </a:lnTo>
                  <a:lnTo>
                    <a:pt x="2543" y="826"/>
                  </a:lnTo>
                  <a:lnTo>
                    <a:pt x="2543" y="789"/>
                  </a:lnTo>
                  <a:lnTo>
                    <a:pt x="2551" y="789"/>
                  </a:lnTo>
                  <a:lnTo>
                    <a:pt x="2551" y="767"/>
                  </a:lnTo>
                  <a:lnTo>
                    <a:pt x="2557" y="767"/>
                  </a:lnTo>
                  <a:lnTo>
                    <a:pt x="2557" y="745"/>
                  </a:lnTo>
                  <a:lnTo>
                    <a:pt x="2571" y="745"/>
                  </a:lnTo>
                  <a:lnTo>
                    <a:pt x="2571" y="723"/>
                  </a:lnTo>
                  <a:lnTo>
                    <a:pt x="2579" y="723"/>
                  </a:lnTo>
                  <a:lnTo>
                    <a:pt x="2579" y="693"/>
                  </a:lnTo>
                  <a:lnTo>
                    <a:pt x="2588" y="693"/>
                  </a:lnTo>
                  <a:lnTo>
                    <a:pt x="2588" y="670"/>
                  </a:lnTo>
                  <a:lnTo>
                    <a:pt x="2601" y="670"/>
                  </a:lnTo>
                  <a:lnTo>
                    <a:pt x="2601" y="642"/>
                  </a:lnTo>
                  <a:lnTo>
                    <a:pt x="2608" y="642"/>
                  </a:lnTo>
                  <a:lnTo>
                    <a:pt x="2608" y="613"/>
                  </a:lnTo>
                  <a:lnTo>
                    <a:pt x="2616" y="613"/>
                  </a:lnTo>
                  <a:lnTo>
                    <a:pt x="2616" y="591"/>
                  </a:lnTo>
                  <a:lnTo>
                    <a:pt x="2624" y="591"/>
                  </a:lnTo>
                  <a:lnTo>
                    <a:pt x="2624" y="569"/>
                  </a:lnTo>
                  <a:lnTo>
                    <a:pt x="2638" y="569"/>
                  </a:lnTo>
                  <a:lnTo>
                    <a:pt x="2638" y="545"/>
                  </a:lnTo>
                  <a:lnTo>
                    <a:pt x="2644" y="545"/>
                  </a:lnTo>
                  <a:lnTo>
                    <a:pt x="2644" y="523"/>
                  </a:lnTo>
                  <a:lnTo>
                    <a:pt x="2653" y="523"/>
                  </a:lnTo>
                  <a:lnTo>
                    <a:pt x="2653" y="486"/>
                  </a:lnTo>
                  <a:lnTo>
                    <a:pt x="2608" y="486"/>
                  </a:lnTo>
                  <a:lnTo>
                    <a:pt x="2608" y="472"/>
                  </a:lnTo>
                  <a:lnTo>
                    <a:pt x="2529" y="472"/>
                  </a:lnTo>
                  <a:lnTo>
                    <a:pt x="2529" y="457"/>
                  </a:lnTo>
                  <a:lnTo>
                    <a:pt x="2492" y="457"/>
                  </a:lnTo>
                  <a:lnTo>
                    <a:pt x="2492" y="450"/>
                  </a:lnTo>
                  <a:lnTo>
                    <a:pt x="2442" y="450"/>
                  </a:lnTo>
                  <a:lnTo>
                    <a:pt x="2442" y="435"/>
                  </a:lnTo>
                  <a:lnTo>
                    <a:pt x="2369" y="435"/>
                  </a:lnTo>
                  <a:lnTo>
                    <a:pt x="2369" y="421"/>
                  </a:lnTo>
                  <a:lnTo>
                    <a:pt x="2324" y="421"/>
                  </a:lnTo>
                  <a:lnTo>
                    <a:pt x="2324" y="413"/>
                  </a:lnTo>
                  <a:lnTo>
                    <a:pt x="2288" y="413"/>
                  </a:lnTo>
                  <a:lnTo>
                    <a:pt x="2288" y="406"/>
                  </a:lnTo>
                  <a:lnTo>
                    <a:pt x="2246" y="406"/>
                  </a:lnTo>
                  <a:lnTo>
                    <a:pt x="2246" y="391"/>
                  </a:lnTo>
                  <a:lnTo>
                    <a:pt x="2209" y="391"/>
                  </a:lnTo>
                  <a:lnTo>
                    <a:pt x="2209" y="384"/>
                  </a:lnTo>
                  <a:lnTo>
                    <a:pt x="2172" y="384"/>
                  </a:lnTo>
                  <a:lnTo>
                    <a:pt x="2172" y="375"/>
                  </a:lnTo>
                  <a:lnTo>
                    <a:pt x="2120" y="375"/>
                  </a:lnTo>
                  <a:lnTo>
                    <a:pt x="2120" y="369"/>
                  </a:lnTo>
                  <a:lnTo>
                    <a:pt x="2092" y="369"/>
                  </a:lnTo>
                  <a:lnTo>
                    <a:pt x="2092" y="355"/>
                  </a:lnTo>
                  <a:lnTo>
                    <a:pt x="2041" y="355"/>
                  </a:lnTo>
                  <a:lnTo>
                    <a:pt x="2041" y="347"/>
                  </a:lnTo>
                  <a:lnTo>
                    <a:pt x="2005" y="347"/>
                  </a:lnTo>
                  <a:lnTo>
                    <a:pt x="2005" y="338"/>
                  </a:lnTo>
                  <a:lnTo>
                    <a:pt x="1959" y="338"/>
                  </a:lnTo>
                  <a:lnTo>
                    <a:pt x="1959" y="332"/>
                  </a:lnTo>
                  <a:lnTo>
                    <a:pt x="1924" y="332"/>
                  </a:lnTo>
                  <a:lnTo>
                    <a:pt x="1924" y="324"/>
                  </a:lnTo>
                  <a:lnTo>
                    <a:pt x="1881" y="324"/>
                  </a:lnTo>
                  <a:lnTo>
                    <a:pt x="1881" y="318"/>
                  </a:lnTo>
                  <a:lnTo>
                    <a:pt x="1844" y="318"/>
                  </a:lnTo>
                  <a:lnTo>
                    <a:pt x="1844" y="310"/>
                  </a:lnTo>
                  <a:lnTo>
                    <a:pt x="1800" y="310"/>
                  </a:lnTo>
                  <a:lnTo>
                    <a:pt x="1800" y="296"/>
                  </a:lnTo>
                  <a:lnTo>
                    <a:pt x="1763" y="296"/>
                  </a:lnTo>
                  <a:lnTo>
                    <a:pt x="1763" y="287"/>
                  </a:lnTo>
                  <a:lnTo>
                    <a:pt x="1719" y="287"/>
                  </a:lnTo>
                  <a:lnTo>
                    <a:pt x="1719" y="272"/>
                  </a:lnTo>
                  <a:lnTo>
                    <a:pt x="1641" y="272"/>
                  </a:lnTo>
                  <a:lnTo>
                    <a:pt x="1641" y="259"/>
                  </a:lnTo>
                  <a:lnTo>
                    <a:pt x="1604" y="259"/>
                  </a:lnTo>
                  <a:lnTo>
                    <a:pt x="1604" y="250"/>
                  </a:lnTo>
                  <a:lnTo>
                    <a:pt x="1567" y="250"/>
                  </a:lnTo>
                  <a:lnTo>
                    <a:pt x="1567" y="236"/>
                  </a:lnTo>
                  <a:lnTo>
                    <a:pt x="1523" y="236"/>
                  </a:lnTo>
                  <a:lnTo>
                    <a:pt x="1523" y="228"/>
                  </a:lnTo>
                  <a:lnTo>
                    <a:pt x="1486" y="228"/>
                  </a:lnTo>
                  <a:lnTo>
                    <a:pt x="1486" y="222"/>
                  </a:lnTo>
                  <a:lnTo>
                    <a:pt x="1436" y="222"/>
                  </a:lnTo>
                  <a:lnTo>
                    <a:pt x="1436" y="213"/>
                  </a:lnTo>
                  <a:lnTo>
                    <a:pt x="1408" y="213"/>
                  </a:lnTo>
                  <a:lnTo>
                    <a:pt x="1408" y="208"/>
                  </a:lnTo>
                  <a:lnTo>
                    <a:pt x="1354" y="208"/>
                  </a:lnTo>
                  <a:lnTo>
                    <a:pt x="1354" y="199"/>
                  </a:lnTo>
                  <a:lnTo>
                    <a:pt x="1319" y="199"/>
                  </a:lnTo>
                  <a:lnTo>
                    <a:pt x="1319" y="184"/>
                  </a:lnTo>
                  <a:lnTo>
                    <a:pt x="1276" y="184"/>
                  </a:lnTo>
                  <a:lnTo>
                    <a:pt x="1276" y="177"/>
                  </a:lnTo>
                  <a:lnTo>
                    <a:pt x="1239" y="177"/>
                  </a:lnTo>
                  <a:lnTo>
                    <a:pt x="1239" y="171"/>
                  </a:lnTo>
                  <a:lnTo>
                    <a:pt x="1195" y="171"/>
                  </a:lnTo>
                  <a:lnTo>
                    <a:pt x="1195" y="154"/>
                  </a:lnTo>
                  <a:lnTo>
                    <a:pt x="1158" y="154"/>
                  </a:lnTo>
                  <a:lnTo>
                    <a:pt x="1158" y="148"/>
                  </a:lnTo>
                  <a:lnTo>
                    <a:pt x="1116" y="148"/>
                  </a:lnTo>
                  <a:lnTo>
                    <a:pt x="1116" y="140"/>
                  </a:lnTo>
                  <a:lnTo>
                    <a:pt x="1079" y="140"/>
                  </a:lnTo>
                  <a:lnTo>
                    <a:pt x="1079" y="133"/>
                  </a:lnTo>
                  <a:lnTo>
                    <a:pt x="1034" y="133"/>
                  </a:lnTo>
                  <a:lnTo>
                    <a:pt x="1034" y="118"/>
                  </a:lnTo>
                  <a:lnTo>
                    <a:pt x="999" y="118"/>
                  </a:lnTo>
                  <a:lnTo>
                    <a:pt x="999" y="111"/>
                  </a:lnTo>
                  <a:lnTo>
                    <a:pt x="919" y="111"/>
                  </a:lnTo>
                  <a:lnTo>
                    <a:pt x="919" y="96"/>
                  </a:lnTo>
                  <a:lnTo>
                    <a:pt x="867" y="96"/>
                  </a:lnTo>
                  <a:lnTo>
                    <a:pt x="867" y="89"/>
                  </a:lnTo>
                  <a:lnTo>
                    <a:pt x="838" y="89"/>
                  </a:lnTo>
                  <a:lnTo>
                    <a:pt x="838" y="80"/>
                  </a:lnTo>
                  <a:lnTo>
                    <a:pt x="788" y="80"/>
                  </a:lnTo>
                  <a:lnTo>
                    <a:pt x="788" y="66"/>
                  </a:lnTo>
                  <a:lnTo>
                    <a:pt x="757" y="66"/>
                  </a:lnTo>
                  <a:lnTo>
                    <a:pt x="757" y="59"/>
                  </a:lnTo>
                  <a:lnTo>
                    <a:pt x="707" y="59"/>
                  </a:lnTo>
                  <a:lnTo>
                    <a:pt x="707" y="52"/>
                  </a:lnTo>
                  <a:lnTo>
                    <a:pt x="670" y="52"/>
                  </a:lnTo>
                  <a:lnTo>
                    <a:pt x="670" y="37"/>
                  </a:lnTo>
                  <a:lnTo>
                    <a:pt x="627" y="37"/>
                  </a:lnTo>
                  <a:lnTo>
                    <a:pt x="627" y="28"/>
                  </a:lnTo>
                  <a:lnTo>
                    <a:pt x="592" y="28"/>
                  </a:lnTo>
                  <a:lnTo>
                    <a:pt x="592" y="23"/>
                  </a:lnTo>
                  <a:lnTo>
                    <a:pt x="555" y="23"/>
                  </a:lnTo>
                  <a:lnTo>
                    <a:pt x="555" y="15"/>
                  </a:lnTo>
                  <a:lnTo>
                    <a:pt x="510" y="15"/>
                  </a:lnTo>
                  <a:lnTo>
                    <a:pt x="510" y="0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0202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509" name="Freeform 213"/>
            <p:cNvSpPr>
              <a:spLocks/>
            </p:cNvSpPr>
            <p:nvPr/>
          </p:nvSpPr>
          <p:spPr bwMode="auto">
            <a:xfrm>
              <a:off x="4804" y="1859"/>
              <a:ext cx="253" cy="142"/>
            </a:xfrm>
            <a:custGeom>
              <a:avLst/>
              <a:gdLst/>
              <a:ahLst/>
              <a:cxnLst>
                <a:cxn ang="0">
                  <a:pos x="393" y="89"/>
                </a:cxn>
                <a:cxn ang="0">
                  <a:pos x="362" y="184"/>
                </a:cxn>
                <a:cxn ang="0">
                  <a:pos x="325" y="272"/>
                </a:cxn>
                <a:cxn ang="0">
                  <a:pos x="290" y="375"/>
                </a:cxn>
                <a:cxn ang="0">
                  <a:pos x="253" y="472"/>
                </a:cxn>
                <a:cxn ang="0">
                  <a:pos x="225" y="545"/>
                </a:cxn>
                <a:cxn ang="0">
                  <a:pos x="196" y="628"/>
                </a:cxn>
                <a:cxn ang="0">
                  <a:pos x="166" y="708"/>
                </a:cxn>
                <a:cxn ang="0">
                  <a:pos x="138" y="804"/>
                </a:cxn>
                <a:cxn ang="0">
                  <a:pos x="109" y="872"/>
                </a:cxn>
                <a:cxn ang="0">
                  <a:pos x="79" y="952"/>
                </a:cxn>
                <a:cxn ang="0">
                  <a:pos x="51" y="1025"/>
                </a:cxn>
                <a:cxn ang="0">
                  <a:pos x="29" y="1093"/>
                </a:cxn>
                <a:cxn ang="0">
                  <a:pos x="0" y="1352"/>
                </a:cxn>
                <a:cxn ang="0">
                  <a:pos x="79" y="1380"/>
                </a:cxn>
                <a:cxn ang="0">
                  <a:pos x="233" y="1417"/>
                </a:cxn>
                <a:cxn ang="0">
                  <a:pos x="349" y="1440"/>
                </a:cxn>
                <a:cxn ang="0">
                  <a:pos x="466" y="1468"/>
                </a:cxn>
                <a:cxn ang="0">
                  <a:pos x="575" y="1499"/>
                </a:cxn>
                <a:cxn ang="0">
                  <a:pos x="690" y="1519"/>
                </a:cxn>
                <a:cxn ang="0">
                  <a:pos x="836" y="1556"/>
                </a:cxn>
                <a:cxn ang="0">
                  <a:pos x="962" y="1587"/>
                </a:cxn>
                <a:cxn ang="0">
                  <a:pos x="1071" y="1616"/>
                </a:cxn>
                <a:cxn ang="0">
                  <a:pos x="1223" y="1647"/>
                </a:cxn>
                <a:cxn ang="0">
                  <a:pos x="1341" y="1675"/>
                </a:cxn>
                <a:cxn ang="0">
                  <a:pos x="1456" y="1704"/>
                </a:cxn>
                <a:cxn ang="0">
                  <a:pos x="1559" y="1735"/>
                </a:cxn>
                <a:cxn ang="0">
                  <a:pos x="1711" y="1763"/>
                </a:cxn>
                <a:cxn ang="0">
                  <a:pos x="1829" y="1794"/>
                </a:cxn>
                <a:cxn ang="0">
                  <a:pos x="1944" y="1823"/>
                </a:cxn>
                <a:cxn ang="0">
                  <a:pos x="2053" y="1851"/>
                </a:cxn>
                <a:cxn ang="0">
                  <a:pos x="2120" y="1772"/>
                </a:cxn>
                <a:cxn ang="0">
                  <a:pos x="2148" y="1684"/>
                </a:cxn>
                <a:cxn ang="0">
                  <a:pos x="2179" y="1624"/>
                </a:cxn>
                <a:cxn ang="0">
                  <a:pos x="2207" y="1536"/>
                </a:cxn>
                <a:cxn ang="0">
                  <a:pos x="2243" y="1440"/>
                </a:cxn>
                <a:cxn ang="0">
                  <a:pos x="2271" y="1380"/>
                </a:cxn>
                <a:cxn ang="0">
                  <a:pos x="2302" y="1297"/>
                </a:cxn>
                <a:cxn ang="0">
                  <a:pos x="2323" y="1224"/>
                </a:cxn>
                <a:cxn ang="0">
                  <a:pos x="2353" y="1145"/>
                </a:cxn>
                <a:cxn ang="0">
                  <a:pos x="2375" y="1077"/>
                </a:cxn>
                <a:cxn ang="0">
                  <a:pos x="2403" y="1002"/>
                </a:cxn>
                <a:cxn ang="0">
                  <a:pos x="2432" y="929"/>
                </a:cxn>
                <a:cxn ang="0">
                  <a:pos x="2462" y="841"/>
                </a:cxn>
                <a:cxn ang="0">
                  <a:pos x="2484" y="767"/>
                </a:cxn>
                <a:cxn ang="0">
                  <a:pos x="2512" y="693"/>
                </a:cxn>
                <a:cxn ang="0">
                  <a:pos x="2462" y="457"/>
                </a:cxn>
                <a:cxn ang="0">
                  <a:pos x="2302" y="421"/>
                </a:cxn>
                <a:cxn ang="0">
                  <a:pos x="2179" y="391"/>
                </a:cxn>
                <a:cxn ang="0">
                  <a:pos x="2053" y="369"/>
                </a:cxn>
                <a:cxn ang="0">
                  <a:pos x="1938" y="338"/>
                </a:cxn>
                <a:cxn ang="0">
                  <a:pos x="1814" y="318"/>
                </a:cxn>
                <a:cxn ang="0">
                  <a:pos x="1696" y="287"/>
                </a:cxn>
                <a:cxn ang="0">
                  <a:pos x="1537" y="250"/>
                </a:cxn>
                <a:cxn ang="0">
                  <a:pos x="1419" y="222"/>
                </a:cxn>
                <a:cxn ang="0">
                  <a:pos x="1287" y="199"/>
                </a:cxn>
                <a:cxn ang="0">
                  <a:pos x="1172" y="171"/>
                </a:cxn>
                <a:cxn ang="0">
                  <a:pos x="1049" y="140"/>
                </a:cxn>
                <a:cxn ang="0">
                  <a:pos x="932" y="111"/>
                </a:cxn>
                <a:cxn ang="0">
                  <a:pos x="771" y="80"/>
                </a:cxn>
                <a:cxn ang="0">
                  <a:pos x="640" y="52"/>
                </a:cxn>
                <a:cxn ang="0">
                  <a:pos x="525" y="23"/>
                </a:cxn>
              </a:cxnLst>
              <a:rect l="0" t="0" r="r" b="b"/>
              <a:pathLst>
                <a:path w="2534" h="1851">
                  <a:moveTo>
                    <a:pt x="407" y="0"/>
                  </a:moveTo>
                  <a:lnTo>
                    <a:pt x="407" y="28"/>
                  </a:lnTo>
                  <a:lnTo>
                    <a:pt x="399" y="28"/>
                  </a:lnTo>
                  <a:lnTo>
                    <a:pt x="399" y="59"/>
                  </a:lnTo>
                  <a:lnTo>
                    <a:pt x="393" y="59"/>
                  </a:lnTo>
                  <a:lnTo>
                    <a:pt x="393" y="89"/>
                  </a:lnTo>
                  <a:lnTo>
                    <a:pt x="384" y="89"/>
                  </a:lnTo>
                  <a:lnTo>
                    <a:pt x="384" y="111"/>
                  </a:lnTo>
                  <a:lnTo>
                    <a:pt x="371" y="111"/>
                  </a:lnTo>
                  <a:lnTo>
                    <a:pt x="371" y="133"/>
                  </a:lnTo>
                  <a:lnTo>
                    <a:pt x="362" y="133"/>
                  </a:lnTo>
                  <a:lnTo>
                    <a:pt x="362" y="184"/>
                  </a:lnTo>
                  <a:lnTo>
                    <a:pt x="349" y="184"/>
                  </a:lnTo>
                  <a:lnTo>
                    <a:pt x="349" y="208"/>
                  </a:lnTo>
                  <a:lnTo>
                    <a:pt x="342" y="208"/>
                  </a:lnTo>
                  <a:lnTo>
                    <a:pt x="342" y="228"/>
                  </a:lnTo>
                  <a:lnTo>
                    <a:pt x="325" y="228"/>
                  </a:lnTo>
                  <a:lnTo>
                    <a:pt x="325" y="272"/>
                  </a:lnTo>
                  <a:lnTo>
                    <a:pt x="312" y="272"/>
                  </a:lnTo>
                  <a:lnTo>
                    <a:pt x="312" y="310"/>
                  </a:lnTo>
                  <a:lnTo>
                    <a:pt x="306" y="310"/>
                  </a:lnTo>
                  <a:lnTo>
                    <a:pt x="306" y="332"/>
                  </a:lnTo>
                  <a:lnTo>
                    <a:pt x="290" y="332"/>
                  </a:lnTo>
                  <a:lnTo>
                    <a:pt x="290" y="375"/>
                  </a:lnTo>
                  <a:lnTo>
                    <a:pt x="275" y="375"/>
                  </a:lnTo>
                  <a:lnTo>
                    <a:pt x="275" y="406"/>
                  </a:lnTo>
                  <a:lnTo>
                    <a:pt x="269" y="406"/>
                  </a:lnTo>
                  <a:lnTo>
                    <a:pt x="269" y="435"/>
                  </a:lnTo>
                  <a:lnTo>
                    <a:pt x="253" y="435"/>
                  </a:lnTo>
                  <a:lnTo>
                    <a:pt x="253" y="472"/>
                  </a:lnTo>
                  <a:lnTo>
                    <a:pt x="238" y="472"/>
                  </a:lnTo>
                  <a:lnTo>
                    <a:pt x="238" y="509"/>
                  </a:lnTo>
                  <a:lnTo>
                    <a:pt x="233" y="509"/>
                  </a:lnTo>
                  <a:lnTo>
                    <a:pt x="233" y="531"/>
                  </a:lnTo>
                  <a:lnTo>
                    <a:pt x="225" y="531"/>
                  </a:lnTo>
                  <a:lnTo>
                    <a:pt x="225" y="545"/>
                  </a:lnTo>
                  <a:lnTo>
                    <a:pt x="210" y="545"/>
                  </a:lnTo>
                  <a:lnTo>
                    <a:pt x="210" y="576"/>
                  </a:lnTo>
                  <a:lnTo>
                    <a:pt x="203" y="576"/>
                  </a:lnTo>
                  <a:lnTo>
                    <a:pt x="203" y="605"/>
                  </a:lnTo>
                  <a:lnTo>
                    <a:pt x="196" y="605"/>
                  </a:lnTo>
                  <a:lnTo>
                    <a:pt x="196" y="628"/>
                  </a:lnTo>
                  <a:lnTo>
                    <a:pt x="188" y="628"/>
                  </a:lnTo>
                  <a:lnTo>
                    <a:pt x="188" y="650"/>
                  </a:lnTo>
                  <a:lnTo>
                    <a:pt x="174" y="650"/>
                  </a:lnTo>
                  <a:lnTo>
                    <a:pt x="174" y="670"/>
                  </a:lnTo>
                  <a:lnTo>
                    <a:pt x="166" y="670"/>
                  </a:lnTo>
                  <a:lnTo>
                    <a:pt x="166" y="708"/>
                  </a:lnTo>
                  <a:lnTo>
                    <a:pt x="160" y="708"/>
                  </a:lnTo>
                  <a:lnTo>
                    <a:pt x="160" y="723"/>
                  </a:lnTo>
                  <a:lnTo>
                    <a:pt x="151" y="723"/>
                  </a:lnTo>
                  <a:lnTo>
                    <a:pt x="151" y="753"/>
                  </a:lnTo>
                  <a:lnTo>
                    <a:pt x="138" y="753"/>
                  </a:lnTo>
                  <a:lnTo>
                    <a:pt x="138" y="804"/>
                  </a:lnTo>
                  <a:lnTo>
                    <a:pt x="129" y="804"/>
                  </a:lnTo>
                  <a:lnTo>
                    <a:pt x="129" y="826"/>
                  </a:lnTo>
                  <a:lnTo>
                    <a:pt x="116" y="826"/>
                  </a:lnTo>
                  <a:lnTo>
                    <a:pt x="116" y="849"/>
                  </a:lnTo>
                  <a:lnTo>
                    <a:pt x="109" y="849"/>
                  </a:lnTo>
                  <a:lnTo>
                    <a:pt x="109" y="872"/>
                  </a:lnTo>
                  <a:lnTo>
                    <a:pt x="93" y="872"/>
                  </a:lnTo>
                  <a:lnTo>
                    <a:pt x="93" y="892"/>
                  </a:lnTo>
                  <a:lnTo>
                    <a:pt x="87" y="892"/>
                  </a:lnTo>
                  <a:lnTo>
                    <a:pt x="87" y="923"/>
                  </a:lnTo>
                  <a:lnTo>
                    <a:pt x="79" y="923"/>
                  </a:lnTo>
                  <a:lnTo>
                    <a:pt x="79" y="952"/>
                  </a:lnTo>
                  <a:lnTo>
                    <a:pt x="73" y="952"/>
                  </a:lnTo>
                  <a:lnTo>
                    <a:pt x="73" y="982"/>
                  </a:lnTo>
                  <a:lnTo>
                    <a:pt x="57" y="982"/>
                  </a:lnTo>
                  <a:lnTo>
                    <a:pt x="57" y="989"/>
                  </a:lnTo>
                  <a:lnTo>
                    <a:pt x="51" y="989"/>
                  </a:lnTo>
                  <a:lnTo>
                    <a:pt x="51" y="1025"/>
                  </a:lnTo>
                  <a:lnTo>
                    <a:pt x="42" y="1025"/>
                  </a:lnTo>
                  <a:lnTo>
                    <a:pt x="42" y="1048"/>
                  </a:lnTo>
                  <a:lnTo>
                    <a:pt x="36" y="1048"/>
                  </a:lnTo>
                  <a:lnTo>
                    <a:pt x="36" y="1077"/>
                  </a:lnTo>
                  <a:lnTo>
                    <a:pt x="29" y="1077"/>
                  </a:lnTo>
                  <a:lnTo>
                    <a:pt x="29" y="1093"/>
                  </a:lnTo>
                  <a:lnTo>
                    <a:pt x="20" y="1093"/>
                  </a:lnTo>
                  <a:lnTo>
                    <a:pt x="20" y="1121"/>
                  </a:lnTo>
                  <a:lnTo>
                    <a:pt x="6" y="1121"/>
                  </a:lnTo>
                  <a:lnTo>
                    <a:pt x="6" y="1150"/>
                  </a:lnTo>
                  <a:lnTo>
                    <a:pt x="0" y="1150"/>
                  </a:lnTo>
                  <a:lnTo>
                    <a:pt x="0" y="1352"/>
                  </a:lnTo>
                  <a:lnTo>
                    <a:pt x="6" y="1352"/>
                  </a:lnTo>
                  <a:lnTo>
                    <a:pt x="6" y="1357"/>
                  </a:lnTo>
                  <a:lnTo>
                    <a:pt x="42" y="1357"/>
                  </a:lnTo>
                  <a:lnTo>
                    <a:pt x="42" y="1365"/>
                  </a:lnTo>
                  <a:lnTo>
                    <a:pt x="79" y="1365"/>
                  </a:lnTo>
                  <a:lnTo>
                    <a:pt x="79" y="1380"/>
                  </a:lnTo>
                  <a:lnTo>
                    <a:pt x="129" y="1380"/>
                  </a:lnTo>
                  <a:lnTo>
                    <a:pt x="129" y="1388"/>
                  </a:lnTo>
                  <a:lnTo>
                    <a:pt x="160" y="1388"/>
                  </a:lnTo>
                  <a:lnTo>
                    <a:pt x="160" y="1403"/>
                  </a:lnTo>
                  <a:lnTo>
                    <a:pt x="233" y="1403"/>
                  </a:lnTo>
                  <a:lnTo>
                    <a:pt x="233" y="1417"/>
                  </a:lnTo>
                  <a:lnTo>
                    <a:pt x="275" y="1417"/>
                  </a:lnTo>
                  <a:lnTo>
                    <a:pt x="275" y="1425"/>
                  </a:lnTo>
                  <a:lnTo>
                    <a:pt x="312" y="1425"/>
                  </a:lnTo>
                  <a:lnTo>
                    <a:pt x="312" y="1431"/>
                  </a:lnTo>
                  <a:lnTo>
                    <a:pt x="349" y="1431"/>
                  </a:lnTo>
                  <a:lnTo>
                    <a:pt x="349" y="1440"/>
                  </a:lnTo>
                  <a:lnTo>
                    <a:pt x="384" y="1440"/>
                  </a:lnTo>
                  <a:lnTo>
                    <a:pt x="384" y="1446"/>
                  </a:lnTo>
                  <a:lnTo>
                    <a:pt x="421" y="1446"/>
                  </a:lnTo>
                  <a:lnTo>
                    <a:pt x="421" y="1462"/>
                  </a:lnTo>
                  <a:lnTo>
                    <a:pt x="466" y="1462"/>
                  </a:lnTo>
                  <a:lnTo>
                    <a:pt x="466" y="1468"/>
                  </a:lnTo>
                  <a:lnTo>
                    <a:pt x="502" y="1468"/>
                  </a:lnTo>
                  <a:lnTo>
                    <a:pt x="502" y="1477"/>
                  </a:lnTo>
                  <a:lnTo>
                    <a:pt x="538" y="1477"/>
                  </a:lnTo>
                  <a:lnTo>
                    <a:pt x="538" y="1482"/>
                  </a:lnTo>
                  <a:lnTo>
                    <a:pt x="575" y="1482"/>
                  </a:lnTo>
                  <a:lnTo>
                    <a:pt x="575" y="1499"/>
                  </a:lnTo>
                  <a:lnTo>
                    <a:pt x="617" y="1499"/>
                  </a:lnTo>
                  <a:lnTo>
                    <a:pt x="617" y="1505"/>
                  </a:lnTo>
                  <a:lnTo>
                    <a:pt x="654" y="1505"/>
                  </a:lnTo>
                  <a:lnTo>
                    <a:pt x="654" y="1513"/>
                  </a:lnTo>
                  <a:lnTo>
                    <a:pt x="690" y="1513"/>
                  </a:lnTo>
                  <a:lnTo>
                    <a:pt x="690" y="1519"/>
                  </a:lnTo>
                  <a:lnTo>
                    <a:pt x="721" y="1519"/>
                  </a:lnTo>
                  <a:lnTo>
                    <a:pt x="721" y="1536"/>
                  </a:lnTo>
                  <a:lnTo>
                    <a:pt x="800" y="1536"/>
                  </a:lnTo>
                  <a:lnTo>
                    <a:pt x="800" y="1550"/>
                  </a:lnTo>
                  <a:lnTo>
                    <a:pt x="836" y="1550"/>
                  </a:lnTo>
                  <a:lnTo>
                    <a:pt x="836" y="1556"/>
                  </a:lnTo>
                  <a:lnTo>
                    <a:pt x="873" y="1556"/>
                  </a:lnTo>
                  <a:lnTo>
                    <a:pt x="873" y="1565"/>
                  </a:lnTo>
                  <a:lnTo>
                    <a:pt x="917" y="1565"/>
                  </a:lnTo>
                  <a:lnTo>
                    <a:pt x="917" y="1579"/>
                  </a:lnTo>
                  <a:lnTo>
                    <a:pt x="962" y="1579"/>
                  </a:lnTo>
                  <a:lnTo>
                    <a:pt x="962" y="1587"/>
                  </a:lnTo>
                  <a:lnTo>
                    <a:pt x="998" y="1587"/>
                  </a:lnTo>
                  <a:lnTo>
                    <a:pt x="998" y="1594"/>
                  </a:lnTo>
                  <a:lnTo>
                    <a:pt x="1035" y="1594"/>
                  </a:lnTo>
                  <a:lnTo>
                    <a:pt x="1035" y="1601"/>
                  </a:lnTo>
                  <a:lnTo>
                    <a:pt x="1071" y="1601"/>
                  </a:lnTo>
                  <a:lnTo>
                    <a:pt x="1071" y="1616"/>
                  </a:lnTo>
                  <a:lnTo>
                    <a:pt x="1113" y="1616"/>
                  </a:lnTo>
                  <a:lnTo>
                    <a:pt x="1113" y="1624"/>
                  </a:lnTo>
                  <a:lnTo>
                    <a:pt x="1150" y="1624"/>
                  </a:lnTo>
                  <a:lnTo>
                    <a:pt x="1150" y="1638"/>
                  </a:lnTo>
                  <a:lnTo>
                    <a:pt x="1223" y="1638"/>
                  </a:lnTo>
                  <a:lnTo>
                    <a:pt x="1223" y="1647"/>
                  </a:lnTo>
                  <a:lnTo>
                    <a:pt x="1252" y="1647"/>
                  </a:lnTo>
                  <a:lnTo>
                    <a:pt x="1252" y="1653"/>
                  </a:lnTo>
                  <a:lnTo>
                    <a:pt x="1304" y="1653"/>
                  </a:lnTo>
                  <a:lnTo>
                    <a:pt x="1304" y="1667"/>
                  </a:lnTo>
                  <a:lnTo>
                    <a:pt x="1341" y="1667"/>
                  </a:lnTo>
                  <a:lnTo>
                    <a:pt x="1341" y="1675"/>
                  </a:lnTo>
                  <a:lnTo>
                    <a:pt x="1369" y="1675"/>
                  </a:lnTo>
                  <a:lnTo>
                    <a:pt x="1369" y="1684"/>
                  </a:lnTo>
                  <a:lnTo>
                    <a:pt x="1405" y="1684"/>
                  </a:lnTo>
                  <a:lnTo>
                    <a:pt x="1405" y="1698"/>
                  </a:lnTo>
                  <a:lnTo>
                    <a:pt x="1456" y="1698"/>
                  </a:lnTo>
                  <a:lnTo>
                    <a:pt x="1456" y="1704"/>
                  </a:lnTo>
                  <a:lnTo>
                    <a:pt x="1487" y="1704"/>
                  </a:lnTo>
                  <a:lnTo>
                    <a:pt x="1487" y="1712"/>
                  </a:lnTo>
                  <a:lnTo>
                    <a:pt x="1522" y="1712"/>
                  </a:lnTo>
                  <a:lnTo>
                    <a:pt x="1522" y="1720"/>
                  </a:lnTo>
                  <a:lnTo>
                    <a:pt x="1559" y="1720"/>
                  </a:lnTo>
                  <a:lnTo>
                    <a:pt x="1559" y="1735"/>
                  </a:lnTo>
                  <a:lnTo>
                    <a:pt x="1602" y="1735"/>
                  </a:lnTo>
                  <a:lnTo>
                    <a:pt x="1602" y="1741"/>
                  </a:lnTo>
                  <a:lnTo>
                    <a:pt x="1638" y="1741"/>
                  </a:lnTo>
                  <a:lnTo>
                    <a:pt x="1638" y="1757"/>
                  </a:lnTo>
                  <a:lnTo>
                    <a:pt x="1711" y="1757"/>
                  </a:lnTo>
                  <a:lnTo>
                    <a:pt x="1711" y="1763"/>
                  </a:lnTo>
                  <a:lnTo>
                    <a:pt x="1755" y="1763"/>
                  </a:lnTo>
                  <a:lnTo>
                    <a:pt x="1755" y="1772"/>
                  </a:lnTo>
                  <a:lnTo>
                    <a:pt x="1792" y="1772"/>
                  </a:lnTo>
                  <a:lnTo>
                    <a:pt x="1792" y="1786"/>
                  </a:lnTo>
                  <a:lnTo>
                    <a:pt x="1829" y="1786"/>
                  </a:lnTo>
                  <a:lnTo>
                    <a:pt x="1829" y="1794"/>
                  </a:lnTo>
                  <a:lnTo>
                    <a:pt x="1870" y="1794"/>
                  </a:lnTo>
                  <a:lnTo>
                    <a:pt x="1870" y="1800"/>
                  </a:lnTo>
                  <a:lnTo>
                    <a:pt x="1907" y="1800"/>
                  </a:lnTo>
                  <a:lnTo>
                    <a:pt x="1907" y="1814"/>
                  </a:lnTo>
                  <a:lnTo>
                    <a:pt x="1944" y="1814"/>
                  </a:lnTo>
                  <a:lnTo>
                    <a:pt x="1944" y="1823"/>
                  </a:lnTo>
                  <a:lnTo>
                    <a:pt x="1988" y="1823"/>
                  </a:lnTo>
                  <a:lnTo>
                    <a:pt x="1988" y="1829"/>
                  </a:lnTo>
                  <a:lnTo>
                    <a:pt x="2025" y="1829"/>
                  </a:lnTo>
                  <a:lnTo>
                    <a:pt x="2025" y="1845"/>
                  </a:lnTo>
                  <a:lnTo>
                    <a:pt x="2053" y="1845"/>
                  </a:lnTo>
                  <a:lnTo>
                    <a:pt x="2053" y="1851"/>
                  </a:lnTo>
                  <a:lnTo>
                    <a:pt x="2105" y="1851"/>
                  </a:lnTo>
                  <a:lnTo>
                    <a:pt x="2105" y="1845"/>
                  </a:lnTo>
                  <a:lnTo>
                    <a:pt x="2112" y="1845"/>
                  </a:lnTo>
                  <a:lnTo>
                    <a:pt x="2112" y="1800"/>
                  </a:lnTo>
                  <a:lnTo>
                    <a:pt x="2120" y="1800"/>
                  </a:lnTo>
                  <a:lnTo>
                    <a:pt x="2120" y="1772"/>
                  </a:lnTo>
                  <a:lnTo>
                    <a:pt x="2125" y="1772"/>
                  </a:lnTo>
                  <a:lnTo>
                    <a:pt x="2125" y="1757"/>
                  </a:lnTo>
                  <a:lnTo>
                    <a:pt x="2142" y="1757"/>
                  </a:lnTo>
                  <a:lnTo>
                    <a:pt x="2142" y="1712"/>
                  </a:lnTo>
                  <a:lnTo>
                    <a:pt x="2148" y="1712"/>
                  </a:lnTo>
                  <a:lnTo>
                    <a:pt x="2148" y="1684"/>
                  </a:lnTo>
                  <a:lnTo>
                    <a:pt x="2162" y="1684"/>
                  </a:lnTo>
                  <a:lnTo>
                    <a:pt x="2162" y="1667"/>
                  </a:lnTo>
                  <a:lnTo>
                    <a:pt x="2170" y="1667"/>
                  </a:lnTo>
                  <a:lnTo>
                    <a:pt x="2170" y="1638"/>
                  </a:lnTo>
                  <a:lnTo>
                    <a:pt x="2179" y="1638"/>
                  </a:lnTo>
                  <a:lnTo>
                    <a:pt x="2179" y="1624"/>
                  </a:lnTo>
                  <a:lnTo>
                    <a:pt x="2184" y="1624"/>
                  </a:lnTo>
                  <a:lnTo>
                    <a:pt x="2184" y="1587"/>
                  </a:lnTo>
                  <a:lnTo>
                    <a:pt x="2199" y="1587"/>
                  </a:lnTo>
                  <a:lnTo>
                    <a:pt x="2199" y="1565"/>
                  </a:lnTo>
                  <a:lnTo>
                    <a:pt x="2207" y="1565"/>
                  </a:lnTo>
                  <a:lnTo>
                    <a:pt x="2207" y="1536"/>
                  </a:lnTo>
                  <a:lnTo>
                    <a:pt x="2221" y="1536"/>
                  </a:lnTo>
                  <a:lnTo>
                    <a:pt x="2221" y="1482"/>
                  </a:lnTo>
                  <a:lnTo>
                    <a:pt x="2235" y="1482"/>
                  </a:lnTo>
                  <a:lnTo>
                    <a:pt x="2235" y="1468"/>
                  </a:lnTo>
                  <a:lnTo>
                    <a:pt x="2243" y="1468"/>
                  </a:lnTo>
                  <a:lnTo>
                    <a:pt x="2243" y="1440"/>
                  </a:lnTo>
                  <a:lnTo>
                    <a:pt x="2251" y="1440"/>
                  </a:lnTo>
                  <a:lnTo>
                    <a:pt x="2251" y="1425"/>
                  </a:lnTo>
                  <a:lnTo>
                    <a:pt x="2257" y="1425"/>
                  </a:lnTo>
                  <a:lnTo>
                    <a:pt x="2257" y="1403"/>
                  </a:lnTo>
                  <a:lnTo>
                    <a:pt x="2271" y="1403"/>
                  </a:lnTo>
                  <a:lnTo>
                    <a:pt x="2271" y="1380"/>
                  </a:lnTo>
                  <a:lnTo>
                    <a:pt x="2280" y="1380"/>
                  </a:lnTo>
                  <a:lnTo>
                    <a:pt x="2280" y="1357"/>
                  </a:lnTo>
                  <a:lnTo>
                    <a:pt x="2286" y="1357"/>
                  </a:lnTo>
                  <a:lnTo>
                    <a:pt x="2286" y="1321"/>
                  </a:lnTo>
                  <a:lnTo>
                    <a:pt x="2302" y="1321"/>
                  </a:lnTo>
                  <a:lnTo>
                    <a:pt x="2302" y="1297"/>
                  </a:lnTo>
                  <a:lnTo>
                    <a:pt x="2308" y="1297"/>
                  </a:lnTo>
                  <a:lnTo>
                    <a:pt x="2308" y="1261"/>
                  </a:lnTo>
                  <a:lnTo>
                    <a:pt x="2316" y="1261"/>
                  </a:lnTo>
                  <a:lnTo>
                    <a:pt x="2316" y="1240"/>
                  </a:lnTo>
                  <a:lnTo>
                    <a:pt x="2323" y="1240"/>
                  </a:lnTo>
                  <a:lnTo>
                    <a:pt x="2323" y="1224"/>
                  </a:lnTo>
                  <a:lnTo>
                    <a:pt x="2338" y="1224"/>
                  </a:lnTo>
                  <a:lnTo>
                    <a:pt x="2338" y="1196"/>
                  </a:lnTo>
                  <a:lnTo>
                    <a:pt x="2345" y="1196"/>
                  </a:lnTo>
                  <a:lnTo>
                    <a:pt x="2345" y="1181"/>
                  </a:lnTo>
                  <a:lnTo>
                    <a:pt x="2353" y="1181"/>
                  </a:lnTo>
                  <a:lnTo>
                    <a:pt x="2353" y="1145"/>
                  </a:lnTo>
                  <a:lnTo>
                    <a:pt x="2358" y="1145"/>
                  </a:lnTo>
                  <a:lnTo>
                    <a:pt x="2358" y="1121"/>
                  </a:lnTo>
                  <a:lnTo>
                    <a:pt x="2367" y="1121"/>
                  </a:lnTo>
                  <a:lnTo>
                    <a:pt x="2367" y="1108"/>
                  </a:lnTo>
                  <a:lnTo>
                    <a:pt x="2375" y="1108"/>
                  </a:lnTo>
                  <a:lnTo>
                    <a:pt x="2375" y="1077"/>
                  </a:lnTo>
                  <a:lnTo>
                    <a:pt x="2381" y="1077"/>
                  </a:lnTo>
                  <a:lnTo>
                    <a:pt x="2381" y="1048"/>
                  </a:lnTo>
                  <a:lnTo>
                    <a:pt x="2395" y="1048"/>
                  </a:lnTo>
                  <a:lnTo>
                    <a:pt x="2395" y="1025"/>
                  </a:lnTo>
                  <a:lnTo>
                    <a:pt x="2403" y="1025"/>
                  </a:lnTo>
                  <a:lnTo>
                    <a:pt x="2403" y="1002"/>
                  </a:lnTo>
                  <a:lnTo>
                    <a:pt x="2417" y="1002"/>
                  </a:lnTo>
                  <a:lnTo>
                    <a:pt x="2417" y="989"/>
                  </a:lnTo>
                  <a:lnTo>
                    <a:pt x="2425" y="989"/>
                  </a:lnTo>
                  <a:lnTo>
                    <a:pt x="2425" y="960"/>
                  </a:lnTo>
                  <a:lnTo>
                    <a:pt x="2432" y="960"/>
                  </a:lnTo>
                  <a:lnTo>
                    <a:pt x="2432" y="929"/>
                  </a:lnTo>
                  <a:lnTo>
                    <a:pt x="2440" y="929"/>
                  </a:lnTo>
                  <a:lnTo>
                    <a:pt x="2440" y="892"/>
                  </a:lnTo>
                  <a:lnTo>
                    <a:pt x="2454" y="892"/>
                  </a:lnTo>
                  <a:lnTo>
                    <a:pt x="2454" y="872"/>
                  </a:lnTo>
                  <a:lnTo>
                    <a:pt x="2462" y="872"/>
                  </a:lnTo>
                  <a:lnTo>
                    <a:pt x="2462" y="841"/>
                  </a:lnTo>
                  <a:lnTo>
                    <a:pt x="2468" y="841"/>
                  </a:lnTo>
                  <a:lnTo>
                    <a:pt x="2468" y="826"/>
                  </a:lnTo>
                  <a:lnTo>
                    <a:pt x="2476" y="826"/>
                  </a:lnTo>
                  <a:lnTo>
                    <a:pt x="2476" y="789"/>
                  </a:lnTo>
                  <a:lnTo>
                    <a:pt x="2484" y="789"/>
                  </a:lnTo>
                  <a:lnTo>
                    <a:pt x="2484" y="767"/>
                  </a:lnTo>
                  <a:lnTo>
                    <a:pt x="2490" y="767"/>
                  </a:lnTo>
                  <a:lnTo>
                    <a:pt x="2490" y="745"/>
                  </a:lnTo>
                  <a:lnTo>
                    <a:pt x="2504" y="745"/>
                  </a:lnTo>
                  <a:lnTo>
                    <a:pt x="2504" y="723"/>
                  </a:lnTo>
                  <a:lnTo>
                    <a:pt x="2512" y="723"/>
                  </a:lnTo>
                  <a:lnTo>
                    <a:pt x="2512" y="693"/>
                  </a:lnTo>
                  <a:lnTo>
                    <a:pt x="2521" y="693"/>
                  </a:lnTo>
                  <a:lnTo>
                    <a:pt x="2521" y="670"/>
                  </a:lnTo>
                  <a:lnTo>
                    <a:pt x="2534" y="670"/>
                  </a:lnTo>
                  <a:lnTo>
                    <a:pt x="2534" y="472"/>
                  </a:lnTo>
                  <a:lnTo>
                    <a:pt x="2462" y="472"/>
                  </a:lnTo>
                  <a:lnTo>
                    <a:pt x="2462" y="457"/>
                  </a:lnTo>
                  <a:lnTo>
                    <a:pt x="2425" y="457"/>
                  </a:lnTo>
                  <a:lnTo>
                    <a:pt x="2425" y="450"/>
                  </a:lnTo>
                  <a:lnTo>
                    <a:pt x="2375" y="450"/>
                  </a:lnTo>
                  <a:lnTo>
                    <a:pt x="2375" y="435"/>
                  </a:lnTo>
                  <a:lnTo>
                    <a:pt x="2302" y="435"/>
                  </a:lnTo>
                  <a:lnTo>
                    <a:pt x="2302" y="421"/>
                  </a:lnTo>
                  <a:lnTo>
                    <a:pt x="2257" y="421"/>
                  </a:lnTo>
                  <a:lnTo>
                    <a:pt x="2257" y="413"/>
                  </a:lnTo>
                  <a:lnTo>
                    <a:pt x="2221" y="413"/>
                  </a:lnTo>
                  <a:lnTo>
                    <a:pt x="2221" y="406"/>
                  </a:lnTo>
                  <a:lnTo>
                    <a:pt x="2179" y="406"/>
                  </a:lnTo>
                  <a:lnTo>
                    <a:pt x="2179" y="391"/>
                  </a:lnTo>
                  <a:lnTo>
                    <a:pt x="2142" y="391"/>
                  </a:lnTo>
                  <a:lnTo>
                    <a:pt x="2142" y="384"/>
                  </a:lnTo>
                  <a:lnTo>
                    <a:pt x="2105" y="384"/>
                  </a:lnTo>
                  <a:lnTo>
                    <a:pt x="2105" y="375"/>
                  </a:lnTo>
                  <a:lnTo>
                    <a:pt x="2053" y="375"/>
                  </a:lnTo>
                  <a:lnTo>
                    <a:pt x="2053" y="369"/>
                  </a:lnTo>
                  <a:lnTo>
                    <a:pt x="2025" y="369"/>
                  </a:lnTo>
                  <a:lnTo>
                    <a:pt x="2025" y="355"/>
                  </a:lnTo>
                  <a:lnTo>
                    <a:pt x="1974" y="355"/>
                  </a:lnTo>
                  <a:lnTo>
                    <a:pt x="1974" y="347"/>
                  </a:lnTo>
                  <a:lnTo>
                    <a:pt x="1938" y="347"/>
                  </a:lnTo>
                  <a:lnTo>
                    <a:pt x="1938" y="338"/>
                  </a:lnTo>
                  <a:lnTo>
                    <a:pt x="1892" y="338"/>
                  </a:lnTo>
                  <a:lnTo>
                    <a:pt x="1892" y="332"/>
                  </a:lnTo>
                  <a:lnTo>
                    <a:pt x="1857" y="332"/>
                  </a:lnTo>
                  <a:lnTo>
                    <a:pt x="1857" y="324"/>
                  </a:lnTo>
                  <a:lnTo>
                    <a:pt x="1814" y="324"/>
                  </a:lnTo>
                  <a:lnTo>
                    <a:pt x="1814" y="318"/>
                  </a:lnTo>
                  <a:lnTo>
                    <a:pt x="1777" y="318"/>
                  </a:lnTo>
                  <a:lnTo>
                    <a:pt x="1777" y="310"/>
                  </a:lnTo>
                  <a:lnTo>
                    <a:pt x="1733" y="310"/>
                  </a:lnTo>
                  <a:lnTo>
                    <a:pt x="1733" y="296"/>
                  </a:lnTo>
                  <a:lnTo>
                    <a:pt x="1696" y="296"/>
                  </a:lnTo>
                  <a:lnTo>
                    <a:pt x="1696" y="287"/>
                  </a:lnTo>
                  <a:lnTo>
                    <a:pt x="1652" y="287"/>
                  </a:lnTo>
                  <a:lnTo>
                    <a:pt x="1652" y="272"/>
                  </a:lnTo>
                  <a:lnTo>
                    <a:pt x="1574" y="272"/>
                  </a:lnTo>
                  <a:lnTo>
                    <a:pt x="1574" y="259"/>
                  </a:lnTo>
                  <a:lnTo>
                    <a:pt x="1537" y="259"/>
                  </a:lnTo>
                  <a:lnTo>
                    <a:pt x="1537" y="250"/>
                  </a:lnTo>
                  <a:lnTo>
                    <a:pt x="1500" y="250"/>
                  </a:lnTo>
                  <a:lnTo>
                    <a:pt x="1500" y="236"/>
                  </a:lnTo>
                  <a:lnTo>
                    <a:pt x="1456" y="236"/>
                  </a:lnTo>
                  <a:lnTo>
                    <a:pt x="1456" y="228"/>
                  </a:lnTo>
                  <a:lnTo>
                    <a:pt x="1419" y="228"/>
                  </a:lnTo>
                  <a:lnTo>
                    <a:pt x="1419" y="222"/>
                  </a:lnTo>
                  <a:lnTo>
                    <a:pt x="1369" y="222"/>
                  </a:lnTo>
                  <a:lnTo>
                    <a:pt x="1369" y="213"/>
                  </a:lnTo>
                  <a:lnTo>
                    <a:pt x="1341" y="213"/>
                  </a:lnTo>
                  <a:lnTo>
                    <a:pt x="1341" y="208"/>
                  </a:lnTo>
                  <a:lnTo>
                    <a:pt x="1287" y="208"/>
                  </a:lnTo>
                  <a:lnTo>
                    <a:pt x="1287" y="199"/>
                  </a:lnTo>
                  <a:lnTo>
                    <a:pt x="1252" y="199"/>
                  </a:lnTo>
                  <a:lnTo>
                    <a:pt x="1252" y="184"/>
                  </a:lnTo>
                  <a:lnTo>
                    <a:pt x="1209" y="184"/>
                  </a:lnTo>
                  <a:lnTo>
                    <a:pt x="1209" y="177"/>
                  </a:lnTo>
                  <a:lnTo>
                    <a:pt x="1172" y="177"/>
                  </a:lnTo>
                  <a:lnTo>
                    <a:pt x="1172" y="171"/>
                  </a:lnTo>
                  <a:lnTo>
                    <a:pt x="1128" y="171"/>
                  </a:lnTo>
                  <a:lnTo>
                    <a:pt x="1128" y="154"/>
                  </a:lnTo>
                  <a:lnTo>
                    <a:pt x="1091" y="154"/>
                  </a:lnTo>
                  <a:lnTo>
                    <a:pt x="1091" y="148"/>
                  </a:lnTo>
                  <a:lnTo>
                    <a:pt x="1049" y="148"/>
                  </a:lnTo>
                  <a:lnTo>
                    <a:pt x="1049" y="140"/>
                  </a:lnTo>
                  <a:lnTo>
                    <a:pt x="1012" y="140"/>
                  </a:lnTo>
                  <a:lnTo>
                    <a:pt x="1012" y="133"/>
                  </a:lnTo>
                  <a:lnTo>
                    <a:pt x="967" y="133"/>
                  </a:lnTo>
                  <a:lnTo>
                    <a:pt x="967" y="118"/>
                  </a:lnTo>
                  <a:lnTo>
                    <a:pt x="932" y="118"/>
                  </a:lnTo>
                  <a:lnTo>
                    <a:pt x="932" y="111"/>
                  </a:lnTo>
                  <a:lnTo>
                    <a:pt x="852" y="111"/>
                  </a:lnTo>
                  <a:lnTo>
                    <a:pt x="852" y="96"/>
                  </a:lnTo>
                  <a:lnTo>
                    <a:pt x="800" y="96"/>
                  </a:lnTo>
                  <a:lnTo>
                    <a:pt x="800" y="89"/>
                  </a:lnTo>
                  <a:lnTo>
                    <a:pt x="771" y="89"/>
                  </a:lnTo>
                  <a:lnTo>
                    <a:pt x="771" y="80"/>
                  </a:lnTo>
                  <a:lnTo>
                    <a:pt x="721" y="80"/>
                  </a:lnTo>
                  <a:lnTo>
                    <a:pt x="721" y="66"/>
                  </a:lnTo>
                  <a:lnTo>
                    <a:pt x="690" y="66"/>
                  </a:lnTo>
                  <a:lnTo>
                    <a:pt x="690" y="59"/>
                  </a:lnTo>
                  <a:lnTo>
                    <a:pt x="640" y="59"/>
                  </a:lnTo>
                  <a:lnTo>
                    <a:pt x="640" y="52"/>
                  </a:lnTo>
                  <a:lnTo>
                    <a:pt x="603" y="52"/>
                  </a:lnTo>
                  <a:lnTo>
                    <a:pt x="603" y="37"/>
                  </a:lnTo>
                  <a:lnTo>
                    <a:pt x="560" y="37"/>
                  </a:lnTo>
                  <a:lnTo>
                    <a:pt x="560" y="28"/>
                  </a:lnTo>
                  <a:lnTo>
                    <a:pt x="525" y="28"/>
                  </a:lnTo>
                  <a:lnTo>
                    <a:pt x="525" y="23"/>
                  </a:lnTo>
                  <a:lnTo>
                    <a:pt x="488" y="23"/>
                  </a:lnTo>
                  <a:lnTo>
                    <a:pt x="488" y="15"/>
                  </a:lnTo>
                  <a:lnTo>
                    <a:pt x="443" y="15"/>
                  </a:lnTo>
                  <a:lnTo>
                    <a:pt x="443" y="0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rgbClr val="0202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510" name="Freeform 214"/>
            <p:cNvSpPr>
              <a:spLocks/>
            </p:cNvSpPr>
            <p:nvPr/>
          </p:nvSpPr>
          <p:spPr bwMode="auto">
            <a:xfrm>
              <a:off x="4810" y="1859"/>
              <a:ext cx="240" cy="142"/>
            </a:xfrm>
            <a:custGeom>
              <a:avLst/>
              <a:gdLst/>
              <a:ahLst/>
              <a:cxnLst>
                <a:cxn ang="0">
                  <a:pos x="336" y="89"/>
                </a:cxn>
                <a:cxn ang="0">
                  <a:pos x="305" y="184"/>
                </a:cxn>
                <a:cxn ang="0">
                  <a:pos x="268" y="272"/>
                </a:cxn>
                <a:cxn ang="0">
                  <a:pos x="233" y="375"/>
                </a:cxn>
                <a:cxn ang="0">
                  <a:pos x="196" y="472"/>
                </a:cxn>
                <a:cxn ang="0">
                  <a:pos x="168" y="545"/>
                </a:cxn>
                <a:cxn ang="0">
                  <a:pos x="139" y="628"/>
                </a:cxn>
                <a:cxn ang="0">
                  <a:pos x="109" y="708"/>
                </a:cxn>
                <a:cxn ang="0">
                  <a:pos x="81" y="804"/>
                </a:cxn>
                <a:cxn ang="0">
                  <a:pos x="52" y="872"/>
                </a:cxn>
                <a:cxn ang="0">
                  <a:pos x="22" y="952"/>
                </a:cxn>
                <a:cxn ang="0">
                  <a:pos x="22" y="1380"/>
                </a:cxn>
                <a:cxn ang="0">
                  <a:pos x="176" y="1417"/>
                </a:cxn>
                <a:cxn ang="0">
                  <a:pos x="292" y="1440"/>
                </a:cxn>
                <a:cxn ang="0">
                  <a:pos x="409" y="1468"/>
                </a:cxn>
                <a:cxn ang="0">
                  <a:pos x="518" y="1499"/>
                </a:cxn>
                <a:cxn ang="0">
                  <a:pos x="633" y="1519"/>
                </a:cxn>
                <a:cxn ang="0">
                  <a:pos x="779" y="1556"/>
                </a:cxn>
                <a:cxn ang="0">
                  <a:pos x="905" y="1587"/>
                </a:cxn>
                <a:cxn ang="0">
                  <a:pos x="1014" y="1616"/>
                </a:cxn>
                <a:cxn ang="0">
                  <a:pos x="1166" y="1647"/>
                </a:cxn>
                <a:cxn ang="0">
                  <a:pos x="1284" y="1675"/>
                </a:cxn>
                <a:cxn ang="0">
                  <a:pos x="1399" y="1704"/>
                </a:cxn>
                <a:cxn ang="0">
                  <a:pos x="1502" y="1735"/>
                </a:cxn>
                <a:cxn ang="0">
                  <a:pos x="1654" y="1763"/>
                </a:cxn>
                <a:cxn ang="0">
                  <a:pos x="1772" y="1794"/>
                </a:cxn>
                <a:cxn ang="0">
                  <a:pos x="1887" y="1823"/>
                </a:cxn>
                <a:cxn ang="0">
                  <a:pos x="1996" y="1851"/>
                </a:cxn>
                <a:cxn ang="0">
                  <a:pos x="2063" y="1772"/>
                </a:cxn>
                <a:cxn ang="0">
                  <a:pos x="2091" y="1684"/>
                </a:cxn>
                <a:cxn ang="0">
                  <a:pos x="2122" y="1624"/>
                </a:cxn>
                <a:cxn ang="0">
                  <a:pos x="2150" y="1536"/>
                </a:cxn>
                <a:cxn ang="0">
                  <a:pos x="2186" y="1440"/>
                </a:cxn>
                <a:cxn ang="0">
                  <a:pos x="2214" y="1380"/>
                </a:cxn>
                <a:cxn ang="0">
                  <a:pos x="2245" y="1297"/>
                </a:cxn>
                <a:cxn ang="0">
                  <a:pos x="2266" y="1224"/>
                </a:cxn>
                <a:cxn ang="0">
                  <a:pos x="2296" y="1145"/>
                </a:cxn>
                <a:cxn ang="0">
                  <a:pos x="2318" y="1077"/>
                </a:cxn>
                <a:cxn ang="0">
                  <a:pos x="2346" y="1002"/>
                </a:cxn>
                <a:cxn ang="0">
                  <a:pos x="2375" y="929"/>
                </a:cxn>
                <a:cxn ang="0">
                  <a:pos x="2405" y="457"/>
                </a:cxn>
                <a:cxn ang="0">
                  <a:pos x="2245" y="421"/>
                </a:cxn>
                <a:cxn ang="0">
                  <a:pos x="2122" y="391"/>
                </a:cxn>
                <a:cxn ang="0">
                  <a:pos x="1996" y="369"/>
                </a:cxn>
                <a:cxn ang="0">
                  <a:pos x="1881" y="338"/>
                </a:cxn>
                <a:cxn ang="0">
                  <a:pos x="1757" y="318"/>
                </a:cxn>
                <a:cxn ang="0">
                  <a:pos x="1639" y="287"/>
                </a:cxn>
                <a:cxn ang="0">
                  <a:pos x="1480" y="250"/>
                </a:cxn>
                <a:cxn ang="0">
                  <a:pos x="1362" y="222"/>
                </a:cxn>
                <a:cxn ang="0">
                  <a:pos x="1230" y="199"/>
                </a:cxn>
                <a:cxn ang="0">
                  <a:pos x="1115" y="171"/>
                </a:cxn>
                <a:cxn ang="0">
                  <a:pos x="992" y="140"/>
                </a:cxn>
                <a:cxn ang="0">
                  <a:pos x="875" y="111"/>
                </a:cxn>
                <a:cxn ang="0">
                  <a:pos x="714" y="80"/>
                </a:cxn>
                <a:cxn ang="0">
                  <a:pos x="583" y="52"/>
                </a:cxn>
                <a:cxn ang="0">
                  <a:pos x="468" y="23"/>
                </a:cxn>
              </a:cxnLst>
              <a:rect l="0" t="0" r="r" b="b"/>
              <a:pathLst>
                <a:path w="2405" h="1851">
                  <a:moveTo>
                    <a:pt x="350" y="0"/>
                  </a:moveTo>
                  <a:lnTo>
                    <a:pt x="350" y="28"/>
                  </a:lnTo>
                  <a:lnTo>
                    <a:pt x="342" y="28"/>
                  </a:lnTo>
                  <a:lnTo>
                    <a:pt x="342" y="59"/>
                  </a:lnTo>
                  <a:lnTo>
                    <a:pt x="336" y="59"/>
                  </a:lnTo>
                  <a:lnTo>
                    <a:pt x="336" y="89"/>
                  </a:lnTo>
                  <a:lnTo>
                    <a:pt x="327" y="89"/>
                  </a:lnTo>
                  <a:lnTo>
                    <a:pt x="327" y="111"/>
                  </a:lnTo>
                  <a:lnTo>
                    <a:pt x="314" y="111"/>
                  </a:lnTo>
                  <a:lnTo>
                    <a:pt x="314" y="133"/>
                  </a:lnTo>
                  <a:lnTo>
                    <a:pt x="305" y="133"/>
                  </a:lnTo>
                  <a:lnTo>
                    <a:pt x="305" y="184"/>
                  </a:lnTo>
                  <a:lnTo>
                    <a:pt x="292" y="184"/>
                  </a:lnTo>
                  <a:lnTo>
                    <a:pt x="292" y="208"/>
                  </a:lnTo>
                  <a:lnTo>
                    <a:pt x="285" y="208"/>
                  </a:lnTo>
                  <a:lnTo>
                    <a:pt x="285" y="228"/>
                  </a:lnTo>
                  <a:lnTo>
                    <a:pt x="268" y="228"/>
                  </a:lnTo>
                  <a:lnTo>
                    <a:pt x="268" y="272"/>
                  </a:lnTo>
                  <a:lnTo>
                    <a:pt x="255" y="272"/>
                  </a:lnTo>
                  <a:lnTo>
                    <a:pt x="255" y="310"/>
                  </a:lnTo>
                  <a:lnTo>
                    <a:pt x="249" y="310"/>
                  </a:lnTo>
                  <a:lnTo>
                    <a:pt x="249" y="332"/>
                  </a:lnTo>
                  <a:lnTo>
                    <a:pt x="233" y="332"/>
                  </a:lnTo>
                  <a:lnTo>
                    <a:pt x="233" y="375"/>
                  </a:lnTo>
                  <a:lnTo>
                    <a:pt x="218" y="375"/>
                  </a:lnTo>
                  <a:lnTo>
                    <a:pt x="218" y="406"/>
                  </a:lnTo>
                  <a:lnTo>
                    <a:pt x="212" y="406"/>
                  </a:lnTo>
                  <a:lnTo>
                    <a:pt x="212" y="435"/>
                  </a:lnTo>
                  <a:lnTo>
                    <a:pt x="196" y="435"/>
                  </a:lnTo>
                  <a:lnTo>
                    <a:pt x="196" y="472"/>
                  </a:lnTo>
                  <a:lnTo>
                    <a:pt x="181" y="472"/>
                  </a:lnTo>
                  <a:lnTo>
                    <a:pt x="181" y="509"/>
                  </a:lnTo>
                  <a:lnTo>
                    <a:pt x="176" y="509"/>
                  </a:lnTo>
                  <a:lnTo>
                    <a:pt x="176" y="531"/>
                  </a:lnTo>
                  <a:lnTo>
                    <a:pt x="168" y="531"/>
                  </a:lnTo>
                  <a:lnTo>
                    <a:pt x="168" y="545"/>
                  </a:lnTo>
                  <a:lnTo>
                    <a:pt x="153" y="545"/>
                  </a:lnTo>
                  <a:lnTo>
                    <a:pt x="153" y="576"/>
                  </a:lnTo>
                  <a:lnTo>
                    <a:pt x="146" y="576"/>
                  </a:lnTo>
                  <a:lnTo>
                    <a:pt x="146" y="605"/>
                  </a:lnTo>
                  <a:lnTo>
                    <a:pt x="139" y="605"/>
                  </a:lnTo>
                  <a:lnTo>
                    <a:pt x="139" y="628"/>
                  </a:lnTo>
                  <a:lnTo>
                    <a:pt x="131" y="628"/>
                  </a:lnTo>
                  <a:lnTo>
                    <a:pt x="131" y="650"/>
                  </a:lnTo>
                  <a:lnTo>
                    <a:pt x="117" y="650"/>
                  </a:lnTo>
                  <a:lnTo>
                    <a:pt x="117" y="670"/>
                  </a:lnTo>
                  <a:lnTo>
                    <a:pt x="109" y="670"/>
                  </a:lnTo>
                  <a:lnTo>
                    <a:pt x="109" y="708"/>
                  </a:lnTo>
                  <a:lnTo>
                    <a:pt x="103" y="708"/>
                  </a:lnTo>
                  <a:lnTo>
                    <a:pt x="103" y="723"/>
                  </a:lnTo>
                  <a:lnTo>
                    <a:pt x="94" y="723"/>
                  </a:lnTo>
                  <a:lnTo>
                    <a:pt x="94" y="753"/>
                  </a:lnTo>
                  <a:lnTo>
                    <a:pt x="81" y="753"/>
                  </a:lnTo>
                  <a:lnTo>
                    <a:pt x="81" y="804"/>
                  </a:lnTo>
                  <a:lnTo>
                    <a:pt x="72" y="804"/>
                  </a:lnTo>
                  <a:lnTo>
                    <a:pt x="72" y="826"/>
                  </a:lnTo>
                  <a:lnTo>
                    <a:pt x="59" y="826"/>
                  </a:lnTo>
                  <a:lnTo>
                    <a:pt x="59" y="849"/>
                  </a:lnTo>
                  <a:lnTo>
                    <a:pt x="52" y="849"/>
                  </a:lnTo>
                  <a:lnTo>
                    <a:pt x="52" y="872"/>
                  </a:lnTo>
                  <a:lnTo>
                    <a:pt x="36" y="872"/>
                  </a:lnTo>
                  <a:lnTo>
                    <a:pt x="36" y="892"/>
                  </a:lnTo>
                  <a:lnTo>
                    <a:pt x="30" y="892"/>
                  </a:lnTo>
                  <a:lnTo>
                    <a:pt x="30" y="923"/>
                  </a:lnTo>
                  <a:lnTo>
                    <a:pt x="22" y="923"/>
                  </a:lnTo>
                  <a:lnTo>
                    <a:pt x="22" y="952"/>
                  </a:lnTo>
                  <a:lnTo>
                    <a:pt x="16" y="952"/>
                  </a:lnTo>
                  <a:lnTo>
                    <a:pt x="16" y="982"/>
                  </a:lnTo>
                  <a:lnTo>
                    <a:pt x="0" y="982"/>
                  </a:lnTo>
                  <a:lnTo>
                    <a:pt x="0" y="1365"/>
                  </a:lnTo>
                  <a:lnTo>
                    <a:pt x="22" y="1365"/>
                  </a:lnTo>
                  <a:lnTo>
                    <a:pt x="22" y="1380"/>
                  </a:lnTo>
                  <a:lnTo>
                    <a:pt x="72" y="1380"/>
                  </a:lnTo>
                  <a:lnTo>
                    <a:pt x="72" y="1388"/>
                  </a:lnTo>
                  <a:lnTo>
                    <a:pt x="103" y="1388"/>
                  </a:lnTo>
                  <a:lnTo>
                    <a:pt x="103" y="1403"/>
                  </a:lnTo>
                  <a:lnTo>
                    <a:pt x="176" y="1403"/>
                  </a:lnTo>
                  <a:lnTo>
                    <a:pt x="176" y="1417"/>
                  </a:lnTo>
                  <a:lnTo>
                    <a:pt x="218" y="1417"/>
                  </a:lnTo>
                  <a:lnTo>
                    <a:pt x="218" y="1425"/>
                  </a:lnTo>
                  <a:lnTo>
                    <a:pt x="255" y="1425"/>
                  </a:lnTo>
                  <a:lnTo>
                    <a:pt x="255" y="1431"/>
                  </a:lnTo>
                  <a:lnTo>
                    <a:pt x="292" y="1431"/>
                  </a:lnTo>
                  <a:lnTo>
                    <a:pt x="292" y="1440"/>
                  </a:lnTo>
                  <a:lnTo>
                    <a:pt x="327" y="1440"/>
                  </a:lnTo>
                  <a:lnTo>
                    <a:pt x="327" y="1446"/>
                  </a:lnTo>
                  <a:lnTo>
                    <a:pt x="364" y="1446"/>
                  </a:lnTo>
                  <a:lnTo>
                    <a:pt x="364" y="1462"/>
                  </a:lnTo>
                  <a:lnTo>
                    <a:pt x="409" y="1462"/>
                  </a:lnTo>
                  <a:lnTo>
                    <a:pt x="409" y="1468"/>
                  </a:lnTo>
                  <a:lnTo>
                    <a:pt x="445" y="1468"/>
                  </a:lnTo>
                  <a:lnTo>
                    <a:pt x="445" y="1477"/>
                  </a:lnTo>
                  <a:lnTo>
                    <a:pt x="481" y="1477"/>
                  </a:lnTo>
                  <a:lnTo>
                    <a:pt x="481" y="1482"/>
                  </a:lnTo>
                  <a:lnTo>
                    <a:pt x="518" y="1482"/>
                  </a:lnTo>
                  <a:lnTo>
                    <a:pt x="518" y="1499"/>
                  </a:lnTo>
                  <a:lnTo>
                    <a:pt x="560" y="1499"/>
                  </a:lnTo>
                  <a:lnTo>
                    <a:pt x="560" y="1505"/>
                  </a:lnTo>
                  <a:lnTo>
                    <a:pt x="597" y="1505"/>
                  </a:lnTo>
                  <a:lnTo>
                    <a:pt x="597" y="1513"/>
                  </a:lnTo>
                  <a:lnTo>
                    <a:pt x="633" y="1513"/>
                  </a:lnTo>
                  <a:lnTo>
                    <a:pt x="633" y="1519"/>
                  </a:lnTo>
                  <a:lnTo>
                    <a:pt x="664" y="1519"/>
                  </a:lnTo>
                  <a:lnTo>
                    <a:pt x="664" y="1536"/>
                  </a:lnTo>
                  <a:lnTo>
                    <a:pt x="743" y="1536"/>
                  </a:lnTo>
                  <a:lnTo>
                    <a:pt x="743" y="1550"/>
                  </a:lnTo>
                  <a:lnTo>
                    <a:pt x="779" y="1550"/>
                  </a:lnTo>
                  <a:lnTo>
                    <a:pt x="779" y="1556"/>
                  </a:lnTo>
                  <a:lnTo>
                    <a:pt x="816" y="1556"/>
                  </a:lnTo>
                  <a:lnTo>
                    <a:pt x="816" y="1565"/>
                  </a:lnTo>
                  <a:lnTo>
                    <a:pt x="860" y="1565"/>
                  </a:lnTo>
                  <a:lnTo>
                    <a:pt x="860" y="1579"/>
                  </a:lnTo>
                  <a:lnTo>
                    <a:pt x="905" y="1579"/>
                  </a:lnTo>
                  <a:lnTo>
                    <a:pt x="905" y="1587"/>
                  </a:lnTo>
                  <a:lnTo>
                    <a:pt x="941" y="1587"/>
                  </a:lnTo>
                  <a:lnTo>
                    <a:pt x="941" y="1594"/>
                  </a:lnTo>
                  <a:lnTo>
                    <a:pt x="978" y="1594"/>
                  </a:lnTo>
                  <a:lnTo>
                    <a:pt x="978" y="1601"/>
                  </a:lnTo>
                  <a:lnTo>
                    <a:pt x="1014" y="1601"/>
                  </a:lnTo>
                  <a:lnTo>
                    <a:pt x="1014" y="1616"/>
                  </a:lnTo>
                  <a:lnTo>
                    <a:pt x="1056" y="1616"/>
                  </a:lnTo>
                  <a:lnTo>
                    <a:pt x="1056" y="1624"/>
                  </a:lnTo>
                  <a:lnTo>
                    <a:pt x="1093" y="1624"/>
                  </a:lnTo>
                  <a:lnTo>
                    <a:pt x="1093" y="1638"/>
                  </a:lnTo>
                  <a:lnTo>
                    <a:pt x="1166" y="1638"/>
                  </a:lnTo>
                  <a:lnTo>
                    <a:pt x="1166" y="1647"/>
                  </a:lnTo>
                  <a:lnTo>
                    <a:pt x="1195" y="1647"/>
                  </a:lnTo>
                  <a:lnTo>
                    <a:pt x="1195" y="1653"/>
                  </a:lnTo>
                  <a:lnTo>
                    <a:pt x="1247" y="1653"/>
                  </a:lnTo>
                  <a:lnTo>
                    <a:pt x="1247" y="1667"/>
                  </a:lnTo>
                  <a:lnTo>
                    <a:pt x="1284" y="1667"/>
                  </a:lnTo>
                  <a:lnTo>
                    <a:pt x="1284" y="1675"/>
                  </a:lnTo>
                  <a:lnTo>
                    <a:pt x="1312" y="1675"/>
                  </a:lnTo>
                  <a:lnTo>
                    <a:pt x="1312" y="1684"/>
                  </a:lnTo>
                  <a:lnTo>
                    <a:pt x="1348" y="1684"/>
                  </a:lnTo>
                  <a:lnTo>
                    <a:pt x="1348" y="1698"/>
                  </a:lnTo>
                  <a:lnTo>
                    <a:pt x="1399" y="1698"/>
                  </a:lnTo>
                  <a:lnTo>
                    <a:pt x="1399" y="1704"/>
                  </a:lnTo>
                  <a:lnTo>
                    <a:pt x="1430" y="1704"/>
                  </a:lnTo>
                  <a:lnTo>
                    <a:pt x="1430" y="1712"/>
                  </a:lnTo>
                  <a:lnTo>
                    <a:pt x="1465" y="1712"/>
                  </a:lnTo>
                  <a:lnTo>
                    <a:pt x="1465" y="1720"/>
                  </a:lnTo>
                  <a:lnTo>
                    <a:pt x="1502" y="1720"/>
                  </a:lnTo>
                  <a:lnTo>
                    <a:pt x="1502" y="1735"/>
                  </a:lnTo>
                  <a:lnTo>
                    <a:pt x="1545" y="1735"/>
                  </a:lnTo>
                  <a:lnTo>
                    <a:pt x="1545" y="1741"/>
                  </a:lnTo>
                  <a:lnTo>
                    <a:pt x="1581" y="1741"/>
                  </a:lnTo>
                  <a:lnTo>
                    <a:pt x="1581" y="1757"/>
                  </a:lnTo>
                  <a:lnTo>
                    <a:pt x="1654" y="1757"/>
                  </a:lnTo>
                  <a:lnTo>
                    <a:pt x="1654" y="1763"/>
                  </a:lnTo>
                  <a:lnTo>
                    <a:pt x="1698" y="1763"/>
                  </a:lnTo>
                  <a:lnTo>
                    <a:pt x="1698" y="1772"/>
                  </a:lnTo>
                  <a:lnTo>
                    <a:pt x="1735" y="1772"/>
                  </a:lnTo>
                  <a:lnTo>
                    <a:pt x="1735" y="1786"/>
                  </a:lnTo>
                  <a:lnTo>
                    <a:pt x="1772" y="1786"/>
                  </a:lnTo>
                  <a:lnTo>
                    <a:pt x="1772" y="1794"/>
                  </a:lnTo>
                  <a:lnTo>
                    <a:pt x="1813" y="1794"/>
                  </a:lnTo>
                  <a:lnTo>
                    <a:pt x="1813" y="1800"/>
                  </a:lnTo>
                  <a:lnTo>
                    <a:pt x="1850" y="1800"/>
                  </a:lnTo>
                  <a:lnTo>
                    <a:pt x="1850" y="1814"/>
                  </a:lnTo>
                  <a:lnTo>
                    <a:pt x="1887" y="1814"/>
                  </a:lnTo>
                  <a:lnTo>
                    <a:pt x="1887" y="1823"/>
                  </a:lnTo>
                  <a:lnTo>
                    <a:pt x="1931" y="1823"/>
                  </a:lnTo>
                  <a:lnTo>
                    <a:pt x="1931" y="1829"/>
                  </a:lnTo>
                  <a:lnTo>
                    <a:pt x="1968" y="1829"/>
                  </a:lnTo>
                  <a:lnTo>
                    <a:pt x="1968" y="1845"/>
                  </a:lnTo>
                  <a:lnTo>
                    <a:pt x="1996" y="1845"/>
                  </a:lnTo>
                  <a:lnTo>
                    <a:pt x="1996" y="1851"/>
                  </a:lnTo>
                  <a:lnTo>
                    <a:pt x="2048" y="1851"/>
                  </a:lnTo>
                  <a:lnTo>
                    <a:pt x="2048" y="1845"/>
                  </a:lnTo>
                  <a:lnTo>
                    <a:pt x="2055" y="1845"/>
                  </a:lnTo>
                  <a:lnTo>
                    <a:pt x="2055" y="1800"/>
                  </a:lnTo>
                  <a:lnTo>
                    <a:pt x="2063" y="1800"/>
                  </a:lnTo>
                  <a:lnTo>
                    <a:pt x="2063" y="1772"/>
                  </a:lnTo>
                  <a:lnTo>
                    <a:pt x="2068" y="1772"/>
                  </a:lnTo>
                  <a:lnTo>
                    <a:pt x="2068" y="1757"/>
                  </a:lnTo>
                  <a:lnTo>
                    <a:pt x="2085" y="1757"/>
                  </a:lnTo>
                  <a:lnTo>
                    <a:pt x="2085" y="1712"/>
                  </a:lnTo>
                  <a:lnTo>
                    <a:pt x="2091" y="1712"/>
                  </a:lnTo>
                  <a:lnTo>
                    <a:pt x="2091" y="1684"/>
                  </a:lnTo>
                  <a:lnTo>
                    <a:pt x="2105" y="1684"/>
                  </a:lnTo>
                  <a:lnTo>
                    <a:pt x="2105" y="1667"/>
                  </a:lnTo>
                  <a:lnTo>
                    <a:pt x="2113" y="1667"/>
                  </a:lnTo>
                  <a:lnTo>
                    <a:pt x="2113" y="1638"/>
                  </a:lnTo>
                  <a:lnTo>
                    <a:pt x="2122" y="1638"/>
                  </a:lnTo>
                  <a:lnTo>
                    <a:pt x="2122" y="1624"/>
                  </a:lnTo>
                  <a:lnTo>
                    <a:pt x="2127" y="1624"/>
                  </a:lnTo>
                  <a:lnTo>
                    <a:pt x="2127" y="1587"/>
                  </a:lnTo>
                  <a:lnTo>
                    <a:pt x="2142" y="1587"/>
                  </a:lnTo>
                  <a:lnTo>
                    <a:pt x="2142" y="1565"/>
                  </a:lnTo>
                  <a:lnTo>
                    <a:pt x="2150" y="1565"/>
                  </a:lnTo>
                  <a:lnTo>
                    <a:pt x="2150" y="1536"/>
                  </a:lnTo>
                  <a:lnTo>
                    <a:pt x="2164" y="1536"/>
                  </a:lnTo>
                  <a:lnTo>
                    <a:pt x="2164" y="1482"/>
                  </a:lnTo>
                  <a:lnTo>
                    <a:pt x="2178" y="1482"/>
                  </a:lnTo>
                  <a:lnTo>
                    <a:pt x="2178" y="1468"/>
                  </a:lnTo>
                  <a:lnTo>
                    <a:pt x="2186" y="1468"/>
                  </a:lnTo>
                  <a:lnTo>
                    <a:pt x="2186" y="1440"/>
                  </a:lnTo>
                  <a:lnTo>
                    <a:pt x="2194" y="1440"/>
                  </a:lnTo>
                  <a:lnTo>
                    <a:pt x="2194" y="1425"/>
                  </a:lnTo>
                  <a:lnTo>
                    <a:pt x="2200" y="1425"/>
                  </a:lnTo>
                  <a:lnTo>
                    <a:pt x="2200" y="1403"/>
                  </a:lnTo>
                  <a:lnTo>
                    <a:pt x="2214" y="1403"/>
                  </a:lnTo>
                  <a:lnTo>
                    <a:pt x="2214" y="1380"/>
                  </a:lnTo>
                  <a:lnTo>
                    <a:pt x="2223" y="1380"/>
                  </a:lnTo>
                  <a:lnTo>
                    <a:pt x="2223" y="1357"/>
                  </a:lnTo>
                  <a:lnTo>
                    <a:pt x="2229" y="1357"/>
                  </a:lnTo>
                  <a:lnTo>
                    <a:pt x="2229" y="1321"/>
                  </a:lnTo>
                  <a:lnTo>
                    <a:pt x="2245" y="1321"/>
                  </a:lnTo>
                  <a:lnTo>
                    <a:pt x="2245" y="1297"/>
                  </a:lnTo>
                  <a:lnTo>
                    <a:pt x="2251" y="1297"/>
                  </a:lnTo>
                  <a:lnTo>
                    <a:pt x="2251" y="1261"/>
                  </a:lnTo>
                  <a:lnTo>
                    <a:pt x="2259" y="1261"/>
                  </a:lnTo>
                  <a:lnTo>
                    <a:pt x="2259" y="1240"/>
                  </a:lnTo>
                  <a:lnTo>
                    <a:pt x="2266" y="1240"/>
                  </a:lnTo>
                  <a:lnTo>
                    <a:pt x="2266" y="1224"/>
                  </a:lnTo>
                  <a:lnTo>
                    <a:pt x="2281" y="1224"/>
                  </a:lnTo>
                  <a:lnTo>
                    <a:pt x="2281" y="1196"/>
                  </a:lnTo>
                  <a:lnTo>
                    <a:pt x="2288" y="1196"/>
                  </a:lnTo>
                  <a:lnTo>
                    <a:pt x="2288" y="1181"/>
                  </a:lnTo>
                  <a:lnTo>
                    <a:pt x="2296" y="1181"/>
                  </a:lnTo>
                  <a:lnTo>
                    <a:pt x="2296" y="1145"/>
                  </a:lnTo>
                  <a:lnTo>
                    <a:pt x="2301" y="1145"/>
                  </a:lnTo>
                  <a:lnTo>
                    <a:pt x="2301" y="1121"/>
                  </a:lnTo>
                  <a:lnTo>
                    <a:pt x="2310" y="1121"/>
                  </a:lnTo>
                  <a:lnTo>
                    <a:pt x="2310" y="1108"/>
                  </a:lnTo>
                  <a:lnTo>
                    <a:pt x="2318" y="1108"/>
                  </a:lnTo>
                  <a:lnTo>
                    <a:pt x="2318" y="1077"/>
                  </a:lnTo>
                  <a:lnTo>
                    <a:pt x="2324" y="1077"/>
                  </a:lnTo>
                  <a:lnTo>
                    <a:pt x="2324" y="1048"/>
                  </a:lnTo>
                  <a:lnTo>
                    <a:pt x="2338" y="1048"/>
                  </a:lnTo>
                  <a:lnTo>
                    <a:pt x="2338" y="1025"/>
                  </a:lnTo>
                  <a:lnTo>
                    <a:pt x="2346" y="1025"/>
                  </a:lnTo>
                  <a:lnTo>
                    <a:pt x="2346" y="1002"/>
                  </a:lnTo>
                  <a:lnTo>
                    <a:pt x="2360" y="1002"/>
                  </a:lnTo>
                  <a:lnTo>
                    <a:pt x="2360" y="989"/>
                  </a:lnTo>
                  <a:lnTo>
                    <a:pt x="2368" y="989"/>
                  </a:lnTo>
                  <a:lnTo>
                    <a:pt x="2368" y="960"/>
                  </a:lnTo>
                  <a:lnTo>
                    <a:pt x="2375" y="960"/>
                  </a:lnTo>
                  <a:lnTo>
                    <a:pt x="2375" y="929"/>
                  </a:lnTo>
                  <a:lnTo>
                    <a:pt x="2383" y="929"/>
                  </a:lnTo>
                  <a:lnTo>
                    <a:pt x="2383" y="892"/>
                  </a:lnTo>
                  <a:lnTo>
                    <a:pt x="2397" y="892"/>
                  </a:lnTo>
                  <a:lnTo>
                    <a:pt x="2397" y="872"/>
                  </a:lnTo>
                  <a:lnTo>
                    <a:pt x="2405" y="872"/>
                  </a:lnTo>
                  <a:lnTo>
                    <a:pt x="2405" y="457"/>
                  </a:lnTo>
                  <a:lnTo>
                    <a:pt x="2368" y="457"/>
                  </a:lnTo>
                  <a:lnTo>
                    <a:pt x="2368" y="450"/>
                  </a:lnTo>
                  <a:lnTo>
                    <a:pt x="2318" y="450"/>
                  </a:lnTo>
                  <a:lnTo>
                    <a:pt x="2318" y="435"/>
                  </a:lnTo>
                  <a:lnTo>
                    <a:pt x="2245" y="435"/>
                  </a:lnTo>
                  <a:lnTo>
                    <a:pt x="2245" y="421"/>
                  </a:lnTo>
                  <a:lnTo>
                    <a:pt x="2200" y="421"/>
                  </a:lnTo>
                  <a:lnTo>
                    <a:pt x="2200" y="413"/>
                  </a:lnTo>
                  <a:lnTo>
                    <a:pt x="2164" y="413"/>
                  </a:lnTo>
                  <a:lnTo>
                    <a:pt x="2164" y="406"/>
                  </a:lnTo>
                  <a:lnTo>
                    <a:pt x="2122" y="406"/>
                  </a:lnTo>
                  <a:lnTo>
                    <a:pt x="2122" y="391"/>
                  </a:lnTo>
                  <a:lnTo>
                    <a:pt x="2085" y="391"/>
                  </a:lnTo>
                  <a:lnTo>
                    <a:pt x="2085" y="384"/>
                  </a:lnTo>
                  <a:lnTo>
                    <a:pt x="2048" y="384"/>
                  </a:lnTo>
                  <a:lnTo>
                    <a:pt x="2048" y="375"/>
                  </a:lnTo>
                  <a:lnTo>
                    <a:pt x="1996" y="375"/>
                  </a:lnTo>
                  <a:lnTo>
                    <a:pt x="1996" y="369"/>
                  </a:lnTo>
                  <a:lnTo>
                    <a:pt x="1968" y="369"/>
                  </a:lnTo>
                  <a:lnTo>
                    <a:pt x="1968" y="355"/>
                  </a:lnTo>
                  <a:lnTo>
                    <a:pt x="1917" y="355"/>
                  </a:lnTo>
                  <a:lnTo>
                    <a:pt x="1917" y="347"/>
                  </a:lnTo>
                  <a:lnTo>
                    <a:pt x="1881" y="347"/>
                  </a:lnTo>
                  <a:lnTo>
                    <a:pt x="1881" y="338"/>
                  </a:lnTo>
                  <a:lnTo>
                    <a:pt x="1835" y="338"/>
                  </a:lnTo>
                  <a:lnTo>
                    <a:pt x="1835" y="332"/>
                  </a:lnTo>
                  <a:lnTo>
                    <a:pt x="1800" y="332"/>
                  </a:lnTo>
                  <a:lnTo>
                    <a:pt x="1800" y="324"/>
                  </a:lnTo>
                  <a:lnTo>
                    <a:pt x="1757" y="324"/>
                  </a:lnTo>
                  <a:lnTo>
                    <a:pt x="1757" y="318"/>
                  </a:lnTo>
                  <a:lnTo>
                    <a:pt x="1720" y="318"/>
                  </a:lnTo>
                  <a:lnTo>
                    <a:pt x="1720" y="310"/>
                  </a:lnTo>
                  <a:lnTo>
                    <a:pt x="1676" y="310"/>
                  </a:lnTo>
                  <a:lnTo>
                    <a:pt x="1676" y="296"/>
                  </a:lnTo>
                  <a:lnTo>
                    <a:pt x="1639" y="296"/>
                  </a:lnTo>
                  <a:lnTo>
                    <a:pt x="1639" y="287"/>
                  </a:lnTo>
                  <a:lnTo>
                    <a:pt x="1595" y="287"/>
                  </a:lnTo>
                  <a:lnTo>
                    <a:pt x="1595" y="272"/>
                  </a:lnTo>
                  <a:lnTo>
                    <a:pt x="1517" y="272"/>
                  </a:lnTo>
                  <a:lnTo>
                    <a:pt x="1517" y="259"/>
                  </a:lnTo>
                  <a:lnTo>
                    <a:pt x="1480" y="259"/>
                  </a:lnTo>
                  <a:lnTo>
                    <a:pt x="1480" y="250"/>
                  </a:lnTo>
                  <a:lnTo>
                    <a:pt x="1443" y="250"/>
                  </a:lnTo>
                  <a:lnTo>
                    <a:pt x="1443" y="236"/>
                  </a:lnTo>
                  <a:lnTo>
                    <a:pt x="1399" y="236"/>
                  </a:lnTo>
                  <a:lnTo>
                    <a:pt x="1399" y="228"/>
                  </a:lnTo>
                  <a:lnTo>
                    <a:pt x="1362" y="228"/>
                  </a:lnTo>
                  <a:lnTo>
                    <a:pt x="1362" y="222"/>
                  </a:lnTo>
                  <a:lnTo>
                    <a:pt x="1312" y="222"/>
                  </a:lnTo>
                  <a:lnTo>
                    <a:pt x="1312" y="213"/>
                  </a:lnTo>
                  <a:lnTo>
                    <a:pt x="1284" y="213"/>
                  </a:lnTo>
                  <a:lnTo>
                    <a:pt x="1284" y="208"/>
                  </a:lnTo>
                  <a:lnTo>
                    <a:pt x="1230" y="208"/>
                  </a:lnTo>
                  <a:lnTo>
                    <a:pt x="1230" y="199"/>
                  </a:lnTo>
                  <a:lnTo>
                    <a:pt x="1195" y="199"/>
                  </a:lnTo>
                  <a:lnTo>
                    <a:pt x="1195" y="184"/>
                  </a:lnTo>
                  <a:lnTo>
                    <a:pt x="1152" y="184"/>
                  </a:lnTo>
                  <a:lnTo>
                    <a:pt x="1152" y="177"/>
                  </a:lnTo>
                  <a:lnTo>
                    <a:pt x="1115" y="177"/>
                  </a:lnTo>
                  <a:lnTo>
                    <a:pt x="1115" y="171"/>
                  </a:lnTo>
                  <a:lnTo>
                    <a:pt x="1071" y="171"/>
                  </a:lnTo>
                  <a:lnTo>
                    <a:pt x="1071" y="154"/>
                  </a:lnTo>
                  <a:lnTo>
                    <a:pt x="1034" y="154"/>
                  </a:lnTo>
                  <a:lnTo>
                    <a:pt x="1034" y="148"/>
                  </a:lnTo>
                  <a:lnTo>
                    <a:pt x="992" y="148"/>
                  </a:lnTo>
                  <a:lnTo>
                    <a:pt x="992" y="140"/>
                  </a:lnTo>
                  <a:lnTo>
                    <a:pt x="955" y="140"/>
                  </a:lnTo>
                  <a:lnTo>
                    <a:pt x="955" y="133"/>
                  </a:lnTo>
                  <a:lnTo>
                    <a:pt x="910" y="133"/>
                  </a:lnTo>
                  <a:lnTo>
                    <a:pt x="910" y="118"/>
                  </a:lnTo>
                  <a:lnTo>
                    <a:pt x="875" y="118"/>
                  </a:lnTo>
                  <a:lnTo>
                    <a:pt x="875" y="111"/>
                  </a:lnTo>
                  <a:lnTo>
                    <a:pt x="795" y="111"/>
                  </a:lnTo>
                  <a:lnTo>
                    <a:pt x="795" y="96"/>
                  </a:lnTo>
                  <a:lnTo>
                    <a:pt x="743" y="96"/>
                  </a:lnTo>
                  <a:lnTo>
                    <a:pt x="743" y="89"/>
                  </a:lnTo>
                  <a:lnTo>
                    <a:pt x="714" y="89"/>
                  </a:lnTo>
                  <a:lnTo>
                    <a:pt x="714" y="80"/>
                  </a:lnTo>
                  <a:lnTo>
                    <a:pt x="664" y="80"/>
                  </a:lnTo>
                  <a:lnTo>
                    <a:pt x="664" y="66"/>
                  </a:lnTo>
                  <a:lnTo>
                    <a:pt x="633" y="66"/>
                  </a:lnTo>
                  <a:lnTo>
                    <a:pt x="633" y="59"/>
                  </a:lnTo>
                  <a:lnTo>
                    <a:pt x="583" y="59"/>
                  </a:lnTo>
                  <a:lnTo>
                    <a:pt x="583" y="52"/>
                  </a:lnTo>
                  <a:lnTo>
                    <a:pt x="546" y="52"/>
                  </a:lnTo>
                  <a:lnTo>
                    <a:pt x="546" y="37"/>
                  </a:lnTo>
                  <a:lnTo>
                    <a:pt x="503" y="37"/>
                  </a:lnTo>
                  <a:lnTo>
                    <a:pt x="503" y="28"/>
                  </a:lnTo>
                  <a:lnTo>
                    <a:pt x="468" y="28"/>
                  </a:lnTo>
                  <a:lnTo>
                    <a:pt x="468" y="23"/>
                  </a:lnTo>
                  <a:lnTo>
                    <a:pt x="431" y="23"/>
                  </a:lnTo>
                  <a:lnTo>
                    <a:pt x="431" y="15"/>
                  </a:lnTo>
                  <a:lnTo>
                    <a:pt x="386" y="15"/>
                  </a:lnTo>
                  <a:lnTo>
                    <a:pt x="386" y="0"/>
                  </a:lnTo>
                  <a:lnTo>
                    <a:pt x="350" y="0"/>
                  </a:lnTo>
                  <a:close/>
                </a:path>
              </a:pathLst>
            </a:custGeom>
            <a:solidFill>
              <a:srgbClr val="0202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511" name="Freeform 215"/>
            <p:cNvSpPr>
              <a:spLocks/>
            </p:cNvSpPr>
            <p:nvPr/>
          </p:nvSpPr>
          <p:spPr bwMode="auto">
            <a:xfrm>
              <a:off x="4818" y="1859"/>
              <a:ext cx="225" cy="142"/>
            </a:xfrm>
            <a:custGeom>
              <a:avLst/>
              <a:gdLst/>
              <a:ahLst/>
              <a:cxnLst>
                <a:cxn ang="0">
                  <a:pos x="255" y="59"/>
                </a:cxn>
                <a:cxn ang="0">
                  <a:pos x="233" y="133"/>
                </a:cxn>
                <a:cxn ang="0">
                  <a:pos x="204" y="208"/>
                </a:cxn>
                <a:cxn ang="0">
                  <a:pos x="174" y="310"/>
                </a:cxn>
                <a:cxn ang="0">
                  <a:pos x="137" y="375"/>
                </a:cxn>
                <a:cxn ang="0">
                  <a:pos x="115" y="472"/>
                </a:cxn>
                <a:cxn ang="0">
                  <a:pos x="87" y="531"/>
                </a:cxn>
                <a:cxn ang="0">
                  <a:pos x="65" y="605"/>
                </a:cxn>
                <a:cxn ang="0">
                  <a:pos x="36" y="650"/>
                </a:cxn>
                <a:cxn ang="0">
                  <a:pos x="22" y="723"/>
                </a:cxn>
                <a:cxn ang="0">
                  <a:pos x="22" y="1388"/>
                </a:cxn>
                <a:cxn ang="0">
                  <a:pos x="137" y="1425"/>
                </a:cxn>
                <a:cxn ang="0">
                  <a:pos x="246" y="1440"/>
                </a:cxn>
                <a:cxn ang="0">
                  <a:pos x="328" y="1468"/>
                </a:cxn>
                <a:cxn ang="0">
                  <a:pos x="437" y="1482"/>
                </a:cxn>
                <a:cxn ang="0">
                  <a:pos x="516" y="1513"/>
                </a:cxn>
                <a:cxn ang="0">
                  <a:pos x="662" y="1536"/>
                </a:cxn>
                <a:cxn ang="0">
                  <a:pos x="735" y="1565"/>
                </a:cxn>
                <a:cxn ang="0">
                  <a:pos x="860" y="1587"/>
                </a:cxn>
                <a:cxn ang="0">
                  <a:pos x="933" y="1616"/>
                </a:cxn>
                <a:cxn ang="0">
                  <a:pos x="1085" y="1638"/>
                </a:cxn>
                <a:cxn ang="0">
                  <a:pos x="1166" y="1667"/>
                </a:cxn>
                <a:cxn ang="0">
                  <a:pos x="1267" y="1684"/>
                </a:cxn>
                <a:cxn ang="0">
                  <a:pos x="1349" y="1712"/>
                </a:cxn>
                <a:cxn ang="0">
                  <a:pos x="1464" y="1735"/>
                </a:cxn>
                <a:cxn ang="0">
                  <a:pos x="1573" y="1763"/>
                </a:cxn>
                <a:cxn ang="0">
                  <a:pos x="1691" y="1786"/>
                </a:cxn>
                <a:cxn ang="0">
                  <a:pos x="1769" y="1814"/>
                </a:cxn>
                <a:cxn ang="0">
                  <a:pos x="1887" y="1829"/>
                </a:cxn>
                <a:cxn ang="0">
                  <a:pos x="1967" y="1845"/>
                </a:cxn>
                <a:cxn ang="0">
                  <a:pos x="1987" y="1772"/>
                </a:cxn>
                <a:cxn ang="0">
                  <a:pos x="2010" y="1684"/>
                </a:cxn>
                <a:cxn ang="0">
                  <a:pos x="2041" y="1638"/>
                </a:cxn>
                <a:cxn ang="0">
                  <a:pos x="2061" y="1565"/>
                </a:cxn>
                <a:cxn ang="0">
                  <a:pos x="2097" y="1482"/>
                </a:cxn>
                <a:cxn ang="0">
                  <a:pos x="2113" y="1425"/>
                </a:cxn>
                <a:cxn ang="0">
                  <a:pos x="2142" y="1380"/>
                </a:cxn>
                <a:cxn ang="0">
                  <a:pos x="2164" y="1297"/>
                </a:cxn>
                <a:cxn ang="0">
                  <a:pos x="2185" y="1240"/>
                </a:cxn>
                <a:cxn ang="0">
                  <a:pos x="2207" y="1181"/>
                </a:cxn>
                <a:cxn ang="0">
                  <a:pos x="2229" y="1121"/>
                </a:cxn>
                <a:cxn ang="0">
                  <a:pos x="2243" y="1048"/>
                </a:cxn>
                <a:cxn ang="0">
                  <a:pos x="2164" y="435"/>
                </a:cxn>
                <a:cxn ang="0">
                  <a:pos x="2083" y="406"/>
                </a:cxn>
                <a:cxn ang="0">
                  <a:pos x="1967" y="384"/>
                </a:cxn>
                <a:cxn ang="0">
                  <a:pos x="1887" y="355"/>
                </a:cxn>
                <a:cxn ang="0">
                  <a:pos x="1754" y="338"/>
                </a:cxn>
                <a:cxn ang="0">
                  <a:pos x="1676" y="318"/>
                </a:cxn>
                <a:cxn ang="0">
                  <a:pos x="1558" y="296"/>
                </a:cxn>
                <a:cxn ang="0">
                  <a:pos x="1436" y="259"/>
                </a:cxn>
                <a:cxn ang="0">
                  <a:pos x="1318" y="236"/>
                </a:cxn>
                <a:cxn ang="0">
                  <a:pos x="1231" y="213"/>
                </a:cxn>
                <a:cxn ang="0">
                  <a:pos x="1114" y="199"/>
                </a:cxn>
                <a:cxn ang="0">
                  <a:pos x="1034" y="171"/>
                </a:cxn>
                <a:cxn ang="0">
                  <a:pos x="911" y="148"/>
                </a:cxn>
                <a:cxn ang="0">
                  <a:pos x="829" y="118"/>
                </a:cxn>
                <a:cxn ang="0">
                  <a:pos x="662" y="96"/>
                </a:cxn>
                <a:cxn ang="0">
                  <a:pos x="583" y="66"/>
                </a:cxn>
                <a:cxn ang="0">
                  <a:pos x="465" y="52"/>
                </a:cxn>
                <a:cxn ang="0">
                  <a:pos x="387" y="23"/>
                </a:cxn>
                <a:cxn ang="0">
                  <a:pos x="269" y="0"/>
                </a:cxn>
              </a:cxnLst>
              <a:rect l="0" t="0" r="r" b="b"/>
              <a:pathLst>
                <a:path w="2257" h="1851">
                  <a:moveTo>
                    <a:pt x="269" y="0"/>
                  </a:moveTo>
                  <a:lnTo>
                    <a:pt x="269" y="28"/>
                  </a:lnTo>
                  <a:lnTo>
                    <a:pt x="261" y="28"/>
                  </a:lnTo>
                  <a:lnTo>
                    <a:pt x="261" y="59"/>
                  </a:lnTo>
                  <a:lnTo>
                    <a:pt x="255" y="59"/>
                  </a:lnTo>
                  <a:lnTo>
                    <a:pt x="255" y="89"/>
                  </a:lnTo>
                  <a:lnTo>
                    <a:pt x="246" y="89"/>
                  </a:lnTo>
                  <a:lnTo>
                    <a:pt x="246" y="111"/>
                  </a:lnTo>
                  <a:lnTo>
                    <a:pt x="233" y="111"/>
                  </a:lnTo>
                  <a:lnTo>
                    <a:pt x="233" y="133"/>
                  </a:lnTo>
                  <a:lnTo>
                    <a:pt x="224" y="133"/>
                  </a:lnTo>
                  <a:lnTo>
                    <a:pt x="224" y="184"/>
                  </a:lnTo>
                  <a:lnTo>
                    <a:pt x="211" y="184"/>
                  </a:lnTo>
                  <a:lnTo>
                    <a:pt x="211" y="208"/>
                  </a:lnTo>
                  <a:lnTo>
                    <a:pt x="204" y="208"/>
                  </a:lnTo>
                  <a:lnTo>
                    <a:pt x="204" y="228"/>
                  </a:lnTo>
                  <a:lnTo>
                    <a:pt x="187" y="228"/>
                  </a:lnTo>
                  <a:lnTo>
                    <a:pt x="187" y="272"/>
                  </a:lnTo>
                  <a:lnTo>
                    <a:pt x="174" y="272"/>
                  </a:lnTo>
                  <a:lnTo>
                    <a:pt x="174" y="310"/>
                  </a:lnTo>
                  <a:lnTo>
                    <a:pt x="168" y="310"/>
                  </a:lnTo>
                  <a:lnTo>
                    <a:pt x="168" y="332"/>
                  </a:lnTo>
                  <a:lnTo>
                    <a:pt x="152" y="332"/>
                  </a:lnTo>
                  <a:lnTo>
                    <a:pt x="152" y="375"/>
                  </a:lnTo>
                  <a:lnTo>
                    <a:pt x="137" y="375"/>
                  </a:lnTo>
                  <a:lnTo>
                    <a:pt x="137" y="406"/>
                  </a:lnTo>
                  <a:lnTo>
                    <a:pt x="131" y="406"/>
                  </a:lnTo>
                  <a:lnTo>
                    <a:pt x="131" y="435"/>
                  </a:lnTo>
                  <a:lnTo>
                    <a:pt x="115" y="435"/>
                  </a:lnTo>
                  <a:lnTo>
                    <a:pt x="115" y="472"/>
                  </a:lnTo>
                  <a:lnTo>
                    <a:pt x="100" y="472"/>
                  </a:lnTo>
                  <a:lnTo>
                    <a:pt x="100" y="509"/>
                  </a:lnTo>
                  <a:lnTo>
                    <a:pt x="95" y="509"/>
                  </a:lnTo>
                  <a:lnTo>
                    <a:pt x="95" y="531"/>
                  </a:lnTo>
                  <a:lnTo>
                    <a:pt x="87" y="531"/>
                  </a:lnTo>
                  <a:lnTo>
                    <a:pt x="87" y="545"/>
                  </a:lnTo>
                  <a:lnTo>
                    <a:pt x="72" y="545"/>
                  </a:lnTo>
                  <a:lnTo>
                    <a:pt x="72" y="576"/>
                  </a:lnTo>
                  <a:lnTo>
                    <a:pt x="65" y="576"/>
                  </a:lnTo>
                  <a:lnTo>
                    <a:pt x="65" y="605"/>
                  </a:lnTo>
                  <a:lnTo>
                    <a:pt x="58" y="605"/>
                  </a:lnTo>
                  <a:lnTo>
                    <a:pt x="58" y="628"/>
                  </a:lnTo>
                  <a:lnTo>
                    <a:pt x="50" y="628"/>
                  </a:lnTo>
                  <a:lnTo>
                    <a:pt x="50" y="650"/>
                  </a:lnTo>
                  <a:lnTo>
                    <a:pt x="36" y="650"/>
                  </a:lnTo>
                  <a:lnTo>
                    <a:pt x="36" y="670"/>
                  </a:lnTo>
                  <a:lnTo>
                    <a:pt x="28" y="670"/>
                  </a:lnTo>
                  <a:lnTo>
                    <a:pt x="28" y="708"/>
                  </a:lnTo>
                  <a:lnTo>
                    <a:pt x="22" y="708"/>
                  </a:lnTo>
                  <a:lnTo>
                    <a:pt x="22" y="723"/>
                  </a:lnTo>
                  <a:lnTo>
                    <a:pt x="13" y="723"/>
                  </a:lnTo>
                  <a:lnTo>
                    <a:pt x="13" y="753"/>
                  </a:lnTo>
                  <a:lnTo>
                    <a:pt x="0" y="753"/>
                  </a:lnTo>
                  <a:lnTo>
                    <a:pt x="0" y="1388"/>
                  </a:lnTo>
                  <a:lnTo>
                    <a:pt x="22" y="1388"/>
                  </a:lnTo>
                  <a:lnTo>
                    <a:pt x="22" y="1403"/>
                  </a:lnTo>
                  <a:lnTo>
                    <a:pt x="95" y="1403"/>
                  </a:lnTo>
                  <a:lnTo>
                    <a:pt x="95" y="1417"/>
                  </a:lnTo>
                  <a:lnTo>
                    <a:pt x="137" y="1417"/>
                  </a:lnTo>
                  <a:lnTo>
                    <a:pt x="137" y="1425"/>
                  </a:lnTo>
                  <a:lnTo>
                    <a:pt x="174" y="1425"/>
                  </a:lnTo>
                  <a:lnTo>
                    <a:pt x="174" y="1431"/>
                  </a:lnTo>
                  <a:lnTo>
                    <a:pt x="211" y="1431"/>
                  </a:lnTo>
                  <a:lnTo>
                    <a:pt x="211" y="1440"/>
                  </a:lnTo>
                  <a:lnTo>
                    <a:pt x="246" y="1440"/>
                  </a:lnTo>
                  <a:lnTo>
                    <a:pt x="246" y="1446"/>
                  </a:lnTo>
                  <a:lnTo>
                    <a:pt x="283" y="1446"/>
                  </a:lnTo>
                  <a:lnTo>
                    <a:pt x="283" y="1462"/>
                  </a:lnTo>
                  <a:lnTo>
                    <a:pt x="328" y="1462"/>
                  </a:lnTo>
                  <a:lnTo>
                    <a:pt x="328" y="1468"/>
                  </a:lnTo>
                  <a:lnTo>
                    <a:pt x="364" y="1468"/>
                  </a:lnTo>
                  <a:lnTo>
                    <a:pt x="364" y="1477"/>
                  </a:lnTo>
                  <a:lnTo>
                    <a:pt x="400" y="1477"/>
                  </a:lnTo>
                  <a:lnTo>
                    <a:pt x="400" y="1482"/>
                  </a:lnTo>
                  <a:lnTo>
                    <a:pt x="437" y="1482"/>
                  </a:lnTo>
                  <a:lnTo>
                    <a:pt x="437" y="1499"/>
                  </a:lnTo>
                  <a:lnTo>
                    <a:pt x="479" y="1499"/>
                  </a:lnTo>
                  <a:lnTo>
                    <a:pt x="479" y="1505"/>
                  </a:lnTo>
                  <a:lnTo>
                    <a:pt x="516" y="1505"/>
                  </a:lnTo>
                  <a:lnTo>
                    <a:pt x="516" y="1513"/>
                  </a:lnTo>
                  <a:lnTo>
                    <a:pt x="552" y="1513"/>
                  </a:lnTo>
                  <a:lnTo>
                    <a:pt x="552" y="1519"/>
                  </a:lnTo>
                  <a:lnTo>
                    <a:pt x="583" y="1519"/>
                  </a:lnTo>
                  <a:lnTo>
                    <a:pt x="583" y="1536"/>
                  </a:lnTo>
                  <a:lnTo>
                    <a:pt x="662" y="1536"/>
                  </a:lnTo>
                  <a:lnTo>
                    <a:pt x="662" y="1550"/>
                  </a:lnTo>
                  <a:lnTo>
                    <a:pt x="698" y="1550"/>
                  </a:lnTo>
                  <a:lnTo>
                    <a:pt x="698" y="1556"/>
                  </a:lnTo>
                  <a:lnTo>
                    <a:pt x="735" y="1556"/>
                  </a:lnTo>
                  <a:lnTo>
                    <a:pt x="735" y="1565"/>
                  </a:lnTo>
                  <a:lnTo>
                    <a:pt x="779" y="1565"/>
                  </a:lnTo>
                  <a:lnTo>
                    <a:pt x="779" y="1579"/>
                  </a:lnTo>
                  <a:lnTo>
                    <a:pt x="824" y="1579"/>
                  </a:lnTo>
                  <a:lnTo>
                    <a:pt x="824" y="1587"/>
                  </a:lnTo>
                  <a:lnTo>
                    <a:pt x="860" y="1587"/>
                  </a:lnTo>
                  <a:lnTo>
                    <a:pt x="860" y="1594"/>
                  </a:lnTo>
                  <a:lnTo>
                    <a:pt x="897" y="1594"/>
                  </a:lnTo>
                  <a:lnTo>
                    <a:pt x="897" y="1601"/>
                  </a:lnTo>
                  <a:lnTo>
                    <a:pt x="933" y="1601"/>
                  </a:lnTo>
                  <a:lnTo>
                    <a:pt x="933" y="1616"/>
                  </a:lnTo>
                  <a:lnTo>
                    <a:pt x="975" y="1616"/>
                  </a:lnTo>
                  <a:lnTo>
                    <a:pt x="975" y="1624"/>
                  </a:lnTo>
                  <a:lnTo>
                    <a:pt x="1012" y="1624"/>
                  </a:lnTo>
                  <a:lnTo>
                    <a:pt x="1012" y="1638"/>
                  </a:lnTo>
                  <a:lnTo>
                    <a:pt x="1085" y="1638"/>
                  </a:lnTo>
                  <a:lnTo>
                    <a:pt x="1085" y="1647"/>
                  </a:lnTo>
                  <a:lnTo>
                    <a:pt x="1114" y="1647"/>
                  </a:lnTo>
                  <a:lnTo>
                    <a:pt x="1114" y="1653"/>
                  </a:lnTo>
                  <a:lnTo>
                    <a:pt x="1166" y="1653"/>
                  </a:lnTo>
                  <a:lnTo>
                    <a:pt x="1166" y="1667"/>
                  </a:lnTo>
                  <a:lnTo>
                    <a:pt x="1203" y="1667"/>
                  </a:lnTo>
                  <a:lnTo>
                    <a:pt x="1203" y="1675"/>
                  </a:lnTo>
                  <a:lnTo>
                    <a:pt x="1231" y="1675"/>
                  </a:lnTo>
                  <a:lnTo>
                    <a:pt x="1231" y="1684"/>
                  </a:lnTo>
                  <a:lnTo>
                    <a:pt x="1267" y="1684"/>
                  </a:lnTo>
                  <a:lnTo>
                    <a:pt x="1267" y="1698"/>
                  </a:lnTo>
                  <a:lnTo>
                    <a:pt x="1318" y="1698"/>
                  </a:lnTo>
                  <a:lnTo>
                    <a:pt x="1318" y="1704"/>
                  </a:lnTo>
                  <a:lnTo>
                    <a:pt x="1349" y="1704"/>
                  </a:lnTo>
                  <a:lnTo>
                    <a:pt x="1349" y="1712"/>
                  </a:lnTo>
                  <a:lnTo>
                    <a:pt x="1384" y="1712"/>
                  </a:lnTo>
                  <a:lnTo>
                    <a:pt x="1384" y="1720"/>
                  </a:lnTo>
                  <a:lnTo>
                    <a:pt x="1421" y="1720"/>
                  </a:lnTo>
                  <a:lnTo>
                    <a:pt x="1421" y="1735"/>
                  </a:lnTo>
                  <a:lnTo>
                    <a:pt x="1464" y="1735"/>
                  </a:lnTo>
                  <a:lnTo>
                    <a:pt x="1464" y="1741"/>
                  </a:lnTo>
                  <a:lnTo>
                    <a:pt x="1500" y="1741"/>
                  </a:lnTo>
                  <a:lnTo>
                    <a:pt x="1500" y="1757"/>
                  </a:lnTo>
                  <a:lnTo>
                    <a:pt x="1573" y="1757"/>
                  </a:lnTo>
                  <a:lnTo>
                    <a:pt x="1573" y="1763"/>
                  </a:lnTo>
                  <a:lnTo>
                    <a:pt x="1617" y="1763"/>
                  </a:lnTo>
                  <a:lnTo>
                    <a:pt x="1617" y="1772"/>
                  </a:lnTo>
                  <a:lnTo>
                    <a:pt x="1654" y="1772"/>
                  </a:lnTo>
                  <a:lnTo>
                    <a:pt x="1654" y="1786"/>
                  </a:lnTo>
                  <a:lnTo>
                    <a:pt x="1691" y="1786"/>
                  </a:lnTo>
                  <a:lnTo>
                    <a:pt x="1691" y="1794"/>
                  </a:lnTo>
                  <a:lnTo>
                    <a:pt x="1732" y="1794"/>
                  </a:lnTo>
                  <a:lnTo>
                    <a:pt x="1732" y="1800"/>
                  </a:lnTo>
                  <a:lnTo>
                    <a:pt x="1769" y="1800"/>
                  </a:lnTo>
                  <a:lnTo>
                    <a:pt x="1769" y="1814"/>
                  </a:lnTo>
                  <a:lnTo>
                    <a:pt x="1806" y="1814"/>
                  </a:lnTo>
                  <a:lnTo>
                    <a:pt x="1806" y="1823"/>
                  </a:lnTo>
                  <a:lnTo>
                    <a:pt x="1850" y="1823"/>
                  </a:lnTo>
                  <a:lnTo>
                    <a:pt x="1850" y="1829"/>
                  </a:lnTo>
                  <a:lnTo>
                    <a:pt x="1887" y="1829"/>
                  </a:lnTo>
                  <a:lnTo>
                    <a:pt x="1887" y="1845"/>
                  </a:lnTo>
                  <a:lnTo>
                    <a:pt x="1915" y="1845"/>
                  </a:lnTo>
                  <a:lnTo>
                    <a:pt x="1915" y="1851"/>
                  </a:lnTo>
                  <a:lnTo>
                    <a:pt x="1967" y="1851"/>
                  </a:lnTo>
                  <a:lnTo>
                    <a:pt x="1967" y="1845"/>
                  </a:lnTo>
                  <a:lnTo>
                    <a:pt x="1974" y="1845"/>
                  </a:lnTo>
                  <a:lnTo>
                    <a:pt x="1974" y="1800"/>
                  </a:lnTo>
                  <a:lnTo>
                    <a:pt x="1982" y="1800"/>
                  </a:lnTo>
                  <a:lnTo>
                    <a:pt x="1982" y="1772"/>
                  </a:lnTo>
                  <a:lnTo>
                    <a:pt x="1987" y="1772"/>
                  </a:lnTo>
                  <a:lnTo>
                    <a:pt x="1987" y="1757"/>
                  </a:lnTo>
                  <a:lnTo>
                    <a:pt x="2004" y="1757"/>
                  </a:lnTo>
                  <a:lnTo>
                    <a:pt x="2004" y="1712"/>
                  </a:lnTo>
                  <a:lnTo>
                    <a:pt x="2010" y="1712"/>
                  </a:lnTo>
                  <a:lnTo>
                    <a:pt x="2010" y="1684"/>
                  </a:lnTo>
                  <a:lnTo>
                    <a:pt x="2024" y="1684"/>
                  </a:lnTo>
                  <a:lnTo>
                    <a:pt x="2024" y="1667"/>
                  </a:lnTo>
                  <a:lnTo>
                    <a:pt x="2032" y="1667"/>
                  </a:lnTo>
                  <a:lnTo>
                    <a:pt x="2032" y="1638"/>
                  </a:lnTo>
                  <a:lnTo>
                    <a:pt x="2041" y="1638"/>
                  </a:lnTo>
                  <a:lnTo>
                    <a:pt x="2041" y="1624"/>
                  </a:lnTo>
                  <a:lnTo>
                    <a:pt x="2046" y="1624"/>
                  </a:lnTo>
                  <a:lnTo>
                    <a:pt x="2046" y="1587"/>
                  </a:lnTo>
                  <a:lnTo>
                    <a:pt x="2061" y="1587"/>
                  </a:lnTo>
                  <a:lnTo>
                    <a:pt x="2061" y="1565"/>
                  </a:lnTo>
                  <a:lnTo>
                    <a:pt x="2069" y="1565"/>
                  </a:lnTo>
                  <a:lnTo>
                    <a:pt x="2069" y="1536"/>
                  </a:lnTo>
                  <a:lnTo>
                    <a:pt x="2083" y="1536"/>
                  </a:lnTo>
                  <a:lnTo>
                    <a:pt x="2083" y="1482"/>
                  </a:lnTo>
                  <a:lnTo>
                    <a:pt x="2097" y="1482"/>
                  </a:lnTo>
                  <a:lnTo>
                    <a:pt x="2097" y="1468"/>
                  </a:lnTo>
                  <a:lnTo>
                    <a:pt x="2105" y="1468"/>
                  </a:lnTo>
                  <a:lnTo>
                    <a:pt x="2105" y="1440"/>
                  </a:lnTo>
                  <a:lnTo>
                    <a:pt x="2113" y="1440"/>
                  </a:lnTo>
                  <a:lnTo>
                    <a:pt x="2113" y="1425"/>
                  </a:lnTo>
                  <a:lnTo>
                    <a:pt x="2119" y="1425"/>
                  </a:lnTo>
                  <a:lnTo>
                    <a:pt x="2119" y="1403"/>
                  </a:lnTo>
                  <a:lnTo>
                    <a:pt x="2133" y="1403"/>
                  </a:lnTo>
                  <a:lnTo>
                    <a:pt x="2133" y="1380"/>
                  </a:lnTo>
                  <a:lnTo>
                    <a:pt x="2142" y="1380"/>
                  </a:lnTo>
                  <a:lnTo>
                    <a:pt x="2142" y="1357"/>
                  </a:lnTo>
                  <a:lnTo>
                    <a:pt x="2148" y="1357"/>
                  </a:lnTo>
                  <a:lnTo>
                    <a:pt x="2148" y="1321"/>
                  </a:lnTo>
                  <a:lnTo>
                    <a:pt x="2164" y="1321"/>
                  </a:lnTo>
                  <a:lnTo>
                    <a:pt x="2164" y="1297"/>
                  </a:lnTo>
                  <a:lnTo>
                    <a:pt x="2170" y="1297"/>
                  </a:lnTo>
                  <a:lnTo>
                    <a:pt x="2170" y="1261"/>
                  </a:lnTo>
                  <a:lnTo>
                    <a:pt x="2178" y="1261"/>
                  </a:lnTo>
                  <a:lnTo>
                    <a:pt x="2178" y="1240"/>
                  </a:lnTo>
                  <a:lnTo>
                    <a:pt x="2185" y="1240"/>
                  </a:lnTo>
                  <a:lnTo>
                    <a:pt x="2185" y="1224"/>
                  </a:lnTo>
                  <a:lnTo>
                    <a:pt x="2200" y="1224"/>
                  </a:lnTo>
                  <a:lnTo>
                    <a:pt x="2200" y="1196"/>
                  </a:lnTo>
                  <a:lnTo>
                    <a:pt x="2207" y="1196"/>
                  </a:lnTo>
                  <a:lnTo>
                    <a:pt x="2207" y="1181"/>
                  </a:lnTo>
                  <a:lnTo>
                    <a:pt x="2215" y="1181"/>
                  </a:lnTo>
                  <a:lnTo>
                    <a:pt x="2215" y="1145"/>
                  </a:lnTo>
                  <a:lnTo>
                    <a:pt x="2220" y="1145"/>
                  </a:lnTo>
                  <a:lnTo>
                    <a:pt x="2220" y="1121"/>
                  </a:lnTo>
                  <a:lnTo>
                    <a:pt x="2229" y="1121"/>
                  </a:lnTo>
                  <a:lnTo>
                    <a:pt x="2229" y="1108"/>
                  </a:lnTo>
                  <a:lnTo>
                    <a:pt x="2237" y="1108"/>
                  </a:lnTo>
                  <a:lnTo>
                    <a:pt x="2237" y="1077"/>
                  </a:lnTo>
                  <a:lnTo>
                    <a:pt x="2243" y="1077"/>
                  </a:lnTo>
                  <a:lnTo>
                    <a:pt x="2243" y="1048"/>
                  </a:lnTo>
                  <a:lnTo>
                    <a:pt x="2257" y="1048"/>
                  </a:lnTo>
                  <a:lnTo>
                    <a:pt x="2257" y="450"/>
                  </a:lnTo>
                  <a:lnTo>
                    <a:pt x="2237" y="450"/>
                  </a:lnTo>
                  <a:lnTo>
                    <a:pt x="2237" y="435"/>
                  </a:lnTo>
                  <a:lnTo>
                    <a:pt x="2164" y="435"/>
                  </a:lnTo>
                  <a:lnTo>
                    <a:pt x="2164" y="421"/>
                  </a:lnTo>
                  <a:lnTo>
                    <a:pt x="2119" y="421"/>
                  </a:lnTo>
                  <a:lnTo>
                    <a:pt x="2119" y="413"/>
                  </a:lnTo>
                  <a:lnTo>
                    <a:pt x="2083" y="413"/>
                  </a:lnTo>
                  <a:lnTo>
                    <a:pt x="2083" y="406"/>
                  </a:lnTo>
                  <a:lnTo>
                    <a:pt x="2041" y="406"/>
                  </a:lnTo>
                  <a:lnTo>
                    <a:pt x="2041" y="391"/>
                  </a:lnTo>
                  <a:lnTo>
                    <a:pt x="2004" y="391"/>
                  </a:lnTo>
                  <a:lnTo>
                    <a:pt x="2004" y="384"/>
                  </a:lnTo>
                  <a:lnTo>
                    <a:pt x="1967" y="384"/>
                  </a:lnTo>
                  <a:lnTo>
                    <a:pt x="1967" y="375"/>
                  </a:lnTo>
                  <a:lnTo>
                    <a:pt x="1915" y="375"/>
                  </a:lnTo>
                  <a:lnTo>
                    <a:pt x="1915" y="369"/>
                  </a:lnTo>
                  <a:lnTo>
                    <a:pt x="1887" y="369"/>
                  </a:lnTo>
                  <a:lnTo>
                    <a:pt x="1887" y="355"/>
                  </a:lnTo>
                  <a:lnTo>
                    <a:pt x="1836" y="355"/>
                  </a:lnTo>
                  <a:lnTo>
                    <a:pt x="1836" y="347"/>
                  </a:lnTo>
                  <a:lnTo>
                    <a:pt x="1800" y="347"/>
                  </a:lnTo>
                  <a:lnTo>
                    <a:pt x="1800" y="338"/>
                  </a:lnTo>
                  <a:lnTo>
                    <a:pt x="1754" y="338"/>
                  </a:lnTo>
                  <a:lnTo>
                    <a:pt x="1754" y="332"/>
                  </a:lnTo>
                  <a:lnTo>
                    <a:pt x="1719" y="332"/>
                  </a:lnTo>
                  <a:lnTo>
                    <a:pt x="1719" y="324"/>
                  </a:lnTo>
                  <a:lnTo>
                    <a:pt x="1676" y="324"/>
                  </a:lnTo>
                  <a:lnTo>
                    <a:pt x="1676" y="318"/>
                  </a:lnTo>
                  <a:lnTo>
                    <a:pt x="1639" y="318"/>
                  </a:lnTo>
                  <a:lnTo>
                    <a:pt x="1639" y="310"/>
                  </a:lnTo>
                  <a:lnTo>
                    <a:pt x="1595" y="310"/>
                  </a:lnTo>
                  <a:lnTo>
                    <a:pt x="1595" y="296"/>
                  </a:lnTo>
                  <a:lnTo>
                    <a:pt x="1558" y="296"/>
                  </a:lnTo>
                  <a:lnTo>
                    <a:pt x="1558" y="287"/>
                  </a:lnTo>
                  <a:lnTo>
                    <a:pt x="1514" y="287"/>
                  </a:lnTo>
                  <a:lnTo>
                    <a:pt x="1514" y="272"/>
                  </a:lnTo>
                  <a:lnTo>
                    <a:pt x="1436" y="272"/>
                  </a:lnTo>
                  <a:lnTo>
                    <a:pt x="1436" y="259"/>
                  </a:lnTo>
                  <a:lnTo>
                    <a:pt x="1399" y="259"/>
                  </a:lnTo>
                  <a:lnTo>
                    <a:pt x="1399" y="250"/>
                  </a:lnTo>
                  <a:lnTo>
                    <a:pt x="1362" y="250"/>
                  </a:lnTo>
                  <a:lnTo>
                    <a:pt x="1362" y="236"/>
                  </a:lnTo>
                  <a:lnTo>
                    <a:pt x="1318" y="236"/>
                  </a:lnTo>
                  <a:lnTo>
                    <a:pt x="1318" y="228"/>
                  </a:lnTo>
                  <a:lnTo>
                    <a:pt x="1281" y="228"/>
                  </a:lnTo>
                  <a:lnTo>
                    <a:pt x="1281" y="222"/>
                  </a:lnTo>
                  <a:lnTo>
                    <a:pt x="1231" y="222"/>
                  </a:lnTo>
                  <a:lnTo>
                    <a:pt x="1231" y="213"/>
                  </a:lnTo>
                  <a:lnTo>
                    <a:pt x="1203" y="213"/>
                  </a:lnTo>
                  <a:lnTo>
                    <a:pt x="1203" y="208"/>
                  </a:lnTo>
                  <a:lnTo>
                    <a:pt x="1149" y="208"/>
                  </a:lnTo>
                  <a:lnTo>
                    <a:pt x="1149" y="199"/>
                  </a:lnTo>
                  <a:lnTo>
                    <a:pt x="1114" y="199"/>
                  </a:lnTo>
                  <a:lnTo>
                    <a:pt x="1114" y="184"/>
                  </a:lnTo>
                  <a:lnTo>
                    <a:pt x="1071" y="184"/>
                  </a:lnTo>
                  <a:lnTo>
                    <a:pt x="1071" y="177"/>
                  </a:lnTo>
                  <a:lnTo>
                    <a:pt x="1034" y="177"/>
                  </a:lnTo>
                  <a:lnTo>
                    <a:pt x="1034" y="171"/>
                  </a:lnTo>
                  <a:lnTo>
                    <a:pt x="990" y="171"/>
                  </a:lnTo>
                  <a:lnTo>
                    <a:pt x="990" y="154"/>
                  </a:lnTo>
                  <a:lnTo>
                    <a:pt x="953" y="154"/>
                  </a:lnTo>
                  <a:lnTo>
                    <a:pt x="953" y="148"/>
                  </a:lnTo>
                  <a:lnTo>
                    <a:pt x="911" y="148"/>
                  </a:lnTo>
                  <a:lnTo>
                    <a:pt x="911" y="140"/>
                  </a:lnTo>
                  <a:lnTo>
                    <a:pt x="874" y="140"/>
                  </a:lnTo>
                  <a:lnTo>
                    <a:pt x="874" y="133"/>
                  </a:lnTo>
                  <a:lnTo>
                    <a:pt x="829" y="133"/>
                  </a:lnTo>
                  <a:lnTo>
                    <a:pt x="829" y="118"/>
                  </a:lnTo>
                  <a:lnTo>
                    <a:pt x="794" y="118"/>
                  </a:lnTo>
                  <a:lnTo>
                    <a:pt x="794" y="111"/>
                  </a:lnTo>
                  <a:lnTo>
                    <a:pt x="714" y="111"/>
                  </a:lnTo>
                  <a:lnTo>
                    <a:pt x="714" y="96"/>
                  </a:lnTo>
                  <a:lnTo>
                    <a:pt x="662" y="96"/>
                  </a:lnTo>
                  <a:lnTo>
                    <a:pt x="662" y="89"/>
                  </a:lnTo>
                  <a:lnTo>
                    <a:pt x="633" y="89"/>
                  </a:lnTo>
                  <a:lnTo>
                    <a:pt x="633" y="80"/>
                  </a:lnTo>
                  <a:lnTo>
                    <a:pt x="583" y="80"/>
                  </a:lnTo>
                  <a:lnTo>
                    <a:pt x="583" y="66"/>
                  </a:lnTo>
                  <a:lnTo>
                    <a:pt x="552" y="66"/>
                  </a:lnTo>
                  <a:lnTo>
                    <a:pt x="552" y="59"/>
                  </a:lnTo>
                  <a:lnTo>
                    <a:pt x="502" y="59"/>
                  </a:lnTo>
                  <a:lnTo>
                    <a:pt x="502" y="52"/>
                  </a:lnTo>
                  <a:lnTo>
                    <a:pt x="465" y="52"/>
                  </a:lnTo>
                  <a:lnTo>
                    <a:pt x="465" y="37"/>
                  </a:lnTo>
                  <a:lnTo>
                    <a:pt x="422" y="37"/>
                  </a:lnTo>
                  <a:lnTo>
                    <a:pt x="422" y="28"/>
                  </a:lnTo>
                  <a:lnTo>
                    <a:pt x="387" y="28"/>
                  </a:lnTo>
                  <a:lnTo>
                    <a:pt x="387" y="23"/>
                  </a:lnTo>
                  <a:lnTo>
                    <a:pt x="350" y="23"/>
                  </a:lnTo>
                  <a:lnTo>
                    <a:pt x="350" y="15"/>
                  </a:lnTo>
                  <a:lnTo>
                    <a:pt x="305" y="15"/>
                  </a:lnTo>
                  <a:lnTo>
                    <a:pt x="305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0202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512" name="Freeform 216"/>
            <p:cNvSpPr>
              <a:spLocks/>
            </p:cNvSpPr>
            <p:nvPr/>
          </p:nvSpPr>
          <p:spPr bwMode="auto">
            <a:xfrm>
              <a:off x="4824" y="1859"/>
              <a:ext cx="212" cy="142"/>
            </a:xfrm>
            <a:custGeom>
              <a:avLst/>
              <a:gdLst/>
              <a:ahLst/>
              <a:cxnLst>
                <a:cxn ang="0">
                  <a:pos x="197" y="59"/>
                </a:cxn>
                <a:cxn ang="0">
                  <a:pos x="175" y="133"/>
                </a:cxn>
                <a:cxn ang="0">
                  <a:pos x="146" y="208"/>
                </a:cxn>
                <a:cxn ang="0">
                  <a:pos x="116" y="310"/>
                </a:cxn>
                <a:cxn ang="0">
                  <a:pos x="79" y="375"/>
                </a:cxn>
                <a:cxn ang="0">
                  <a:pos x="57" y="472"/>
                </a:cxn>
                <a:cxn ang="0">
                  <a:pos x="29" y="531"/>
                </a:cxn>
                <a:cxn ang="0">
                  <a:pos x="7" y="605"/>
                </a:cxn>
                <a:cxn ang="0">
                  <a:pos x="79" y="1417"/>
                </a:cxn>
                <a:cxn ang="0">
                  <a:pos x="153" y="1440"/>
                </a:cxn>
                <a:cxn ang="0">
                  <a:pos x="270" y="1462"/>
                </a:cxn>
                <a:cxn ang="0">
                  <a:pos x="342" y="1482"/>
                </a:cxn>
                <a:cxn ang="0">
                  <a:pos x="458" y="1505"/>
                </a:cxn>
                <a:cxn ang="0">
                  <a:pos x="525" y="1536"/>
                </a:cxn>
                <a:cxn ang="0">
                  <a:pos x="677" y="1556"/>
                </a:cxn>
                <a:cxn ang="0">
                  <a:pos x="766" y="1587"/>
                </a:cxn>
                <a:cxn ang="0">
                  <a:pos x="875" y="1601"/>
                </a:cxn>
                <a:cxn ang="0">
                  <a:pos x="954" y="1638"/>
                </a:cxn>
                <a:cxn ang="0">
                  <a:pos x="1108" y="1653"/>
                </a:cxn>
                <a:cxn ang="0">
                  <a:pos x="1173" y="1684"/>
                </a:cxn>
                <a:cxn ang="0">
                  <a:pos x="1291" y="1704"/>
                </a:cxn>
                <a:cxn ang="0">
                  <a:pos x="1363" y="1735"/>
                </a:cxn>
                <a:cxn ang="0">
                  <a:pos x="1515" y="1757"/>
                </a:cxn>
                <a:cxn ang="0">
                  <a:pos x="1596" y="1786"/>
                </a:cxn>
                <a:cxn ang="0">
                  <a:pos x="1711" y="1800"/>
                </a:cxn>
                <a:cxn ang="0">
                  <a:pos x="1792" y="1829"/>
                </a:cxn>
                <a:cxn ang="0">
                  <a:pos x="1909" y="1851"/>
                </a:cxn>
                <a:cxn ang="0">
                  <a:pos x="1924" y="1772"/>
                </a:cxn>
                <a:cxn ang="0">
                  <a:pos x="1952" y="1712"/>
                </a:cxn>
                <a:cxn ang="0">
                  <a:pos x="1974" y="1638"/>
                </a:cxn>
                <a:cxn ang="0">
                  <a:pos x="2003" y="1587"/>
                </a:cxn>
                <a:cxn ang="0">
                  <a:pos x="2025" y="1482"/>
                </a:cxn>
                <a:cxn ang="0">
                  <a:pos x="2055" y="1440"/>
                </a:cxn>
                <a:cxn ang="0">
                  <a:pos x="2075" y="1380"/>
                </a:cxn>
                <a:cxn ang="0">
                  <a:pos x="2106" y="1321"/>
                </a:cxn>
                <a:cxn ang="0">
                  <a:pos x="2120" y="1240"/>
                </a:cxn>
                <a:cxn ang="0">
                  <a:pos x="2061" y="421"/>
                </a:cxn>
                <a:cxn ang="0">
                  <a:pos x="1983" y="391"/>
                </a:cxn>
                <a:cxn ang="0">
                  <a:pos x="1857" y="375"/>
                </a:cxn>
                <a:cxn ang="0">
                  <a:pos x="1778" y="347"/>
                </a:cxn>
                <a:cxn ang="0">
                  <a:pos x="1661" y="332"/>
                </a:cxn>
                <a:cxn ang="0">
                  <a:pos x="1581" y="310"/>
                </a:cxn>
                <a:cxn ang="0">
                  <a:pos x="1456" y="287"/>
                </a:cxn>
                <a:cxn ang="0">
                  <a:pos x="1341" y="250"/>
                </a:cxn>
                <a:cxn ang="0">
                  <a:pos x="1223" y="228"/>
                </a:cxn>
                <a:cxn ang="0">
                  <a:pos x="1145" y="208"/>
                </a:cxn>
                <a:cxn ang="0">
                  <a:pos x="1013" y="184"/>
                </a:cxn>
                <a:cxn ang="0">
                  <a:pos x="932" y="154"/>
                </a:cxn>
                <a:cxn ang="0">
                  <a:pos x="816" y="140"/>
                </a:cxn>
                <a:cxn ang="0">
                  <a:pos x="736" y="111"/>
                </a:cxn>
                <a:cxn ang="0">
                  <a:pos x="575" y="89"/>
                </a:cxn>
                <a:cxn ang="0">
                  <a:pos x="494" y="59"/>
                </a:cxn>
                <a:cxn ang="0">
                  <a:pos x="364" y="37"/>
                </a:cxn>
                <a:cxn ang="0">
                  <a:pos x="292" y="15"/>
                </a:cxn>
              </a:cxnLst>
              <a:rect l="0" t="0" r="r" b="b"/>
              <a:pathLst>
                <a:path w="2127" h="1851">
                  <a:moveTo>
                    <a:pt x="211" y="0"/>
                  </a:moveTo>
                  <a:lnTo>
                    <a:pt x="211" y="28"/>
                  </a:lnTo>
                  <a:lnTo>
                    <a:pt x="203" y="28"/>
                  </a:lnTo>
                  <a:lnTo>
                    <a:pt x="203" y="59"/>
                  </a:lnTo>
                  <a:lnTo>
                    <a:pt x="197" y="59"/>
                  </a:lnTo>
                  <a:lnTo>
                    <a:pt x="197" y="89"/>
                  </a:lnTo>
                  <a:lnTo>
                    <a:pt x="188" y="89"/>
                  </a:lnTo>
                  <a:lnTo>
                    <a:pt x="188" y="111"/>
                  </a:lnTo>
                  <a:lnTo>
                    <a:pt x="175" y="111"/>
                  </a:lnTo>
                  <a:lnTo>
                    <a:pt x="175" y="133"/>
                  </a:lnTo>
                  <a:lnTo>
                    <a:pt x="166" y="133"/>
                  </a:lnTo>
                  <a:lnTo>
                    <a:pt x="166" y="184"/>
                  </a:lnTo>
                  <a:lnTo>
                    <a:pt x="153" y="184"/>
                  </a:lnTo>
                  <a:lnTo>
                    <a:pt x="153" y="208"/>
                  </a:lnTo>
                  <a:lnTo>
                    <a:pt x="146" y="208"/>
                  </a:lnTo>
                  <a:lnTo>
                    <a:pt x="146" y="228"/>
                  </a:lnTo>
                  <a:lnTo>
                    <a:pt x="129" y="228"/>
                  </a:lnTo>
                  <a:lnTo>
                    <a:pt x="129" y="272"/>
                  </a:lnTo>
                  <a:lnTo>
                    <a:pt x="116" y="272"/>
                  </a:lnTo>
                  <a:lnTo>
                    <a:pt x="116" y="310"/>
                  </a:lnTo>
                  <a:lnTo>
                    <a:pt x="110" y="310"/>
                  </a:lnTo>
                  <a:lnTo>
                    <a:pt x="110" y="332"/>
                  </a:lnTo>
                  <a:lnTo>
                    <a:pt x="94" y="332"/>
                  </a:lnTo>
                  <a:lnTo>
                    <a:pt x="94" y="375"/>
                  </a:lnTo>
                  <a:lnTo>
                    <a:pt x="79" y="375"/>
                  </a:lnTo>
                  <a:lnTo>
                    <a:pt x="79" y="406"/>
                  </a:lnTo>
                  <a:lnTo>
                    <a:pt x="73" y="406"/>
                  </a:lnTo>
                  <a:lnTo>
                    <a:pt x="73" y="435"/>
                  </a:lnTo>
                  <a:lnTo>
                    <a:pt x="57" y="435"/>
                  </a:lnTo>
                  <a:lnTo>
                    <a:pt x="57" y="472"/>
                  </a:lnTo>
                  <a:lnTo>
                    <a:pt x="42" y="472"/>
                  </a:lnTo>
                  <a:lnTo>
                    <a:pt x="42" y="509"/>
                  </a:lnTo>
                  <a:lnTo>
                    <a:pt x="37" y="509"/>
                  </a:lnTo>
                  <a:lnTo>
                    <a:pt x="37" y="531"/>
                  </a:lnTo>
                  <a:lnTo>
                    <a:pt x="29" y="531"/>
                  </a:lnTo>
                  <a:lnTo>
                    <a:pt x="29" y="545"/>
                  </a:lnTo>
                  <a:lnTo>
                    <a:pt x="14" y="545"/>
                  </a:lnTo>
                  <a:lnTo>
                    <a:pt x="14" y="576"/>
                  </a:lnTo>
                  <a:lnTo>
                    <a:pt x="7" y="576"/>
                  </a:lnTo>
                  <a:lnTo>
                    <a:pt x="7" y="605"/>
                  </a:lnTo>
                  <a:lnTo>
                    <a:pt x="0" y="605"/>
                  </a:lnTo>
                  <a:lnTo>
                    <a:pt x="0" y="1403"/>
                  </a:lnTo>
                  <a:lnTo>
                    <a:pt x="37" y="1403"/>
                  </a:lnTo>
                  <a:lnTo>
                    <a:pt x="37" y="1417"/>
                  </a:lnTo>
                  <a:lnTo>
                    <a:pt x="79" y="1417"/>
                  </a:lnTo>
                  <a:lnTo>
                    <a:pt x="79" y="1425"/>
                  </a:lnTo>
                  <a:lnTo>
                    <a:pt x="116" y="1425"/>
                  </a:lnTo>
                  <a:lnTo>
                    <a:pt x="116" y="1431"/>
                  </a:lnTo>
                  <a:lnTo>
                    <a:pt x="153" y="1431"/>
                  </a:lnTo>
                  <a:lnTo>
                    <a:pt x="153" y="1440"/>
                  </a:lnTo>
                  <a:lnTo>
                    <a:pt x="188" y="1440"/>
                  </a:lnTo>
                  <a:lnTo>
                    <a:pt x="188" y="1446"/>
                  </a:lnTo>
                  <a:lnTo>
                    <a:pt x="225" y="1446"/>
                  </a:lnTo>
                  <a:lnTo>
                    <a:pt x="225" y="1462"/>
                  </a:lnTo>
                  <a:lnTo>
                    <a:pt x="270" y="1462"/>
                  </a:lnTo>
                  <a:lnTo>
                    <a:pt x="270" y="1468"/>
                  </a:lnTo>
                  <a:lnTo>
                    <a:pt x="306" y="1468"/>
                  </a:lnTo>
                  <a:lnTo>
                    <a:pt x="306" y="1477"/>
                  </a:lnTo>
                  <a:lnTo>
                    <a:pt x="342" y="1477"/>
                  </a:lnTo>
                  <a:lnTo>
                    <a:pt x="342" y="1482"/>
                  </a:lnTo>
                  <a:lnTo>
                    <a:pt x="379" y="1482"/>
                  </a:lnTo>
                  <a:lnTo>
                    <a:pt x="379" y="1499"/>
                  </a:lnTo>
                  <a:lnTo>
                    <a:pt x="421" y="1499"/>
                  </a:lnTo>
                  <a:lnTo>
                    <a:pt x="421" y="1505"/>
                  </a:lnTo>
                  <a:lnTo>
                    <a:pt x="458" y="1505"/>
                  </a:lnTo>
                  <a:lnTo>
                    <a:pt x="458" y="1513"/>
                  </a:lnTo>
                  <a:lnTo>
                    <a:pt x="494" y="1513"/>
                  </a:lnTo>
                  <a:lnTo>
                    <a:pt x="494" y="1519"/>
                  </a:lnTo>
                  <a:lnTo>
                    <a:pt x="525" y="1519"/>
                  </a:lnTo>
                  <a:lnTo>
                    <a:pt x="525" y="1536"/>
                  </a:lnTo>
                  <a:lnTo>
                    <a:pt x="604" y="1536"/>
                  </a:lnTo>
                  <a:lnTo>
                    <a:pt x="604" y="1550"/>
                  </a:lnTo>
                  <a:lnTo>
                    <a:pt x="640" y="1550"/>
                  </a:lnTo>
                  <a:lnTo>
                    <a:pt x="640" y="1556"/>
                  </a:lnTo>
                  <a:lnTo>
                    <a:pt x="677" y="1556"/>
                  </a:lnTo>
                  <a:lnTo>
                    <a:pt x="677" y="1565"/>
                  </a:lnTo>
                  <a:lnTo>
                    <a:pt x="721" y="1565"/>
                  </a:lnTo>
                  <a:lnTo>
                    <a:pt x="721" y="1579"/>
                  </a:lnTo>
                  <a:lnTo>
                    <a:pt x="766" y="1579"/>
                  </a:lnTo>
                  <a:lnTo>
                    <a:pt x="766" y="1587"/>
                  </a:lnTo>
                  <a:lnTo>
                    <a:pt x="802" y="1587"/>
                  </a:lnTo>
                  <a:lnTo>
                    <a:pt x="802" y="1594"/>
                  </a:lnTo>
                  <a:lnTo>
                    <a:pt x="839" y="1594"/>
                  </a:lnTo>
                  <a:lnTo>
                    <a:pt x="839" y="1601"/>
                  </a:lnTo>
                  <a:lnTo>
                    <a:pt x="875" y="1601"/>
                  </a:lnTo>
                  <a:lnTo>
                    <a:pt x="875" y="1616"/>
                  </a:lnTo>
                  <a:lnTo>
                    <a:pt x="917" y="1616"/>
                  </a:lnTo>
                  <a:lnTo>
                    <a:pt x="917" y="1624"/>
                  </a:lnTo>
                  <a:lnTo>
                    <a:pt x="954" y="1624"/>
                  </a:lnTo>
                  <a:lnTo>
                    <a:pt x="954" y="1638"/>
                  </a:lnTo>
                  <a:lnTo>
                    <a:pt x="1027" y="1638"/>
                  </a:lnTo>
                  <a:lnTo>
                    <a:pt x="1027" y="1647"/>
                  </a:lnTo>
                  <a:lnTo>
                    <a:pt x="1056" y="1647"/>
                  </a:lnTo>
                  <a:lnTo>
                    <a:pt x="1056" y="1653"/>
                  </a:lnTo>
                  <a:lnTo>
                    <a:pt x="1108" y="1653"/>
                  </a:lnTo>
                  <a:lnTo>
                    <a:pt x="1108" y="1667"/>
                  </a:lnTo>
                  <a:lnTo>
                    <a:pt x="1145" y="1667"/>
                  </a:lnTo>
                  <a:lnTo>
                    <a:pt x="1145" y="1675"/>
                  </a:lnTo>
                  <a:lnTo>
                    <a:pt x="1173" y="1675"/>
                  </a:lnTo>
                  <a:lnTo>
                    <a:pt x="1173" y="1684"/>
                  </a:lnTo>
                  <a:lnTo>
                    <a:pt x="1209" y="1684"/>
                  </a:lnTo>
                  <a:lnTo>
                    <a:pt x="1209" y="1698"/>
                  </a:lnTo>
                  <a:lnTo>
                    <a:pt x="1260" y="1698"/>
                  </a:lnTo>
                  <a:lnTo>
                    <a:pt x="1260" y="1704"/>
                  </a:lnTo>
                  <a:lnTo>
                    <a:pt x="1291" y="1704"/>
                  </a:lnTo>
                  <a:lnTo>
                    <a:pt x="1291" y="1712"/>
                  </a:lnTo>
                  <a:lnTo>
                    <a:pt x="1326" y="1712"/>
                  </a:lnTo>
                  <a:lnTo>
                    <a:pt x="1326" y="1720"/>
                  </a:lnTo>
                  <a:lnTo>
                    <a:pt x="1363" y="1720"/>
                  </a:lnTo>
                  <a:lnTo>
                    <a:pt x="1363" y="1735"/>
                  </a:lnTo>
                  <a:lnTo>
                    <a:pt x="1406" y="1735"/>
                  </a:lnTo>
                  <a:lnTo>
                    <a:pt x="1406" y="1741"/>
                  </a:lnTo>
                  <a:lnTo>
                    <a:pt x="1442" y="1741"/>
                  </a:lnTo>
                  <a:lnTo>
                    <a:pt x="1442" y="1757"/>
                  </a:lnTo>
                  <a:lnTo>
                    <a:pt x="1515" y="1757"/>
                  </a:lnTo>
                  <a:lnTo>
                    <a:pt x="1515" y="1763"/>
                  </a:lnTo>
                  <a:lnTo>
                    <a:pt x="1559" y="1763"/>
                  </a:lnTo>
                  <a:lnTo>
                    <a:pt x="1559" y="1772"/>
                  </a:lnTo>
                  <a:lnTo>
                    <a:pt x="1596" y="1772"/>
                  </a:lnTo>
                  <a:lnTo>
                    <a:pt x="1596" y="1786"/>
                  </a:lnTo>
                  <a:lnTo>
                    <a:pt x="1633" y="1786"/>
                  </a:lnTo>
                  <a:lnTo>
                    <a:pt x="1633" y="1794"/>
                  </a:lnTo>
                  <a:lnTo>
                    <a:pt x="1674" y="1794"/>
                  </a:lnTo>
                  <a:lnTo>
                    <a:pt x="1674" y="1800"/>
                  </a:lnTo>
                  <a:lnTo>
                    <a:pt x="1711" y="1800"/>
                  </a:lnTo>
                  <a:lnTo>
                    <a:pt x="1711" y="1814"/>
                  </a:lnTo>
                  <a:lnTo>
                    <a:pt x="1748" y="1814"/>
                  </a:lnTo>
                  <a:lnTo>
                    <a:pt x="1748" y="1823"/>
                  </a:lnTo>
                  <a:lnTo>
                    <a:pt x="1792" y="1823"/>
                  </a:lnTo>
                  <a:lnTo>
                    <a:pt x="1792" y="1829"/>
                  </a:lnTo>
                  <a:lnTo>
                    <a:pt x="1829" y="1829"/>
                  </a:lnTo>
                  <a:lnTo>
                    <a:pt x="1829" y="1845"/>
                  </a:lnTo>
                  <a:lnTo>
                    <a:pt x="1857" y="1845"/>
                  </a:lnTo>
                  <a:lnTo>
                    <a:pt x="1857" y="1851"/>
                  </a:lnTo>
                  <a:lnTo>
                    <a:pt x="1909" y="1851"/>
                  </a:lnTo>
                  <a:lnTo>
                    <a:pt x="1909" y="1845"/>
                  </a:lnTo>
                  <a:lnTo>
                    <a:pt x="1916" y="1845"/>
                  </a:lnTo>
                  <a:lnTo>
                    <a:pt x="1916" y="1800"/>
                  </a:lnTo>
                  <a:lnTo>
                    <a:pt x="1924" y="1800"/>
                  </a:lnTo>
                  <a:lnTo>
                    <a:pt x="1924" y="1772"/>
                  </a:lnTo>
                  <a:lnTo>
                    <a:pt x="1929" y="1772"/>
                  </a:lnTo>
                  <a:lnTo>
                    <a:pt x="1929" y="1757"/>
                  </a:lnTo>
                  <a:lnTo>
                    <a:pt x="1946" y="1757"/>
                  </a:lnTo>
                  <a:lnTo>
                    <a:pt x="1946" y="1712"/>
                  </a:lnTo>
                  <a:lnTo>
                    <a:pt x="1952" y="1712"/>
                  </a:lnTo>
                  <a:lnTo>
                    <a:pt x="1952" y="1684"/>
                  </a:lnTo>
                  <a:lnTo>
                    <a:pt x="1966" y="1684"/>
                  </a:lnTo>
                  <a:lnTo>
                    <a:pt x="1966" y="1667"/>
                  </a:lnTo>
                  <a:lnTo>
                    <a:pt x="1974" y="1667"/>
                  </a:lnTo>
                  <a:lnTo>
                    <a:pt x="1974" y="1638"/>
                  </a:lnTo>
                  <a:lnTo>
                    <a:pt x="1983" y="1638"/>
                  </a:lnTo>
                  <a:lnTo>
                    <a:pt x="1983" y="1624"/>
                  </a:lnTo>
                  <a:lnTo>
                    <a:pt x="1988" y="1624"/>
                  </a:lnTo>
                  <a:lnTo>
                    <a:pt x="1988" y="1587"/>
                  </a:lnTo>
                  <a:lnTo>
                    <a:pt x="2003" y="1587"/>
                  </a:lnTo>
                  <a:lnTo>
                    <a:pt x="2003" y="1565"/>
                  </a:lnTo>
                  <a:lnTo>
                    <a:pt x="2011" y="1565"/>
                  </a:lnTo>
                  <a:lnTo>
                    <a:pt x="2011" y="1536"/>
                  </a:lnTo>
                  <a:lnTo>
                    <a:pt x="2025" y="1536"/>
                  </a:lnTo>
                  <a:lnTo>
                    <a:pt x="2025" y="1482"/>
                  </a:lnTo>
                  <a:lnTo>
                    <a:pt x="2039" y="1482"/>
                  </a:lnTo>
                  <a:lnTo>
                    <a:pt x="2039" y="1468"/>
                  </a:lnTo>
                  <a:lnTo>
                    <a:pt x="2047" y="1468"/>
                  </a:lnTo>
                  <a:lnTo>
                    <a:pt x="2047" y="1440"/>
                  </a:lnTo>
                  <a:lnTo>
                    <a:pt x="2055" y="1440"/>
                  </a:lnTo>
                  <a:lnTo>
                    <a:pt x="2055" y="1425"/>
                  </a:lnTo>
                  <a:lnTo>
                    <a:pt x="2061" y="1425"/>
                  </a:lnTo>
                  <a:lnTo>
                    <a:pt x="2061" y="1403"/>
                  </a:lnTo>
                  <a:lnTo>
                    <a:pt x="2075" y="1403"/>
                  </a:lnTo>
                  <a:lnTo>
                    <a:pt x="2075" y="1380"/>
                  </a:lnTo>
                  <a:lnTo>
                    <a:pt x="2084" y="1380"/>
                  </a:lnTo>
                  <a:lnTo>
                    <a:pt x="2084" y="1357"/>
                  </a:lnTo>
                  <a:lnTo>
                    <a:pt x="2090" y="1357"/>
                  </a:lnTo>
                  <a:lnTo>
                    <a:pt x="2090" y="1321"/>
                  </a:lnTo>
                  <a:lnTo>
                    <a:pt x="2106" y="1321"/>
                  </a:lnTo>
                  <a:lnTo>
                    <a:pt x="2106" y="1297"/>
                  </a:lnTo>
                  <a:lnTo>
                    <a:pt x="2112" y="1297"/>
                  </a:lnTo>
                  <a:lnTo>
                    <a:pt x="2112" y="1261"/>
                  </a:lnTo>
                  <a:lnTo>
                    <a:pt x="2120" y="1261"/>
                  </a:lnTo>
                  <a:lnTo>
                    <a:pt x="2120" y="1240"/>
                  </a:lnTo>
                  <a:lnTo>
                    <a:pt x="2127" y="1240"/>
                  </a:lnTo>
                  <a:lnTo>
                    <a:pt x="2127" y="435"/>
                  </a:lnTo>
                  <a:lnTo>
                    <a:pt x="2106" y="435"/>
                  </a:lnTo>
                  <a:lnTo>
                    <a:pt x="2106" y="421"/>
                  </a:lnTo>
                  <a:lnTo>
                    <a:pt x="2061" y="421"/>
                  </a:lnTo>
                  <a:lnTo>
                    <a:pt x="2061" y="413"/>
                  </a:lnTo>
                  <a:lnTo>
                    <a:pt x="2025" y="413"/>
                  </a:lnTo>
                  <a:lnTo>
                    <a:pt x="2025" y="406"/>
                  </a:lnTo>
                  <a:lnTo>
                    <a:pt x="1983" y="406"/>
                  </a:lnTo>
                  <a:lnTo>
                    <a:pt x="1983" y="391"/>
                  </a:lnTo>
                  <a:lnTo>
                    <a:pt x="1946" y="391"/>
                  </a:lnTo>
                  <a:lnTo>
                    <a:pt x="1946" y="384"/>
                  </a:lnTo>
                  <a:lnTo>
                    <a:pt x="1909" y="384"/>
                  </a:lnTo>
                  <a:lnTo>
                    <a:pt x="1909" y="375"/>
                  </a:lnTo>
                  <a:lnTo>
                    <a:pt x="1857" y="375"/>
                  </a:lnTo>
                  <a:lnTo>
                    <a:pt x="1857" y="369"/>
                  </a:lnTo>
                  <a:lnTo>
                    <a:pt x="1829" y="369"/>
                  </a:lnTo>
                  <a:lnTo>
                    <a:pt x="1829" y="355"/>
                  </a:lnTo>
                  <a:lnTo>
                    <a:pt x="1778" y="355"/>
                  </a:lnTo>
                  <a:lnTo>
                    <a:pt x="1778" y="347"/>
                  </a:lnTo>
                  <a:lnTo>
                    <a:pt x="1742" y="347"/>
                  </a:lnTo>
                  <a:lnTo>
                    <a:pt x="1742" y="338"/>
                  </a:lnTo>
                  <a:lnTo>
                    <a:pt x="1696" y="338"/>
                  </a:lnTo>
                  <a:lnTo>
                    <a:pt x="1696" y="332"/>
                  </a:lnTo>
                  <a:lnTo>
                    <a:pt x="1661" y="332"/>
                  </a:lnTo>
                  <a:lnTo>
                    <a:pt x="1661" y="324"/>
                  </a:lnTo>
                  <a:lnTo>
                    <a:pt x="1618" y="324"/>
                  </a:lnTo>
                  <a:lnTo>
                    <a:pt x="1618" y="318"/>
                  </a:lnTo>
                  <a:lnTo>
                    <a:pt x="1581" y="318"/>
                  </a:lnTo>
                  <a:lnTo>
                    <a:pt x="1581" y="310"/>
                  </a:lnTo>
                  <a:lnTo>
                    <a:pt x="1537" y="310"/>
                  </a:lnTo>
                  <a:lnTo>
                    <a:pt x="1537" y="296"/>
                  </a:lnTo>
                  <a:lnTo>
                    <a:pt x="1500" y="296"/>
                  </a:lnTo>
                  <a:lnTo>
                    <a:pt x="1500" y="287"/>
                  </a:lnTo>
                  <a:lnTo>
                    <a:pt x="1456" y="287"/>
                  </a:lnTo>
                  <a:lnTo>
                    <a:pt x="1456" y="272"/>
                  </a:lnTo>
                  <a:lnTo>
                    <a:pt x="1378" y="272"/>
                  </a:lnTo>
                  <a:lnTo>
                    <a:pt x="1378" y="259"/>
                  </a:lnTo>
                  <a:lnTo>
                    <a:pt x="1341" y="259"/>
                  </a:lnTo>
                  <a:lnTo>
                    <a:pt x="1341" y="250"/>
                  </a:lnTo>
                  <a:lnTo>
                    <a:pt x="1304" y="250"/>
                  </a:lnTo>
                  <a:lnTo>
                    <a:pt x="1304" y="236"/>
                  </a:lnTo>
                  <a:lnTo>
                    <a:pt x="1260" y="236"/>
                  </a:lnTo>
                  <a:lnTo>
                    <a:pt x="1260" y="228"/>
                  </a:lnTo>
                  <a:lnTo>
                    <a:pt x="1223" y="228"/>
                  </a:lnTo>
                  <a:lnTo>
                    <a:pt x="1223" y="222"/>
                  </a:lnTo>
                  <a:lnTo>
                    <a:pt x="1173" y="222"/>
                  </a:lnTo>
                  <a:lnTo>
                    <a:pt x="1173" y="213"/>
                  </a:lnTo>
                  <a:lnTo>
                    <a:pt x="1145" y="213"/>
                  </a:lnTo>
                  <a:lnTo>
                    <a:pt x="1145" y="208"/>
                  </a:lnTo>
                  <a:lnTo>
                    <a:pt x="1091" y="208"/>
                  </a:lnTo>
                  <a:lnTo>
                    <a:pt x="1091" y="199"/>
                  </a:lnTo>
                  <a:lnTo>
                    <a:pt x="1056" y="199"/>
                  </a:lnTo>
                  <a:lnTo>
                    <a:pt x="1056" y="184"/>
                  </a:lnTo>
                  <a:lnTo>
                    <a:pt x="1013" y="184"/>
                  </a:lnTo>
                  <a:lnTo>
                    <a:pt x="1013" y="177"/>
                  </a:lnTo>
                  <a:lnTo>
                    <a:pt x="976" y="177"/>
                  </a:lnTo>
                  <a:lnTo>
                    <a:pt x="976" y="171"/>
                  </a:lnTo>
                  <a:lnTo>
                    <a:pt x="932" y="171"/>
                  </a:lnTo>
                  <a:lnTo>
                    <a:pt x="932" y="154"/>
                  </a:lnTo>
                  <a:lnTo>
                    <a:pt x="895" y="154"/>
                  </a:lnTo>
                  <a:lnTo>
                    <a:pt x="895" y="148"/>
                  </a:lnTo>
                  <a:lnTo>
                    <a:pt x="853" y="148"/>
                  </a:lnTo>
                  <a:lnTo>
                    <a:pt x="853" y="140"/>
                  </a:lnTo>
                  <a:lnTo>
                    <a:pt x="816" y="140"/>
                  </a:lnTo>
                  <a:lnTo>
                    <a:pt x="816" y="133"/>
                  </a:lnTo>
                  <a:lnTo>
                    <a:pt x="771" y="133"/>
                  </a:lnTo>
                  <a:lnTo>
                    <a:pt x="771" y="118"/>
                  </a:lnTo>
                  <a:lnTo>
                    <a:pt x="736" y="118"/>
                  </a:lnTo>
                  <a:lnTo>
                    <a:pt x="736" y="111"/>
                  </a:lnTo>
                  <a:lnTo>
                    <a:pt x="656" y="111"/>
                  </a:lnTo>
                  <a:lnTo>
                    <a:pt x="656" y="96"/>
                  </a:lnTo>
                  <a:lnTo>
                    <a:pt x="604" y="96"/>
                  </a:lnTo>
                  <a:lnTo>
                    <a:pt x="604" y="89"/>
                  </a:lnTo>
                  <a:lnTo>
                    <a:pt x="575" y="89"/>
                  </a:lnTo>
                  <a:lnTo>
                    <a:pt x="575" y="80"/>
                  </a:lnTo>
                  <a:lnTo>
                    <a:pt x="525" y="80"/>
                  </a:lnTo>
                  <a:lnTo>
                    <a:pt x="525" y="66"/>
                  </a:lnTo>
                  <a:lnTo>
                    <a:pt x="494" y="66"/>
                  </a:lnTo>
                  <a:lnTo>
                    <a:pt x="494" y="59"/>
                  </a:lnTo>
                  <a:lnTo>
                    <a:pt x="444" y="59"/>
                  </a:lnTo>
                  <a:lnTo>
                    <a:pt x="444" y="52"/>
                  </a:lnTo>
                  <a:lnTo>
                    <a:pt x="407" y="52"/>
                  </a:lnTo>
                  <a:lnTo>
                    <a:pt x="407" y="37"/>
                  </a:lnTo>
                  <a:lnTo>
                    <a:pt x="364" y="37"/>
                  </a:lnTo>
                  <a:lnTo>
                    <a:pt x="364" y="28"/>
                  </a:lnTo>
                  <a:lnTo>
                    <a:pt x="329" y="28"/>
                  </a:lnTo>
                  <a:lnTo>
                    <a:pt x="329" y="23"/>
                  </a:lnTo>
                  <a:lnTo>
                    <a:pt x="292" y="23"/>
                  </a:lnTo>
                  <a:lnTo>
                    <a:pt x="292" y="15"/>
                  </a:lnTo>
                  <a:lnTo>
                    <a:pt x="247" y="15"/>
                  </a:lnTo>
                  <a:lnTo>
                    <a:pt x="247" y="0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0202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513" name="Freeform 217"/>
            <p:cNvSpPr>
              <a:spLocks/>
            </p:cNvSpPr>
            <p:nvPr/>
          </p:nvSpPr>
          <p:spPr bwMode="auto">
            <a:xfrm>
              <a:off x="4831" y="1859"/>
              <a:ext cx="199" cy="142"/>
            </a:xfrm>
            <a:custGeom>
              <a:avLst/>
              <a:gdLst/>
              <a:ahLst/>
              <a:cxnLst>
                <a:cxn ang="0">
                  <a:pos x="130" y="59"/>
                </a:cxn>
                <a:cxn ang="0">
                  <a:pos x="115" y="111"/>
                </a:cxn>
                <a:cxn ang="0">
                  <a:pos x="93" y="184"/>
                </a:cxn>
                <a:cxn ang="0">
                  <a:pos x="73" y="228"/>
                </a:cxn>
                <a:cxn ang="0">
                  <a:pos x="43" y="310"/>
                </a:cxn>
                <a:cxn ang="0">
                  <a:pos x="21" y="375"/>
                </a:cxn>
                <a:cxn ang="0">
                  <a:pos x="0" y="1417"/>
                </a:cxn>
                <a:cxn ang="0">
                  <a:pos x="43" y="1431"/>
                </a:cxn>
                <a:cxn ang="0">
                  <a:pos x="115" y="1446"/>
                </a:cxn>
                <a:cxn ang="0">
                  <a:pos x="197" y="1468"/>
                </a:cxn>
                <a:cxn ang="0">
                  <a:pos x="269" y="1482"/>
                </a:cxn>
                <a:cxn ang="0">
                  <a:pos x="348" y="1505"/>
                </a:cxn>
                <a:cxn ang="0">
                  <a:pos x="421" y="1519"/>
                </a:cxn>
                <a:cxn ang="0">
                  <a:pos x="531" y="1550"/>
                </a:cxn>
                <a:cxn ang="0">
                  <a:pos x="604" y="1565"/>
                </a:cxn>
                <a:cxn ang="0">
                  <a:pos x="693" y="1587"/>
                </a:cxn>
                <a:cxn ang="0">
                  <a:pos x="766" y="1601"/>
                </a:cxn>
                <a:cxn ang="0">
                  <a:pos x="844" y="1624"/>
                </a:cxn>
                <a:cxn ang="0">
                  <a:pos x="954" y="1647"/>
                </a:cxn>
                <a:cxn ang="0">
                  <a:pos x="1035" y="1667"/>
                </a:cxn>
                <a:cxn ang="0">
                  <a:pos x="1100" y="1684"/>
                </a:cxn>
                <a:cxn ang="0">
                  <a:pos x="1187" y="1704"/>
                </a:cxn>
                <a:cxn ang="0">
                  <a:pos x="1253" y="1720"/>
                </a:cxn>
                <a:cxn ang="0">
                  <a:pos x="1333" y="1741"/>
                </a:cxn>
                <a:cxn ang="0">
                  <a:pos x="1442" y="1763"/>
                </a:cxn>
                <a:cxn ang="0">
                  <a:pos x="1523" y="1786"/>
                </a:cxn>
                <a:cxn ang="0">
                  <a:pos x="1601" y="1800"/>
                </a:cxn>
                <a:cxn ang="0">
                  <a:pos x="1675" y="1823"/>
                </a:cxn>
                <a:cxn ang="0">
                  <a:pos x="1756" y="1845"/>
                </a:cxn>
                <a:cxn ang="0">
                  <a:pos x="1836" y="1845"/>
                </a:cxn>
                <a:cxn ang="0">
                  <a:pos x="1851" y="1772"/>
                </a:cxn>
                <a:cxn ang="0">
                  <a:pos x="1873" y="1712"/>
                </a:cxn>
                <a:cxn ang="0">
                  <a:pos x="1893" y="1667"/>
                </a:cxn>
                <a:cxn ang="0">
                  <a:pos x="1910" y="1624"/>
                </a:cxn>
                <a:cxn ang="0">
                  <a:pos x="1930" y="1565"/>
                </a:cxn>
                <a:cxn ang="0">
                  <a:pos x="1952" y="1482"/>
                </a:cxn>
                <a:cxn ang="0">
                  <a:pos x="1974" y="1440"/>
                </a:cxn>
                <a:cxn ang="0">
                  <a:pos x="1988" y="413"/>
                </a:cxn>
                <a:cxn ang="0">
                  <a:pos x="1910" y="391"/>
                </a:cxn>
                <a:cxn ang="0">
                  <a:pos x="1836" y="375"/>
                </a:cxn>
                <a:cxn ang="0">
                  <a:pos x="1756" y="355"/>
                </a:cxn>
                <a:cxn ang="0">
                  <a:pos x="1669" y="338"/>
                </a:cxn>
                <a:cxn ang="0">
                  <a:pos x="1588" y="324"/>
                </a:cxn>
                <a:cxn ang="0">
                  <a:pos x="1508" y="310"/>
                </a:cxn>
                <a:cxn ang="0">
                  <a:pos x="1427" y="287"/>
                </a:cxn>
                <a:cxn ang="0">
                  <a:pos x="1305" y="259"/>
                </a:cxn>
                <a:cxn ang="0">
                  <a:pos x="1231" y="236"/>
                </a:cxn>
                <a:cxn ang="0">
                  <a:pos x="1150" y="222"/>
                </a:cxn>
                <a:cxn ang="0">
                  <a:pos x="1072" y="208"/>
                </a:cxn>
                <a:cxn ang="0">
                  <a:pos x="983" y="184"/>
                </a:cxn>
                <a:cxn ang="0">
                  <a:pos x="903" y="171"/>
                </a:cxn>
                <a:cxn ang="0">
                  <a:pos x="822" y="148"/>
                </a:cxn>
                <a:cxn ang="0">
                  <a:pos x="743" y="133"/>
                </a:cxn>
                <a:cxn ang="0">
                  <a:pos x="663" y="111"/>
                </a:cxn>
                <a:cxn ang="0">
                  <a:pos x="531" y="89"/>
                </a:cxn>
                <a:cxn ang="0">
                  <a:pos x="452" y="66"/>
                </a:cxn>
                <a:cxn ang="0">
                  <a:pos x="371" y="52"/>
                </a:cxn>
                <a:cxn ang="0">
                  <a:pos x="291" y="28"/>
                </a:cxn>
                <a:cxn ang="0">
                  <a:pos x="219" y="15"/>
                </a:cxn>
              </a:cxnLst>
              <a:rect l="0" t="0" r="r" b="b"/>
              <a:pathLst>
                <a:path w="1988" h="1851">
                  <a:moveTo>
                    <a:pt x="138" y="0"/>
                  </a:moveTo>
                  <a:lnTo>
                    <a:pt x="138" y="28"/>
                  </a:lnTo>
                  <a:lnTo>
                    <a:pt x="130" y="28"/>
                  </a:lnTo>
                  <a:lnTo>
                    <a:pt x="130" y="59"/>
                  </a:lnTo>
                  <a:lnTo>
                    <a:pt x="124" y="59"/>
                  </a:lnTo>
                  <a:lnTo>
                    <a:pt x="124" y="89"/>
                  </a:lnTo>
                  <a:lnTo>
                    <a:pt x="115" y="89"/>
                  </a:lnTo>
                  <a:lnTo>
                    <a:pt x="115" y="111"/>
                  </a:lnTo>
                  <a:lnTo>
                    <a:pt x="102" y="111"/>
                  </a:lnTo>
                  <a:lnTo>
                    <a:pt x="102" y="133"/>
                  </a:lnTo>
                  <a:lnTo>
                    <a:pt x="93" y="133"/>
                  </a:lnTo>
                  <a:lnTo>
                    <a:pt x="93" y="184"/>
                  </a:lnTo>
                  <a:lnTo>
                    <a:pt x="80" y="184"/>
                  </a:lnTo>
                  <a:lnTo>
                    <a:pt x="80" y="208"/>
                  </a:lnTo>
                  <a:lnTo>
                    <a:pt x="73" y="208"/>
                  </a:lnTo>
                  <a:lnTo>
                    <a:pt x="73" y="228"/>
                  </a:lnTo>
                  <a:lnTo>
                    <a:pt x="56" y="228"/>
                  </a:lnTo>
                  <a:lnTo>
                    <a:pt x="56" y="272"/>
                  </a:lnTo>
                  <a:lnTo>
                    <a:pt x="43" y="272"/>
                  </a:lnTo>
                  <a:lnTo>
                    <a:pt x="43" y="310"/>
                  </a:lnTo>
                  <a:lnTo>
                    <a:pt x="37" y="310"/>
                  </a:lnTo>
                  <a:lnTo>
                    <a:pt x="37" y="332"/>
                  </a:lnTo>
                  <a:lnTo>
                    <a:pt x="21" y="332"/>
                  </a:lnTo>
                  <a:lnTo>
                    <a:pt x="21" y="375"/>
                  </a:lnTo>
                  <a:lnTo>
                    <a:pt x="6" y="375"/>
                  </a:lnTo>
                  <a:lnTo>
                    <a:pt x="6" y="406"/>
                  </a:lnTo>
                  <a:lnTo>
                    <a:pt x="0" y="406"/>
                  </a:lnTo>
                  <a:lnTo>
                    <a:pt x="0" y="1417"/>
                  </a:lnTo>
                  <a:lnTo>
                    <a:pt x="6" y="1417"/>
                  </a:lnTo>
                  <a:lnTo>
                    <a:pt x="6" y="1425"/>
                  </a:lnTo>
                  <a:lnTo>
                    <a:pt x="43" y="1425"/>
                  </a:lnTo>
                  <a:lnTo>
                    <a:pt x="43" y="1431"/>
                  </a:lnTo>
                  <a:lnTo>
                    <a:pt x="80" y="1431"/>
                  </a:lnTo>
                  <a:lnTo>
                    <a:pt x="80" y="1440"/>
                  </a:lnTo>
                  <a:lnTo>
                    <a:pt x="115" y="1440"/>
                  </a:lnTo>
                  <a:lnTo>
                    <a:pt x="115" y="1446"/>
                  </a:lnTo>
                  <a:lnTo>
                    <a:pt x="152" y="1446"/>
                  </a:lnTo>
                  <a:lnTo>
                    <a:pt x="152" y="1462"/>
                  </a:lnTo>
                  <a:lnTo>
                    <a:pt x="197" y="1462"/>
                  </a:lnTo>
                  <a:lnTo>
                    <a:pt x="197" y="1468"/>
                  </a:lnTo>
                  <a:lnTo>
                    <a:pt x="233" y="1468"/>
                  </a:lnTo>
                  <a:lnTo>
                    <a:pt x="233" y="1477"/>
                  </a:lnTo>
                  <a:lnTo>
                    <a:pt x="269" y="1477"/>
                  </a:lnTo>
                  <a:lnTo>
                    <a:pt x="269" y="1482"/>
                  </a:lnTo>
                  <a:lnTo>
                    <a:pt x="306" y="1482"/>
                  </a:lnTo>
                  <a:lnTo>
                    <a:pt x="306" y="1499"/>
                  </a:lnTo>
                  <a:lnTo>
                    <a:pt x="348" y="1499"/>
                  </a:lnTo>
                  <a:lnTo>
                    <a:pt x="348" y="1505"/>
                  </a:lnTo>
                  <a:lnTo>
                    <a:pt x="385" y="1505"/>
                  </a:lnTo>
                  <a:lnTo>
                    <a:pt x="385" y="1513"/>
                  </a:lnTo>
                  <a:lnTo>
                    <a:pt x="421" y="1513"/>
                  </a:lnTo>
                  <a:lnTo>
                    <a:pt x="421" y="1519"/>
                  </a:lnTo>
                  <a:lnTo>
                    <a:pt x="452" y="1519"/>
                  </a:lnTo>
                  <a:lnTo>
                    <a:pt x="452" y="1536"/>
                  </a:lnTo>
                  <a:lnTo>
                    <a:pt x="531" y="1536"/>
                  </a:lnTo>
                  <a:lnTo>
                    <a:pt x="531" y="1550"/>
                  </a:lnTo>
                  <a:lnTo>
                    <a:pt x="567" y="1550"/>
                  </a:lnTo>
                  <a:lnTo>
                    <a:pt x="567" y="1556"/>
                  </a:lnTo>
                  <a:lnTo>
                    <a:pt x="604" y="1556"/>
                  </a:lnTo>
                  <a:lnTo>
                    <a:pt x="604" y="1565"/>
                  </a:lnTo>
                  <a:lnTo>
                    <a:pt x="648" y="1565"/>
                  </a:lnTo>
                  <a:lnTo>
                    <a:pt x="648" y="1579"/>
                  </a:lnTo>
                  <a:lnTo>
                    <a:pt x="693" y="1579"/>
                  </a:lnTo>
                  <a:lnTo>
                    <a:pt x="693" y="1587"/>
                  </a:lnTo>
                  <a:lnTo>
                    <a:pt x="729" y="1587"/>
                  </a:lnTo>
                  <a:lnTo>
                    <a:pt x="729" y="1594"/>
                  </a:lnTo>
                  <a:lnTo>
                    <a:pt x="766" y="1594"/>
                  </a:lnTo>
                  <a:lnTo>
                    <a:pt x="766" y="1601"/>
                  </a:lnTo>
                  <a:lnTo>
                    <a:pt x="802" y="1601"/>
                  </a:lnTo>
                  <a:lnTo>
                    <a:pt x="802" y="1616"/>
                  </a:lnTo>
                  <a:lnTo>
                    <a:pt x="844" y="1616"/>
                  </a:lnTo>
                  <a:lnTo>
                    <a:pt x="844" y="1624"/>
                  </a:lnTo>
                  <a:lnTo>
                    <a:pt x="881" y="1624"/>
                  </a:lnTo>
                  <a:lnTo>
                    <a:pt x="881" y="1638"/>
                  </a:lnTo>
                  <a:lnTo>
                    <a:pt x="954" y="1638"/>
                  </a:lnTo>
                  <a:lnTo>
                    <a:pt x="954" y="1647"/>
                  </a:lnTo>
                  <a:lnTo>
                    <a:pt x="983" y="1647"/>
                  </a:lnTo>
                  <a:lnTo>
                    <a:pt x="983" y="1653"/>
                  </a:lnTo>
                  <a:lnTo>
                    <a:pt x="1035" y="1653"/>
                  </a:lnTo>
                  <a:lnTo>
                    <a:pt x="1035" y="1667"/>
                  </a:lnTo>
                  <a:lnTo>
                    <a:pt x="1072" y="1667"/>
                  </a:lnTo>
                  <a:lnTo>
                    <a:pt x="1072" y="1675"/>
                  </a:lnTo>
                  <a:lnTo>
                    <a:pt x="1100" y="1675"/>
                  </a:lnTo>
                  <a:lnTo>
                    <a:pt x="1100" y="1684"/>
                  </a:lnTo>
                  <a:lnTo>
                    <a:pt x="1136" y="1684"/>
                  </a:lnTo>
                  <a:lnTo>
                    <a:pt x="1136" y="1698"/>
                  </a:lnTo>
                  <a:lnTo>
                    <a:pt x="1187" y="1698"/>
                  </a:lnTo>
                  <a:lnTo>
                    <a:pt x="1187" y="1704"/>
                  </a:lnTo>
                  <a:lnTo>
                    <a:pt x="1218" y="1704"/>
                  </a:lnTo>
                  <a:lnTo>
                    <a:pt x="1218" y="1712"/>
                  </a:lnTo>
                  <a:lnTo>
                    <a:pt x="1253" y="1712"/>
                  </a:lnTo>
                  <a:lnTo>
                    <a:pt x="1253" y="1720"/>
                  </a:lnTo>
                  <a:lnTo>
                    <a:pt x="1290" y="1720"/>
                  </a:lnTo>
                  <a:lnTo>
                    <a:pt x="1290" y="1735"/>
                  </a:lnTo>
                  <a:lnTo>
                    <a:pt x="1333" y="1735"/>
                  </a:lnTo>
                  <a:lnTo>
                    <a:pt x="1333" y="1741"/>
                  </a:lnTo>
                  <a:lnTo>
                    <a:pt x="1369" y="1741"/>
                  </a:lnTo>
                  <a:lnTo>
                    <a:pt x="1369" y="1757"/>
                  </a:lnTo>
                  <a:lnTo>
                    <a:pt x="1442" y="1757"/>
                  </a:lnTo>
                  <a:lnTo>
                    <a:pt x="1442" y="1763"/>
                  </a:lnTo>
                  <a:lnTo>
                    <a:pt x="1486" y="1763"/>
                  </a:lnTo>
                  <a:lnTo>
                    <a:pt x="1486" y="1772"/>
                  </a:lnTo>
                  <a:lnTo>
                    <a:pt x="1523" y="1772"/>
                  </a:lnTo>
                  <a:lnTo>
                    <a:pt x="1523" y="1786"/>
                  </a:lnTo>
                  <a:lnTo>
                    <a:pt x="1560" y="1786"/>
                  </a:lnTo>
                  <a:lnTo>
                    <a:pt x="1560" y="1794"/>
                  </a:lnTo>
                  <a:lnTo>
                    <a:pt x="1601" y="1794"/>
                  </a:lnTo>
                  <a:lnTo>
                    <a:pt x="1601" y="1800"/>
                  </a:lnTo>
                  <a:lnTo>
                    <a:pt x="1638" y="1800"/>
                  </a:lnTo>
                  <a:lnTo>
                    <a:pt x="1638" y="1814"/>
                  </a:lnTo>
                  <a:lnTo>
                    <a:pt x="1675" y="1814"/>
                  </a:lnTo>
                  <a:lnTo>
                    <a:pt x="1675" y="1823"/>
                  </a:lnTo>
                  <a:lnTo>
                    <a:pt x="1719" y="1823"/>
                  </a:lnTo>
                  <a:lnTo>
                    <a:pt x="1719" y="1829"/>
                  </a:lnTo>
                  <a:lnTo>
                    <a:pt x="1756" y="1829"/>
                  </a:lnTo>
                  <a:lnTo>
                    <a:pt x="1756" y="1845"/>
                  </a:lnTo>
                  <a:lnTo>
                    <a:pt x="1784" y="1845"/>
                  </a:lnTo>
                  <a:lnTo>
                    <a:pt x="1784" y="1851"/>
                  </a:lnTo>
                  <a:lnTo>
                    <a:pt x="1836" y="1851"/>
                  </a:lnTo>
                  <a:lnTo>
                    <a:pt x="1836" y="1845"/>
                  </a:lnTo>
                  <a:lnTo>
                    <a:pt x="1843" y="1845"/>
                  </a:lnTo>
                  <a:lnTo>
                    <a:pt x="1843" y="1800"/>
                  </a:lnTo>
                  <a:lnTo>
                    <a:pt x="1851" y="1800"/>
                  </a:lnTo>
                  <a:lnTo>
                    <a:pt x="1851" y="1772"/>
                  </a:lnTo>
                  <a:lnTo>
                    <a:pt x="1856" y="1772"/>
                  </a:lnTo>
                  <a:lnTo>
                    <a:pt x="1856" y="1757"/>
                  </a:lnTo>
                  <a:lnTo>
                    <a:pt x="1873" y="1757"/>
                  </a:lnTo>
                  <a:lnTo>
                    <a:pt x="1873" y="1712"/>
                  </a:lnTo>
                  <a:lnTo>
                    <a:pt x="1879" y="1712"/>
                  </a:lnTo>
                  <a:lnTo>
                    <a:pt x="1879" y="1684"/>
                  </a:lnTo>
                  <a:lnTo>
                    <a:pt x="1893" y="1684"/>
                  </a:lnTo>
                  <a:lnTo>
                    <a:pt x="1893" y="1667"/>
                  </a:lnTo>
                  <a:lnTo>
                    <a:pt x="1901" y="1667"/>
                  </a:lnTo>
                  <a:lnTo>
                    <a:pt x="1901" y="1638"/>
                  </a:lnTo>
                  <a:lnTo>
                    <a:pt x="1910" y="1638"/>
                  </a:lnTo>
                  <a:lnTo>
                    <a:pt x="1910" y="1624"/>
                  </a:lnTo>
                  <a:lnTo>
                    <a:pt x="1915" y="1624"/>
                  </a:lnTo>
                  <a:lnTo>
                    <a:pt x="1915" y="1587"/>
                  </a:lnTo>
                  <a:lnTo>
                    <a:pt x="1930" y="1587"/>
                  </a:lnTo>
                  <a:lnTo>
                    <a:pt x="1930" y="1565"/>
                  </a:lnTo>
                  <a:lnTo>
                    <a:pt x="1938" y="1565"/>
                  </a:lnTo>
                  <a:lnTo>
                    <a:pt x="1938" y="1536"/>
                  </a:lnTo>
                  <a:lnTo>
                    <a:pt x="1952" y="1536"/>
                  </a:lnTo>
                  <a:lnTo>
                    <a:pt x="1952" y="1482"/>
                  </a:lnTo>
                  <a:lnTo>
                    <a:pt x="1966" y="1482"/>
                  </a:lnTo>
                  <a:lnTo>
                    <a:pt x="1966" y="1468"/>
                  </a:lnTo>
                  <a:lnTo>
                    <a:pt x="1974" y="1468"/>
                  </a:lnTo>
                  <a:lnTo>
                    <a:pt x="1974" y="1440"/>
                  </a:lnTo>
                  <a:lnTo>
                    <a:pt x="1982" y="1440"/>
                  </a:lnTo>
                  <a:lnTo>
                    <a:pt x="1982" y="1425"/>
                  </a:lnTo>
                  <a:lnTo>
                    <a:pt x="1988" y="1425"/>
                  </a:lnTo>
                  <a:lnTo>
                    <a:pt x="1988" y="413"/>
                  </a:lnTo>
                  <a:lnTo>
                    <a:pt x="1952" y="413"/>
                  </a:lnTo>
                  <a:lnTo>
                    <a:pt x="1952" y="406"/>
                  </a:lnTo>
                  <a:lnTo>
                    <a:pt x="1910" y="406"/>
                  </a:lnTo>
                  <a:lnTo>
                    <a:pt x="1910" y="391"/>
                  </a:lnTo>
                  <a:lnTo>
                    <a:pt x="1873" y="391"/>
                  </a:lnTo>
                  <a:lnTo>
                    <a:pt x="1873" y="384"/>
                  </a:lnTo>
                  <a:lnTo>
                    <a:pt x="1836" y="384"/>
                  </a:lnTo>
                  <a:lnTo>
                    <a:pt x="1836" y="375"/>
                  </a:lnTo>
                  <a:lnTo>
                    <a:pt x="1784" y="375"/>
                  </a:lnTo>
                  <a:lnTo>
                    <a:pt x="1784" y="369"/>
                  </a:lnTo>
                  <a:lnTo>
                    <a:pt x="1756" y="369"/>
                  </a:lnTo>
                  <a:lnTo>
                    <a:pt x="1756" y="355"/>
                  </a:lnTo>
                  <a:lnTo>
                    <a:pt x="1705" y="355"/>
                  </a:lnTo>
                  <a:lnTo>
                    <a:pt x="1705" y="347"/>
                  </a:lnTo>
                  <a:lnTo>
                    <a:pt x="1669" y="347"/>
                  </a:lnTo>
                  <a:lnTo>
                    <a:pt x="1669" y="338"/>
                  </a:lnTo>
                  <a:lnTo>
                    <a:pt x="1623" y="338"/>
                  </a:lnTo>
                  <a:lnTo>
                    <a:pt x="1623" y="332"/>
                  </a:lnTo>
                  <a:lnTo>
                    <a:pt x="1588" y="332"/>
                  </a:lnTo>
                  <a:lnTo>
                    <a:pt x="1588" y="324"/>
                  </a:lnTo>
                  <a:lnTo>
                    <a:pt x="1545" y="324"/>
                  </a:lnTo>
                  <a:lnTo>
                    <a:pt x="1545" y="318"/>
                  </a:lnTo>
                  <a:lnTo>
                    <a:pt x="1508" y="318"/>
                  </a:lnTo>
                  <a:lnTo>
                    <a:pt x="1508" y="310"/>
                  </a:lnTo>
                  <a:lnTo>
                    <a:pt x="1464" y="310"/>
                  </a:lnTo>
                  <a:lnTo>
                    <a:pt x="1464" y="296"/>
                  </a:lnTo>
                  <a:lnTo>
                    <a:pt x="1427" y="296"/>
                  </a:lnTo>
                  <a:lnTo>
                    <a:pt x="1427" y="287"/>
                  </a:lnTo>
                  <a:lnTo>
                    <a:pt x="1383" y="287"/>
                  </a:lnTo>
                  <a:lnTo>
                    <a:pt x="1383" y="272"/>
                  </a:lnTo>
                  <a:lnTo>
                    <a:pt x="1305" y="272"/>
                  </a:lnTo>
                  <a:lnTo>
                    <a:pt x="1305" y="259"/>
                  </a:lnTo>
                  <a:lnTo>
                    <a:pt x="1268" y="259"/>
                  </a:lnTo>
                  <a:lnTo>
                    <a:pt x="1268" y="250"/>
                  </a:lnTo>
                  <a:lnTo>
                    <a:pt x="1231" y="250"/>
                  </a:lnTo>
                  <a:lnTo>
                    <a:pt x="1231" y="236"/>
                  </a:lnTo>
                  <a:lnTo>
                    <a:pt x="1187" y="236"/>
                  </a:lnTo>
                  <a:lnTo>
                    <a:pt x="1187" y="228"/>
                  </a:lnTo>
                  <a:lnTo>
                    <a:pt x="1150" y="228"/>
                  </a:lnTo>
                  <a:lnTo>
                    <a:pt x="1150" y="222"/>
                  </a:lnTo>
                  <a:lnTo>
                    <a:pt x="1100" y="222"/>
                  </a:lnTo>
                  <a:lnTo>
                    <a:pt x="1100" y="213"/>
                  </a:lnTo>
                  <a:lnTo>
                    <a:pt x="1072" y="213"/>
                  </a:lnTo>
                  <a:lnTo>
                    <a:pt x="1072" y="208"/>
                  </a:lnTo>
                  <a:lnTo>
                    <a:pt x="1018" y="208"/>
                  </a:lnTo>
                  <a:lnTo>
                    <a:pt x="1018" y="199"/>
                  </a:lnTo>
                  <a:lnTo>
                    <a:pt x="983" y="199"/>
                  </a:lnTo>
                  <a:lnTo>
                    <a:pt x="983" y="184"/>
                  </a:lnTo>
                  <a:lnTo>
                    <a:pt x="940" y="184"/>
                  </a:lnTo>
                  <a:lnTo>
                    <a:pt x="940" y="177"/>
                  </a:lnTo>
                  <a:lnTo>
                    <a:pt x="903" y="177"/>
                  </a:lnTo>
                  <a:lnTo>
                    <a:pt x="903" y="171"/>
                  </a:lnTo>
                  <a:lnTo>
                    <a:pt x="859" y="171"/>
                  </a:lnTo>
                  <a:lnTo>
                    <a:pt x="859" y="154"/>
                  </a:lnTo>
                  <a:lnTo>
                    <a:pt x="822" y="154"/>
                  </a:lnTo>
                  <a:lnTo>
                    <a:pt x="822" y="148"/>
                  </a:lnTo>
                  <a:lnTo>
                    <a:pt x="780" y="148"/>
                  </a:lnTo>
                  <a:lnTo>
                    <a:pt x="780" y="140"/>
                  </a:lnTo>
                  <a:lnTo>
                    <a:pt x="743" y="140"/>
                  </a:lnTo>
                  <a:lnTo>
                    <a:pt x="743" y="133"/>
                  </a:lnTo>
                  <a:lnTo>
                    <a:pt x="698" y="133"/>
                  </a:lnTo>
                  <a:lnTo>
                    <a:pt x="698" y="118"/>
                  </a:lnTo>
                  <a:lnTo>
                    <a:pt x="663" y="118"/>
                  </a:lnTo>
                  <a:lnTo>
                    <a:pt x="663" y="111"/>
                  </a:lnTo>
                  <a:lnTo>
                    <a:pt x="583" y="111"/>
                  </a:lnTo>
                  <a:lnTo>
                    <a:pt x="583" y="96"/>
                  </a:lnTo>
                  <a:lnTo>
                    <a:pt x="531" y="96"/>
                  </a:lnTo>
                  <a:lnTo>
                    <a:pt x="531" y="89"/>
                  </a:lnTo>
                  <a:lnTo>
                    <a:pt x="502" y="89"/>
                  </a:lnTo>
                  <a:lnTo>
                    <a:pt x="502" y="80"/>
                  </a:lnTo>
                  <a:lnTo>
                    <a:pt x="452" y="80"/>
                  </a:lnTo>
                  <a:lnTo>
                    <a:pt x="452" y="66"/>
                  </a:lnTo>
                  <a:lnTo>
                    <a:pt x="421" y="66"/>
                  </a:lnTo>
                  <a:lnTo>
                    <a:pt x="421" y="59"/>
                  </a:lnTo>
                  <a:lnTo>
                    <a:pt x="371" y="59"/>
                  </a:lnTo>
                  <a:lnTo>
                    <a:pt x="371" y="52"/>
                  </a:lnTo>
                  <a:lnTo>
                    <a:pt x="334" y="52"/>
                  </a:lnTo>
                  <a:lnTo>
                    <a:pt x="334" y="37"/>
                  </a:lnTo>
                  <a:lnTo>
                    <a:pt x="291" y="37"/>
                  </a:lnTo>
                  <a:lnTo>
                    <a:pt x="291" y="28"/>
                  </a:lnTo>
                  <a:lnTo>
                    <a:pt x="256" y="28"/>
                  </a:lnTo>
                  <a:lnTo>
                    <a:pt x="256" y="23"/>
                  </a:lnTo>
                  <a:lnTo>
                    <a:pt x="219" y="23"/>
                  </a:lnTo>
                  <a:lnTo>
                    <a:pt x="219" y="15"/>
                  </a:lnTo>
                  <a:lnTo>
                    <a:pt x="174" y="15"/>
                  </a:lnTo>
                  <a:lnTo>
                    <a:pt x="174" y="0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0202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514" name="Freeform 218"/>
            <p:cNvSpPr>
              <a:spLocks/>
            </p:cNvSpPr>
            <p:nvPr/>
          </p:nvSpPr>
          <p:spPr bwMode="auto">
            <a:xfrm>
              <a:off x="4837" y="1859"/>
              <a:ext cx="185" cy="142"/>
            </a:xfrm>
            <a:custGeom>
              <a:avLst/>
              <a:gdLst/>
              <a:ahLst/>
              <a:cxnLst>
                <a:cxn ang="0">
                  <a:pos x="74" y="59"/>
                </a:cxn>
                <a:cxn ang="0">
                  <a:pos x="59" y="111"/>
                </a:cxn>
                <a:cxn ang="0">
                  <a:pos x="37" y="184"/>
                </a:cxn>
                <a:cxn ang="0">
                  <a:pos x="17" y="228"/>
                </a:cxn>
                <a:cxn ang="0">
                  <a:pos x="24" y="1440"/>
                </a:cxn>
                <a:cxn ang="0">
                  <a:pos x="96" y="1462"/>
                </a:cxn>
                <a:cxn ang="0">
                  <a:pos x="177" y="1477"/>
                </a:cxn>
                <a:cxn ang="0">
                  <a:pos x="250" y="1499"/>
                </a:cxn>
                <a:cxn ang="0">
                  <a:pos x="329" y="1513"/>
                </a:cxn>
                <a:cxn ang="0">
                  <a:pos x="396" y="1536"/>
                </a:cxn>
                <a:cxn ang="0">
                  <a:pos x="511" y="1556"/>
                </a:cxn>
                <a:cxn ang="0">
                  <a:pos x="592" y="1579"/>
                </a:cxn>
                <a:cxn ang="0">
                  <a:pos x="673" y="1594"/>
                </a:cxn>
                <a:cxn ang="0">
                  <a:pos x="746" y="1616"/>
                </a:cxn>
                <a:cxn ang="0">
                  <a:pos x="825" y="1638"/>
                </a:cxn>
                <a:cxn ang="0">
                  <a:pos x="927" y="1653"/>
                </a:cxn>
                <a:cxn ang="0">
                  <a:pos x="1016" y="1675"/>
                </a:cxn>
                <a:cxn ang="0">
                  <a:pos x="1080" y="1698"/>
                </a:cxn>
                <a:cxn ang="0">
                  <a:pos x="1162" y="1712"/>
                </a:cxn>
                <a:cxn ang="0">
                  <a:pos x="1234" y="1735"/>
                </a:cxn>
                <a:cxn ang="0">
                  <a:pos x="1313" y="1757"/>
                </a:cxn>
                <a:cxn ang="0">
                  <a:pos x="1430" y="1772"/>
                </a:cxn>
                <a:cxn ang="0">
                  <a:pos x="1504" y="1794"/>
                </a:cxn>
                <a:cxn ang="0">
                  <a:pos x="1582" y="1814"/>
                </a:cxn>
                <a:cxn ang="0">
                  <a:pos x="1663" y="1829"/>
                </a:cxn>
                <a:cxn ang="0">
                  <a:pos x="1728" y="1851"/>
                </a:cxn>
                <a:cxn ang="0">
                  <a:pos x="1787" y="1800"/>
                </a:cxn>
                <a:cxn ang="0">
                  <a:pos x="1800" y="1757"/>
                </a:cxn>
                <a:cxn ang="0">
                  <a:pos x="1823" y="1684"/>
                </a:cxn>
                <a:cxn ang="0">
                  <a:pos x="1845" y="1638"/>
                </a:cxn>
                <a:cxn ang="0">
                  <a:pos x="1859" y="406"/>
                </a:cxn>
                <a:cxn ang="0">
                  <a:pos x="1817" y="384"/>
                </a:cxn>
                <a:cxn ang="0">
                  <a:pos x="1728" y="369"/>
                </a:cxn>
                <a:cxn ang="0">
                  <a:pos x="1649" y="347"/>
                </a:cxn>
                <a:cxn ang="0">
                  <a:pos x="1567" y="332"/>
                </a:cxn>
                <a:cxn ang="0">
                  <a:pos x="1489" y="318"/>
                </a:cxn>
                <a:cxn ang="0">
                  <a:pos x="1408" y="296"/>
                </a:cxn>
                <a:cxn ang="0">
                  <a:pos x="1327" y="272"/>
                </a:cxn>
                <a:cxn ang="0">
                  <a:pos x="1212" y="250"/>
                </a:cxn>
                <a:cxn ang="0">
                  <a:pos x="1131" y="228"/>
                </a:cxn>
                <a:cxn ang="0">
                  <a:pos x="1044" y="213"/>
                </a:cxn>
                <a:cxn ang="0">
                  <a:pos x="962" y="199"/>
                </a:cxn>
                <a:cxn ang="0">
                  <a:pos x="884" y="177"/>
                </a:cxn>
                <a:cxn ang="0">
                  <a:pos x="803" y="154"/>
                </a:cxn>
                <a:cxn ang="0">
                  <a:pos x="724" y="140"/>
                </a:cxn>
                <a:cxn ang="0">
                  <a:pos x="642" y="118"/>
                </a:cxn>
                <a:cxn ang="0">
                  <a:pos x="527" y="96"/>
                </a:cxn>
                <a:cxn ang="0">
                  <a:pos x="446" y="80"/>
                </a:cxn>
                <a:cxn ang="0">
                  <a:pos x="365" y="59"/>
                </a:cxn>
                <a:cxn ang="0">
                  <a:pos x="278" y="37"/>
                </a:cxn>
                <a:cxn ang="0">
                  <a:pos x="200" y="23"/>
                </a:cxn>
                <a:cxn ang="0">
                  <a:pos x="118" y="0"/>
                </a:cxn>
              </a:cxnLst>
              <a:rect l="0" t="0" r="r" b="b"/>
              <a:pathLst>
                <a:path w="1859" h="1851">
                  <a:moveTo>
                    <a:pt x="82" y="0"/>
                  </a:moveTo>
                  <a:lnTo>
                    <a:pt x="82" y="28"/>
                  </a:lnTo>
                  <a:lnTo>
                    <a:pt x="74" y="28"/>
                  </a:lnTo>
                  <a:lnTo>
                    <a:pt x="74" y="59"/>
                  </a:lnTo>
                  <a:lnTo>
                    <a:pt x="68" y="59"/>
                  </a:lnTo>
                  <a:lnTo>
                    <a:pt x="68" y="89"/>
                  </a:lnTo>
                  <a:lnTo>
                    <a:pt x="59" y="89"/>
                  </a:lnTo>
                  <a:lnTo>
                    <a:pt x="59" y="111"/>
                  </a:lnTo>
                  <a:lnTo>
                    <a:pt x="46" y="111"/>
                  </a:lnTo>
                  <a:lnTo>
                    <a:pt x="46" y="133"/>
                  </a:lnTo>
                  <a:lnTo>
                    <a:pt x="37" y="133"/>
                  </a:lnTo>
                  <a:lnTo>
                    <a:pt x="37" y="184"/>
                  </a:lnTo>
                  <a:lnTo>
                    <a:pt x="24" y="184"/>
                  </a:lnTo>
                  <a:lnTo>
                    <a:pt x="24" y="208"/>
                  </a:lnTo>
                  <a:lnTo>
                    <a:pt x="17" y="208"/>
                  </a:lnTo>
                  <a:lnTo>
                    <a:pt x="17" y="228"/>
                  </a:lnTo>
                  <a:lnTo>
                    <a:pt x="0" y="228"/>
                  </a:lnTo>
                  <a:lnTo>
                    <a:pt x="0" y="1431"/>
                  </a:lnTo>
                  <a:lnTo>
                    <a:pt x="24" y="1431"/>
                  </a:lnTo>
                  <a:lnTo>
                    <a:pt x="24" y="1440"/>
                  </a:lnTo>
                  <a:lnTo>
                    <a:pt x="59" y="1440"/>
                  </a:lnTo>
                  <a:lnTo>
                    <a:pt x="59" y="1446"/>
                  </a:lnTo>
                  <a:lnTo>
                    <a:pt x="96" y="1446"/>
                  </a:lnTo>
                  <a:lnTo>
                    <a:pt x="96" y="1462"/>
                  </a:lnTo>
                  <a:lnTo>
                    <a:pt x="141" y="1462"/>
                  </a:lnTo>
                  <a:lnTo>
                    <a:pt x="141" y="1468"/>
                  </a:lnTo>
                  <a:lnTo>
                    <a:pt x="177" y="1468"/>
                  </a:lnTo>
                  <a:lnTo>
                    <a:pt x="177" y="1477"/>
                  </a:lnTo>
                  <a:lnTo>
                    <a:pt x="213" y="1477"/>
                  </a:lnTo>
                  <a:lnTo>
                    <a:pt x="213" y="1482"/>
                  </a:lnTo>
                  <a:lnTo>
                    <a:pt x="250" y="1482"/>
                  </a:lnTo>
                  <a:lnTo>
                    <a:pt x="250" y="1499"/>
                  </a:lnTo>
                  <a:lnTo>
                    <a:pt x="292" y="1499"/>
                  </a:lnTo>
                  <a:lnTo>
                    <a:pt x="292" y="1505"/>
                  </a:lnTo>
                  <a:lnTo>
                    <a:pt x="329" y="1505"/>
                  </a:lnTo>
                  <a:lnTo>
                    <a:pt x="329" y="1513"/>
                  </a:lnTo>
                  <a:lnTo>
                    <a:pt x="365" y="1513"/>
                  </a:lnTo>
                  <a:lnTo>
                    <a:pt x="365" y="1519"/>
                  </a:lnTo>
                  <a:lnTo>
                    <a:pt x="396" y="1519"/>
                  </a:lnTo>
                  <a:lnTo>
                    <a:pt x="396" y="1536"/>
                  </a:lnTo>
                  <a:lnTo>
                    <a:pt x="475" y="1536"/>
                  </a:lnTo>
                  <a:lnTo>
                    <a:pt x="475" y="1550"/>
                  </a:lnTo>
                  <a:lnTo>
                    <a:pt x="511" y="1550"/>
                  </a:lnTo>
                  <a:lnTo>
                    <a:pt x="511" y="1556"/>
                  </a:lnTo>
                  <a:lnTo>
                    <a:pt x="548" y="1556"/>
                  </a:lnTo>
                  <a:lnTo>
                    <a:pt x="548" y="1565"/>
                  </a:lnTo>
                  <a:lnTo>
                    <a:pt x="592" y="1565"/>
                  </a:lnTo>
                  <a:lnTo>
                    <a:pt x="592" y="1579"/>
                  </a:lnTo>
                  <a:lnTo>
                    <a:pt x="637" y="1579"/>
                  </a:lnTo>
                  <a:lnTo>
                    <a:pt x="637" y="1587"/>
                  </a:lnTo>
                  <a:lnTo>
                    <a:pt x="673" y="1587"/>
                  </a:lnTo>
                  <a:lnTo>
                    <a:pt x="673" y="1594"/>
                  </a:lnTo>
                  <a:lnTo>
                    <a:pt x="710" y="1594"/>
                  </a:lnTo>
                  <a:lnTo>
                    <a:pt x="710" y="1601"/>
                  </a:lnTo>
                  <a:lnTo>
                    <a:pt x="746" y="1601"/>
                  </a:lnTo>
                  <a:lnTo>
                    <a:pt x="746" y="1616"/>
                  </a:lnTo>
                  <a:lnTo>
                    <a:pt x="788" y="1616"/>
                  </a:lnTo>
                  <a:lnTo>
                    <a:pt x="788" y="1624"/>
                  </a:lnTo>
                  <a:lnTo>
                    <a:pt x="825" y="1624"/>
                  </a:lnTo>
                  <a:lnTo>
                    <a:pt x="825" y="1638"/>
                  </a:lnTo>
                  <a:lnTo>
                    <a:pt x="898" y="1638"/>
                  </a:lnTo>
                  <a:lnTo>
                    <a:pt x="898" y="1647"/>
                  </a:lnTo>
                  <a:lnTo>
                    <a:pt x="927" y="1647"/>
                  </a:lnTo>
                  <a:lnTo>
                    <a:pt x="927" y="1653"/>
                  </a:lnTo>
                  <a:lnTo>
                    <a:pt x="979" y="1653"/>
                  </a:lnTo>
                  <a:lnTo>
                    <a:pt x="979" y="1667"/>
                  </a:lnTo>
                  <a:lnTo>
                    <a:pt x="1016" y="1667"/>
                  </a:lnTo>
                  <a:lnTo>
                    <a:pt x="1016" y="1675"/>
                  </a:lnTo>
                  <a:lnTo>
                    <a:pt x="1044" y="1675"/>
                  </a:lnTo>
                  <a:lnTo>
                    <a:pt x="1044" y="1684"/>
                  </a:lnTo>
                  <a:lnTo>
                    <a:pt x="1080" y="1684"/>
                  </a:lnTo>
                  <a:lnTo>
                    <a:pt x="1080" y="1698"/>
                  </a:lnTo>
                  <a:lnTo>
                    <a:pt x="1131" y="1698"/>
                  </a:lnTo>
                  <a:lnTo>
                    <a:pt x="1131" y="1704"/>
                  </a:lnTo>
                  <a:lnTo>
                    <a:pt x="1162" y="1704"/>
                  </a:lnTo>
                  <a:lnTo>
                    <a:pt x="1162" y="1712"/>
                  </a:lnTo>
                  <a:lnTo>
                    <a:pt x="1197" y="1712"/>
                  </a:lnTo>
                  <a:lnTo>
                    <a:pt x="1197" y="1720"/>
                  </a:lnTo>
                  <a:lnTo>
                    <a:pt x="1234" y="1720"/>
                  </a:lnTo>
                  <a:lnTo>
                    <a:pt x="1234" y="1735"/>
                  </a:lnTo>
                  <a:lnTo>
                    <a:pt x="1277" y="1735"/>
                  </a:lnTo>
                  <a:lnTo>
                    <a:pt x="1277" y="1741"/>
                  </a:lnTo>
                  <a:lnTo>
                    <a:pt x="1313" y="1741"/>
                  </a:lnTo>
                  <a:lnTo>
                    <a:pt x="1313" y="1757"/>
                  </a:lnTo>
                  <a:lnTo>
                    <a:pt x="1386" y="1757"/>
                  </a:lnTo>
                  <a:lnTo>
                    <a:pt x="1386" y="1763"/>
                  </a:lnTo>
                  <a:lnTo>
                    <a:pt x="1430" y="1763"/>
                  </a:lnTo>
                  <a:lnTo>
                    <a:pt x="1430" y="1772"/>
                  </a:lnTo>
                  <a:lnTo>
                    <a:pt x="1467" y="1772"/>
                  </a:lnTo>
                  <a:lnTo>
                    <a:pt x="1467" y="1786"/>
                  </a:lnTo>
                  <a:lnTo>
                    <a:pt x="1504" y="1786"/>
                  </a:lnTo>
                  <a:lnTo>
                    <a:pt x="1504" y="1794"/>
                  </a:lnTo>
                  <a:lnTo>
                    <a:pt x="1545" y="1794"/>
                  </a:lnTo>
                  <a:lnTo>
                    <a:pt x="1545" y="1800"/>
                  </a:lnTo>
                  <a:lnTo>
                    <a:pt x="1582" y="1800"/>
                  </a:lnTo>
                  <a:lnTo>
                    <a:pt x="1582" y="1814"/>
                  </a:lnTo>
                  <a:lnTo>
                    <a:pt x="1619" y="1814"/>
                  </a:lnTo>
                  <a:lnTo>
                    <a:pt x="1619" y="1823"/>
                  </a:lnTo>
                  <a:lnTo>
                    <a:pt x="1663" y="1823"/>
                  </a:lnTo>
                  <a:lnTo>
                    <a:pt x="1663" y="1829"/>
                  </a:lnTo>
                  <a:lnTo>
                    <a:pt x="1700" y="1829"/>
                  </a:lnTo>
                  <a:lnTo>
                    <a:pt x="1700" y="1845"/>
                  </a:lnTo>
                  <a:lnTo>
                    <a:pt x="1728" y="1845"/>
                  </a:lnTo>
                  <a:lnTo>
                    <a:pt x="1728" y="1851"/>
                  </a:lnTo>
                  <a:lnTo>
                    <a:pt x="1780" y="1851"/>
                  </a:lnTo>
                  <a:lnTo>
                    <a:pt x="1780" y="1845"/>
                  </a:lnTo>
                  <a:lnTo>
                    <a:pt x="1787" y="1845"/>
                  </a:lnTo>
                  <a:lnTo>
                    <a:pt x="1787" y="1800"/>
                  </a:lnTo>
                  <a:lnTo>
                    <a:pt x="1795" y="1800"/>
                  </a:lnTo>
                  <a:lnTo>
                    <a:pt x="1795" y="1772"/>
                  </a:lnTo>
                  <a:lnTo>
                    <a:pt x="1800" y="1772"/>
                  </a:lnTo>
                  <a:lnTo>
                    <a:pt x="1800" y="1757"/>
                  </a:lnTo>
                  <a:lnTo>
                    <a:pt x="1817" y="1757"/>
                  </a:lnTo>
                  <a:lnTo>
                    <a:pt x="1817" y="1712"/>
                  </a:lnTo>
                  <a:lnTo>
                    <a:pt x="1823" y="1712"/>
                  </a:lnTo>
                  <a:lnTo>
                    <a:pt x="1823" y="1684"/>
                  </a:lnTo>
                  <a:lnTo>
                    <a:pt x="1837" y="1684"/>
                  </a:lnTo>
                  <a:lnTo>
                    <a:pt x="1837" y="1667"/>
                  </a:lnTo>
                  <a:lnTo>
                    <a:pt x="1845" y="1667"/>
                  </a:lnTo>
                  <a:lnTo>
                    <a:pt x="1845" y="1638"/>
                  </a:lnTo>
                  <a:lnTo>
                    <a:pt x="1854" y="1638"/>
                  </a:lnTo>
                  <a:lnTo>
                    <a:pt x="1854" y="1624"/>
                  </a:lnTo>
                  <a:lnTo>
                    <a:pt x="1859" y="1624"/>
                  </a:lnTo>
                  <a:lnTo>
                    <a:pt x="1859" y="406"/>
                  </a:lnTo>
                  <a:lnTo>
                    <a:pt x="1854" y="406"/>
                  </a:lnTo>
                  <a:lnTo>
                    <a:pt x="1854" y="391"/>
                  </a:lnTo>
                  <a:lnTo>
                    <a:pt x="1817" y="391"/>
                  </a:lnTo>
                  <a:lnTo>
                    <a:pt x="1817" y="384"/>
                  </a:lnTo>
                  <a:lnTo>
                    <a:pt x="1780" y="384"/>
                  </a:lnTo>
                  <a:lnTo>
                    <a:pt x="1780" y="375"/>
                  </a:lnTo>
                  <a:lnTo>
                    <a:pt x="1728" y="375"/>
                  </a:lnTo>
                  <a:lnTo>
                    <a:pt x="1728" y="369"/>
                  </a:lnTo>
                  <a:lnTo>
                    <a:pt x="1700" y="369"/>
                  </a:lnTo>
                  <a:lnTo>
                    <a:pt x="1700" y="355"/>
                  </a:lnTo>
                  <a:lnTo>
                    <a:pt x="1649" y="355"/>
                  </a:lnTo>
                  <a:lnTo>
                    <a:pt x="1649" y="347"/>
                  </a:lnTo>
                  <a:lnTo>
                    <a:pt x="1613" y="347"/>
                  </a:lnTo>
                  <a:lnTo>
                    <a:pt x="1613" y="338"/>
                  </a:lnTo>
                  <a:lnTo>
                    <a:pt x="1567" y="338"/>
                  </a:lnTo>
                  <a:lnTo>
                    <a:pt x="1567" y="332"/>
                  </a:lnTo>
                  <a:lnTo>
                    <a:pt x="1532" y="332"/>
                  </a:lnTo>
                  <a:lnTo>
                    <a:pt x="1532" y="324"/>
                  </a:lnTo>
                  <a:lnTo>
                    <a:pt x="1489" y="324"/>
                  </a:lnTo>
                  <a:lnTo>
                    <a:pt x="1489" y="318"/>
                  </a:lnTo>
                  <a:lnTo>
                    <a:pt x="1452" y="318"/>
                  </a:lnTo>
                  <a:lnTo>
                    <a:pt x="1452" y="310"/>
                  </a:lnTo>
                  <a:lnTo>
                    <a:pt x="1408" y="310"/>
                  </a:lnTo>
                  <a:lnTo>
                    <a:pt x="1408" y="296"/>
                  </a:lnTo>
                  <a:lnTo>
                    <a:pt x="1371" y="296"/>
                  </a:lnTo>
                  <a:lnTo>
                    <a:pt x="1371" y="287"/>
                  </a:lnTo>
                  <a:lnTo>
                    <a:pt x="1327" y="287"/>
                  </a:lnTo>
                  <a:lnTo>
                    <a:pt x="1327" y="272"/>
                  </a:lnTo>
                  <a:lnTo>
                    <a:pt x="1249" y="272"/>
                  </a:lnTo>
                  <a:lnTo>
                    <a:pt x="1249" y="259"/>
                  </a:lnTo>
                  <a:lnTo>
                    <a:pt x="1212" y="259"/>
                  </a:lnTo>
                  <a:lnTo>
                    <a:pt x="1212" y="250"/>
                  </a:lnTo>
                  <a:lnTo>
                    <a:pt x="1175" y="250"/>
                  </a:lnTo>
                  <a:lnTo>
                    <a:pt x="1175" y="236"/>
                  </a:lnTo>
                  <a:lnTo>
                    <a:pt x="1131" y="236"/>
                  </a:lnTo>
                  <a:lnTo>
                    <a:pt x="1131" y="228"/>
                  </a:lnTo>
                  <a:lnTo>
                    <a:pt x="1094" y="228"/>
                  </a:lnTo>
                  <a:lnTo>
                    <a:pt x="1094" y="222"/>
                  </a:lnTo>
                  <a:lnTo>
                    <a:pt x="1044" y="222"/>
                  </a:lnTo>
                  <a:lnTo>
                    <a:pt x="1044" y="213"/>
                  </a:lnTo>
                  <a:lnTo>
                    <a:pt x="1016" y="213"/>
                  </a:lnTo>
                  <a:lnTo>
                    <a:pt x="1016" y="208"/>
                  </a:lnTo>
                  <a:lnTo>
                    <a:pt x="962" y="208"/>
                  </a:lnTo>
                  <a:lnTo>
                    <a:pt x="962" y="199"/>
                  </a:lnTo>
                  <a:lnTo>
                    <a:pt x="927" y="199"/>
                  </a:lnTo>
                  <a:lnTo>
                    <a:pt x="927" y="184"/>
                  </a:lnTo>
                  <a:lnTo>
                    <a:pt x="884" y="184"/>
                  </a:lnTo>
                  <a:lnTo>
                    <a:pt x="884" y="177"/>
                  </a:lnTo>
                  <a:lnTo>
                    <a:pt x="847" y="177"/>
                  </a:lnTo>
                  <a:lnTo>
                    <a:pt x="847" y="171"/>
                  </a:lnTo>
                  <a:lnTo>
                    <a:pt x="803" y="171"/>
                  </a:lnTo>
                  <a:lnTo>
                    <a:pt x="803" y="154"/>
                  </a:lnTo>
                  <a:lnTo>
                    <a:pt x="766" y="154"/>
                  </a:lnTo>
                  <a:lnTo>
                    <a:pt x="766" y="148"/>
                  </a:lnTo>
                  <a:lnTo>
                    <a:pt x="724" y="148"/>
                  </a:lnTo>
                  <a:lnTo>
                    <a:pt x="724" y="140"/>
                  </a:lnTo>
                  <a:lnTo>
                    <a:pt x="687" y="140"/>
                  </a:lnTo>
                  <a:lnTo>
                    <a:pt x="687" y="133"/>
                  </a:lnTo>
                  <a:lnTo>
                    <a:pt x="642" y="133"/>
                  </a:lnTo>
                  <a:lnTo>
                    <a:pt x="642" y="118"/>
                  </a:lnTo>
                  <a:lnTo>
                    <a:pt x="607" y="118"/>
                  </a:lnTo>
                  <a:lnTo>
                    <a:pt x="607" y="111"/>
                  </a:lnTo>
                  <a:lnTo>
                    <a:pt x="527" y="111"/>
                  </a:lnTo>
                  <a:lnTo>
                    <a:pt x="527" y="96"/>
                  </a:lnTo>
                  <a:lnTo>
                    <a:pt x="475" y="96"/>
                  </a:lnTo>
                  <a:lnTo>
                    <a:pt x="475" y="89"/>
                  </a:lnTo>
                  <a:lnTo>
                    <a:pt x="446" y="89"/>
                  </a:lnTo>
                  <a:lnTo>
                    <a:pt x="446" y="80"/>
                  </a:lnTo>
                  <a:lnTo>
                    <a:pt x="396" y="80"/>
                  </a:lnTo>
                  <a:lnTo>
                    <a:pt x="396" y="66"/>
                  </a:lnTo>
                  <a:lnTo>
                    <a:pt x="365" y="66"/>
                  </a:lnTo>
                  <a:lnTo>
                    <a:pt x="365" y="59"/>
                  </a:lnTo>
                  <a:lnTo>
                    <a:pt x="315" y="59"/>
                  </a:lnTo>
                  <a:lnTo>
                    <a:pt x="315" y="52"/>
                  </a:lnTo>
                  <a:lnTo>
                    <a:pt x="278" y="52"/>
                  </a:lnTo>
                  <a:lnTo>
                    <a:pt x="278" y="37"/>
                  </a:lnTo>
                  <a:lnTo>
                    <a:pt x="235" y="37"/>
                  </a:lnTo>
                  <a:lnTo>
                    <a:pt x="235" y="28"/>
                  </a:lnTo>
                  <a:lnTo>
                    <a:pt x="200" y="28"/>
                  </a:lnTo>
                  <a:lnTo>
                    <a:pt x="200" y="23"/>
                  </a:lnTo>
                  <a:lnTo>
                    <a:pt x="163" y="23"/>
                  </a:lnTo>
                  <a:lnTo>
                    <a:pt x="163" y="15"/>
                  </a:lnTo>
                  <a:lnTo>
                    <a:pt x="118" y="15"/>
                  </a:lnTo>
                  <a:lnTo>
                    <a:pt x="118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202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515" name="Freeform 219"/>
            <p:cNvSpPr>
              <a:spLocks/>
            </p:cNvSpPr>
            <p:nvPr/>
          </p:nvSpPr>
          <p:spPr bwMode="auto">
            <a:xfrm>
              <a:off x="4844" y="1864"/>
              <a:ext cx="173" cy="134"/>
            </a:xfrm>
            <a:custGeom>
              <a:avLst/>
              <a:gdLst/>
              <a:ahLst/>
              <a:cxnLst>
                <a:cxn ang="0">
                  <a:pos x="22" y="1387"/>
                </a:cxn>
                <a:cxn ang="0">
                  <a:pos x="67" y="1409"/>
                </a:cxn>
                <a:cxn ang="0">
                  <a:pos x="139" y="1418"/>
                </a:cxn>
                <a:cxn ang="0">
                  <a:pos x="176" y="1440"/>
                </a:cxn>
                <a:cxn ang="0">
                  <a:pos x="255" y="1446"/>
                </a:cxn>
                <a:cxn ang="0">
                  <a:pos x="291" y="1460"/>
                </a:cxn>
                <a:cxn ang="0">
                  <a:pos x="401" y="1477"/>
                </a:cxn>
                <a:cxn ang="0">
                  <a:pos x="437" y="1497"/>
                </a:cxn>
                <a:cxn ang="0">
                  <a:pos x="518" y="1506"/>
                </a:cxn>
                <a:cxn ang="0">
                  <a:pos x="563" y="1528"/>
                </a:cxn>
                <a:cxn ang="0">
                  <a:pos x="636" y="1535"/>
                </a:cxn>
                <a:cxn ang="0">
                  <a:pos x="672" y="1557"/>
                </a:cxn>
                <a:cxn ang="0">
                  <a:pos x="751" y="1565"/>
                </a:cxn>
                <a:cxn ang="0">
                  <a:pos x="824" y="1588"/>
                </a:cxn>
                <a:cxn ang="0">
                  <a:pos x="905" y="1594"/>
                </a:cxn>
                <a:cxn ang="0">
                  <a:pos x="942" y="1616"/>
                </a:cxn>
                <a:cxn ang="0">
                  <a:pos x="1006" y="1625"/>
                </a:cxn>
                <a:cxn ang="0">
                  <a:pos x="1057" y="1645"/>
                </a:cxn>
                <a:cxn ang="0">
                  <a:pos x="1123" y="1653"/>
                </a:cxn>
                <a:cxn ang="0">
                  <a:pos x="1160" y="1676"/>
                </a:cxn>
                <a:cxn ang="0">
                  <a:pos x="1239" y="1682"/>
                </a:cxn>
                <a:cxn ang="0">
                  <a:pos x="1312" y="1704"/>
                </a:cxn>
                <a:cxn ang="0">
                  <a:pos x="1393" y="1713"/>
                </a:cxn>
                <a:cxn ang="0">
                  <a:pos x="1430" y="1735"/>
                </a:cxn>
                <a:cxn ang="0">
                  <a:pos x="1721" y="1741"/>
                </a:cxn>
                <a:cxn ang="0">
                  <a:pos x="1726" y="325"/>
                </a:cxn>
                <a:cxn ang="0">
                  <a:pos x="1654" y="316"/>
                </a:cxn>
                <a:cxn ang="0">
                  <a:pos x="1626" y="296"/>
                </a:cxn>
                <a:cxn ang="0">
                  <a:pos x="1539" y="288"/>
                </a:cxn>
                <a:cxn ang="0">
                  <a:pos x="1493" y="273"/>
                </a:cxn>
                <a:cxn ang="0">
                  <a:pos x="1415" y="265"/>
                </a:cxn>
                <a:cxn ang="0">
                  <a:pos x="1378" y="251"/>
                </a:cxn>
                <a:cxn ang="0">
                  <a:pos x="1297" y="237"/>
                </a:cxn>
                <a:cxn ang="0">
                  <a:pos x="1253" y="213"/>
                </a:cxn>
                <a:cxn ang="0">
                  <a:pos x="1138" y="200"/>
                </a:cxn>
                <a:cxn ang="0">
                  <a:pos x="1101" y="177"/>
                </a:cxn>
                <a:cxn ang="0">
                  <a:pos x="1020" y="169"/>
                </a:cxn>
                <a:cxn ang="0">
                  <a:pos x="970" y="154"/>
                </a:cxn>
                <a:cxn ang="0">
                  <a:pos x="888" y="149"/>
                </a:cxn>
                <a:cxn ang="0">
                  <a:pos x="853" y="125"/>
                </a:cxn>
                <a:cxn ang="0">
                  <a:pos x="773" y="118"/>
                </a:cxn>
                <a:cxn ang="0">
                  <a:pos x="729" y="95"/>
                </a:cxn>
                <a:cxn ang="0">
                  <a:pos x="650" y="89"/>
                </a:cxn>
                <a:cxn ang="0">
                  <a:pos x="613" y="74"/>
                </a:cxn>
                <a:cxn ang="0">
                  <a:pos x="533" y="59"/>
                </a:cxn>
                <a:cxn ang="0">
                  <a:pos x="453" y="37"/>
                </a:cxn>
                <a:cxn ang="0">
                  <a:pos x="372" y="30"/>
                </a:cxn>
                <a:cxn ang="0">
                  <a:pos x="322" y="7"/>
                </a:cxn>
                <a:cxn ang="0">
                  <a:pos x="0" y="0"/>
                </a:cxn>
              </a:cxnLst>
              <a:rect l="0" t="0" r="r" b="b"/>
              <a:pathLst>
                <a:path w="1726" h="1741">
                  <a:moveTo>
                    <a:pt x="0" y="0"/>
                  </a:moveTo>
                  <a:lnTo>
                    <a:pt x="0" y="1387"/>
                  </a:lnTo>
                  <a:lnTo>
                    <a:pt x="22" y="1387"/>
                  </a:lnTo>
                  <a:lnTo>
                    <a:pt x="22" y="1403"/>
                  </a:lnTo>
                  <a:lnTo>
                    <a:pt x="67" y="1403"/>
                  </a:lnTo>
                  <a:lnTo>
                    <a:pt x="67" y="1409"/>
                  </a:lnTo>
                  <a:lnTo>
                    <a:pt x="103" y="1409"/>
                  </a:lnTo>
                  <a:lnTo>
                    <a:pt x="103" y="1418"/>
                  </a:lnTo>
                  <a:lnTo>
                    <a:pt x="139" y="1418"/>
                  </a:lnTo>
                  <a:lnTo>
                    <a:pt x="139" y="1423"/>
                  </a:lnTo>
                  <a:lnTo>
                    <a:pt x="176" y="1423"/>
                  </a:lnTo>
                  <a:lnTo>
                    <a:pt x="176" y="1440"/>
                  </a:lnTo>
                  <a:lnTo>
                    <a:pt x="218" y="1440"/>
                  </a:lnTo>
                  <a:lnTo>
                    <a:pt x="218" y="1446"/>
                  </a:lnTo>
                  <a:lnTo>
                    <a:pt x="255" y="1446"/>
                  </a:lnTo>
                  <a:lnTo>
                    <a:pt x="255" y="1454"/>
                  </a:lnTo>
                  <a:lnTo>
                    <a:pt x="291" y="1454"/>
                  </a:lnTo>
                  <a:lnTo>
                    <a:pt x="291" y="1460"/>
                  </a:lnTo>
                  <a:lnTo>
                    <a:pt x="322" y="1460"/>
                  </a:lnTo>
                  <a:lnTo>
                    <a:pt x="322" y="1477"/>
                  </a:lnTo>
                  <a:lnTo>
                    <a:pt x="401" y="1477"/>
                  </a:lnTo>
                  <a:lnTo>
                    <a:pt x="401" y="1491"/>
                  </a:lnTo>
                  <a:lnTo>
                    <a:pt x="437" y="1491"/>
                  </a:lnTo>
                  <a:lnTo>
                    <a:pt x="437" y="1497"/>
                  </a:lnTo>
                  <a:lnTo>
                    <a:pt x="474" y="1497"/>
                  </a:lnTo>
                  <a:lnTo>
                    <a:pt x="474" y="1506"/>
                  </a:lnTo>
                  <a:lnTo>
                    <a:pt x="518" y="1506"/>
                  </a:lnTo>
                  <a:lnTo>
                    <a:pt x="518" y="1520"/>
                  </a:lnTo>
                  <a:lnTo>
                    <a:pt x="563" y="1520"/>
                  </a:lnTo>
                  <a:lnTo>
                    <a:pt x="563" y="1528"/>
                  </a:lnTo>
                  <a:lnTo>
                    <a:pt x="599" y="1528"/>
                  </a:lnTo>
                  <a:lnTo>
                    <a:pt x="599" y="1535"/>
                  </a:lnTo>
                  <a:lnTo>
                    <a:pt x="636" y="1535"/>
                  </a:lnTo>
                  <a:lnTo>
                    <a:pt x="636" y="1542"/>
                  </a:lnTo>
                  <a:lnTo>
                    <a:pt x="672" y="1542"/>
                  </a:lnTo>
                  <a:lnTo>
                    <a:pt x="672" y="1557"/>
                  </a:lnTo>
                  <a:lnTo>
                    <a:pt x="714" y="1557"/>
                  </a:lnTo>
                  <a:lnTo>
                    <a:pt x="714" y="1565"/>
                  </a:lnTo>
                  <a:lnTo>
                    <a:pt x="751" y="1565"/>
                  </a:lnTo>
                  <a:lnTo>
                    <a:pt x="751" y="1579"/>
                  </a:lnTo>
                  <a:lnTo>
                    <a:pt x="824" y="1579"/>
                  </a:lnTo>
                  <a:lnTo>
                    <a:pt x="824" y="1588"/>
                  </a:lnTo>
                  <a:lnTo>
                    <a:pt x="853" y="1588"/>
                  </a:lnTo>
                  <a:lnTo>
                    <a:pt x="853" y="1594"/>
                  </a:lnTo>
                  <a:lnTo>
                    <a:pt x="905" y="1594"/>
                  </a:lnTo>
                  <a:lnTo>
                    <a:pt x="905" y="1608"/>
                  </a:lnTo>
                  <a:lnTo>
                    <a:pt x="942" y="1608"/>
                  </a:lnTo>
                  <a:lnTo>
                    <a:pt x="942" y="1616"/>
                  </a:lnTo>
                  <a:lnTo>
                    <a:pt x="970" y="1616"/>
                  </a:lnTo>
                  <a:lnTo>
                    <a:pt x="970" y="1625"/>
                  </a:lnTo>
                  <a:lnTo>
                    <a:pt x="1006" y="1625"/>
                  </a:lnTo>
                  <a:lnTo>
                    <a:pt x="1006" y="1639"/>
                  </a:lnTo>
                  <a:lnTo>
                    <a:pt x="1057" y="1639"/>
                  </a:lnTo>
                  <a:lnTo>
                    <a:pt x="1057" y="1645"/>
                  </a:lnTo>
                  <a:lnTo>
                    <a:pt x="1088" y="1645"/>
                  </a:lnTo>
                  <a:lnTo>
                    <a:pt x="1088" y="1653"/>
                  </a:lnTo>
                  <a:lnTo>
                    <a:pt x="1123" y="1653"/>
                  </a:lnTo>
                  <a:lnTo>
                    <a:pt x="1123" y="1661"/>
                  </a:lnTo>
                  <a:lnTo>
                    <a:pt x="1160" y="1661"/>
                  </a:lnTo>
                  <a:lnTo>
                    <a:pt x="1160" y="1676"/>
                  </a:lnTo>
                  <a:lnTo>
                    <a:pt x="1203" y="1676"/>
                  </a:lnTo>
                  <a:lnTo>
                    <a:pt x="1203" y="1682"/>
                  </a:lnTo>
                  <a:lnTo>
                    <a:pt x="1239" y="1682"/>
                  </a:lnTo>
                  <a:lnTo>
                    <a:pt x="1239" y="1698"/>
                  </a:lnTo>
                  <a:lnTo>
                    <a:pt x="1312" y="1698"/>
                  </a:lnTo>
                  <a:lnTo>
                    <a:pt x="1312" y="1704"/>
                  </a:lnTo>
                  <a:lnTo>
                    <a:pt x="1356" y="1704"/>
                  </a:lnTo>
                  <a:lnTo>
                    <a:pt x="1356" y="1713"/>
                  </a:lnTo>
                  <a:lnTo>
                    <a:pt x="1393" y="1713"/>
                  </a:lnTo>
                  <a:lnTo>
                    <a:pt x="1393" y="1727"/>
                  </a:lnTo>
                  <a:lnTo>
                    <a:pt x="1430" y="1727"/>
                  </a:lnTo>
                  <a:lnTo>
                    <a:pt x="1430" y="1735"/>
                  </a:lnTo>
                  <a:lnTo>
                    <a:pt x="1471" y="1735"/>
                  </a:lnTo>
                  <a:lnTo>
                    <a:pt x="1471" y="1741"/>
                  </a:lnTo>
                  <a:lnTo>
                    <a:pt x="1721" y="1741"/>
                  </a:lnTo>
                  <a:lnTo>
                    <a:pt x="1721" y="1713"/>
                  </a:lnTo>
                  <a:lnTo>
                    <a:pt x="1726" y="1713"/>
                  </a:lnTo>
                  <a:lnTo>
                    <a:pt x="1726" y="325"/>
                  </a:lnTo>
                  <a:lnTo>
                    <a:pt x="1706" y="325"/>
                  </a:lnTo>
                  <a:lnTo>
                    <a:pt x="1706" y="316"/>
                  </a:lnTo>
                  <a:lnTo>
                    <a:pt x="1654" y="316"/>
                  </a:lnTo>
                  <a:lnTo>
                    <a:pt x="1654" y="310"/>
                  </a:lnTo>
                  <a:lnTo>
                    <a:pt x="1626" y="310"/>
                  </a:lnTo>
                  <a:lnTo>
                    <a:pt x="1626" y="296"/>
                  </a:lnTo>
                  <a:lnTo>
                    <a:pt x="1575" y="296"/>
                  </a:lnTo>
                  <a:lnTo>
                    <a:pt x="1575" y="288"/>
                  </a:lnTo>
                  <a:lnTo>
                    <a:pt x="1539" y="288"/>
                  </a:lnTo>
                  <a:lnTo>
                    <a:pt x="1539" y="279"/>
                  </a:lnTo>
                  <a:lnTo>
                    <a:pt x="1493" y="279"/>
                  </a:lnTo>
                  <a:lnTo>
                    <a:pt x="1493" y="273"/>
                  </a:lnTo>
                  <a:lnTo>
                    <a:pt x="1458" y="273"/>
                  </a:lnTo>
                  <a:lnTo>
                    <a:pt x="1458" y="265"/>
                  </a:lnTo>
                  <a:lnTo>
                    <a:pt x="1415" y="265"/>
                  </a:lnTo>
                  <a:lnTo>
                    <a:pt x="1415" y="259"/>
                  </a:lnTo>
                  <a:lnTo>
                    <a:pt x="1378" y="259"/>
                  </a:lnTo>
                  <a:lnTo>
                    <a:pt x="1378" y="251"/>
                  </a:lnTo>
                  <a:lnTo>
                    <a:pt x="1334" y="251"/>
                  </a:lnTo>
                  <a:lnTo>
                    <a:pt x="1334" y="237"/>
                  </a:lnTo>
                  <a:lnTo>
                    <a:pt x="1297" y="237"/>
                  </a:lnTo>
                  <a:lnTo>
                    <a:pt x="1297" y="228"/>
                  </a:lnTo>
                  <a:lnTo>
                    <a:pt x="1253" y="228"/>
                  </a:lnTo>
                  <a:lnTo>
                    <a:pt x="1253" y="213"/>
                  </a:lnTo>
                  <a:lnTo>
                    <a:pt x="1175" y="213"/>
                  </a:lnTo>
                  <a:lnTo>
                    <a:pt x="1175" y="200"/>
                  </a:lnTo>
                  <a:lnTo>
                    <a:pt x="1138" y="200"/>
                  </a:lnTo>
                  <a:lnTo>
                    <a:pt x="1138" y="191"/>
                  </a:lnTo>
                  <a:lnTo>
                    <a:pt x="1101" y="191"/>
                  </a:lnTo>
                  <a:lnTo>
                    <a:pt x="1101" y="177"/>
                  </a:lnTo>
                  <a:lnTo>
                    <a:pt x="1057" y="177"/>
                  </a:lnTo>
                  <a:lnTo>
                    <a:pt x="1057" y="169"/>
                  </a:lnTo>
                  <a:lnTo>
                    <a:pt x="1020" y="169"/>
                  </a:lnTo>
                  <a:lnTo>
                    <a:pt x="1020" y="163"/>
                  </a:lnTo>
                  <a:lnTo>
                    <a:pt x="970" y="163"/>
                  </a:lnTo>
                  <a:lnTo>
                    <a:pt x="970" y="154"/>
                  </a:lnTo>
                  <a:lnTo>
                    <a:pt x="942" y="154"/>
                  </a:lnTo>
                  <a:lnTo>
                    <a:pt x="942" y="149"/>
                  </a:lnTo>
                  <a:lnTo>
                    <a:pt x="888" y="149"/>
                  </a:lnTo>
                  <a:lnTo>
                    <a:pt x="888" y="140"/>
                  </a:lnTo>
                  <a:lnTo>
                    <a:pt x="853" y="140"/>
                  </a:lnTo>
                  <a:lnTo>
                    <a:pt x="853" y="125"/>
                  </a:lnTo>
                  <a:lnTo>
                    <a:pt x="810" y="125"/>
                  </a:lnTo>
                  <a:lnTo>
                    <a:pt x="810" y="118"/>
                  </a:lnTo>
                  <a:lnTo>
                    <a:pt x="773" y="118"/>
                  </a:lnTo>
                  <a:lnTo>
                    <a:pt x="773" y="112"/>
                  </a:lnTo>
                  <a:lnTo>
                    <a:pt x="729" y="112"/>
                  </a:lnTo>
                  <a:lnTo>
                    <a:pt x="729" y="95"/>
                  </a:lnTo>
                  <a:lnTo>
                    <a:pt x="692" y="95"/>
                  </a:lnTo>
                  <a:lnTo>
                    <a:pt x="692" y="89"/>
                  </a:lnTo>
                  <a:lnTo>
                    <a:pt x="650" y="89"/>
                  </a:lnTo>
                  <a:lnTo>
                    <a:pt x="650" y="81"/>
                  </a:lnTo>
                  <a:lnTo>
                    <a:pt x="613" y="81"/>
                  </a:lnTo>
                  <a:lnTo>
                    <a:pt x="613" y="74"/>
                  </a:lnTo>
                  <a:lnTo>
                    <a:pt x="568" y="74"/>
                  </a:lnTo>
                  <a:lnTo>
                    <a:pt x="568" y="59"/>
                  </a:lnTo>
                  <a:lnTo>
                    <a:pt x="533" y="59"/>
                  </a:lnTo>
                  <a:lnTo>
                    <a:pt x="533" y="52"/>
                  </a:lnTo>
                  <a:lnTo>
                    <a:pt x="453" y="52"/>
                  </a:lnTo>
                  <a:lnTo>
                    <a:pt x="453" y="37"/>
                  </a:lnTo>
                  <a:lnTo>
                    <a:pt x="401" y="37"/>
                  </a:lnTo>
                  <a:lnTo>
                    <a:pt x="401" y="30"/>
                  </a:lnTo>
                  <a:lnTo>
                    <a:pt x="372" y="30"/>
                  </a:lnTo>
                  <a:lnTo>
                    <a:pt x="372" y="21"/>
                  </a:lnTo>
                  <a:lnTo>
                    <a:pt x="322" y="21"/>
                  </a:lnTo>
                  <a:lnTo>
                    <a:pt x="322" y="7"/>
                  </a:lnTo>
                  <a:lnTo>
                    <a:pt x="291" y="7"/>
                  </a:lnTo>
                  <a:lnTo>
                    <a:pt x="29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516" name="Freeform 220"/>
            <p:cNvSpPr>
              <a:spLocks/>
            </p:cNvSpPr>
            <p:nvPr/>
          </p:nvSpPr>
          <p:spPr bwMode="auto">
            <a:xfrm>
              <a:off x="4851" y="1868"/>
              <a:ext cx="158" cy="125"/>
            </a:xfrm>
            <a:custGeom>
              <a:avLst/>
              <a:gdLst/>
              <a:ahLst/>
              <a:cxnLst>
                <a:cxn ang="0">
                  <a:pos x="0" y="1350"/>
                </a:cxn>
                <a:cxn ang="0">
                  <a:pos x="36" y="1359"/>
                </a:cxn>
                <a:cxn ang="0">
                  <a:pos x="72" y="1364"/>
                </a:cxn>
                <a:cxn ang="0">
                  <a:pos x="109" y="1381"/>
                </a:cxn>
                <a:cxn ang="0">
                  <a:pos x="151" y="1387"/>
                </a:cxn>
                <a:cxn ang="0">
                  <a:pos x="188" y="1395"/>
                </a:cxn>
                <a:cxn ang="0">
                  <a:pos x="224" y="1401"/>
                </a:cxn>
                <a:cxn ang="0">
                  <a:pos x="255" y="1418"/>
                </a:cxn>
                <a:cxn ang="0">
                  <a:pos x="334" y="1432"/>
                </a:cxn>
                <a:cxn ang="0">
                  <a:pos x="370" y="1438"/>
                </a:cxn>
                <a:cxn ang="0">
                  <a:pos x="407" y="1447"/>
                </a:cxn>
                <a:cxn ang="0">
                  <a:pos x="451" y="1461"/>
                </a:cxn>
                <a:cxn ang="0">
                  <a:pos x="496" y="1469"/>
                </a:cxn>
                <a:cxn ang="0">
                  <a:pos x="532" y="1476"/>
                </a:cxn>
                <a:cxn ang="0">
                  <a:pos x="569" y="1483"/>
                </a:cxn>
                <a:cxn ang="0">
                  <a:pos x="605" y="1498"/>
                </a:cxn>
                <a:cxn ang="0">
                  <a:pos x="647" y="1506"/>
                </a:cxn>
                <a:cxn ang="0">
                  <a:pos x="684" y="1520"/>
                </a:cxn>
                <a:cxn ang="0">
                  <a:pos x="757" y="1529"/>
                </a:cxn>
                <a:cxn ang="0">
                  <a:pos x="786" y="1535"/>
                </a:cxn>
                <a:cxn ang="0">
                  <a:pos x="838" y="1549"/>
                </a:cxn>
                <a:cxn ang="0">
                  <a:pos x="875" y="1557"/>
                </a:cxn>
                <a:cxn ang="0">
                  <a:pos x="903" y="1566"/>
                </a:cxn>
                <a:cxn ang="0">
                  <a:pos x="939" y="1580"/>
                </a:cxn>
                <a:cxn ang="0">
                  <a:pos x="990" y="1586"/>
                </a:cxn>
                <a:cxn ang="0">
                  <a:pos x="1021" y="1594"/>
                </a:cxn>
                <a:cxn ang="0">
                  <a:pos x="1056" y="1602"/>
                </a:cxn>
                <a:cxn ang="0">
                  <a:pos x="1093" y="1617"/>
                </a:cxn>
                <a:cxn ang="0">
                  <a:pos x="1587" y="251"/>
                </a:cxn>
                <a:cxn ang="0">
                  <a:pos x="1559" y="237"/>
                </a:cxn>
                <a:cxn ang="0">
                  <a:pos x="1508" y="229"/>
                </a:cxn>
                <a:cxn ang="0">
                  <a:pos x="1472" y="220"/>
                </a:cxn>
                <a:cxn ang="0">
                  <a:pos x="1426" y="214"/>
                </a:cxn>
                <a:cxn ang="0">
                  <a:pos x="1391" y="206"/>
                </a:cxn>
                <a:cxn ang="0">
                  <a:pos x="1348" y="200"/>
                </a:cxn>
                <a:cxn ang="0">
                  <a:pos x="1311" y="192"/>
                </a:cxn>
                <a:cxn ang="0">
                  <a:pos x="1267" y="178"/>
                </a:cxn>
                <a:cxn ang="0">
                  <a:pos x="1230" y="169"/>
                </a:cxn>
                <a:cxn ang="0">
                  <a:pos x="1186" y="154"/>
                </a:cxn>
                <a:cxn ang="0">
                  <a:pos x="1108" y="141"/>
                </a:cxn>
                <a:cxn ang="0">
                  <a:pos x="1071" y="132"/>
                </a:cxn>
                <a:cxn ang="0">
                  <a:pos x="1034" y="118"/>
                </a:cxn>
                <a:cxn ang="0">
                  <a:pos x="990" y="110"/>
                </a:cxn>
                <a:cxn ang="0">
                  <a:pos x="953" y="104"/>
                </a:cxn>
                <a:cxn ang="0">
                  <a:pos x="903" y="95"/>
                </a:cxn>
                <a:cxn ang="0">
                  <a:pos x="875" y="90"/>
                </a:cxn>
                <a:cxn ang="0">
                  <a:pos x="821" y="81"/>
                </a:cxn>
                <a:cxn ang="0">
                  <a:pos x="786" y="66"/>
                </a:cxn>
                <a:cxn ang="0">
                  <a:pos x="743" y="59"/>
                </a:cxn>
                <a:cxn ang="0">
                  <a:pos x="706" y="53"/>
                </a:cxn>
                <a:cxn ang="0">
                  <a:pos x="662" y="36"/>
                </a:cxn>
                <a:cxn ang="0">
                  <a:pos x="625" y="30"/>
                </a:cxn>
                <a:cxn ang="0">
                  <a:pos x="583" y="22"/>
                </a:cxn>
                <a:cxn ang="0">
                  <a:pos x="546" y="15"/>
                </a:cxn>
                <a:cxn ang="0">
                  <a:pos x="501" y="0"/>
                </a:cxn>
              </a:cxnLst>
              <a:rect l="0" t="0" r="r" b="b"/>
              <a:pathLst>
                <a:path w="1587" h="1617">
                  <a:moveTo>
                    <a:pt x="0" y="0"/>
                  </a:moveTo>
                  <a:lnTo>
                    <a:pt x="0" y="1350"/>
                  </a:lnTo>
                  <a:lnTo>
                    <a:pt x="36" y="1350"/>
                  </a:lnTo>
                  <a:lnTo>
                    <a:pt x="36" y="1359"/>
                  </a:lnTo>
                  <a:lnTo>
                    <a:pt x="72" y="1359"/>
                  </a:lnTo>
                  <a:lnTo>
                    <a:pt x="72" y="1364"/>
                  </a:lnTo>
                  <a:lnTo>
                    <a:pt x="109" y="1364"/>
                  </a:lnTo>
                  <a:lnTo>
                    <a:pt x="109" y="1381"/>
                  </a:lnTo>
                  <a:lnTo>
                    <a:pt x="151" y="1381"/>
                  </a:lnTo>
                  <a:lnTo>
                    <a:pt x="151" y="1387"/>
                  </a:lnTo>
                  <a:lnTo>
                    <a:pt x="188" y="1387"/>
                  </a:lnTo>
                  <a:lnTo>
                    <a:pt x="188" y="1395"/>
                  </a:lnTo>
                  <a:lnTo>
                    <a:pt x="224" y="1395"/>
                  </a:lnTo>
                  <a:lnTo>
                    <a:pt x="224" y="1401"/>
                  </a:lnTo>
                  <a:lnTo>
                    <a:pt x="255" y="1401"/>
                  </a:lnTo>
                  <a:lnTo>
                    <a:pt x="255" y="1418"/>
                  </a:lnTo>
                  <a:lnTo>
                    <a:pt x="334" y="1418"/>
                  </a:lnTo>
                  <a:lnTo>
                    <a:pt x="334" y="1432"/>
                  </a:lnTo>
                  <a:lnTo>
                    <a:pt x="370" y="1432"/>
                  </a:lnTo>
                  <a:lnTo>
                    <a:pt x="370" y="1438"/>
                  </a:lnTo>
                  <a:lnTo>
                    <a:pt x="407" y="1438"/>
                  </a:lnTo>
                  <a:lnTo>
                    <a:pt x="407" y="1447"/>
                  </a:lnTo>
                  <a:lnTo>
                    <a:pt x="451" y="1447"/>
                  </a:lnTo>
                  <a:lnTo>
                    <a:pt x="451" y="1461"/>
                  </a:lnTo>
                  <a:lnTo>
                    <a:pt x="496" y="1461"/>
                  </a:lnTo>
                  <a:lnTo>
                    <a:pt x="496" y="1469"/>
                  </a:lnTo>
                  <a:lnTo>
                    <a:pt x="532" y="1469"/>
                  </a:lnTo>
                  <a:lnTo>
                    <a:pt x="532" y="1476"/>
                  </a:lnTo>
                  <a:lnTo>
                    <a:pt x="569" y="1476"/>
                  </a:lnTo>
                  <a:lnTo>
                    <a:pt x="569" y="1483"/>
                  </a:lnTo>
                  <a:lnTo>
                    <a:pt x="605" y="1483"/>
                  </a:lnTo>
                  <a:lnTo>
                    <a:pt x="605" y="1498"/>
                  </a:lnTo>
                  <a:lnTo>
                    <a:pt x="647" y="1498"/>
                  </a:lnTo>
                  <a:lnTo>
                    <a:pt x="647" y="1506"/>
                  </a:lnTo>
                  <a:lnTo>
                    <a:pt x="684" y="1506"/>
                  </a:lnTo>
                  <a:lnTo>
                    <a:pt x="684" y="1520"/>
                  </a:lnTo>
                  <a:lnTo>
                    <a:pt x="757" y="1520"/>
                  </a:lnTo>
                  <a:lnTo>
                    <a:pt x="757" y="1529"/>
                  </a:lnTo>
                  <a:lnTo>
                    <a:pt x="786" y="1529"/>
                  </a:lnTo>
                  <a:lnTo>
                    <a:pt x="786" y="1535"/>
                  </a:lnTo>
                  <a:lnTo>
                    <a:pt x="838" y="1535"/>
                  </a:lnTo>
                  <a:lnTo>
                    <a:pt x="838" y="1549"/>
                  </a:lnTo>
                  <a:lnTo>
                    <a:pt x="875" y="1549"/>
                  </a:lnTo>
                  <a:lnTo>
                    <a:pt x="875" y="1557"/>
                  </a:lnTo>
                  <a:lnTo>
                    <a:pt x="903" y="1557"/>
                  </a:lnTo>
                  <a:lnTo>
                    <a:pt x="903" y="1566"/>
                  </a:lnTo>
                  <a:lnTo>
                    <a:pt x="939" y="1566"/>
                  </a:lnTo>
                  <a:lnTo>
                    <a:pt x="939" y="1580"/>
                  </a:lnTo>
                  <a:lnTo>
                    <a:pt x="990" y="1580"/>
                  </a:lnTo>
                  <a:lnTo>
                    <a:pt x="990" y="1586"/>
                  </a:lnTo>
                  <a:lnTo>
                    <a:pt x="1021" y="1586"/>
                  </a:lnTo>
                  <a:lnTo>
                    <a:pt x="1021" y="1594"/>
                  </a:lnTo>
                  <a:lnTo>
                    <a:pt x="1056" y="1594"/>
                  </a:lnTo>
                  <a:lnTo>
                    <a:pt x="1056" y="1602"/>
                  </a:lnTo>
                  <a:lnTo>
                    <a:pt x="1093" y="1602"/>
                  </a:lnTo>
                  <a:lnTo>
                    <a:pt x="1093" y="1617"/>
                  </a:lnTo>
                  <a:lnTo>
                    <a:pt x="1587" y="1617"/>
                  </a:lnTo>
                  <a:lnTo>
                    <a:pt x="1587" y="251"/>
                  </a:lnTo>
                  <a:lnTo>
                    <a:pt x="1559" y="251"/>
                  </a:lnTo>
                  <a:lnTo>
                    <a:pt x="1559" y="237"/>
                  </a:lnTo>
                  <a:lnTo>
                    <a:pt x="1508" y="237"/>
                  </a:lnTo>
                  <a:lnTo>
                    <a:pt x="1508" y="229"/>
                  </a:lnTo>
                  <a:lnTo>
                    <a:pt x="1472" y="229"/>
                  </a:lnTo>
                  <a:lnTo>
                    <a:pt x="1472" y="220"/>
                  </a:lnTo>
                  <a:lnTo>
                    <a:pt x="1426" y="220"/>
                  </a:lnTo>
                  <a:lnTo>
                    <a:pt x="1426" y="214"/>
                  </a:lnTo>
                  <a:lnTo>
                    <a:pt x="1391" y="214"/>
                  </a:lnTo>
                  <a:lnTo>
                    <a:pt x="1391" y="206"/>
                  </a:lnTo>
                  <a:lnTo>
                    <a:pt x="1348" y="206"/>
                  </a:lnTo>
                  <a:lnTo>
                    <a:pt x="1348" y="200"/>
                  </a:lnTo>
                  <a:lnTo>
                    <a:pt x="1311" y="200"/>
                  </a:lnTo>
                  <a:lnTo>
                    <a:pt x="1311" y="192"/>
                  </a:lnTo>
                  <a:lnTo>
                    <a:pt x="1267" y="192"/>
                  </a:lnTo>
                  <a:lnTo>
                    <a:pt x="1267" y="178"/>
                  </a:lnTo>
                  <a:lnTo>
                    <a:pt x="1230" y="178"/>
                  </a:lnTo>
                  <a:lnTo>
                    <a:pt x="1230" y="169"/>
                  </a:lnTo>
                  <a:lnTo>
                    <a:pt x="1186" y="169"/>
                  </a:lnTo>
                  <a:lnTo>
                    <a:pt x="1186" y="154"/>
                  </a:lnTo>
                  <a:lnTo>
                    <a:pt x="1108" y="154"/>
                  </a:lnTo>
                  <a:lnTo>
                    <a:pt x="1108" y="141"/>
                  </a:lnTo>
                  <a:lnTo>
                    <a:pt x="1071" y="141"/>
                  </a:lnTo>
                  <a:lnTo>
                    <a:pt x="1071" y="132"/>
                  </a:lnTo>
                  <a:lnTo>
                    <a:pt x="1034" y="132"/>
                  </a:lnTo>
                  <a:lnTo>
                    <a:pt x="1034" y="118"/>
                  </a:lnTo>
                  <a:lnTo>
                    <a:pt x="990" y="118"/>
                  </a:lnTo>
                  <a:lnTo>
                    <a:pt x="990" y="110"/>
                  </a:lnTo>
                  <a:lnTo>
                    <a:pt x="953" y="110"/>
                  </a:lnTo>
                  <a:lnTo>
                    <a:pt x="953" y="104"/>
                  </a:lnTo>
                  <a:lnTo>
                    <a:pt x="903" y="104"/>
                  </a:lnTo>
                  <a:lnTo>
                    <a:pt x="903" y="95"/>
                  </a:lnTo>
                  <a:lnTo>
                    <a:pt x="875" y="95"/>
                  </a:lnTo>
                  <a:lnTo>
                    <a:pt x="875" y="90"/>
                  </a:lnTo>
                  <a:lnTo>
                    <a:pt x="821" y="90"/>
                  </a:lnTo>
                  <a:lnTo>
                    <a:pt x="821" y="81"/>
                  </a:lnTo>
                  <a:lnTo>
                    <a:pt x="786" y="81"/>
                  </a:lnTo>
                  <a:lnTo>
                    <a:pt x="786" y="66"/>
                  </a:lnTo>
                  <a:lnTo>
                    <a:pt x="743" y="66"/>
                  </a:lnTo>
                  <a:lnTo>
                    <a:pt x="743" y="59"/>
                  </a:lnTo>
                  <a:lnTo>
                    <a:pt x="706" y="59"/>
                  </a:lnTo>
                  <a:lnTo>
                    <a:pt x="706" y="53"/>
                  </a:lnTo>
                  <a:lnTo>
                    <a:pt x="662" y="53"/>
                  </a:lnTo>
                  <a:lnTo>
                    <a:pt x="662" y="36"/>
                  </a:lnTo>
                  <a:lnTo>
                    <a:pt x="625" y="36"/>
                  </a:lnTo>
                  <a:lnTo>
                    <a:pt x="625" y="30"/>
                  </a:lnTo>
                  <a:lnTo>
                    <a:pt x="583" y="30"/>
                  </a:lnTo>
                  <a:lnTo>
                    <a:pt x="583" y="22"/>
                  </a:lnTo>
                  <a:lnTo>
                    <a:pt x="546" y="22"/>
                  </a:lnTo>
                  <a:lnTo>
                    <a:pt x="546" y="15"/>
                  </a:lnTo>
                  <a:lnTo>
                    <a:pt x="501" y="15"/>
                  </a:lnTo>
                  <a:lnTo>
                    <a:pt x="50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517" name="Freeform 221"/>
            <p:cNvSpPr>
              <a:spLocks/>
            </p:cNvSpPr>
            <p:nvPr/>
          </p:nvSpPr>
          <p:spPr bwMode="auto">
            <a:xfrm>
              <a:off x="4858" y="1874"/>
              <a:ext cx="145" cy="113"/>
            </a:xfrm>
            <a:custGeom>
              <a:avLst/>
              <a:gdLst/>
              <a:ahLst/>
              <a:cxnLst>
                <a:cxn ang="0">
                  <a:pos x="0" y="1283"/>
                </a:cxn>
                <a:cxn ang="0">
                  <a:pos x="37" y="1300"/>
                </a:cxn>
                <a:cxn ang="0">
                  <a:pos x="79" y="1306"/>
                </a:cxn>
                <a:cxn ang="0">
                  <a:pos x="116" y="1314"/>
                </a:cxn>
                <a:cxn ang="0">
                  <a:pos x="152" y="1320"/>
                </a:cxn>
                <a:cxn ang="0">
                  <a:pos x="183" y="1337"/>
                </a:cxn>
                <a:cxn ang="0">
                  <a:pos x="262" y="1351"/>
                </a:cxn>
                <a:cxn ang="0">
                  <a:pos x="298" y="1357"/>
                </a:cxn>
                <a:cxn ang="0">
                  <a:pos x="335" y="1366"/>
                </a:cxn>
                <a:cxn ang="0">
                  <a:pos x="379" y="1380"/>
                </a:cxn>
                <a:cxn ang="0">
                  <a:pos x="424" y="1388"/>
                </a:cxn>
                <a:cxn ang="0">
                  <a:pos x="460" y="1395"/>
                </a:cxn>
                <a:cxn ang="0">
                  <a:pos x="497" y="1402"/>
                </a:cxn>
                <a:cxn ang="0">
                  <a:pos x="533" y="1417"/>
                </a:cxn>
                <a:cxn ang="0">
                  <a:pos x="575" y="1425"/>
                </a:cxn>
                <a:cxn ang="0">
                  <a:pos x="612" y="1439"/>
                </a:cxn>
                <a:cxn ang="0">
                  <a:pos x="685" y="1448"/>
                </a:cxn>
                <a:cxn ang="0">
                  <a:pos x="714" y="1454"/>
                </a:cxn>
                <a:cxn ang="0">
                  <a:pos x="766" y="1468"/>
                </a:cxn>
                <a:cxn ang="0">
                  <a:pos x="1450" y="156"/>
                </a:cxn>
                <a:cxn ang="0">
                  <a:pos x="1436" y="148"/>
                </a:cxn>
                <a:cxn ang="0">
                  <a:pos x="1400" y="139"/>
                </a:cxn>
                <a:cxn ang="0">
                  <a:pos x="1354" y="133"/>
                </a:cxn>
                <a:cxn ang="0">
                  <a:pos x="1319" y="125"/>
                </a:cxn>
                <a:cxn ang="0">
                  <a:pos x="1276" y="119"/>
                </a:cxn>
                <a:cxn ang="0">
                  <a:pos x="1239" y="111"/>
                </a:cxn>
                <a:cxn ang="0">
                  <a:pos x="1195" y="97"/>
                </a:cxn>
                <a:cxn ang="0">
                  <a:pos x="1158" y="88"/>
                </a:cxn>
                <a:cxn ang="0">
                  <a:pos x="1114" y="73"/>
                </a:cxn>
                <a:cxn ang="0">
                  <a:pos x="1036" y="60"/>
                </a:cxn>
                <a:cxn ang="0">
                  <a:pos x="999" y="51"/>
                </a:cxn>
                <a:cxn ang="0">
                  <a:pos x="962" y="37"/>
                </a:cxn>
                <a:cxn ang="0">
                  <a:pos x="918" y="29"/>
                </a:cxn>
                <a:cxn ang="0">
                  <a:pos x="881" y="23"/>
                </a:cxn>
                <a:cxn ang="0">
                  <a:pos x="831" y="14"/>
                </a:cxn>
                <a:cxn ang="0">
                  <a:pos x="803" y="9"/>
                </a:cxn>
                <a:cxn ang="0">
                  <a:pos x="749" y="0"/>
                </a:cxn>
              </a:cxnLst>
              <a:rect l="0" t="0" r="r" b="b"/>
              <a:pathLst>
                <a:path w="1450" h="1468">
                  <a:moveTo>
                    <a:pt x="0" y="0"/>
                  </a:moveTo>
                  <a:lnTo>
                    <a:pt x="0" y="1283"/>
                  </a:lnTo>
                  <a:lnTo>
                    <a:pt x="37" y="1283"/>
                  </a:lnTo>
                  <a:lnTo>
                    <a:pt x="37" y="1300"/>
                  </a:lnTo>
                  <a:lnTo>
                    <a:pt x="79" y="1300"/>
                  </a:lnTo>
                  <a:lnTo>
                    <a:pt x="79" y="1306"/>
                  </a:lnTo>
                  <a:lnTo>
                    <a:pt x="116" y="1306"/>
                  </a:lnTo>
                  <a:lnTo>
                    <a:pt x="116" y="1314"/>
                  </a:lnTo>
                  <a:lnTo>
                    <a:pt x="152" y="1314"/>
                  </a:lnTo>
                  <a:lnTo>
                    <a:pt x="152" y="1320"/>
                  </a:lnTo>
                  <a:lnTo>
                    <a:pt x="183" y="1320"/>
                  </a:lnTo>
                  <a:lnTo>
                    <a:pt x="183" y="1337"/>
                  </a:lnTo>
                  <a:lnTo>
                    <a:pt x="262" y="1337"/>
                  </a:lnTo>
                  <a:lnTo>
                    <a:pt x="262" y="1351"/>
                  </a:lnTo>
                  <a:lnTo>
                    <a:pt x="298" y="1351"/>
                  </a:lnTo>
                  <a:lnTo>
                    <a:pt x="298" y="1357"/>
                  </a:lnTo>
                  <a:lnTo>
                    <a:pt x="335" y="1357"/>
                  </a:lnTo>
                  <a:lnTo>
                    <a:pt x="335" y="1366"/>
                  </a:lnTo>
                  <a:lnTo>
                    <a:pt x="379" y="1366"/>
                  </a:lnTo>
                  <a:lnTo>
                    <a:pt x="379" y="1380"/>
                  </a:lnTo>
                  <a:lnTo>
                    <a:pt x="424" y="1380"/>
                  </a:lnTo>
                  <a:lnTo>
                    <a:pt x="424" y="1388"/>
                  </a:lnTo>
                  <a:lnTo>
                    <a:pt x="460" y="1388"/>
                  </a:lnTo>
                  <a:lnTo>
                    <a:pt x="460" y="1395"/>
                  </a:lnTo>
                  <a:lnTo>
                    <a:pt x="497" y="1395"/>
                  </a:lnTo>
                  <a:lnTo>
                    <a:pt x="497" y="1402"/>
                  </a:lnTo>
                  <a:lnTo>
                    <a:pt x="533" y="1402"/>
                  </a:lnTo>
                  <a:lnTo>
                    <a:pt x="533" y="1417"/>
                  </a:lnTo>
                  <a:lnTo>
                    <a:pt x="575" y="1417"/>
                  </a:lnTo>
                  <a:lnTo>
                    <a:pt x="575" y="1425"/>
                  </a:lnTo>
                  <a:lnTo>
                    <a:pt x="612" y="1425"/>
                  </a:lnTo>
                  <a:lnTo>
                    <a:pt x="612" y="1439"/>
                  </a:lnTo>
                  <a:lnTo>
                    <a:pt x="685" y="1439"/>
                  </a:lnTo>
                  <a:lnTo>
                    <a:pt x="685" y="1448"/>
                  </a:lnTo>
                  <a:lnTo>
                    <a:pt x="714" y="1448"/>
                  </a:lnTo>
                  <a:lnTo>
                    <a:pt x="714" y="1454"/>
                  </a:lnTo>
                  <a:lnTo>
                    <a:pt x="766" y="1454"/>
                  </a:lnTo>
                  <a:lnTo>
                    <a:pt x="766" y="1468"/>
                  </a:lnTo>
                  <a:lnTo>
                    <a:pt x="1450" y="1468"/>
                  </a:lnTo>
                  <a:lnTo>
                    <a:pt x="1450" y="156"/>
                  </a:lnTo>
                  <a:lnTo>
                    <a:pt x="1436" y="156"/>
                  </a:lnTo>
                  <a:lnTo>
                    <a:pt x="1436" y="148"/>
                  </a:lnTo>
                  <a:lnTo>
                    <a:pt x="1400" y="148"/>
                  </a:lnTo>
                  <a:lnTo>
                    <a:pt x="1400" y="139"/>
                  </a:lnTo>
                  <a:lnTo>
                    <a:pt x="1354" y="139"/>
                  </a:lnTo>
                  <a:lnTo>
                    <a:pt x="1354" y="133"/>
                  </a:lnTo>
                  <a:lnTo>
                    <a:pt x="1319" y="133"/>
                  </a:lnTo>
                  <a:lnTo>
                    <a:pt x="1319" y="125"/>
                  </a:lnTo>
                  <a:lnTo>
                    <a:pt x="1276" y="125"/>
                  </a:lnTo>
                  <a:lnTo>
                    <a:pt x="1276" y="119"/>
                  </a:lnTo>
                  <a:lnTo>
                    <a:pt x="1239" y="119"/>
                  </a:lnTo>
                  <a:lnTo>
                    <a:pt x="1239" y="111"/>
                  </a:lnTo>
                  <a:lnTo>
                    <a:pt x="1195" y="111"/>
                  </a:lnTo>
                  <a:lnTo>
                    <a:pt x="1195" y="97"/>
                  </a:lnTo>
                  <a:lnTo>
                    <a:pt x="1158" y="97"/>
                  </a:lnTo>
                  <a:lnTo>
                    <a:pt x="1158" y="88"/>
                  </a:lnTo>
                  <a:lnTo>
                    <a:pt x="1114" y="88"/>
                  </a:lnTo>
                  <a:lnTo>
                    <a:pt x="1114" y="73"/>
                  </a:lnTo>
                  <a:lnTo>
                    <a:pt x="1036" y="73"/>
                  </a:lnTo>
                  <a:lnTo>
                    <a:pt x="1036" y="60"/>
                  </a:lnTo>
                  <a:lnTo>
                    <a:pt x="999" y="60"/>
                  </a:lnTo>
                  <a:lnTo>
                    <a:pt x="999" y="51"/>
                  </a:lnTo>
                  <a:lnTo>
                    <a:pt x="962" y="51"/>
                  </a:lnTo>
                  <a:lnTo>
                    <a:pt x="962" y="37"/>
                  </a:lnTo>
                  <a:lnTo>
                    <a:pt x="918" y="37"/>
                  </a:lnTo>
                  <a:lnTo>
                    <a:pt x="918" y="29"/>
                  </a:lnTo>
                  <a:lnTo>
                    <a:pt x="881" y="29"/>
                  </a:lnTo>
                  <a:lnTo>
                    <a:pt x="881" y="23"/>
                  </a:lnTo>
                  <a:lnTo>
                    <a:pt x="831" y="23"/>
                  </a:lnTo>
                  <a:lnTo>
                    <a:pt x="831" y="14"/>
                  </a:lnTo>
                  <a:lnTo>
                    <a:pt x="803" y="14"/>
                  </a:lnTo>
                  <a:lnTo>
                    <a:pt x="803" y="9"/>
                  </a:lnTo>
                  <a:lnTo>
                    <a:pt x="749" y="9"/>
                  </a:lnTo>
                  <a:lnTo>
                    <a:pt x="7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518" name="Freeform 222"/>
            <p:cNvSpPr>
              <a:spLocks/>
            </p:cNvSpPr>
            <p:nvPr/>
          </p:nvSpPr>
          <p:spPr bwMode="auto">
            <a:xfrm>
              <a:off x="4864" y="1879"/>
              <a:ext cx="132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40"/>
                </a:cxn>
                <a:cxn ang="0">
                  <a:pos x="20" y="1240"/>
                </a:cxn>
                <a:cxn ang="0">
                  <a:pos x="20" y="1246"/>
                </a:cxn>
                <a:cxn ang="0">
                  <a:pos x="57" y="1246"/>
                </a:cxn>
                <a:cxn ang="0">
                  <a:pos x="57" y="1254"/>
                </a:cxn>
                <a:cxn ang="0">
                  <a:pos x="93" y="1254"/>
                </a:cxn>
                <a:cxn ang="0">
                  <a:pos x="93" y="1260"/>
                </a:cxn>
                <a:cxn ang="0">
                  <a:pos x="124" y="1260"/>
                </a:cxn>
                <a:cxn ang="0">
                  <a:pos x="124" y="1277"/>
                </a:cxn>
                <a:cxn ang="0">
                  <a:pos x="203" y="1277"/>
                </a:cxn>
                <a:cxn ang="0">
                  <a:pos x="203" y="1291"/>
                </a:cxn>
                <a:cxn ang="0">
                  <a:pos x="239" y="1291"/>
                </a:cxn>
                <a:cxn ang="0">
                  <a:pos x="239" y="1297"/>
                </a:cxn>
                <a:cxn ang="0">
                  <a:pos x="276" y="1297"/>
                </a:cxn>
                <a:cxn ang="0">
                  <a:pos x="276" y="1306"/>
                </a:cxn>
                <a:cxn ang="0">
                  <a:pos x="320" y="1306"/>
                </a:cxn>
                <a:cxn ang="0">
                  <a:pos x="320" y="1320"/>
                </a:cxn>
                <a:cxn ang="0">
                  <a:pos x="365" y="1320"/>
                </a:cxn>
                <a:cxn ang="0">
                  <a:pos x="365" y="1328"/>
                </a:cxn>
                <a:cxn ang="0">
                  <a:pos x="401" y="1328"/>
                </a:cxn>
                <a:cxn ang="0">
                  <a:pos x="401" y="1335"/>
                </a:cxn>
                <a:cxn ang="0">
                  <a:pos x="1319" y="1335"/>
                </a:cxn>
                <a:cxn ang="0">
                  <a:pos x="1319" y="79"/>
                </a:cxn>
                <a:cxn ang="0">
                  <a:pos x="1295" y="79"/>
                </a:cxn>
                <a:cxn ang="0">
                  <a:pos x="1295" y="73"/>
                </a:cxn>
                <a:cxn ang="0">
                  <a:pos x="1260" y="73"/>
                </a:cxn>
                <a:cxn ang="0">
                  <a:pos x="1260" y="65"/>
                </a:cxn>
                <a:cxn ang="0">
                  <a:pos x="1217" y="65"/>
                </a:cxn>
                <a:cxn ang="0">
                  <a:pos x="1217" y="59"/>
                </a:cxn>
                <a:cxn ang="0">
                  <a:pos x="1180" y="59"/>
                </a:cxn>
                <a:cxn ang="0">
                  <a:pos x="1180" y="51"/>
                </a:cxn>
                <a:cxn ang="0">
                  <a:pos x="1136" y="51"/>
                </a:cxn>
                <a:cxn ang="0">
                  <a:pos x="1136" y="37"/>
                </a:cxn>
                <a:cxn ang="0">
                  <a:pos x="1099" y="37"/>
                </a:cxn>
                <a:cxn ang="0">
                  <a:pos x="1099" y="28"/>
                </a:cxn>
                <a:cxn ang="0">
                  <a:pos x="1055" y="28"/>
                </a:cxn>
                <a:cxn ang="0">
                  <a:pos x="1055" y="13"/>
                </a:cxn>
                <a:cxn ang="0">
                  <a:pos x="977" y="13"/>
                </a:cxn>
                <a:cxn ang="0">
                  <a:pos x="977" y="0"/>
                </a:cxn>
                <a:cxn ang="0">
                  <a:pos x="0" y="0"/>
                </a:cxn>
              </a:cxnLst>
              <a:rect l="0" t="0" r="r" b="b"/>
              <a:pathLst>
                <a:path w="1319" h="1335">
                  <a:moveTo>
                    <a:pt x="0" y="0"/>
                  </a:moveTo>
                  <a:lnTo>
                    <a:pt x="0" y="1240"/>
                  </a:lnTo>
                  <a:lnTo>
                    <a:pt x="20" y="1240"/>
                  </a:lnTo>
                  <a:lnTo>
                    <a:pt x="20" y="1246"/>
                  </a:lnTo>
                  <a:lnTo>
                    <a:pt x="57" y="1246"/>
                  </a:lnTo>
                  <a:lnTo>
                    <a:pt x="57" y="1254"/>
                  </a:lnTo>
                  <a:lnTo>
                    <a:pt x="93" y="1254"/>
                  </a:lnTo>
                  <a:lnTo>
                    <a:pt x="93" y="1260"/>
                  </a:lnTo>
                  <a:lnTo>
                    <a:pt x="124" y="1260"/>
                  </a:lnTo>
                  <a:lnTo>
                    <a:pt x="124" y="1277"/>
                  </a:lnTo>
                  <a:lnTo>
                    <a:pt x="203" y="1277"/>
                  </a:lnTo>
                  <a:lnTo>
                    <a:pt x="203" y="1291"/>
                  </a:lnTo>
                  <a:lnTo>
                    <a:pt x="239" y="1291"/>
                  </a:lnTo>
                  <a:lnTo>
                    <a:pt x="239" y="1297"/>
                  </a:lnTo>
                  <a:lnTo>
                    <a:pt x="276" y="1297"/>
                  </a:lnTo>
                  <a:lnTo>
                    <a:pt x="276" y="1306"/>
                  </a:lnTo>
                  <a:lnTo>
                    <a:pt x="320" y="1306"/>
                  </a:lnTo>
                  <a:lnTo>
                    <a:pt x="320" y="1320"/>
                  </a:lnTo>
                  <a:lnTo>
                    <a:pt x="365" y="1320"/>
                  </a:lnTo>
                  <a:lnTo>
                    <a:pt x="365" y="1328"/>
                  </a:lnTo>
                  <a:lnTo>
                    <a:pt x="401" y="1328"/>
                  </a:lnTo>
                  <a:lnTo>
                    <a:pt x="401" y="1335"/>
                  </a:lnTo>
                  <a:lnTo>
                    <a:pt x="1319" y="1335"/>
                  </a:lnTo>
                  <a:lnTo>
                    <a:pt x="1319" y="79"/>
                  </a:lnTo>
                  <a:lnTo>
                    <a:pt x="1295" y="79"/>
                  </a:lnTo>
                  <a:lnTo>
                    <a:pt x="1295" y="73"/>
                  </a:lnTo>
                  <a:lnTo>
                    <a:pt x="1260" y="73"/>
                  </a:lnTo>
                  <a:lnTo>
                    <a:pt x="1260" y="65"/>
                  </a:lnTo>
                  <a:lnTo>
                    <a:pt x="1217" y="65"/>
                  </a:lnTo>
                  <a:lnTo>
                    <a:pt x="1217" y="59"/>
                  </a:lnTo>
                  <a:lnTo>
                    <a:pt x="1180" y="59"/>
                  </a:lnTo>
                  <a:lnTo>
                    <a:pt x="1180" y="51"/>
                  </a:lnTo>
                  <a:lnTo>
                    <a:pt x="1136" y="51"/>
                  </a:lnTo>
                  <a:lnTo>
                    <a:pt x="1136" y="37"/>
                  </a:lnTo>
                  <a:lnTo>
                    <a:pt x="1099" y="37"/>
                  </a:lnTo>
                  <a:lnTo>
                    <a:pt x="1099" y="28"/>
                  </a:lnTo>
                  <a:lnTo>
                    <a:pt x="1055" y="28"/>
                  </a:lnTo>
                  <a:lnTo>
                    <a:pt x="1055" y="13"/>
                  </a:lnTo>
                  <a:lnTo>
                    <a:pt x="977" y="13"/>
                  </a:lnTo>
                  <a:lnTo>
                    <a:pt x="97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6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519" name="Freeform 223"/>
            <p:cNvSpPr>
              <a:spLocks/>
            </p:cNvSpPr>
            <p:nvPr/>
          </p:nvSpPr>
          <p:spPr bwMode="auto">
            <a:xfrm>
              <a:off x="4872" y="1885"/>
              <a:ext cx="118" cy="9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181"/>
                </a:cxn>
                <a:cxn ang="0">
                  <a:pos x="14" y="1181"/>
                </a:cxn>
                <a:cxn ang="0">
                  <a:pos x="14" y="1187"/>
                </a:cxn>
                <a:cxn ang="0">
                  <a:pos x="45" y="1187"/>
                </a:cxn>
                <a:cxn ang="0">
                  <a:pos x="45" y="1204"/>
                </a:cxn>
                <a:cxn ang="0">
                  <a:pos x="1181" y="1204"/>
                </a:cxn>
                <a:cxn ang="0">
                  <a:pos x="1181" y="0"/>
                </a:cxn>
                <a:cxn ang="0">
                  <a:pos x="0" y="0"/>
                </a:cxn>
              </a:cxnLst>
              <a:rect l="0" t="0" r="r" b="b"/>
              <a:pathLst>
                <a:path w="1181" h="1204">
                  <a:moveTo>
                    <a:pt x="0" y="0"/>
                  </a:moveTo>
                  <a:lnTo>
                    <a:pt x="0" y="1181"/>
                  </a:lnTo>
                  <a:lnTo>
                    <a:pt x="14" y="1181"/>
                  </a:lnTo>
                  <a:lnTo>
                    <a:pt x="14" y="1187"/>
                  </a:lnTo>
                  <a:lnTo>
                    <a:pt x="45" y="1187"/>
                  </a:lnTo>
                  <a:lnTo>
                    <a:pt x="45" y="1204"/>
                  </a:lnTo>
                  <a:lnTo>
                    <a:pt x="1181" y="1204"/>
                  </a:lnTo>
                  <a:lnTo>
                    <a:pt x="118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6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520" name="Rectangle 224"/>
            <p:cNvSpPr>
              <a:spLocks noChangeArrowheads="1"/>
            </p:cNvSpPr>
            <p:nvPr/>
          </p:nvSpPr>
          <p:spPr bwMode="auto">
            <a:xfrm>
              <a:off x="4877" y="1889"/>
              <a:ext cx="104" cy="81"/>
            </a:xfrm>
            <a:prstGeom prst="rect">
              <a:avLst/>
            </a:prstGeom>
            <a:solidFill>
              <a:srgbClr val="02025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521" name="Rectangle 225"/>
            <p:cNvSpPr>
              <a:spLocks noChangeArrowheads="1"/>
            </p:cNvSpPr>
            <p:nvPr/>
          </p:nvSpPr>
          <p:spPr bwMode="auto">
            <a:xfrm>
              <a:off x="4884" y="1895"/>
              <a:ext cx="90" cy="70"/>
            </a:xfrm>
            <a:prstGeom prst="rect">
              <a:avLst/>
            </a:prstGeom>
            <a:solidFill>
              <a:srgbClr val="02024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522" name="Rectangle 226"/>
            <p:cNvSpPr>
              <a:spLocks noChangeArrowheads="1"/>
            </p:cNvSpPr>
            <p:nvPr/>
          </p:nvSpPr>
          <p:spPr bwMode="auto">
            <a:xfrm>
              <a:off x="4891" y="1900"/>
              <a:ext cx="77" cy="60"/>
            </a:xfrm>
            <a:prstGeom prst="rect">
              <a:avLst/>
            </a:prstGeom>
            <a:solidFill>
              <a:srgbClr val="02023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523" name="Rectangle 227"/>
            <p:cNvSpPr>
              <a:spLocks noChangeArrowheads="1"/>
            </p:cNvSpPr>
            <p:nvPr/>
          </p:nvSpPr>
          <p:spPr bwMode="auto">
            <a:xfrm>
              <a:off x="4898" y="1906"/>
              <a:ext cx="63" cy="48"/>
            </a:xfrm>
            <a:prstGeom prst="rect">
              <a:avLst/>
            </a:prstGeom>
            <a:solidFill>
              <a:srgbClr val="02022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524" name="Rectangle 228"/>
            <p:cNvSpPr>
              <a:spLocks noChangeArrowheads="1"/>
            </p:cNvSpPr>
            <p:nvPr/>
          </p:nvSpPr>
          <p:spPr bwMode="auto">
            <a:xfrm>
              <a:off x="4904" y="1911"/>
              <a:ext cx="50" cy="38"/>
            </a:xfrm>
            <a:prstGeom prst="rect">
              <a:avLst/>
            </a:prstGeom>
            <a:solidFill>
              <a:srgbClr val="02021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525" name="Rectangle 229"/>
            <p:cNvSpPr>
              <a:spLocks noChangeArrowheads="1"/>
            </p:cNvSpPr>
            <p:nvPr/>
          </p:nvSpPr>
          <p:spPr bwMode="auto">
            <a:xfrm>
              <a:off x="4911" y="1916"/>
              <a:ext cx="37" cy="28"/>
            </a:xfrm>
            <a:prstGeom prst="rect">
              <a:avLst/>
            </a:prstGeom>
            <a:solidFill>
              <a:srgbClr val="02020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526" name="Rectangle 230"/>
            <p:cNvSpPr>
              <a:spLocks noChangeArrowheads="1"/>
            </p:cNvSpPr>
            <p:nvPr/>
          </p:nvSpPr>
          <p:spPr bwMode="auto">
            <a:xfrm>
              <a:off x="4918" y="1921"/>
              <a:ext cx="22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527" name="Freeform 231"/>
            <p:cNvSpPr>
              <a:spLocks/>
            </p:cNvSpPr>
            <p:nvPr/>
          </p:nvSpPr>
          <p:spPr bwMode="auto">
            <a:xfrm>
              <a:off x="4797" y="1859"/>
              <a:ext cx="265" cy="142"/>
            </a:xfrm>
            <a:custGeom>
              <a:avLst/>
              <a:gdLst/>
              <a:ahLst/>
              <a:cxnLst>
                <a:cxn ang="0">
                  <a:pos x="474" y="0"/>
                </a:cxn>
                <a:cxn ang="0">
                  <a:pos x="0" y="1328"/>
                </a:cxn>
                <a:cxn ang="0">
                  <a:pos x="2157" y="1845"/>
                </a:cxn>
                <a:cxn ang="0">
                  <a:pos x="2172" y="1823"/>
                </a:cxn>
                <a:cxn ang="0">
                  <a:pos x="2172" y="1814"/>
                </a:cxn>
                <a:cxn ang="0">
                  <a:pos x="2179" y="1786"/>
                </a:cxn>
                <a:cxn ang="0">
                  <a:pos x="2187" y="1757"/>
                </a:cxn>
                <a:cxn ang="0">
                  <a:pos x="2209" y="1720"/>
                </a:cxn>
                <a:cxn ang="0">
                  <a:pos x="2209" y="1684"/>
                </a:cxn>
                <a:cxn ang="0">
                  <a:pos x="2229" y="1647"/>
                </a:cxn>
                <a:cxn ang="0">
                  <a:pos x="2246" y="1594"/>
                </a:cxn>
                <a:cxn ang="0">
                  <a:pos x="2266" y="1550"/>
                </a:cxn>
                <a:cxn ang="0">
                  <a:pos x="2288" y="1499"/>
                </a:cxn>
                <a:cxn ang="0">
                  <a:pos x="2302" y="1440"/>
                </a:cxn>
                <a:cxn ang="0">
                  <a:pos x="2324" y="1388"/>
                </a:cxn>
                <a:cxn ang="0">
                  <a:pos x="2347" y="1328"/>
                </a:cxn>
                <a:cxn ang="0">
                  <a:pos x="2369" y="1269"/>
                </a:cxn>
                <a:cxn ang="0">
                  <a:pos x="2390" y="1204"/>
                </a:cxn>
                <a:cxn ang="0">
                  <a:pos x="2412" y="1150"/>
                </a:cxn>
                <a:cxn ang="0">
                  <a:pos x="2434" y="1085"/>
                </a:cxn>
                <a:cxn ang="0">
                  <a:pos x="2448" y="1025"/>
                </a:cxn>
                <a:cxn ang="0">
                  <a:pos x="2484" y="965"/>
                </a:cxn>
                <a:cxn ang="0">
                  <a:pos x="2499" y="908"/>
                </a:cxn>
                <a:cxn ang="0">
                  <a:pos x="2521" y="849"/>
                </a:cxn>
                <a:cxn ang="0">
                  <a:pos x="2535" y="789"/>
                </a:cxn>
                <a:cxn ang="0">
                  <a:pos x="2551" y="753"/>
                </a:cxn>
                <a:cxn ang="0">
                  <a:pos x="2571" y="693"/>
                </a:cxn>
                <a:cxn ang="0">
                  <a:pos x="2588" y="657"/>
                </a:cxn>
                <a:cxn ang="0">
                  <a:pos x="2601" y="613"/>
                </a:cxn>
                <a:cxn ang="0">
                  <a:pos x="2616" y="576"/>
                </a:cxn>
                <a:cxn ang="0">
                  <a:pos x="2624" y="545"/>
                </a:cxn>
                <a:cxn ang="0">
                  <a:pos x="2638" y="523"/>
                </a:cxn>
                <a:cxn ang="0">
                  <a:pos x="2644" y="509"/>
                </a:cxn>
                <a:cxn ang="0">
                  <a:pos x="2644" y="486"/>
                </a:cxn>
                <a:cxn ang="0">
                  <a:pos x="474" y="0"/>
                </a:cxn>
              </a:cxnLst>
              <a:rect l="0" t="0" r="r" b="b"/>
              <a:pathLst>
                <a:path w="2644" h="1845">
                  <a:moveTo>
                    <a:pt x="474" y="0"/>
                  </a:moveTo>
                  <a:lnTo>
                    <a:pt x="0" y="1328"/>
                  </a:lnTo>
                  <a:lnTo>
                    <a:pt x="2157" y="1845"/>
                  </a:lnTo>
                  <a:lnTo>
                    <a:pt x="2172" y="1823"/>
                  </a:lnTo>
                  <a:lnTo>
                    <a:pt x="2172" y="1814"/>
                  </a:lnTo>
                  <a:lnTo>
                    <a:pt x="2179" y="1786"/>
                  </a:lnTo>
                  <a:lnTo>
                    <a:pt x="2187" y="1757"/>
                  </a:lnTo>
                  <a:lnTo>
                    <a:pt x="2209" y="1720"/>
                  </a:lnTo>
                  <a:lnTo>
                    <a:pt x="2209" y="1684"/>
                  </a:lnTo>
                  <a:lnTo>
                    <a:pt x="2229" y="1647"/>
                  </a:lnTo>
                  <a:lnTo>
                    <a:pt x="2246" y="1594"/>
                  </a:lnTo>
                  <a:lnTo>
                    <a:pt x="2266" y="1550"/>
                  </a:lnTo>
                  <a:lnTo>
                    <a:pt x="2288" y="1499"/>
                  </a:lnTo>
                  <a:lnTo>
                    <a:pt x="2302" y="1440"/>
                  </a:lnTo>
                  <a:lnTo>
                    <a:pt x="2324" y="1388"/>
                  </a:lnTo>
                  <a:lnTo>
                    <a:pt x="2347" y="1328"/>
                  </a:lnTo>
                  <a:lnTo>
                    <a:pt x="2369" y="1269"/>
                  </a:lnTo>
                  <a:lnTo>
                    <a:pt x="2390" y="1204"/>
                  </a:lnTo>
                  <a:lnTo>
                    <a:pt x="2412" y="1150"/>
                  </a:lnTo>
                  <a:lnTo>
                    <a:pt x="2434" y="1085"/>
                  </a:lnTo>
                  <a:lnTo>
                    <a:pt x="2448" y="1025"/>
                  </a:lnTo>
                  <a:lnTo>
                    <a:pt x="2484" y="965"/>
                  </a:lnTo>
                  <a:lnTo>
                    <a:pt x="2499" y="908"/>
                  </a:lnTo>
                  <a:lnTo>
                    <a:pt x="2521" y="849"/>
                  </a:lnTo>
                  <a:lnTo>
                    <a:pt x="2535" y="789"/>
                  </a:lnTo>
                  <a:lnTo>
                    <a:pt x="2551" y="753"/>
                  </a:lnTo>
                  <a:lnTo>
                    <a:pt x="2571" y="693"/>
                  </a:lnTo>
                  <a:lnTo>
                    <a:pt x="2588" y="657"/>
                  </a:lnTo>
                  <a:lnTo>
                    <a:pt x="2601" y="613"/>
                  </a:lnTo>
                  <a:lnTo>
                    <a:pt x="2616" y="576"/>
                  </a:lnTo>
                  <a:lnTo>
                    <a:pt x="2624" y="545"/>
                  </a:lnTo>
                  <a:lnTo>
                    <a:pt x="2638" y="523"/>
                  </a:lnTo>
                  <a:lnTo>
                    <a:pt x="2644" y="509"/>
                  </a:lnTo>
                  <a:lnTo>
                    <a:pt x="2644" y="486"/>
                  </a:lnTo>
                  <a:lnTo>
                    <a:pt x="47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528" name="Freeform 232"/>
            <p:cNvSpPr>
              <a:spLocks/>
            </p:cNvSpPr>
            <p:nvPr/>
          </p:nvSpPr>
          <p:spPr bwMode="auto">
            <a:xfrm>
              <a:off x="5043" y="1952"/>
              <a:ext cx="44" cy="59"/>
            </a:xfrm>
            <a:custGeom>
              <a:avLst/>
              <a:gdLst/>
              <a:ahLst/>
              <a:cxnLst>
                <a:cxn ang="0">
                  <a:pos x="241" y="0"/>
                </a:cxn>
                <a:cxn ang="0">
                  <a:pos x="0" y="702"/>
                </a:cxn>
                <a:cxn ang="0">
                  <a:pos x="182" y="761"/>
                </a:cxn>
                <a:cxn ang="0">
                  <a:pos x="437" y="52"/>
                </a:cxn>
                <a:cxn ang="0">
                  <a:pos x="241" y="0"/>
                </a:cxn>
              </a:cxnLst>
              <a:rect l="0" t="0" r="r" b="b"/>
              <a:pathLst>
                <a:path w="437" h="761">
                  <a:moveTo>
                    <a:pt x="241" y="0"/>
                  </a:moveTo>
                  <a:lnTo>
                    <a:pt x="0" y="702"/>
                  </a:lnTo>
                  <a:lnTo>
                    <a:pt x="182" y="761"/>
                  </a:lnTo>
                  <a:lnTo>
                    <a:pt x="437" y="52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82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529" name="Freeform 233"/>
            <p:cNvSpPr>
              <a:spLocks/>
            </p:cNvSpPr>
            <p:nvPr/>
          </p:nvSpPr>
          <p:spPr bwMode="auto">
            <a:xfrm>
              <a:off x="5043" y="1952"/>
              <a:ext cx="44" cy="59"/>
            </a:xfrm>
            <a:custGeom>
              <a:avLst/>
              <a:gdLst/>
              <a:ahLst/>
              <a:cxnLst>
                <a:cxn ang="0">
                  <a:pos x="241" y="0"/>
                </a:cxn>
                <a:cxn ang="0">
                  <a:pos x="0" y="702"/>
                </a:cxn>
                <a:cxn ang="0">
                  <a:pos x="182" y="761"/>
                </a:cxn>
                <a:cxn ang="0">
                  <a:pos x="437" y="52"/>
                </a:cxn>
                <a:cxn ang="0">
                  <a:pos x="241" y="0"/>
                </a:cxn>
              </a:cxnLst>
              <a:rect l="0" t="0" r="r" b="b"/>
              <a:pathLst>
                <a:path w="437" h="761">
                  <a:moveTo>
                    <a:pt x="241" y="0"/>
                  </a:moveTo>
                  <a:lnTo>
                    <a:pt x="0" y="702"/>
                  </a:lnTo>
                  <a:lnTo>
                    <a:pt x="182" y="761"/>
                  </a:lnTo>
                  <a:lnTo>
                    <a:pt x="437" y="52"/>
                  </a:lnTo>
                  <a:lnTo>
                    <a:pt x="24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530" name="Freeform 234"/>
            <p:cNvSpPr>
              <a:spLocks/>
            </p:cNvSpPr>
            <p:nvPr/>
          </p:nvSpPr>
          <p:spPr bwMode="auto">
            <a:xfrm>
              <a:off x="5070" y="1963"/>
              <a:ext cx="13" cy="14"/>
            </a:xfrm>
            <a:custGeom>
              <a:avLst/>
              <a:gdLst/>
              <a:ahLst/>
              <a:cxnLst>
                <a:cxn ang="0">
                  <a:pos x="0" y="83"/>
                </a:cxn>
                <a:cxn ang="0">
                  <a:pos x="0" y="120"/>
                </a:cxn>
                <a:cxn ang="0">
                  <a:pos x="9" y="125"/>
                </a:cxn>
                <a:cxn ang="0">
                  <a:pos x="9" y="148"/>
                </a:cxn>
                <a:cxn ang="0">
                  <a:pos x="28" y="162"/>
                </a:cxn>
                <a:cxn ang="0">
                  <a:pos x="28" y="179"/>
                </a:cxn>
                <a:cxn ang="0">
                  <a:pos x="65" y="179"/>
                </a:cxn>
                <a:cxn ang="0">
                  <a:pos x="81" y="162"/>
                </a:cxn>
                <a:cxn ang="0">
                  <a:pos x="81" y="148"/>
                </a:cxn>
                <a:cxn ang="0">
                  <a:pos x="87" y="142"/>
                </a:cxn>
                <a:cxn ang="0">
                  <a:pos x="87" y="111"/>
                </a:cxn>
                <a:cxn ang="0">
                  <a:pos x="96" y="105"/>
                </a:cxn>
                <a:cxn ang="0">
                  <a:pos x="96" y="89"/>
                </a:cxn>
                <a:cxn ang="0">
                  <a:pos x="109" y="83"/>
                </a:cxn>
                <a:cxn ang="0">
                  <a:pos x="109" y="74"/>
                </a:cxn>
                <a:cxn ang="0">
                  <a:pos x="118" y="68"/>
                </a:cxn>
                <a:cxn ang="0">
                  <a:pos x="118" y="60"/>
                </a:cxn>
                <a:cxn ang="0">
                  <a:pos x="124" y="46"/>
                </a:cxn>
                <a:cxn ang="0">
                  <a:pos x="124" y="31"/>
                </a:cxn>
                <a:cxn ang="0">
                  <a:pos x="132" y="31"/>
                </a:cxn>
                <a:cxn ang="0">
                  <a:pos x="132" y="0"/>
                </a:cxn>
                <a:cxn ang="0">
                  <a:pos x="87" y="0"/>
                </a:cxn>
                <a:cxn ang="0">
                  <a:pos x="81" y="8"/>
                </a:cxn>
                <a:cxn ang="0">
                  <a:pos x="59" y="8"/>
                </a:cxn>
                <a:cxn ang="0">
                  <a:pos x="51" y="23"/>
                </a:cxn>
                <a:cxn ang="0">
                  <a:pos x="45" y="23"/>
                </a:cxn>
                <a:cxn ang="0">
                  <a:pos x="28" y="46"/>
                </a:cxn>
                <a:cxn ang="0">
                  <a:pos x="9" y="46"/>
                </a:cxn>
                <a:cxn ang="0">
                  <a:pos x="9" y="60"/>
                </a:cxn>
                <a:cxn ang="0">
                  <a:pos x="0" y="68"/>
                </a:cxn>
                <a:cxn ang="0">
                  <a:pos x="0" y="83"/>
                </a:cxn>
              </a:cxnLst>
              <a:rect l="0" t="0" r="r" b="b"/>
              <a:pathLst>
                <a:path w="132" h="179">
                  <a:moveTo>
                    <a:pt x="0" y="83"/>
                  </a:moveTo>
                  <a:lnTo>
                    <a:pt x="0" y="120"/>
                  </a:lnTo>
                  <a:lnTo>
                    <a:pt x="9" y="125"/>
                  </a:lnTo>
                  <a:lnTo>
                    <a:pt x="9" y="148"/>
                  </a:lnTo>
                  <a:lnTo>
                    <a:pt x="28" y="162"/>
                  </a:lnTo>
                  <a:lnTo>
                    <a:pt x="28" y="179"/>
                  </a:lnTo>
                  <a:lnTo>
                    <a:pt x="65" y="179"/>
                  </a:lnTo>
                  <a:lnTo>
                    <a:pt x="81" y="162"/>
                  </a:lnTo>
                  <a:lnTo>
                    <a:pt x="81" y="148"/>
                  </a:lnTo>
                  <a:lnTo>
                    <a:pt x="87" y="142"/>
                  </a:lnTo>
                  <a:lnTo>
                    <a:pt x="87" y="111"/>
                  </a:lnTo>
                  <a:lnTo>
                    <a:pt x="96" y="105"/>
                  </a:lnTo>
                  <a:lnTo>
                    <a:pt x="96" y="89"/>
                  </a:lnTo>
                  <a:lnTo>
                    <a:pt x="109" y="83"/>
                  </a:lnTo>
                  <a:lnTo>
                    <a:pt x="109" y="74"/>
                  </a:lnTo>
                  <a:lnTo>
                    <a:pt x="118" y="68"/>
                  </a:lnTo>
                  <a:lnTo>
                    <a:pt x="118" y="60"/>
                  </a:lnTo>
                  <a:lnTo>
                    <a:pt x="124" y="46"/>
                  </a:lnTo>
                  <a:lnTo>
                    <a:pt x="124" y="31"/>
                  </a:lnTo>
                  <a:lnTo>
                    <a:pt x="132" y="31"/>
                  </a:lnTo>
                  <a:lnTo>
                    <a:pt x="132" y="0"/>
                  </a:lnTo>
                  <a:lnTo>
                    <a:pt x="87" y="0"/>
                  </a:lnTo>
                  <a:lnTo>
                    <a:pt x="81" y="8"/>
                  </a:lnTo>
                  <a:lnTo>
                    <a:pt x="59" y="8"/>
                  </a:lnTo>
                  <a:lnTo>
                    <a:pt x="51" y="23"/>
                  </a:lnTo>
                  <a:lnTo>
                    <a:pt x="45" y="23"/>
                  </a:lnTo>
                  <a:lnTo>
                    <a:pt x="28" y="46"/>
                  </a:lnTo>
                  <a:lnTo>
                    <a:pt x="9" y="46"/>
                  </a:lnTo>
                  <a:lnTo>
                    <a:pt x="9" y="60"/>
                  </a:lnTo>
                  <a:lnTo>
                    <a:pt x="0" y="68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531" name="Freeform 235"/>
            <p:cNvSpPr>
              <a:spLocks/>
            </p:cNvSpPr>
            <p:nvPr/>
          </p:nvSpPr>
          <p:spPr bwMode="auto">
            <a:xfrm>
              <a:off x="5070" y="1963"/>
              <a:ext cx="13" cy="14"/>
            </a:xfrm>
            <a:custGeom>
              <a:avLst/>
              <a:gdLst/>
              <a:ahLst/>
              <a:cxnLst>
                <a:cxn ang="0">
                  <a:pos x="0" y="83"/>
                </a:cxn>
                <a:cxn ang="0">
                  <a:pos x="0" y="120"/>
                </a:cxn>
                <a:cxn ang="0">
                  <a:pos x="9" y="125"/>
                </a:cxn>
                <a:cxn ang="0">
                  <a:pos x="9" y="148"/>
                </a:cxn>
                <a:cxn ang="0">
                  <a:pos x="28" y="162"/>
                </a:cxn>
                <a:cxn ang="0">
                  <a:pos x="28" y="179"/>
                </a:cxn>
                <a:cxn ang="0">
                  <a:pos x="65" y="179"/>
                </a:cxn>
                <a:cxn ang="0">
                  <a:pos x="81" y="162"/>
                </a:cxn>
                <a:cxn ang="0">
                  <a:pos x="81" y="148"/>
                </a:cxn>
                <a:cxn ang="0">
                  <a:pos x="87" y="142"/>
                </a:cxn>
                <a:cxn ang="0">
                  <a:pos x="87" y="111"/>
                </a:cxn>
                <a:cxn ang="0">
                  <a:pos x="96" y="105"/>
                </a:cxn>
                <a:cxn ang="0">
                  <a:pos x="96" y="89"/>
                </a:cxn>
                <a:cxn ang="0">
                  <a:pos x="109" y="83"/>
                </a:cxn>
                <a:cxn ang="0">
                  <a:pos x="109" y="74"/>
                </a:cxn>
                <a:cxn ang="0">
                  <a:pos x="118" y="68"/>
                </a:cxn>
                <a:cxn ang="0">
                  <a:pos x="118" y="60"/>
                </a:cxn>
                <a:cxn ang="0">
                  <a:pos x="124" y="46"/>
                </a:cxn>
                <a:cxn ang="0">
                  <a:pos x="124" y="31"/>
                </a:cxn>
                <a:cxn ang="0">
                  <a:pos x="132" y="31"/>
                </a:cxn>
                <a:cxn ang="0">
                  <a:pos x="132" y="0"/>
                </a:cxn>
                <a:cxn ang="0">
                  <a:pos x="87" y="0"/>
                </a:cxn>
                <a:cxn ang="0">
                  <a:pos x="81" y="8"/>
                </a:cxn>
                <a:cxn ang="0">
                  <a:pos x="59" y="8"/>
                </a:cxn>
                <a:cxn ang="0">
                  <a:pos x="51" y="23"/>
                </a:cxn>
                <a:cxn ang="0">
                  <a:pos x="45" y="23"/>
                </a:cxn>
                <a:cxn ang="0">
                  <a:pos x="28" y="46"/>
                </a:cxn>
                <a:cxn ang="0">
                  <a:pos x="9" y="46"/>
                </a:cxn>
                <a:cxn ang="0">
                  <a:pos x="9" y="60"/>
                </a:cxn>
                <a:cxn ang="0">
                  <a:pos x="0" y="68"/>
                </a:cxn>
                <a:cxn ang="0">
                  <a:pos x="0" y="83"/>
                </a:cxn>
              </a:cxnLst>
              <a:rect l="0" t="0" r="r" b="b"/>
              <a:pathLst>
                <a:path w="132" h="179">
                  <a:moveTo>
                    <a:pt x="0" y="83"/>
                  </a:moveTo>
                  <a:lnTo>
                    <a:pt x="0" y="120"/>
                  </a:lnTo>
                  <a:lnTo>
                    <a:pt x="9" y="125"/>
                  </a:lnTo>
                  <a:lnTo>
                    <a:pt x="9" y="148"/>
                  </a:lnTo>
                  <a:lnTo>
                    <a:pt x="28" y="162"/>
                  </a:lnTo>
                  <a:lnTo>
                    <a:pt x="28" y="179"/>
                  </a:lnTo>
                  <a:lnTo>
                    <a:pt x="65" y="179"/>
                  </a:lnTo>
                  <a:lnTo>
                    <a:pt x="81" y="162"/>
                  </a:lnTo>
                  <a:lnTo>
                    <a:pt x="81" y="148"/>
                  </a:lnTo>
                  <a:lnTo>
                    <a:pt x="87" y="142"/>
                  </a:lnTo>
                  <a:lnTo>
                    <a:pt x="87" y="111"/>
                  </a:lnTo>
                  <a:lnTo>
                    <a:pt x="96" y="105"/>
                  </a:lnTo>
                  <a:lnTo>
                    <a:pt x="96" y="89"/>
                  </a:lnTo>
                  <a:lnTo>
                    <a:pt x="109" y="83"/>
                  </a:lnTo>
                  <a:lnTo>
                    <a:pt x="109" y="74"/>
                  </a:lnTo>
                  <a:lnTo>
                    <a:pt x="118" y="68"/>
                  </a:lnTo>
                  <a:lnTo>
                    <a:pt x="118" y="60"/>
                  </a:lnTo>
                  <a:lnTo>
                    <a:pt x="124" y="46"/>
                  </a:lnTo>
                  <a:lnTo>
                    <a:pt x="124" y="31"/>
                  </a:lnTo>
                  <a:lnTo>
                    <a:pt x="132" y="31"/>
                  </a:lnTo>
                  <a:lnTo>
                    <a:pt x="132" y="0"/>
                  </a:lnTo>
                  <a:lnTo>
                    <a:pt x="87" y="0"/>
                  </a:lnTo>
                  <a:lnTo>
                    <a:pt x="81" y="8"/>
                  </a:lnTo>
                  <a:lnTo>
                    <a:pt x="59" y="8"/>
                  </a:lnTo>
                  <a:lnTo>
                    <a:pt x="51" y="23"/>
                  </a:lnTo>
                  <a:lnTo>
                    <a:pt x="45" y="23"/>
                  </a:lnTo>
                  <a:lnTo>
                    <a:pt x="28" y="46"/>
                  </a:lnTo>
                  <a:lnTo>
                    <a:pt x="9" y="46"/>
                  </a:lnTo>
                  <a:lnTo>
                    <a:pt x="9" y="60"/>
                  </a:lnTo>
                  <a:lnTo>
                    <a:pt x="0" y="68"/>
                  </a:lnTo>
                  <a:lnTo>
                    <a:pt x="0" y="8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532" name="Freeform 236"/>
            <p:cNvSpPr>
              <a:spLocks/>
            </p:cNvSpPr>
            <p:nvPr/>
          </p:nvSpPr>
          <p:spPr bwMode="auto">
            <a:xfrm>
              <a:off x="5058" y="1987"/>
              <a:ext cx="13" cy="14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0" y="105"/>
                </a:cxn>
                <a:cxn ang="0">
                  <a:pos x="8" y="119"/>
                </a:cxn>
                <a:cxn ang="0">
                  <a:pos x="8" y="133"/>
                </a:cxn>
                <a:cxn ang="0">
                  <a:pos x="16" y="147"/>
                </a:cxn>
                <a:cxn ang="0">
                  <a:pos x="16" y="156"/>
                </a:cxn>
                <a:cxn ang="0">
                  <a:pos x="30" y="156"/>
                </a:cxn>
                <a:cxn ang="0">
                  <a:pos x="30" y="162"/>
                </a:cxn>
                <a:cxn ang="0">
                  <a:pos x="36" y="178"/>
                </a:cxn>
                <a:cxn ang="0">
                  <a:pos x="45" y="178"/>
                </a:cxn>
                <a:cxn ang="0">
                  <a:pos x="52" y="184"/>
                </a:cxn>
                <a:cxn ang="0">
                  <a:pos x="80" y="184"/>
                </a:cxn>
                <a:cxn ang="0">
                  <a:pos x="80" y="178"/>
                </a:cxn>
                <a:cxn ang="0">
                  <a:pos x="89" y="162"/>
                </a:cxn>
                <a:cxn ang="0">
                  <a:pos x="89" y="147"/>
                </a:cxn>
                <a:cxn ang="0">
                  <a:pos x="95" y="133"/>
                </a:cxn>
                <a:cxn ang="0">
                  <a:pos x="95" y="105"/>
                </a:cxn>
                <a:cxn ang="0">
                  <a:pos x="109" y="96"/>
                </a:cxn>
                <a:cxn ang="0">
                  <a:pos x="109" y="90"/>
                </a:cxn>
                <a:cxn ang="0">
                  <a:pos x="117" y="74"/>
                </a:cxn>
                <a:cxn ang="0">
                  <a:pos x="117" y="68"/>
                </a:cxn>
                <a:cxn ang="0">
                  <a:pos x="126" y="53"/>
                </a:cxn>
                <a:cxn ang="0">
                  <a:pos x="126" y="37"/>
                </a:cxn>
                <a:cxn ang="0">
                  <a:pos x="132" y="31"/>
                </a:cxn>
                <a:cxn ang="0">
                  <a:pos x="132" y="0"/>
                </a:cxn>
                <a:cxn ang="0">
                  <a:pos x="95" y="0"/>
                </a:cxn>
                <a:cxn ang="0">
                  <a:pos x="89" y="8"/>
                </a:cxn>
                <a:cxn ang="0">
                  <a:pos x="80" y="8"/>
                </a:cxn>
                <a:cxn ang="0">
                  <a:pos x="58" y="17"/>
                </a:cxn>
                <a:cxn ang="0">
                  <a:pos x="52" y="17"/>
                </a:cxn>
                <a:cxn ang="0">
                  <a:pos x="45" y="31"/>
                </a:cxn>
                <a:cxn ang="0">
                  <a:pos x="36" y="31"/>
                </a:cxn>
                <a:cxn ang="0">
                  <a:pos x="16" y="45"/>
                </a:cxn>
                <a:cxn ang="0">
                  <a:pos x="8" y="45"/>
                </a:cxn>
                <a:cxn ang="0">
                  <a:pos x="8" y="53"/>
                </a:cxn>
                <a:cxn ang="0">
                  <a:pos x="0" y="68"/>
                </a:cxn>
                <a:cxn ang="0">
                  <a:pos x="0" y="90"/>
                </a:cxn>
              </a:cxnLst>
              <a:rect l="0" t="0" r="r" b="b"/>
              <a:pathLst>
                <a:path w="132" h="184">
                  <a:moveTo>
                    <a:pt x="0" y="90"/>
                  </a:moveTo>
                  <a:lnTo>
                    <a:pt x="0" y="105"/>
                  </a:lnTo>
                  <a:lnTo>
                    <a:pt x="8" y="119"/>
                  </a:lnTo>
                  <a:lnTo>
                    <a:pt x="8" y="133"/>
                  </a:lnTo>
                  <a:lnTo>
                    <a:pt x="16" y="147"/>
                  </a:lnTo>
                  <a:lnTo>
                    <a:pt x="16" y="156"/>
                  </a:lnTo>
                  <a:lnTo>
                    <a:pt x="30" y="156"/>
                  </a:lnTo>
                  <a:lnTo>
                    <a:pt x="30" y="162"/>
                  </a:lnTo>
                  <a:lnTo>
                    <a:pt x="36" y="178"/>
                  </a:lnTo>
                  <a:lnTo>
                    <a:pt x="45" y="178"/>
                  </a:lnTo>
                  <a:lnTo>
                    <a:pt x="52" y="184"/>
                  </a:lnTo>
                  <a:lnTo>
                    <a:pt x="80" y="184"/>
                  </a:lnTo>
                  <a:lnTo>
                    <a:pt x="80" y="178"/>
                  </a:lnTo>
                  <a:lnTo>
                    <a:pt x="89" y="162"/>
                  </a:lnTo>
                  <a:lnTo>
                    <a:pt x="89" y="147"/>
                  </a:lnTo>
                  <a:lnTo>
                    <a:pt x="95" y="133"/>
                  </a:lnTo>
                  <a:lnTo>
                    <a:pt x="95" y="105"/>
                  </a:lnTo>
                  <a:lnTo>
                    <a:pt x="109" y="96"/>
                  </a:lnTo>
                  <a:lnTo>
                    <a:pt x="109" y="90"/>
                  </a:lnTo>
                  <a:lnTo>
                    <a:pt x="117" y="74"/>
                  </a:lnTo>
                  <a:lnTo>
                    <a:pt x="117" y="68"/>
                  </a:lnTo>
                  <a:lnTo>
                    <a:pt x="126" y="53"/>
                  </a:lnTo>
                  <a:lnTo>
                    <a:pt x="126" y="37"/>
                  </a:lnTo>
                  <a:lnTo>
                    <a:pt x="132" y="31"/>
                  </a:lnTo>
                  <a:lnTo>
                    <a:pt x="132" y="0"/>
                  </a:lnTo>
                  <a:lnTo>
                    <a:pt x="95" y="0"/>
                  </a:lnTo>
                  <a:lnTo>
                    <a:pt x="89" y="8"/>
                  </a:lnTo>
                  <a:lnTo>
                    <a:pt x="80" y="8"/>
                  </a:lnTo>
                  <a:lnTo>
                    <a:pt x="58" y="17"/>
                  </a:lnTo>
                  <a:lnTo>
                    <a:pt x="52" y="17"/>
                  </a:lnTo>
                  <a:lnTo>
                    <a:pt x="45" y="31"/>
                  </a:lnTo>
                  <a:lnTo>
                    <a:pt x="36" y="31"/>
                  </a:lnTo>
                  <a:lnTo>
                    <a:pt x="16" y="45"/>
                  </a:lnTo>
                  <a:lnTo>
                    <a:pt x="8" y="45"/>
                  </a:lnTo>
                  <a:lnTo>
                    <a:pt x="8" y="53"/>
                  </a:lnTo>
                  <a:lnTo>
                    <a:pt x="0" y="68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533" name="Freeform 237"/>
            <p:cNvSpPr>
              <a:spLocks/>
            </p:cNvSpPr>
            <p:nvPr/>
          </p:nvSpPr>
          <p:spPr bwMode="auto">
            <a:xfrm>
              <a:off x="5058" y="1987"/>
              <a:ext cx="13" cy="14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0" y="105"/>
                </a:cxn>
                <a:cxn ang="0">
                  <a:pos x="8" y="119"/>
                </a:cxn>
                <a:cxn ang="0">
                  <a:pos x="8" y="133"/>
                </a:cxn>
                <a:cxn ang="0">
                  <a:pos x="16" y="147"/>
                </a:cxn>
                <a:cxn ang="0">
                  <a:pos x="16" y="156"/>
                </a:cxn>
                <a:cxn ang="0">
                  <a:pos x="30" y="156"/>
                </a:cxn>
                <a:cxn ang="0">
                  <a:pos x="30" y="162"/>
                </a:cxn>
                <a:cxn ang="0">
                  <a:pos x="36" y="178"/>
                </a:cxn>
                <a:cxn ang="0">
                  <a:pos x="45" y="178"/>
                </a:cxn>
                <a:cxn ang="0">
                  <a:pos x="52" y="184"/>
                </a:cxn>
                <a:cxn ang="0">
                  <a:pos x="80" y="184"/>
                </a:cxn>
                <a:cxn ang="0">
                  <a:pos x="80" y="178"/>
                </a:cxn>
                <a:cxn ang="0">
                  <a:pos x="89" y="162"/>
                </a:cxn>
                <a:cxn ang="0">
                  <a:pos x="89" y="147"/>
                </a:cxn>
                <a:cxn ang="0">
                  <a:pos x="95" y="133"/>
                </a:cxn>
                <a:cxn ang="0">
                  <a:pos x="95" y="105"/>
                </a:cxn>
                <a:cxn ang="0">
                  <a:pos x="109" y="96"/>
                </a:cxn>
                <a:cxn ang="0">
                  <a:pos x="109" y="90"/>
                </a:cxn>
                <a:cxn ang="0">
                  <a:pos x="117" y="74"/>
                </a:cxn>
                <a:cxn ang="0">
                  <a:pos x="117" y="68"/>
                </a:cxn>
                <a:cxn ang="0">
                  <a:pos x="126" y="53"/>
                </a:cxn>
                <a:cxn ang="0">
                  <a:pos x="126" y="37"/>
                </a:cxn>
                <a:cxn ang="0">
                  <a:pos x="132" y="31"/>
                </a:cxn>
                <a:cxn ang="0">
                  <a:pos x="132" y="0"/>
                </a:cxn>
                <a:cxn ang="0">
                  <a:pos x="95" y="0"/>
                </a:cxn>
                <a:cxn ang="0">
                  <a:pos x="89" y="8"/>
                </a:cxn>
                <a:cxn ang="0">
                  <a:pos x="80" y="8"/>
                </a:cxn>
                <a:cxn ang="0">
                  <a:pos x="58" y="17"/>
                </a:cxn>
                <a:cxn ang="0">
                  <a:pos x="52" y="17"/>
                </a:cxn>
                <a:cxn ang="0">
                  <a:pos x="45" y="31"/>
                </a:cxn>
                <a:cxn ang="0">
                  <a:pos x="36" y="31"/>
                </a:cxn>
                <a:cxn ang="0">
                  <a:pos x="16" y="45"/>
                </a:cxn>
                <a:cxn ang="0">
                  <a:pos x="8" y="45"/>
                </a:cxn>
                <a:cxn ang="0">
                  <a:pos x="8" y="53"/>
                </a:cxn>
                <a:cxn ang="0">
                  <a:pos x="0" y="68"/>
                </a:cxn>
                <a:cxn ang="0">
                  <a:pos x="0" y="90"/>
                </a:cxn>
              </a:cxnLst>
              <a:rect l="0" t="0" r="r" b="b"/>
              <a:pathLst>
                <a:path w="132" h="184">
                  <a:moveTo>
                    <a:pt x="0" y="90"/>
                  </a:moveTo>
                  <a:lnTo>
                    <a:pt x="0" y="105"/>
                  </a:lnTo>
                  <a:lnTo>
                    <a:pt x="8" y="119"/>
                  </a:lnTo>
                  <a:lnTo>
                    <a:pt x="8" y="133"/>
                  </a:lnTo>
                  <a:lnTo>
                    <a:pt x="16" y="147"/>
                  </a:lnTo>
                  <a:lnTo>
                    <a:pt x="16" y="156"/>
                  </a:lnTo>
                  <a:lnTo>
                    <a:pt x="30" y="156"/>
                  </a:lnTo>
                  <a:lnTo>
                    <a:pt x="30" y="162"/>
                  </a:lnTo>
                  <a:lnTo>
                    <a:pt x="36" y="178"/>
                  </a:lnTo>
                  <a:lnTo>
                    <a:pt x="45" y="178"/>
                  </a:lnTo>
                  <a:lnTo>
                    <a:pt x="52" y="184"/>
                  </a:lnTo>
                  <a:lnTo>
                    <a:pt x="80" y="184"/>
                  </a:lnTo>
                  <a:lnTo>
                    <a:pt x="80" y="178"/>
                  </a:lnTo>
                  <a:lnTo>
                    <a:pt x="89" y="162"/>
                  </a:lnTo>
                  <a:lnTo>
                    <a:pt x="89" y="147"/>
                  </a:lnTo>
                  <a:lnTo>
                    <a:pt x="95" y="133"/>
                  </a:lnTo>
                  <a:lnTo>
                    <a:pt x="95" y="105"/>
                  </a:lnTo>
                  <a:lnTo>
                    <a:pt x="109" y="96"/>
                  </a:lnTo>
                  <a:lnTo>
                    <a:pt x="109" y="90"/>
                  </a:lnTo>
                  <a:lnTo>
                    <a:pt x="117" y="74"/>
                  </a:lnTo>
                  <a:lnTo>
                    <a:pt x="117" y="68"/>
                  </a:lnTo>
                  <a:lnTo>
                    <a:pt x="126" y="53"/>
                  </a:lnTo>
                  <a:lnTo>
                    <a:pt x="126" y="37"/>
                  </a:lnTo>
                  <a:lnTo>
                    <a:pt x="132" y="31"/>
                  </a:lnTo>
                  <a:lnTo>
                    <a:pt x="132" y="0"/>
                  </a:lnTo>
                  <a:lnTo>
                    <a:pt x="95" y="0"/>
                  </a:lnTo>
                  <a:lnTo>
                    <a:pt x="89" y="8"/>
                  </a:lnTo>
                  <a:lnTo>
                    <a:pt x="80" y="8"/>
                  </a:lnTo>
                  <a:lnTo>
                    <a:pt x="58" y="17"/>
                  </a:lnTo>
                  <a:lnTo>
                    <a:pt x="52" y="17"/>
                  </a:lnTo>
                  <a:lnTo>
                    <a:pt x="45" y="31"/>
                  </a:lnTo>
                  <a:lnTo>
                    <a:pt x="36" y="31"/>
                  </a:lnTo>
                  <a:lnTo>
                    <a:pt x="16" y="45"/>
                  </a:lnTo>
                  <a:lnTo>
                    <a:pt x="8" y="45"/>
                  </a:lnTo>
                  <a:lnTo>
                    <a:pt x="8" y="53"/>
                  </a:lnTo>
                  <a:lnTo>
                    <a:pt x="0" y="68"/>
                  </a:lnTo>
                  <a:lnTo>
                    <a:pt x="0" y="9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534" name="Line 238"/>
            <p:cNvSpPr>
              <a:spLocks noChangeShapeType="1"/>
            </p:cNvSpPr>
            <p:nvPr/>
          </p:nvSpPr>
          <p:spPr bwMode="auto">
            <a:xfrm flipH="1">
              <a:off x="4806" y="1680"/>
              <a:ext cx="33" cy="15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39"/>
          <p:cNvGrpSpPr>
            <a:grpSpLocks/>
          </p:cNvGrpSpPr>
          <p:nvPr/>
        </p:nvGrpSpPr>
        <p:grpSpPr bwMode="auto">
          <a:xfrm>
            <a:off x="4648200" y="2743200"/>
            <a:ext cx="838200" cy="762000"/>
            <a:chOff x="3696" y="1728"/>
            <a:chExt cx="528" cy="480"/>
          </a:xfrm>
        </p:grpSpPr>
        <p:grpSp>
          <p:nvGrpSpPr>
            <p:cNvPr id="5" name="Group 240"/>
            <p:cNvGrpSpPr>
              <a:grpSpLocks/>
            </p:cNvGrpSpPr>
            <p:nvPr/>
          </p:nvGrpSpPr>
          <p:grpSpPr bwMode="auto">
            <a:xfrm>
              <a:off x="3696" y="1882"/>
              <a:ext cx="528" cy="326"/>
              <a:chOff x="3696" y="1882"/>
              <a:chExt cx="528" cy="326"/>
            </a:xfrm>
          </p:grpSpPr>
          <p:sp>
            <p:nvSpPr>
              <p:cNvPr id="823537" name="Freeform 241"/>
              <p:cNvSpPr>
                <a:spLocks/>
              </p:cNvSpPr>
              <p:nvPr/>
            </p:nvSpPr>
            <p:spPr bwMode="auto">
              <a:xfrm>
                <a:off x="4049" y="2052"/>
                <a:ext cx="157" cy="156"/>
              </a:xfrm>
              <a:custGeom>
                <a:avLst/>
                <a:gdLst/>
                <a:ahLst/>
                <a:cxnLst>
                  <a:cxn ang="0">
                    <a:pos x="1332" y="133"/>
                  </a:cxn>
                  <a:cxn ang="0">
                    <a:pos x="647" y="997"/>
                  </a:cxn>
                  <a:cxn ang="0">
                    <a:pos x="0" y="1661"/>
                  </a:cxn>
                  <a:cxn ang="0">
                    <a:pos x="0" y="2024"/>
                  </a:cxn>
                  <a:cxn ang="0">
                    <a:pos x="1567" y="531"/>
                  </a:cxn>
                  <a:cxn ang="0">
                    <a:pos x="1567" y="0"/>
                  </a:cxn>
                  <a:cxn ang="0">
                    <a:pos x="1332" y="133"/>
                  </a:cxn>
                </a:cxnLst>
                <a:rect l="0" t="0" r="r" b="b"/>
                <a:pathLst>
                  <a:path w="1567" h="2024">
                    <a:moveTo>
                      <a:pt x="1332" y="133"/>
                    </a:moveTo>
                    <a:lnTo>
                      <a:pt x="647" y="997"/>
                    </a:lnTo>
                    <a:lnTo>
                      <a:pt x="0" y="1661"/>
                    </a:lnTo>
                    <a:lnTo>
                      <a:pt x="0" y="2024"/>
                    </a:lnTo>
                    <a:lnTo>
                      <a:pt x="1567" y="531"/>
                    </a:lnTo>
                    <a:lnTo>
                      <a:pt x="1567" y="0"/>
                    </a:lnTo>
                    <a:lnTo>
                      <a:pt x="1332" y="133"/>
                    </a:lnTo>
                    <a:close/>
                  </a:path>
                </a:pathLst>
              </a:custGeom>
              <a:solidFill>
                <a:srgbClr val="8282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538" name="Freeform 242"/>
              <p:cNvSpPr>
                <a:spLocks/>
              </p:cNvSpPr>
              <p:nvPr/>
            </p:nvSpPr>
            <p:spPr bwMode="auto">
              <a:xfrm>
                <a:off x="4049" y="2052"/>
                <a:ext cx="157" cy="156"/>
              </a:xfrm>
              <a:custGeom>
                <a:avLst/>
                <a:gdLst/>
                <a:ahLst/>
                <a:cxnLst>
                  <a:cxn ang="0">
                    <a:pos x="1332" y="133"/>
                  </a:cxn>
                  <a:cxn ang="0">
                    <a:pos x="647" y="997"/>
                  </a:cxn>
                  <a:cxn ang="0">
                    <a:pos x="0" y="1661"/>
                  </a:cxn>
                  <a:cxn ang="0">
                    <a:pos x="0" y="2024"/>
                  </a:cxn>
                  <a:cxn ang="0">
                    <a:pos x="1567" y="531"/>
                  </a:cxn>
                  <a:cxn ang="0">
                    <a:pos x="1567" y="0"/>
                  </a:cxn>
                  <a:cxn ang="0">
                    <a:pos x="1332" y="133"/>
                  </a:cxn>
                </a:cxnLst>
                <a:rect l="0" t="0" r="r" b="b"/>
                <a:pathLst>
                  <a:path w="1567" h="2024">
                    <a:moveTo>
                      <a:pt x="1332" y="133"/>
                    </a:moveTo>
                    <a:lnTo>
                      <a:pt x="647" y="997"/>
                    </a:lnTo>
                    <a:lnTo>
                      <a:pt x="0" y="1661"/>
                    </a:lnTo>
                    <a:lnTo>
                      <a:pt x="0" y="2024"/>
                    </a:lnTo>
                    <a:lnTo>
                      <a:pt x="1567" y="531"/>
                    </a:lnTo>
                    <a:lnTo>
                      <a:pt x="1567" y="0"/>
                    </a:lnTo>
                    <a:lnTo>
                      <a:pt x="1332" y="13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539" name="Freeform 243"/>
              <p:cNvSpPr>
                <a:spLocks/>
              </p:cNvSpPr>
              <p:nvPr/>
            </p:nvSpPr>
            <p:spPr bwMode="auto">
              <a:xfrm>
                <a:off x="3696" y="2106"/>
                <a:ext cx="353" cy="101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0" y="257"/>
                  </a:cxn>
                  <a:cxn ang="0">
                    <a:pos x="3534" y="1320"/>
                  </a:cxn>
                  <a:cxn ang="0">
                    <a:pos x="3534" y="1090"/>
                  </a:cxn>
                  <a:cxn ang="0">
                    <a:pos x="3467" y="1033"/>
                  </a:cxn>
                  <a:cxn ang="0">
                    <a:pos x="93" y="0"/>
                  </a:cxn>
                  <a:cxn ang="0">
                    <a:pos x="0" y="28"/>
                  </a:cxn>
                </a:cxnLst>
                <a:rect l="0" t="0" r="r" b="b"/>
                <a:pathLst>
                  <a:path w="3534" h="1320">
                    <a:moveTo>
                      <a:pt x="0" y="28"/>
                    </a:moveTo>
                    <a:lnTo>
                      <a:pt x="0" y="257"/>
                    </a:lnTo>
                    <a:lnTo>
                      <a:pt x="3534" y="1320"/>
                    </a:lnTo>
                    <a:lnTo>
                      <a:pt x="3534" y="1090"/>
                    </a:lnTo>
                    <a:lnTo>
                      <a:pt x="3467" y="1033"/>
                    </a:lnTo>
                    <a:lnTo>
                      <a:pt x="93" y="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8282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540" name="Freeform 244"/>
              <p:cNvSpPr>
                <a:spLocks/>
              </p:cNvSpPr>
              <p:nvPr/>
            </p:nvSpPr>
            <p:spPr bwMode="auto">
              <a:xfrm>
                <a:off x="3696" y="2106"/>
                <a:ext cx="353" cy="101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0" y="257"/>
                  </a:cxn>
                  <a:cxn ang="0">
                    <a:pos x="3534" y="1320"/>
                  </a:cxn>
                  <a:cxn ang="0">
                    <a:pos x="3534" y="1090"/>
                  </a:cxn>
                  <a:cxn ang="0">
                    <a:pos x="3467" y="1033"/>
                  </a:cxn>
                  <a:cxn ang="0">
                    <a:pos x="93" y="0"/>
                  </a:cxn>
                  <a:cxn ang="0">
                    <a:pos x="0" y="28"/>
                  </a:cxn>
                </a:cxnLst>
                <a:rect l="0" t="0" r="r" b="b"/>
                <a:pathLst>
                  <a:path w="3534" h="1320">
                    <a:moveTo>
                      <a:pt x="0" y="28"/>
                    </a:moveTo>
                    <a:lnTo>
                      <a:pt x="0" y="257"/>
                    </a:lnTo>
                    <a:lnTo>
                      <a:pt x="3534" y="1320"/>
                    </a:lnTo>
                    <a:lnTo>
                      <a:pt x="3534" y="1090"/>
                    </a:lnTo>
                    <a:lnTo>
                      <a:pt x="3467" y="1033"/>
                    </a:lnTo>
                    <a:lnTo>
                      <a:pt x="93" y="0"/>
                    </a:lnTo>
                    <a:lnTo>
                      <a:pt x="0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541" name="Freeform 245"/>
              <p:cNvSpPr>
                <a:spLocks/>
              </p:cNvSpPr>
              <p:nvPr/>
            </p:nvSpPr>
            <p:spPr bwMode="auto">
              <a:xfrm>
                <a:off x="4130" y="2090"/>
                <a:ext cx="56" cy="47"/>
              </a:xfrm>
              <a:custGeom>
                <a:avLst/>
                <a:gdLst/>
                <a:ahLst/>
                <a:cxnLst>
                  <a:cxn ang="0">
                    <a:pos x="0" y="539"/>
                  </a:cxn>
                  <a:cxn ang="0">
                    <a:pos x="0" y="618"/>
                  </a:cxn>
                  <a:cxn ang="0">
                    <a:pos x="168" y="464"/>
                  </a:cxn>
                  <a:cxn ang="0">
                    <a:pos x="212" y="464"/>
                  </a:cxn>
                  <a:cxn ang="0">
                    <a:pos x="423" y="264"/>
                  </a:cxn>
                  <a:cxn ang="0">
                    <a:pos x="423" y="220"/>
                  </a:cxn>
                  <a:cxn ang="0">
                    <a:pos x="560" y="79"/>
                  </a:cxn>
                  <a:cxn ang="0">
                    <a:pos x="560" y="0"/>
                  </a:cxn>
                  <a:cxn ang="0">
                    <a:pos x="373" y="184"/>
                  </a:cxn>
                  <a:cxn ang="0">
                    <a:pos x="342" y="184"/>
                  </a:cxn>
                  <a:cxn ang="0">
                    <a:pos x="153" y="360"/>
                  </a:cxn>
                  <a:cxn ang="0">
                    <a:pos x="153" y="405"/>
                  </a:cxn>
                  <a:cxn ang="0">
                    <a:pos x="0" y="539"/>
                  </a:cxn>
                </a:cxnLst>
                <a:rect l="0" t="0" r="r" b="b"/>
                <a:pathLst>
                  <a:path w="560" h="618">
                    <a:moveTo>
                      <a:pt x="0" y="539"/>
                    </a:moveTo>
                    <a:lnTo>
                      <a:pt x="0" y="618"/>
                    </a:lnTo>
                    <a:lnTo>
                      <a:pt x="168" y="464"/>
                    </a:lnTo>
                    <a:lnTo>
                      <a:pt x="212" y="464"/>
                    </a:lnTo>
                    <a:lnTo>
                      <a:pt x="423" y="264"/>
                    </a:lnTo>
                    <a:lnTo>
                      <a:pt x="423" y="220"/>
                    </a:lnTo>
                    <a:lnTo>
                      <a:pt x="560" y="79"/>
                    </a:lnTo>
                    <a:lnTo>
                      <a:pt x="560" y="0"/>
                    </a:lnTo>
                    <a:lnTo>
                      <a:pt x="373" y="184"/>
                    </a:lnTo>
                    <a:lnTo>
                      <a:pt x="342" y="184"/>
                    </a:lnTo>
                    <a:lnTo>
                      <a:pt x="153" y="360"/>
                    </a:lnTo>
                    <a:lnTo>
                      <a:pt x="153" y="405"/>
                    </a:lnTo>
                    <a:lnTo>
                      <a:pt x="0" y="539"/>
                    </a:lnTo>
                    <a:close/>
                  </a:path>
                </a:pathLst>
              </a:custGeom>
              <a:solidFill>
                <a:srgbClr val="42424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542" name="Freeform 246"/>
              <p:cNvSpPr>
                <a:spLocks/>
              </p:cNvSpPr>
              <p:nvPr/>
            </p:nvSpPr>
            <p:spPr bwMode="auto">
              <a:xfrm>
                <a:off x="4130" y="2090"/>
                <a:ext cx="56" cy="47"/>
              </a:xfrm>
              <a:custGeom>
                <a:avLst/>
                <a:gdLst/>
                <a:ahLst/>
                <a:cxnLst>
                  <a:cxn ang="0">
                    <a:pos x="0" y="539"/>
                  </a:cxn>
                  <a:cxn ang="0">
                    <a:pos x="0" y="618"/>
                  </a:cxn>
                  <a:cxn ang="0">
                    <a:pos x="168" y="464"/>
                  </a:cxn>
                  <a:cxn ang="0">
                    <a:pos x="212" y="464"/>
                  </a:cxn>
                  <a:cxn ang="0">
                    <a:pos x="423" y="264"/>
                  </a:cxn>
                  <a:cxn ang="0">
                    <a:pos x="423" y="220"/>
                  </a:cxn>
                  <a:cxn ang="0">
                    <a:pos x="560" y="79"/>
                  </a:cxn>
                  <a:cxn ang="0">
                    <a:pos x="560" y="0"/>
                  </a:cxn>
                  <a:cxn ang="0">
                    <a:pos x="373" y="184"/>
                  </a:cxn>
                  <a:cxn ang="0">
                    <a:pos x="342" y="184"/>
                  </a:cxn>
                  <a:cxn ang="0">
                    <a:pos x="153" y="360"/>
                  </a:cxn>
                  <a:cxn ang="0">
                    <a:pos x="153" y="405"/>
                  </a:cxn>
                  <a:cxn ang="0">
                    <a:pos x="0" y="539"/>
                  </a:cxn>
                </a:cxnLst>
                <a:rect l="0" t="0" r="r" b="b"/>
                <a:pathLst>
                  <a:path w="560" h="618">
                    <a:moveTo>
                      <a:pt x="0" y="539"/>
                    </a:moveTo>
                    <a:lnTo>
                      <a:pt x="0" y="618"/>
                    </a:lnTo>
                    <a:lnTo>
                      <a:pt x="168" y="464"/>
                    </a:lnTo>
                    <a:lnTo>
                      <a:pt x="212" y="464"/>
                    </a:lnTo>
                    <a:lnTo>
                      <a:pt x="423" y="264"/>
                    </a:lnTo>
                    <a:lnTo>
                      <a:pt x="423" y="220"/>
                    </a:lnTo>
                    <a:lnTo>
                      <a:pt x="560" y="79"/>
                    </a:lnTo>
                    <a:lnTo>
                      <a:pt x="560" y="0"/>
                    </a:lnTo>
                    <a:lnTo>
                      <a:pt x="373" y="184"/>
                    </a:lnTo>
                    <a:lnTo>
                      <a:pt x="342" y="184"/>
                    </a:lnTo>
                    <a:lnTo>
                      <a:pt x="153" y="360"/>
                    </a:lnTo>
                    <a:lnTo>
                      <a:pt x="153" y="405"/>
                    </a:lnTo>
                    <a:lnTo>
                      <a:pt x="0" y="53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543" name="Line 247"/>
              <p:cNvSpPr>
                <a:spLocks noChangeShapeType="1"/>
              </p:cNvSpPr>
              <p:nvPr/>
            </p:nvSpPr>
            <p:spPr bwMode="auto">
              <a:xfrm flipH="1">
                <a:off x="4143" y="2126"/>
                <a:ext cx="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544" name="Line 248"/>
              <p:cNvSpPr>
                <a:spLocks noChangeShapeType="1"/>
              </p:cNvSpPr>
              <p:nvPr/>
            </p:nvSpPr>
            <p:spPr bwMode="auto">
              <a:xfrm>
                <a:off x="4167" y="2106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545" name="Line 249"/>
              <p:cNvSpPr>
                <a:spLocks noChangeShapeType="1"/>
              </p:cNvSpPr>
              <p:nvPr/>
            </p:nvSpPr>
            <p:spPr bwMode="auto">
              <a:xfrm flipH="1">
                <a:off x="4166" y="2110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546" name="Freeform 250"/>
              <p:cNvSpPr>
                <a:spLocks/>
              </p:cNvSpPr>
              <p:nvPr/>
            </p:nvSpPr>
            <p:spPr bwMode="auto">
              <a:xfrm>
                <a:off x="4128" y="2128"/>
                <a:ext cx="3" cy="13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0" y="169"/>
                  </a:cxn>
                  <a:cxn ang="0">
                    <a:pos x="37" y="154"/>
                  </a:cxn>
                  <a:cxn ang="0">
                    <a:pos x="37" y="0"/>
                  </a:cxn>
                  <a:cxn ang="0">
                    <a:pos x="0" y="15"/>
                  </a:cxn>
                </a:cxnLst>
                <a:rect l="0" t="0" r="r" b="b"/>
                <a:pathLst>
                  <a:path w="37" h="169">
                    <a:moveTo>
                      <a:pt x="0" y="15"/>
                    </a:moveTo>
                    <a:lnTo>
                      <a:pt x="0" y="169"/>
                    </a:lnTo>
                    <a:lnTo>
                      <a:pt x="37" y="154"/>
                    </a:lnTo>
                    <a:lnTo>
                      <a:pt x="37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547" name="Freeform 251"/>
              <p:cNvSpPr>
                <a:spLocks/>
              </p:cNvSpPr>
              <p:nvPr/>
            </p:nvSpPr>
            <p:spPr bwMode="auto">
              <a:xfrm>
                <a:off x="4128" y="2128"/>
                <a:ext cx="3" cy="13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0" y="169"/>
                  </a:cxn>
                  <a:cxn ang="0">
                    <a:pos x="37" y="154"/>
                  </a:cxn>
                  <a:cxn ang="0">
                    <a:pos x="37" y="0"/>
                  </a:cxn>
                  <a:cxn ang="0">
                    <a:pos x="0" y="15"/>
                  </a:cxn>
                </a:cxnLst>
                <a:rect l="0" t="0" r="r" b="b"/>
                <a:pathLst>
                  <a:path w="37" h="169">
                    <a:moveTo>
                      <a:pt x="0" y="15"/>
                    </a:moveTo>
                    <a:lnTo>
                      <a:pt x="0" y="169"/>
                    </a:lnTo>
                    <a:lnTo>
                      <a:pt x="37" y="154"/>
                    </a:lnTo>
                    <a:lnTo>
                      <a:pt x="37" y="0"/>
                    </a:lnTo>
                    <a:lnTo>
                      <a:pt x="0" y="1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548" name="Line 252"/>
              <p:cNvSpPr>
                <a:spLocks noChangeShapeType="1"/>
              </p:cNvSpPr>
              <p:nvPr/>
            </p:nvSpPr>
            <p:spPr bwMode="auto">
              <a:xfrm>
                <a:off x="3785" y="2052"/>
                <a:ext cx="343" cy="7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549" name="Freeform 253"/>
              <p:cNvSpPr>
                <a:spLocks/>
              </p:cNvSpPr>
              <p:nvPr/>
            </p:nvSpPr>
            <p:spPr bwMode="auto">
              <a:xfrm>
                <a:off x="3696" y="2034"/>
                <a:ext cx="510" cy="155"/>
              </a:xfrm>
              <a:custGeom>
                <a:avLst/>
                <a:gdLst/>
                <a:ahLst/>
                <a:cxnLst>
                  <a:cxn ang="0">
                    <a:pos x="1231" y="0"/>
                  </a:cxn>
                  <a:cxn ang="0">
                    <a:pos x="889" y="241"/>
                  </a:cxn>
                  <a:cxn ang="0">
                    <a:pos x="889" y="309"/>
                  </a:cxn>
                  <a:cxn ang="0">
                    <a:pos x="0" y="950"/>
                  </a:cxn>
                  <a:cxn ang="0">
                    <a:pos x="3534" y="2021"/>
                  </a:cxn>
                  <a:cxn ang="0">
                    <a:pos x="4318" y="1252"/>
                  </a:cxn>
                  <a:cxn ang="0">
                    <a:pos x="4318" y="1150"/>
                  </a:cxn>
                  <a:cxn ang="0">
                    <a:pos x="4663" y="818"/>
                  </a:cxn>
                  <a:cxn ang="0">
                    <a:pos x="4742" y="582"/>
                  </a:cxn>
                  <a:cxn ang="0">
                    <a:pos x="5101" y="241"/>
                  </a:cxn>
                  <a:cxn ang="0">
                    <a:pos x="4814" y="176"/>
                  </a:cxn>
                  <a:cxn ang="0">
                    <a:pos x="1652" y="110"/>
                  </a:cxn>
                  <a:cxn ang="0">
                    <a:pos x="1231" y="0"/>
                  </a:cxn>
                </a:cxnLst>
                <a:rect l="0" t="0" r="r" b="b"/>
                <a:pathLst>
                  <a:path w="5101" h="2021">
                    <a:moveTo>
                      <a:pt x="1231" y="0"/>
                    </a:moveTo>
                    <a:lnTo>
                      <a:pt x="889" y="241"/>
                    </a:lnTo>
                    <a:lnTo>
                      <a:pt x="889" y="309"/>
                    </a:lnTo>
                    <a:lnTo>
                      <a:pt x="0" y="950"/>
                    </a:lnTo>
                    <a:lnTo>
                      <a:pt x="3534" y="2021"/>
                    </a:lnTo>
                    <a:lnTo>
                      <a:pt x="4318" y="1252"/>
                    </a:lnTo>
                    <a:lnTo>
                      <a:pt x="4318" y="1150"/>
                    </a:lnTo>
                    <a:lnTo>
                      <a:pt x="4663" y="818"/>
                    </a:lnTo>
                    <a:lnTo>
                      <a:pt x="4742" y="582"/>
                    </a:lnTo>
                    <a:lnTo>
                      <a:pt x="5101" y="241"/>
                    </a:lnTo>
                    <a:lnTo>
                      <a:pt x="4814" y="176"/>
                    </a:lnTo>
                    <a:lnTo>
                      <a:pt x="1652" y="110"/>
                    </a:lnTo>
                    <a:lnTo>
                      <a:pt x="1231" y="0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550" name="Freeform 254"/>
              <p:cNvSpPr>
                <a:spLocks/>
              </p:cNvSpPr>
              <p:nvPr/>
            </p:nvSpPr>
            <p:spPr bwMode="auto">
              <a:xfrm>
                <a:off x="3696" y="2034"/>
                <a:ext cx="510" cy="155"/>
              </a:xfrm>
              <a:custGeom>
                <a:avLst/>
                <a:gdLst/>
                <a:ahLst/>
                <a:cxnLst>
                  <a:cxn ang="0">
                    <a:pos x="1231" y="0"/>
                  </a:cxn>
                  <a:cxn ang="0">
                    <a:pos x="889" y="241"/>
                  </a:cxn>
                  <a:cxn ang="0">
                    <a:pos x="889" y="309"/>
                  </a:cxn>
                  <a:cxn ang="0">
                    <a:pos x="0" y="950"/>
                  </a:cxn>
                  <a:cxn ang="0">
                    <a:pos x="3534" y="2021"/>
                  </a:cxn>
                  <a:cxn ang="0">
                    <a:pos x="4318" y="1252"/>
                  </a:cxn>
                  <a:cxn ang="0">
                    <a:pos x="4318" y="1150"/>
                  </a:cxn>
                  <a:cxn ang="0">
                    <a:pos x="4663" y="818"/>
                  </a:cxn>
                  <a:cxn ang="0">
                    <a:pos x="4742" y="582"/>
                  </a:cxn>
                  <a:cxn ang="0">
                    <a:pos x="5101" y="241"/>
                  </a:cxn>
                  <a:cxn ang="0">
                    <a:pos x="4814" y="176"/>
                  </a:cxn>
                  <a:cxn ang="0">
                    <a:pos x="1652" y="110"/>
                  </a:cxn>
                  <a:cxn ang="0">
                    <a:pos x="1231" y="0"/>
                  </a:cxn>
                </a:cxnLst>
                <a:rect l="0" t="0" r="r" b="b"/>
                <a:pathLst>
                  <a:path w="5101" h="2021">
                    <a:moveTo>
                      <a:pt x="1231" y="0"/>
                    </a:moveTo>
                    <a:lnTo>
                      <a:pt x="889" y="241"/>
                    </a:lnTo>
                    <a:lnTo>
                      <a:pt x="889" y="309"/>
                    </a:lnTo>
                    <a:lnTo>
                      <a:pt x="0" y="950"/>
                    </a:lnTo>
                    <a:lnTo>
                      <a:pt x="3534" y="2021"/>
                    </a:lnTo>
                    <a:lnTo>
                      <a:pt x="4318" y="1252"/>
                    </a:lnTo>
                    <a:lnTo>
                      <a:pt x="4318" y="1150"/>
                    </a:lnTo>
                    <a:lnTo>
                      <a:pt x="4663" y="818"/>
                    </a:lnTo>
                    <a:lnTo>
                      <a:pt x="4742" y="582"/>
                    </a:lnTo>
                    <a:lnTo>
                      <a:pt x="5101" y="241"/>
                    </a:lnTo>
                    <a:lnTo>
                      <a:pt x="4814" y="176"/>
                    </a:lnTo>
                    <a:lnTo>
                      <a:pt x="1652" y="110"/>
                    </a:lnTo>
                    <a:lnTo>
                      <a:pt x="1231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551" name="Freeform 255"/>
              <p:cNvSpPr>
                <a:spLocks/>
              </p:cNvSpPr>
              <p:nvPr/>
            </p:nvSpPr>
            <p:spPr bwMode="auto">
              <a:xfrm>
                <a:off x="3794" y="2046"/>
                <a:ext cx="31" cy="10"/>
              </a:xfrm>
              <a:custGeom>
                <a:avLst/>
                <a:gdLst/>
                <a:ahLst/>
                <a:cxnLst>
                  <a:cxn ang="0">
                    <a:pos x="117" y="0"/>
                  </a:cxn>
                  <a:cxn ang="0">
                    <a:pos x="0" y="82"/>
                  </a:cxn>
                  <a:cxn ang="0">
                    <a:pos x="191" y="139"/>
                  </a:cxn>
                  <a:cxn ang="0">
                    <a:pos x="306" y="51"/>
                  </a:cxn>
                  <a:cxn ang="0">
                    <a:pos x="117" y="0"/>
                  </a:cxn>
                </a:cxnLst>
                <a:rect l="0" t="0" r="r" b="b"/>
                <a:pathLst>
                  <a:path w="306" h="139">
                    <a:moveTo>
                      <a:pt x="117" y="0"/>
                    </a:moveTo>
                    <a:lnTo>
                      <a:pt x="0" y="82"/>
                    </a:lnTo>
                    <a:lnTo>
                      <a:pt x="191" y="139"/>
                    </a:lnTo>
                    <a:lnTo>
                      <a:pt x="306" y="51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8282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552" name="Freeform 256"/>
              <p:cNvSpPr>
                <a:spLocks/>
              </p:cNvSpPr>
              <p:nvPr/>
            </p:nvSpPr>
            <p:spPr bwMode="auto">
              <a:xfrm>
                <a:off x="3794" y="2046"/>
                <a:ext cx="31" cy="10"/>
              </a:xfrm>
              <a:custGeom>
                <a:avLst/>
                <a:gdLst/>
                <a:ahLst/>
                <a:cxnLst>
                  <a:cxn ang="0">
                    <a:pos x="117" y="0"/>
                  </a:cxn>
                  <a:cxn ang="0">
                    <a:pos x="0" y="82"/>
                  </a:cxn>
                  <a:cxn ang="0">
                    <a:pos x="191" y="139"/>
                  </a:cxn>
                  <a:cxn ang="0">
                    <a:pos x="306" y="51"/>
                  </a:cxn>
                  <a:cxn ang="0">
                    <a:pos x="117" y="0"/>
                  </a:cxn>
                </a:cxnLst>
                <a:rect l="0" t="0" r="r" b="b"/>
                <a:pathLst>
                  <a:path w="306" h="139">
                    <a:moveTo>
                      <a:pt x="117" y="0"/>
                    </a:moveTo>
                    <a:lnTo>
                      <a:pt x="0" y="82"/>
                    </a:lnTo>
                    <a:lnTo>
                      <a:pt x="191" y="139"/>
                    </a:lnTo>
                    <a:lnTo>
                      <a:pt x="306" y="51"/>
                    </a:lnTo>
                    <a:lnTo>
                      <a:pt x="11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553" name="Freeform 257"/>
              <p:cNvSpPr>
                <a:spLocks/>
              </p:cNvSpPr>
              <p:nvPr/>
            </p:nvSpPr>
            <p:spPr bwMode="auto">
              <a:xfrm>
                <a:off x="3748" y="2066"/>
                <a:ext cx="306" cy="97"/>
              </a:xfrm>
              <a:custGeom>
                <a:avLst/>
                <a:gdLst/>
                <a:ahLst/>
                <a:cxnLst>
                  <a:cxn ang="0">
                    <a:pos x="401" y="0"/>
                  </a:cxn>
                  <a:cxn ang="0">
                    <a:pos x="225" y="139"/>
                  </a:cxn>
                  <a:cxn ang="0">
                    <a:pos x="189" y="235"/>
                  </a:cxn>
                  <a:cxn ang="0">
                    <a:pos x="0" y="457"/>
                  </a:cxn>
                  <a:cxn ang="0">
                    <a:pos x="2688" y="1260"/>
                  </a:cxn>
                  <a:cxn ang="0">
                    <a:pos x="2833" y="1106"/>
                  </a:cxn>
                  <a:cxn ang="0">
                    <a:pos x="3060" y="730"/>
                  </a:cxn>
                  <a:cxn ang="0">
                    <a:pos x="2973" y="693"/>
                  </a:cxn>
                  <a:cxn ang="0">
                    <a:pos x="401" y="0"/>
                  </a:cxn>
                </a:cxnLst>
                <a:rect l="0" t="0" r="r" b="b"/>
                <a:pathLst>
                  <a:path w="3060" h="1260">
                    <a:moveTo>
                      <a:pt x="401" y="0"/>
                    </a:moveTo>
                    <a:lnTo>
                      <a:pt x="225" y="139"/>
                    </a:lnTo>
                    <a:lnTo>
                      <a:pt x="189" y="235"/>
                    </a:lnTo>
                    <a:lnTo>
                      <a:pt x="0" y="457"/>
                    </a:lnTo>
                    <a:lnTo>
                      <a:pt x="2688" y="1260"/>
                    </a:lnTo>
                    <a:lnTo>
                      <a:pt x="2833" y="1106"/>
                    </a:lnTo>
                    <a:lnTo>
                      <a:pt x="3060" y="730"/>
                    </a:lnTo>
                    <a:lnTo>
                      <a:pt x="2973" y="693"/>
                    </a:lnTo>
                    <a:lnTo>
                      <a:pt x="401" y="0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554" name="Freeform 258"/>
              <p:cNvSpPr>
                <a:spLocks/>
              </p:cNvSpPr>
              <p:nvPr/>
            </p:nvSpPr>
            <p:spPr bwMode="auto">
              <a:xfrm>
                <a:off x="3748" y="2066"/>
                <a:ext cx="306" cy="97"/>
              </a:xfrm>
              <a:custGeom>
                <a:avLst/>
                <a:gdLst/>
                <a:ahLst/>
                <a:cxnLst>
                  <a:cxn ang="0">
                    <a:pos x="401" y="0"/>
                  </a:cxn>
                  <a:cxn ang="0">
                    <a:pos x="225" y="139"/>
                  </a:cxn>
                  <a:cxn ang="0">
                    <a:pos x="189" y="235"/>
                  </a:cxn>
                  <a:cxn ang="0">
                    <a:pos x="0" y="457"/>
                  </a:cxn>
                  <a:cxn ang="0">
                    <a:pos x="2688" y="1260"/>
                  </a:cxn>
                  <a:cxn ang="0">
                    <a:pos x="2833" y="1106"/>
                  </a:cxn>
                  <a:cxn ang="0">
                    <a:pos x="3060" y="730"/>
                  </a:cxn>
                  <a:cxn ang="0">
                    <a:pos x="2973" y="693"/>
                  </a:cxn>
                  <a:cxn ang="0">
                    <a:pos x="401" y="0"/>
                  </a:cxn>
                </a:cxnLst>
                <a:rect l="0" t="0" r="r" b="b"/>
                <a:pathLst>
                  <a:path w="3060" h="1260">
                    <a:moveTo>
                      <a:pt x="401" y="0"/>
                    </a:moveTo>
                    <a:lnTo>
                      <a:pt x="225" y="139"/>
                    </a:lnTo>
                    <a:lnTo>
                      <a:pt x="189" y="235"/>
                    </a:lnTo>
                    <a:lnTo>
                      <a:pt x="0" y="457"/>
                    </a:lnTo>
                    <a:lnTo>
                      <a:pt x="2688" y="1260"/>
                    </a:lnTo>
                    <a:lnTo>
                      <a:pt x="2833" y="1106"/>
                    </a:lnTo>
                    <a:lnTo>
                      <a:pt x="3060" y="730"/>
                    </a:lnTo>
                    <a:lnTo>
                      <a:pt x="2973" y="693"/>
                    </a:lnTo>
                    <a:lnTo>
                      <a:pt x="401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555" name="Line 259"/>
              <p:cNvSpPr>
                <a:spLocks noChangeShapeType="1"/>
              </p:cNvSpPr>
              <p:nvPr/>
            </p:nvSpPr>
            <p:spPr bwMode="auto">
              <a:xfrm>
                <a:off x="3783" y="2077"/>
                <a:ext cx="253" cy="5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556" name="Line 260"/>
              <p:cNvSpPr>
                <a:spLocks noChangeShapeType="1"/>
              </p:cNvSpPr>
              <p:nvPr/>
            </p:nvSpPr>
            <p:spPr bwMode="auto">
              <a:xfrm>
                <a:off x="3774" y="2084"/>
                <a:ext cx="250" cy="5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557" name="Line 261"/>
              <p:cNvSpPr>
                <a:spLocks noChangeShapeType="1"/>
              </p:cNvSpPr>
              <p:nvPr/>
            </p:nvSpPr>
            <p:spPr bwMode="auto">
              <a:xfrm>
                <a:off x="3765" y="2094"/>
                <a:ext cx="257" cy="5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558" name="Line 262"/>
              <p:cNvSpPr>
                <a:spLocks noChangeShapeType="1"/>
              </p:cNvSpPr>
              <p:nvPr/>
            </p:nvSpPr>
            <p:spPr bwMode="auto">
              <a:xfrm flipH="1">
                <a:off x="3790" y="2081"/>
                <a:ext cx="10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559" name="Line 263"/>
              <p:cNvSpPr>
                <a:spLocks noChangeShapeType="1"/>
              </p:cNvSpPr>
              <p:nvPr/>
            </p:nvSpPr>
            <p:spPr bwMode="auto">
              <a:xfrm flipH="1">
                <a:off x="3813" y="2075"/>
                <a:ext cx="10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560" name="Line 264"/>
              <p:cNvSpPr>
                <a:spLocks noChangeShapeType="1"/>
              </p:cNvSpPr>
              <p:nvPr/>
            </p:nvSpPr>
            <p:spPr bwMode="auto">
              <a:xfrm flipH="1">
                <a:off x="3794" y="2072"/>
                <a:ext cx="11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561" name="Line 265"/>
              <p:cNvSpPr>
                <a:spLocks noChangeShapeType="1"/>
              </p:cNvSpPr>
              <p:nvPr/>
            </p:nvSpPr>
            <p:spPr bwMode="auto">
              <a:xfrm flipH="1">
                <a:off x="3831" y="2080"/>
                <a:ext cx="10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562" name="Line 266"/>
              <p:cNvSpPr>
                <a:spLocks noChangeShapeType="1"/>
              </p:cNvSpPr>
              <p:nvPr/>
            </p:nvSpPr>
            <p:spPr bwMode="auto">
              <a:xfrm flipH="1">
                <a:off x="3850" y="2084"/>
                <a:ext cx="1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563" name="Line 267"/>
              <p:cNvSpPr>
                <a:spLocks noChangeShapeType="1"/>
              </p:cNvSpPr>
              <p:nvPr/>
            </p:nvSpPr>
            <p:spPr bwMode="auto">
              <a:xfrm flipH="1">
                <a:off x="3883" y="2111"/>
                <a:ext cx="13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564" name="Line 268"/>
              <p:cNvSpPr>
                <a:spLocks noChangeShapeType="1"/>
              </p:cNvSpPr>
              <p:nvPr/>
            </p:nvSpPr>
            <p:spPr bwMode="auto">
              <a:xfrm flipH="1">
                <a:off x="3904" y="2115"/>
                <a:ext cx="11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565" name="Line 269"/>
              <p:cNvSpPr>
                <a:spLocks noChangeShapeType="1"/>
              </p:cNvSpPr>
              <p:nvPr/>
            </p:nvSpPr>
            <p:spPr bwMode="auto">
              <a:xfrm flipH="1">
                <a:off x="3923" y="2119"/>
                <a:ext cx="12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566" name="Line 270"/>
              <p:cNvSpPr>
                <a:spLocks noChangeShapeType="1"/>
              </p:cNvSpPr>
              <p:nvPr/>
            </p:nvSpPr>
            <p:spPr bwMode="auto">
              <a:xfrm flipH="1">
                <a:off x="3946" y="2124"/>
                <a:ext cx="14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567" name="Line 271"/>
              <p:cNvSpPr>
                <a:spLocks noChangeShapeType="1"/>
              </p:cNvSpPr>
              <p:nvPr/>
            </p:nvSpPr>
            <p:spPr bwMode="auto">
              <a:xfrm flipH="1">
                <a:off x="3969" y="2129"/>
                <a:ext cx="12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568" name="Line 272"/>
              <p:cNvSpPr>
                <a:spLocks noChangeShapeType="1"/>
              </p:cNvSpPr>
              <p:nvPr/>
            </p:nvSpPr>
            <p:spPr bwMode="auto">
              <a:xfrm flipH="1">
                <a:off x="3991" y="2134"/>
                <a:ext cx="12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569" name="Line 273"/>
              <p:cNvSpPr>
                <a:spLocks noChangeShapeType="1"/>
              </p:cNvSpPr>
              <p:nvPr/>
            </p:nvSpPr>
            <p:spPr bwMode="auto">
              <a:xfrm flipH="1">
                <a:off x="3995" y="2122"/>
                <a:ext cx="13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570" name="Line 274"/>
              <p:cNvSpPr>
                <a:spLocks noChangeShapeType="1"/>
              </p:cNvSpPr>
              <p:nvPr/>
            </p:nvSpPr>
            <p:spPr bwMode="auto">
              <a:xfrm flipH="1">
                <a:off x="3974" y="2118"/>
                <a:ext cx="13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571" name="Line 275"/>
              <p:cNvSpPr>
                <a:spLocks noChangeShapeType="1"/>
              </p:cNvSpPr>
              <p:nvPr/>
            </p:nvSpPr>
            <p:spPr bwMode="auto">
              <a:xfrm flipH="1">
                <a:off x="3952" y="2114"/>
                <a:ext cx="12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572" name="Line 276"/>
              <p:cNvSpPr>
                <a:spLocks noChangeShapeType="1"/>
              </p:cNvSpPr>
              <p:nvPr/>
            </p:nvSpPr>
            <p:spPr bwMode="auto">
              <a:xfrm flipH="1">
                <a:off x="3928" y="2110"/>
                <a:ext cx="13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573" name="Line 277"/>
              <p:cNvSpPr>
                <a:spLocks noChangeShapeType="1"/>
              </p:cNvSpPr>
              <p:nvPr/>
            </p:nvSpPr>
            <p:spPr bwMode="auto">
              <a:xfrm flipH="1">
                <a:off x="3908" y="2105"/>
                <a:ext cx="13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574" name="Line 278"/>
              <p:cNvSpPr>
                <a:spLocks noChangeShapeType="1"/>
              </p:cNvSpPr>
              <p:nvPr/>
            </p:nvSpPr>
            <p:spPr bwMode="auto">
              <a:xfrm flipH="1">
                <a:off x="3890" y="2101"/>
                <a:ext cx="11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575" name="Line 279"/>
              <p:cNvSpPr>
                <a:spLocks noChangeShapeType="1"/>
              </p:cNvSpPr>
              <p:nvPr/>
            </p:nvSpPr>
            <p:spPr bwMode="auto">
              <a:xfrm flipH="1">
                <a:off x="3872" y="2088"/>
                <a:ext cx="1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576" name="Line 280"/>
              <p:cNvSpPr>
                <a:spLocks noChangeShapeType="1"/>
              </p:cNvSpPr>
              <p:nvPr/>
            </p:nvSpPr>
            <p:spPr bwMode="auto">
              <a:xfrm flipH="1">
                <a:off x="3891" y="2092"/>
                <a:ext cx="10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577" name="Line 281"/>
              <p:cNvSpPr>
                <a:spLocks noChangeShapeType="1"/>
              </p:cNvSpPr>
              <p:nvPr/>
            </p:nvSpPr>
            <p:spPr bwMode="auto">
              <a:xfrm flipH="1">
                <a:off x="3913" y="2097"/>
                <a:ext cx="10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578" name="Line 282"/>
              <p:cNvSpPr>
                <a:spLocks noChangeShapeType="1"/>
              </p:cNvSpPr>
              <p:nvPr/>
            </p:nvSpPr>
            <p:spPr bwMode="auto">
              <a:xfrm flipH="1">
                <a:off x="3933" y="2101"/>
                <a:ext cx="1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579" name="Line 283"/>
              <p:cNvSpPr>
                <a:spLocks noChangeShapeType="1"/>
              </p:cNvSpPr>
              <p:nvPr/>
            </p:nvSpPr>
            <p:spPr bwMode="auto">
              <a:xfrm flipH="1">
                <a:off x="3954" y="2104"/>
                <a:ext cx="10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580" name="Line 284"/>
              <p:cNvSpPr>
                <a:spLocks noChangeShapeType="1"/>
              </p:cNvSpPr>
              <p:nvPr/>
            </p:nvSpPr>
            <p:spPr bwMode="auto">
              <a:xfrm flipH="1">
                <a:off x="3974" y="2110"/>
                <a:ext cx="1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581" name="Line 285"/>
              <p:cNvSpPr>
                <a:spLocks noChangeShapeType="1"/>
              </p:cNvSpPr>
              <p:nvPr/>
            </p:nvSpPr>
            <p:spPr bwMode="auto">
              <a:xfrm flipH="1">
                <a:off x="3997" y="2114"/>
                <a:ext cx="1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582" name="Line 286"/>
              <p:cNvSpPr>
                <a:spLocks noChangeShapeType="1"/>
              </p:cNvSpPr>
              <p:nvPr/>
            </p:nvSpPr>
            <p:spPr bwMode="auto">
              <a:xfrm flipH="1">
                <a:off x="3877" y="2121"/>
                <a:ext cx="14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583" name="Line 287"/>
              <p:cNvSpPr>
                <a:spLocks noChangeShapeType="1"/>
              </p:cNvSpPr>
              <p:nvPr/>
            </p:nvSpPr>
            <p:spPr bwMode="auto">
              <a:xfrm flipH="1">
                <a:off x="3898" y="2126"/>
                <a:ext cx="14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584" name="Line 288"/>
              <p:cNvSpPr>
                <a:spLocks noChangeShapeType="1"/>
              </p:cNvSpPr>
              <p:nvPr/>
            </p:nvSpPr>
            <p:spPr bwMode="auto">
              <a:xfrm flipH="1">
                <a:off x="3916" y="2130"/>
                <a:ext cx="14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585" name="Line 289"/>
              <p:cNvSpPr>
                <a:spLocks noChangeShapeType="1"/>
              </p:cNvSpPr>
              <p:nvPr/>
            </p:nvSpPr>
            <p:spPr bwMode="auto">
              <a:xfrm flipH="1">
                <a:off x="3941" y="2135"/>
                <a:ext cx="14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586" name="Line 290"/>
              <p:cNvSpPr>
                <a:spLocks noChangeShapeType="1"/>
              </p:cNvSpPr>
              <p:nvPr/>
            </p:nvSpPr>
            <p:spPr bwMode="auto">
              <a:xfrm flipH="1">
                <a:off x="3961" y="2139"/>
                <a:ext cx="15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587" name="Line 291"/>
              <p:cNvSpPr>
                <a:spLocks noChangeShapeType="1"/>
              </p:cNvSpPr>
              <p:nvPr/>
            </p:nvSpPr>
            <p:spPr bwMode="auto">
              <a:xfrm flipH="1">
                <a:off x="3987" y="2144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588" name="Line 292"/>
              <p:cNvSpPr>
                <a:spLocks noChangeShapeType="1"/>
              </p:cNvSpPr>
              <p:nvPr/>
            </p:nvSpPr>
            <p:spPr bwMode="auto">
              <a:xfrm flipH="1">
                <a:off x="3834" y="2111"/>
                <a:ext cx="15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589" name="Line 293"/>
              <p:cNvSpPr>
                <a:spLocks noChangeShapeType="1"/>
              </p:cNvSpPr>
              <p:nvPr/>
            </p:nvSpPr>
            <p:spPr bwMode="auto">
              <a:xfrm flipH="1">
                <a:off x="3855" y="2116"/>
                <a:ext cx="14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590" name="Line 294"/>
              <p:cNvSpPr>
                <a:spLocks noChangeShapeType="1"/>
              </p:cNvSpPr>
              <p:nvPr/>
            </p:nvSpPr>
            <p:spPr bwMode="auto">
              <a:xfrm flipH="1">
                <a:off x="4019" y="2118"/>
                <a:ext cx="10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591" name="Line 295"/>
              <p:cNvSpPr>
                <a:spLocks noChangeShapeType="1"/>
              </p:cNvSpPr>
              <p:nvPr/>
            </p:nvSpPr>
            <p:spPr bwMode="auto">
              <a:xfrm flipH="1">
                <a:off x="3773" y="2098"/>
                <a:ext cx="12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592" name="Line 296"/>
              <p:cNvSpPr>
                <a:spLocks noChangeShapeType="1"/>
              </p:cNvSpPr>
              <p:nvPr/>
            </p:nvSpPr>
            <p:spPr bwMode="auto">
              <a:xfrm flipH="1">
                <a:off x="3794" y="2103"/>
                <a:ext cx="12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593" name="Line 297"/>
              <p:cNvSpPr>
                <a:spLocks noChangeShapeType="1"/>
              </p:cNvSpPr>
              <p:nvPr/>
            </p:nvSpPr>
            <p:spPr bwMode="auto">
              <a:xfrm flipH="1">
                <a:off x="3814" y="2108"/>
                <a:ext cx="14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594" name="Line 298"/>
              <p:cNvSpPr>
                <a:spLocks noChangeShapeType="1"/>
              </p:cNvSpPr>
              <p:nvPr/>
            </p:nvSpPr>
            <p:spPr bwMode="auto">
              <a:xfrm flipH="1">
                <a:off x="3808" y="2084"/>
                <a:ext cx="11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595" name="Line 299"/>
              <p:cNvSpPr>
                <a:spLocks noChangeShapeType="1"/>
              </p:cNvSpPr>
              <p:nvPr/>
            </p:nvSpPr>
            <p:spPr bwMode="auto">
              <a:xfrm flipH="1">
                <a:off x="3821" y="2098"/>
                <a:ext cx="13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596" name="Line 300"/>
              <p:cNvSpPr>
                <a:spLocks noChangeShapeType="1"/>
              </p:cNvSpPr>
              <p:nvPr/>
            </p:nvSpPr>
            <p:spPr bwMode="auto">
              <a:xfrm flipH="1">
                <a:off x="3868" y="2097"/>
                <a:ext cx="1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597" name="Line 301"/>
              <p:cNvSpPr>
                <a:spLocks noChangeShapeType="1"/>
              </p:cNvSpPr>
              <p:nvPr/>
            </p:nvSpPr>
            <p:spPr bwMode="auto">
              <a:xfrm flipH="1">
                <a:off x="3847" y="2092"/>
                <a:ext cx="11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598" name="Line 302"/>
              <p:cNvSpPr>
                <a:spLocks noChangeShapeType="1"/>
              </p:cNvSpPr>
              <p:nvPr/>
            </p:nvSpPr>
            <p:spPr bwMode="auto">
              <a:xfrm flipH="1">
                <a:off x="3828" y="2089"/>
                <a:ext cx="1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599" name="Line 303"/>
              <p:cNvSpPr>
                <a:spLocks noChangeShapeType="1"/>
              </p:cNvSpPr>
              <p:nvPr/>
            </p:nvSpPr>
            <p:spPr bwMode="auto">
              <a:xfrm flipH="1">
                <a:off x="3781" y="2089"/>
                <a:ext cx="13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600" name="Line 304"/>
              <p:cNvSpPr>
                <a:spLocks noChangeShapeType="1"/>
              </p:cNvSpPr>
              <p:nvPr/>
            </p:nvSpPr>
            <p:spPr bwMode="auto">
              <a:xfrm flipH="1">
                <a:off x="3800" y="2092"/>
                <a:ext cx="12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601" name="Line 305"/>
              <p:cNvSpPr>
                <a:spLocks noChangeShapeType="1"/>
              </p:cNvSpPr>
              <p:nvPr/>
            </p:nvSpPr>
            <p:spPr bwMode="auto">
              <a:xfrm flipH="1">
                <a:off x="3841" y="2101"/>
                <a:ext cx="13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602" name="Line 306"/>
              <p:cNvSpPr>
                <a:spLocks noChangeShapeType="1"/>
              </p:cNvSpPr>
              <p:nvPr/>
            </p:nvSpPr>
            <p:spPr bwMode="auto">
              <a:xfrm flipH="1">
                <a:off x="3858" y="2105"/>
                <a:ext cx="14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603" name="Line 307"/>
              <p:cNvSpPr>
                <a:spLocks noChangeShapeType="1"/>
              </p:cNvSpPr>
              <p:nvPr/>
            </p:nvSpPr>
            <p:spPr bwMode="auto">
              <a:xfrm flipH="1" flipV="1">
                <a:off x="4058" y="2146"/>
                <a:ext cx="19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604" name="Line 308"/>
              <p:cNvSpPr>
                <a:spLocks noChangeShapeType="1"/>
              </p:cNvSpPr>
              <p:nvPr/>
            </p:nvSpPr>
            <p:spPr bwMode="auto">
              <a:xfrm>
                <a:off x="4077" y="2150"/>
                <a:ext cx="4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605" name="Freeform 309"/>
              <p:cNvSpPr>
                <a:spLocks/>
              </p:cNvSpPr>
              <p:nvPr/>
            </p:nvSpPr>
            <p:spPr bwMode="auto">
              <a:xfrm>
                <a:off x="4017" y="2122"/>
                <a:ext cx="86" cy="46"/>
              </a:xfrm>
              <a:custGeom>
                <a:avLst/>
                <a:gdLst/>
                <a:ahLst/>
                <a:cxnLst>
                  <a:cxn ang="0">
                    <a:pos x="351" y="0"/>
                  </a:cxn>
                  <a:cxn ang="0">
                    <a:pos x="277" y="102"/>
                  </a:cxn>
                  <a:cxn ang="0">
                    <a:pos x="196" y="88"/>
                  </a:cxn>
                  <a:cxn ang="0">
                    <a:pos x="73" y="213"/>
                  </a:cxn>
                  <a:cxn ang="0">
                    <a:pos x="160" y="235"/>
                  </a:cxn>
                  <a:cxn ang="0">
                    <a:pos x="59" y="340"/>
                  </a:cxn>
                  <a:cxn ang="0">
                    <a:pos x="146" y="376"/>
                  </a:cxn>
                  <a:cxn ang="0">
                    <a:pos x="0" y="502"/>
                  </a:cxn>
                  <a:cxn ang="0">
                    <a:pos x="262" y="590"/>
                  </a:cxn>
                  <a:cxn ang="0">
                    <a:pos x="342" y="493"/>
                  </a:cxn>
                  <a:cxn ang="0">
                    <a:pos x="547" y="554"/>
                  </a:cxn>
                  <a:cxn ang="0">
                    <a:pos x="860" y="222"/>
                  </a:cxn>
                  <a:cxn ang="0">
                    <a:pos x="838" y="132"/>
                  </a:cxn>
                  <a:cxn ang="0">
                    <a:pos x="351" y="0"/>
                  </a:cxn>
                </a:cxnLst>
                <a:rect l="0" t="0" r="r" b="b"/>
                <a:pathLst>
                  <a:path w="860" h="590">
                    <a:moveTo>
                      <a:pt x="351" y="0"/>
                    </a:moveTo>
                    <a:lnTo>
                      <a:pt x="277" y="102"/>
                    </a:lnTo>
                    <a:lnTo>
                      <a:pt x="196" y="88"/>
                    </a:lnTo>
                    <a:lnTo>
                      <a:pt x="73" y="213"/>
                    </a:lnTo>
                    <a:lnTo>
                      <a:pt x="160" y="235"/>
                    </a:lnTo>
                    <a:lnTo>
                      <a:pt x="59" y="340"/>
                    </a:lnTo>
                    <a:lnTo>
                      <a:pt x="146" y="376"/>
                    </a:lnTo>
                    <a:lnTo>
                      <a:pt x="0" y="502"/>
                    </a:lnTo>
                    <a:lnTo>
                      <a:pt x="262" y="590"/>
                    </a:lnTo>
                    <a:lnTo>
                      <a:pt x="342" y="493"/>
                    </a:lnTo>
                    <a:lnTo>
                      <a:pt x="547" y="554"/>
                    </a:lnTo>
                    <a:lnTo>
                      <a:pt x="860" y="222"/>
                    </a:lnTo>
                    <a:lnTo>
                      <a:pt x="838" y="132"/>
                    </a:lnTo>
                    <a:lnTo>
                      <a:pt x="351" y="0"/>
                    </a:lnTo>
                    <a:close/>
                  </a:path>
                </a:pathLst>
              </a:custGeom>
              <a:solidFill>
                <a:srgbClr val="8282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606" name="Freeform 310"/>
              <p:cNvSpPr>
                <a:spLocks/>
              </p:cNvSpPr>
              <p:nvPr/>
            </p:nvSpPr>
            <p:spPr bwMode="auto">
              <a:xfrm>
                <a:off x="4017" y="2122"/>
                <a:ext cx="86" cy="46"/>
              </a:xfrm>
              <a:custGeom>
                <a:avLst/>
                <a:gdLst/>
                <a:ahLst/>
                <a:cxnLst>
                  <a:cxn ang="0">
                    <a:pos x="351" y="0"/>
                  </a:cxn>
                  <a:cxn ang="0">
                    <a:pos x="277" y="102"/>
                  </a:cxn>
                  <a:cxn ang="0">
                    <a:pos x="196" y="88"/>
                  </a:cxn>
                  <a:cxn ang="0">
                    <a:pos x="73" y="213"/>
                  </a:cxn>
                  <a:cxn ang="0">
                    <a:pos x="160" y="235"/>
                  </a:cxn>
                  <a:cxn ang="0">
                    <a:pos x="59" y="340"/>
                  </a:cxn>
                  <a:cxn ang="0">
                    <a:pos x="146" y="376"/>
                  </a:cxn>
                  <a:cxn ang="0">
                    <a:pos x="0" y="502"/>
                  </a:cxn>
                  <a:cxn ang="0">
                    <a:pos x="262" y="590"/>
                  </a:cxn>
                  <a:cxn ang="0">
                    <a:pos x="342" y="493"/>
                  </a:cxn>
                  <a:cxn ang="0">
                    <a:pos x="547" y="554"/>
                  </a:cxn>
                  <a:cxn ang="0">
                    <a:pos x="860" y="222"/>
                  </a:cxn>
                  <a:cxn ang="0">
                    <a:pos x="838" y="132"/>
                  </a:cxn>
                  <a:cxn ang="0">
                    <a:pos x="351" y="0"/>
                  </a:cxn>
                </a:cxnLst>
                <a:rect l="0" t="0" r="r" b="b"/>
                <a:pathLst>
                  <a:path w="860" h="590">
                    <a:moveTo>
                      <a:pt x="351" y="0"/>
                    </a:moveTo>
                    <a:lnTo>
                      <a:pt x="277" y="102"/>
                    </a:lnTo>
                    <a:lnTo>
                      <a:pt x="196" y="88"/>
                    </a:lnTo>
                    <a:lnTo>
                      <a:pt x="73" y="213"/>
                    </a:lnTo>
                    <a:lnTo>
                      <a:pt x="160" y="235"/>
                    </a:lnTo>
                    <a:lnTo>
                      <a:pt x="59" y="340"/>
                    </a:lnTo>
                    <a:lnTo>
                      <a:pt x="146" y="376"/>
                    </a:lnTo>
                    <a:lnTo>
                      <a:pt x="0" y="502"/>
                    </a:lnTo>
                    <a:lnTo>
                      <a:pt x="262" y="590"/>
                    </a:lnTo>
                    <a:lnTo>
                      <a:pt x="342" y="493"/>
                    </a:lnTo>
                    <a:lnTo>
                      <a:pt x="547" y="554"/>
                    </a:lnTo>
                    <a:lnTo>
                      <a:pt x="860" y="222"/>
                    </a:lnTo>
                    <a:lnTo>
                      <a:pt x="838" y="132"/>
                    </a:lnTo>
                    <a:lnTo>
                      <a:pt x="351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607" name="Line 311"/>
              <p:cNvSpPr>
                <a:spLocks noChangeShapeType="1"/>
              </p:cNvSpPr>
              <p:nvPr/>
            </p:nvSpPr>
            <p:spPr bwMode="auto">
              <a:xfrm>
                <a:off x="4044" y="2130"/>
                <a:ext cx="45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608" name="Line 312"/>
              <p:cNvSpPr>
                <a:spLocks noChangeShapeType="1"/>
              </p:cNvSpPr>
              <p:nvPr/>
            </p:nvSpPr>
            <p:spPr bwMode="auto">
              <a:xfrm flipH="1">
                <a:off x="4068" y="2133"/>
                <a:ext cx="31" cy="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609" name="Line 313"/>
              <p:cNvSpPr>
                <a:spLocks noChangeShapeType="1"/>
              </p:cNvSpPr>
              <p:nvPr/>
            </p:nvSpPr>
            <p:spPr bwMode="auto">
              <a:xfrm flipH="1" flipV="1">
                <a:off x="4030" y="2150"/>
                <a:ext cx="36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610" name="Line 314"/>
              <p:cNvSpPr>
                <a:spLocks noChangeShapeType="1"/>
              </p:cNvSpPr>
              <p:nvPr/>
            </p:nvSpPr>
            <p:spPr bwMode="auto">
              <a:xfrm>
                <a:off x="4068" y="2158"/>
                <a:ext cx="3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611" name="Line 315"/>
              <p:cNvSpPr>
                <a:spLocks noChangeShapeType="1"/>
              </p:cNvSpPr>
              <p:nvPr/>
            </p:nvSpPr>
            <p:spPr bwMode="auto">
              <a:xfrm>
                <a:off x="4089" y="2141"/>
                <a:ext cx="3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612" name="Line 316"/>
              <p:cNvSpPr>
                <a:spLocks noChangeShapeType="1"/>
              </p:cNvSpPr>
              <p:nvPr/>
            </p:nvSpPr>
            <p:spPr bwMode="auto">
              <a:xfrm flipH="1">
                <a:off x="4035" y="2129"/>
                <a:ext cx="45" cy="3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613" name="Line 317"/>
              <p:cNvSpPr>
                <a:spLocks noChangeShapeType="1"/>
              </p:cNvSpPr>
              <p:nvPr/>
            </p:nvSpPr>
            <p:spPr bwMode="auto">
              <a:xfrm>
                <a:off x="4048" y="2154"/>
                <a:ext cx="4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614" name="Freeform 318"/>
              <p:cNvSpPr>
                <a:spLocks/>
              </p:cNvSpPr>
              <p:nvPr/>
            </p:nvSpPr>
            <p:spPr bwMode="auto">
              <a:xfrm>
                <a:off x="3784" y="2059"/>
                <a:ext cx="332" cy="76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0" y="60"/>
                  </a:cxn>
                  <a:cxn ang="0">
                    <a:pos x="0" y="112"/>
                  </a:cxn>
                  <a:cxn ang="0">
                    <a:pos x="3241" y="988"/>
                  </a:cxn>
                  <a:cxn ang="0">
                    <a:pos x="3314" y="923"/>
                  </a:cxn>
                  <a:cxn ang="0">
                    <a:pos x="3286" y="841"/>
                  </a:cxn>
                  <a:cxn ang="0">
                    <a:pos x="72" y="0"/>
                  </a:cxn>
                </a:cxnLst>
                <a:rect l="0" t="0" r="r" b="b"/>
                <a:pathLst>
                  <a:path w="3314" h="988">
                    <a:moveTo>
                      <a:pt x="72" y="0"/>
                    </a:moveTo>
                    <a:lnTo>
                      <a:pt x="0" y="60"/>
                    </a:lnTo>
                    <a:lnTo>
                      <a:pt x="0" y="112"/>
                    </a:lnTo>
                    <a:lnTo>
                      <a:pt x="3241" y="988"/>
                    </a:lnTo>
                    <a:lnTo>
                      <a:pt x="3314" y="923"/>
                    </a:lnTo>
                    <a:lnTo>
                      <a:pt x="3286" y="841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8282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615" name="Freeform 319"/>
              <p:cNvSpPr>
                <a:spLocks/>
              </p:cNvSpPr>
              <p:nvPr/>
            </p:nvSpPr>
            <p:spPr bwMode="auto">
              <a:xfrm>
                <a:off x="3784" y="2059"/>
                <a:ext cx="332" cy="76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0" y="60"/>
                  </a:cxn>
                  <a:cxn ang="0">
                    <a:pos x="0" y="112"/>
                  </a:cxn>
                  <a:cxn ang="0">
                    <a:pos x="3241" y="988"/>
                  </a:cxn>
                  <a:cxn ang="0">
                    <a:pos x="3314" y="923"/>
                  </a:cxn>
                  <a:cxn ang="0">
                    <a:pos x="3286" y="841"/>
                  </a:cxn>
                  <a:cxn ang="0">
                    <a:pos x="72" y="0"/>
                  </a:cxn>
                </a:cxnLst>
                <a:rect l="0" t="0" r="r" b="b"/>
                <a:pathLst>
                  <a:path w="3314" h="988">
                    <a:moveTo>
                      <a:pt x="72" y="0"/>
                    </a:moveTo>
                    <a:lnTo>
                      <a:pt x="0" y="60"/>
                    </a:lnTo>
                    <a:lnTo>
                      <a:pt x="0" y="112"/>
                    </a:lnTo>
                    <a:lnTo>
                      <a:pt x="3241" y="988"/>
                    </a:lnTo>
                    <a:lnTo>
                      <a:pt x="3314" y="923"/>
                    </a:lnTo>
                    <a:lnTo>
                      <a:pt x="3286" y="841"/>
                    </a:lnTo>
                    <a:lnTo>
                      <a:pt x="7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616" name="Line 320"/>
              <p:cNvSpPr>
                <a:spLocks noChangeShapeType="1"/>
              </p:cNvSpPr>
              <p:nvPr/>
            </p:nvSpPr>
            <p:spPr bwMode="auto">
              <a:xfrm flipH="1">
                <a:off x="3936" y="2089"/>
                <a:ext cx="6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617" name="Line 321"/>
              <p:cNvSpPr>
                <a:spLocks noChangeShapeType="1"/>
              </p:cNvSpPr>
              <p:nvPr/>
            </p:nvSpPr>
            <p:spPr bwMode="auto">
              <a:xfrm flipH="1">
                <a:off x="3913" y="2085"/>
                <a:ext cx="8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618" name="Line 322"/>
              <p:cNvSpPr>
                <a:spLocks noChangeShapeType="1"/>
              </p:cNvSpPr>
              <p:nvPr/>
            </p:nvSpPr>
            <p:spPr bwMode="auto">
              <a:xfrm flipH="1">
                <a:off x="3896" y="2081"/>
                <a:ext cx="5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619" name="Line 323"/>
              <p:cNvSpPr>
                <a:spLocks noChangeShapeType="1"/>
              </p:cNvSpPr>
              <p:nvPr/>
            </p:nvSpPr>
            <p:spPr bwMode="auto">
              <a:xfrm flipH="1">
                <a:off x="3873" y="2077"/>
                <a:ext cx="7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620" name="Line 324"/>
              <p:cNvSpPr>
                <a:spLocks noChangeShapeType="1"/>
              </p:cNvSpPr>
              <p:nvPr/>
            </p:nvSpPr>
            <p:spPr bwMode="auto">
              <a:xfrm flipH="1">
                <a:off x="3852" y="2073"/>
                <a:ext cx="8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621" name="Line 325"/>
              <p:cNvSpPr>
                <a:spLocks noChangeShapeType="1"/>
              </p:cNvSpPr>
              <p:nvPr/>
            </p:nvSpPr>
            <p:spPr bwMode="auto">
              <a:xfrm flipH="1">
                <a:off x="3837" y="2069"/>
                <a:ext cx="6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622" name="Line 326"/>
              <p:cNvSpPr>
                <a:spLocks noChangeShapeType="1"/>
              </p:cNvSpPr>
              <p:nvPr/>
            </p:nvSpPr>
            <p:spPr bwMode="auto">
              <a:xfrm flipH="1">
                <a:off x="3817" y="2065"/>
                <a:ext cx="6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623" name="Line 327"/>
              <p:cNvSpPr>
                <a:spLocks noChangeShapeType="1"/>
              </p:cNvSpPr>
              <p:nvPr/>
            </p:nvSpPr>
            <p:spPr bwMode="auto">
              <a:xfrm flipH="1">
                <a:off x="3797" y="2061"/>
                <a:ext cx="5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624" name="Line 328"/>
              <p:cNvSpPr>
                <a:spLocks noChangeShapeType="1"/>
              </p:cNvSpPr>
              <p:nvPr/>
            </p:nvSpPr>
            <p:spPr bwMode="auto">
              <a:xfrm>
                <a:off x="3797" y="2066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625" name="Line 329"/>
              <p:cNvSpPr>
                <a:spLocks noChangeShapeType="1"/>
              </p:cNvSpPr>
              <p:nvPr/>
            </p:nvSpPr>
            <p:spPr bwMode="auto">
              <a:xfrm>
                <a:off x="3817" y="2069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626" name="Line 330"/>
              <p:cNvSpPr>
                <a:spLocks noChangeShapeType="1"/>
              </p:cNvSpPr>
              <p:nvPr/>
            </p:nvSpPr>
            <p:spPr bwMode="auto">
              <a:xfrm>
                <a:off x="3837" y="2074"/>
                <a:ext cx="1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627" name="Line 331"/>
              <p:cNvSpPr>
                <a:spLocks noChangeShapeType="1"/>
              </p:cNvSpPr>
              <p:nvPr/>
            </p:nvSpPr>
            <p:spPr bwMode="auto">
              <a:xfrm>
                <a:off x="3852" y="2077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628" name="Line 332"/>
              <p:cNvSpPr>
                <a:spLocks noChangeShapeType="1"/>
              </p:cNvSpPr>
              <p:nvPr/>
            </p:nvSpPr>
            <p:spPr bwMode="auto">
              <a:xfrm>
                <a:off x="3873" y="2081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629" name="Line 333"/>
              <p:cNvSpPr>
                <a:spLocks noChangeShapeType="1"/>
              </p:cNvSpPr>
              <p:nvPr/>
            </p:nvSpPr>
            <p:spPr bwMode="auto">
              <a:xfrm>
                <a:off x="3896" y="2086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630" name="Line 334"/>
              <p:cNvSpPr>
                <a:spLocks noChangeShapeType="1"/>
              </p:cNvSpPr>
              <p:nvPr/>
            </p:nvSpPr>
            <p:spPr bwMode="auto">
              <a:xfrm>
                <a:off x="3913" y="2090"/>
                <a:ext cx="1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631" name="Line 335"/>
              <p:cNvSpPr>
                <a:spLocks noChangeShapeType="1"/>
              </p:cNvSpPr>
              <p:nvPr/>
            </p:nvSpPr>
            <p:spPr bwMode="auto">
              <a:xfrm flipV="1">
                <a:off x="4106" y="2123"/>
                <a:ext cx="6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632" name="Line 336"/>
              <p:cNvSpPr>
                <a:spLocks noChangeShapeType="1"/>
              </p:cNvSpPr>
              <p:nvPr/>
            </p:nvSpPr>
            <p:spPr bwMode="auto">
              <a:xfrm>
                <a:off x="4106" y="2130"/>
                <a:ext cx="2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633" name="Line 337"/>
              <p:cNvSpPr>
                <a:spLocks noChangeShapeType="1"/>
              </p:cNvSpPr>
              <p:nvPr/>
            </p:nvSpPr>
            <p:spPr bwMode="auto">
              <a:xfrm flipH="1">
                <a:off x="4089" y="2121"/>
                <a:ext cx="5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634" name="Line 338"/>
              <p:cNvSpPr>
                <a:spLocks noChangeShapeType="1"/>
              </p:cNvSpPr>
              <p:nvPr/>
            </p:nvSpPr>
            <p:spPr bwMode="auto">
              <a:xfrm flipH="1">
                <a:off x="4043" y="2111"/>
                <a:ext cx="7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635" name="Line 339"/>
              <p:cNvSpPr>
                <a:spLocks noChangeShapeType="1"/>
              </p:cNvSpPr>
              <p:nvPr/>
            </p:nvSpPr>
            <p:spPr bwMode="auto">
              <a:xfrm flipH="1">
                <a:off x="4065" y="2116"/>
                <a:ext cx="8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636" name="Line 340"/>
              <p:cNvSpPr>
                <a:spLocks noChangeShapeType="1"/>
              </p:cNvSpPr>
              <p:nvPr/>
            </p:nvSpPr>
            <p:spPr bwMode="auto">
              <a:xfrm flipH="1">
                <a:off x="3999" y="2102"/>
                <a:ext cx="8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637" name="Line 341"/>
              <p:cNvSpPr>
                <a:spLocks noChangeShapeType="1"/>
              </p:cNvSpPr>
              <p:nvPr/>
            </p:nvSpPr>
            <p:spPr bwMode="auto">
              <a:xfrm flipH="1">
                <a:off x="4022" y="2107"/>
                <a:ext cx="7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638" name="Line 342"/>
              <p:cNvSpPr>
                <a:spLocks noChangeShapeType="1"/>
              </p:cNvSpPr>
              <p:nvPr/>
            </p:nvSpPr>
            <p:spPr bwMode="auto">
              <a:xfrm flipH="1">
                <a:off x="3979" y="2098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639" name="Line 343"/>
              <p:cNvSpPr>
                <a:spLocks noChangeShapeType="1"/>
              </p:cNvSpPr>
              <p:nvPr/>
            </p:nvSpPr>
            <p:spPr bwMode="auto">
              <a:xfrm flipH="1">
                <a:off x="3956" y="2093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640" name="Line 344"/>
              <p:cNvSpPr>
                <a:spLocks noChangeShapeType="1"/>
              </p:cNvSpPr>
              <p:nvPr/>
            </p:nvSpPr>
            <p:spPr bwMode="auto">
              <a:xfrm>
                <a:off x="3935" y="2095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641" name="Line 345"/>
              <p:cNvSpPr>
                <a:spLocks noChangeShapeType="1"/>
              </p:cNvSpPr>
              <p:nvPr/>
            </p:nvSpPr>
            <p:spPr bwMode="auto">
              <a:xfrm>
                <a:off x="3956" y="2099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642" name="Line 346"/>
              <p:cNvSpPr>
                <a:spLocks noChangeShapeType="1"/>
              </p:cNvSpPr>
              <p:nvPr/>
            </p:nvSpPr>
            <p:spPr bwMode="auto">
              <a:xfrm>
                <a:off x="3979" y="2104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643" name="Line 347"/>
              <p:cNvSpPr>
                <a:spLocks noChangeShapeType="1"/>
              </p:cNvSpPr>
              <p:nvPr/>
            </p:nvSpPr>
            <p:spPr bwMode="auto">
              <a:xfrm>
                <a:off x="3999" y="2108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644" name="Line 348"/>
              <p:cNvSpPr>
                <a:spLocks noChangeShapeType="1"/>
              </p:cNvSpPr>
              <p:nvPr/>
            </p:nvSpPr>
            <p:spPr bwMode="auto">
              <a:xfrm>
                <a:off x="4022" y="2113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645" name="Line 349"/>
              <p:cNvSpPr>
                <a:spLocks noChangeShapeType="1"/>
              </p:cNvSpPr>
              <p:nvPr/>
            </p:nvSpPr>
            <p:spPr bwMode="auto">
              <a:xfrm>
                <a:off x="4042" y="2117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646" name="Line 350"/>
              <p:cNvSpPr>
                <a:spLocks noChangeShapeType="1"/>
              </p:cNvSpPr>
              <p:nvPr/>
            </p:nvSpPr>
            <p:spPr bwMode="auto">
              <a:xfrm>
                <a:off x="4065" y="2121"/>
                <a:ext cx="1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647" name="Line 351"/>
              <p:cNvSpPr>
                <a:spLocks noChangeShapeType="1"/>
              </p:cNvSpPr>
              <p:nvPr/>
            </p:nvSpPr>
            <p:spPr bwMode="auto">
              <a:xfrm>
                <a:off x="4089" y="2126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648" name="Line 352"/>
              <p:cNvSpPr>
                <a:spLocks noChangeShapeType="1"/>
              </p:cNvSpPr>
              <p:nvPr/>
            </p:nvSpPr>
            <p:spPr bwMode="auto">
              <a:xfrm>
                <a:off x="3785" y="2063"/>
                <a:ext cx="321" cy="6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649" name="Freeform 353"/>
              <p:cNvSpPr>
                <a:spLocks/>
              </p:cNvSpPr>
              <p:nvPr/>
            </p:nvSpPr>
            <p:spPr bwMode="auto">
              <a:xfrm>
                <a:off x="3729" y="2073"/>
                <a:ext cx="54" cy="31"/>
              </a:xfrm>
              <a:custGeom>
                <a:avLst/>
                <a:gdLst/>
                <a:ahLst/>
                <a:cxnLst>
                  <a:cxn ang="0">
                    <a:pos x="378" y="0"/>
                  </a:cxn>
                  <a:cxn ang="0">
                    <a:pos x="100" y="207"/>
                  </a:cxn>
                  <a:cxn ang="0">
                    <a:pos x="100" y="244"/>
                  </a:cxn>
                  <a:cxn ang="0">
                    <a:pos x="0" y="323"/>
                  </a:cxn>
                  <a:cxn ang="0">
                    <a:pos x="218" y="406"/>
                  </a:cxn>
                  <a:cxn ang="0">
                    <a:pos x="355" y="273"/>
                  </a:cxn>
                  <a:cxn ang="0">
                    <a:pos x="299" y="250"/>
                  </a:cxn>
                  <a:cxn ang="0">
                    <a:pos x="444" y="147"/>
                  </a:cxn>
                  <a:cxn ang="0">
                    <a:pos x="400" y="139"/>
                  </a:cxn>
                  <a:cxn ang="0">
                    <a:pos x="531" y="51"/>
                  </a:cxn>
                  <a:cxn ang="0">
                    <a:pos x="378" y="0"/>
                  </a:cxn>
                </a:cxnLst>
                <a:rect l="0" t="0" r="r" b="b"/>
                <a:pathLst>
                  <a:path w="531" h="406">
                    <a:moveTo>
                      <a:pt x="378" y="0"/>
                    </a:moveTo>
                    <a:lnTo>
                      <a:pt x="100" y="207"/>
                    </a:lnTo>
                    <a:lnTo>
                      <a:pt x="100" y="244"/>
                    </a:lnTo>
                    <a:lnTo>
                      <a:pt x="0" y="323"/>
                    </a:lnTo>
                    <a:lnTo>
                      <a:pt x="218" y="406"/>
                    </a:lnTo>
                    <a:lnTo>
                      <a:pt x="355" y="273"/>
                    </a:lnTo>
                    <a:lnTo>
                      <a:pt x="299" y="250"/>
                    </a:lnTo>
                    <a:lnTo>
                      <a:pt x="444" y="147"/>
                    </a:lnTo>
                    <a:lnTo>
                      <a:pt x="400" y="139"/>
                    </a:lnTo>
                    <a:lnTo>
                      <a:pt x="531" y="51"/>
                    </a:lnTo>
                    <a:lnTo>
                      <a:pt x="378" y="0"/>
                    </a:lnTo>
                    <a:close/>
                  </a:path>
                </a:pathLst>
              </a:custGeom>
              <a:solidFill>
                <a:srgbClr val="8282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650" name="Freeform 354"/>
              <p:cNvSpPr>
                <a:spLocks/>
              </p:cNvSpPr>
              <p:nvPr/>
            </p:nvSpPr>
            <p:spPr bwMode="auto">
              <a:xfrm>
                <a:off x="3729" y="2073"/>
                <a:ext cx="54" cy="31"/>
              </a:xfrm>
              <a:custGeom>
                <a:avLst/>
                <a:gdLst/>
                <a:ahLst/>
                <a:cxnLst>
                  <a:cxn ang="0">
                    <a:pos x="378" y="0"/>
                  </a:cxn>
                  <a:cxn ang="0">
                    <a:pos x="100" y="207"/>
                  </a:cxn>
                  <a:cxn ang="0">
                    <a:pos x="100" y="244"/>
                  </a:cxn>
                  <a:cxn ang="0">
                    <a:pos x="0" y="323"/>
                  </a:cxn>
                  <a:cxn ang="0">
                    <a:pos x="218" y="406"/>
                  </a:cxn>
                  <a:cxn ang="0">
                    <a:pos x="355" y="273"/>
                  </a:cxn>
                  <a:cxn ang="0">
                    <a:pos x="299" y="250"/>
                  </a:cxn>
                  <a:cxn ang="0">
                    <a:pos x="444" y="147"/>
                  </a:cxn>
                  <a:cxn ang="0">
                    <a:pos x="400" y="139"/>
                  </a:cxn>
                  <a:cxn ang="0">
                    <a:pos x="531" y="51"/>
                  </a:cxn>
                  <a:cxn ang="0">
                    <a:pos x="378" y="0"/>
                  </a:cxn>
                </a:cxnLst>
                <a:rect l="0" t="0" r="r" b="b"/>
                <a:pathLst>
                  <a:path w="531" h="406">
                    <a:moveTo>
                      <a:pt x="378" y="0"/>
                    </a:moveTo>
                    <a:lnTo>
                      <a:pt x="100" y="207"/>
                    </a:lnTo>
                    <a:lnTo>
                      <a:pt x="100" y="244"/>
                    </a:lnTo>
                    <a:lnTo>
                      <a:pt x="0" y="323"/>
                    </a:lnTo>
                    <a:lnTo>
                      <a:pt x="218" y="406"/>
                    </a:lnTo>
                    <a:lnTo>
                      <a:pt x="355" y="273"/>
                    </a:lnTo>
                    <a:lnTo>
                      <a:pt x="299" y="250"/>
                    </a:lnTo>
                    <a:lnTo>
                      <a:pt x="444" y="147"/>
                    </a:lnTo>
                    <a:lnTo>
                      <a:pt x="400" y="139"/>
                    </a:lnTo>
                    <a:lnTo>
                      <a:pt x="531" y="51"/>
                    </a:lnTo>
                    <a:lnTo>
                      <a:pt x="37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651" name="Line 355"/>
              <p:cNvSpPr>
                <a:spLocks noChangeShapeType="1"/>
              </p:cNvSpPr>
              <p:nvPr/>
            </p:nvSpPr>
            <p:spPr bwMode="auto">
              <a:xfrm flipH="1" flipV="1">
                <a:off x="3756" y="2080"/>
                <a:ext cx="14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652" name="Line 356"/>
              <p:cNvSpPr>
                <a:spLocks noChangeShapeType="1"/>
              </p:cNvSpPr>
              <p:nvPr/>
            </p:nvSpPr>
            <p:spPr bwMode="auto">
              <a:xfrm>
                <a:off x="3740" y="2089"/>
                <a:ext cx="19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653" name="Line 357"/>
              <p:cNvSpPr>
                <a:spLocks noChangeShapeType="1"/>
              </p:cNvSpPr>
              <p:nvPr/>
            </p:nvSpPr>
            <p:spPr bwMode="auto">
              <a:xfrm flipV="1">
                <a:off x="3740" y="2089"/>
                <a:ext cx="4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654" name="Freeform 358"/>
              <p:cNvSpPr>
                <a:spLocks/>
              </p:cNvSpPr>
              <p:nvPr/>
            </p:nvSpPr>
            <p:spPr bwMode="auto">
              <a:xfrm>
                <a:off x="3717" y="2097"/>
                <a:ext cx="95" cy="30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0" y="81"/>
                  </a:cxn>
                  <a:cxn ang="0">
                    <a:pos x="0" y="147"/>
                  </a:cxn>
                  <a:cxn ang="0">
                    <a:pos x="858" y="398"/>
                  </a:cxn>
                  <a:cxn ang="0">
                    <a:pos x="858" y="332"/>
                  </a:cxn>
                  <a:cxn ang="0">
                    <a:pos x="947" y="258"/>
                  </a:cxn>
                  <a:cxn ang="0">
                    <a:pos x="109" y="0"/>
                  </a:cxn>
                </a:cxnLst>
                <a:rect l="0" t="0" r="r" b="b"/>
                <a:pathLst>
                  <a:path w="947" h="398">
                    <a:moveTo>
                      <a:pt x="109" y="0"/>
                    </a:moveTo>
                    <a:lnTo>
                      <a:pt x="0" y="81"/>
                    </a:lnTo>
                    <a:lnTo>
                      <a:pt x="0" y="147"/>
                    </a:lnTo>
                    <a:lnTo>
                      <a:pt x="858" y="398"/>
                    </a:lnTo>
                    <a:lnTo>
                      <a:pt x="858" y="332"/>
                    </a:lnTo>
                    <a:lnTo>
                      <a:pt x="947" y="25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8282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655" name="Freeform 359"/>
              <p:cNvSpPr>
                <a:spLocks/>
              </p:cNvSpPr>
              <p:nvPr/>
            </p:nvSpPr>
            <p:spPr bwMode="auto">
              <a:xfrm>
                <a:off x="3717" y="2097"/>
                <a:ext cx="95" cy="30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0" y="81"/>
                  </a:cxn>
                  <a:cxn ang="0">
                    <a:pos x="0" y="147"/>
                  </a:cxn>
                  <a:cxn ang="0">
                    <a:pos x="858" y="398"/>
                  </a:cxn>
                  <a:cxn ang="0">
                    <a:pos x="858" y="332"/>
                  </a:cxn>
                  <a:cxn ang="0">
                    <a:pos x="947" y="258"/>
                  </a:cxn>
                  <a:cxn ang="0">
                    <a:pos x="109" y="0"/>
                  </a:cxn>
                </a:cxnLst>
                <a:rect l="0" t="0" r="r" b="b"/>
                <a:pathLst>
                  <a:path w="947" h="398">
                    <a:moveTo>
                      <a:pt x="109" y="0"/>
                    </a:moveTo>
                    <a:lnTo>
                      <a:pt x="0" y="81"/>
                    </a:lnTo>
                    <a:lnTo>
                      <a:pt x="0" y="147"/>
                    </a:lnTo>
                    <a:lnTo>
                      <a:pt x="858" y="398"/>
                    </a:lnTo>
                    <a:lnTo>
                      <a:pt x="858" y="332"/>
                    </a:lnTo>
                    <a:lnTo>
                      <a:pt x="947" y="258"/>
                    </a:lnTo>
                    <a:lnTo>
                      <a:pt x="10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656" name="Line 360"/>
              <p:cNvSpPr>
                <a:spLocks noChangeShapeType="1"/>
              </p:cNvSpPr>
              <p:nvPr/>
            </p:nvSpPr>
            <p:spPr bwMode="auto">
              <a:xfrm>
                <a:off x="3734" y="2107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657" name="Line 361"/>
              <p:cNvSpPr>
                <a:spLocks noChangeShapeType="1"/>
              </p:cNvSpPr>
              <p:nvPr/>
            </p:nvSpPr>
            <p:spPr bwMode="auto">
              <a:xfrm>
                <a:off x="3750" y="2111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658" name="Line 362"/>
              <p:cNvSpPr>
                <a:spLocks noChangeShapeType="1"/>
              </p:cNvSpPr>
              <p:nvPr/>
            </p:nvSpPr>
            <p:spPr bwMode="auto">
              <a:xfrm>
                <a:off x="3773" y="2117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659" name="Line 363"/>
              <p:cNvSpPr>
                <a:spLocks noChangeShapeType="1"/>
              </p:cNvSpPr>
              <p:nvPr/>
            </p:nvSpPr>
            <p:spPr bwMode="auto">
              <a:xfrm flipV="1">
                <a:off x="3734" y="2101"/>
                <a:ext cx="10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660" name="Line 364"/>
              <p:cNvSpPr>
                <a:spLocks noChangeShapeType="1"/>
              </p:cNvSpPr>
              <p:nvPr/>
            </p:nvSpPr>
            <p:spPr bwMode="auto">
              <a:xfrm flipV="1">
                <a:off x="3750" y="2104"/>
                <a:ext cx="10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661" name="Line 365"/>
              <p:cNvSpPr>
                <a:spLocks noChangeShapeType="1"/>
              </p:cNvSpPr>
              <p:nvPr/>
            </p:nvSpPr>
            <p:spPr bwMode="auto">
              <a:xfrm flipV="1">
                <a:off x="3773" y="2110"/>
                <a:ext cx="10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662" name="Line 366"/>
              <p:cNvSpPr>
                <a:spLocks noChangeShapeType="1"/>
              </p:cNvSpPr>
              <p:nvPr/>
            </p:nvSpPr>
            <p:spPr bwMode="auto">
              <a:xfrm>
                <a:off x="3718" y="2103"/>
                <a:ext cx="85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663" name="Freeform 367"/>
              <p:cNvSpPr>
                <a:spLocks/>
              </p:cNvSpPr>
              <p:nvPr/>
            </p:nvSpPr>
            <p:spPr bwMode="auto">
              <a:xfrm>
                <a:off x="3928" y="2143"/>
                <a:ext cx="133" cy="40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0" y="82"/>
                  </a:cxn>
                  <a:cxn ang="0">
                    <a:pos x="0" y="148"/>
                  </a:cxn>
                  <a:cxn ang="0">
                    <a:pos x="1212" y="517"/>
                  </a:cxn>
                  <a:cxn ang="0">
                    <a:pos x="1327" y="406"/>
                  </a:cxn>
                  <a:cxn ang="0">
                    <a:pos x="1290" y="333"/>
                  </a:cxn>
                  <a:cxn ang="0">
                    <a:pos x="67" y="0"/>
                  </a:cxn>
                </a:cxnLst>
                <a:rect l="0" t="0" r="r" b="b"/>
                <a:pathLst>
                  <a:path w="1327" h="517">
                    <a:moveTo>
                      <a:pt x="67" y="0"/>
                    </a:moveTo>
                    <a:lnTo>
                      <a:pt x="0" y="82"/>
                    </a:lnTo>
                    <a:lnTo>
                      <a:pt x="0" y="148"/>
                    </a:lnTo>
                    <a:lnTo>
                      <a:pt x="1212" y="517"/>
                    </a:lnTo>
                    <a:lnTo>
                      <a:pt x="1327" y="406"/>
                    </a:lnTo>
                    <a:lnTo>
                      <a:pt x="1290" y="333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8282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664" name="Freeform 368"/>
              <p:cNvSpPr>
                <a:spLocks/>
              </p:cNvSpPr>
              <p:nvPr/>
            </p:nvSpPr>
            <p:spPr bwMode="auto">
              <a:xfrm>
                <a:off x="3928" y="2143"/>
                <a:ext cx="133" cy="40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0" y="82"/>
                  </a:cxn>
                  <a:cxn ang="0">
                    <a:pos x="0" y="148"/>
                  </a:cxn>
                  <a:cxn ang="0">
                    <a:pos x="1212" y="517"/>
                  </a:cxn>
                  <a:cxn ang="0">
                    <a:pos x="1327" y="406"/>
                  </a:cxn>
                  <a:cxn ang="0">
                    <a:pos x="1290" y="333"/>
                  </a:cxn>
                  <a:cxn ang="0">
                    <a:pos x="67" y="0"/>
                  </a:cxn>
                </a:cxnLst>
                <a:rect l="0" t="0" r="r" b="b"/>
                <a:pathLst>
                  <a:path w="1327" h="517">
                    <a:moveTo>
                      <a:pt x="67" y="0"/>
                    </a:moveTo>
                    <a:lnTo>
                      <a:pt x="0" y="82"/>
                    </a:lnTo>
                    <a:lnTo>
                      <a:pt x="0" y="148"/>
                    </a:lnTo>
                    <a:lnTo>
                      <a:pt x="1212" y="517"/>
                    </a:lnTo>
                    <a:lnTo>
                      <a:pt x="1327" y="406"/>
                    </a:lnTo>
                    <a:lnTo>
                      <a:pt x="1290" y="333"/>
                    </a:lnTo>
                    <a:lnTo>
                      <a:pt x="6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665" name="Line 369"/>
              <p:cNvSpPr>
                <a:spLocks noChangeShapeType="1"/>
              </p:cNvSpPr>
              <p:nvPr/>
            </p:nvSpPr>
            <p:spPr bwMode="auto">
              <a:xfrm flipV="1">
                <a:off x="4030" y="2165"/>
                <a:ext cx="10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666" name="Line 370"/>
              <p:cNvSpPr>
                <a:spLocks noChangeShapeType="1"/>
              </p:cNvSpPr>
              <p:nvPr/>
            </p:nvSpPr>
            <p:spPr bwMode="auto">
              <a:xfrm flipV="1">
                <a:off x="4007" y="2160"/>
                <a:ext cx="10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667" name="Line 371"/>
              <p:cNvSpPr>
                <a:spLocks noChangeShapeType="1"/>
              </p:cNvSpPr>
              <p:nvPr/>
            </p:nvSpPr>
            <p:spPr bwMode="auto">
              <a:xfrm flipV="1">
                <a:off x="3985" y="2155"/>
                <a:ext cx="7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668" name="Line 372"/>
              <p:cNvSpPr>
                <a:spLocks noChangeShapeType="1"/>
              </p:cNvSpPr>
              <p:nvPr/>
            </p:nvSpPr>
            <p:spPr bwMode="auto">
              <a:xfrm flipV="1">
                <a:off x="3960" y="2150"/>
                <a:ext cx="8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669" name="Line 373"/>
              <p:cNvSpPr>
                <a:spLocks noChangeShapeType="1"/>
              </p:cNvSpPr>
              <p:nvPr/>
            </p:nvSpPr>
            <p:spPr bwMode="auto">
              <a:xfrm>
                <a:off x="3960" y="2157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670" name="Line 374"/>
              <p:cNvSpPr>
                <a:spLocks noChangeShapeType="1"/>
              </p:cNvSpPr>
              <p:nvPr/>
            </p:nvSpPr>
            <p:spPr bwMode="auto">
              <a:xfrm>
                <a:off x="3984" y="2162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671" name="Line 375"/>
              <p:cNvSpPr>
                <a:spLocks noChangeShapeType="1"/>
              </p:cNvSpPr>
              <p:nvPr/>
            </p:nvSpPr>
            <p:spPr bwMode="auto">
              <a:xfrm>
                <a:off x="4007" y="2168"/>
                <a:ext cx="1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672" name="Line 376"/>
              <p:cNvSpPr>
                <a:spLocks noChangeShapeType="1"/>
              </p:cNvSpPr>
              <p:nvPr/>
            </p:nvSpPr>
            <p:spPr bwMode="auto">
              <a:xfrm>
                <a:off x="4030" y="2172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673" name="Line 377"/>
              <p:cNvSpPr>
                <a:spLocks noChangeShapeType="1"/>
              </p:cNvSpPr>
              <p:nvPr/>
            </p:nvSpPr>
            <p:spPr bwMode="auto">
              <a:xfrm>
                <a:off x="3928" y="2149"/>
                <a:ext cx="118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674" name="Line 378"/>
              <p:cNvSpPr>
                <a:spLocks noChangeShapeType="1"/>
              </p:cNvSpPr>
              <p:nvPr/>
            </p:nvSpPr>
            <p:spPr bwMode="auto">
              <a:xfrm flipV="1">
                <a:off x="4047" y="2169"/>
                <a:ext cx="9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675" name="Line 379"/>
              <p:cNvSpPr>
                <a:spLocks noChangeShapeType="1"/>
              </p:cNvSpPr>
              <p:nvPr/>
            </p:nvSpPr>
            <p:spPr bwMode="auto">
              <a:xfrm>
                <a:off x="4046" y="2176"/>
                <a:ext cx="3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676" name="Freeform 380"/>
              <p:cNvSpPr>
                <a:spLocks/>
              </p:cNvSpPr>
              <p:nvPr/>
            </p:nvSpPr>
            <p:spPr bwMode="auto">
              <a:xfrm>
                <a:off x="3801" y="2116"/>
                <a:ext cx="137" cy="40"/>
              </a:xfrm>
              <a:custGeom>
                <a:avLst/>
                <a:gdLst/>
                <a:ahLst/>
                <a:cxnLst>
                  <a:cxn ang="0">
                    <a:pos x="102" y="0"/>
                  </a:cxn>
                  <a:cxn ang="0">
                    <a:pos x="0" y="82"/>
                  </a:cxn>
                  <a:cxn ang="0">
                    <a:pos x="0" y="141"/>
                  </a:cxn>
                  <a:cxn ang="0">
                    <a:pos x="1295" y="524"/>
                  </a:cxn>
                  <a:cxn ang="0">
                    <a:pos x="1295" y="443"/>
                  </a:cxn>
                  <a:cxn ang="0">
                    <a:pos x="1369" y="363"/>
                  </a:cxn>
                  <a:cxn ang="0">
                    <a:pos x="102" y="0"/>
                  </a:cxn>
                </a:cxnLst>
                <a:rect l="0" t="0" r="r" b="b"/>
                <a:pathLst>
                  <a:path w="1369" h="524">
                    <a:moveTo>
                      <a:pt x="102" y="0"/>
                    </a:moveTo>
                    <a:lnTo>
                      <a:pt x="0" y="82"/>
                    </a:lnTo>
                    <a:lnTo>
                      <a:pt x="0" y="141"/>
                    </a:lnTo>
                    <a:lnTo>
                      <a:pt x="1295" y="524"/>
                    </a:lnTo>
                    <a:lnTo>
                      <a:pt x="1295" y="443"/>
                    </a:lnTo>
                    <a:lnTo>
                      <a:pt x="1369" y="363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677" name="Freeform 381"/>
              <p:cNvSpPr>
                <a:spLocks/>
              </p:cNvSpPr>
              <p:nvPr/>
            </p:nvSpPr>
            <p:spPr bwMode="auto">
              <a:xfrm>
                <a:off x="3801" y="2116"/>
                <a:ext cx="137" cy="40"/>
              </a:xfrm>
              <a:custGeom>
                <a:avLst/>
                <a:gdLst/>
                <a:ahLst/>
                <a:cxnLst>
                  <a:cxn ang="0">
                    <a:pos x="102" y="0"/>
                  </a:cxn>
                  <a:cxn ang="0">
                    <a:pos x="0" y="82"/>
                  </a:cxn>
                  <a:cxn ang="0">
                    <a:pos x="0" y="141"/>
                  </a:cxn>
                  <a:cxn ang="0">
                    <a:pos x="1295" y="524"/>
                  </a:cxn>
                  <a:cxn ang="0">
                    <a:pos x="1295" y="443"/>
                  </a:cxn>
                  <a:cxn ang="0">
                    <a:pos x="1369" y="363"/>
                  </a:cxn>
                  <a:cxn ang="0">
                    <a:pos x="102" y="0"/>
                  </a:cxn>
                </a:cxnLst>
                <a:rect l="0" t="0" r="r" b="b"/>
                <a:pathLst>
                  <a:path w="1369" h="524">
                    <a:moveTo>
                      <a:pt x="102" y="0"/>
                    </a:moveTo>
                    <a:lnTo>
                      <a:pt x="0" y="82"/>
                    </a:lnTo>
                    <a:lnTo>
                      <a:pt x="0" y="141"/>
                    </a:lnTo>
                    <a:lnTo>
                      <a:pt x="1295" y="524"/>
                    </a:lnTo>
                    <a:lnTo>
                      <a:pt x="1295" y="443"/>
                    </a:lnTo>
                    <a:lnTo>
                      <a:pt x="1369" y="363"/>
                    </a:lnTo>
                    <a:lnTo>
                      <a:pt x="10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678" name="Line 382"/>
              <p:cNvSpPr>
                <a:spLocks noChangeShapeType="1"/>
              </p:cNvSpPr>
              <p:nvPr/>
            </p:nvSpPr>
            <p:spPr bwMode="auto">
              <a:xfrm flipH="1" flipV="1">
                <a:off x="3801" y="2122"/>
                <a:ext cx="128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679" name="Line 383"/>
              <p:cNvSpPr>
                <a:spLocks noChangeShapeType="1"/>
              </p:cNvSpPr>
              <p:nvPr/>
            </p:nvSpPr>
            <p:spPr bwMode="auto">
              <a:xfrm>
                <a:off x="4128" y="2128"/>
                <a:ext cx="1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680" name="Freeform 384"/>
              <p:cNvSpPr>
                <a:spLocks/>
              </p:cNvSpPr>
              <p:nvPr/>
            </p:nvSpPr>
            <p:spPr bwMode="auto">
              <a:xfrm>
                <a:off x="4089" y="2069"/>
                <a:ext cx="25" cy="26"/>
              </a:xfrm>
              <a:custGeom>
                <a:avLst/>
                <a:gdLst/>
                <a:ahLst/>
                <a:cxnLst>
                  <a:cxn ang="0">
                    <a:pos x="124" y="117"/>
                  </a:cxn>
                  <a:cxn ang="0">
                    <a:pos x="0" y="258"/>
                  </a:cxn>
                  <a:cxn ang="0">
                    <a:pos x="59" y="338"/>
                  </a:cxn>
                  <a:cxn ang="0">
                    <a:pos x="241" y="213"/>
                  </a:cxn>
                  <a:cxn ang="0">
                    <a:pos x="255" y="0"/>
                  </a:cxn>
                  <a:cxn ang="0">
                    <a:pos x="124" y="117"/>
                  </a:cxn>
                </a:cxnLst>
                <a:rect l="0" t="0" r="r" b="b"/>
                <a:pathLst>
                  <a:path w="255" h="338">
                    <a:moveTo>
                      <a:pt x="124" y="117"/>
                    </a:moveTo>
                    <a:lnTo>
                      <a:pt x="0" y="258"/>
                    </a:lnTo>
                    <a:lnTo>
                      <a:pt x="59" y="338"/>
                    </a:lnTo>
                    <a:lnTo>
                      <a:pt x="241" y="213"/>
                    </a:lnTo>
                    <a:lnTo>
                      <a:pt x="255" y="0"/>
                    </a:lnTo>
                    <a:lnTo>
                      <a:pt x="124" y="117"/>
                    </a:lnTo>
                    <a:close/>
                  </a:path>
                </a:pathLst>
              </a:custGeom>
              <a:solidFill>
                <a:srgbClr val="42424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681" name="Freeform 385"/>
              <p:cNvSpPr>
                <a:spLocks/>
              </p:cNvSpPr>
              <p:nvPr/>
            </p:nvSpPr>
            <p:spPr bwMode="auto">
              <a:xfrm>
                <a:off x="4089" y="2069"/>
                <a:ext cx="25" cy="26"/>
              </a:xfrm>
              <a:custGeom>
                <a:avLst/>
                <a:gdLst/>
                <a:ahLst/>
                <a:cxnLst>
                  <a:cxn ang="0">
                    <a:pos x="124" y="117"/>
                  </a:cxn>
                  <a:cxn ang="0">
                    <a:pos x="0" y="258"/>
                  </a:cxn>
                  <a:cxn ang="0">
                    <a:pos x="59" y="338"/>
                  </a:cxn>
                  <a:cxn ang="0">
                    <a:pos x="241" y="213"/>
                  </a:cxn>
                  <a:cxn ang="0">
                    <a:pos x="255" y="0"/>
                  </a:cxn>
                  <a:cxn ang="0">
                    <a:pos x="124" y="117"/>
                  </a:cxn>
                </a:cxnLst>
                <a:rect l="0" t="0" r="r" b="b"/>
                <a:pathLst>
                  <a:path w="255" h="338">
                    <a:moveTo>
                      <a:pt x="124" y="117"/>
                    </a:moveTo>
                    <a:lnTo>
                      <a:pt x="0" y="258"/>
                    </a:lnTo>
                    <a:lnTo>
                      <a:pt x="59" y="338"/>
                    </a:lnTo>
                    <a:lnTo>
                      <a:pt x="241" y="213"/>
                    </a:lnTo>
                    <a:lnTo>
                      <a:pt x="255" y="0"/>
                    </a:lnTo>
                    <a:lnTo>
                      <a:pt x="124" y="11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682" name="Freeform 386"/>
              <p:cNvSpPr>
                <a:spLocks/>
              </p:cNvSpPr>
              <p:nvPr/>
            </p:nvSpPr>
            <p:spPr bwMode="auto">
              <a:xfrm>
                <a:off x="3815" y="2011"/>
                <a:ext cx="303" cy="64"/>
              </a:xfrm>
              <a:custGeom>
                <a:avLst/>
                <a:gdLst/>
                <a:ahLst/>
                <a:cxnLst>
                  <a:cxn ang="0">
                    <a:pos x="0" y="199"/>
                  </a:cxn>
                  <a:cxn ang="0">
                    <a:pos x="45" y="318"/>
                  </a:cxn>
                  <a:cxn ang="0">
                    <a:pos x="511" y="437"/>
                  </a:cxn>
                  <a:cxn ang="0">
                    <a:pos x="629" y="199"/>
                  </a:cxn>
                  <a:cxn ang="0">
                    <a:pos x="3009" y="820"/>
                  </a:cxn>
                  <a:cxn ang="0">
                    <a:pos x="3031" y="628"/>
                  </a:cxn>
                  <a:cxn ang="0">
                    <a:pos x="496" y="0"/>
                  </a:cxn>
                  <a:cxn ang="0">
                    <a:pos x="379" y="281"/>
                  </a:cxn>
                  <a:cxn ang="0">
                    <a:pos x="0" y="199"/>
                  </a:cxn>
                </a:cxnLst>
                <a:rect l="0" t="0" r="r" b="b"/>
                <a:pathLst>
                  <a:path w="3031" h="820">
                    <a:moveTo>
                      <a:pt x="0" y="199"/>
                    </a:moveTo>
                    <a:lnTo>
                      <a:pt x="45" y="318"/>
                    </a:lnTo>
                    <a:lnTo>
                      <a:pt x="511" y="437"/>
                    </a:lnTo>
                    <a:lnTo>
                      <a:pt x="629" y="199"/>
                    </a:lnTo>
                    <a:lnTo>
                      <a:pt x="3009" y="820"/>
                    </a:lnTo>
                    <a:lnTo>
                      <a:pt x="3031" y="628"/>
                    </a:lnTo>
                    <a:lnTo>
                      <a:pt x="496" y="0"/>
                    </a:lnTo>
                    <a:lnTo>
                      <a:pt x="379" y="281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8282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683" name="Freeform 387"/>
              <p:cNvSpPr>
                <a:spLocks/>
              </p:cNvSpPr>
              <p:nvPr/>
            </p:nvSpPr>
            <p:spPr bwMode="auto">
              <a:xfrm>
                <a:off x="3815" y="2011"/>
                <a:ext cx="303" cy="64"/>
              </a:xfrm>
              <a:custGeom>
                <a:avLst/>
                <a:gdLst/>
                <a:ahLst/>
                <a:cxnLst>
                  <a:cxn ang="0">
                    <a:pos x="0" y="199"/>
                  </a:cxn>
                  <a:cxn ang="0">
                    <a:pos x="45" y="318"/>
                  </a:cxn>
                  <a:cxn ang="0">
                    <a:pos x="511" y="437"/>
                  </a:cxn>
                  <a:cxn ang="0">
                    <a:pos x="629" y="199"/>
                  </a:cxn>
                  <a:cxn ang="0">
                    <a:pos x="3009" y="820"/>
                  </a:cxn>
                  <a:cxn ang="0">
                    <a:pos x="3031" y="628"/>
                  </a:cxn>
                  <a:cxn ang="0">
                    <a:pos x="496" y="0"/>
                  </a:cxn>
                  <a:cxn ang="0">
                    <a:pos x="379" y="281"/>
                  </a:cxn>
                  <a:cxn ang="0">
                    <a:pos x="0" y="199"/>
                  </a:cxn>
                </a:cxnLst>
                <a:rect l="0" t="0" r="r" b="b"/>
                <a:pathLst>
                  <a:path w="3031" h="820">
                    <a:moveTo>
                      <a:pt x="0" y="199"/>
                    </a:moveTo>
                    <a:lnTo>
                      <a:pt x="45" y="318"/>
                    </a:lnTo>
                    <a:lnTo>
                      <a:pt x="511" y="437"/>
                    </a:lnTo>
                    <a:lnTo>
                      <a:pt x="629" y="199"/>
                    </a:lnTo>
                    <a:lnTo>
                      <a:pt x="3009" y="820"/>
                    </a:lnTo>
                    <a:lnTo>
                      <a:pt x="3031" y="628"/>
                    </a:lnTo>
                    <a:lnTo>
                      <a:pt x="496" y="0"/>
                    </a:lnTo>
                    <a:lnTo>
                      <a:pt x="379" y="281"/>
                    </a:lnTo>
                    <a:lnTo>
                      <a:pt x="0" y="19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684" name="Line 388"/>
              <p:cNvSpPr>
                <a:spLocks noChangeShapeType="1"/>
              </p:cNvSpPr>
              <p:nvPr/>
            </p:nvSpPr>
            <p:spPr bwMode="auto">
              <a:xfrm>
                <a:off x="3868" y="2017"/>
                <a:ext cx="9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685" name="Freeform 389"/>
              <p:cNvSpPr>
                <a:spLocks/>
              </p:cNvSpPr>
              <p:nvPr/>
            </p:nvSpPr>
            <p:spPr bwMode="auto">
              <a:xfrm>
                <a:off x="3862" y="2025"/>
                <a:ext cx="248" cy="56"/>
              </a:xfrm>
              <a:custGeom>
                <a:avLst/>
                <a:gdLst/>
                <a:ahLst/>
                <a:cxnLst>
                  <a:cxn ang="0">
                    <a:pos x="146" y="0"/>
                  </a:cxn>
                  <a:cxn ang="0">
                    <a:pos x="0" y="102"/>
                  </a:cxn>
                  <a:cxn ang="0">
                    <a:pos x="342" y="227"/>
                  </a:cxn>
                  <a:cxn ang="0">
                    <a:pos x="2353" y="722"/>
                  </a:cxn>
                  <a:cxn ang="0">
                    <a:pos x="2479" y="610"/>
                  </a:cxn>
                  <a:cxn ang="0">
                    <a:pos x="146" y="0"/>
                  </a:cxn>
                </a:cxnLst>
                <a:rect l="0" t="0" r="r" b="b"/>
                <a:pathLst>
                  <a:path w="2479" h="722">
                    <a:moveTo>
                      <a:pt x="146" y="0"/>
                    </a:moveTo>
                    <a:lnTo>
                      <a:pt x="0" y="102"/>
                    </a:lnTo>
                    <a:lnTo>
                      <a:pt x="342" y="227"/>
                    </a:lnTo>
                    <a:lnTo>
                      <a:pt x="2353" y="722"/>
                    </a:lnTo>
                    <a:lnTo>
                      <a:pt x="2479" y="610"/>
                    </a:lnTo>
                    <a:lnTo>
                      <a:pt x="146" y="0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686" name="Freeform 390"/>
              <p:cNvSpPr>
                <a:spLocks/>
              </p:cNvSpPr>
              <p:nvPr/>
            </p:nvSpPr>
            <p:spPr bwMode="auto">
              <a:xfrm>
                <a:off x="3862" y="2025"/>
                <a:ext cx="248" cy="56"/>
              </a:xfrm>
              <a:custGeom>
                <a:avLst/>
                <a:gdLst/>
                <a:ahLst/>
                <a:cxnLst>
                  <a:cxn ang="0">
                    <a:pos x="146" y="0"/>
                  </a:cxn>
                  <a:cxn ang="0">
                    <a:pos x="0" y="102"/>
                  </a:cxn>
                  <a:cxn ang="0">
                    <a:pos x="342" y="227"/>
                  </a:cxn>
                  <a:cxn ang="0">
                    <a:pos x="2353" y="722"/>
                  </a:cxn>
                  <a:cxn ang="0">
                    <a:pos x="2479" y="610"/>
                  </a:cxn>
                  <a:cxn ang="0">
                    <a:pos x="146" y="0"/>
                  </a:cxn>
                </a:cxnLst>
                <a:rect l="0" t="0" r="r" b="b"/>
                <a:pathLst>
                  <a:path w="2479" h="722">
                    <a:moveTo>
                      <a:pt x="146" y="0"/>
                    </a:moveTo>
                    <a:lnTo>
                      <a:pt x="0" y="102"/>
                    </a:lnTo>
                    <a:lnTo>
                      <a:pt x="342" y="227"/>
                    </a:lnTo>
                    <a:lnTo>
                      <a:pt x="2353" y="722"/>
                    </a:lnTo>
                    <a:lnTo>
                      <a:pt x="2479" y="610"/>
                    </a:lnTo>
                    <a:lnTo>
                      <a:pt x="14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687" name="Freeform 391"/>
              <p:cNvSpPr>
                <a:spLocks/>
              </p:cNvSpPr>
              <p:nvPr/>
            </p:nvSpPr>
            <p:spPr bwMode="auto">
              <a:xfrm>
                <a:off x="3860" y="2033"/>
                <a:ext cx="239" cy="62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207"/>
                  </a:cxn>
                  <a:cxn ang="0">
                    <a:pos x="2347" y="804"/>
                  </a:cxn>
                  <a:cxn ang="0">
                    <a:pos x="2397" y="591"/>
                  </a:cxn>
                  <a:cxn ang="0">
                    <a:pos x="22" y="0"/>
                  </a:cxn>
                </a:cxnLst>
                <a:rect l="0" t="0" r="r" b="b"/>
                <a:pathLst>
                  <a:path w="2397" h="804">
                    <a:moveTo>
                      <a:pt x="22" y="0"/>
                    </a:moveTo>
                    <a:lnTo>
                      <a:pt x="0" y="207"/>
                    </a:lnTo>
                    <a:lnTo>
                      <a:pt x="2347" y="804"/>
                    </a:lnTo>
                    <a:lnTo>
                      <a:pt x="2397" y="591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8282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688" name="Freeform 392"/>
              <p:cNvSpPr>
                <a:spLocks/>
              </p:cNvSpPr>
              <p:nvPr/>
            </p:nvSpPr>
            <p:spPr bwMode="auto">
              <a:xfrm>
                <a:off x="3860" y="2033"/>
                <a:ext cx="239" cy="62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207"/>
                  </a:cxn>
                  <a:cxn ang="0">
                    <a:pos x="2347" y="804"/>
                  </a:cxn>
                  <a:cxn ang="0">
                    <a:pos x="2397" y="591"/>
                  </a:cxn>
                  <a:cxn ang="0">
                    <a:pos x="22" y="0"/>
                  </a:cxn>
                </a:cxnLst>
                <a:rect l="0" t="0" r="r" b="b"/>
                <a:pathLst>
                  <a:path w="2397" h="804">
                    <a:moveTo>
                      <a:pt x="22" y="0"/>
                    </a:moveTo>
                    <a:lnTo>
                      <a:pt x="0" y="207"/>
                    </a:lnTo>
                    <a:lnTo>
                      <a:pt x="2347" y="804"/>
                    </a:lnTo>
                    <a:lnTo>
                      <a:pt x="2397" y="591"/>
                    </a:lnTo>
                    <a:lnTo>
                      <a:pt x="2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689" name="Freeform 393"/>
              <p:cNvSpPr>
                <a:spLocks/>
              </p:cNvSpPr>
              <p:nvPr/>
            </p:nvSpPr>
            <p:spPr bwMode="auto">
              <a:xfrm>
                <a:off x="3974" y="2051"/>
                <a:ext cx="16" cy="8"/>
              </a:xfrm>
              <a:custGeom>
                <a:avLst/>
                <a:gdLst/>
                <a:ahLst/>
                <a:cxnLst>
                  <a:cxn ang="0">
                    <a:pos x="0" y="67"/>
                  </a:cxn>
                  <a:cxn ang="0">
                    <a:pos x="0" y="82"/>
                  </a:cxn>
                  <a:cxn ang="0">
                    <a:pos x="14" y="82"/>
                  </a:cxn>
                  <a:cxn ang="0">
                    <a:pos x="30" y="104"/>
                  </a:cxn>
                  <a:cxn ang="0">
                    <a:pos x="140" y="104"/>
                  </a:cxn>
                  <a:cxn ang="0">
                    <a:pos x="145" y="90"/>
                  </a:cxn>
                  <a:cxn ang="0">
                    <a:pos x="145" y="82"/>
                  </a:cxn>
                  <a:cxn ang="0">
                    <a:pos x="154" y="73"/>
                  </a:cxn>
                  <a:cxn ang="0">
                    <a:pos x="154" y="53"/>
                  </a:cxn>
                  <a:cxn ang="0">
                    <a:pos x="145" y="36"/>
                  </a:cxn>
                  <a:cxn ang="0">
                    <a:pos x="145" y="22"/>
                  </a:cxn>
                  <a:cxn ang="0">
                    <a:pos x="140" y="16"/>
                  </a:cxn>
                  <a:cxn ang="0">
                    <a:pos x="117" y="8"/>
                  </a:cxn>
                  <a:cxn ang="0">
                    <a:pos x="110" y="8"/>
                  </a:cxn>
                  <a:cxn ang="0">
                    <a:pos x="95" y="0"/>
                  </a:cxn>
                  <a:cxn ang="0">
                    <a:pos x="51" y="0"/>
                  </a:cxn>
                  <a:cxn ang="0">
                    <a:pos x="51" y="8"/>
                  </a:cxn>
                  <a:cxn ang="0">
                    <a:pos x="36" y="8"/>
                  </a:cxn>
                  <a:cxn ang="0">
                    <a:pos x="30" y="16"/>
                  </a:cxn>
                  <a:cxn ang="0">
                    <a:pos x="14" y="16"/>
                  </a:cxn>
                  <a:cxn ang="0">
                    <a:pos x="14" y="22"/>
                  </a:cxn>
                  <a:cxn ang="0">
                    <a:pos x="0" y="45"/>
                  </a:cxn>
                  <a:cxn ang="0">
                    <a:pos x="0" y="67"/>
                  </a:cxn>
                </a:cxnLst>
                <a:rect l="0" t="0" r="r" b="b"/>
                <a:pathLst>
                  <a:path w="154" h="104">
                    <a:moveTo>
                      <a:pt x="0" y="67"/>
                    </a:moveTo>
                    <a:lnTo>
                      <a:pt x="0" y="82"/>
                    </a:lnTo>
                    <a:lnTo>
                      <a:pt x="14" y="82"/>
                    </a:lnTo>
                    <a:lnTo>
                      <a:pt x="30" y="104"/>
                    </a:lnTo>
                    <a:lnTo>
                      <a:pt x="140" y="104"/>
                    </a:lnTo>
                    <a:lnTo>
                      <a:pt x="145" y="90"/>
                    </a:lnTo>
                    <a:lnTo>
                      <a:pt x="145" y="82"/>
                    </a:lnTo>
                    <a:lnTo>
                      <a:pt x="154" y="73"/>
                    </a:lnTo>
                    <a:lnTo>
                      <a:pt x="154" y="53"/>
                    </a:lnTo>
                    <a:lnTo>
                      <a:pt x="145" y="36"/>
                    </a:lnTo>
                    <a:lnTo>
                      <a:pt x="145" y="22"/>
                    </a:lnTo>
                    <a:lnTo>
                      <a:pt x="140" y="16"/>
                    </a:lnTo>
                    <a:lnTo>
                      <a:pt x="117" y="8"/>
                    </a:lnTo>
                    <a:lnTo>
                      <a:pt x="110" y="8"/>
                    </a:lnTo>
                    <a:lnTo>
                      <a:pt x="95" y="0"/>
                    </a:lnTo>
                    <a:lnTo>
                      <a:pt x="51" y="0"/>
                    </a:lnTo>
                    <a:lnTo>
                      <a:pt x="51" y="8"/>
                    </a:lnTo>
                    <a:lnTo>
                      <a:pt x="36" y="8"/>
                    </a:lnTo>
                    <a:lnTo>
                      <a:pt x="30" y="16"/>
                    </a:lnTo>
                    <a:lnTo>
                      <a:pt x="14" y="16"/>
                    </a:lnTo>
                    <a:lnTo>
                      <a:pt x="14" y="22"/>
                    </a:lnTo>
                    <a:lnTo>
                      <a:pt x="0" y="45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4F4F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690" name="Freeform 394"/>
              <p:cNvSpPr>
                <a:spLocks/>
              </p:cNvSpPr>
              <p:nvPr/>
            </p:nvSpPr>
            <p:spPr bwMode="auto">
              <a:xfrm>
                <a:off x="3974" y="2051"/>
                <a:ext cx="16" cy="8"/>
              </a:xfrm>
              <a:custGeom>
                <a:avLst/>
                <a:gdLst/>
                <a:ahLst/>
                <a:cxnLst>
                  <a:cxn ang="0">
                    <a:pos x="0" y="67"/>
                  </a:cxn>
                  <a:cxn ang="0">
                    <a:pos x="0" y="82"/>
                  </a:cxn>
                  <a:cxn ang="0">
                    <a:pos x="14" y="82"/>
                  </a:cxn>
                  <a:cxn ang="0">
                    <a:pos x="30" y="104"/>
                  </a:cxn>
                  <a:cxn ang="0">
                    <a:pos x="140" y="104"/>
                  </a:cxn>
                  <a:cxn ang="0">
                    <a:pos x="145" y="90"/>
                  </a:cxn>
                  <a:cxn ang="0">
                    <a:pos x="145" y="82"/>
                  </a:cxn>
                  <a:cxn ang="0">
                    <a:pos x="154" y="73"/>
                  </a:cxn>
                  <a:cxn ang="0">
                    <a:pos x="154" y="53"/>
                  </a:cxn>
                  <a:cxn ang="0">
                    <a:pos x="145" y="36"/>
                  </a:cxn>
                  <a:cxn ang="0">
                    <a:pos x="145" y="22"/>
                  </a:cxn>
                  <a:cxn ang="0">
                    <a:pos x="140" y="16"/>
                  </a:cxn>
                  <a:cxn ang="0">
                    <a:pos x="117" y="8"/>
                  </a:cxn>
                  <a:cxn ang="0">
                    <a:pos x="110" y="8"/>
                  </a:cxn>
                  <a:cxn ang="0">
                    <a:pos x="95" y="0"/>
                  </a:cxn>
                  <a:cxn ang="0">
                    <a:pos x="51" y="0"/>
                  </a:cxn>
                  <a:cxn ang="0">
                    <a:pos x="51" y="8"/>
                  </a:cxn>
                  <a:cxn ang="0">
                    <a:pos x="36" y="8"/>
                  </a:cxn>
                  <a:cxn ang="0">
                    <a:pos x="30" y="16"/>
                  </a:cxn>
                  <a:cxn ang="0">
                    <a:pos x="14" y="16"/>
                  </a:cxn>
                  <a:cxn ang="0">
                    <a:pos x="14" y="22"/>
                  </a:cxn>
                  <a:cxn ang="0">
                    <a:pos x="0" y="45"/>
                  </a:cxn>
                  <a:cxn ang="0">
                    <a:pos x="0" y="67"/>
                  </a:cxn>
                </a:cxnLst>
                <a:rect l="0" t="0" r="r" b="b"/>
                <a:pathLst>
                  <a:path w="154" h="104">
                    <a:moveTo>
                      <a:pt x="0" y="67"/>
                    </a:moveTo>
                    <a:lnTo>
                      <a:pt x="0" y="82"/>
                    </a:lnTo>
                    <a:lnTo>
                      <a:pt x="14" y="82"/>
                    </a:lnTo>
                    <a:lnTo>
                      <a:pt x="30" y="104"/>
                    </a:lnTo>
                    <a:lnTo>
                      <a:pt x="140" y="104"/>
                    </a:lnTo>
                    <a:lnTo>
                      <a:pt x="145" y="90"/>
                    </a:lnTo>
                    <a:lnTo>
                      <a:pt x="145" y="82"/>
                    </a:lnTo>
                    <a:lnTo>
                      <a:pt x="154" y="73"/>
                    </a:lnTo>
                    <a:lnTo>
                      <a:pt x="154" y="53"/>
                    </a:lnTo>
                    <a:lnTo>
                      <a:pt x="145" y="36"/>
                    </a:lnTo>
                    <a:lnTo>
                      <a:pt x="145" y="22"/>
                    </a:lnTo>
                    <a:lnTo>
                      <a:pt x="140" y="16"/>
                    </a:lnTo>
                    <a:lnTo>
                      <a:pt x="117" y="8"/>
                    </a:lnTo>
                    <a:lnTo>
                      <a:pt x="110" y="8"/>
                    </a:lnTo>
                    <a:lnTo>
                      <a:pt x="95" y="0"/>
                    </a:lnTo>
                    <a:lnTo>
                      <a:pt x="51" y="0"/>
                    </a:lnTo>
                    <a:lnTo>
                      <a:pt x="51" y="8"/>
                    </a:lnTo>
                    <a:lnTo>
                      <a:pt x="36" y="8"/>
                    </a:lnTo>
                    <a:lnTo>
                      <a:pt x="30" y="16"/>
                    </a:lnTo>
                    <a:lnTo>
                      <a:pt x="14" y="16"/>
                    </a:lnTo>
                    <a:lnTo>
                      <a:pt x="14" y="22"/>
                    </a:lnTo>
                    <a:lnTo>
                      <a:pt x="0" y="45"/>
                    </a:lnTo>
                    <a:lnTo>
                      <a:pt x="0" y="6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691" name="Freeform 395"/>
              <p:cNvSpPr>
                <a:spLocks/>
              </p:cNvSpPr>
              <p:nvPr/>
            </p:nvSpPr>
            <p:spPr bwMode="auto">
              <a:xfrm>
                <a:off x="3885" y="2033"/>
                <a:ext cx="10" cy="10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0" y="60"/>
                  </a:cxn>
                  <a:cxn ang="0">
                    <a:pos x="0" y="119"/>
                  </a:cxn>
                  <a:cxn ang="0">
                    <a:pos x="22" y="125"/>
                  </a:cxn>
                  <a:cxn ang="0">
                    <a:pos x="22" y="66"/>
                  </a:cxn>
                  <a:cxn ang="0">
                    <a:pos x="31" y="66"/>
                  </a:cxn>
                  <a:cxn ang="0">
                    <a:pos x="96" y="0"/>
                  </a:cxn>
                  <a:cxn ang="0">
                    <a:pos x="67" y="0"/>
                  </a:cxn>
                </a:cxnLst>
                <a:rect l="0" t="0" r="r" b="b"/>
                <a:pathLst>
                  <a:path w="96" h="125">
                    <a:moveTo>
                      <a:pt x="67" y="0"/>
                    </a:moveTo>
                    <a:lnTo>
                      <a:pt x="0" y="60"/>
                    </a:lnTo>
                    <a:lnTo>
                      <a:pt x="0" y="119"/>
                    </a:lnTo>
                    <a:lnTo>
                      <a:pt x="22" y="125"/>
                    </a:lnTo>
                    <a:lnTo>
                      <a:pt x="22" y="66"/>
                    </a:lnTo>
                    <a:lnTo>
                      <a:pt x="31" y="66"/>
                    </a:lnTo>
                    <a:lnTo>
                      <a:pt x="96" y="0"/>
                    </a:lnTo>
                    <a:lnTo>
                      <a:pt x="6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692" name="Line 396"/>
              <p:cNvSpPr>
                <a:spLocks noChangeShapeType="1"/>
              </p:cNvSpPr>
              <p:nvPr/>
            </p:nvSpPr>
            <p:spPr bwMode="auto">
              <a:xfrm flipV="1">
                <a:off x="3900" y="2036"/>
                <a:ext cx="7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693" name="Line 397"/>
              <p:cNvSpPr>
                <a:spLocks noChangeShapeType="1"/>
              </p:cNvSpPr>
              <p:nvPr/>
            </p:nvSpPr>
            <p:spPr bwMode="auto">
              <a:xfrm>
                <a:off x="3907" y="2036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694" name="Line 398"/>
              <p:cNvSpPr>
                <a:spLocks noChangeShapeType="1"/>
              </p:cNvSpPr>
              <p:nvPr/>
            </p:nvSpPr>
            <p:spPr bwMode="auto">
              <a:xfrm flipH="1">
                <a:off x="3905" y="2037"/>
                <a:ext cx="6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695" name="Line 399"/>
              <p:cNvSpPr>
                <a:spLocks noChangeShapeType="1"/>
              </p:cNvSpPr>
              <p:nvPr/>
            </p:nvSpPr>
            <p:spPr bwMode="auto">
              <a:xfrm flipV="1">
                <a:off x="3938" y="2043"/>
                <a:ext cx="6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696" name="Line 400"/>
              <p:cNvSpPr>
                <a:spLocks noChangeShapeType="1"/>
              </p:cNvSpPr>
              <p:nvPr/>
            </p:nvSpPr>
            <p:spPr bwMode="auto">
              <a:xfrm>
                <a:off x="3944" y="2043"/>
                <a:ext cx="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697" name="Line 401"/>
              <p:cNvSpPr>
                <a:spLocks noChangeShapeType="1"/>
              </p:cNvSpPr>
              <p:nvPr/>
            </p:nvSpPr>
            <p:spPr bwMode="auto">
              <a:xfrm flipH="1">
                <a:off x="3942" y="2043"/>
                <a:ext cx="6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698" name="Line 402"/>
              <p:cNvSpPr>
                <a:spLocks noChangeShapeType="1"/>
              </p:cNvSpPr>
              <p:nvPr/>
            </p:nvSpPr>
            <p:spPr bwMode="auto">
              <a:xfrm flipV="1">
                <a:off x="3948" y="2045"/>
                <a:ext cx="6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699" name="Line 403"/>
              <p:cNvSpPr>
                <a:spLocks noChangeShapeType="1"/>
              </p:cNvSpPr>
              <p:nvPr/>
            </p:nvSpPr>
            <p:spPr bwMode="auto">
              <a:xfrm>
                <a:off x="3954" y="2045"/>
                <a:ext cx="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700" name="Line 404"/>
              <p:cNvSpPr>
                <a:spLocks noChangeShapeType="1"/>
              </p:cNvSpPr>
              <p:nvPr/>
            </p:nvSpPr>
            <p:spPr bwMode="auto">
              <a:xfrm flipH="1">
                <a:off x="3951" y="2046"/>
                <a:ext cx="6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701" name="Line 405"/>
              <p:cNvSpPr>
                <a:spLocks noChangeShapeType="1"/>
              </p:cNvSpPr>
              <p:nvPr/>
            </p:nvSpPr>
            <p:spPr bwMode="auto">
              <a:xfrm flipV="1">
                <a:off x="3909" y="2038"/>
                <a:ext cx="8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702" name="Line 406"/>
              <p:cNvSpPr>
                <a:spLocks noChangeShapeType="1"/>
              </p:cNvSpPr>
              <p:nvPr/>
            </p:nvSpPr>
            <p:spPr bwMode="auto">
              <a:xfrm>
                <a:off x="3917" y="2038"/>
                <a:ext cx="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703" name="Line 407"/>
              <p:cNvSpPr>
                <a:spLocks noChangeShapeType="1"/>
              </p:cNvSpPr>
              <p:nvPr/>
            </p:nvSpPr>
            <p:spPr bwMode="auto">
              <a:xfrm flipH="1">
                <a:off x="3914" y="2039"/>
                <a:ext cx="6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704" name="Line 408"/>
              <p:cNvSpPr>
                <a:spLocks noChangeShapeType="1"/>
              </p:cNvSpPr>
              <p:nvPr/>
            </p:nvSpPr>
            <p:spPr bwMode="auto">
              <a:xfrm flipV="1">
                <a:off x="3917" y="2039"/>
                <a:ext cx="8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705" name="Line 409"/>
              <p:cNvSpPr>
                <a:spLocks noChangeShapeType="1"/>
              </p:cNvSpPr>
              <p:nvPr/>
            </p:nvSpPr>
            <p:spPr bwMode="auto">
              <a:xfrm>
                <a:off x="3925" y="2039"/>
                <a:ext cx="3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706" name="Line 410"/>
              <p:cNvSpPr>
                <a:spLocks noChangeShapeType="1"/>
              </p:cNvSpPr>
              <p:nvPr/>
            </p:nvSpPr>
            <p:spPr bwMode="auto">
              <a:xfrm flipH="1">
                <a:off x="3923" y="2041"/>
                <a:ext cx="5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707" name="Line 411"/>
              <p:cNvSpPr>
                <a:spLocks noChangeShapeType="1"/>
              </p:cNvSpPr>
              <p:nvPr/>
            </p:nvSpPr>
            <p:spPr bwMode="auto">
              <a:xfrm flipV="1">
                <a:off x="3928" y="2041"/>
                <a:ext cx="6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708" name="Line 412"/>
              <p:cNvSpPr>
                <a:spLocks noChangeShapeType="1"/>
              </p:cNvSpPr>
              <p:nvPr/>
            </p:nvSpPr>
            <p:spPr bwMode="auto">
              <a:xfrm>
                <a:off x="3934" y="2041"/>
                <a:ext cx="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709" name="Line 413"/>
              <p:cNvSpPr>
                <a:spLocks noChangeShapeType="1"/>
              </p:cNvSpPr>
              <p:nvPr/>
            </p:nvSpPr>
            <p:spPr bwMode="auto">
              <a:xfrm flipH="1">
                <a:off x="3931" y="2042"/>
                <a:ext cx="7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710" name="Freeform 414"/>
              <p:cNvSpPr>
                <a:spLocks/>
              </p:cNvSpPr>
              <p:nvPr/>
            </p:nvSpPr>
            <p:spPr bwMode="auto">
              <a:xfrm>
                <a:off x="3874" y="2031"/>
                <a:ext cx="9" cy="11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0" y="59"/>
                  </a:cxn>
                  <a:cxn ang="0">
                    <a:pos x="0" y="141"/>
                  </a:cxn>
                  <a:cxn ang="0">
                    <a:pos x="28" y="141"/>
                  </a:cxn>
                  <a:cxn ang="0">
                    <a:pos x="28" y="68"/>
                  </a:cxn>
                  <a:cxn ang="0">
                    <a:pos x="93" y="8"/>
                  </a:cxn>
                  <a:cxn ang="0">
                    <a:pos x="65" y="0"/>
                  </a:cxn>
                </a:cxnLst>
                <a:rect l="0" t="0" r="r" b="b"/>
                <a:pathLst>
                  <a:path w="93" h="141">
                    <a:moveTo>
                      <a:pt x="65" y="0"/>
                    </a:moveTo>
                    <a:lnTo>
                      <a:pt x="0" y="59"/>
                    </a:lnTo>
                    <a:lnTo>
                      <a:pt x="0" y="141"/>
                    </a:lnTo>
                    <a:lnTo>
                      <a:pt x="28" y="141"/>
                    </a:lnTo>
                    <a:lnTo>
                      <a:pt x="28" y="68"/>
                    </a:lnTo>
                    <a:lnTo>
                      <a:pt x="93" y="8"/>
                    </a:lnTo>
                    <a:lnTo>
                      <a:pt x="6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711" name="Freeform 415"/>
              <p:cNvSpPr>
                <a:spLocks/>
              </p:cNvSpPr>
              <p:nvPr/>
            </p:nvSpPr>
            <p:spPr bwMode="auto">
              <a:xfrm>
                <a:off x="4104" y="2077"/>
                <a:ext cx="55" cy="21"/>
              </a:xfrm>
              <a:custGeom>
                <a:avLst/>
                <a:gdLst/>
                <a:ahLst/>
                <a:cxnLst>
                  <a:cxn ang="0">
                    <a:pos x="22" y="171"/>
                  </a:cxn>
                  <a:cxn ang="0">
                    <a:pos x="28" y="171"/>
                  </a:cxn>
                  <a:cxn ang="0">
                    <a:pos x="28" y="177"/>
                  </a:cxn>
                  <a:cxn ang="0">
                    <a:pos x="64" y="177"/>
                  </a:cxn>
                  <a:cxn ang="0">
                    <a:pos x="87" y="193"/>
                  </a:cxn>
                  <a:cxn ang="0">
                    <a:pos x="101" y="193"/>
                  </a:cxn>
                  <a:cxn ang="0">
                    <a:pos x="115" y="199"/>
                  </a:cxn>
                  <a:cxn ang="0">
                    <a:pos x="196" y="199"/>
                  </a:cxn>
                  <a:cxn ang="0">
                    <a:pos x="218" y="213"/>
                  </a:cxn>
                  <a:cxn ang="0">
                    <a:pos x="238" y="213"/>
                  </a:cxn>
                  <a:cxn ang="0">
                    <a:pos x="255" y="222"/>
                  </a:cxn>
                  <a:cxn ang="0">
                    <a:pos x="275" y="222"/>
                  </a:cxn>
                  <a:cxn ang="0">
                    <a:pos x="305" y="236"/>
                  </a:cxn>
                  <a:cxn ang="0">
                    <a:pos x="356" y="236"/>
                  </a:cxn>
                  <a:cxn ang="0">
                    <a:pos x="370" y="250"/>
                  </a:cxn>
                  <a:cxn ang="0">
                    <a:pos x="414" y="250"/>
                  </a:cxn>
                  <a:cxn ang="0">
                    <a:pos x="429" y="259"/>
                  </a:cxn>
                  <a:cxn ang="0">
                    <a:pos x="457" y="259"/>
                  </a:cxn>
                  <a:cxn ang="0">
                    <a:pos x="466" y="272"/>
                  </a:cxn>
                  <a:cxn ang="0">
                    <a:pos x="479" y="272"/>
                  </a:cxn>
                  <a:cxn ang="0">
                    <a:pos x="553" y="222"/>
                  </a:cxn>
                  <a:cxn ang="0">
                    <a:pos x="414" y="111"/>
                  </a:cxn>
                  <a:cxn ang="0">
                    <a:pos x="401" y="111"/>
                  </a:cxn>
                  <a:cxn ang="0">
                    <a:pos x="401" y="103"/>
                  </a:cxn>
                  <a:cxn ang="0">
                    <a:pos x="392" y="103"/>
                  </a:cxn>
                  <a:cxn ang="0">
                    <a:pos x="364" y="83"/>
                  </a:cxn>
                  <a:cxn ang="0">
                    <a:pos x="356" y="83"/>
                  </a:cxn>
                  <a:cxn ang="0">
                    <a:pos x="342" y="59"/>
                  </a:cxn>
                  <a:cxn ang="0">
                    <a:pos x="334" y="59"/>
                  </a:cxn>
                  <a:cxn ang="0">
                    <a:pos x="320" y="52"/>
                  </a:cxn>
                  <a:cxn ang="0">
                    <a:pos x="305" y="37"/>
                  </a:cxn>
                  <a:cxn ang="0">
                    <a:pos x="283" y="37"/>
                  </a:cxn>
                  <a:cxn ang="0">
                    <a:pos x="261" y="23"/>
                  </a:cxn>
                  <a:cxn ang="0">
                    <a:pos x="255" y="23"/>
                  </a:cxn>
                  <a:cxn ang="0">
                    <a:pos x="247" y="15"/>
                  </a:cxn>
                  <a:cxn ang="0">
                    <a:pos x="233" y="15"/>
                  </a:cxn>
                  <a:cxn ang="0">
                    <a:pos x="225" y="0"/>
                  </a:cxn>
                  <a:cxn ang="0">
                    <a:pos x="87" y="0"/>
                  </a:cxn>
                  <a:cxn ang="0">
                    <a:pos x="79" y="15"/>
                  </a:cxn>
                  <a:cxn ang="0">
                    <a:pos x="64" y="15"/>
                  </a:cxn>
                  <a:cxn ang="0">
                    <a:pos x="50" y="37"/>
                  </a:cxn>
                  <a:cxn ang="0">
                    <a:pos x="28" y="37"/>
                  </a:cxn>
                  <a:cxn ang="0">
                    <a:pos x="28" y="52"/>
                  </a:cxn>
                  <a:cxn ang="0">
                    <a:pos x="22" y="74"/>
                  </a:cxn>
                  <a:cxn ang="0">
                    <a:pos x="22" y="83"/>
                  </a:cxn>
                  <a:cxn ang="0">
                    <a:pos x="5" y="83"/>
                  </a:cxn>
                  <a:cxn ang="0">
                    <a:pos x="5" y="96"/>
                  </a:cxn>
                  <a:cxn ang="0">
                    <a:pos x="0" y="103"/>
                  </a:cxn>
                  <a:cxn ang="0">
                    <a:pos x="0" y="140"/>
                  </a:cxn>
                  <a:cxn ang="0">
                    <a:pos x="5" y="156"/>
                  </a:cxn>
                  <a:cxn ang="0">
                    <a:pos x="22" y="156"/>
                  </a:cxn>
                  <a:cxn ang="0">
                    <a:pos x="22" y="171"/>
                  </a:cxn>
                </a:cxnLst>
                <a:rect l="0" t="0" r="r" b="b"/>
                <a:pathLst>
                  <a:path w="553" h="272">
                    <a:moveTo>
                      <a:pt x="22" y="171"/>
                    </a:moveTo>
                    <a:lnTo>
                      <a:pt x="28" y="171"/>
                    </a:lnTo>
                    <a:lnTo>
                      <a:pt x="28" y="177"/>
                    </a:lnTo>
                    <a:lnTo>
                      <a:pt x="64" y="177"/>
                    </a:lnTo>
                    <a:lnTo>
                      <a:pt x="87" y="193"/>
                    </a:lnTo>
                    <a:lnTo>
                      <a:pt x="101" y="193"/>
                    </a:lnTo>
                    <a:lnTo>
                      <a:pt x="115" y="199"/>
                    </a:lnTo>
                    <a:lnTo>
                      <a:pt x="196" y="199"/>
                    </a:lnTo>
                    <a:lnTo>
                      <a:pt x="218" y="213"/>
                    </a:lnTo>
                    <a:lnTo>
                      <a:pt x="238" y="213"/>
                    </a:lnTo>
                    <a:lnTo>
                      <a:pt x="255" y="222"/>
                    </a:lnTo>
                    <a:lnTo>
                      <a:pt x="275" y="222"/>
                    </a:lnTo>
                    <a:lnTo>
                      <a:pt x="305" y="236"/>
                    </a:lnTo>
                    <a:lnTo>
                      <a:pt x="356" y="236"/>
                    </a:lnTo>
                    <a:lnTo>
                      <a:pt x="370" y="250"/>
                    </a:lnTo>
                    <a:lnTo>
                      <a:pt x="414" y="250"/>
                    </a:lnTo>
                    <a:lnTo>
                      <a:pt x="429" y="259"/>
                    </a:lnTo>
                    <a:lnTo>
                      <a:pt x="457" y="259"/>
                    </a:lnTo>
                    <a:lnTo>
                      <a:pt x="466" y="272"/>
                    </a:lnTo>
                    <a:lnTo>
                      <a:pt x="479" y="272"/>
                    </a:lnTo>
                    <a:lnTo>
                      <a:pt x="553" y="222"/>
                    </a:lnTo>
                    <a:lnTo>
                      <a:pt x="414" y="111"/>
                    </a:lnTo>
                    <a:lnTo>
                      <a:pt x="401" y="111"/>
                    </a:lnTo>
                    <a:lnTo>
                      <a:pt x="401" y="103"/>
                    </a:lnTo>
                    <a:lnTo>
                      <a:pt x="392" y="103"/>
                    </a:lnTo>
                    <a:lnTo>
                      <a:pt x="364" y="83"/>
                    </a:lnTo>
                    <a:lnTo>
                      <a:pt x="356" y="83"/>
                    </a:lnTo>
                    <a:lnTo>
                      <a:pt x="342" y="59"/>
                    </a:lnTo>
                    <a:lnTo>
                      <a:pt x="334" y="59"/>
                    </a:lnTo>
                    <a:lnTo>
                      <a:pt x="320" y="52"/>
                    </a:lnTo>
                    <a:lnTo>
                      <a:pt x="305" y="37"/>
                    </a:lnTo>
                    <a:lnTo>
                      <a:pt x="283" y="37"/>
                    </a:lnTo>
                    <a:lnTo>
                      <a:pt x="261" y="23"/>
                    </a:lnTo>
                    <a:lnTo>
                      <a:pt x="255" y="23"/>
                    </a:lnTo>
                    <a:lnTo>
                      <a:pt x="247" y="15"/>
                    </a:lnTo>
                    <a:lnTo>
                      <a:pt x="233" y="15"/>
                    </a:lnTo>
                    <a:lnTo>
                      <a:pt x="225" y="0"/>
                    </a:lnTo>
                    <a:lnTo>
                      <a:pt x="87" y="0"/>
                    </a:lnTo>
                    <a:lnTo>
                      <a:pt x="79" y="15"/>
                    </a:lnTo>
                    <a:lnTo>
                      <a:pt x="64" y="15"/>
                    </a:lnTo>
                    <a:lnTo>
                      <a:pt x="50" y="37"/>
                    </a:lnTo>
                    <a:lnTo>
                      <a:pt x="28" y="37"/>
                    </a:lnTo>
                    <a:lnTo>
                      <a:pt x="28" y="52"/>
                    </a:lnTo>
                    <a:lnTo>
                      <a:pt x="22" y="74"/>
                    </a:lnTo>
                    <a:lnTo>
                      <a:pt x="22" y="83"/>
                    </a:lnTo>
                    <a:lnTo>
                      <a:pt x="5" y="83"/>
                    </a:lnTo>
                    <a:lnTo>
                      <a:pt x="5" y="96"/>
                    </a:lnTo>
                    <a:lnTo>
                      <a:pt x="0" y="103"/>
                    </a:lnTo>
                    <a:lnTo>
                      <a:pt x="0" y="140"/>
                    </a:lnTo>
                    <a:lnTo>
                      <a:pt x="5" y="156"/>
                    </a:lnTo>
                    <a:lnTo>
                      <a:pt x="22" y="156"/>
                    </a:lnTo>
                    <a:lnTo>
                      <a:pt x="22" y="171"/>
                    </a:lnTo>
                    <a:close/>
                  </a:path>
                </a:pathLst>
              </a:custGeom>
              <a:solidFill>
                <a:srgbClr val="8282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712" name="Freeform 416"/>
              <p:cNvSpPr>
                <a:spLocks/>
              </p:cNvSpPr>
              <p:nvPr/>
            </p:nvSpPr>
            <p:spPr bwMode="auto">
              <a:xfrm>
                <a:off x="4104" y="2077"/>
                <a:ext cx="55" cy="21"/>
              </a:xfrm>
              <a:custGeom>
                <a:avLst/>
                <a:gdLst/>
                <a:ahLst/>
                <a:cxnLst>
                  <a:cxn ang="0">
                    <a:pos x="22" y="171"/>
                  </a:cxn>
                  <a:cxn ang="0">
                    <a:pos x="28" y="171"/>
                  </a:cxn>
                  <a:cxn ang="0">
                    <a:pos x="28" y="177"/>
                  </a:cxn>
                  <a:cxn ang="0">
                    <a:pos x="64" y="177"/>
                  </a:cxn>
                  <a:cxn ang="0">
                    <a:pos x="87" y="193"/>
                  </a:cxn>
                  <a:cxn ang="0">
                    <a:pos x="101" y="193"/>
                  </a:cxn>
                  <a:cxn ang="0">
                    <a:pos x="115" y="199"/>
                  </a:cxn>
                  <a:cxn ang="0">
                    <a:pos x="196" y="199"/>
                  </a:cxn>
                  <a:cxn ang="0">
                    <a:pos x="218" y="213"/>
                  </a:cxn>
                  <a:cxn ang="0">
                    <a:pos x="238" y="213"/>
                  </a:cxn>
                  <a:cxn ang="0">
                    <a:pos x="255" y="222"/>
                  </a:cxn>
                  <a:cxn ang="0">
                    <a:pos x="275" y="222"/>
                  </a:cxn>
                  <a:cxn ang="0">
                    <a:pos x="305" y="236"/>
                  </a:cxn>
                  <a:cxn ang="0">
                    <a:pos x="356" y="236"/>
                  </a:cxn>
                  <a:cxn ang="0">
                    <a:pos x="370" y="250"/>
                  </a:cxn>
                  <a:cxn ang="0">
                    <a:pos x="414" y="250"/>
                  </a:cxn>
                  <a:cxn ang="0">
                    <a:pos x="429" y="259"/>
                  </a:cxn>
                  <a:cxn ang="0">
                    <a:pos x="457" y="259"/>
                  </a:cxn>
                  <a:cxn ang="0">
                    <a:pos x="466" y="272"/>
                  </a:cxn>
                  <a:cxn ang="0">
                    <a:pos x="479" y="272"/>
                  </a:cxn>
                  <a:cxn ang="0">
                    <a:pos x="553" y="222"/>
                  </a:cxn>
                  <a:cxn ang="0">
                    <a:pos x="414" y="111"/>
                  </a:cxn>
                  <a:cxn ang="0">
                    <a:pos x="401" y="111"/>
                  </a:cxn>
                  <a:cxn ang="0">
                    <a:pos x="401" y="103"/>
                  </a:cxn>
                  <a:cxn ang="0">
                    <a:pos x="392" y="103"/>
                  </a:cxn>
                  <a:cxn ang="0">
                    <a:pos x="364" y="83"/>
                  </a:cxn>
                  <a:cxn ang="0">
                    <a:pos x="356" y="83"/>
                  </a:cxn>
                  <a:cxn ang="0">
                    <a:pos x="342" y="59"/>
                  </a:cxn>
                  <a:cxn ang="0">
                    <a:pos x="334" y="59"/>
                  </a:cxn>
                  <a:cxn ang="0">
                    <a:pos x="320" y="52"/>
                  </a:cxn>
                  <a:cxn ang="0">
                    <a:pos x="305" y="37"/>
                  </a:cxn>
                  <a:cxn ang="0">
                    <a:pos x="283" y="37"/>
                  </a:cxn>
                  <a:cxn ang="0">
                    <a:pos x="261" y="23"/>
                  </a:cxn>
                  <a:cxn ang="0">
                    <a:pos x="255" y="23"/>
                  </a:cxn>
                  <a:cxn ang="0">
                    <a:pos x="247" y="15"/>
                  </a:cxn>
                  <a:cxn ang="0">
                    <a:pos x="233" y="15"/>
                  </a:cxn>
                  <a:cxn ang="0">
                    <a:pos x="225" y="0"/>
                  </a:cxn>
                  <a:cxn ang="0">
                    <a:pos x="87" y="0"/>
                  </a:cxn>
                  <a:cxn ang="0">
                    <a:pos x="79" y="15"/>
                  </a:cxn>
                  <a:cxn ang="0">
                    <a:pos x="64" y="15"/>
                  </a:cxn>
                  <a:cxn ang="0">
                    <a:pos x="50" y="37"/>
                  </a:cxn>
                  <a:cxn ang="0">
                    <a:pos x="28" y="37"/>
                  </a:cxn>
                  <a:cxn ang="0">
                    <a:pos x="28" y="52"/>
                  </a:cxn>
                  <a:cxn ang="0">
                    <a:pos x="22" y="74"/>
                  </a:cxn>
                  <a:cxn ang="0">
                    <a:pos x="22" y="83"/>
                  </a:cxn>
                  <a:cxn ang="0">
                    <a:pos x="5" y="83"/>
                  </a:cxn>
                  <a:cxn ang="0">
                    <a:pos x="5" y="96"/>
                  </a:cxn>
                  <a:cxn ang="0">
                    <a:pos x="0" y="103"/>
                  </a:cxn>
                  <a:cxn ang="0">
                    <a:pos x="0" y="140"/>
                  </a:cxn>
                  <a:cxn ang="0">
                    <a:pos x="5" y="156"/>
                  </a:cxn>
                  <a:cxn ang="0">
                    <a:pos x="22" y="156"/>
                  </a:cxn>
                  <a:cxn ang="0">
                    <a:pos x="22" y="171"/>
                  </a:cxn>
                </a:cxnLst>
                <a:rect l="0" t="0" r="r" b="b"/>
                <a:pathLst>
                  <a:path w="553" h="272">
                    <a:moveTo>
                      <a:pt x="22" y="171"/>
                    </a:moveTo>
                    <a:lnTo>
                      <a:pt x="28" y="171"/>
                    </a:lnTo>
                    <a:lnTo>
                      <a:pt x="28" y="177"/>
                    </a:lnTo>
                    <a:lnTo>
                      <a:pt x="64" y="177"/>
                    </a:lnTo>
                    <a:lnTo>
                      <a:pt x="87" y="193"/>
                    </a:lnTo>
                    <a:lnTo>
                      <a:pt x="101" y="193"/>
                    </a:lnTo>
                    <a:lnTo>
                      <a:pt x="115" y="199"/>
                    </a:lnTo>
                    <a:lnTo>
                      <a:pt x="196" y="199"/>
                    </a:lnTo>
                    <a:lnTo>
                      <a:pt x="218" y="213"/>
                    </a:lnTo>
                    <a:lnTo>
                      <a:pt x="238" y="213"/>
                    </a:lnTo>
                    <a:lnTo>
                      <a:pt x="255" y="222"/>
                    </a:lnTo>
                    <a:lnTo>
                      <a:pt x="275" y="222"/>
                    </a:lnTo>
                    <a:lnTo>
                      <a:pt x="305" y="236"/>
                    </a:lnTo>
                    <a:lnTo>
                      <a:pt x="356" y="236"/>
                    </a:lnTo>
                    <a:lnTo>
                      <a:pt x="370" y="250"/>
                    </a:lnTo>
                    <a:lnTo>
                      <a:pt x="414" y="250"/>
                    </a:lnTo>
                    <a:lnTo>
                      <a:pt x="429" y="259"/>
                    </a:lnTo>
                    <a:lnTo>
                      <a:pt x="457" y="259"/>
                    </a:lnTo>
                    <a:lnTo>
                      <a:pt x="466" y="272"/>
                    </a:lnTo>
                    <a:lnTo>
                      <a:pt x="479" y="272"/>
                    </a:lnTo>
                    <a:lnTo>
                      <a:pt x="553" y="222"/>
                    </a:lnTo>
                    <a:lnTo>
                      <a:pt x="414" y="111"/>
                    </a:lnTo>
                    <a:lnTo>
                      <a:pt x="401" y="111"/>
                    </a:lnTo>
                    <a:lnTo>
                      <a:pt x="401" y="103"/>
                    </a:lnTo>
                    <a:lnTo>
                      <a:pt x="392" y="103"/>
                    </a:lnTo>
                    <a:lnTo>
                      <a:pt x="364" y="83"/>
                    </a:lnTo>
                    <a:lnTo>
                      <a:pt x="356" y="83"/>
                    </a:lnTo>
                    <a:lnTo>
                      <a:pt x="342" y="59"/>
                    </a:lnTo>
                    <a:lnTo>
                      <a:pt x="334" y="59"/>
                    </a:lnTo>
                    <a:lnTo>
                      <a:pt x="320" y="52"/>
                    </a:lnTo>
                    <a:lnTo>
                      <a:pt x="305" y="37"/>
                    </a:lnTo>
                    <a:lnTo>
                      <a:pt x="283" y="37"/>
                    </a:lnTo>
                    <a:lnTo>
                      <a:pt x="261" y="23"/>
                    </a:lnTo>
                    <a:lnTo>
                      <a:pt x="255" y="23"/>
                    </a:lnTo>
                    <a:lnTo>
                      <a:pt x="247" y="15"/>
                    </a:lnTo>
                    <a:lnTo>
                      <a:pt x="233" y="15"/>
                    </a:lnTo>
                    <a:lnTo>
                      <a:pt x="225" y="0"/>
                    </a:lnTo>
                    <a:lnTo>
                      <a:pt x="87" y="0"/>
                    </a:lnTo>
                    <a:lnTo>
                      <a:pt x="79" y="15"/>
                    </a:lnTo>
                    <a:lnTo>
                      <a:pt x="64" y="15"/>
                    </a:lnTo>
                    <a:lnTo>
                      <a:pt x="50" y="37"/>
                    </a:lnTo>
                    <a:lnTo>
                      <a:pt x="28" y="37"/>
                    </a:lnTo>
                    <a:lnTo>
                      <a:pt x="28" y="52"/>
                    </a:lnTo>
                    <a:lnTo>
                      <a:pt x="22" y="74"/>
                    </a:lnTo>
                    <a:lnTo>
                      <a:pt x="22" y="83"/>
                    </a:lnTo>
                    <a:lnTo>
                      <a:pt x="5" y="83"/>
                    </a:lnTo>
                    <a:lnTo>
                      <a:pt x="5" y="96"/>
                    </a:lnTo>
                    <a:lnTo>
                      <a:pt x="0" y="103"/>
                    </a:lnTo>
                    <a:lnTo>
                      <a:pt x="0" y="140"/>
                    </a:lnTo>
                    <a:lnTo>
                      <a:pt x="5" y="156"/>
                    </a:lnTo>
                    <a:lnTo>
                      <a:pt x="22" y="156"/>
                    </a:lnTo>
                    <a:lnTo>
                      <a:pt x="22" y="17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713" name="Freeform 417"/>
              <p:cNvSpPr>
                <a:spLocks/>
              </p:cNvSpPr>
              <p:nvPr/>
            </p:nvSpPr>
            <p:spPr bwMode="auto">
              <a:xfrm>
                <a:off x="4148" y="1936"/>
                <a:ext cx="76" cy="162"/>
              </a:xfrm>
              <a:custGeom>
                <a:avLst/>
                <a:gdLst/>
                <a:ahLst/>
                <a:cxnLst>
                  <a:cxn ang="0">
                    <a:pos x="706" y="0"/>
                  </a:cxn>
                  <a:cxn ang="0">
                    <a:pos x="671" y="38"/>
                  </a:cxn>
                  <a:cxn ang="0">
                    <a:pos x="0" y="2008"/>
                  </a:cxn>
                  <a:cxn ang="0">
                    <a:pos x="0" y="2030"/>
                  </a:cxn>
                  <a:cxn ang="0">
                    <a:pos x="14" y="2030"/>
                  </a:cxn>
                  <a:cxn ang="0">
                    <a:pos x="14" y="2053"/>
                  </a:cxn>
                  <a:cxn ang="0">
                    <a:pos x="20" y="2053"/>
                  </a:cxn>
                  <a:cxn ang="0">
                    <a:pos x="20" y="2067"/>
                  </a:cxn>
                  <a:cxn ang="0">
                    <a:pos x="29" y="2081"/>
                  </a:cxn>
                  <a:cxn ang="0">
                    <a:pos x="29" y="2090"/>
                  </a:cxn>
                  <a:cxn ang="0">
                    <a:pos x="36" y="2090"/>
                  </a:cxn>
                  <a:cxn ang="0">
                    <a:pos x="36" y="2103"/>
                  </a:cxn>
                  <a:cxn ang="0">
                    <a:pos x="42" y="2103"/>
                  </a:cxn>
                  <a:cxn ang="0">
                    <a:pos x="51" y="2090"/>
                  </a:cxn>
                  <a:cxn ang="0">
                    <a:pos x="79" y="2090"/>
                  </a:cxn>
                  <a:cxn ang="0">
                    <a:pos x="93" y="2081"/>
                  </a:cxn>
                  <a:cxn ang="0">
                    <a:pos x="116" y="2081"/>
                  </a:cxn>
                  <a:cxn ang="0">
                    <a:pos x="129" y="2067"/>
                  </a:cxn>
                  <a:cxn ang="0">
                    <a:pos x="763" y="60"/>
                  </a:cxn>
                  <a:cxn ang="0">
                    <a:pos x="706" y="0"/>
                  </a:cxn>
                </a:cxnLst>
                <a:rect l="0" t="0" r="r" b="b"/>
                <a:pathLst>
                  <a:path w="763" h="2103">
                    <a:moveTo>
                      <a:pt x="706" y="0"/>
                    </a:moveTo>
                    <a:lnTo>
                      <a:pt x="671" y="38"/>
                    </a:lnTo>
                    <a:lnTo>
                      <a:pt x="0" y="2008"/>
                    </a:lnTo>
                    <a:lnTo>
                      <a:pt x="0" y="2030"/>
                    </a:lnTo>
                    <a:lnTo>
                      <a:pt x="14" y="2030"/>
                    </a:lnTo>
                    <a:lnTo>
                      <a:pt x="14" y="2053"/>
                    </a:lnTo>
                    <a:lnTo>
                      <a:pt x="20" y="2053"/>
                    </a:lnTo>
                    <a:lnTo>
                      <a:pt x="20" y="2067"/>
                    </a:lnTo>
                    <a:lnTo>
                      <a:pt x="29" y="2081"/>
                    </a:lnTo>
                    <a:lnTo>
                      <a:pt x="29" y="2090"/>
                    </a:lnTo>
                    <a:lnTo>
                      <a:pt x="36" y="2090"/>
                    </a:lnTo>
                    <a:lnTo>
                      <a:pt x="36" y="2103"/>
                    </a:lnTo>
                    <a:lnTo>
                      <a:pt x="42" y="2103"/>
                    </a:lnTo>
                    <a:lnTo>
                      <a:pt x="51" y="2090"/>
                    </a:lnTo>
                    <a:lnTo>
                      <a:pt x="79" y="2090"/>
                    </a:lnTo>
                    <a:lnTo>
                      <a:pt x="93" y="2081"/>
                    </a:lnTo>
                    <a:lnTo>
                      <a:pt x="116" y="2081"/>
                    </a:lnTo>
                    <a:lnTo>
                      <a:pt x="129" y="2067"/>
                    </a:lnTo>
                    <a:lnTo>
                      <a:pt x="763" y="60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rgbClr val="8282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714" name="Freeform 418"/>
              <p:cNvSpPr>
                <a:spLocks/>
              </p:cNvSpPr>
              <p:nvPr/>
            </p:nvSpPr>
            <p:spPr bwMode="auto">
              <a:xfrm>
                <a:off x="4148" y="1936"/>
                <a:ext cx="76" cy="162"/>
              </a:xfrm>
              <a:custGeom>
                <a:avLst/>
                <a:gdLst/>
                <a:ahLst/>
                <a:cxnLst>
                  <a:cxn ang="0">
                    <a:pos x="706" y="0"/>
                  </a:cxn>
                  <a:cxn ang="0">
                    <a:pos x="671" y="38"/>
                  </a:cxn>
                  <a:cxn ang="0">
                    <a:pos x="0" y="2008"/>
                  </a:cxn>
                  <a:cxn ang="0">
                    <a:pos x="0" y="2030"/>
                  </a:cxn>
                  <a:cxn ang="0">
                    <a:pos x="14" y="2030"/>
                  </a:cxn>
                  <a:cxn ang="0">
                    <a:pos x="14" y="2053"/>
                  </a:cxn>
                  <a:cxn ang="0">
                    <a:pos x="20" y="2053"/>
                  </a:cxn>
                  <a:cxn ang="0">
                    <a:pos x="20" y="2067"/>
                  </a:cxn>
                  <a:cxn ang="0">
                    <a:pos x="29" y="2081"/>
                  </a:cxn>
                  <a:cxn ang="0">
                    <a:pos x="29" y="2090"/>
                  </a:cxn>
                  <a:cxn ang="0">
                    <a:pos x="36" y="2090"/>
                  </a:cxn>
                  <a:cxn ang="0">
                    <a:pos x="36" y="2103"/>
                  </a:cxn>
                  <a:cxn ang="0">
                    <a:pos x="42" y="2103"/>
                  </a:cxn>
                  <a:cxn ang="0">
                    <a:pos x="51" y="2090"/>
                  </a:cxn>
                  <a:cxn ang="0">
                    <a:pos x="79" y="2090"/>
                  </a:cxn>
                  <a:cxn ang="0">
                    <a:pos x="93" y="2081"/>
                  </a:cxn>
                  <a:cxn ang="0">
                    <a:pos x="116" y="2081"/>
                  </a:cxn>
                  <a:cxn ang="0">
                    <a:pos x="129" y="2067"/>
                  </a:cxn>
                  <a:cxn ang="0">
                    <a:pos x="763" y="60"/>
                  </a:cxn>
                  <a:cxn ang="0">
                    <a:pos x="706" y="0"/>
                  </a:cxn>
                </a:cxnLst>
                <a:rect l="0" t="0" r="r" b="b"/>
                <a:pathLst>
                  <a:path w="763" h="2103">
                    <a:moveTo>
                      <a:pt x="706" y="0"/>
                    </a:moveTo>
                    <a:lnTo>
                      <a:pt x="671" y="38"/>
                    </a:lnTo>
                    <a:lnTo>
                      <a:pt x="0" y="2008"/>
                    </a:lnTo>
                    <a:lnTo>
                      <a:pt x="0" y="2030"/>
                    </a:lnTo>
                    <a:lnTo>
                      <a:pt x="14" y="2030"/>
                    </a:lnTo>
                    <a:lnTo>
                      <a:pt x="14" y="2053"/>
                    </a:lnTo>
                    <a:lnTo>
                      <a:pt x="20" y="2053"/>
                    </a:lnTo>
                    <a:lnTo>
                      <a:pt x="20" y="2067"/>
                    </a:lnTo>
                    <a:lnTo>
                      <a:pt x="29" y="2081"/>
                    </a:lnTo>
                    <a:lnTo>
                      <a:pt x="29" y="2090"/>
                    </a:lnTo>
                    <a:lnTo>
                      <a:pt x="36" y="2090"/>
                    </a:lnTo>
                    <a:lnTo>
                      <a:pt x="36" y="2103"/>
                    </a:lnTo>
                    <a:lnTo>
                      <a:pt x="42" y="2103"/>
                    </a:lnTo>
                    <a:lnTo>
                      <a:pt x="51" y="2090"/>
                    </a:lnTo>
                    <a:lnTo>
                      <a:pt x="79" y="2090"/>
                    </a:lnTo>
                    <a:lnTo>
                      <a:pt x="93" y="2081"/>
                    </a:lnTo>
                    <a:lnTo>
                      <a:pt x="116" y="2081"/>
                    </a:lnTo>
                    <a:lnTo>
                      <a:pt x="129" y="2067"/>
                    </a:lnTo>
                    <a:lnTo>
                      <a:pt x="763" y="60"/>
                    </a:lnTo>
                    <a:lnTo>
                      <a:pt x="70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715" name="Freeform 419"/>
              <p:cNvSpPr>
                <a:spLocks/>
              </p:cNvSpPr>
              <p:nvPr/>
            </p:nvSpPr>
            <p:spPr bwMode="auto">
              <a:xfrm>
                <a:off x="3815" y="1882"/>
                <a:ext cx="403" cy="208"/>
              </a:xfrm>
              <a:custGeom>
                <a:avLst/>
                <a:gdLst/>
                <a:ahLst/>
                <a:cxnLst>
                  <a:cxn ang="0">
                    <a:pos x="629" y="0"/>
                  </a:cxn>
                  <a:cxn ang="0">
                    <a:pos x="205" y="1130"/>
                  </a:cxn>
                  <a:cxn ang="0">
                    <a:pos x="228" y="1271"/>
                  </a:cxn>
                  <a:cxn ang="0">
                    <a:pos x="0" y="1882"/>
                  </a:cxn>
                  <a:cxn ang="0">
                    <a:pos x="402" y="1993"/>
                  </a:cxn>
                  <a:cxn ang="0">
                    <a:pos x="518" y="1743"/>
                  </a:cxn>
                  <a:cxn ang="0">
                    <a:pos x="3009" y="2356"/>
                  </a:cxn>
                  <a:cxn ang="0">
                    <a:pos x="2899" y="2615"/>
                  </a:cxn>
                  <a:cxn ang="0">
                    <a:pos x="3345" y="2709"/>
                  </a:cxn>
                  <a:cxn ang="0">
                    <a:pos x="4037" y="710"/>
                  </a:cxn>
                  <a:cxn ang="0">
                    <a:pos x="3659" y="598"/>
                  </a:cxn>
                  <a:cxn ang="0">
                    <a:pos x="1167" y="90"/>
                  </a:cxn>
                  <a:cxn ang="0">
                    <a:pos x="629" y="0"/>
                  </a:cxn>
                </a:cxnLst>
                <a:rect l="0" t="0" r="r" b="b"/>
                <a:pathLst>
                  <a:path w="4037" h="2709">
                    <a:moveTo>
                      <a:pt x="629" y="0"/>
                    </a:moveTo>
                    <a:lnTo>
                      <a:pt x="205" y="1130"/>
                    </a:lnTo>
                    <a:lnTo>
                      <a:pt x="228" y="1271"/>
                    </a:lnTo>
                    <a:lnTo>
                      <a:pt x="0" y="1882"/>
                    </a:lnTo>
                    <a:lnTo>
                      <a:pt x="402" y="1993"/>
                    </a:lnTo>
                    <a:lnTo>
                      <a:pt x="518" y="1743"/>
                    </a:lnTo>
                    <a:lnTo>
                      <a:pt x="3009" y="2356"/>
                    </a:lnTo>
                    <a:lnTo>
                      <a:pt x="2899" y="2615"/>
                    </a:lnTo>
                    <a:lnTo>
                      <a:pt x="3345" y="2709"/>
                    </a:lnTo>
                    <a:lnTo>
                      <a:pt x="4037" y="710"/>
                    </a:lnTo>
                    <a:lnTo>
                      <a:pt x="3659" y="598"/>
                    </a:lnTo>
                    <a:lnTo>
                      <a:pt x="1167" y="90"/>
                    </a:lnTo>
                    <a:lnTo>
                      <a:pt x="629" y="0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716" name="Freeform 420"/>
              <p:cNvSpPr>
                <a:spLocks/>
              </p:cNvSpPr>
              <p:nvPr/>
            </p:nvSpPr>
            <p:spPr bwMode="auto">
              <a:xfrm>
                <a:off x="3815" y="1882"/>
                <a:ext cx="403" cy="208"/>
              </a:xfrm>
              <a:custGeom>
                <a:avLst/>
                <a:gdLst/>
                <a:ahLst/>
                <a:cxnLst>
                  <a:cxn ang="0">
                    <a:pos x="629" y="0"/>
                  </a:cxn>
                  <a:cxn ang="0">
                    <a:pos x="205" y="1130"/>
                  </a:cxn>
                  <a:cxn ang="0">
                    <a:pos x="228" y="1271"/>
                  </a:cxn>
                  <a:cxn ang="0">
                    <a:pos x="0" y="1882"/>
                  </a:cxn>
                  <a:cxn ang="0">
                    <a:pos x="402" y="1993"/>
                  </a:cxn>
                  <a:cxn ang="0">
                    <a:pos x="518" y="1743"/>
                  </a:cxn>
                  <a:cxn ang="0">
                    <a:pos x="3009" y="2356"/>
                  </a:cxn>
                  <a:cxn ang="0">
                    <a:pos x="2899" y="2615"/>
                  </a:cxn>
                  <a:cxn ang="0">
                    <a:pos x="3345" y="2709"/>
                  </a:cxn>
                  <a:cxn ang="0">
                    <a:pos x="4037" y="710"/>
                  </a:cxn>
                  <a:cxn ang="0">
                    <a:pos x="3659" y="598"/>
                  </a:cxn>
                  <a:cxn ang="0">
                    <a:pos x="1167" y="90"/>
                  </a:cxn>
                  <a:cxn ang="0">
                    <a:pos x="629" y="0"/>
                  </a:cxn>
                </a:cxnLst>
                <a:rect l="0" t="0" r="r" b="b"/>
                <a:pathLst>
                  <a:path w="4037" h="2709">
                    <a:moveTo>
                      <a:pt x="629" y="0"/>
                    </a:moveTo>
                    <a:lnTo>
                      <a:pt x="205" y="1130"/>
                    </a:lnTo>
                    <a:lnTo>
                      <a:pt x="228" y="1271"/>
                    </a:lnTo>
                    <a:lnTo>
                      <a:pt x="0" y="1882"/>
                    </a:lnTo>
                    <a:lnTo>
                      <a:pt x="402" y="1993"/>
                    </a:lnTo>
                    <a:lnTo>
                      <a:pt x="518" y="1743"/>
                    </a:lnTo>
                    <a:lnTo>
                      <a:pt x="3009" y="2356"/>
                    </a:lnTo>
                    <a:lnTo>
                      <a:pt x="2899" y="2615"/>
                    </a:lnTo>
                    <a:lnTo>
                      <a:pt x="3345" y="2709"/>
                    </a:lnTo>
                    <a:lnTo>
                      <a:pt x="4037" y="710"/>
                    </a:lnTo>
                    <a:lnTo>
                      <a:pt x="3659" y="598"/>
                    </a:lnTo>
                    <a:lnTo>
                      <a:pt x="1167" y="90"/>
                    </a:lnTo>
                    <a:lnTo>
                      <a:pt x="62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717" name="Line 421"/>
              <p:cNvSpPr>
                <a:spLocks noChangeShapeType="1"/>
              </p:cNvSpPr>
              <p:nvPr/>
            </p:nvSpPr>
            <p:spPr bwMode="auto">
              <a:xfrm>
                <a:off x="3823" y="2008"/>
                <a:ext cx="43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718" name="Line 422"/>
              <p:cNvSpPr>
                <a:spLocks noChangeShapeType="1"/>
              </p:cNvSpPr>
              <p:nvPr/>
            </p:nvSpPr>
            <p:spPr bwMode="auto">
              <a:xfrm>
                <a:off x="4116" y="2063"/>
                <a:ext cx="42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719" name="Freeform 423"/>
              <p:cNvSpPr>
                <a:spLocks/>
              </p:cNvSpPr>
              <p:nvPr/>
            </p:nvSpPr>
            <p:spPr bwMode="auto">
              <a:xfrm>
                <a:off x="3835" y="1886"/>
                <a:ext cx="93" cy="93"/>
              </a:xfrm>
              <a:custGeom>
                <a:avLst/>
                <a:gdLst/>
                <a:ahLst/>
                <a:cxnLst>
                  <a:cxn ang="0">
                    <a:pos x="931" y="58"/>
                  </a:cxn>
                  <a:cxn ang="0">
                    <a:pos x="443" y="0"/>
                  </a:cxn>
                  <a:cxn ang="0">
                    <a:pos x="43" y="1086"/>
                  </a:cxn>
                  <a:cxn ang="0">
                    <a:pos x="0" y="1077"/>
                  </a:cxn>
                  <a:cxn ang="0">
                    <a:pos x="23" y="1202"/>
                  </a:cxn>
                  <a:cxn ang="0">
                    <a:pos x="59" y="1202"/>
                  </a:cxn>
                  <a:cxn ang="0">
                    <a:pos x="488" y="52"/>
                  </a:cxn>
                  <a:cxn ang="0">
                    <a:pos x="918" y="118"/>
                  </a:cxn>
                  <a:cxn ang="0">
                    <a:pos x="931" y="58"/>
                  </a:cxn>
                </a:cxnLst>
                <a:rect l="0" t="0" r="r" b="b"/>
                <a:pathLst>
                  <a:path w="931" h="1202">
                    <a:moveTo>
                      <a:pt x="931" y="58"/>
                    </a:moveTo>
                    <a:lnTo>
                      <a:pt x="443" y="0"/>
                    </a:lnTo>
                    <a:lnTo>
                      <a:pt x="43" y="1086"/>
                    </a:lnTo>
                    <a:lnTo>
                      <a:pt x="0" y="1077"/>
                    </a:lnTo>
                    <a:lnTo>
                      <a:pt x="23" y="1202"/>
                    </a:lnTo>
                    <a:lnTo>
                      <a:pt x="59" y="1202"/>
                    </a:lnTo>
                    <a:lnTo>
                      <a:pt x="488" y="52"/>
                    </a:lnTo>
                    <a:lnTo>
                      <a:pt x="918" y="118"/>
                    </a:lnTo>
                    <a:lnTo>
                      <a:pt x="931" y="58"/>
                    </a:lnTo>
                    <a:close/>
                  </a:path>
                </a:pathLst>
              </a:custGeom>
              <a:solidFill>
                <a:srgbClr val="42424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720" name="Freeform 424"/>
              <p:cNvSpPr>
                <a:spLocks/>
              </p:cNvSpPr>
              <p:nvPr/>
            </p:nvSpPr>
            <p:spPr bwMode="auto">
              <a:xfrm>
                <a:off x="3835" y="1886"/>
                <a:ext cx="93" cy="93"/>
              </a:xfrm>
              <a:custGeom>
                <a:avLst/>
                <a:gdLst/>
                <a:ahLst/>
                <a:cxnLst>
                  <a:cxn ang="0">
                    <a:pos x="931" y="58"/>
                  </a:cxn>
                  <a:cxn ang="0">
                    <a:pos x="443" y="0"/>
                  </a:cxn>
                  <a:cxn ang="0">
                    <a:pos x="43" y="1086"/>
                  </a:cxn>
                  <a:cxn ang="0">
                    <a:pos x="0" y="1077"/>
                  </a:cxn>
                  <a:cxn ang="0">
                    <a:pos x="23" y="1202"/>
                  </a:cxn>
                  <a:cxn ang="0">
                    <a:pos x="59" y="1202"/>
                  </a:cxn>
                  <a:cxn ang="0">
                    <a:pos x="488" y="52"/>
                  </a:cxn>
                  <a:cxn ang="0">
                    <a:pos x="918" y="118"/>
                  </a:cxn>
                  <a:cxn ang="0">
                    <a:pos x="931" y="58"/>
                  </a:cxn>
                </a:cxnLst>
                <a:rect l="0" t="0" r="r" b="b"/>
                <a:pathLst>
                  <a:path w="931" h="1202">
                    <a:moveTo>
                      <a:pt x="931" y="58"/>
                    </a:moveTo>
                    <a:lnTo>
                      <a:pt x="443" y="0"/>
                    </a:lnTo>
                    <a:lnTo>
                      <a:pt x="43" y="1086"/>
                    </a:lnTo>
                    <a:lnTo>
                      <a:pt x="0" y="1077"/>
                    </a:lnTo>
                    <a:lnTo>
                      <a:pt x="23" y="1202"/>
                    </a:lnTo>
                    <a:lnTo>
                      <a:pt x="59" y="1202"/>
                    </a:lnTo>
                    <a:lnTo>
                      <a:pt x="488" y="52"/>
                    </a:lnTo>
                    <a:lnTo>
                      <a:pt x="918" y="118"/>
                    </a:lnTo>
                    <a:lnTo>
                      <a:pt x="931" y="5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721" name="Line 425"/>
              <p:cNvSpPr>
                <a:spLocks noChangeShapeType="1"/>
              </p:cNvSpPr>
              <p:nvPr/>
            </p:nvSpPr>
            <p:spPr bwMode="auto">
              <a:xfrm>
                <a:off x="3839" y="1969"/>
                <a:ext cx="1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722" name="Freeform 426"/>
              <p:cNvSpPr>
                <a:spLocks/>
              </p:cNvSpPr>
              <p:nvPr/>
            </p:nvSpPr>
            <p:spPr bwMode="auto">
              <a:xfrm>
                <a:off x="4172" y="1928"/>
                <a:ext cx="47" cy="99"/>
              </a:xfrm>
              <a:custGeom>
                <a:avLst/>
                <a:gdLst/>
                <a:ahLst/>
                <a:cxnLst>
                  <a:cxn ang="0">
                    <a:pos x="37" y="24"/>
                  </a:cxn>
                  <a:cxn ang="0">
                    <a:pos x="102" y="46"/>
                  </a:cxn>
                  <a:cxn ang="0">
                    <a:pos x="168" y="60"/>
                  </a:cxn>
                  <a:cxn ang="0">
                    <a:pos x="227" y="75"/>
                  </a:cxn>
                  <a:cxn ang="0">
                    <a:pos x="283" y="97"/>
                  </a:cxn>
                  <a:cxn ang="0">
                    <a:pos x="342" y="112"/>
                  </a:cxn>
                  <a:cxn ang="0">
                    <a:pos x="409" y="134"/>
                  </a:cxn>
                  <a:cxn ang="0">
                    <a:pos x="393" y="178"/>
                  </a:cxn>
                  <a:cxn ang="0">
                    <a:pos x="372" y="222"/>
                  </a:cxn>
                  <a:cxn ang="0">
                    <a:pos x="350" y="273"/>
                  </a:cxn>
                  <a:cxn ang="0">
                    <a:pos x="337" y="319"/>
                  </a:cxn>
                  <a:cxn ang="0">
                    <a:pos x="314" y="398"/>
                  </a:cxn>
                  <a:cxn ang="0">
                    <a:pos x="292" y="436"/>
                  </a:cxn>
                  <a:cxn ang="0">
                    <a:pos x="278" y="495"/>
                  </a:cxn>
                  <a:cxn ang="0">
                    <a:pos x="255" y="541"/>
                  </a:cxn>
                  <a:cxn ang="0">
                    <a:pos x="233" y="600"/>
                  </a:cxn>
                  <a:cxn ang="0">
                    <a:pos x="219" y="642"/>
                  </a:cxn>
                  <a:cxn ang="0">
                    <a:pos x="196" y="717"/>
                  </a:cxn>
                  <a:cxn ang="0">
                    <a:pos x="174" y="768"/>
                  </a:cxn>
                  <a:cxn ang="0">
                    <a:pos x="160" y="813"/>
                  </a:cxn>
                  <a:cxn ang="0">
                    <a:pos x="137" y="873"/>
                  </a:cxn>
                  <a:cxn ang="0">
                    <a:pos x="117" y="915"/>
                  </a:cxn>
                  <a:cxn ang="0">
                    <a:pos x="102" y="968"/>
                  </a:cxn>
                  <a:cxn ang="0">
                    <a:pos x="87" y="1012"/>
                  </a:cxn>
                  <a:cxn ang="0">
                    <a:pos x="65" y="1056"/>
                  </a:cxn>
                  <a:cxn ang="0">
                    <a:pos x="50" y="1116"/>
                  </a:cxn>
                  <a:cxn ang="0">
                    <a:pos x="28" y="1159"/>
                  </a:cxn>
                  <a:cxn ang="0">
                    <a:pos x="15" y="1210"/>
                  </a:cxn>
                  <a:cxn ang="0">
                    <a:pos x="28" y="1278"/>
                  </a:cxn>
                  <a:cxn ang="0">
                    <a:pos x="81" y="1278"/>
                  </a:cxn>
                  <a:cxn ang="0">
                    <a:pos x="95" y="1227"/>
                  </a:cxn>
                  <a:cxn ang="0">
                    <a:pos x="109" y="1168"/>
                  </a:cxn>
                  <a:cxn ang="0">
                    <a:pos x="132" y="1131"/>
                  </a:cxn>
                  <a:cxn ang="0">
                    <a:pos x="146" y="1071"/>
                  </a:cxn>
                  <a:cxn ang="0">
                    <a:pos x="168" y="1012"/>
                  </a:cxn>
                  <a:cxn ang="0">
                    <a:pos x="182" y="952"/>
                  </a:cxn>
                  <a:cxn ang="0">
                    <a:pos x="204" y="915"/>
                  </a:cxn>
                  <a:cxn ang="0">
                    <a:pos x="227" y="836"/>
                  </a:cxn>
                  <a:cxn ang="0">
                    <a:pos x="247" y="776"/>
                  </a:cxn>
                  <a:cxn ang="0">
                    <a:pos x="263" y="717"/>
                  </a:cxn>
                  <a:cxn ang="0">
                    <a:pos x="283" y="680"/>
                  </a:cxn>
                  <a:cxn ang="0">
                    <a:pos x="300" y="620"/>
                  </a:cxn>
                  <a:cxn ang="0">
                    <a:pos x="320" y="569"/>
                  </a:cxn>
                  <a:cxn ang="0">
                    <a:pos x="342" y="489"/>
                  </a:cxn>
                  <a:cxn ang="0">
                    <a:pos x="365" y="436"/>
                  </a:cxn>
                  <a:cxn ang="0">
                    <a:pos x="387" y="385"/>
                  </a:cxn>
                  <a:cxn ang="0">
                    <a:pos x="401" y="333"/>
                  </a:cxn>
                  <a:cxn ang="0">
                    <a:pos x="424" y="273"/>
                  </a:cxn>
                  <a:cxn ang="0">
                    <a:pos x="437" y="222"/>
                  </a:cxn>
                  <a:cxn ang="0">
                    <a:pos x="452" y="178"/>
                  </a:cxn>
                  <a:cxn ang="0">
                    <a:pos x="466" y="119"/>
                  </a:cxn>
                  <a:cxn ang="0">
                    <a:pos x="409" y="97"/>
                  </a:cxn>
                  <a:cxn ang="0">
                    <a:pos x="342" y="75"/>
                  </a:cxn>
                  <a:cxn ang="0">
                    <a:pos x="283" y="60"/>
                  </a:cxn>
                  <a:cxn ang="0">
                    <a:pos x="219" y="46"/>
                  </a:cxn>
                  <a:cxn ang="0">
                    <a:pos x="160" y="24"/>
                  </a:cxn>
                  <a:cxn ang="0">
                    <a:pos x="95" y="0"/>
                  </a:cxn>
                </a:cxnLst>
                <a:rect l="0" t="0" r="r" b="b"/>
                <a:pathLst>
                  <a:path w="466" h="1284">
                    <a:moveTo>
                      <a:pt x="59" y="0"/>
                    </a:moveTo>
                    <a:lnTo>
                      <a:pt x="50" y="0"/>
                    </a:lnTo>
                    <a:lnTo>
                      <a:pt x="50" y="24"/>
                    </a:lnTo>
                    <a:lnTo>
                      <a:pt x="37" y="24"/>
                    </a:lnTo>
                    <a:lnTo>
                      <a:pt x="37" y="38"/>
                    </a:lnTo>
                    <a:lnTo>
                      <a:pt x="65" y="38"/>
                    </a:lnTo>
                    <a:lnTo>
                      <a:pt x="65" y="46"/>
                    </a:lnTo>
                    <a:lnTo>
                      <a:pt x="102" y="46"/>
                    </a:lnTo>
                    <a:lnTo>
                      <a:pt x="102" y="52"/>
                    </a:lnTo>
                    <a:lnTo>
                      <a:pt x="132" y="52"/>
                    </a:lnTo>
                    <a:lnTo>
                      <a:pt x="132" y="60"/>
                    </a:lnTo>
                    <a:lnTo>
                      <a:pt x="168" y="60"/>
                    </a:lnTo>
                    <a:lnTo>
                      <a:pt x="168" y="66"/>
                    </a:lnTo>
                    <a:lnTo>
                      <a:pt x="196" y="66"/>
                    </a:lnTo>
                    <a:lnTo>
                      <a:pt x="196" y="75"/>
                    </a:lnTo>
                    <a:lnTo>
                      <a:pt x="227" y="75"/>
                    </a:lnTo>
                    <a:lnTo>
                      <a:pt x="227" y="83"/>
                    </a:lnTo>
                    <a:lnTo>
                      <a:pt x="255" y="83"/>
                    </a:lnTo>
                    <a:lnTo>
                      <a:pt x="255" y="97"/>
                    </a:lnTo>
                    <a:lnTo>
                      <a:pt x="283" y="97"/>
                    </a:lnTo>
                    <a:lnTo>
                      <a:pt x="283" y="103"/>
                    </a:lnTo>
                    <a:lnTo>
                      <a:pt x="320" y="103"/>
                    </a:lnTo>
                    <a:lnTo>
                      <a:pt x="320" y="112"/>
                    </a:lnTo>
                    <a:lnTo>
                      <a:pt x="342" y="112"/>
                    </a:lnTo>
                    <a:lnTo>
                      <a:pt x="342" y="119"/>
                    </a:lnTo>
                    <a:lnTo>
                      <a:pt x="387" y="119"/>
                    </a:lnTo>
                    <a:lnTo>
                      <a:pt x="387" y="134"/>
                    </a:lnTo>
                    <a:lnTo>
                      <a:pt x="409" y="134"/>
                    </a:lnTo>
                    <a:lnTo>
                      <a:pt x="409" y="149"/>
                    </a:lnTo>
                    <a:lnTo>
                      <a:pt x="401" y="149"/>
                    </a:lnTo>
                    <a:lnTo>
                      <a:pt x="401" y="178"/>
                    </a:lnTo>
                    <a:lnTo>
                      <a:pt x="393" y="178"/>
                    </a:lnTo>
                    <a:lnTo>
                      <a:pt x="393" y="200"/>
                    </a:lnTo>
                    <a:lnTo>
                      <a:pt x="387" y="200"/>
                    </a:lnTo>
                    <a:lnTo>
                      <a:pt x="387" y="222"/>
                    </a:lnTo>
                    <a:lnTo>
                      <a:pt x="372" y="222"/>
                    </a:lnTo>
                    <a:lnTo>
                      <a:pt x="372" y="251"/>
                    </a:lnTo>
                    <a:lnTo>
                      <a:pt x="365" y="251"/>
                    </a:lnTo>
                    <a:lnTo>
                      <a:pt x="365" y="273"/>
                    </a:lnTo>
                    <a:lnTo>
                      <a:pt x="350" y="273"/>
                    </a:lnTo>
                    <a:lnTo>
                      <a:pt x="350" y="297"/>
                    </a:lnTo>
                    <a:lnTo>
                      <a:pt x="342" y="297"/>
                    </a:lnTo>
                    <a:lnTo>
                      <a:pt x="342" y="319"/>
                    </a:lnTo>
                    <a:lnTo>
                      <a:pt x="337" y="319"/>
                    </a:lnTo>
                    <a:lnTo>
                      <a:pt x="337" y="370"/>
                    </a:lnTo>
                    <a:lnTo>
                      <a:pt x="320" y="370"/>
                    </a:lnTo>
                    <a:lnTo>
                      <a:pt x="320" y="398"/>
                    </a:lnTo>
                    <a:lnTo>
                      <a:pt x="314" y="398"/>
                    </a:lnTo>
                    <a:lnTo>
                      <a:pt x="314" y="421"/>
                    </a:lnTo>
                    <a:lnTo>
                      <a:pt x="300" y="421"/>
                    </a:lnTo>
                    <a:lnTo>
                      <a:pt x="300" y="436"/>
                    </a:lnTo>
                    <a:lnTo>
                      <a:pt x="292" y="436"/>
                    </a:lnTo>
                    <a:lnTo>
                      <a:pt x="292" y="473"/>
                    </a:lnTo>
                    <a:lnTo>
                      <a:pt x="283" y="473"/>
                    </a:lnTo>
                    <a:lnTo>
                      <a:pt x="283" y="495"/>
                    </a:lnTo>
                    <a:lnTo>
                      <a:pt x="278" y="495"/>
                    </a:lnTo>
                    <a:lnTo>
                      <a:pt x="278" y="517"/>
                    </a:lnTo>
                    <a:lnTo>
                      <a:pt x="263" y="517"/>
                    </a:lnTo>
                    <a:lnTo>
                      <a:pt x="263" y="541"/>
                    </a:lnTo>
                    <a:lnTo>
                      <a:pt x="255" y="541"/>
                    </a:lnTo>
                    <a:lnTo>
                      <a:pt x="255" y="569"/>
                    </a:lnTo>
                    <a:lnTo>
                      <a:pt x="247" y="569"/>
                    </a:lnTo>
                    <a:lnTo>
                      <a:pt x="247" y="600"/>
                    </a:lnTo>
                    <a:lnTo>
                      <a:pt x="233" y="600"/>
                    </a:lnTo>
                    <a:lnTo>
                      <a:pt x="233" y="614"/>
                    </a:lnTo>
                    <a:lnTo>
                      <a:pt x="227" y="614"/>
                    </a:lnTo>
                    <a:lnTo>
                      <a:pt x="227" y="642"/>
                    </a:lnTo>
                    <a:lnTo>
                      <a:pt x="219" y="642"/>
                    </a:lnTo>
                    <a:lnTo>
                      <a:pt x="219" y="693"/>
                    </a:lnTo>
                    <a:lnTo>
                      <a:pt x="204" y="693"/>
                    </a:lnTo>
                    <a:lnTo>
                      <a:pt x="204" y="717"/>
                    </a:lnTo>
                    <a:lnTo>
                      <a:pt x="196" y="717"/>
                    </a:lnTo>
                    <a:lnTo>
                      <a:pt x="196" y="739"/>
                    </a:lnTo>
                    <a:lnTo>
                      <a:pt x="182" y="739"/>
                    </a:lnTo>
                    <a:lnTo>
                      <a:pt x="182" y="768"/>
                    </a:lnTo>
                    <a:lnTo>
                      <a:pt x="174" y="768"/>
                    </a:lnTo>
                    <a:lnTo>
                      <a:pt x="174" y="790"/>
                    </a:lnTo>
                    <a:lnTo>
                      <a:pt x="168" y="790"/>
                    </a:lnTo>
                    <a:lnTo>
                      <a:pt x="168" y="813"/>
                    </a:lnTo>
                    <a:lnTo>
                      <a:pt x="160" y="813"/>
                    </a:lnTo>
                    <a:lnTo>
                      <a:pt x="160" y="842"/>
                    </a:lnTo>
                    <a:lnTo>
                      <a:pt x="146" y="842"/>
                    </a:lnTo>
                    <a:lnTo>
                      <a:pt x="146" y="873"/>
                    </a:lnTo>
                    <a:lnTo>
                      <a:pt x="137" y="873"/>
                    </a:lnTo>
                    <a:lnTo>
                      <a:pt x="137" y="886"/>
                    </a:lnTo>
                    <a:lnTo>
                      <a:pt x="132" y="886"/>
                    </a:lnTo>
                    <a:lnTo>
                      <a:pt x="132" y="915"/>
                    </a:lnTo>
                    <a:lnTo>
                      <a:pt x="117" y="915"/>
                    </a:lnTo>
                    <a:lnTo>
                      <a:pt x="117" y="937"/>
                    </a:lnTo>
                    <a:lnTo>
                      <a:pt x="109" y="937"/>
                    </a:lnTo>
                    <a:lnTo>
                      <a:pt x="109" y="968"/>
                    </a:lnTo>
                    <a:lnTo>
                      <a:pt x="102" y="968"/>
                    </a:lnTo>
                    <a:lnTo>
                      <a:pt x="102" y="989"/>
                    </a:lnTo>
                    <a:lnTo>
                      <a:pt x="95" y="989"/>
                    </a:lnTo>
                    <a:lnTo>
                      <a:pt x="95" y="1012"/>
                    </a:lnTo>
                    <a:lnTo>
                      <a:pt x="87" y="1012"/>
                    </a:lnTo>
                    <a:lnTo>
                      <a:pt x="87" y="1042"/>
                    </a:lnTo>
                    <a:lnTo>
                      <a:pt x="81" y="1042"/>
                    </a:lnTo>
                    <a:lnTo>
                      <a:pt x="81" y="1056"/>
                    </a:lnTo>
                    <a:lnTo>
                      <a:pt x="65" y="1056"/>
                    </a:lnTo>
                    <a:lnTo>
                      <a:pt x="65" y="1085"/>
                    </a:lnTo>
                    <a:lnTo>
                      <a:pt x="59" y="1085"/>
                    </a:lnTo>
                    <a:lnTo>
                      <a:pt x="59" y="1116"/>
                    </a:lnTo>
                    <a:lnTo>
                      <a:pt x="50" y="1116"/>
                    </a:lnTo>
                    <a:lnTo>
                      <a:pt x="50" y="1145"/>
                    </a:lnTo>
                    <a:lnTo>
                      <a:pt x="37" y="1145"/>
                    </a:lnTo>
                    <a:lnTo>
                      <a:pt x="37" y="1159"/>
                    </a:lnTo>
                    <a:lnTo>
                      <a:pt x="28" y="1159"/>
                    </a:lnTo>
                    <a:lnTo>
                      <a:pt x="28" y="1190"/>
                    </a:lnTo>
                    <a:lnTo>
                      <a:pt x="22" y="1190"/>
                    </a:lnTo>
                    <a:lnTo>
                      <a:pt x="22" y="1210"/>
                    </a:lnTo>
                    <a:lnTo>
                      <a:pt x="15" y="1210"/>
                    </a:lnTo>
                    <a:lnTo>
                      <a:pt x="15" y="1233"/>
                    </a:lnTo>
                    <a:lnTo>
                      <a:pt x="0" y="1233"/>
                    </a:lnTo>
                    <a:lnTo>
                      <a:pt x="0" y="1278"/>
                    </a:lnTo>
                    <a:lnTo>
                      <a:pt x="28" y="1278"/>
                    </a:lnTo>
                    <a:lnTo>
                      <a:pt x="28" y="1284"/>
                    </a:lnTo>
                    <a:lnTo>
                      <a:pt x="65" y="1284"/>
                    </a:lnTo>
                    <a:lnTo>
                      <a:pt x="65" y="1278"/>
                    </a:lnTo>
                    <a:lnTo>
                      <a:pt x="81" y="1278"/>
                    </a:lnTo>
                    <a:lnTo>
                      <a:pt x="81" y="1247"/>
                    </a:lnTo>
                    <a:lnTo>
                      <a:pt x="87" y="1247"/>
                    </a:lnTo>
                    <a:lnTo>
                      <a:pt x="87" y="1227"/>
                    </a:lnTo>
                    <a:lnTo>
                      <a:pt x="95" y="1227"/>
                    </a:lnTo>
                    <a:lnTo>
                      <a:pt x="95" y="1196"/>
                    </a:lnTo>
                    <a:lnTo>
                      <a:pt x="102" y="1196"/>
                    </a:lnTo>
                    <a:lnTo>
                      <a:pt x="102" y="1168"/>
                    </a:lnTo>
                    <a:lnTo>
                      <a:pt x="109" y="1168"/>
                    </a:lnTo>
                    <a:lnTo>
                      <a:pt x="109" y="1153"/>
                    </a:lnTo>
                    <a:lnTo>
                      <a:pt x="117" y="1153"/>
                    </a:lnTo>
                    <a:lnTo>
                      <a:pt x="117" y="1131"/>
                    </a:lnTo>
                    <a:lnTo>
                      <a:pt x="132" y="1131"/>
                    </a:lnTo>
                    <a:lnTo>
                      <a:pt x="132" y="1093"/>
                    </a:lnTo>
                    <a:lnTo>
                      <a:pt x="137" y="1093"/>
                    </a:lnTo>
                    <a:lnTo>
                      <a:pt x="137" y="1071"/>
                    </a:lnTo>
                    <a:lnTo>
                      <a:pt x="146" y="1071"/>
                    </a:lnTo>
                    <a:lnTo>
                      <a:pt x="146" y="1042"/>
                    </a:lnTo>
                    <a:lnTo>
                      <a:pt x="160" y="1042"/>
                    </a:lnTo>
                    <a:lnTo>
                      <a:pt x="160" y="1012"/>
                    </a:lnTo>
                    <a:lnTo>
                      <a:pt x="168" y="1012"/>
                    </a:lnTo>
                    <a:lnTo>
                      <a:pt x="168" y="989"/>
                    </a:lnTo>
                    <a:lnTo>
                      <a:pt x="174" y="989"/>
                    </a:lnTo>
                    <a:lnTo>
                      <a:pt x="174" y="952"/>
                    </a:lnTo>
                    <a:lnTo>
                      <a:pt x="182" y="952"/>
                    </a:lnTo>
                    <a:lnTo>
                      <a:pt x="182" y="932"/>
                    </a:lnTo>
                    <a:lnTo>
                      <a:pt x="196" y="932"/>
                    </a:lnTo>
                    <a:lnTo>
                      <a:pt x="196" y="915"/>
                    </a:lnTo>
                    <a:lnTo>
                      <a:pt x="204" y="915"/>
                    </a:lnTo>
                    <a:lnTo>
                      <a:pt x="204" y="886"/>
                    </a:lnTo>
                    <a:lnTo>
                      <a:pt x="219" y="886"/>
                    </a:lnTo>
                    <a:lnTo>
                      <a:pt x="219" y="836"/>
                    </a:lnTo>
                    <a:lnTo>
                      <a:pt x="227" y="836"/>
                    </a:lnTo>
                    <a:lnTo>
                      <a:pt x="227" y="805"/>
                    </a:lnTo>
                    <a:lnTo>
                      <a:pt x="233" y="805"/>
                    </a:lnTo>
                    <a:lnTo>
                      <a:pt x="233" y="776"/>
                    </a:lnTo>
                    <a:lnTo>
                      <a:pt x="247" y="776"/>
                    </a:lnTo>
                    <a:lnTo>
                      <a:pt x="247" y="753"/>
                    </a:lnTo>
                    <a:lnTo>
                      <a:pt x="255" y="753"/>
                    </a:lnTo>
                    <a:lnTo>
                      <a:pt x="255" y="717"/>
                    </a:lnTo>
                    <a:lnTo>
                      <a:pt x="263" y="717"/>
                    </a:lnTo>
                    <a:lnTo>
                      <a:pt x="263" y="693"/>
                    </a:lnTo>
                    <a:lnTo>
                      <a:pt x="278" y="693"/>
                    </a:lnTo>
                    <a:lnTo>
                      <a:pt x="278" y="680"/>
                    </a:lnTo>
                    <a:lnTo>
                      <a:pt x="283" y="680"/>
                    </a:lnTo>
                    <a:lnTo>
                      <a:pt x="283" y="651"/>
                    </a:lnTo>
                    <a:lnTo>
                      <a:pt x="292" y="651"/>
                    </a:lnTo>
                    <a:lnTo>
                      <a:pt x="292" y="620"/>
                    </a:lnTo>
                    <a:lnTo>
                      <a:pt x="300" y="620"/>
                    </a:lnTo>
                    <a:lnTo>
                      <a:pt x="300" y="600"/>
                    </a:lnTo>
                    <a:lnTo>
                      <a:pt x="314" y="600"/>
                    </a:lnTo>
                    <a:lnTo>
                      <a:pt x="314" y="569"/>
                    </a:lnTo>
                    <a:lnTo>
                      <a:pt x="320" y="569"/>
                    </a:lnTo>
                    <a:lnTo>
                      <a:pt x="320" y="541"/>
                    </a:lnTo>
                    <a:lnTo>
                      <a:pt x="337" y="541"/>
                    </a:lnTo>
                    <a:lnTo>
                      <a:pt x="337" y="489"/>
                    </a:lnTo>
                    <a:lnTo>
                      <a:pt x="342" y="489"/>
                    </a:lnTo>
                    <a:lnTo>
                      <a:pt x="342" y="458"/>
                    </a:lnTo>
                    <a:lnTo>
                      <a:pt x="350" y="458"/>
                    </a:lnTo>
                    <a:lnTo>
                      <a:pt x="350" y="436"/>
                    </a:lnTo>
                    <a:lnTo>
                      <a:pt x="365" y="436"/>
                    </a:lnTo>
                    <a:lnTo>
                      <a:pt x="365" y="415"/>
                    </a:lnTo>
                    <a:lnTo>
                      <a:pt x="372" y="415"/>
                    </a:lnTo>
                    <a:lnTo>
                      <a:pt x="372" y="385"/>
                    </a:lnTo>
                    <a:lnTo>
                      <a:pt x="387" y="385"/>
                    </a:lnTo>
                    <a:lnTo>
                      <a:pt x="387" y="356"/>
                    </a:lnTo>
                    <a:lnTo>
                      <a:pt x="393" y="356"/>
                    </a:lnTo>
                    <a:lnTo>
                      <a:pt x="393" y="333"/>
                    </a:lnTo>
                    <a:lnTo>
                      <a:pt x="401" y="333"/>
                    </a:lnTo>
                    <a:lnTo>
                      <a:pt x="401" y="304"/>
                    </a:lnTo>
                    <a:lnTo>
                      <a:pt x="409" y="304"/>
                    </a:lnTo>
                    <a:lnTo>
                      <a:pt x="409" y="273"/>
                    </a:lnTo>
                    <a:lnTo>
                      <a:pt x="424" y="273"/>
                    </a:lnTo>
                    <a:lnTo>
                      <a:pt x="424" y="251"/>
                    </a:lnTo>
                    <a:lnTo>
                      <a:pt x="429" y="251"/>
                    </a:lnTo>
                    <a:lnTo>
                      <a:pt x="429" y="222"/>
                    </a:lnTo>
                    <a:lnTo>
                      <a:pt x="437" y="222"/>
                    </a:lnTo>
                    <a:lnTo>
                      <a:pt x="437" y="200"/>
                    </a:lnTo>
                    <a:lnTo>
                      <a:pt x="446" y="200"/>
                    </a:lnTo>
                    <a:lnTo>
                      <a:pt x="446" y="178"/>
                    </a:lnTo>
                    <a:lnTo>
                      <a:pt x="452" y="178"/>
                    </a:lnTo>
                    <a:lnTo>
                      <a:pt x="452" y="149"/>
                    </a:lnTo>
                    <a:lnTo>
                      <a:pt x="459" y="149"/>
                    </a:lnTo>
                    <a:lnTo>
                      <a:pt x="459" y="119"/>
                    </a:lnTo>
                    <a:lnTo>
                      <a:pt x="466" y="119"/>
                    </a:lnTo>
                    <a:lnTo>
                      <a:pt x="466" y="103"/>
                    </a:lnTo>
                    <a:lnTo>
                      <a:pt x="437" y="103"/>
                    </a:lnTo>
                    <a:lnTo>
                      <a:pt x="437" y="97"/>
                    </a:lnTo>
                    <a:lnTo>
                      <a:pt x="409" y="97"/>
                    </a:lnTo>
                    <a:lnTo>
                      <a:pt x="409" y="83"/>
                    </a:lnTo>
                    <a:lnTo>
                      <a:pt x="372" y="83"/>
                    </a:lnTo>
                    <a:lnTo>
                      <a:pt x="372" y="75"/>
                    </a:lnTo>
                    <a:lnTo>
                      <a:pt x="342" y="75"/>
                    </a:lnTo>
                    <a:lnTo>
                      <a:pt x="342" y="66"/>
                    </a:lnTo>
                    <a:lnTo>
                      <a:pt x="314" y="66"/>
                    </a:lnTo>
                    <a:lnTo>
                      <a:pt x="314" y="60"/>
                    </a:lnTo>
                    <a:lnTo>
                      <a:pt x="283" y="60"/>
                    </a:lnTo>
                    <a:lnTo>
                      <a:pt x="283" y="52"/>
                    </a:lnTo>
                    <a:lnTo>
                      <a:pt x="247" y="52"/>
                    </a:lnTo>
                    <a:lnTo>
                      <a:pt x="247" y="46"/>
                    </a:lnTo>
                    <a:lnTo>
                      <a:pt x="219" y="46"/>
                    </a:lnTo>
                    <a:lnTo>
                      <a:pt x="219" y="38"/>
                    </a:lnTo>
                    <a:lnTo>
                      <a:pt x="182" y="38"/>
                    </a:lnTo>
                    <a:lnTo>
                      <a:pt x="182" y="24"/>
                    </a:lnTo>
                    <a:lnTo>
                      <a:pt x="160" y="24"/>
                    </a:lnTo>
                    <a:lnTo>
                      <a:pt x="160" y="15"/>
                    </a:lnTo>
                    <a:lnTo>
                      <a:pt x="117" y="15"/>
                    </a:lnTo>
                    <a:lnTo>
                      <a:pt x="117" y="0"/>
                    </a:lnTo>
                    <a:lnTo>
                      <a:pt x="95" y="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723" name="Freeform 427"/>
              <p:cNvSpPr>
                <a:spLocks/>
              </p:cNvSpPr>
              <p:nvPr/>
            </p:nvSpPr>
            <p:spPr bwMode="auto">
              <a:xfrm>
                <a:off x="4172" y="1927"/>
                <a:ext cx="47" cy="100"/>
              </a:xfrm>
              <a:custGeom>
                <a:avLst/>
                <a:gdLst/>
                <a:ahLst/>
                <a:cxnLst>
                  <a:cxn ang="0">
                    <a:pos x="0" y="1277"/>
                  </a:cxn>
                  <a:cxn ang="0">
                    <a:pos x="409" y="147"/>
                  </a:cxn>
                  <a:cxn ang="0">
                    <a:pos x="37" y="37"/>
                  </a:cxn>
                  <a:cxn ang="0">
                    <a:pos x="59" y="0"/>
                  </a:cxn>
                  <a:cxn ang="0">
                    <a:pos x="466" y="116"/>
                  </a:cxn>
                  <a:cxn ang="0">
                    <a:pos x="65" y="1297"/>
                  </a:cxn>
                  <a:cxn ang="0">
                    <a:pos x="0" y="1277"/>
                  </a:cxn>
                </a:cxnLst>
                <a:rect l="0" t="0" r="r" b="b"/>
                <a:pathLst>
                  <a:path w="466" h="1297">
                    <a:moveTo>
                      <a:pt x="0" y="1277"/>
                    </a:moveTo>
                    <a:lnTo>
                      <a:pt x="409" y="147"/>
                    </a:lnTo>
                    <a:lnTo>
                      <a:pt x="37" y="37"/>
                    </a:lnTo>
                    <a:lnTo>
                      <a:pt x="59" y="0"/>
                    </a:lnTo>
                    <a:lnTo>
                      <a:pt x="466" y="116"/>
                    </a:lnTo>
                    <a:lnTo>
                      <a:pt x="65" y="1297"/>
                    </a:lnTo>
                    <a:lnTo>
                      <a:pt x="0" y="127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724" name="Freeform 428"/>
              <p:cNvSpPr>
                <a:spLocks/>
              </p:cNvSpPr>
              <p:nvPr/>
            </p:nvSpPr>
            <p:spPr bwMode="auto">
              <a:xfrm>
                <a:off x="4175" y="1929"/>
                <a:ext cx="40" cy="12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0" y="88"/>
                  </a:cxn>
                  <a:cxn ang="0">
                    <a:pos x="59" y="68"/>
                  </a:cxn>
                  <a:cxn ang="0">
                    <a:pos x="373" y="148"/>
                  </a:cxn>
                  <a:cxn ang="0">
                    <a:pos x="396" y="97"/>
                  </a:cxn>
                  <a:cxn ang="0">
                    <a:pos x="31" y="0"/>
                  </a:cxn>
                </a:cxnLst>
                <a:rect l="0" t="0" r="r" b="b"/>
                <a:pathLst>
                  <a:path w="396" h="148">
                    <a:moveTo>
                      <a:pt x="31" y="0"/>
                    </a:moveTo>
                    <a:lnTo>
                      <a:pt x="0" y="88"/>
                    </a:lnTo>
                    <a:lnTo>
                      <a:pt x="59" y="68"/>
                    </a:lnTo>
                    <a:lnTo>
                      <a:pt x="373" y="148"/>
                    </a:lnTo>
                    <a:lnTo>
                      <a:pt x="396" y="97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42424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725" name="Freeform 429"/>
              <p:cNvSpPr>
                <a:spLocks/>
              </p:cNvSpPr>
              <p:nvPr/>
            </p:nvSpPr>
            <p:spPr bwMode="auto">
              <a:xfrm>
                <a:off x="4175" y="1929"/>
                <a:ext cx="40" cy="12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0" y="88"/>
                  </a:cxn>
                  <a:cxn ang="0">
                    <a:pos x="59" y="68"/>
                  </a:cxn>
                  <a:cxn ang="0">
                    <a:pos x="373" y="148"/>
                  </a:cxn>
                  <a:cxn ang="0">
                    <a:pos x="396" y="97"/>
                  </a:cxn>
                  <a:cxn ang="0">
                    <a:pos x="31" y="0"/>
                  </a:cxn>
                </a:cxnLst>
                <a:rect l="0" t="0" r="r" b="b"/>
                <a:pathLst>
                  <a:path w="396" h="148">
                    <a:moveTo>
                      <a:pt x="31" y="0"/>
                    </a:moveTo>
                    <a:lnTo>
                      <a:pt x="0" y="88"/>
                    </a:lnTo>
                    <a:lnTo>
                      <a:pt x="59" y="68"/>
                    </a:lnTo>
                    <a:lnTo>
                      <a:pt x="373" y="148"/>
                    </a:lnTo>
                    <a:lnTo>
                      <a:pt x="396" y="97"/>
                    </a:lnTo>
                    <a:lnTo>
                      <a:pt x="31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726" name="Line 430"/>
              <p:cNvSpPr>
                <a:spLocks noChangeShapeType="1"/>
              </p:cNvSpPr>
              <p:nvPr/>
            </p:nvSpPr>
            <p:spPr bwMode="auto">
              <a:xfrm flipH="1" flipV="1">
                <a:off x="4178" y="1929"/>
                <a:ext cx="4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727" name="Freeform 431"/>
              <p:cNvSpPr>
                <a:spLocks/>
              </p:cNvSpPr>
              <p:nvPr/>
            </p:nvSpPr>
            <p:spPr bwMode="auto">
              <a:xfrm>
                <a:off x="4170" y="2024"/>
                <a:ext cx="8" cy="12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0" y="134"/>
                  </a:cxn>
                  <a:cxn ang="0">
                    <a:pos x="28" y="156"/>
                  </a:cxn>
                  <a:cxn ang="0">
                    <a:pos x="87" y="37"/>
                  </a:cxn>
                  <a:cxn ang="0">
                    <a:pos x="28" y="0"/>
                  </a:cxn>
                </a:cxnLst>
                <a:rect l="0" t="0" r="r" b="b"/>
                <a:pathLst>
                  <a:path w="87" h="156">
                    <a:moveTo>
                      <a:pt x="28" y="0"/>
                    </a:moveTo>
                    <a:lnTo>
                      <a:pt x="0" y="134"/>
                    </a:lnTo>
                    <a:lnTo>
                      <a:pt x="28" y="156"/>
                    </a:lnTo>
                    <a:lnTo>
                      <a:pt x="87" y="3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2424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728" name="Freeform 432"/>
              <p:cNvSpPr>
                <a:spLocks/>
              </p:cNvSpPr>
              <p:nvPr/>
            </p:nvSpPr>
            <p:spPr bwMode="auto">
              <a:xfrm>
                <a:off x="4170" y="2024"/>
                <a:ext cx="8" cy="12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0" y="134"/>
                  </a:cxn>
                  <a:cxn ang="0">
                    <a:pos x="28" y="156"/>
                  </a:cxn>
                  <a:cxn ang="0">
                    <a:pos x="87" y="37"/>
                  </a:cxn>
                  <a:cxn ang="0">
                    <a:pos x="28" y="0"/>
                  </a:cxn>
                </a:cxnLst>
                <a:rect l="0" t="0" r="r" b="b"/>
                <a:pathLst>
                  <a:path w="87" h="156">
                    <a:moveTo>
                      <a:pt x="28" y="0"/>
                    </a:moveTo>
                    <a:lnTo>
                      <a:pt x="0" y="134"/>
                    </a:lnTo>
                    <a:lnTo>
                      <a:pt x="28" y="156"/>
                    </a:lnTo>
                    <a:lnTo>
                      <a:pt x="87" y="37"/>
                    </a:lnTo>
                    <a:lnTo>
                      <a:pt x="2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729" name="Freeform 433"/>
              <p:cNvSpPr>
                <a:spLocks/>
              </p:cNvSpPr>
              <p:nvPr/>
            </p:nvSpPr>
            <p:spPr bwMode="auto">
              <a:xfrm>
                <a:off x="3925" y="1887"/>
                <a:ext cx="256" cy="49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0" y="110"/>
                  </a:cxn>
                  <a:cxn ang="0">
                    <a:pos x="2516" y="633"/>
                  </a:cxn>
                  <a:cxn ang="0">
                    <a:pos x="2566" y="494"/>
                  </a:cxn>
                  <a:cxn ang="0">
                    <a:pos x="1234" y="176"/>
                  </a:cxn>
                  <a:cxn ang="0">
                    <a:pos x="37" y="0"/>
                  </a:cxn>
                </a:cxnLst>
                <a:rect l="0" t="0" r="r" b="b"/>
                <a:pathLst>
                  <a:path w="2566" h="633">
                    <a:moveTo>
                      <a:pt x="37" y="0"/>
                    </a:moveTo>
                    <a:lnTo>
                      <a:pt x="0" y="110"/>
                    </a:lnTo>
                    <a:lnTo>
                      <a:pt x="2516" y="633"/>
                    </a:lnTo>
                    <a:lnTo>
                      <a:pt x="2566" y="494"/>
                    </a:lnTo>
                    <a:lnTo>
                      <a:pt x="1234" y="176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730" name="Freeform 434"/>
              <p:cNvSpPr>
                <a:spLocks/>
              </p:cNvSpPr>
              <p:nvPr/>
            </p:nvSpPr>
            <p:spPr bwMode="auto">
              <a:xfrm>
                <a:off x="3925" y="1887"/>
                <a:ext cx="256" cy="49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0" y="110"/>
                  </a:cxn>
                  <a:cxn ang="0">
                    <a:pos x="2516" y="633"/>
                  </a:cxn>
                  <a:cxn ang="0">
                    <a:pos x="2566" y="494"/>
                  </a:cxn>
                  <a:cxn ang="0">
                    <a:pos x="1234" y="176"/>
                  </a:cxn>
                  <a:cxn ang="0">
                    <a:pos x="37" y="0"/>
                  </a:cxn>
                </a:cxnLst>
                <a:rect l="0" t="0" r="r" b="b"/>
                <a:pathLst>
                  <a:path w="2566" h="633">
                    <a:moveTo>
                      <a:pt x="37" y="0"/>
                    </a:moveTo>
                    <a:lnTo>
                      <a:pt x="0" y="110"/>
                    </a:lnTo>
                    <a:lnTo>
                      <a:pt x="2516" y="633"/>
                    </a:lnTo>
                    <a:lnTo>
                      <a:pt x="2566" y="494"/>
                    </a:lnTo>
                    <a:lnTo>
                      <a:pt x="1234" y="176"/>
                    </a:lnTo>
                    <a:lnTo>
                      <a:pt x="3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731" name="Freeform 435"/>
              <p:cNvSpPr>
                <a:spLocks/>
              </p:cNvSpPr>
              <p:nvPr/>
            </p:nvSpPr>
            <p:spPr bwMode="auto">
              <a:xfrm>
                <a:off x="4007" y="1899"/>
                <a:ext cx="73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" y="80"/>
                  </a:cxn>
                  <a:cxn ang="0">
                    <a:pos x="685" y="222"/>
                  </a:cxn>
                  <a:cxn ang="0">
                    <a:pos x="729" y="139"/>
                  </a:cxn>
                  <a:cxn ang="0">
                    <a:pos x="642" y="80"/>
                  </a:cxn>
                  <a:cxn ang="0">
                    <a:pos x="0" y="0"/>
                  </a:cxn>
                </a:cxnLst>
                <a:rect l="0" t="0" r="r" b="b"/>
                <a:pathLst>
                  <a:path w="729" h="222">
                    <a:moveTo>
                      <a:pt x="0" y="0"/>
                    </a:moveTo>
                    <a:lnTo>
                      <a:pt x="22" y="80"/>
                    </a:lnTo>
                    <a:lnTo>
                      <a:pt x="685" y="222"/>
                    </a:lnTo>
                    <a:lnTo>
                      <a:pt x="729" y="139"/>
                    </a:lnTo>
                    <a:lnTo>
                      <a:pt x="642" y="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282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732" name="Freeform 436"/>
              <p:cNvSpPr>
                <a:spLocks/>
              </p:cNvSpPr>
              <p:nvPr/>
            </p:nvSpPr>
            <p:spPr bwMode="auto">
              <a:xfrm>
                <a:off x="4007" y="1899"/>
                <a:ext cx="73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" y="80"/>
                  </a:cxn>
                  <a:cxn ang="0">
                    <a:pos x="685" y="222"/>
                  </a:cxn>
                  <a:cxn ang="0">
                    <a:pos x="729" y="139"/>
                  </a:cxn>
                  <a:cxn ang="0">
                    <a:pos x="642" y="80"/>
                  </a:cxn>
                  <a:cxn ang="0">
                    <a:pos x="0" y="0"/>
                  </a:cxn>
                </a:cxnLst>
                <a:rect l="0" t="0" r="r" b="b"/>
                <a:pathLst>
                  <a:path w="729" h="222">
                    <a:moveTo>
                      <a:pt x="0" y="0"/>
                    </a:moveTo>
                    <a:lnTo>
                      <a:pt x="22" y="80"/>
                    </a:lnTo>
                    <a:lnTo>
                      <a:pt x="685" y="222"/>
                    </a:lnTo>
                    <a:lnTo>
                      <a:pt x="729" y="139"/>
                    </a:lnTo>
                    <a:lnTo>
                      <a:pt x="642" y="8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733" name="Line 437"/>
              <p:cNvSpPr>
                <a:spLocks noChangeShapeType="1"/>
              </p:cNvSpPr>
              <p:nvPr/>
            </p:nvSpPr>
            <p:spPr bwMode="auto">
              <a:xfrm>
                <a:off x="4068" y="1909"/>
                <a:ext cx="7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734" name="Freeform 438"/>
              <p:cNvSpPr>
                <a:spLocks/>
              </p:cNvSpPr>
              <p:nvPr/>
            </p:nvSpPr>
            <p:spPr bwMode="auto">
              <a:xfrm>
                <a:off x="4007" y="1893"/>
                <a:ext cx="64" cy="16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0" y="80"/>
                  </a:cxn>
                  <a:cxn ang="0">
                    <a:pos x="605" y="212"/>
                  </a:cxn>
                  <a:cxn ang="0">
                    <a:pos x="642" y="148"/>
                  </a:cxn>
                  <a:cxn ang="0">
                    <a:pos x="15" y="0"/>
                  </a:cxn>
                </a:cxnLst>
                <a:rect l="0" t="0" r="r" b="b"/>
                <a:pathLst>
                  <a:path w="642" h="212">
                    <a:moveTo>
                      <a:pt x="15" y="0"/>
                    </a:moveTo>
                    <a:lnTo>
                      <a:pt x="0" y="80"/>
                    </a:lnTo>
                    <a:lnTo>
                      <a:pt x="605" y="212"/>
                    </a:lnTo>
                    <a:lnTo>
                      <a:pt x="642" y="148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735" name="Freeform 439"/>
              <p:cNvSpPr>
                <a:spLocks/>
              </p:cNvSpPr>
              <p:nvPr/>
            </p:nvSpPr>
            <p:spPr bwMode="auto">
              <a:xfrm>
                <a:off x="4007" y="1893"/>
                <a:ext cx="64" cy="16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0" y="80"/>
                  </a:cxn>
                  <a:cxn ang="0">
                    <a:pos x="605" y="212"/>
                  </a:cxn>
                  <a:cxn ang="0">
                    <a:pos x="642" y="148"/>
                  </a:cxn>
                  <a:cxn ang="0">
                    <a:pos x="15" y="0"/>
                  </a:cxn>
                </a:cxnLst>
                <a:rect l="0" t="0" r="r" b="b"/>
                <a:pathLst>
                  <a:path w="642" h="212">
                    <a:moveTo>
                      <a:pt x="15" y="0"/>
                    </a:moveTo>
                    <a:lnTo>
                      <a:pt x="0" y="80"/>
                    </a:lnTo>
                    <a:lnTo>
                      <a:pt x="605" y="212"/>
                    </a:lnTo>
                    <a:lnTo>
                      <a:pt x="642" y="148"/>
                    </a:lnTo>
                    <a:lnTo>
                      <a:pt x="1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736" name="Freeform 440"/>
              <p:cNvSpPr>
                <a:spLocks/>
              </p:cNvSpPr>
              <p:nvPr/>
            </p:nvSpPr>
            <p:spPr bwMode="auto">
              <a:xfrm>
                <a:off x="3870" y="1905"/>
                <a:ext cx="300" cy="147"/>
              </a:xfrm>
              <a:custGeom>
                <a:avLst/>
                <a:gdLst/>
                <a:ahLst/>
                <a:cxnLst>
                  <a:cxn ang="0">
                    <a:pos x="525" y="0"/>
                  </a:cxn>
                  <a:cxn ang="0">
                    <a:pos x="0" y="1328"/>
                  </a:cxn>
                  <a:cxn ang="0">
                    <a:pos x="2490" y="1919"/>
                  </a:cxn>
                  <a:cxn ang="0">
                    <a:pos x="2995" y="554"/>
                  </a:cxn>
                  <a:cxn ang="0">
                    <a:pos x="525" y="0"/>
                  </a:cxn>
                </a:cxnLst>
                <a:rect l="0" t="0" r="r" b="b"/>
                <a:pathLst>
                  <a:path w="2995" h="1919">
                    <a:moveTo>
                      <a:pt x="525" y="0"/>
                    </a:moveTo>
                    <a:lnTo>
                      <a:pt x="0" y="1328"/>
                    </a:lnTo>
                    <a:lnTo>
                      <a:pt x="2490" y="1919"/>
                    </a:lnTo>
                    <a:lnTo>
                      <a:pt x="2995" y="554"/>
                    </a:lnTo>
                    <a:lnTo>
                      <a:pt x="525" y="0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3737" name="Freeform 441"/>
            <p:cNvSpPr>
              <a:spLocks/>
            </p:cNvSpPr>
            <p:nvPr/>
          </p:nvSpPr>
          <p:spPr bwMode="auto">
            <a:xfrm>
              <a:off x="3870" y="1905"/>
              <a:ext cx="300" cy="147"/>
            </a:xfrm>
            <a:custGeom>
              <a:avLst/>
              <a:gdLst/>
              <a:ahLst/>
              <a:cxnLst>
                <a:cxn ang="0">
                  <a:pos x="525" y="0"/>
                </a:cxn>
                <a:cxn ang="0">
                  <a:pos x="0" y="1328"/>
                </a:cxn>
                <a:cxn ang="0">
                  <a:pos x="2490" y="1919"/>
                </a:cxn>
                <a:cxn ang="0">
                  <a:pos x="2995" y="554"/>
                </a:cxn>
                <a:cxn ang="0">
                  <a:pos x="525" y="0"/>
                </a:cxn>
              </a:cxnLst>
              <a:rect l="0" t="0" r="r" b="b"/>
              <a:pathLst>
                <a:path w="2995" h="1919">
                  <a:moveTo>
                    <a:pt x="525" y="0"/>
                  </a:moveTo>
                  <a:lnTo>
                    <a:pt x="0" y="1328"/>
                  </a:lnTo>
                  <a:lnTo>
                    <a:pt x="2490" y="1919"/>
                  </a:lnTo>
                  <a:lnTo>
                    <a:pt x="2995" y="554"/>
                  </a:lnTo>
                  <a:lnTo>
                    <a:pt x="52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738" name="Freeform 442"/>
            <p:cNvSpPr>
              <a:spLocks/>
            </p:cNvSpPr>
            <p:nvPr/>
          </p:nvSpPr>
          <p:spPr bwMode="auto">
            <a:xfrm>
              <a:off x="3885" y="1907"/>
              <a:ext cx="266" cy="142"/>
            </a:xfrm>
            <a:custGeom>
              <a:avLst/>
              <a:gdLst/>
              <a:ahLst/>
              <a:cxnLst>
                <a:cxn ang="0">
                  <a:pos x="451" y="89"/>
                </a:cxn>
                <a:cxn ang="0">
                  <a:pos x="416" y="208"/>
                </a:cxn>
                <a:cxn ang="0">
                  <a:pos x="373" y="310"/>
                </a:cxn>
                <a:cxn ang="0">
                  <a:pos x="336" y="435"/>
                </a:cxn>
                <a:cxn ang="0">
                  <a:pos x="292" y="531"/>
                </a:cxn>
                <a:cxn ang="0">
                  <a:pos x="263" y="628"/>
                </a:cxn>
                <a:cxn ang="0">
                  <a:pos x="227" y="708"/>
                </a:cxn>
                <a:cxn ang="0">
                  <a:pos x="196" y="826"/>
                </a:cxn>
                <a:cxn ang="0">
                  <a:pos x="154" y="892"/>
                </a:cxn>
                <a:cxn ang="0">
                  <a:pos x="124" y="989"/>
                </a:cxn>
                <a:cxn ang="0">
                  <a:pos x="96" y="1077"/>
                </a:cxn>
                <a:cxn ang="0">
                  <a:pos x="67" y="1167"/>
                </a:cxn>
                <a:cxn ang="0">
                  <a:pos x="31" y="1247"/>
                </a:cxn>
                <a:cxn ang="0">
                  <a:pos x="0" y="1343"/>
                </a:cxn>
                <a:cxn ang="0">
                  <a:pos x="146" y="1365"/>
                </a:cxn>
                <a:cxn ang="0">
                  <a:pos x="300" y="1417"/>
                </a:cxn>
                <a:cxn ang="0">
                  <a:pos x="451" y="1440"/>
                </a:cxn>
                <a:cxn ang="0">
                  <a:pos x="569" y="1477"/>
                </a:cxn>
                <a:cxn ang="0">
                  <a:pos x="721" y="1505"/>
                </a:cxn>
                <a:cxn ang="0">
                  <a:pos x="867" y="1550"/>
                </a:cxn>
                <a:cxn ang="0">
                  <a:pos x="1029" y="1579"/>
                </a:cxn>
                <a:cxn ang="0">
                  <a:pos x="1138" y="1616"/>
                </a:cxn>
                <a:cxn ang="0">
                  <a:pos x="1319" y="1647"/>
                </a:cxn>
                <a:cxn ang="0">
                  <a:pos x="1436" y="1684"/>
                </a:cxn>
                <a:cxn ang="0">
                  <a:pos x="1589" y="1712"/>
                </a:cxn>
                <a:cxn ang="0">
                  <a:pos x="1705" y="1757"/>
                </a:cxn>
                <a:cxn ang="0">
                  <a:pos x="1896" y="1786"/>
                </a:cxn>
                <a:cxn ang="0">
                  <a:pos x="2011" y="1823"/>
                </a:cxn>
                <a:cxn ang="0">
                  <a:pos x="2172" y="1851"/>
                </a:cxn>
                <a:cxn ang="0">
                  <a:pos x="2192" y="1757"/>
                </a:cxn>
                <a:cxn ang="0">
                  <a:pos x="2237" y="1667"/>
                </a:cxn>
                <a:cxn ang="0">
                  <a:pos x="2266" y="1565"/>
                </a:cxn>
                <a:cxn ang="0">
                  <a:pos x="2310" y="1468"/>
                </a:cxn>
                <a:cxn ang="0">
                  <a:pos x="2338" y="1380"/>
                </a:cxn>
                <a:cxn ang="0">
                  <a:pos x="2375" y="1297"/>
                </a:cxn>
                <a:cxn ang="0">
                  <a:pos x="2405" y="1196"/>
                </a:cxn>
                <a:cxn ang="0">
                  <a:pos x="2434" y="1121"/>
                </a:cxn>
                <a:cxn ang="0">
                  <a:pos x="2462" y="1025"/>
                </a:cxn>
                <a:cxn ang="0">
                  <a:pos x="2499" y="960"/>
                </a:cxn>
                <a:cxn ang="0">
                  <a:pos x="2529" y="841"/>
                </a:cxn>
                <a:cxn ang="0">
                  <a:pos x="2557" y="767"/>
                </a:cxn>
                <a:cxn ang="0">
                  <a:pos x="2588" y="670"/>
                </a:cxn>
                <a:cxn ang="0">
                  <a:pos x="2624" y="591"/>
                </a:cxn>
                <a:cxn ang="0">
                  <a:pos x="2653" y="486"/>
                </a:cxn>
                <a:cxn ang="0">
                  <a:pos x="2442" y="450"/>
                </a:cxn>
                <a:cxn ang="0">
                  <a:pos x="2288" y="406"/>
                </a:cxn>
                <a:cxn ang="0">
                  <a:pos x="2120" y="375"/>
                </a:cxn>
                <a:cxn ang="0">
                  <a:pos x="2005" y="338"/>
                </a:cxn>
                <a:cxn ang="0">
                  <a:pos x="1844" y="318"/>
                </a:cxn>
                <a:cxn ang="0">
                  <a:pos x="1719" y="272"/>
                </a:cxn>
                <a:cxn ang="0">
                  <a:pos x="1523" y="236"/>
                </a:cxn>
                <a:cxn ang="0">
                  <a:pos x="1408" y="208"/>
                </a:cxn>
                <a:cxn ang="0">
                  <a:pos x="1239" y="177"/>
                </a:cxn>
                <a:cxn ang="0">
                  <a:pos x="1116" y="140"/>
                </a:cxn>
                <a:cxn ang="0">
                  <a:pos x="919" y="111"/>
                </a:cxn>
                <a:cxn ang="0">
                  <a:pos x="788" y="66"/>
                </a:cxn>
                <a:cxn ang="0">
                  <a:pos x="627" y="37"/>
                </a:cxn>
                <a:cxn ang="0">
                  <a:pos x="510" y="0"/>
                </a:cxn>
              </a:cxnLst>
              <a:rect l="0" t="0" r="r" b="b"/>
              <a:pathLst>
                <a:path w="2653" h="1851">
                  <a:moveTo>
                    <a:pt x="474" y="0"/>
                  </a:moveTo>
                  <a:lnTo>
                    <a:pt x="474" y="28"/>
                  </a:lnTo>
                  <a:lnTo>
                    <a:pt x="466" y="28"/>
                  </a:lnTo>
                  <a:lnTo>
                    <a:pt x="466" y="59"/>
                  </a:lnTo>
                  <a:lnTo>
                    <a:pt x="460" y="59"/>
                  </a:lnTo>
                  <a:lnTo>
                    <a:pt x="460" y="89"/>
                  </a:lnTo>
                  <a:lnTo>
                    <a:pt x="451" y="89"/>
                  </a:lnTo>
                  <a:lnTo>
                    <a:pt x="451" y="111"/>
                  </a:lnTo>
                  <a:lnTo>
                    <a:pt x="438" y="111"/>
                  </a:lnTo>
                  <a:lnTo>
                    <a:pt x="438" y="133"/>
                  </a:lnTo>
                  <a:lnTo>
                    <a:pt x="429" y="133"/>
                  </a:lnTo>
                  <a:lnTo>
                    <a:pt x="429" y="184"/>
                  </a:lnTo>
                  <a:lnTo>
                    <a:pt x="416" y="184"/>
                  </a:lnTo>
                  <a:lnTo>
                    <a:pt x="416" y="208"/>
                  </a:lnTo>
                  <a:lnTo>
                    <a:pt x="409" y="208"/>
                  </a:lnTo>
                  <a:lnTo>
                    <a:pt x="409" y="228"/>
                  </a:lnTo>
                  <a:lnTo>
                    <a:pt x="392" y="228"/>
                  </a:lnTo>
                  <a:lnTo>
                    <a:pt x="392" y="272"/>
                  </a:lnTo>
                  <a:lnTo>
                    <a:pt x="379" y="272"/>
                  </a:lnTo>
                  <a:lnTo>
                    <a:pt x="379" y="310"/>
                  </a:lnTo>
                  <a:lnTo>
                    <a:pt x="373" y="310"/>
                  </a:lnTo>
                  <a:lnTo>
                    <a:pt x="373" y="332"/>
                  </a:lnTo>
                  <a:lnTo>
                    <a:pt x="357" y="332"/>
                  </a:lnTo>
                  <a:lnTo>
                    <a:pt x="357" y="375"/>
                  </a:lnTo>
                  <a:lnTo>
                    <a:pt x="342" y="375"/>
                  </a:lnTo>
                  <a:lnTo>
                    <a:pt x="342" y="406"/>
                  </a:lnTo>
                  <a:lnTo>
                    <a:pt x="336" y="406"/>
                  </a:lnTo>
                  <a:lnTo>
                    <a:pt x="336" y="435"/>
                  </a:lnTo>
                  <a:lnTo>
                    <a:pt x="320" y="435"/>
                  </a:lnTo>
                  <a:lnTo>
                    <a:pt x="320" y="472"/>
                  </a:lnTo>
                  <a:lnTo>
                    <a:pt x="305" y="472"/>
                  </a:lnTo>
                  <a:lnTo>
                    <a:pt x="305" y="509"/>
                  </a:lnTo>
                  <a:lnTo>
                    <a:pt x="300" y="509"/>
                  </a:lnTo>
                  <a:lnTo>
                    <a:pt x="300" y="531"/>
                  </a:lnTo>
                  <a:lnTo>
                    <a:pt x="292" y="531"/>
                  </a:lnTo>
                  <a:lnTo>
                    <a:pt x="292" y="545"/>
                  </a:lnTo>
                  <a:lnTo>
                    <a:pt x="277" y="545"/>
                  </a:lnTo>
                  <a:lnTo>
                    <a:pt x="277" y="576"/>
                  </a:lnTo>
                  <a:lnTo>
                    <a:pt x="270" y="576"/>
                  </a:lnTo>
                  <a:lnTo>
                    <a:pt x="270" y="605"/>
                  </a:lnTo>
                  <a:lnTo>
                    <a:pt x="263" y="605"/>
                  </a:lnTo>
                  <a:lnTo>
                    <a:pt x="263" y="628"/>
                  </a:lnTo>
                  <a:lnTo>
                    <a:pt x="255" y="628"/>
                  </a:lnTo>
                  <a:lnTo>
                    <a:pt x="255" y="650"/>
                  </a:lnTo>
                  <a:lnTo>
                    <a:pt x="241" y="650"/>
                  </a:lnTo>
                  <a:lnTo>
                    <a:pt x="241" y="670"/>
                  </a:lnTo>
                  <a:lnTo>
                    <a:pt x="233" y="670"/>
                  </a:lnTo>
                  <a:lnTo>
                    <a:pt x="233" y="708"/>
                  </a:lnTo>
                  <a:lnTo>
                    <a:pt x="227" y="708"/>
                  </a:lnTo>
                  <a:lnTo>
                    <a:pt x="227" y="723"/>
                  </a:lnTo>
                  <a:lnTo>
                    <a:pt x="218" y="723"/>
                  </a:lnTo>
                  <a:lnTo>
                    <a:pt x="218" y="753"/>
                  </a:lnTo>
                  <a:lnTo>
                    <a:pt x="205" y="753"/>
                  </a:lnTo>
                  <a:lnTo>
                    <a:pt x="205" y="804"/>
                  </a:lnTo>
                  <a:lnTo>
                    <a:pt x="196" y="804"/>
                  </a:lnTo>
                  <a:lnTo>
                    <a:pt x="196" y="826"/>
                  </a:lnTo>
                  <a:lnTo>
                    <a:pt x="183" y="826"/>
                  </a:lnTo>
                  <a:lnTo>
                    <a:pt x="183" y="849"/>
                  </a:lnTo>
                  <a:lnTo>
                    <a:pt x="176" y="849"/>
                  </a:lnTo>
                  <a:lnTo>
                    <a:pt x="176" y="872"/>
                  </a:lnTo>
                  <a:lnTo>
                    <a:pt x="160" y="872"/>
                  </a:lnTo>
                  <a:lnTo>
                    <a:pt x="160" y="892"/>
                  </a:lnTo>
                  <a:lnTo>
                    <a:pt x="154" y="892"/>
                  </a:lnTo>
                  <a:lnTo>
                    <a:pt x="154" y="923"/>
                  </a:lnTo>
                  <a:lnTo>
                    <a:pt x="146" y="923"/>
                  </a:lnTo>
                  <a:lnTo>
                    <a:pt x="146" y="952"/>
                  </a:lnTo>
                  <a:lnTo>
                    <a:pt x="140" y="952"/>
                  </a:lnTo>
                  <a:lnTo>
                    <a:pt x="140" y="982"/>
                  </a:lnTo>
                  <a:lnTo>
                    <a:pt x="124" y="982"/>
                  </a:lnTo>
                  <a:lnTo>
                    <a:pt x="124" y="989"/>
                  </a:lnTo>
                  <a:lnTo>
                    <a:pt x="118" y="989"/>
                  </a:lnTo>
                  <a:lnTo>
                    <a:pt x="118" y="1025"/>
                  </a:lnTo>
                  <a:lnTo>
                    <a:pt x="109" y="1025"/>
                  </a:lnTo>
                  <a:lnTo>
                    <a:pt x="109" y="1048"/>
                  </a:lnTo>
                  <a:lnTo>
                    <a:pt x="103" y="1048"/>
                  </a:lnTo>
                  <a:lnTo>
                    <a:pt x="103" y="1077"/>
                  </a:lnTo>
                  <a:lnTo>
                    <a:pt x="96" y="1077"/>
                  </a:lnTo>
                  <a:lnTo>
                    <a:pt x="96" y="1093"/>
                  </a:lnTo>
                  <a:lnTo>
                    <a:pt x="87" y="1093"/>
                  </a:lnTo>
                  <a:lnTo>
                    <a:pt x="87" y="1121"/>
                  </a:lnTo>
                  <a:lnTo>
                    <a:pt x="73" y="1121"/>
                  </a:lnTo>
                  <a:lnTo>
                    <a:pt x="73" y="1150"/>
                  </a:lnTo>
                  <a:lnTo>
                    <a:pt x="67" y="1150"/>
                  </a:lnTo>
                  <a:lnTo>
                    <a:pt x="67" y="1167"/>
                  </a:lnTo>
                  <a:lnTo>
                    <a:pt x="59" y="1167"/>
                  </a:lnTo>
                  <a:lnTo>
                    <a:pt x="59" y="1196"/>
                  </a:lnTo>
                  <a:lnTo>
                    <a:pt x="44" y="1196"/>
                  </a:lnTo>
                  <a:lnTo>
                    <a:pt x="44" y="1224"/>
                  </a:lnTo>
                  <a:lnTo>
                    <a:pt x="37" y="1224"/>
                  </a:lnTo>
                  <a:lnTo>
                    <a:pt x="37" y="1247"/>
                  </a:lnTo>
                  <a:lnTo>
                    <a:pt x="31" y="1247"/>
                  </a:lnTo>
                  <a:lnTo>
                    <a:pt x="31" y="1269"/>
                  </a:lnTo>
                  <a:lnTo>
                    <a:pt x="22" y="1269"/>
                  </a:lnTo>
                  <a:lnTo>
                    <a:pt x="22" y="1297"/>
                  </a:lnTo>
                  <a:lnTo>
                    <a:pt x="9" y="1297"/>
                  </a:lnTo>
                  <a:lnTo>
                    <a:pt x="9" y="1321"/>
                  </a:lnTo>
                  <a:lnTo>
                    <a:pt x="0" y="1321"/>
                  </a:lnTo>
                  <a:lnTo>
                    <a:pt x="0" y="1343"/>
                  </a:lnTo>
                  <a:lnTo>
                    <a:pt x="37" y="1343"/>
                  </a:lnTo>
                  <a:lnTo>
                    <a:pt x="37" y="1352"/>
                  </a:lnTo>
                  <a:lnTo>
                    <a:pt x="73" y="1352"/>
                  </a:lnTo>
                  <a:lnTo>
                    <a:pt x="73" y="1357"/>
                  </a:lnTo>
                  <a:lnTo>
                    <a:pt x="109" y="1357"/>
                  </a:lnTo>
                  <a:lnTo>
                    <a:pt x="109" y="1365"/>
                  </a:lnTo>
                  <a:lnTo>
                    <a:pt x="146" y="1365"/>
                  </a:lnTo>
                  <a:lnTo>
                    <a:pt x="146" y="1380"/>
                  </a:lnTo>
                  <a:lnTo>
                    <a:pt x="196" y="1380"/>
                  </a:lnTo>
                  <a:lnTo>
                    <a:pt x="196" y="1388"/>
                  </a:lnTo>
                  <a:lnTo>
                    <a:pt x="227" y="1388"/>
                  </a:lnTo>
                  <a:lnTo>
                    <a:pt x="227" y="1403"/>
                  </a:lnTo>
                  <a:lnTo>
                    <a:pt x="300" y="1403"/>
                  </a:lnTo>
                  <a:lnTo>
                    <a:pt x="300" y="1417"/>
                  </a:lnTo>
                  <a:lnTo>
                    <a:pt x="342" y="1417"/>
                  </a:lnTo>
                  <a:lnTo>
                    <a:pt x="342" y="1425"/>
                  </a:lnTo>
                  <a:lnTo>
                    <a:pt x="379" y="1425"/>
                  </a:lnTo>
                  <a:lnTo>
                    <a:pt x="379" y="1431"/>
                  </a:lnTo>
                  <a:lnTo>
                    <a:pt x="416" y="1431"/>
                  </a:lnTo>
                  <a:lnTo>
                    <a:pt x="416" y="1440"/>
                  </a:lnTo>
                  <a:lnTo>
                    <a:pt x="451" y="1440"/>
                  </a:lnTo>
                  <a:lnTo>
                    <a:pt x="451" y="1446"/>
                  </a:lnTo>
                  <a:lnTo>
                    <a:pt x="488" y="1446"/>
                  </a:lnTo>
                  <a:lnTo>
                    <a:pt x="488" y="1462"/>
                  </a:lnTo>
                  <a:lnTo>
                    <a:pt x="533" y="1462"/>
                  </a:lnTo>
                  <a:lnTo>
                    <a:pt x="533" y="1468"/>
                  </a:lnTo>
                  <a:lnTo>
                    <a:pt x="569" y="1468"/>
                  </a:lnTo>
                  <a:lnTo>
                    <a:pt x="569" y="1477"/>
                  </a:lnTo>
                  <a:lnTo>
                    <a:pt x="605" y="1477"/>
                  </a:lnTo>
                  <a:lnTo>
                    <a:pt x="605" y="1482"/>
                  </a:lnTo>
                  <a:lnTo>
                    <a:pt x="642" y="1482"/>
                  </a:lnTo>
                  <a:lnTo>
                    <a:pt x="642" y="1499"/>
                  </a:lnTo>
                  <a:lnTo>
                    <a:pt x="684" y="1499"/>
                  </a:lnTo>
                  <a:lnTo>
                    <a:pt x="684" y="1505"/>
                  </a:lnTo>
                  <a:lnTo>
                    <a:pt x="721" y="1505"/>
                  </a:lnTo>
                  <a:lnTo>
                    <a:pt x="721" y="1513"/>
                  </a:lnTo>
                  <a:lnTo>
                    <a:pt x="757" y="1513"/>
                  </a:lnTo>
                  <a:lnTo>
                    <a:pt x="757" y="1519"/>
                  </a:lnTo>
                  <a:lnTo>
                    <a:pt x="788" y="1519"/>
                  </a:lnTo>
                  <a:lnTo>
                    <a:pt x="788" y="1536"/>
                  </a:lnTo>
                  <a:lnTo>
                    <a:pt x="867" y="1536"/>
                  </a:lnTo>
                  <a:lnTo>
                    <a:pt x="867" y="1550"/>
                  </a:lnTo>
                  <a:lnTo>
                    <a:pt x="903" y="1550"/>
                  </a:lnTo>
                  <a:lnTo>
                    <a:pt x="903" y="1556"/>
                  </a:lnTo>
                  <a:lnTo>
                    <a:pt x="940" y="1556"/>
                  </a:lnTo>
                  <a:lnTo>
                    <a:pt x="940" y="1565"/>
                  </a:lnTo>
                  <a:lnTo>
                    <a:pt x="984" y="1565"/>
                  </a:lnTo>
                  <a:lnTo>
                    <a:pt x="984" y="1579"/>
                  </a:lnTo>
                  <a:lnTo>
                    <a:pt x="1029" y="1579"/>
                  </a:lnTo>
                  <a:lnTo>
                    <a:pt x="1029" y="1587"/>
                  </a:lnTo>
                  <a:lnTo>
                    <a:pt x="1065" y="1587"/>
                  </a:lnTo>
                  <a:lnTo>
                    <a:pt x="1065" y="1594"/>
                  </a:lnTo>
                  <a:lnTo>
                    <a:pt x="1102" y="1594"/>
                  </a:lnTo>
                  <a:lnTo>
                    <a:pt x="1102" y="1601"/>
                  </a:lnTo>
                  <a:lnTo>
                    <a:pt x="1138" y="1601"/>
                  </a:lnTo>
                  <a:lnTo>
                    <a:pt x="1138" y="1616"/>
                  </a:lnTo>
                  <a:lnTo>
                    <a:pt x="1180" y="1616"/>
                  </a:lnTo>
                  <a:lnTo>
                    <a:pt x="1180" y="1624"/>
                  </a:lnTo>
                  <a:lnTo>
                    <a:pt x="1217" y="1624"/>
                  </a:lnTo>
                  <a:lnTo>
                    <a:pt x="1217" y="1638"/>
                  </a:lnTo>
                  <a:lnTo>
                    <a:pt x="1290" y="1638"/>
                  </a:lnTo>
                  <a:lnTo>
                    <a:pt x="1290" y="1647"/>
                  </a:lnTo>
                  <a:lnTo>
                    <a:pt x="1319" y="1647"/>
                  </a:lnTo>
                  <a:lnTo>
                    <a:pt x="1319" y="1653"/>
                  </a:lnTo>
                  <a:lnTo>
                    <a:pt x="1371" y="1653"/>
                  </a:lnTo>
                  <a:lnTo>
                    <a:pt x="1371" y="1667"/>
                  </a:lnTo>
                  <a:lnTo>
                    <a:pt x="1408" y="1667"/>
                  </a:lnTo>
                  <a:lnTo>
                    <a:pt x="1408" y="1675"/>
                  </a:lnTo>
                  <a:lnTo>
                    <a:pt x="1436" y="1675"/>
                  </a:lnTo>
                  <a:lnTo>
                    <a:pt x="1436" y="1684"/>
                  </a:lnTo>
                  <a:lnTo>
                    <a:pt x="1472" y="1684"/>
                  </a:lnTo>
                  <a:lnTo>
                    <a:pt x="1472" y="1698"/>
                  </a:lnTo>
                  <a:lnTo>
                    <a:pt x="1523" y="1698"/>
                  </a:lnTo>
                  <a:lnTo>
                    <a:pt x="1523" y="1704"/>
                  </a:lnTo>
                  <a:lnTo>
                    <a:pt x="1554" y="1704"/>
                  </a:lnTo>
                  <a:lnTo>
                    <a:pt x="1554" y="1712"/>
                  </a:lnTo>
                  <a:lnTo>
                    <a:pt x="1589" y="1712"/>
                  </a:lnTo>
                  <a:lnTo>
                    <a:pt x="1589" y="1720"/>
                  </a:lnTo>
                  <a:lnTo>
                    <a:pt x="1626" y="1720"/>
                  </a:lnTo>
                  <a:lnTo>
                    <a:pt x="1626" y="1735"/>
                  </a:lnTo>
                  <a:lnTo>
                    <a:pt x="1669" y="1735"/>
                  </a:lnTo>
                  <a:lnTo>
                    <a:pt x="1669" y="1741"/>
                  </a:lnTo>
                  <a:lnTo>
                    <a:pt x="1705" y="1741"/>
                  </a:lnTo>
                  <a:lnTo>
                    <a:pt x="1705" y="1757"/>
                  </a:lnTo>
                  <a:lnTo>
                    <a:pt x="1778" y="1757"/>
                  </a:lnTo>
                  <a:lnTo>
                    <a:pt x="1778" y="1763"/>
                  </a:lnTo>
                  <a:lnTo>
                    <a:pt x="1822" y="1763"/>
                  </a:lnTo>
                  <a:lnTo>
                    <a:pt x="1822" y="1772"/>
                  </a:lnTo>
                  <a:lnTo>
                    <a:pt x="1859" y="1772"/>
                  </a:lnTo>
                  <a:lnTo>
                    <a:pt x="1859" y="1786"/>
                  </a:lnTo>
                  <a:lnTo>
                    <a:pt x="1896" y="1786"/>
                  </a:lnTo>
                  <a:lnTo>
                    <a:pt x="1896" y="1794"/>
                  </a:lnTo>
                  <a:lnTo>
                    <a:pt x="1937" y="1794"/>
                  </a:lnTo>
                  <a:lnTo>
                    <a:pt x="1937" y="1800"/>
                  </a:lnTo>
                  <a:lnTo>
                    <a:pt x="1974" y="1800"/>
                  </a:lnTo>
                  <a:lnTo>
                    <a:pt x="1974" y="1814"/>
                  </a:lnTo>
                  <a:lnTo>
                    <a:pt x="2011" y="1814"/>
                  </a:lnTo>
                  <a:lnTo>
                    <a:pt x="2011" y="1823"/>
                  </a:lnTo>
                  <a:lnTo>
                    <a:pt x="2055" y="1823"/>
                  </a:lnTo>
                  <a:lnTo>
                    <a:pt x="2055" y="1829"/>
                  </a:lnTo>
                  <a:lnTo>
                    <a:pt x="2092" y="1829"/>
                  </a:lnTo>
                  <a:lnTo>
                    <a:pt x="2092" y="1845"/>
                  </a:lnTo>
                  <a:lnTo>
                    <a:pt x="2120" y="1845"/>
                  </a:lnTo>
                  <a:lnTo>
                    <a:pt x="2120" y="1851"/>
                  </a:lnTo>
                  <a:lnTo>
                    <a:pt x="2172" y="1851"/>
                  </a:lnTo>
                  <a:lnTo>
                    <a:pt x="2172" y="1845"/>
                  </a:lnTo>
                  <a:lnTo>
                    <a:pt x="2179" y="1845"/>
                  </a:lnTo>
                  <a:lnTo>
                    <a:pt x="2179" y="1800"/>
                  </a:lnTo>
                  <a:lnTo>
                    <a:pt x="2187" y="1800"/>
                  </a:lnTo>
                  <a:lnTo>
                    <a:pt x="2187" y="1772"/>
                  </a:lnTo>
                  <a:lnTo>
                    <a:pt x="2192" y="1772"/>
                  </a:lnTo>
                  <a:lnTo>
                    <a:pt x="2192" y="1757"/>
                  </a:lnTo>
                  <a:lnTo>
                    <a:pt x="2209" y="1757"/>
                  </a:lnTo>
                  <a:lnTo>
                    <a:pt x="2209" y="1712"/>
                  </a:lnTo>
                  <a:lnTo>
                    <a:pt x="2215" y="1712"/>
                  </a:lnTo>
                  <a:lnTo>
                    <a:pt x="2215" y="1684"/>
                  </a:lnTo>
                  <a:lnTo>
                    <a:pt x="2229" y="1684"/>
                  </a:lnTo>
                  <a:lnTo>
                    <a:pt x="2229" y="1667"/>
                  </a:lnTo>
                  <a:lnTo>
                    <a:pt x="2237" y="1667"/>
                  </a:lnTo>
                  <a:lnTo>
                    <a:pt x="2237" y="1638"/>
                  </a:lnTo>
                  <a:lnTo>
                    <a:pt x="2246" y="1638"/>
                  </a:lnTo>
                  <a:lnTo>
                    <a:pt x="2246" y="1624"/>
                  </a:lnTo>
                  <a:lnTo>
                    <a:pt x="2251" y="1624"/>
                  </a:lnTo>
                  <a:lnTo>
                    <a:pt x="2251" y="1587"/>
                  </a:lnTo>
                  <a:lnTo>
                    <a:pt x="2266" y="1587"/>
                  </a:lnTo>
                  <a:lnTo>
                    <a:pt x="2266" y="1565"/>
                  </a:lnTo>
                  <a:lnTo>
                    <a:pt x="2274" y="1565"/>
                  </a:lnTo>
                  <a:lnTo>
                    <a:pt x="2274" y="1536"/>
                  </a:lnTo>
                  <a:lnTo>
                    <a:pt x="2288" y="1536"/>
                  </a:lnTo>
                  <a:lnTo>
                    <a:pt x="2288" y="1482"/>
                  </a:lnTo>
                  <a:lnTo>
                    <a:pt x="2302" y="1482"/>
                  </a:lnTo>
                  <a:lnTo>
                    <a:pt x="2302" y="1468"/>
                  </a:lnTo>
                  <a:lnTo>
                    <a:pt x="2310" y="1468"/>
                  </a:lnTo>
                  <a:lnTo>
                    <a:pt x="2310" y="1440"/>
                  </a:lnTo>
                  <a:lnTo>
                    <a:pt x="2318" y="1440"/>
                  </a:lnTo>
                  <a:lnTo>
                    <a:pt x="2318" y="1425"/>
                  </a:lnTo>
                  <a:lnTo>
                    <a:pt x="2324" y="1425"/>
                  </a:lnTo>
                  <a:lnTo>
                    <a:pt x="2324" y="1403"/>
                  </a:lnTo>
                  <a:lnTo>
                    <a:pt x="2338" y="1403"/>
                  </a:lnTo>
                  <a:lnTo>
                    <a:pt x="2338" y="1380"/>
                  </a:lnTo>
                  <a:lnTo>
                    <a:pt x="2347" y="1380"/>
                  </a:lnTo>
                  <a:lnTo>
                    <a:pt x="2347" y="1357"/>
                  </a:lnTo>
                  <a:lnTo>
                    <a:pt x="2353" y="1357"/>
                  </a:lnTo>
                  <a:lnTo>
                    <a:pt x="2353" y="1321"/>
                  </a:lnTo>
                  <a:lnTo>
                    <a:pt x="2369" y="1321"/>
                  </a:lnTo>
                  <a:lnTo>
                    <a:pt x="2369" y="1297"/>
                  </a:lnTo>
                  <a:lnTo>
                    <a:pt x="2375" y="1297"/>
                  </a:lnTo>
                  <a:lnTo>
                    <a:pt x="2375" y="1261"/>
                  </a:lnTo>
                  <a:lnTo>
                    <a:pt x="2383" y="1261"/>
                  </a:lnTo>
                  <a:lnTo>
                    <a:pt x="2383" y="1240"/>
                  </a:lnTo>
                  <a:lnTo>
                    <a:pt x="2390" y="1240"/>
                  </a:lnTo>
                  <a:lnTo>
                    <a:pt x="2390" y="1224"/>
                  </a:lnTo>
                  <a:lnTo>
                    <a:pt x="2405" y="1224"/>
                  </a:lnTo>
                  <a:lnTo>
                    <a:pt x="2405" y="1196"/>
                  </a:lnTo>
                  <a:lnTo>
                    <a:pt x="2412" y="1196"/>
                  </a:lnTo>
                  <a:lnTo>
                    <a:pt x="2412" y="1181"/>
                  </a:lnTo>
                  <a:lnTo>
                    <a:pt x="2420" y="1181"/>
                  </a:lnTo>
                  <a:lnTo>
                    <a:pt x="2420" y="1145"/>
                  </a:lnTo>
                  <a:lnTo>
                    <a:pt x="2425" y="1145"/>
                  </a:lnTo>
                  <a:lnTo>
                    <a:pt x="2425" y="1121"/>
                  </a:lnTo>
                  <a:lnTo>
                    <a:pt x="2434" y="1121"/>
                  </a:lnTo>
                  <a:lnTo>
                    <a:pt x="2434" y="1108"/>
                  </a:lnTo>
                  <a:lnTo>
                    <a:pt x="2442" y="1108"/>
                  </a:lnTo>
                  <a:lnTo>
                    <a:pt x="2442" y="1077"/>
                  </a:lnTo>
                  <a:lnTo>
                    <a:pt x="2448" y="1077"/>
                  </a:lnTo>
                  <a:lnTo>
                    <a:pt x="2448" y="1048"/>
                  </a:lnTo>
                  <a:lnTo>
                    <a:pt x="2462" y="1048"/>
                  </a:lnTo>
                  <a:lnTo>
                    <a:pt x="2462" y="1025"/>
                  </a:lnTo>
                  <a:lnTo>
                    <a:pt x="2470" y="1025"/>
                  </a:lnTo>
                  <a:lnTo>
                    <a:pt x="2470" y="1002"/>
                  </a:lnTo>
                  <a:lnTo>
                    <a:pt x="2484" y="1002"/>
                  </a:lnTo>
                  <a:lnTo>
                    <a:pt x="2484" y="989"/>
                  </a:lnTo>
                  <a:lnTo>
                    <a:pt x="2492" y="989"/>
                  </a:lnTo>
                  <a:lnTo>
                    <a:pt x="2492" y="960"/>
                  </a:lnTo>
                  <a:lnTo>
                    <a:pt x="2499" y="960"/>
                  </a:lnTo>
                  <a:lnTo>
                    <a:pt x="2499" y="929"/>
                  </a:lnTo>
                  <a:lnTo>
                    <a:pt x="2507" y="929"/>
                  </a:lnTo>
                  <a:lnTo>
                    <a:pt x="2507" y="892"/>
                  </a:lnTo>
                  <a:lnTo>
                    <a:pt x="2521" y="892"/>
                  </a:lnTo>
                  <a:lnTo>
                    <a:pt x="2521" y="872"/>
                  </a:lnTo>
                  <a:lnTo>
                    <a:pt x="2529" y="872"/>
                  </a:lnTo>
                  <a:lnTo>
                    <a:pt x="2529" y="841"/>
                  </a:lnTo>
                  <a:lnTo>
                    <a:pt x="2535" y="841"/>
                  </a:lnTo>
                  <a:lnTo>
                    <a:pt x="2535" y="826"/>
                  </a:lnTo>
                  <a:lnTo>
                    <a:pt x="2543" y="826"/>
                  </a:lnTo>
                  <a:lnTo>
                    <a:pt x="2543" y="789"/>
                  </a:lnTo>
                  <a:lnTo>
                    <a:pt x="2551" y="789"/>
                  </a:lnTo>
                  <a:lnTo>
                    <a:pt x="2551" y="767"/>
                  </a:lnTo>
                  <a:lnTo>
                    <a:pt x="2557" y="767"/>
                  </a:lnTo>
                  <a:lnTo>
                    <a:pt x="2557" y="745"/>
                  </a:lnTo>
                  <a:lnTo>
                    <a:pt x="2571" y="745"/>
                  </a:lnTo>
                  <a:lnTo>
                    <a:pt x="2571" y="723"/>
                  </a:lnTo>
                  <a:lnTo>
                    <a:pt x="2579" y="723"/>
                  </a:lnTo>
                  <a:lnTo>
                    <a:pt x="2579" y="693"/>
                  </a:lnTo>
                  <a:lnTo>
                    <a:pt x="2588" y="693"/>
                  </a:lnTo>
                  <a:lnTo>
                    <a:pt x="2588" y="670"/>
                  </a:lnTo>
                  <a:lnTo>
                    <a:pt x="2601" y="670"/>
                  </a:lnTo>
                  <a:lnTo>
                    <a:pt x="2601" y="642"/>
                  </a:lnTo>
                  <a:lnTo>
                    <a:pt x="2608" y="642"/>
                  </a:lnTo>
                  <a:lnTo>
                    <a:pt x="2608" y="613"/>
                  </a:lnTo>
                  <a:lnTo>
                    <a:pt x="2616" y="613"/>
                  </a:lnTo>
                  <a:lnTo>
                    <a:pt x="2616" y="591"/>
                  </a:lnTo>
                  <a:lnTo>
                    <a:pt x="2624" y="591"/>
                  </a:lnTo>
                  <a:lnTo>
                    <a:pt x="2624" y="569"/>
                  </a:lnTo>
                  <a:lnTo>
                    <a:pt x="2638" y="569"/>
                  </a:lnTo>
                  <a:lnTo>
                    <a:pt x="2638" y="545"/>
                  </a:lnTo>
                  <a:lnTo>
                    <a:pt x="2644" y="545"/>
                  </a:lnTo>
                  <a:lnTo>
                    <a:pt x="2644" y="523"/>
                  </a:lnTo>
                  <a:lnTo>
                    <a:pt x="2653" y="523"/>
                  </a:lnTo>
                  <a:lnTo>
                    <a:pt x="2653" y="486"/>
                  </a:lnTo>
                  <a:lnTo>
                    <a:pt x="2608" y="486"/>
                  </a:lnTo>
                  <a:lnTo>
                    <a:pt x="2608" y="472"/>
                  </a:lnTo>
                  <a:lnTo>
                    <a:pt x="2529" y="472"/>
                  </a:lnTo>
                  <a:lnTo>
                    <a:pt x="2529" y="457"/>
                  </a:lnTo>
                  <a:lnTo>
                    <a:pt x="2492" y="457"/>
                  </a:lnTo>
                  <a:lnTo>
                    <a:pt x="2492" y="450"/>
                  </a:lnTo>
                  <a:lnTo>
                    <a:pt x="2442" y="450"/>
                  </a:lnTo>
                  <a:lnTo>
                    <a:pt x="2442" y="435"/>
                  </a:lnTo>
                  <a:lnTo>
                    <a:pt x="2369" y="435"/>
                  </a:lnTo>
                  <a:lnTo>
                    <a:pt x="2369" y="421"/>
                  </a:lnTo>
                  <a:lnTo>
                    <a:pt x="2324" y="421"/>
                  </a:lnTo>
                  <a:lnTo>
                    <a:pt x="2324" y="413"/>
                  </a:lnTo>
                  <a:lnTo>
                    <a:pt x="2288" y="413"/>
                  </a:lnTo>
                  <a:lnTo>
                    <a:pt x="2288" y="406"/>
                  </a:lnTo>
                  <a:lnTo>
                    <a:pt x="2246" y="406"/>
                  </a:lnTo>
                  <a:lnTo>
                    <a:pt x="2246" y="391"/>
                  </a:lnTo>
                  <a:lnTo>
                    <a:pt x="2209" y="391"/>
                  </a:lnTo>
                  <a:lnTo>
                    <a:pt x="2209" y="384"/>
                  </a:lnTo>
                  <a:lnTo>
                    <a:pt x="2172" y="384"/>
                  </a:lnTo>
                  <a:lnTo>
                    <a:pt x="2172" y="375"/>
                  </a:lnTo>
                  <a:lnTo>
                    <a:pt x="2120" y="375"/>
                  </a:lnTo>
                  <a:lnTo>
                    <a:pt x="2120" y="369"/>
                  </a:lnTo>
                  <a:lnTo>
                    <a:pt x="2092" y="369"/>
                  </a:lnTo>
                  <a:lnTo>
                    <a:pt x="2092" y="355"/>
                  </a:lnTo>
                  <a:lnTo>
                    <a:pt x="2041" y="355"/>
                  </a:lnTo>
                  <a:lnTo>
                    <a:pt x="2041" y="347"/>
                  </a:lnTo>
                  <a:lnTo>
                    <a:pt x="2005" y="347"/>
                  </a:lnTo>
                  <a:lnTo>
                    <a:pt x="2005" y="338"/>
                  </a:lnTo>
                  <a:lnTo>
                    <a:pt x="1959" y="338"/>
                  </a:lnTo>
                  <a:lnTo>
                    <a:pt x="1959" y="332"/>
                  </a:lnTo>
                  <a:lnTo>
                    <a:pt x="1924" y="332"/>
                  </a:lnTo>
                  <a:lnTo>
                    <a:pt x="1924" y="324"/>
                  </a:lnTo>
                  <a:lnTo>
                    <a:pt x="1881" y="324"/>
                  </a:lnTo>
                  <a:lnTo>
                    <a:pt x="1881" y="318"/>
                  </a:lnTo>
                  <a:lnTo>
                    <a:pt x="1844" y="318"/>
                  </a:lnTo>
                  <a:lnTo>
                    <a:pt x="1844" y="310"/>
                  </a:lnTo>
                  <a:lnTo>
                    <a:pt x="1800" y="310"/>
                  </a:lnTo>
                  <a:lnTo>
                    <a:pt x="1800" y="296"/>
                  </a:lnTo>
                  <a:lnTo>
                    <a:pt x="1763" y="296"/>
                  </a:lnTo>
                  <a:lnTo>
                    <a:pt x="1763" y="287"/>
                  </a:lnTo>
                  <a:lnTo>
                    <a:pt x="1719" y="287"/>
                  </a:lnTo>
                  <a:lnTo>
                    <a:pt x="1719" y="272"/>
                  </a:lnTo>
                  <a:lnTo>
                    <a:pt x="1641" y="272"/>
                  </a:lnTo>
                  <a:lnTo>
                    <a:pt x="1641" y="259"/>
                  </a:lnTo>
                  <a:lnTo>
                    <a:pt x="1604" y="259"/>
                  </a:lnTo>
                  <a:lnTo>
                    <a:pt x="1604" y="250"/>
                  </a:lnTo>
                  <a:lnTo>
                    <a:pt x="1567" y="250"/>
                  </a:lnTo>
                  <a:lnTo>
                    <a:pt x="1567" y="236"/>
                  </a:lnTo>
                  <a:lnTo>
                    <a:pt x="1523" y="236"/>
                  </a:lnTo>
                  <a:lnTo>
                    <a:pt x="1523" y="228"/>
                  </a:lnTo>
                  <a:lnTo>
                    <a:pt x="1486" y="228"/>
                  </a:lnTo>
                  <a:lnTo>
                    <a:pt x="1486" y="222"/>
                  </a:lnTo>
                  <a:lnTo>
                    <a:pt x="1436" y="222"/>
                  </a:lnTo>
                  <a:lnTo>
                    <a:pt x="1436" y="213"/>
                  </a:lnTo>
                  <a:lnTo>
                    <a:pt x="1408" y="213"/>
                  </a:lnTo>
                  <a:lnTo>
                    <a:pt x="1408" y="208"/>
                  </a:lnTo>
                  <a:lnTo>
                    <a:pt x="1354" y="208"/>
                  </a:lnTo>
                  <a:lnTo>
                    <a:pt x="1354" y="199"/>
                  </a:lnTo>
                  <a:lnTo>
                    <a:pt x="1319" y="199"/>
                  </a:lnTo>
                  <a:lnTo>
                    <a:pt x="1319" y="184"/>
                  </a:lnTo>
                  <a:lnTo>
                    <a:pt x="1276" y="184"/>
                  </a:lnTo>
                  <a:lnTo>
                    <a:pt x="1276" y="177"/>
                  </a:lnTo>
                  <a:lnTo>
                    <a:pt x="1239" y="177"/>
                  </a:lnTo>
                  <a:lnTo>
                    <a:pt x="1239" y="171"/>
                  </a:lnTo>
                  <a:lnTo>
                    <a:pt x="1195" y="171"/>
                  </a:lnTo>
                  <a:lnTo>
                    <a:pt x="1195" y="154"/>
                  </a:lnTo>
                  <a:lnTo>
                    <a:pt x="1158" y="154"/>
                  </a:lnTo>
                  <a:lnTo>
                    <a:pt x="1158" y="148"/>
                  </a:lnTo>
                  <a:lnTo>
                    <a:pt x="1116" y="148"/>
                  </a:lnTo>
                  <a:lnTo>
                    <a:pt x="1116" y="140"/>
                  </a:lnTo>
                  <a:lnTo>
                    <a:pt x="1079" y="140"/>
                  </a:lnTo>
                  <a:lnTo>
                    <a:pt x="1079" y="133"/>
                  </a:lnTo>
                  <a:lnTo>
                    <a:pt x="1034" y="133"/>
                  </a:lnTo>
                  <a:lnTo>
                    <a:pt x="1034" y="118"/>
                  </a:lnTo>
                  <a:lnTo>
                    <a:pt x="999" y="118"/>
                  </a:lnTo>
                  <a:lnTo>
                    <a:pt x="999" y="111"/>
                  </a:lnTo>
                  <a:lnTo>
                    <a:pt x="919" y="111"/>
                  </a:lnTo>
                  <a:lnTo>
                    <a:pt x="919" y="96"/>
                  </a:lnTo>
                  <a:lnTo>
                    <a:pt x="867" y="96"/>
                  </a:lnTo>
                  <a:lnTo>
                    <a:pt x="867" y="89"/>
                  </a:lnTo>
                  <a:lnTo>
                    <a:pt x="838" y="89"/>
                  </a:lnTo>
                  <a:lnTo>
                    <a:pt x="838" y="80"/>
                  </a:lnTo>
                  <a:lnTo>
                    <a:pt x="788" y="80"/>
                  </a:lnTo>
                  <a:lnTo>
                    <a:pt x="788" y="66"/>
                  </a:lnTo>
                  <a:lnTo>
                    <a:pt x="757" y="66"/>
                  </a:lnTo>
                  <a:lnTo>
                    <a:pt x="757" y="59"/>
                  </a:lnTo>
                  <a:lnTo>
                    <a:pt x="707" y="59"/>
                  </a:lnTo>
                  <a:lnTo>
                    <a:pt x="707" y="52"/>
                  </a:lnTo>
                  <a:lnTo>
                    <a:pt x="670" y="52"/>
                  </a:lnTo>
                  <a:lnTo>
                    <a:pt x="670" y="37"/>
                  </a:lnTo>
                  <a:lnTo>
                    <a:pt x="627" y="37"/>
                  </a:lnTo>
                  <a:lnTo>
                    <a:pt x="627" y="28"/>
                  </a:lnTo>
                  <a:lnTo>
                    <a:pt x="592" y="28"/>
                  </a:lnTo>
                  <a:lnTo>
                    <a:pt x="592" y="23"/>
                  </a:lnTo>
                  <a:lnTo>
                    <a:pt x="555" y="23"/>
                  </a:lnTo>
                  <a:lnTo>
                    <a:pt x="555" y="15"/>
                  </a:lnTo>
                  <a:lnTo>
                    <a:pt x="510" y="15"/>
                  </a:lnTo>
                  <a:lnTo>
                    <a:pt x="510" y="0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739" name="Freeform 443"/>
            <p:cNvSpPr>
              <a:spLocks/>
            </p:cNvSpPr>
            <p:nvPr/>
          </p:nvSpPr>
          <p:spPr bwMode="auto">
            <a:xfrm>
              <a:off x="3885" y="1907"/>
              <a:ext cx="266" cy="142"/>
            </a:xfrm>
            <a:custGeom>
              <a:avLst/>
              <a:gdLst/>
              <a:ahLst/>
              <a:cxnLst>
                <a:cxn ang="0">
                  <a:pos x="451" y="89"/>
                </a:cxn>
                <a:cxn ang="0">
                  <a:pos x="416" y="208"/>
                </a:cxn>
                <a:cxn ang="0">
                  <a:pos x="373" y="310"/>
                </a:cxn>
                <a:cxn ang="0">
                  <a:pos x="336" y="435"/>
                </a:cxn>
                <a:cxn ang="0">
                  <a:pos x="292" y="531"/>
                </a:cxn>
                <a:cxn ang="0">
                  <a:pos x="263" y="628"/>
                </a:cxn>
                <a:cxn ang="0">
                  <a:pos x="227" y="708"/>
                </a:cxn>
                <a:cxn ang="0">
                  <a:pos x="196" y="826"/>
                </a:cxn>
                <a:cxn ang="0">
                  <a:pos x="154" y="892"/>
                </a:cxn>
                <a:cxn ang="0">
                  <a:pos x="124" y="989"/>
                </a:cxn>
                <a:cxn ang="0">
                  <a:pos x="96" y="1077"/>
                </a:cxn>
                <a:cxn ang="0">
                  <a:pos x="67" y="1167"/>
                </a:cxn>
                <a:cxn ang="0">
                  <a:pos x="31" y="1247"/>
                </a:cxn>
                <a:cxn ang="0">
                  <a:pos x="0" y="1343"/>
                </a:cxn>
                <a:cxn ang="0">
                  <a:pos x="146" y="1365"/>
                </a:cxn>
                <a:cxn ang="0">
                  <a:pos x="300" y="1417"/>
                </a:cxn>
                <a:cxn ang="0">
                  <a:pos x="451" y="1440"/>
                </a:cxn>
                <a:cxn ang="0">
                  <a:pos x="569" y="1477"/>
                </a:cxn>
                <a:cxn ang="0">
                  <a:pos x="721" y="1505"/>
                </a:cxn>
                <a:cxn ang="0">
                  <a:pos x="867" y="1550"/>
                </a:cxn>
                <a:cxn ang="0">
                  <a:pos x="1029" y="1579"/>
                </a:cxn>
                <a:cxn ang="0">
                  <a:pos x="1138" y="1616"/>
                </a:cxn>
                <a:cxn ang="0">
                  <a:pos x="1319" y="1647"/>
                </a:cxn>
                <a:cxn ang="0">
                  <a:pos x="1436" y="1684"/>
                </a:cxn>
                <a:cxn ang="0">
                  <a:pos x="1589" y="1712"/>
                </a:cxn>
                <a:cxn ang="0">
                  <a:pos x="1705" y="1757"/>
                </a:cxn>
                <a:cxn ang="0">
                  <a:pos x="1896" y="1786"/>
                </a:cxn>
                <a:cxn ang="0">
                  <a:pos x="2011" y="1823"/>
                </a:cxn>
                <a:cxn ang="0">
                  <a:pos x="2172" y="1851"/>
                </a:cxn>
                <a:cxn ang="0">
                  <a:pos x="2192" y="1757"/>
                </a:cxn>
                <a:cxn ang="0">
                  <a:pos x="2237" y="1667"/>
                </a:cxn>
                <a:cxn ang="0">
                  <a:pos x="2266" y="1565"/>
                </a:cxn>
                <a:cxn ang="0">
                  <a:pos x="2310" y="1468"/>
                </a:cxn>
                <a:cxn ang="0">
                  <a:pos x="2338" y="1380"/>
                </a:cxn>
                <a:cxn ang="0">
                  <a:pos x="2375" y="1297"/>
                </a:cxn>
                <a:cxn ang="0">
                  <a:pos x="2405" y="1196"/>
                </a:cxn>
                <a:cxn ang="0">
                  <a:pos x="2434" y="1121"/>
                </a:cxn>
                <a:cxn ang="0">
                  <a:pos x="2462" y="1025"/>
                </a:cxn>
                <a:cxn ang="0">
                  <a:pos x="2499" y="960"/>
                </a:cxn>
                <a:cxn ang="0">
                  <a:pos x="2529" y="841"/>
                </a:cxn>
                <a:cxn ang="0">
                  <a:pos x="2557" y="767"/>
                </a:cxn>
                <a:cxn ang="0">
                  <a:pos x="2588" y="670"/>
                </a:cxn>
                <a:cxn ang="0">
                  <a:pos x="2624" y="591"/>
                </a:cxn>
                <a:cxn ang="0">
                  <a:pos x="2653" y="486"/>
                </a:cxn>
                <a:cxn ang="0">
                  <a:pos x="2442" y="450"/>
                </a:cxn>
                <a:cxn ang="0">
                  <a:pos x="2288" y="406"/>
                </a:cxn>
                <a:cxn ang="0">
                  <a:pos x="2120" y="375"/>
                </a:cxn>
                <a:cxn ang="0">
                  <a:pos x="2005" y="338"/>
                </a:cxn>
                <a:cxn ang="0">
                  <a:pos x="1844" y="318"/>
                </a:cxn>
                <a:cxn ang="0">
                  <a:pos x="1719" y="272"/>
                </a:cxn>
                <a:cxn ang="0">
                  <a:pos x="1523" y="236"/>
                </a:cxn>
                <a:cxn ang="0">
                  <a:pos x="1408" y="208"/>
                </a:cxn>
                <a:cxn ang="0">
                  <a:pos x="1239" y="177"/>
                </a:cxn>
                <a:cxn ang="0">
                  <a:pos x="1116" y="140"/>
                </a:cxn>
                <a:cxn ang="0">
                  <a:pos x="919" y="111"/>
                </a:cxn>
                <a:cxn ang="0">
                  <a:pos x="788" y="66"/>
                </a:cxn>
                <a:cxn ang="0">
                  <a:pos x="627" y="37"/>
                </a:cxn>
                <a:cxn ang="0">
                  <a:pos x="510" y="0"/>
                </a:cxn>
              </a:cxnLst>
              <a:rect l="0" t="0" r="r" b="b"/>
              <a:pathLst>
                <a:path w="2653" h="1851">
                  <a:moveTo>
                    <a:pt x="474" y="0"/>
                  </a:moveTo>
                  <a:lnTo>
                    <a:pt x="474" y="28"/>
                  </a:lnTo>
                  <a:lnTo>
                    <a:pt x="466" y="28"/>
                  </a:lnTo>
                  <a:lnTo>
                    <a:pt x="466" y="59"/>
                  </a:lnTo>
                  <a:lnTo>
                    <a:pt x="460" y="59"/>
                  </a:lnTo>
                  <a:lnTo>
                    <a:pt x="460" y="89"/>
                  </a:lnTo>
                  <a:lnTo>
                    <a:pt x="451" y="89"/>
                  </a:lnTo>
                  <a:lnTo>
                    <a:pt x="451" y="111"/>
                  </a:lnTo>
                  <a:lnTo>
                    <a:pt x="438" y="111"/>
                  </a:lnTo>
                  <a:lnTo>
                    <a:pt x="438" y="133"/>
                  </a:lnTo>
                  <a:lnTo>
                    <a:pt x="429" y="133"/>
                  </a:lnTo>
                  <a:lnTo>
                    <a:pt x="429" y="184"/>
                  </a:lnTo>
                  <a:lnTo>
                    <a:pt x="416" y="184"/>
                  </a:lnTo>
                  <a:lnTo>
                    <a:pt x="416" y="208"/>
                  </a:lnTo>
                  <a:lnTo>
                    <a:pt x="409" y="208"/>
                  </a:lnTo>
                  <a:lnTo>
                    <a:pt x="409" y="228"/>
                  </a:lnTo>
                  <a:lnTo>
                    <a:pt x="392" y="228"/>
                  </a:lnTo>
                  <a:lnTo>
                    <a:pt x="392" y="272"/>
                  </a:lnTo>
                  <a:lnTo>
                    <a:pt x="379" y="272"/>
                  </a:lnTo>
                  <a:lnTo>
                    <a:pt x="379" y="310"/>
                  </a:lnTo>
                  <a:lnTo>
                    <a:pt x="373" y="310"/>
                  </a:lnTo>
                  <a:lnTo>
                    <a:pt x="373" y="332"/>
                  </a:lnTo>
                  <a:lnTo>
                    <a:pt x="357" y="332"/>
                  </a:lnTo>
                  <a:lnTo>
                    <a:pt x="357" y="375"/>
                  </a:lnTo>
                  <a:lnTo>
                    <a:pt x="342" y="375"/>
                  </a:lnTo>
                  <a:lnTo>
                    <a:pt x="342" y="406"/>
                  </a:lnTo>
                  <a:lnTo>
                    <a:pt x="336" y="406"/>
                  </a:lnTo>
                  <a:lnTo>
                    <a:pt x="336" y="435"/>
                  </a:lnTo>
                  <a:lnTo>
                    <a:pt x="320" y="435"/>
                  </a:lnTo>
                  <a:lnTo>
                    <a:pt x="320" y="472"/>
                  </a:lnTo>
                  <a:lnTo>
                    <a:pt x="305" y="472"/>
                  </a:lnTo>
                  <a:lnTo>
                    <a:pt x="305" y="509"/>
                  </a:lnTo>
                  <a:lnTo>
                    <a:pt x="300" y="509"/>
                  </a:lnTo>
                  <a:lnTo>
                    <a:pt x="300" y="531"/>
                  </a:lnTo>
                  <a:lnTo>
                    <a:pt x="292" y="531"/>
                  </a:lnTo>
                  <a:lnTo>
                    <a:pt x="292" y="545"/>
                  </a:lnTo>
                  <a:lnTo>
                    <a:pt x="277" y="545"/>
                  </a:lnTo>
                  <a:lnTo>
                    <a:pt x="277" y="576"/>
                  </a:lnTo>
                  <a:lnTo>
                    <a:pt x="270" y="576"/>
                  </a:lnTo>
                  <a:lnTo>
                    <a:pt x="270" y="605"/>
                  </a:lnTo>
                  <a:lnTo>
                    <a:pt x="263" y="605"/>
                  </a:lnTo>
                  <a:lnTo>
                    <a:pt x="263" y="628"/>
                  </a:lnTo>
                  <a:lnTo>
                    <a:pt x="255" y="628"/>
                  </a:lnTo>
                  <a:lnTo>
                    <a:pt x="255" y="650"/>
                  </a:lnTo>
                  <a:lnTo>
                    <a:pt x="241" y="650"/>
                  </a:lnTo>
                  <a:lnTo>
                    <a:pt x="241" y="670"/>
                  </a:lnTo>
                  <a:lnTo>
                    <a:pt x="233" y="670"/>
                  </a:lnTo>
                  <a:lnTo>
                    <a:pt x="233" y="708"/>
                  </a:lnTo>
                  <a:lnTo>
                    <a:pt x="227" y="708"/>
                  </a:lnTo>
                  <a:lnTo>
                    <a:pt x="227" y="723"/>
                  </a:lnTo>
                  <a:lnTo>
                    <a:pt x="218" y="723"/>
                  </a:lnTo>
                  <a:lnTo>
                    <a:pt x="218" y="753"/>
                  </a:lnTo>
                  <a:lnTo>
                    <a:pt x="205" y="753"/>
                  </a:lnTo>
                  <a:lnTo>
                    <a:pt x="205" y="804"/>
                  </a:lnTo>
                  <a:lnTo>
                    <a:pt x="196" y="804"/>
                  </a:lnTo>
                  <a:lnTo>
                    <a:pt x="196" y="826"/>
                  </a:lnTo>
                  <a:lnTo>
                    <a:pt x="183" y="826"/>
                  </a:lnTo>
                  <a:lnTo>
                    <a:pt x="183" y="849"/>
                  </a:lnTo>
                  <a:lnTo>
                    <a:pt x="176" y="849"/>
                  </a:lnTo>
                  <a:lnTo>
                    <a:pt x="176" y="872"/>
                  </a:lnTo>
                  <a:lnTo>
                    <a:pt x="160" y="872"/>
                  </a:lnTo>
                  <a:lnTo>
                    <a:pt x="160" y="892"/>
                  </a:lnTo>
                  <a:lnTo>
                    <a:pt x="154" y="892"/>
                  </a:lnTo>
                  <a:lnTo>
                    <a:pt x="154" y="923"/>
                  </a:lnTo>
                  <a:lnTo>
                    <a:pt x="146" y="923"/>
                  </a:lnTo>
                  <a:lnTo>
                    <a:pt x="146" y="952"/>
                  </a:lnTo>
                  <a:lnTo>
                    <a:pt x="140" y="952"/>
                  </a:lnTo>
                  <a:lnTo>
                    <a:pt x="140" y="982"/>
                  </a:lnTo>
                  <a:lnTo>
                    <a:pt x="124" y="982"/>
                  </a:lnTo>
                  <a:lnTo>
                    <a:pt x="124" y="989"/>
                  </a:lnTo>
                  <a:lnTo>
                    <a:pt x="118" y="989"/>
                  </a:lnTo>
                  <a:lnTo>
                    <a:pt x="118" y="1025"/>
                  </a:lnTo>
                  <a:lnTo>
                    <a:pt x="109" y="1025"/>
                  </a:lnTo>
                  <a:lnTo>
                    <a:pt x="109" y="1048"/>
                  </a:lnTo>
                  <a:lnTo>
                    <a:pt x="103" y="1048"/>
                  </a:lnTo>
                  <a:lnTo>
                    <a:pt x="103" y="1077"/>
                  </a:lnTo>
                  <a:lnTo>
                    <a:pt x="96" y="1077"/>
                  </a:lnTo>
                  <a:lnTo>
                    <a:pt x="96" y="1093"/>
                  </a:lnTo>
                  <a:lnTo>
                    <a:pt x="87" y="1093"/>
                  </a:lnTo>
                  <a:lnTo>
                    <a:pt x="87" y="1121"/>
                  </a:lnTo>
                  <a:lnTo>
                    <a:pt x="73" y="1121"/>
                  </a:lnTo>
                  <a:lnTo>
                    <a:pt x="73" y="1150"/>
                  </a:lnTo>
                  <a:lnTo>
                    <a:pt x="67" y="1150"/>
                  </a:lnTo>
                  <a:lnTo>
                    <a:pt x="67" y="1167"/>
                  </a:lnTo>
                  <a:lnTo>
                    <a:pt x="59" y="1167"/>
                  </a:lnTo>
                  <a:lnTo>
                    <a:pt x="59" y="1196"/>
                  </a:lnTo>
                  <a:lnTo>
                    <a:pt x="44" y="1196"/>
                  </a:lnTo>
                  <a:lnTo>
                    <a:pt x="44" y="1224"/>
                  </a:lnTo>
                  <a:lnTo>
                    <a:pt x="37" y="1224"/>
                  </a:lnTo>
                  <a:lnTo>
                    <a:pt x="37" y="1247"/>
                  </a:lnTo>
                  <a:lnTo>
                    <a:pt x="31" y="1247"/>
                  </a:lnTo>
                  <a:lnTo>
                    <a:pt x="31" y="1269"/>
                  </a:lnTo>
                  <a:lnTo>
                    <a:pt x="22" y="1269"/>
                  </a:lnTo>
                  <a:lnTo>
                    <a:pt x="22" y="1297"/>
                  </a:lnTo>
                  <a:lnTo>
                    <a:pt x="9" y="1297"/>
                  </a:lnTo>
                  <a:lnTo>
                    <a:pt x="9" y="1321"/>
                  </a:lnTo>
                  <a:lnTo>
                    <a:pt x="0" y="1321"/>
                  </a:lnTo>
                  <a:lnTo>
                    <a:pt x="0" y="1343"/>
                  </a:lnTo>
                  <a:lnTo>
                    <a:pt x="37" y="1343"/>
                  </a:lnTo>
                  <a:lnTo>
                    <a:pt x="37" y="1352"/>
                  </a:lnTo>
                  <a:lnTo>
                    <a:pt x="73" y="1352"/>
                  </a:lnTo>
                  <a:lnTo>
                    <a:pt x="73" y="1357"/>
                  </a:lnTo>
                  <a:lnTo>
                    <a:pt x="109" y="1357"/>
                  </a:lnTo>
                  <a:lnTo>
                    <a:pt x="109" y="1365"/>
                  </a:lnTo>
                  <a:lnTo>
                    <a:pt x="146" y="1365"/>
                  </a:lnTo>
                  <a:lnTo>
                    <a:pt x="146" y="1380"/>
                  </a:lnTo>
                  <a:lnTo>
                    <a:pt x="196" y="1380"/>
                  </a:lnTo>
                  <a:lnTo>
                    <a:pt x="196" y="1388"/>
                  </a:lnTo>
                  <a:lnTo>
                    <a:pt x="227" y="1388"/>
                  </a:lnTo>
                  <a:lnTo>
                    <a:pt x="227" y="1403"/>
                  </a:lnTo>
                  <a:lnTo>
                    <a:pt x="300" y="1403"/>
                  </a:lnTo>
                  <a:lnTo>
                    <a:pt x="300" y="1417"/>
                  </a:lnTo>
                  <a:lnTo>
                    <a:pt x="342" y="1417"/>
                  </a:lnTo>
                  <a:lnTo>
                    <a:pt x="342" y="1425"/>
                  </a:lnTo>
                  <a:lnTo>
                    <a:pt x="379" y="1425"/>
                  </a:lnTo>
                  <a:lnTo>
                    <a:pt x="379" y="1431"/>
                  </a:lnTo>
                  <a:lnTo>
                    <a:pt x="416" y="1431"/>
                  </a:lnTo>
                  <a:lnTo>
                    <a:pt x="416" y="1440"/>
                  </a:lnTo>
                  <a:lnTo>
                    <a:pt x="451" y="1440"/>
                  </a:lnTo>
                  <a:lnTo>
                    <a:pt x="451" y="1446"/>
                  </a:lnTo>
                  <a:lnTo>
                    <a:pt x="488" y="1446"/>
                  </a:lnTo>
                  <a:lnTo>
                    <a:pt x="488" y="1462"/>
                  </a:lnTo>
                  <a:lnTo>
                    <a:pt x="533" y="1462"/>
                  </a:lnTo>
                  <a:lnTo>
                    <a:pt x="533" y="1468"/>
                  </a:lnTo>
                  <a:lnTo>
                    <a:pt x="569" y="1468"/>
                  </a:lnTo>
                  <a:lnTo>
                    <a:pt x="569" y="1477"/>
                  </a:lnTo>
                  <a:lnTo>
                    <a:pt x="605" y="1477"/>
                  </a:lnTo>
                  <a:lnTo>
                    <a:pt x="605" y="1482"/>
                  </a:lnTo>
                  <a:lnTo>
                    <a:pt x="642" y="1482"/>
                  </a:lnTo>
                  <a:lnTo>
                    <a:pt x="642" y="1499"/>
                  </a:lnTo>
                  <a:lnTo>
                    <a:pt x="684" y="1499"/>
                  </a:lnTo>
                  <a:lnTo>
                    <a:pt x="684" y="1505"/>
                  </a:lnTo>
                  <a:lnTo>
                    <a:pt x="721" y="1505"/>
                  </a:lnTo>
                  <a:lnTo>
                    <a:pt x="721" y="1513"/>
                  </a:lnTo>
                  <a:lnTo>
                    <a:pt x="757" y="1513"/>
                  </a:lnTo>
                  <a:lnTo>
                    <a:pt x="757" y="1519"/>
                  </a:lnTo>
                  <a:lnTo>
                    <a:pt x="788" y="1519"/>
                  </a:lnTo>
                  <a:lnTo>
                    <a:pt x="788" y="1536"/>
                  </a:lnTo>
                  <a:lnTo>
                    <a:pt x="867" y="1536"/>
                  </a:lnTo>
                  <a:lnTo>
                    <a:pt x="867" y="1550"/>
                  </a:lnTo>
                  <a:lnTo>
                    <a:pt x="903" y="1550"/>
                  </a:lnTo>
                  <a:lnTo>
                    <a:pt x="903" y="1556"/>
                  </a:lnTo>
                  <a:lnTo>
                    <a:pt x="940" y="1556"/>
                  </a:lnTo>
                  <a:lnTo>
                    <a:pt x="940" y="1565"/>
                  </a:lnTo>
                  <a:lnTo>
                    <a:pt x="984" y="1565"/>
                  </a:lnTo>
                  <a:lnTo>
                    <a:pt x="984" y="1579"/>
                  </a:lnTo>
                  <a:lnTo>
                    <a:pt x="1029" y="1579"/>
                  </a:lnTo>
                  <a:lnTo>
                    <a:pt x="1029" y="1587"/>
                  </a:lnTo>
                  <a:lnTo>
                    <a:pt x="1065" y="1587"/>
                  </a:lnTo>
                  <a:lnTo>
                    <a:pt x="1065" y="1594"/>
                  </a:lnTo>
                  <a:lnTo>
                    <a:pt x="1102" y="1594"/>
                  </a:lnTo>
                  <a:lnTo>
                    <a:pt x="1102" y="1601"/>
                  </a:lnTo>
                  <a:lnTo>
                    <a:pt x="1138" y="1601"/>
                  </a:lnTo>
                  <a:lnTo>
                    <a:pt x="1138" y="1616"/>
                  </a:lnTo>
                  <a:lnTo>
                    <a:pt x="1180" y="1616"/>
                  </a:lnTo>
                  <a:lnTo>
                    <a:pt x="1180" y="1624"/>
                  </a:lnTo>
                  <a:lnTo>
                    <a:pt x="1217" y="1624"/>
                  </a:lnTo>
                  <a:lnTo>
                    <a:pt x="1217" y="1638"/>
                  </a:lnTo>
                  <a:lnTo>
                    <a:pt x="1290" y="1638"/>
                  </a:lnTo>
                  <a:lnTo>
                    <a:pt x="1290" y="1647"/>
                  </a:lnTo>
                  <a:lnTo>
                    <a:pt x="1319" y="1647"/>
                  </a:lnTo>
                  <a:lnTo>
                    <a:pt x="1319" y="1653"/>
                  </a:lnTo>
                  <a:lnTo>
                    <a:pt x="1371" y="1653"/>
                  </a:lnTo>
                  <a:lnTo>
                    <a:pt x="1371" y="1667"/>
                  </a:lnTo>
                  <a:lnTo>
                    <a:pt x="1408" y="1667"/>
                  </a:lnTo>
                  <a:lnTo>
                    <a:pt x="1408" y="1675"/>
                  </a:lnTo>
                  <a:lnTo>
                    <a:pt x="1436" y="1675"/>
                  </a:lnTo>
                  <a:lnTo>
                    <a:pt x="1436" y="1684"/>
                  </a:lnTo>
                  <a:lnTo>
                    <a:pt x="1472" y="1684"/>
                  </a:lnTo>
                  <a:lnTo>
                    <a:pt x="1472" y="1698"/>
                  </a:lnTo>
                  <a:lnTo>
                    <a:pt x="1523" y="1698"/>
                  </a:lnTo>
                  <a:lnTo>
                    <a:pt x="1523" y="1704"/>
                  </a:lnTo>
                  <a:lnTo>
                    <a:pt x="1554" y="1704"/>
                  </a:lnTo>
                  <a:lnTo>
                    <a:pt x="1554" y="1712"/>
                  </a:lnTo>
                  <a:lnTo>
                    <a:pt x="1589" y="1712"/>
                  </a:lnTo>
                  <a:lnTo>
                    <a:pt x="1589" y="1720"/>
                  </a:lnTo>
                  <a:lnTo>
                    <a:pt x="1626" y="1720"/>
                  </a:lnTo>
                  <a:lnTo>
                    <a:pt x="1626" y="1735"/>
                  </a:lnTo>
                  <a:lnTo>
                    <a:pt x="1669" y="1735"/>
                  </a:lnTo>
                  <a:lnTo>
                    <a:pt x="1669" y="1741"/>
                  </a:lnTo>
                  <a:lnTo>
                    <a:pt x="1705" y="1741"/>
                  </a:lnTo>
                  <a:lnTo>
                    <a:pt x="1705" y="1757"/>
                  </a:lnTo>
                  <a:lnTo>
                    <a:pt x="1778" y="1757"/>
                  </a:lnTo>
                  <a:lnTo>
                    <a:pt x="1778" y="1763"/>
                  </a:lnTo>
                  <a:lnTo>
                    <a:pt x="1822" y="1763"/>
                  </a:lnTo>
                  <a:lnTo>
                    <a:pt x="1822" y="1772"/>
                  </a:lnTo>
                  <a:lnTo>
                    <a:pt x="1859" y="1772"/>
                  </a:lnTo>
                  <a:lnTo>
                    <a:pt x="1859" y="1786"/>
                  </a:lnTo>
                  <a:lnTo>
                    <a:pt x="1896" y="1786"/>
                  </a:lnTo>
                  <a:lnTo>
                    <a:pt x="1896" y="1794"/>
                  </a:lnTo>
                  <a:lnTo>
                    <a:pt x="1937" y="1794"/>
                  </a:lnTo>
                  <a:lnTo>
                    <a:pt x="1937" y="1800"/>
                  </a:lnTo>
                  <a:lnTo>
                    <a:pt x="1974" y="1800"/>
                  </a:lnTo>
                  <a:lnTo>
                    <a:pt x="1974" y="1814"/>
                  </a:lnTo>
                  <a:lnTo>
                    <a:pt x="2011" y="1814"/>
                  </a:lnTo>
                  <a:lnTo>
                    <a:pt x="2011" y="1823"/>
                  </a:lnTo>
                  <a:lnTo>
                    <a:pt x="2055" y="1823"/>
                  </a:lnTo>
                  <a:lnTo>
                    <a:pt x="2055" y="1829"/>
                  </a:lnTo>
                  <a:lnTo>
                    <a:pt x="2092" y="1829"/>
                  </a:lnTo>
                  <a:lnTo>
                    <a:pt x="2092" y="1845"/>
                  </a:lnTo>
                  <a:lnTo>
                    <a:pt x="2120" y="1845"/>
                  </a:lnTo>
                  <a:lnTo>
                    <a:pt x="2120" y="1851"/>
                  </a:lnTo>
                  <a:lnTo>
                    <a:pt x="2172" y="1851"/>
                  </a:lnTo>
                  <a:lnTo>
                    <a:pt x="2172" y="1845"/>
                  </a:lnTo>
                  <a:lnTo>
                    <a:pt x="2179" y="1845"/>
                  </a:lnTo>
                  <a:lnTo>
                    <a:pt x="2179" y="1800"/>
                  </a:lnTo>
                  <a:lnTo>
                    <a:pt x="2187" y="1800"/>
                  </a:lnTo>
                  <a:lnTo>
                    <a:pt x="2187" y="1772"/>
                  </a:lnTo>
                  <a:lnTo>
                    <a:pt x="2192" y="1772"/>
                  </a:lnTo>
                  <a:lnTo>
                    <a:pt x="2192" y="1757"/>
                  </a:lnTo>
                  <a:lnTo>
                    <a:pt x="2209" y="1757"/>
                  </a:lnTo>
                  <a:lnTo>
                    <a:pt x="2209" y="1712"/>
                  </a:lnTo>
                  <a:lnTo>
                    <a:pt x="2215" y="1712"/>
                  </a:lnTo>
                  <a:lnTo>
                    <a:pt x="2215" y="1684"/>
                  </a:lnTo>
                  <a:lnTo>
                    <a:pt x="2229" y="1684"/>
                  </a:lnTo>
                  <a:lnTo>
                    <a:pt x="2229" y="1667"/>
                  </a:lnTo>
                  <a:lnTo>
                    <a:pt x="2237" y="1667"/>
                  </a:lnTo>
                  <a:lnTo>
                    <a:pt x="2237" y="1638"/>
                  </a:lnTo>
                  <a:lnTo>
                    <a:pt x="2246" y="1638"/>
                  </a:lnTo>
                  <a:lnTo>
                    <a:pt x="2246" y="1624"/>
                  </a:lnTo>
                  <a:lnTo>
                    <a:pt x="2251" y="1624"/>
                  </a:lnTo>
                  <a:lnTo>
                    <a:pt x="2251" y="1587"/>
                  </a:lnTo>
                  <a:lnTo>
                    <a:pt x="2266" y="1587"/>
                  </a:lnTo>
                  <a:lnTo>
                    <a:pt x="2266" y="1565"/>
                  </a:lnTo>
                  <a:lnTo>
                    <a:pt x="2274" y="1565"/>
                  </a:lnTo>
                  <a:lnTo>
                    <a:pt x="2274" y="1536"/>
                  </a:lnTo>
                  <a:lnTo>
                    <a:pt x="2288" y="1536"/>
                  </a:lnTo>
                  <a:lnTo>
                    <a:pt x="2288" y="1482"/>
                  </a:lnTo>
                  <a:lnTo>
                    <a:pt x="2302" y="1482"/>
                  </a:lnTo>
                  <a:lnTo>
                    <a:pt x="2302" y="1468"/>
                  </a:lnTo>
                  <a:lnTo>
                    <a:pt x="2310" y="1468"/>
                  </a:lnTo>
                  <a:lnTo>
                    <a:pt x="2310" y="1440"/>
                  </a:lnTo>
                  <a:lnTo>
                    <a:pt x="2318" y="1440"/>
                  </a:lnTo>
                  <a:lnTo>
                    <a:pt x="2318" y="1425"/>
                  </a:lnTo>
                  <a:lnTo>
                    <a:pt x="2324" y="1425"/>
                  </a:lnTo>
                  <a:lnTo>
                    <a:pt x="2324" y="1403"/>
                  </a:lnTo>
                  <a:lnTo>
                    <a:pt x="2338" y="1403"/>
                  </a:lnTo>
                  <a:lnTo>
                    <a:pt x="2338" y="1380"/>
                  </a:lnTo>
                  <a:lnTo>
                    <a:pt x="2347" y="1380"/>
                  </a:lnTo>
                  <a:lnTo>
                    <a:pt x="2347" y="1357"/>
                  </a:lnTo>
                  <a:lnTo>
                    <a:pt x="2353" y="1357"/>
                  </a:lnTo>
                  <a:lnTo>
                    <a:pt x="2353" y="1321"/>
                  </a:lnTo>
                  <a:lnTo>
                    <a:pt x="2369" y="1321"/>
                  </a:lnTo>
                  <a:lnTo>
                    <a:pt x="2369" y="1297"/>
                  </a:lnTo>
                  <a:lnTo>
                    <a:pt x="2375" y="1297"/>
                  </a:lnTo>
                  <a:lnTo>
                    <a:pt x="2375" y="1261"/>
                  </a:lnTo>
                  <a:lnTo>
                    <a:pt x="2383" y="1261"/>
                  </a:lnTo>
                  <a:lnTo>
                    <a:pt x="2383" y="1240"/>
                  </a:lnTo>
                  <a:lnTo>
                    <a:pt x="2390" y="1240"/>
                  </a:lnTo>
                  <a:lnTo>
                    <a:pt x="2390" y="1224"/>
                  </a:lnTo>
                  <a:lnTo>
                    <a:pt x="2405" y="1224"/>
                  </a:lnTo>
                  <a:lnTo>
                    <a:pt x="2405" y="1196"/>
                  </a:lnTo>
                  <a:lnTo>
                    <a:pt x="2412" y="1196"/>
                  </a:lnTo>
                  <a:lnTo>
                    <a:pt x="2412" y="1181"/>
                  </a:lnTo>
                  <a:lnTo>
                    <a:pt x="2420" y="1181"/>
                  </a:lnTo>
                  <a:lnTo>
                    <a:pt x="2420" y="1145"/>
                  </a:lnTo>
                  <a:lnTo>
                    <a:pt x="2425" y="1145"/>
                  </a:lnTo>
                  <a:lnTo>
                    <a:pt x="2425" y="1121"/>
                  </a:lnTo>
                  <a:lnTo>
                    <a:pt x="2434" y="1121"/>
                  </a:lnTo>
                  <a:lnTo>
                    <a:pt x="2434" y="1108"/>
                  </a:lnTo>
                  <a:lnTo>
                    <a:pt x="2442" y="1108"/>
                  </a:lnTo>
                  <a:lnTo>
                    <a:pt x="2442" y="1077"/>
                  </a:lnTo>
                  <a:lnTo>
                    <a:pt x="2448" y="1077"/>
                  </a:lnTo>
                  <a:lnTo>
                    <a:pt x="2448" y="1048"/>
                  </a:lnTo>
                  <a:lnTo>
                    <a:pt x="2462" y="1048"/>
                  </a:lnTo>
                  <a:lnTo>
                    <a:pt x="2462" y="1025"/>
                  </a:lnTo>
                  <a:lnTo>
                    <a:pt x="2470" y="1025"/>
                  </a:lnTo>
                  <a:lnTo>
                    <a:pt x="2470" y="1002"/>
                  </a:lnTo>
                  <a:lnTo>
                    <a:pt x="2484" y="1002"/>
                  </a:lnTo>
                  <a:lnTo>
                    <a:pt x="2484" y="989"/>
                  </a:lnTo>
                  <a:lnTo>
                    <a:pt x="2492" y="989"/>
                  </a:lnTo>
                  <a:lnTo>
                    <a:pt x="2492" y="960"/>
                  </a:lnTo>
                  <a:lnTo>
                    <a:pt x="2499" y="960"/>
                  </a:lnTo>
                  <a:lnTo>
                    <a:pt x="2499" y="929"/>
                  </a:lnTo>
                  <a:lnTo>
                    <a:pt x="2507" y="929"/>
                  </a:lnTo>
                  <a:lnTo>
                    <a:pt x="2507" y="892"/>
                  </a:lnTo>
                  <a:lnTo>
                    <a:pt x="2521" y="892"/>
                  </a:lnTo>
                  <a:lnTo>
                    <a:pt x="2521" y="872"/>
                  </a:lnTo>
                  <a:lnTo>
                    <a:pt x="2529" y="872"/>
                  </a:lnTo>
                  <a:lnTo>
                    <a:pt x="2529" y="841"/>
                  </a:lnTo>
                  <a:lnTo>
                    <a:pt x="2535" y="841"/>
                  </a:lnTo>
                  <a:lnTo>
                    <a:pt x="2535" y="826"/>
                  </a:lnTo>
                  <a:lnTo>
                    <a:pt x="2543" y="826"/>
                  </a:lnTo>
                  <a:lnTo>
                    <a:pt x="2543" y="789"/>
                  </a:lnTo>
                  <a:lnTo>
                    <a:pt x="2551" y="789"/>
                  </a:lnTo>
                  <a:lnTo>
                    <a:pt x="2551" y="767"/>
                  </a:lnTo>
                  <a:lnTo>
                    <a:pt x="2557" y="767"/>
                  </a:lnTo>
                  <a:lnTo>
                    <a:pt x="2557" y="745"/>
                  </a:lnTo>
                  <a:lnTo>
                    <a:pt x="2571" y="745"/>
                  </a:lnTo>
                  <a:lnTo>
                    <a:pt x="2571" y="723"/>
                  </a:lnTo>
                  <a:lnTo>
                    <a:pt x="2579" y="723"/>
                  </a:lnTo>
                  <a:lnTo>
                    <a:pt x="2579" y="693"/>
                  </a:lnTo>
                  <a:lnTo>
                    <a:pt x="2588" y="693"/>
                  </a:lnTo>
                  <a:lnTo>
                    <a:pt x="2588" y="670"/>
                  </a:lnTo>
                  <a:lnTo>
                    <a:pt x="2601" y="670"/>
                  </a:lnTo>
                  <a:lnTo>
                    <a:pt x="2601" y="642"/>
                  </a:lnTo>
                  <a:lnTo>
                    <a:pt x="2608" y="642"/>
                  </a:lnTo>
                  <a:lnTo>
                    <a:pt x="2608" y="613"/>
                  </a:lnTo>
                  <a:lnTo>
                    <a:pt x="2616" y="613"/>
                  </a:lnTo>
                  <a:lnTo>
                    <a:pt x="2616" y="591"/>
                  </a:lnTo>
                  <a:lnTo>
                    <a:pt x="2624" y="591"/>
                  </a:lnTo>
                  <a:lnTo>
                    <a:pt x="2624" y="569"/>
                  </a:lnTo>
                  <a:lnTo>
                    <a:pt x="2638" y="569"/>
                  </a:lnTo>
                  <a:lnTo>
                    <a:pt x="2638" y="545"/>
                  </a:lnTo>
                  <a:lnTo>
                    <a:pt x="2644" y="545"/>
                  </a:lnTo>
                  <a:lnTo>
                    <a:pt x="2644" y="523"/>
                  </a:lnTo>
                  <a:lnTo>
                    <a:pt x="2653" y="523"/>
                  </a:lnTo>
                  <a:lnTo>
                    <a:pt x="2653" y="486"/>
                  </a:lnTo>
                  <a:lnTo>
                    <a:pt x="2608" y="486"/>
                  </a:lnTo>
                  <a:lnTo>
                    <a:pt x="2608" y="472"/>
                  </a:lnTo>
                  <a:lnTo>
                    <a:pt x="2529" y="472"/>
                  </a:lnTo>
                  <a:lnTo>
                    <a:pt x="2529" y="457"/>
                  </a:lnTo>
                  <a:lnTo>
                    <a:pt x="2492" y="457"/>
                  </a:lnTo>
                  <a:lnTo>
                    <a:pt x="2492" y="450"/>
                  </a:lnTo>
                  <a:lnTo>
                    <a:pt x="2442" y="450"/>
                  </a:lnTo>
                  <a:lnTo>
                    <a:pt x="2442" y="435"/>
                  </a:lnTo>
                  <a:lnTo>
                    <a:pt x="2369" y="435"/>
                  </a:lnTo>
                  <a:lnTo>
                    <a:pt x="2369" y="421"/>
                  </a:lnTo>
                  <a:lnTo>
                    <a:pt x="2324" y="421"/>
                  </a:lnTo>
                  <a:lnTo>
                    <a:pt x="2324" y="413"/>
                  </a:lnTo>
                  <a:lnTo>
                    <a:pt x="2288" y="413"/>
                  </a:lnTo>
                  <a:lnTo>
                    <a:pt x="2288" y="406"/>
                  </a:lnTo>
                  <a:lnTo>
                    <a:pt x="2246" y="406"/>
                  </a:lnTo>
                  <a:lnTo>
                    <a:pt x="2246" y="391"/>
                  </a:lnTo>
                  <a:lnTo>
                    <a:pt x="2209" y="391"/>
                  </a:lnTo>
                  <a:lnTo>
                    <a:pt x="2209" y="384"/>
                  </a:lnTo>
                  <a:lnTo>
                    <a:pt x="2172" y="384"/>
                  </a:lnTo>
                  <a:lnTo>
                    <a:pt x="2172" y="375"/>
                  </a:lnTo>
                  <a:lnTo>
                    <a:pt x="2120" y="375"/>
                  </a:lnTo>
                  <a:lnTo>
                    <a:pt x="2120" y="369"/>
                  </a:lnTo>
                  <a:lnTo>
                    <a:pt x="2092" y="369"/>
                  </a:lnTo>
                  <a:lnTo>
                    <a:pt x="2092" y="355"/>
                  </a:lnTo>
                  <a:lnTo>
                    <a:pt x="2041" y="355"/>
                  </a:lnTo>
                  <a:lnTo>
                    <a:pt x="2041" y="347"/>
                  </a:lnTo>
                  <a:lnTo>
                    <a:pt x="2005" y="347"/>
                  </a:lnTo>
                  <a:lnTo>
                    <a:pt x="2005" y="338"/>
                  </a:lnTo>
                  <a:lnTo>
                    <a:pt x="1959" y="338"/>
                  </a:lnTo>
                  <a:lnTo>
                    <a:pt x="1959" y="332"/>
                  </a:lnTo>
                  <a:lnTo>
                    <a:pt x="1924" y="332"/>
                  </a:lnTo>
                  <a:lnTo>
                    <a:pt x="1924" y="324"/>
                  </a:lnTo>
                  <a:lnTo>
                    <a:pt x="1881" y="324"/>
                  </a:lnTo>
                  <a:lnTo>
                    <a:pt x="1881" y="318"/>
                  </a:lnTo>
                  <a:lnTo>
                    <a:pt x="1844" y="318"/>
                  </a:lnTo>
                  <a:lnTo>
                    <a:pt x="1844" y="310"/>
                  </a:lnTo>
                  <a:lnTo>
                    <a:pt x="1800" y="310"/>
                  </a:lnTo>
                  <a:lnTo>
                    <a:pt x="1800" y="296"/>
                  </a:lnTo>
                  <a:lnTo>
                    <a:pt x="1763" y="296"/>
                  </a:lnTo>
                  <a:lnTo>
                    <a:pt x="1763" y="287"/>
                  </a:lnTo>
                  <a:lnTo>
                    <a:pt x="1719" y="287"/>
                  </a:lnTo>
                  <a:lnTo>
                    <a:pt x="1719" y="272"/>
                  </a:lnTo>
                  <a:lnTo>
                    <a:pt x="1641" y="272"/>
                  </a:lnTo>
                  <a:lnTo>
                    <a:pt x="1641" y="259"/>
                  </a:lnTo>
                  <a:lnTo>
                    <a:pt x="1604" y="259"/>
                  </a:lnTo>
                  <a:lnTo>
                    <a:pt x="1604" y="250"/>
                  </a:lnTo>
                  <a:lnTo>
                    <a:pt x="1567" y="250"/>
                  </a:lnTo>
                  <a:lnTo>
                    <a:pt x="1567" y="236"/>
                  </a:lnTo>
                  <a:lnTo>
                    <a:pt x="1523" y="236"/>
                  </a:lnTo>
                  <a:lnTo>
                    <a:pt x="1523" y="228"/>
                  </a:lnTo>
                  <a:lnTo>
                    <a:pt x="1486" y="228"/>
                  </a:lnTo>
                  <a:lnTo>
                    <a:pt x="1486" y="222"/>
                  </a:lnTo>
                  <a:lnTo>
                    <a:pt x="1436" y="222"/>
                  </a:lnTo>
                  <a:lnTo>
                    <a:pt x="1436" y="213"/>
                  </a:lnTo>
                  <a:lnTo>
                    <a:pt x="1408" y="213"/>
                  </a:lnTo>
                  <a:lnTo>
                    <a:pt x="1408" y="208"/>
                  </a:lnTo>
                  <a:lnTo>
                    <a:pt x="1354" y="208"/>
                  </a:lnTo>
                  <a:lnTo>
                    <a:pt x="1354" y="199"/>
                  </a:lnTo>
                  <a:lnTo>
                    <a:pt x="1319" y="199"/>
                  </a:lnTo>
                  <a:lnTo>
                    <a:pt x="1319" y="184"/>
                  </a:lnTo>
                  <a:lnTo>
                    <a:pt x="1276" y="184"/>
                  </a:lnTo>
                  <a:lnTo>
                    <a:pt x="1276" y="177"/>
                  </a:lnTo>
                  <a:lnTo>
                    <a:pt x="1239" y="177"/>
                  </a:lnTo>
                  <a:lnTo>
                    <a:pt x="1239" y="171"/>
                  </a:lnTo>
                  <a:lnTo>
                    <a:pt x="1195" y="171"/>
                  </a:lnTo>
                  <a:lnTo>
                    <a:pt x="1195" y="154"/>
                  </a:lnTo>
                  <a:lnTo>
                    <a:pt x="1158" y="154"/>
                  </a:lnTo>
                  <a:lnTo>
                    <a:pt x="1158" y="148"/>
                  </a:lnTo>
                  <a:lnTo>
                    <a:pt x="1116" y="148"/>
                  </a:lnTo>
                  <a:lnTo>
                    <a:pt x="1116" y="140"/>
                  </a:lnTo>
                  <a:lnTo>
                    <a:pt x="1079" y="140"/>
                  </a:lnTo>
                  <a:lnTo>
                    <a:pt x="1079" y="133"/>
                  </a:lnTo>
                  <a:lnTo>
                    <a:pt x="1034" y="133"/>
                  </a:lnTo>
                  <a:lnTo>
                    <a:pt x="1034" y="118"/>
                  </a:lnTo>
                  <a:lnTo>
                    <a:pt x="999" y="118"/>
                  </a:lnTo>
                  <a:lnTo>
                    <a:pt x="999" y="111"/>
                  </a:lnTo>
                  <a:lnTo>
                    <a:pt x="919" y="111"/>
                  </a:lnTo>
                  <a:lnTo>
                    <a:pt x="919" y="96"/>
                  </a:lnTo>
                  <a:lnTo>
                    <a:pt x="867" y="96"/>
                  </a:lnTo>
                  <a:lnTo>
                    <a:pt x="867" y="89"/>
                  </a:lnTo>
                  <a:lnTo>
                    <a:pt x="838" y="89"/>
                  </a:lnTo>
                  <a:lnTo>
                    <a:pt x="838" y="80"/>
                  </a:lnTo>
                  <a:lnTo>
                    <a:pt x="788" y="80"/>
                  </a:lnTo>
                  <a:lnTo>
                    <a:pt x="788" y="66"/>
                  </a:lnTo>
                  <a:lnTo>
                    <a:pt x="757" y="66"/>
                  </a:lnTo>
                  <a:lnTo>
                    <a:pt x="757" y="59"/>
                  </a:lnTo>
                  <a:lnTo>
                    <a:pt x="707" y="59"/>
                  </a:lnTo>
                  <a:lnTo>
                    <a:pt x="707" y="52"/>
                  </a:lnTo>
                  <a:lnTo>
                    <a:pt x="670" y="52"/>
                  </a:lnTo>
                  <a:lnTo>
                    <a:pt x="670" y="37"/>
                  </a:lnTo>
                  <a:lnTo>
                    <a:pt x="627" y="37"/>
                  </a:lnTo>
                  <a:lnTo>
                    <a:pt x="627" y="28"/>
                  </a:lnTo>
                  <a:lnTo>
                    <a:pt x="592" y="28"/>
                  </a:lnTo>
                  <a:lnTo>
                    <a:pt x="592" y="23"/>
                  </a:lnTo>
                  <a:lnTo>
                    <a:pt x="555" y="23"/>
                  </a:lnTo>
                  <a:lnTo>
                    <a:pt x="555" y="15"/>
                  </a:lnTo>
                  <a:lnTo>
                    <a:pt x="510" y="15"/>
                  </a:lnTo>
                  <a:lnTo>
                    <a:pt x="510" y="0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0202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740" name="Freeform 444"/>
            <p:cNvSpPr>
              <a:spLocks/>
            </p:cNvSpPr>
            <p:nvPr/>
          </p:nvSpPr>
          <p:spPr bwMode="auto">
            <a:xfrm>
              <a:off x="3892" y="1907"/>
              <a:ext cx="253" cy="142"/>
            </a:xfrm>
            <a:custGeom>
              <a:avLst/>
              <a:gdLst/>
              <a:ahLst/>
              <a:cxnLst>
                <a:cxn ang="0">
                  <a:pos x="393" y="89"/>
                </a:cxn>
                <a:cxn ang="0">
                  <a:pos x="362" y="184"/>
                </a:cxn>
                <a:cxn ang="0">
                  <a:pos x="325" y="272"/>
                </a:cxn>
                <a:cxn ang="0">
                  <a:pos x="290" y="375"/>
                </a:cxn>
                <a:cxn ang="0">
                  <a:pos x="253" y="472"/>
                </a:cxn>
                <a:cxn ang="0">
                  <a:pos x="225" y="545"/>
                </a:cxn>
                <a:cxn ang="0">
                  <a:pos x="196" y="628"/>
                </a:cxn>
                <a:cxn ang="0">
                  <a:pos x="166" y="708"/>
                </a:cxn>
                <a:cxn ang="0">
                  <a:pos x="138" y="804"/>
                </a:cxn>
                <a:cxn ang="0">
                  <a:pos x="109" y="872"/>
                </a:cxn>
                <a:cxn ang="0">
                  <a:pos x="79" y="952"/>
                </a:cxn>
                <a:cxn ang="0">
                  <a:pos x="51" y="1025"/>
                </a:cxn>
                <a:cxn ang="0">
                  <a:pos x="29" y="1093"/>
                </a:cxn>
                <a:cxn ang="0">
                  <a:pos x="0" y="1352"/>
                </a:cxn>
                <a:cxn ang="0">
                  <a:pos x="79" y="1380"/>
                </a:cxn>
                <a:cxn ang="0">
                  <a:pos x="233" y="1417"/>
                </a:cxn>
                <a:cxn ang="0">
                  <a:pos x="349" y="1440"/>
                </a:cxn>
                <a:cxn ang="0">
                  <a:pos x="466" y="1468"/>
                </a:cxn>
                <a:cxn ang="0">
                  <a:pos x="575" y="1499"/>
                </a:cxn>
                <a:cxn ang="0">
                  <a:pos x="690" y="1519"/>
                </a:cxn>
                <a:cxn ang="0">
                  <a:pos x="836" y="1556"/>
                </a:cxn>
                <a:cxn ang="0">
                  <a:pos x="962" y="1587"/>
                </a:cxn>
                <a:cxn ang="0">
                  <a:pos x="1071" y="1616"/>
                </a:cxn>
                <a:cxn ang="0">
                  <a:pos x="1223" y="1647"/>
                </a:cxn>
                <a:cxn ang="0">
                  <a:pos x="1341" y="1675"/>
                </a:cxn>
                <a:cxn ang="0">
                  <a:pos x="1456" y="1704"/>
                </a:cxn>
                <a:cxn ang="0">
                  <a:pos x="1559" y="1735"/>
                </a:cxn>
                <a:cxn ang="0">
                  <a:pos x="1711" y="1763"/>
                </a:cxn>
                <a:cxn ang="0">
                  <a:pos x="1829" y="1794"/>
                </a:cxn>
                <a:cxn ang="0">
                  <a:pos x="1944" y="1823"/>
                </a:cxn>
                <a:cxn ang="0">
                  <a:pos x="2053" y="1851"/>
                </a:cxn>
                <a:cxn ang="0">
                  <a:pos x="2120" y="1772"/>
                </a:cxn>
                <a:cxn ang="0">
                  <a:pos x="2148" y="1684"/>
                </a:cxn>
                <a:cxn ang="0">
                  <a:pos x="2179" y="1624"/>
                </a:cxn>
                <a:cxn ang="0">
                  <a:pos x="2207" y="1536"/>
                </a:cxn>
                <a:cxn ang="0">
                  <a:pos x="2243" y="1440"/>
                </a:cxn>
                <a:cxn ang="0">
                  <a:pos x="2271" y="1380"/>
                </a:cxn>
                <a:cxn ang="0">
                  <a:pos x="2302" y="1297"/>
                </a:cxn>
                <a:cxn ang="0">
                  <a:pos x="2323" y="1224"/>
                </a:cxn>
                <a:cxn ang="0">
                  <a:pos x="2353" y="1145"/>
                </a:cxn>
                <a:cxn ang="0">
                  <a:pos x="2375" y="1077"/>
                </a:cxn>
                <a:cxn ang="0">
                  <a:pos x="2403" y="1002"/>
                </a:cxn>
                <a:cxn ang="0">
                  <a:pos x="2432" y="929"/>
                </a:cxn>
                <a:cxn ang="0">
                  <a:pos x="2462" y="841"/>
                </a:cxn>
                <a:cxn ang="0">
                  <a:pos x="2484" y="767"/>
                </a:cxn>
                <a:cxn ang="0">
                  <a:pos x="2512" y="693"/>
                </a:cxn>
                <a:cxn ang="0">
                  <a:pos x="2462" y="457"/>
                </a:cxn>
                <a:cxn ang="0">
                  <a:pos x="2302" y="421"/>
                </a:cxn>
                <a:cxn ang="0">
                  <a:pos x="2179" y="391"/>
                </a:cxn>
                <a:cxn ang="0">
                  <a:pos x="2053" y="369"/>
                </a:cxn>
                <a:cxn ang="0">
                  <a:pos x="1938" y="338"/>
                </a:cxn>
                <a:cxn ang="0">
                  <a:pos x="1814" y="318"/>
                </a:cxn>
                <a:cxn ang="0">
                  <a:pos x="1696" y="287"/>
                </a:cxn>
                <a:cxn ang="0">
                  <a:pos x="1537" y="250"/>
                </a:cxn>
                <a:cxn ang="0">
                  <a:pos x="1419" y="222"/>
                </a:cxn>
                <a:cxn ang="0">
                  <a:pos x="1287" y="199"/>
                </a:cxn>
                <a:cxn ang="0">
                  <a:pos x="1172" y="171"/>
                </a:cxn>
                <a:cxn ang="0">
                  <a:pos x="1049" y="140"/>
                </a:cxn>
                <a:cxn ang="0">
                  <a:pos x="932" y="111"/>
                </a:cxn>
                <a:cxn ang="0">
                  <a:pos x="771" y="80"/>
                </a:cxn>
                <a:cxn ang="0">
                  <a:pos x="640" y="52"/>
                </a:cxn>
                <a:cxn ang="0">
                  <a:pos x="525" y="23"/>
                </a:cxn>
              </a:cxnLst>
              <a:rect l="0" t="0" r="r" b="b"/>
              <a:pathLst>
                <a:path w="2534" h="1851">
                  <a:moveTo>
                    <a:pt x="407" y="0"/>
                  </a:moveTo>
                  <a:lnTo>
                    <a:pt x="407" y="28"/>
                  </a:lnTo>
                  <a:lnTo>
                    <a:pt x="399" y="28"/>
                  </a:lnTo>
                  <a:lnTo>
                    <a:pt x="399" y="59"/>
                  </a:lnTo>
                  <a:lnTo>
                    <a:pt x="393" y="59"/>
                  </a:lnTo>
                  <a:lnTo>
                    <a:pt x="393" y="89"/>
                  </a:lnTo>
                  <a:lnTo>
                    <a:pt x="384" y="89"/>
                  </a:lnTo>
                  <a:lnTo>
                    <a:pt x="384" y="111"/>
                  </a:lnTo>
                  <a:lnTo>
                    <a:pt x="371" y="111"/>
                  </a:lnTo>
                  <a:lnTo>
                    <a:pt x="371" y="133"/>
                  </a:lnTo>
                  <a:lnTo>
                    <a:pt x="362" y="133"/>
                  </a:lnTo>
                  <a:lnTo>
                    <a:pt x="362" y="184"/>
                  </a:lnTo>
                  <a:lnTo>
                    <a:pt x="349" y="184"/>
                  </a:lnTo>
                  <a:lnTo>
                    <a:pt x="349" y="208"/>
                  </a:lnTo>
                  <a:lnTo>
                    <a:pt x="342" y="208"/>
                  </a:lnTo>
                  <a:lnTo>
                    <a:pt x="342" y="228"/>
                  </a:lnTo>
                  <a:lnTo>
                    <a:pt x="325" y="228"/>
                  </a:lnTo>
                  <a:lnTo>
                    <a:pt x="325" y="272"/>
                  </a:lnTo>
                  <a:lnTo>
                    <a:pt x="312" y="272"/>
                  </a:lnTo>
                  <a:lnTo>
                    <a:pt x="312" y="310"/>
                  </a:lnTo>
                  <a:lnTo>
                    <a:pt x="306" y="310"/>
                  </a:lnTo>
                  <a:lnTo>
                    <a:pt x="306" y="332"/>
                  </a:lnTo>
                  <a:lnTo>
                    <a:pt x="290" y="332"/>
                  </a:lnTo>
                  <a:lnTo>
                    <a:pt x="290" y="375"/>
                  </a:lnTo>
                  <a:lnTo>
                    <a:pt x="275" y="375"/>
                  </a:lnTo>
                  <a:lnTo>
                    <a:pt x="275" y="406"/>
                  </a:lnTo>
                  <a:lnTo>
                    <a:pt x="269" y="406"/>
                  </a:lnTo>
                  <a:lnTo>
                    <a:pt x="269" y="435"/>
                  </a:lnTo>
                  <a:lnTo>
                    <a:pt x="253" y="435"/>
                  </a:lnTo>
                  <a:lnTo>
                    <a:pt x="253" y="472"/>
                  </a:lnTo>
                  <a:lnTo>
                    <a:pt x="238" y="472"/>
                  </a:lnTo>
                  <a:lnTo>
                    <a:pt x="238" y="509"/>
                  </a:lnTo>
                  <a:lnTo>
                    <a:pt x="233" y="509"/>
                  </a:lnTo>
                  <a:lnTo>
                    <a:pt x="233" y="531"/>
                  </a:lnTo>
                  <a:lnTo>
                    <a:pt x="225" y="531"/>
                  </a:lnTo>
                  <a:lnTo>
                    <a:pt x="225" y="545"/>
                  </a:lnTo>
                  <a:lnTo>
                    <a:pt x="210" y="545"/>
                  </a:lnTo>
                  <a:lnTo>
                    <a:pt x="210" y="576"/>
                  </a:lnTo>
                  <a:lnTo>
                    <a:pt x="203" y="576"/>
                  </a:lnTo>
                  <a:lnTo>
                    <a:pt x="203" y="605"/>
                  </a:lnTo>
                  <a:lnTo>
                    <a:pt x="196" y="605"/>
                  </a:lnTo>
                  <a:lnTo>
                    <a:pt x="196" y="628"/>
                  </a:lnTo>
                  <a:lnTo>
                    <a:pt x="188" y="628"/>
                  </a:lnTo>
                  <a:lnTo>
                    <a:pt x="188" y="650"/>
                  </a:lnTo>
                  <a:lnTo>
                    <a:pt x="174" y="650"/>
                  </a:lnTo>
                  <a:lnTo>
                    <a:pt x="174" y="670"/>
                  </a:lnTo>
                  <a:lnTo>
                    <a:pt x="166" y="670"/>
                  </a:lnTo>
                  <a:lnTo>
                    <a:pt x="166" y="708"/>
                  </a:lnTo>
                  <a:lnTo>
                    <a:pt x="160" y="708"/>
                  </a:lnTo>
                  <a:lnTo>
                    <a:pt x="160" y="723"/>
                  </a:lnTo>
                  <a:lnTo>
                    <a:pt x="151" y="723"/>
                  </a:lnTo>
                  <a:lnTo>
                    <a:pt x="151" y="753"/>
                  </a:lnTo>
                  <a:lnTo>
                    <a:pt x="138" y="753"/>
                  </a:lnTo>
                  <a:lnTo>
                    <a:pt x="138" y="804"/>
                  </a:lnTo>
                  <a:lnTo>
                    <a:pt x="129" y="804"/>
                  </a:lnTo>
                  <a:lnTo>
                    <a:pt x="129" y="826"/>
                  </a:lnTo>
                  <a:lnTo>
                    <a:pt x="116" y="826"/>
                  </a:lnTo>
                  <a:lnTo>
                    <a:pt x="116" y="849"/>
                  </a:lnTo>
                  <a:lnTo>
                    <a:pt x="109" y="849"/>
                  </a:lnTo>
                  <a:lnTo>
                    <a:pt x="109" y="872"/>
                  </a:lnTo>
                  <a:lnTo>
                    <a:pt x="93" y="872"/>
                  </a:lnTo>
                  <a:lnTo>
                    <a:pt x="93" y="892"/>
                  </a:lnTo>
                  <a:lnTo>
                    <a:pt x="87" y="892"/>
                  </a:lnTo>
                  <a:lnTo>
                    <a:pt x="87" y="923"/>
                  </a:lnTo>
                  <a:lnTo>
                    <a:pt x="79" y="923"/>
                  </a:lnTo>
                  <a:lnTo>
                    <a:pt x="79" y="952"/>
                  </a:lnTo>
                  <a:lnTo>
                    <a:pt x="73" y="952"/>
                  </a:lnTo>
                  <a:lnTo>
                    <a:pt x="73" y="982"/>
                  </a:lnTo>
                  <a:lnTo>
                    <a:pt x="57" y="982"/>
                  </a:lnTo>
                  <a:lnTo>
                    <a:pt x="57" y="989"/>
                  </a:lnTo>
                  <a:lnTo>
                    <a:pt x="51" y="989"/>
                  </a:lnTo>
                  <a:lnTo>
                    <a:pt x="51" y="1025"/>
                  </a:lnTo>
                  <a:lnTo>
                    <a:pt x="42" y="1025"/>
                  </a:lnTo>
                  <a:lnTo>
                    <a:pt x="42" y="1048"/>
                  </a:lnTo>
                  <a:lnTo>
                    <a:pt x="36" y="1048"/>
                  </a:lnTo>
                  <a:lnTo>
                    <a:pt x="36" y="1077"/>
                  </a:lnTo>
                  <a:lnTo>
                    <a:pt x="29" y="1077"/>
                  </a:lnTo>
                  <a:lnTo>
                    <a:pt x="29" y="1093"/>
                  </a:lnTo>
                  <a:lnTo>
                    <a:pt x="20" y="1093"/>
                  </a:lnTo>
                  <a:lnTo>
                    <a:pt x="20" y="1121"/>
                  </a:lnTo>
                  <a:lnTo>
                    <a:pt x="6" y="1121"/>
                  </a:lnTo>
                  <a:lnTo>
                    <a:pt x="6" y="1150"/>
                  </a:lnTo>
                  <a:lnTo>
                    <a:pt x="0" y="1150"/>
                  </a:lnTo>
                  <a:lnTo>
                    <a:pt x="0" y="1352"/>
                  </a:lnTo>
                  <a:lnTo>
                    <a:pt x="6" y="1352"/>
                  </a:lnTo>
                  <a:lnTo>
                    <a:pt x="6" y="1357"/>
                  </a:lnTo>
                  <a:lnTo>
                    <a:pt x="42" y="1357"/>
                  </a:lnTo>
                  <a:lnTo>
                    <a:pt x="42" y="1365"/>
                  </a:lnTo>
                  <a:lnTo>
                    <a:pt x="79" y="1365"/>
                  </a:lnTo>
                  <a:lnTo>
                    <a:pt x="79" y="1380"/>
                  </a:lnTo>
                  <a:lnTo>
                    <a:pt x="129" y="1380"/>
                  </a:lnTo>
                  <a:lnTo>
                    <a:pt x="129" y="1388"/>
                  </a:lnTo>
                  <a:lnTo>
                    <a:pt x="160" y="1388"/>
                  </a:lnTo>
                  <a:lnTo>
                    <a:pt x="160" y="1403"/>
                  </a:lnTo>
                  <a:lnTo>
                    <a:pt x="233" y="1403"/>
                  </a:lnTo>
                  <a:lnTo>
                    <a:pt x="233" y="1417"/>
                  </a:lnTo>
                  <a:lnTo>
                    <a:pt x="275" y="1417"/>
                  </a:lnTo>
                  <a:lnTo>
                    <a:pt x="275" y="1425"/>
                  </a:lnTo>
                  <a:lnTo>
                    <a:pt x="312" y="1425"/>
                  </a:lnTo>
                  <a:lnTo>
                    <a:pt x="312" y="1431"/>
                  </a:lnTo>
                  <a:lnTo>
                    <a:pt x="349" y="1431"/>
                  </a:lnTo>
                  <a:lnTo>
                    <a:pt x="349" y="1440"/>
                  </a:lnTo>
                  <a:lnTo>
                    <a:pt x="384" y="1440"/>
                  </a:lnTo>
                  <a:lnTo>
                    <a:pt x="384" y="1446"/>
                  </a:lnTo>
                  <a:lnTo>
                    <a:pt x="421" y="1446"/>
                  </a:lnTo>
                  <a:lnTo>
                    <a:pt x="421" y="1462"/>
                  </a:lnTo>
                  <a:lnTo>
                    <a:pt x="466" y="1462"/>
                  </a:lnTo>
                  <a:lnTo>
                    <a:pt x="466" y="1468"/>
                  </a:lnTo>
                  <a:lnTo>
                    <a:pt x="502" y="1468"/>
                  </a:lnTo>
                  <a:lnTo>
                    <a:pt x="502" y="1477"/>
                  </a:lnTo>
                  <a:lnTo>
                    <a:pt x="538" y="1477"/>
                  </a:lnTo>
                  <a:lnTo>
                    <a:pt x="538" y="1482"/>
                  </a:lnTo>
                  <a:lnTo>
                    <a:pt x="575" y="1482"/>
                  </a:lnTo>
                  <a:lnTo>
                    <a:pt x="575" y="1499"/>
                  </a:lnTo>
                  <a:lnTo>
                    <a:pt x="617" y="1499"/>
                  </a:lnTo>
                  <a:lnTo>
                    <a:pt x="617" y="1505"/>
                  </a:lnTo>
                  <a:lnTo>
                    <a:pt x="654" y="1505"/>
                  </a:lnTo>
                  <a:lnTo>
                    <a:pt x="654" y="1513"/>
                  </a:lnTo>
                  <a:lnTo>
                    <a:pt x="690" y="1513"/>
                  </a:lnTo>
                  <a:lnTo>
                    <a:pt x="690" y="1519"/>
                  </a:lnTo>
                  <a:lnTo>
                    <a:pt x="721" y="1519"/>
                  </a:lnTo>
                  <a:lnTo>
                    <a:pt x="721" y="1536"/>
                  </a:lnTo>
                  <a:lnTo>
                    <a:pt x="800" y="1536"/>
                  </a:lnTo>
                  <a:lnTo>
                    <a:pt x="800" y="1550"/>
                  </a:lnTo>
                  <a:lnTo>
                    <a:pt x="836" y="1550"/>
                  </a:lnTo>
                  <a:lnTo>
                    <a:pt x="836" y="1556"/>
                  </a:lnTo>
                  <a:lnTo>
                    <a:pt x="873" y="1556"/>
                  </a:lnTo>
                  <a:lnTo>
                    <a:pt x="873" y="1565"/>
                  </a:lnTo>
                  <a:lnTo>
                    <a:pt x="917" y="1565"/>
                  </a:lnTo>
                  <a:lnTo>
                    <a:pt x="917" y="1579"/>
                  </a:lnTo>
                  <a:lnTo>
                    <a:pt x="962" y="1579"/>
                  </a:lnTo>
                  <a:lnTo>
                    <a:pt x="962" y="1587"/>
                  </a:lnTo>
                  <a:lnTo>
                    <a:pt x="998" y="1587"/>
                  </a:lnTo>
                  <a:lnTo>
                    <a:pt x="998" y="1594"/>
                  </a:lnTo>
                  <a:lnTo>
                    <a:pt x="1035" y="1594"/>
                  </a:lnTo>
                  <a:lnTo>
                    <a:pt x="1035" y="1601"/>
                  </a:lnTo>
                  <a:lnTo>
                    <a:pt x="1071" y="1601"/>
                  </a:lnTo>
                  <a:lnTo>
                    <a:pt x="1071" y="1616"/>
                  </a:lnTo>
                  <a:lnTo>
                    <a:pt x="1113" y="1616"/>
                  </a:lnTo>
                  <a:lnTo>
                    <a:pt x="1113" y="1624"/>
                  </a:lnTo>
                  <a:lnTo>
                    <a:pt x="1150" y="1624"/>
                  </a:lnTo>
                  <a:lnTo>
                    <a:pt x="1150" y="1638"/>
                  </a:lnTo>
                  <a:lnTo>
                    <a:pt x="1223" y="1638"/>
                  </a:lnTo>
                  <a:lnTo>
                    <a:pt x="1223" y="1647"/>
                  </a:lnTo>
                  <a:lnTo>
                    <a:pt x="1252" y="1647"/>
                  </a:lnTo>
                  <a:lnTo>
                    <a:pt x="1252" y="1653"/>
                  </a:lnTo>
                  <a:lnTo>
                    <a:pt x="1304" y="1653"/>
                  </a:lnTo>
                  <a:lnTo>
                    <a:pt x="1304" y="1667"/>
                  </a:lnTo>
                  <a:lnTo>
                    <a:pt x="1341" y="1667"/>
                  </a:lnTo>
                  <a:lnTo>
                    <a:pt x="1341" y="1675"/>
                  </a:lnTo>
                  <a:lnTo>
                    <a:pt x="1369" y="1675"/>
                  </a:lnTo>
                  <a:lnTo>
                    <a:pt x="1369" y="1684"/>
                  </a:lnTo>
                  <a:lnTo>
                    <a:pt x="1405" y="1684"/>
                  </a:lnTo>
                  <a:lnTo>
                    <a:pt x="1405" y="1698"/>
                  </a:lnTo>
                  <a:lnTo>
                    <a:pt x="1456" y="1698"/>
                  </a:lnTo>
                  <a:lnTo>
                    <a:pt x="1456" y="1704"/>
                  </a:lnTo>
                  <a:lnTo>
                    <a:pt x="1487" y="1704"/>
                  </a:lnTo>
                  <a:lnTo>
                    <a:pt x="1487" y="1712"/>
                  </a:lnTo>
                  <a:lnTo>
                    <a:pt x="1522" y="1712"/>
                  </a:lnTo>
                  <a:lnTo>
                    <a:pt x="1522" y="1720"/>
                  </a:lnTo>
                  <a:lnTo>
                    <a:pt x="1559" y="1720"/>
                  </a:lnTo>
                  <a:lnTo>
                    <a:pt x="1559" y="1735"/>
                  </a:lnTo>
                  <a:lnTo>
                    <a:pt x="1602" y="1735"/>
                  </a:lnTo>
                  <a:lnTo>
                    <a:pt x="1602" y="1741"/>
                  </a:lnTo>
                  <a:lnTo>
                    <a:pt x="1638" y="1741"/>
                  </a:lnTo>
                  <a:lnTo>
                    <a:pt x="1638" y="1757"/>
                  </a:lnTo>
                  <a:lnTo>
                    <a:pt x="1711" y="1757"/>
                  </a:lnTo>
                  <a:lnTo>
                    <a:pt x="1711" y="1763"/>
                  </a:lnTo>
                  <a:lnTo>
                    <a:pt x="1755" y="1763"/>
                  </a:lnTo>
                  <a:lnTo>
                    <a:pt x="1755" y="1772"/>
                  </a:lnTo>
                  <a:lnTo>
                    <a:pt x="1792" y="1772"/>
                  </a:lnTo>
                  <a:lnTo>
                    <a:pt x="1792" y="1786"/>
                  </a:lnTo>
                  <a:lnTo>
                    <a:pt x="1829" y="1786"/>
                  </a:lnTo>
                  <a:lnTo>
                    <a:pt x="1829" y="1794"/>
                  </a:lnTo>
                  <a:lnTo>
                    <a:pt x="1870" y="1794"/>
                  </a:lnTo>
                  <a:lnTo>
                    <a:pt x="1870" y="1800"/>
                  </a:lnTo>
                  <a:lnTo>
                    <a:pt x="1907" y="1800"/>
                  </a:lnTo>
                  <a:lnTo>
                    <a:pt x="1907" y="1814"/>
                  </a:lnTo>
                  <a:lnTo>
                    <a:pt x="1944" y="1814"/>
                  </a:lnTo>
                  <a:lnTo>
                    <a:pt x="1944" y="1823"/>
                  </a:lnTo>
                  <a:lnTo>
                    <a:pt x="1988" y="1823"/>
                  </a:lnTo>
                  <a:lnTo>
                    <a:pt x="1988" y="1829"/>
                  </a:lnTo>
                  <a:lnTo>
                    <a:pt x="2025" y="1829"/>
                  </a:lnTo>
                  <a:lnTo>
                    <a:pt x="2025" y="1845"/>
                  </a:lnTo>
                  <a:lnTo>
                    <a:pt x="2053" y="1845"/>
                  </a:lnTo>
                  <a:lnTo>
                    <a:pt x="2053" y="1851"/>
                  </a:lnTo>
                  <a:lnTo>
                    <a:pt x="2105" y="1851"/>
                  </a:lnTo>
                  <a:lnTo>
                    <a:pt x="2105" y="1845"/>
                  </a:lnTo>
                  <a:lnTo>
                    <a:pt x="2112" y="1845"/>
                  </a:lnTo>
                  <a:lnTo>
                    <a:pt x="2112" y="1800"/>
                  </a:lnTo>
                  <a:lnTo>
                    <a:pt x="2120" y="1800"/>
                  </a:lnTo>
                  <a:lnTo>
                    <a:pt x="2120" y="1772"/>
                  </a:lnTo>
                  <a:lnTo>
                    <a:pt x="2125" y="1772"/>
                  </a:lnTo>
                  <a:lnTo>
                    <a:pt x="2125" y="1757"/>
                  </a:lnTo>
                  <a:lnTo>
                    <a:pt x="2142" y="1757"/>
                  </a:lnTo>
                  <a:lnTo>
                    <a:pt x="2142" y="1712"/>
                  </a:lnTo>
                  <a:lnTo>
                    <a:pt x="2148" y="1712"/>
                  </a:lnTo>
                  <a:lnTo>
                    <a:pt x="2148" y="1684"/>
                  </a:lnTo>
                  <a:lnTo>
                    <a:pt x="2162" y="1684"/>
                  </a:lnTo>
                  <a:lnTo>
                    <a:pt x="2162" y="1667"/>
                  </a:lnTo>
                  <a:lnTo>
                    <a:pt x="2170" y="1667"/>
                  </a:lnTo>
                  <a:lnTo>
                    <a:pt x="2170" y="1638"/>
                  </a:lnTo>
                  <a:lnTo>
                    <a:pt x="2179" y="1638"/>
                  </a:lnTo>
                  <a:lnTo>
                    <a:pt x="2179" y="1624"/>
                  </a:lnTo>
                  <a:lnTo>
                    <a:pt x="2184" y="1624"/>
                  </a:lnTo>
                  <a:lnTo>
                    <a:pt x="2184" y="1587"/>
                  </a:lnTo>
                  <a:lnTo>
                    <a:pt x="2199" y="1587"/>
                  </a:lnTo>
                  <a:lnTo>
                    <a:pt x="2199" y="1565"/>
                  </a:lnTo>
                  <a:lnTo>
                    <a:pt x="2207" y="1565"/>
                  </a:lnTo>
                  <a:lnTo>
                    <a:pt x="2207" y="1536"/>
                  </a:lnTo>
                  <a:lnTo>
                    <a:pt x="2221" y="1536"/>
                  </a:lnTo>
                  <a:lnTo>
                    <a:pt x="2221" y="1482"/>
                  </a:lnTo>
                  <a:lnTo>
                    <a:pt x="2235" y="1482"/>
                  </a:lnTo>
                  <a:lnTo>
                    <a:pt x="2235" y="1468"/>
                  </a:lnTo>
                  <a:lnTo>
                    <a:pt x="2243" y="1468"/>
                  </a:lnTo>
                  <a:lnTo>
                    <a:pt x="2243" y="1440"/>
                  </a:lnTo>
                  <a:lnTo>
                    <a:pt x="2251" y="1440"/>
                  </a:lnTo>
                  <a:lnTo>
                    <a:pt x="2251" y="1425"/>
                  </a:lnTo>
                  <a:lnTo>
                    <a:pt x="2257" y="1425"/>
                  </a:lnTo>
                  <a:lnTo>
                    <a:pt x="2257" y="1403"/>
                  </a:lnTo>
                  <a:lnTo>
                    <a:pt x="2271" y="1403"/>
                  </a:lnTo>
                  <a:lnTo>
                    <a:pt x="2271" y="1380"/>
                  </a:lnTo>
                  <a:lnTo>
                    <a:pt x="2280" y="1380"/>
                  </a:lnTo>
                  <a:lnTo>
                    <a:pt x="2280" y="1357"/>
                  </a:lnTo>
                  <a:lnTo>
                    <a:pt x="2286" y="1357"/>
                  </a:lnTo>
                  <a:lnTo>
                    <a:pt x="2286" y="1321"/>
                  </a:lnTo>
                  <a:lnTo>
                    <a:pt x="2302" y="1321"/>
                  </a:lnTo>
                  <a:lnTo>
                    <a:pt x="2302" y="1297"/>
                  </a:lnTo>
                  <a:lnTo>
                    <a:pt x="2308" y="1297"/>
                  </a:lnTo>
                  <a:lnTo>
                    <a:pt x="2308" y="1261"/>
                  </a:lnTo>
                  <a:lnTo>
                    <a:pt x="2316" y="1261"/>
                  </a:lnTo>
                  <a:lnTo>
                    <a:pt x="2316" y="1240"/>
                  </a:lnTo>
                  <a:lnTo>
                    <a:pt x="2323" y="1240"/>
                  </a:lnTo>
                  <a:lnTo>
                    <a:pt x="2323" y="1224"/>
                  </a:lnTo>
                  <a:lnTo>
                    <a:pt x="2338" y="1224"/>
                  </a:lnTo>
                  <a:lnTo>
                    <a:pt x="2338" y="1196"/>
                  </a:lnTo>
                  <a:lnTo>
                    <a:pt x="2345" y="1196"/>
                  </a:lnTo>
                  <a:lnTo>
                    <a:pt x="2345" y="1181"/>
                  </a:lnTo>
                  <a:lnTo>
                    <a:pt x="2353" y="1181"/>
                  </a:lnTo>
                  <a:lnTo>
                    <a:pt x="2353" y="1145"/>
                  </a:lnTo>
                  <a:lnTo>
                    <a:pt x="2358" y="1145"/>
                  </a:lnTo>
                  <a:lnTo>
                    <a:pt x="2358" y="1121"/>
                  </a:lnTo>
                  <a:lnTo>
                    <a:pt x="2367" y="1121"/>
                  </a:lnTo>
                  <a:lnTo>
                    <a:pt x="2367" y="1108"/>
                  </a:lnTo>
                  <a:lnTo>
                    <a:pt x="2375" y="1108"/>
                  </a:lnTo>
                  <a:lnTo>
                    <a:pt x="2375" y="1077"/>
                  </a:lnTo>
                  <a:lnTo>
                    <a:pt x="2381" y="1077"/>
                  </a:lnTo>
                  <a:lnTo>
                    <a:pt x="2381" y="1048"/>
                  </a:lnTo>
                  <a:lnTo>
                    <a:pt x="2395" y="1048"/>
                  </a:lnTo>
                  <a:lnTo>
                    <a:pt x="2395" y="1025"/>
                  </a:lnTo>
                  <a:lnTo>
                    <a:pt x="2403" y="1025"/>
                  </a:lnTo>
                  <a:lnTo>
                    <a:pt x="2403" y="1002"/>
                  </a:lnTo>
                  <a:lnTo>
                    <a:pt x="2417" y="1002"/>
                  </a:lnTo>
                  <a:lnTo>
                    <a:pt x="2417" y="989"/>
                  </a:lnTo>
                  <a:lnTo>
                    <a:pt x="2425" y="989"/>
                  </a:lnTo>
                  <a:lnTo>
                    <a:pt x="2425" y="960"/>
                  </a:lnTo>
                  <a:lnTo>
                    <a:pt x="2432" y="960"/>
                  </a:lnTo>
                  <a:lnTo>
                    <a:pt x="2432" y="929"/>
                  </a:lnTo>
                  <a:lnTo>
                    <a:pt x="2440" y="929"/>
                  </a:lnTo>
                  <a:lnTo>
                    <a:pt x="2440" y="892"/>
                  </a:lnTo>
                  <a:lnTo>
                    <a:pt x="2454" y="892"/>
                  </a:lnTo>
                  <a:lnTo>
                    <a:pt x="2454" y="872"/>
                  </a:lnTo>
                  <a:lnTo>
                    <a:pt x="2462" y="872"/>
                  </a:lnTo>
                  <a:lnTo>
                    <a:pt x="2462" y="841"/>
                  </a:lnTo>
                  <a:lnTo>
                    <a:pt x="2468" y="841"/>
                  </a:lnTo>
                  <a:lnTo>
                    <a:pt x="2468" y="826"/>
                  </a:lnTo>
                  <a:lnTo>
                    <a:pt x="2476" y="826"/>
                  </a:lnTo>
                  <a:lnTo>
                    <a:pt x="2476" y="789"/>
                  </a:lnTo>
                  <a:lnTo>
                    <a:pt x="2484" y="789"/>
                  </a:lnTo>
                  <a:lnTo>
                    <a:pt x="2484" y="767"/>
                  </a:lnTo>
                  <a:lnTo>
                    <a:pt x="2490" y="767"/>
                  </a:lnTo>
                  <a:lnTo>
                    <a:pt x="2490" y="745"/>
                  </a:lnTo>
                  <a:lnTo>
                    <a:pt x="2504" y="745"/>
                  </a:lnTo>
                  <a:lnTo>
                    <a:pt x="2504" y="723"/>
                  </a:lnTo>
                  <a:lnTo>
                    <a:pt x="2512" y="723"/>
                  </a:lnTo>
                  <a:lnTo>
                    <a:pt x="2512" y="693"/>
                  </a:lnTo>
                  <a:lnTo>
                    <a:pt x="2521" y="693"/>
                  </a:lnTo>
                  <a:lnTo>
                    <a:pt x="2521" y="670"/>
                  </a:lnTo>
                  <a:lnTo>
                    <a:pt x="2534" y="670"/>
                  </a:lnTo>
                  <a:lnTo>
                    <a:pt x="2534" y="472"/>
                  </a:lnTo>
                  <a:lnTo>
                    <a:pt x="2462" y="472"/>
                  </a:lnTo>
                  <a:lnTo>
                    <a:pt x="2462" y="457"/>
                  </a:lnTo>
                  <a:lnTo>
                    <a:pt x="2425" y="457"/>
                  </a:lnTo>
                  <a:lnTo>
                    <a:pt x="2425" y="450"/>
                  </a:lnTo>
                  <a:lnTo>
                    <a:pt x="2375" y="450"/>
                  </a:lnTo>
                  <a:lnTo>
                    <a:pt x="2375" y="435"/>
                  </a:lnTo>
                  <a:lnTo>
                    <a:pt x="2302" y="435"/>
                  </a:lnTo>
                  <a:lnTo>
                    <a:pt x="2302" y="421"/>
                  </a:lnTo>
                  <a:lnTo>
                    <a:pt x="2257" y="421"/>
                  </a:lnTo>
                  <a:lnTo>
                    <a:pt x="2257" y="413"/>
                  </a:lnTo>
                  <a:lnTo>
                    <a:pt x="2221" y="413"/>
                  </a:lnTo>
                  <a:lnTo>
                    <a:pt x="2221" y="406"/>
                  </a:lnTo>
                  <a:lnTo>
                    <a:pt x="2179" y="406"/>
                  </a:lnTo>
                  <a:lnTo>
                    <a:pt x="2179" y="391"/>
                  </a:lnTo>
                  <a:lnTo>
                    <a:pt x="2142" y="391"/>
                  </a:lnTo>
                  <a:lnTo>
                    <a:pt x="2142" y="384"/>
                  </a:lnTo>
                  <a:lnTo>
                    <a:pt x="2105" y="384"/>
                  </a:lnTo>
                  <a:lnTo>
                    <a:pt x="2105" y="375"/>
                  </a:lnTo>
                  <a:lnTo>
                    <a:pt x="2053" y="375"/>
                  </a:lnTo>
                  <a:lnTo>
                    <a:pt x="2053" y="369"/>
                  </a:lnTo>
                  <a:lnTo>
                    <a:pt x="2025" y="369"/>
                  </a:lnTo>
                  <a:lnTo>
                    <a:pt x="2025" y="355"/>
                  </a:lnTo>
                  <a:lnTo>
                    <a:pt x="1974" y="355"/>
                  </a:lnTo>
                  <a:lnTo>
                    <a:pt x="1974" y="347"/>
                  </a:lnTo>
                  <a:lnTo>
                    <a:pt x="1938" y="347"/>
                  </a:lnTo>
                  <a:lnTo>
                    <a:pt x="1938" y="338"/>
                  </a:lnTo>
                  <a:lnTo>
                    <a:pt x="1892" y="338"/>
                  </a:lnTo>
                  <a:lnTo>
                    <a:pt x="1892" y="332"/>
                  </a:lnTo>
                  <a:lnTo>
                    <a:pt x="1857" y="332"/>
                  </a:lnTo>
                  <a:lnTo>
                    <a:pt x="1857" y="324"/>
                  </a:lnTo>
                  <a:lnTo>
                    <a:pt x="1814" y="324"/>
                  </a:lnTo>
                  <a:lnTo>
                    <a:pt x="1814" y="318"/>
                  </a:lnTo>
                  <a:lnTo>
                    <a:pt x="1777" y="318"/>
                  </a:lnTo>
                  <a:lnTo>
                    <a:pt x="1777" y="310"/>
                  </a:lnTo>
                  <a:lnTo>
                    <a:pt x="1733" y="310"/>
                  </a:lnTo>
                  <a:lnTo>
                    <a:pt x="1733" y="296"/>
                  </a:lnTo>
                  <a:lnTo>
                    <a:pt x="1696" y="296"/>
                  </a:lnTo>
                  <a:lnTo>
                    <a:pt x="1696" y="287"/>
                  </a:lnTo>
                  <a:lnTo>
                    <a:pt x="1652" y="287"/>
                  </a:lnTo>
                  <a:lnTo>
                    <a:pt x="1652" y="272"/>
                  </a:lnTo>
                  <a:lnTo>
                    <a:pt x="1574" y="272"/>
                  </a:lnTo>
                  <a:lnTo>
                    <a:pt x="1574" y="259"/>
                  </a:lnTo>
                  <a:lnTo>
                    <a:pt x="1537" y="259"/>
                  </a:lnTo>
                  <a:lnTo>
                    <a:pt x="1537" y="250"/>
                  </a:lnTo>
                  <a:lnTo>
                    <a:pt x="1500" y="250"/>
                  </a:lnTo>
                  <a:lnTo>
                    <a:pt x="1500" y="236"/>
                  </a:lnTo>
                  <a:lnTo>
                    <a:pt x="1456" y="236"/>
                  </a:lnTo>
                  <a:lnTo>
                    <a:pt x="1456" y="228"/>
                  </a:lnTo>
                  <a:lnTo>
                    <a:pt x="1419" y="228"/>
                  </a:lnTo>
                  <a:lnTo>
                    <a:pt x="1419" y="222"/>
                  </a:lnTo>
                  <a:lnTo>
                    <a:pt x="1369" y="222"/>
                  </a:lnTo>
                  <a:lnTo>
                    <a:pt x="1369" y="213"/>
                  </a:lnTo>
                  <a:lnTo>
                    <a:pt x="1341" y="213"/>
                  </a:lnTo>
                  <a:lnTo>
                    <a:pt x="1341" y="208"/>
                  </a:lnTo>
                  <a:lnTo>
                    <a:pt x="1287" y="208"/>
                  </a:lnTo>
                  <a:lnTo>
                    <a:pt x="1287" y="199"/>
                  </a:lnTo>
                  <a:lnTo>
                    <a:pt x="1252" y="199"/>
                  </a:lnTo>
                  <a:lnTo>
                    <a:pt x="1252" y="184"/>
                  </a:lnTo>
                  <a:lnTo>
                    <a:pt x="1209" y="184"/>
                  </a:lnTo>
                  <a:lnTo>
                    <a:pt x="1209" y="177"/>
                  </a:lnTo>
                  <a:lnTo>
                    <a:pt x="1172" y="177"/>
                  </a:lnTo>
                  <a:lnTo>
                    <a:pt x="1172" y="171"/>
                  </a:lnTo>
                  <a:lnTo>
                    <a:pt x="1128" y="171"/>
                  </a:lnTo>
                  <a:lnTo>
                    <a:pt x="1128" y="154"/>
                  </a:lnTo>
                  <a:lnTo>
                    <a:pt x="1091" y="154"/>
                  </a:lnTo>
                  <a:lnTo>
                    <a:pt x="1091" y="148"/>
                  </a:lnTo>
                  <a:lnTo>
                    <a:pt x="1049" y="148"/>
                  </a:lnTo>
                  <a:lnTo>
                    <a:pt x="1049" y="140"/>
                  </a:lnTo>
                  <a:lnTo>
                    <a:pt x="1012" y="140"/>
                  </a:lnTo>
                  <a:lnTo>
                    <a:pt x="1012" y="133"/>
                  </a:lnTo>
                  <a:lnTo>
                    <a:pt x="967" y="133"/>
                  </a:lnTo>
                  <a:lnTo>
                    <a:pt x="967" y="118"/>
                  </a:lnTo>
                  <a:lnTo>
                    <a:pt x="932" y="118"/>
                  </a:lnTo>
                  <a:lnTo>
                    <a:pt x="932" y="111"/>
                  </a:lnTo>
                  <a:lnTo>
                    <a:pt x="852" y="111"/>
                  </a:lnTo>
                  <a:lnTo>
                    <a:pt x="852" y="96"/>
                  </a:lnTo>
                  <a:lnTo>
                    <a:pt x="800" y="96"/>
                  </a:lnTo>
                  <a:lnTo>
                    <a:pt x="800" y="89"/>
                  </a:lnTo>
                  <a:lnTo>
                    <a:pt x="771" y="89"/>
                  </a:lnTo>
                  <a:lnTo>
                    <a:pt x="771" y="80"/>
                  </a:lnTo>
                  <a:lnTo>
                    <a:pt x="721" y="80"/>
                  </a:lnTo>
                  <a:lnTo>
                    <a:pt x="721" y="66"/>
                  </a:lnTo>
                  <a:lnTo>
                    <a:pt x="690" y="66"/>
                  </a:lnTo>
                  <a:lnTo>
                    <a:pt x="690" y="59"/>
                  </a:lnTo>
                  <a:lnTo>
                    <a:pt x="640" y="59"/>
                  </a:lnTo>
                  <a:lnTo>
                    <a:pt x="640" y="52"/>
                  </a:lnTo>
                  <a:lnTo>
                    <a:pt x="603" y="52"/>
                  </a:lnTo>
                  <a:lnTo>
                    <a:pt x="603" y="37"/>
                  </a:lnTo>
                  <a:lnTo>
                    <a:pt x="560" y="37"/>
                  </a:lnTo>
                  <a:lnTo>
                    <a:pt x="560" y="28"/>
                  </a:lnTo>
                  <a:lnTo>
                    <a:pt x="525" y="28"/>
                  </a:lnTo>
                  <a:lnTo>
                    <a:pt x="525" y="23"/>
                  </a:lnTo>
                  <a:lnTo>
                    <a:pt x="488" y="23"/>
                  </a:lnTo>
                  <a:lnTo>
                    <a:pt x="488" y="15"/>
                  </a:lnTo>
                  <a:lnTo>
                    <a:pt x="443" y="15"/>
                  </a:lnTo>
                  <a:lnTo>
                    <a:pt x="443" y="0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rgbClr val="0202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741" name="Freeform 445"/>
            <p:cNvSpPr>
              <a:spLocks/>
            </p:cNvSpPr>
            <p:nvPr/>
          </p:nvSpPr>
          <p:spPr bwMode="auto">
            <a:xfrm>
              <a:off x="3898" y="1907"/>
              <a:ext cx="240" cy="142"/>
            </a:xfrm>
            <a:custGeom>
              <a:avLst/>
              <a:gdLst/>
              <a:ahLst/>
              <a:cxnLst>
                <a:cxn ang="0">
                  <a:pos x="336" y="89"/>
                </a:cxn>
                <a:cxn ang="0">
                  <a:pos x="305" y="184"/>
                </a:cxn>
                <a:cxn ang="0">
                  <a:pos x="268" y="272"/>
                </a:cxn>
                <a:cxn ang="0">
                  <a:pos x="233" y="375"/>
                </a:cxn>
                <a:cxn ang="0">
                  <a:pos x="196" y="472"/>
                </a:cxn>
                <a:cxn ang="0">
                  <a:pos x="168" y="545"/>
                </a:cxn>
                <a:cxn ang="0">
                  <a:pos x="139" y="628"/>
                </a:cxn>
                <a:cxn ang="0">
                  <a:pos x="109" y="708"/>
                </a:cxn>
                <a:cxn ang="0">
                  <a:pos x="81" y="804"/>
                </a:cxn>
                <a:cxn ang="0">
                  <a:pos x="52" y="872"/>
                </a:cxn>
                <a:cxn ang="0">
                  <a:pos x="22" y="952"/>
                </a:cxn>
                <a:cxn ang="0">
                  <a:pos x="22" y="1380"/>
                </a:cxn>
                <a:cxn ang="0">
                  <a:pos x="176" y="1417"/>
                </a:cxn>
                <a:cxn ang="0">
                  <a:pos x="292" y="1440"/>
                </a:cxn>
                <a:cxn ang="0">
                  <a:pos x="409" y="1468"/>
                </a:cxn>
                <a:cxn ang="0">
                  <a:pos x="518" y="1499"/>
                </a:cxn>
                <a:cxn ang="0">
                  <a:pos x="633" y="1519"/>
                </a:cxn>
                <a:cxn ang="0">
                  <a:pos x="779" y="1556"/>
                </a:cxn>
                <a:cxn ang="0">
                  <a:pos x="905" y="1587"/>
                </a:cxn>
                <a:cxn ang="0">
                  <a:pos x="1014" y="1616"/>
                </a:cxn>
                <a:cxn ang="0">
                  <a:pos x="1166" y="1647"/>
                </a:cxn>
                <a:cxn ang="0">
                  <a:pos x="1284" y="1675"/>
                </a:cxn>
                <a:cxn ang="0">
                  <a:pos x="1399" y="1704"/>
                </a:cxn>
                <a:cxn ang="0">
                  <a:pos x="1502" y="1735"/>
                </a:cxn>
                <a:cxn ang="0">
                  <a:pos x="1654" y="1763"/>
                </a:cxn>
                <a:cxn ang="0">
                  <a:pos x="1772" y="1794"/>
                </a:cxn>
                <a:cxn ang="0">
                  <a:pos x="1887" y="1823"/>
                </a:cxn>
                <a:cxn ang="0">
                  <a:pos x="1996" y="1851"/>
                </a:cxn>
                <a:cxn ang="0">
                  <a:pos x="2063" y="1772"/>
                </a:cxn>
                <a:cxn ang="0">
                  <a:pos x="2091" y="1684"/>
                </a:cxn>
                <a:cxn ang="0">
                  <a:pos x="2122" y="1624"/>
                </a:cxn>
                <a:cxn ang="0">
                  <a:pos x="2150" y="1536"/>
                </a:cxn>
                <a:cxn ang="0">
                  <a:pos x="2186" y="1440"/>
                </a:cxn>
                <a:cxn ang="0">
                  <a:pos x="2214" y="1380"/>
                </a:cxn>
                <a:cxn ang="0">
                  <a:pos x="2245" y="1297"/>
                </a:cxn>
                <a:cxn ang="0">
                  <a:pos x="2266" y="1224"/>
                </a:cxn>
                <a:cxn ang="0">
                  <a:pos x="2296" y="1145"/>
                </a:cxn>
                <a:cxn ang="0">
                  <a:pos x="2318" y="1077"/>
                </a:cxn>
                <a:cxn ang="0">
                  <a:pos x="2346" y="1002"/>
                </a:cxn>
                <a:cxn ang="0">
                  <a:pos x="2375" y="929"/>
                </a:cxn>
                <a:cxn ang="0">
                  <a:pos x="2405" y="457"/>
                </a:cxn>
                <a:cxn ang="0">
                  <a:pos x="2245" y="421"/>
                </a:cxn>
                <a:cxn ang="0">
                  <a:pos x="2122" y="391"/>
                </a:cxn>
                <a:cxn ang="0">
                  <a:pos x="1996" y="369"/>
                </a:cxn>
                <a:cxn ang="0">
                  <a:pos x="1881" y="338"/>
                </a:cxn>
                <a:cxn ang="0">
                  <a:pos x="1757" y="318"/>
                </a:cxn>
                <a:cxn ang="0">
                  <a:pos x="1639" y="287"/>
                </a:cxn>
                <a:cxn ang="0">
                  <a:pos x="1480" y="250"/>
                </a:cxn>
                <a:cxn ang="0">
                  <a:pos x="1362" y="222"/>
                </a:cxn>
                <a:cxn ang="0">
                  <a:pos x="1230" y="199"/>
                </a:cxn>
                <a:cxn ang="0">
                  <a:pos x="1115" y="171"/>
                </a:cxn>
                <a:cxn ang="0">
                  <a:pos x="992" y="140"/>
                </a:cxn>
                <a:cxn ang="0">
                  <a:pos x="875" y="111"/>
                </a:cxn>
                <a:cxn ang="0">
                  <a:pos x="714" y="80"/>
                </a:cxn>
                <a:cxn ang="0">
                  <a:pos x="583" y="52"/>
                </a:cxn>
                <a:cxn ang="0">
                  <a:pos x="468" y="23"/>
                </a:cxn>
              </a:cxnLst>
              <a:rect l="0" t="0" r="r" b="b"/>
              <a:pathLst>
                <a:path w="2405" h="1851">
                  <a:moveTo>
                    <a:pt x="350" y="0"/>
                  </a:moveTo>
                  <a:lnTo>
                    <a:pt x="350" y="28"/>
                  </a:lnTo>
                  <a:lnTo>
                    <a:pt x="342" y="28"/>
                  </a:lnTo>
                  <a:lnTo>
                    <a:pt x="342" y="59"/>
                  </a:lnTo>
                  <a:lnTo>
                    <a:pt x="336" y="59"/>
                  </a:lnTo>
                  <a:lnTo>
                    <a:pt x="336" y="89"/>
                  </a:lnTo>
                  <a:lnTo>
                    <a:pt x="327" y="89"/>
                  </a:lnTo>
                  <a:lnTo>
                    <a:pt x="327" y="111"/>
                  </a:lnTo>
                  <a:lnTo>
                    <a:pt x="314" y="111"/>
                  </a:lnTo>
                  <a:lnTo>
                    <a:pt x="314" y="133"/>
                  </a:lnTo>
                  <a:lnTo>
                    <a:pt x="305" y="133"/>
                  </a:lnTo>
                  <a:lnTo>
                    <a:pt x="305" y="184"/>
                  </a:lnTo>
                  <a:lnTo>
                    <a:pt x="292" y="184"/>
                  </a:lnTo>
                  <a:lnTo>
                    <a:pt x="292" y="208"/>
                  </a:lnTo>
                  <a:lnTo>
                    <a:pt x="285" y="208"/>
                  </a:lnTo>
                  <a:lnTo>
                    <a:pt x="285" y="228"/>
                  </a:lnTo>
                  <a:lnTo>
                    <a:pt x="268" y="228"/>
                  </a:lnTo>
                  <a:lnTo>
                    <a:pt x="268" y="272"/>
                  </a:lnTo>
                  <a:lnTo>
                    <a:pt x="255" y="272"/>
                  </a:lnTo>
                  <a:lnTo>
                    <a:pt x="255" y="310"/>
                  </a:lnTo>
                  <a:lnTo>
                    <a:pt x="249" y="310"/>
                  </a:lnTo>
                  <a:lnTo>
                    <a:pt x="249" y="332"/>
                  </a:lnTo>
                  <a:lnTo>
                    <a:pt x="233" y="332"/>
                  </a:lnTo>
                  <a:lnTo>
                    <a:pt x="233" y="375"/>
                  </a:lnTo>
                  <a:lnTo>
                    <a:pt x="218" y="375"/>
                  </a:lnTo>
                  <a:lnTo>
                    <a:pt x="218" y="406"/>
                  </a:lnTo>
                  <a:lnTo>
                    <a:pt x="212" y="406"/>
                  </a:lnTo>
                  <a:lnTo>
                    <a:pt x="212" y="435"/>
                  </a:lnTo>
                  <a:lnTo>
                    <a:pt x="196" y="435"/>
                  </a:lnTo>
                  <a:lnTo>
                    <a:pt x="196" y="472"/>
                  </a:lnTo>
                  <a:lnTo>
                    <a:pt x="181" y="472"/>
                  </a:lnTo>
                  <a:lnTo>
                    <a:pt x="181" y="509"/>
                  </a:lnTo>
                  <a:lnTo>
                    <a:pt x="176" y="509"/>
                  </a:lnTo>
                  <a:lnTo>
                    <a:pt x="176" y="531"/>
                  </a:lnTo>
                  <a:lnTo>
                    <a:pt x="168" y="531"/>
                  </a:lnTo>
                  <a:lnTo>
                    <a:pt x="168" y="545"/>
                  </a:lnTo>
                  <a:lnTo>
                    <a:pt x="153" y="545"/>
                  </a:lnTo>
                  <a:lnTo>
                    <a:pt x="153" y="576"/>
                  </a:lnTo>
                  <a:lnTo>
                    <a:pt x="146" y="576"/>
                  </a:lnTo>
                  <a:lnTo>
                    <a:pt x="146" y="605"/>
                  </a:lnTo>
                  <a:lnTo>
                    <a:pt x="139" y="605"/>
                  </a:lnTo>
                  <a:lnTo>
                    <a:pt x="139" y="628"/>
                  </a:lnTo>
                  <a:lnTo>
                    <a:pt x="131" y="628"/>
                  </a:lnTo>
                  <a:lnTo>
                    <a:pt x="131" y="650"/>
                  </a:lnTo>
                  <a:lnTo>
                    <a:pt x="117" y="650"/>
                  </a:lnTo>
                  <a:lnTo>
                    <a:pt x="117" y="670"/>
                  </a:lnTo>
                  <a:lnTo>
                    <a:pt x="109" y="670"/>
                  </a:lnTo>
                  <a:lnTo>
                    <a:pt x="109" y="708"/>
                  </a:lnTo>
                  <a:lnTo>
                    <a:pt x="103" y="708"/>
                  </a:lnTo>
                  <a:lnTo>
                    <a:pt x="103" y="723"/>
                  </a:lnTo>
                  <a:lnTo>
                    <a:pt x="94" y="723"/>
                  </a:lnTo>
                  <a:lnTo>
                    <a:pt x="94" y="753"/>
                  </a:lnTo>
                  <a:lnTo>
                    <a:pt x="81" y="753"/>
                  </a:lnTo>
                  <a:lnTo>
                    <a:pt x="81" y="804"/>
                  </a:lnTo>
                  <a:lnTo>
                    <a:pt x="72" y="804"/>
                  </a:lnTo>
                  <a:lnTo>
                    <a:pt x="72" y="826"/>
                  </a:lnTo>
                  <a:lnTo>
                    <a:pt x="59" y="826"/>
                  </a:lnTo>
                  <a:lnTo>
                    <a:pt x="59" y="849"/>
                  </a:lnTo>
                  <a:lnTo>
                    <a:pt x="52" y="849"/>
                  </a:lnTo>
                  <a:lnTo>
                    <a:pt x="52" y="872"/>
                  </a:lnTo>
                  <a:lnTo>
                    <a:pt x="36" y="872"/>
                  </a:lnTo>
                  <a:lnTo>
                    <a:pt x="36" y="892"/>
                  </a:lnTo>
                  <a:lnTo>
                    <a:pt x="30" y="892"/>
                  </a:lnTo>
                  <a:lnTo>
                    <a:pt x="30" y="923"/>
                  </a:lnTo>
                  <a:lnTo>
                    <a:pt x="22" y="923"/>
                  </a:lnTo>
                  <a:lnTo>
                    <a:pt x="22" y="952"/>
                  </a:lnTo>
                  <a:lnTo>
                    <a:pt x="16" y="952"/>
                  </a:lnTo>
                  <a:lnTo>
                    <a:pt x="16" y="982"/>
                  </a:lnTo>
                  <a:lnTo>
                    <a:pt x="0" y="982"/>
                  </a:lnTo>
                  <a:lnTo>
                    <a:pt x="0" y="1365"/>
                  </a:lnTo>
                  <a:lnTo>
                    <a:pt x="22" y="1365"/>
                  </a:lnTo>
                  <a:lnTo>
                    <a:pt x="22" y="1380"/>
                  </a:lnTo>
                  <a:lnTo>
                    <a:pt x="72" y="1380"/>
                  </a:lnTo>
                  <a:lnTo>
                    <a:pt x="72" y="1388"/>
                  </a:lnTo>
                  <a:lnTo>
                    <a:pt x="103" y="1388"/>
                  </a:lnTo>
                  <a:lnTo>
                    <a:pt x="103" y="1403"/>
                  </a:lnTo>
                  <a:lnTo>
                    <a:pt x="176" y="1403"/>
                  </a:lnTo>
                  <a:lnTo>
                    <a:pt x="176" y="1417"/>
                  </a:lnTo>
                  <a:lnTo>
                    <a:pt x="218" y="1417"/>
                  </a:lnTo>
                  <a:lnTo>
                    <a:pt x="218" y="1425"/>
                  </a:lnTo>
                  <a:lnTo>
                    <a:pt x="255" y="1425"/>
                  </a:lnTo>
                  <a:lnTo>
                    <a:pt x="255" y="1431"/>
                  </a:lnTo>
                  <a:lnTo>
                    <a:pt x="292" y="1431"/>
                  </a:lnTo>
                  <a:lnTo>
                    <a:pt x="292" y="1440"/>
                  </a:lnTo>
                  <a:lnTo>
                    <a:pt x="327" y="1440"/>
                  </a:lnTo>
                  <a:lnTo>
                    <a:pt x="327" y="1446"/>
                  </a:lnTo>
                  <a:lnTo>
                    <a:pt x="364" y="1446"/>
                  </a:lnTo>
                  <a:lnTo>
                    <a:pt x="364" y="1462"/>
                  </a:lnTo>
                  <a:lnTo>
                    <a:pt x="409" y="1462"/>
                  </a:lnTo>
                  <a:lnTo>
                    <a:pt x="409" y="1468"/>
                  </a:lnTo>
                  <a:lnTo>
                    <a:pt x="445" y="1468"/>
                  </a:lnTo>
                  <a:lnTo>
                    <a:pt x="445" y="1477"/>
                  </a:lnTo>
                  <a:lnTo>
                    <a:pt x="481" y="1477"/>
                  </a:lnTo>
                  <a:lnTo>
                    <a:pt x="481" y="1482"/>
                  </a:lnTo>
                  <a:lnTo>
                    <a:pt x="518" y="1482"/>
                  </a:lnTo>
                  <a:lnTo>
                    <a:pt x="518" y="1499"/>
                  </a:lnTo>
                  <a:lnTo>
                    <a:pt x="560" y="1499"/>
                  </a:lnTo>
                  <a:lnTo>
                    <a:pt x="560" y="1505"/>
                  </a:lnTo>
                  <a:lnTo>
                    <a:pt x="597" y="1505"/>
                  </a:lnTo>
                  <a:lnTo>
                    <a:pt x="597" y="1513"/>
                  </a:lnTo>
                  <a:lnTo>
                    <a:pt x="633" y="1513"/>
                  </a:lnTo>
                  <a:lnTo>
                    <a:pt x="633" y="1519"/>
                  </a:lnTo>
                  <a:lnTo>
                    <a:pt x="664" y="1519"/>
                  </a:lnTo>
                  <a:lnTo>
                    <a:pt x="664" y="1536"/>
                  </a:lnTo>
                  <a:lnTo>
                    <a:pt x="743" y="1536"/>
                  </a:lnTo>
                  <a:lnTo>
                    <a:pt x="743" y="1550"/>
                  </a:lnTo>
                  <a:lnTo>
                    <a:pt x="779" y="1550"/>
                  </a:lnTo>
                  <a:lnTo>
                    <a:pt x="779" y="1556"/>
                  </a:lnTo>
                  <a:lnTo>
                    <a:pt x="816" y="1556"/>
                  </a:lnTo>
                  <a:lnTo>
                    <a:pt x="816" y="1565"/>
                  </a:lnTo>
                  <a:lnTo>
                    <a:pt x="860" y="1565"/>
                  </a:lnTo>
                  <a:lnTo>
                    <a:pt x="860" y="1579"/>
                  </a:lnTo>
                  <a:lnTo>
                    <a:pt x="905" y="1579"/>
                  </a:lnTo>
                  <a:lnTo>
                    <a:pt x="905" y="1587"/>
                  </a:lnTo>
                  <a:lnTo>
                    <a:pt x="941" y="1587"/>
                  </a:lnTo>
                  <a:lnTo>
                    <a:pt x="941" y="1594"/>
                  </a:lnTo>
                  <a:lnTo>
                    <a:pt x="978" y="1594"/>
                  </a:lnTo>
                  <a:lnTo>
                    <a:pt x="978" y="1601"/>
                  </a:lnTo>
                  <a:lnTo>
                    <a:pt x="1014" y="1601"/>
                  </a:lnTo>
                  <a:lnTo>
                    <a:pt x="1014" y="1616"/>
                  </a:lnTo>
                  <a:lnTo>
                    <a:pt x="1056" y="1616"/>
                  </a:lnTo>
                  <a:lnTo>
                    <a:pt x="1056" y="1624"/>
                  </a:lnTo>
                  <a:lnTo>
                    <a:pt x="1093" y="1624"/>
                  </a:lnTo>
                  <a:lnTo>
                    <a:pt x="1093" y="1638"/>
                  </a:lnTo>
                  <a:lnTo>
                    <a:pt x="1166" y="1638"/>
                  </a:lnTo>
                  <a:lnTo>
                    <a:pt x="1166" y="1647"/>
                  </a:lnTo>
                  <a:lnTo>
                    <a:pt x="1195" y="1647"/>
                  </a:lnTo>
                  <a:lnTo>
                    <a:pt x="1195" y="1653"/>
                  </a:lnTo>
                  <a:lnTo>
                    <a:pt x="1247" y="1653"/>
                  </a:lnTo>
                  <a:lnTo>
                    <a:pt x="1247" y="1667"/>
                  </a:lnTo>
                  <a:lnTo>
                    <a:pt x="1284" y="1667"/>
                  </a:lnTo>
                  <a:lnTo>
                    <a:pt x="1284" y="1675"/>
                  </a:lnTo>
                  <a:lnTo>
                    <a:pt x="1312" y="1675"/>
                  </a:lnTo>
                  <a:lnTo>
                    <a:pt x="1312" y="1684"/>
                  </a:lnTo>
                  <a:lnTo>
                    <a:pt x="1348" y="1684"/>
                  </a:lnTo>
                  <a:lnTo>
                    <a:pt x="1348" y="1698"/>
                  </a:lnTo>
                  <a:lnTo>
                    <a:pt x="1399" y="1698"/>
                  </a:lnTo>
                  <a:lnTo>
                    <a:pt x="1399" y="1704"/>
                  </a:lnTo>
                  <a:lnTo>
                    <a:pt x="1430" y="1704"/>
                  </a:lnTo>
                  <a:lnTo>
                    <a:pt x="1430" y="1712"/>
                  </a:lnTo>
                  <a:lnTo>
                    <a:pt x="1465" y="1712"/>
                  </a:lnTo>
                  <a:lnTo>
                    <a:pt x="1465" y="1720"/>
                  </a:lnTo>
                  <a:lnTo>
                    <a:pt x="1502" y="1720"/>
                  </a:lnTo>
                  <a:lnTo>
                    <a:pt x="1502" y="1735"/>
                  </a:lnTo>
                  <a:lnTo>
                    <a:pt x="1545" y="1735"/>
                  </a:lnTo>
                  <a:lnTo>
                    <a:pt x="1545" y="1741"/>
                  </a:lnTo>
                  <a:lnTo>
                    <a:pt x="1581" y="1741"/>
                  </a:lnTo>
                  <a:lnTo>
                    <a:pt x="1581" y="1757"/>
                  </a:lnTo>
                  <a:lnTo>
                    <a:pt x="1654" y="1757"/>
                  </a:lnTo>
                  <a:lnTo>
                    <a:pt x="1654" y="1763"/>
                  </a:lnTo>
                  <a:lnTo>
                    <a:pt x="1698" y="1763"/>
                  </a:lnTo>
                  <a:lnTo>
                    <a:pt x="1698" y="1772"/>
                  </a:lnTo>
                  <a:lnTo>
                    <a:pt x="1735" y="1772"/>
                  </a:lnTo>
                  <a:lnTo>
                    <a:pt x="1735" y="1786"/>
                  </a:lnTo>
                  <a:lnTo>
                    <a:pt x="1772" y="1786"/>
                  </a:lnTo>
                  <a:lnTo>
                    <a:pt x="1772" y="1794"/>
                  </a:lnTo>
                  <a:lnTo>
                    <a:pt x="1813" y="1794"/>
                  </a:lnTo>
                  <a:lnTo>
                    <a:pt x="1813" y="1800"/>
                  </a:lnTo>
                  <a:lnTo>
                    <a:pt x="1850" y="1800"/>
                  </a:lnTo>
                  <a:lnTo>
                    <a:pt x="1850" y="1814"/>
                  </a:lnTo>
                  <a:lnTo>
                    <a:pt x="1887" y="1814"/>
                  </a:lnTo>
                  <a:lnTo>
                    <a:pt x="1887" y="1823"/>
                  </a:lnTo>
                  <a:lnTo>
                    <a:pt x="1931" y="1823"/>
                  </a:lnTo>
                  <a:lnTo>
                    <a:pt x="1931" y="1829"/>
                  </a:lnTo>
                  <a:lnTo>
                    <a:pt x="1968" y="1829"/>
                  </a:lnTo>
                  <a:lnTo>
                    <a:pt x="1968" y="1845"/>
                  </a:lnTo>
                  <a:lnTo>
                    <a:pt x="1996" y="1845"/>
                  </a:lnTo>
                  <a:lnTo>
                    <a:pt x="1996" y="1851"/>
                  </a:lnTo>
                  <a:lnTo>
                    <a:pt x="2048" y="1851"/>
                  </a:lnTo>
                  <a:lnTo>
                    <a:pt x="2048" y="1845"/>
                  </a:lnTo>
                  <a:lnTo>
                    <a:pt x="2055" y="1845"/>
                  </a:lnTo>
                  <a:lnTo>
                    <a:pt x="2055" y="1800"/>
                  </a:lnTo>
                  <a:lnTo>
                    <a:pt x="2063" y="1800"/>
                  </a:lnTo>
                  <a:lnTo>
                    <a:pt x="2063" y="1772"/>
                  </a:lnTo>
                  <a:lnTo>
                    <a:pt x="2068" y="1772"/>
                  </a:lnTo>
                  <a:lnTo>
                    <a:pt x="2068" y="1757"/>
                  </a:lnTo>
                  <a:lnTo>
                    <a:pt x="2085" y="1757"/>
                  </a:lnTo>
                  <a:lnTo>
                    <a:pt x="2085" y="1712"/>
                  </a:lnTo>
                  <a:lnTo>
                    <a:pt x="2091" y="1712"/>
                  </a:lnTo>
                  <a:lnTo>
                    <a:pt x="2091" y="1684"/>
                  </a:lnTo>
                  <a:lnTo>
                    <a:pt x="2105" y="1684"/>
                  </a:lnTo>
                  <a:lnTo>
                    <a:pt x="2105" y="1667"/>
                  </a:lnTo>
                  <a:lnTo>
                    <a:pt x="2113" y="1667"/>
                  </a:lnTo>
                  <a:lnTo>
                    <a:pt x="2113" y="1638"/>
                  </a:lnTo>
                  <a:lnTo>
                    <a:pt x="2122" y="1638"/>
                  </a:lnTo>
                  <a:lnTo>
                    <a:pt x="2122" y="1624"/>
                  </a:lnTo>
                  <a:lnTo>
                    <a:pt x="2127" y="1624"/>
                  </a:lnTo>
                  <a:lnTo>
                    <a:pt x="2127" y="1587"/>
                  </a:lnTo>
                  <a:lnTo>
                    <a:pt x="2142" y="1587"/>
                  </a:lnTo>
                  <a:lnTo>
                    <a:pt x="2142" y="1565"/>
                  </a:lnTo>
                  <a:lnTo>
                    <a:pt x="2150" y="1565"/>
                  </a:lnTo>
                  <a:lnTo>
                    <a:pt x="2150" y="1536"/>
                  </a:lnTo>
                  <a:lnTo>
                    <a:pt x="2164" y="1536"/>
                  </a:lnTo>
                  <a:lnTo>
                    <a:pt x="2164" y="1482"/>
                  </a:lnTo>
                  <a:lnTo>
                    <a:pt x="2178" y="1482"/>
                  </a:lnTo>
                  <a:lnTo>
                    <a:pt x="2178" y="1468"/>
                  </a:lnTo>
                  <a:lnTo>
                    <a:pt x="2186" y="1468"/>
                  </a:lnTo>
                  <a:lnTo>
                    <a:pt x="2186" y="1440"/>
                  </a:lnTo>
                  <a:lnTo>
                    <a:pt x="2194" y="1440"/>
                  </a:lnTo>
                  <a:lnTo>
                    <a:pt x="2194" y="1425"/>
                  </a:lnTo>
                  <a:lnTo>
                    <a:pt x="2200" y="1425"/>
                  </a:lnTo>
                  <a:lnTo>
                    <a:pt x="2200" y="1403"/>
                  </a:lnTo>
                  <a:lnTo>
                    <a:pt x="2214" y="1403"/>
                  </a:lnTo>
                  <a:lnTo>
                    <a:pt x="2214" y="1380"/>
                  </a:lnTo>
                  <a:lnTo>
                    <a:pt x="2223" y="1380"/>
                  </a:lnTo>
                  <a:lnTo>
                    <a:pt x="2223" y="1357"/>
                  </a:lnTo>
                  <a:lnTo>
                    <a:pt x="2229" y="1357"/>
                  </a:lnTo>
                  <a:lnTo>
                    <a:pt x="2229" y="1321"/>
                  </a:lnTo>
                  <a:lnTo>
                    <a:pt x="2245" y="1321"/>
                  </a:lnTo>
                  <a:lnTo>
                    <a:pt x="2245" y="1297"/>
                  </a:lnTo>
                  <a:lnTo>
                    <a:pt x="2251" y="1297"/>
                  </a:lnTo>
                  <a:lnTo>
                    <a:pt x="2251" y="1261"/>
                  </a:lnTo>
                  <a:lnTo>
                    <a:pt x="2259" y="1261"/>
                  </a:lnTo>
                  <a:lnTo>
                    <a:pt x="2259" y="1240"/>
                  </a:lnTo>
                  <a:lnTo>
                    <a:pt x="2266" y="1240"/>
                  </a:lnTo>
                  <a:lnTo>
                    <a:pt x="2266" y="1224"/>
                  </a:lnTo>
                  <a:lnTo>
                    <a:pt x="2281" y="1224"/>
                  </a:lnTo>
                  <a:lnTo>
                    <a:pt x="2281" y="1196"/>
                  </a:lnTo>
                  <a:lnTo>
                    <a:pt x="2288" y="1196"/>
                  </a:lnTo>
                  <a:lnTo>
                    <a:pt x="2288" y="1181"/>
                  </a:lnTo>
                  <a:lnTo>
                    <a:pt x="2296" y="1181"/>
                  </a:lnTo>
                  <a:lnTo>
                    <a:pt x="2296" y="1145"/>
                  </a:lnTo>
                  <a:lnTo>
                    <a:pt x="2301" y="1145"/>
                  </a:lnTo>
                  <a:lnTo>
                    <a:pt x="2301" y="1121"/>
                  </a:lnTo>
                  <a:lnTo>
                    <a:pt x="2310" y="1121"/>
                  </a:lnTo>
                  <a:lnTo>
                    <a:pt x="2310" y="1108"/>
                  </a:lnTo>
                  <a:lnTo>
                    <a:pt x="2318" y="1108"/>
                  </a:lnTo>
                  <a:lnTo>
                    <a:pt x="2318" y="1077"/>
                  </a:lnTo>
                  <a:lnTo>
                    <a:pt x="2324" y="1077"/>
                  </a:lnTo>
                  <a:lnTo>
                    <a:pt x="2324" y="1048"/>
                  </a:lnTo>
                  <a:lnTo>
                    <a:pt x="2338" y="1048"/>
                  </a:lnTo>
                  <a:lnTo>
                    <a:pt x="2338" y="1025"/>
                  </a:lnTo>
                  <a:lnTo>
                    <a:pt x="2346" y="1025"/>
                  </a:lnTo>
                  <a:lnTo>
                    <a:pt x="2346" y="1002"/>
                  </a:lnTo>
                  <a:lnTo>
                    <a:pt x="2360" y="1002"/>
                  </a:lnTo>
                  <a:lnTo>
                    <a:pt x="2360" y="989"/>
                  </a:lnTo>
                  <a:lnTo>
                    <a:pt x="2368" y="989"/>
                  </a:lnTo>
                  <a:lnTo>
                    <a:pt x="2368" y="960"/>
                  </a:lnTo>
                  <a:lnTo>
                    <a:pt x="2375" y="960"/>
                  </a:lnTo>
                  <a:lnTo>
                    <a:pt x="2375" y="929"/>
                  </a:lnTo>
                  <a:lnTo>
                    <a:pt x="2383" y="929"/>
                  </a:lnTo>
                  <a:lnTo>
                    <a:pt x="2383" y="892"/>
                  </a:lnTo>
                  <a:lnTo>
                    <a:pt x="2397" y="892"/>
                  </a:lnTo>
                  <a:lnTo>
                    <a:pt x="2397" y="872"/>
                  </a:lnTo>
                  <a:lnTo>
                    <a:pt x="2405" y="872"/>
                  </a:lnTo>
                  <a:lnTo>
                    <a:pt x="2405" y="457"/>
                  </a:lnTo>
                  <a:lnTo>
                    <a:pt x="2368" y="457"/>
                  </a:lnTo>
                  <a:lnTo>
                    <a:pt x="2368" y="450"/>
                  </a:lnTo>
                  <a:lnTo>
                    <a:pt x="2318" y="450"/>
                  </a:lnTo>
                  <a:lnTo>
                    <a:pt x="2318" y="435"/>
                  </a:lnTo>
                  <a:lnTo>
                    <a:pt x="2245" y="435"/>
                  </a:lnTo>
                  <a:lnTo>
                    <a:pt x="2245" y="421"/>
                  </a:lnTo>
                  <a:lnTo>
                    <a:pt x="2200" y="421"/>
                  </a:lnTo>
                  <a:lnTo>
                    <a:pt x="2200" y="413"/>
                  </a:lnTo>
                  <a:lnTo>
                    <a:pt x="2164" y="413"/>
                  </a:lnTo>
                  <a:lnTo>
                    <a:pt x="2164" y="406"/>
                  </a:lnTo>
                  <a:lnTo>
                    <a:pt x="2122" y="406"/>
                  </a:lnTo>
                  <a:lnTo>
                    <a:pt x="2122" y="391"/>
                  </a:lnTo>
                  <a:lnTo>
                    <a:pt x="2085" y="391"/>
                  </a:lnTo>
                  <a:lnTo>
                    <a:pt x="2085" y="384"/>
                  </a:lnTo>
                  <a:lnTo>
                    <a:pt x="2048" y="384"/>
                  </a:lnTo>
                  <a:lnTo>
                    <a:pt x="2048" y="375"/>
                  </a:lnTo>
                  <a:lnTo>
                    <a:pt x="1996" y="375"/>
                  </a:lnTo>
                  <a:lnTo>
                    <a:pt x="1996" y="369"/>
                  </a:lnTo>
                  <a:lnTo>
                    <a:pt x="1968" y="369"/>
                  </a:lnTo>
                  <a:lnTo>
                    <a:pt x="1968" y="355"/>
                  </a:lnTo>
                  <a:lnTo>
                    <a:pt x="1917" y="355"/>
                  </a:lnTo>
                  <a:lnTo>
                    <a:pt x="1917" y="347"/>
                  </a:lnTo>
                  <a:lnTo>
                    <a:pt x="1881" y="347"/>
                  </a:lnTo>
                  <a:lnTo>
                    <a:pt x="1881" y="338"/>
                  </a:lnTo>
                  <a:lnTo>
                    <a:pt x="1835" y="338"/>
                  </a:lnTo>
                  <a:lnTo>
                    <a:pt x="1835" y="332"/>
                  </a:lnTo>
                  <a:lnTo>
                    <a:pt x="1800" y="332"/>
                  </a:lnTo>
                  <a:lnTo>
                    <a:pt x="1800" y="324"/>
                  </a:lnTo>
                  <a:lnTo>
                    <a:pt x="1757" y="324"/>
                  </a:lnTo>
                  <a:lnTo>
                    <a:pt x="1757" y="318"/>
                  </a:lnTo>
                  <a:lnTo>
                    <a:pt x="1720" y="318"/>
                  </a:lnTo>
                  <a:lnTo>
                    <a:pt x="1720" y="310"/>
                  </a:lnTo>
                  <a:lnTo>
                    <a:pt x="1676" y="310"/>
                  </a:lnTo>
                  <a:lnTo>
                    <a:pt x="1676" y="296"/>
                  </a:lnTo>
                  <a:lnTo>
                    <a:pt x="1639" y="296"/>
                  </a:lnTo>
                  <a:lnTo>
                    <a:pt x="1639" y="287"/>
                  </a:lnTo>
                  <a:lnTo>
                    <a:pt x="1595" y="287"/>
                  </a:lnTo>
                  <a:lnTo>
                    <a:pt x="1595" y="272"/>
                  </a:lnTo>
                  <a:lnTo>
                    <a:pt x="1517" y="272"/>
                  </a:lnTo>
                  <a:lnTo>
                    <a:pt x="1517" y="259"/>
                  </a:lnTo>
                  <a:lnTo>
                    <a:pt x="1480" y="259"/>
                  </a:lnTo>
                  <a:lnTo>
                    <a:pt x="1480" y="250"/>
                  </a:lnTo>
                  <a:lnTo>
                    <a:pt x="1443" y="250"/>
                  </a:lnTo>
                  <a:lnTo>
                    <a:pt x="1443" y="236"/>
                  </a:lnTo>
                  <a:lnTo>
                    <a:pt x="1399" y="236"/>
                  </a:lnTo>
                  <a:lnTo>
                    <a:pt x="1399" y="228"/>
                  </a:lnTo>
                  <a:lnTo>
                    <a:pt x="1362" y="228"/>
                  </a:lnTo>
                  <a:lnTo>
                    <a:pt x="1362" y="222"/>
                  </a:lnTo>
                  <a:lnTo>
                    <a:pt x="1312" y="222"/>
                  </a:lnTo>
                  <a:lnTo>
                    <a:pt x="1312" y="213"/>
                  </a:lnTo>
                  <a:lnTo>
                    <a:pt x="1284" y="213"/>
                  </a:lnTo>
                  <a:lnTo>
                    <a:pt x="1284" y="208"/>
                  </a:lnTo>
                  <a:lnTo>
                    <a:pt x="1230" y="208"/>
                  </a:lnTo>
                  <a:lnTo>
                    <a:pt x="1230" y="199"/>
                  </a:lnTo>
                  <a:lnTo>
                    <a:pt x="1195" y="199"/>
                  </a:lnTo>
                  <a:lnTo>
                    <a:pt x="1195" y="184"/>
                  </a:lnTo>
                  <a:lnTo>
                    <a:pt x="1152" y="184"/>
                  </a:lnTo>
                  <a:lnTo>
                    <a:pt x="1152" y="177"/>
                  </a:lnTo>
                  <a:lnTo>
                    <a:pt x="1115" y="177"/>
                  </a:lnTo>
                  <a:lnTo>
                    <a:pt x="1115" y="171"/>
                  </a:lnTo>
                  <a:lnTo>
                    <a:pt x="1071" y="171"/>
                  </a:lnTo>
                  <a:lnTo>
                    <a:pt x="1071" y="154"/>
                  </a:lnTo>
                  <a:lnTo>
                    <a:pt x="1034" y="154"/>
                  </a:lnTo>
                  <a:lnTo>
                    <a:pt x="1034" y="148"/>
                  </a:lnTo>
                  <a:lnTo>
                    <a:pt x="992" y="148"/>
                  </a:lnTo>
                  <a:lnTo>
                    <a:pt x="992" y="140"/>
                  </a:lnTo>
                  <a:lnTo>
                    <a:pt x="955" y="140"/>
                  </a:lnTo>
                  <a:lnTo>
                    <a:pt x="955" y="133"/>
                  </a:lnTo>
                  <a:lnTo>
                    <a:pt x="910" y="133"/>
                  </a:lnTo>
                  <a:lnTo>
                    <a:pt x="910" y="118"/>
                  </a:lnTo>
                  <a:lnTo>
                    <a:pt x="875" y="118"/>
                  </a:lnTo>
                  <a:lnTo>
                    <a:pt x="875" y="111"/>
                  </a:lnTo>
                  <a:lnTo>
                    <a:pt x="795" y="111"/>
                  </a:lnTo>
                  <a:lnTo>
                    <a:pt x="795" y="96"/>
                  </a:lnTo>
                  <a:lnTo>
                    <a:pt x="743" y="96"/>
                  </a:lnTo>
                  <a:lnTo>
                    <a:pt x="743" y="89"/>
                  </a:lnTo>
                  <a:lnTo>
                    <a:pt x="714" y="89"/>
                  </a:lnTo>
                  <a:lnTo>
                    <a:pt x="714" y="80"/>
                  </a:lnTo>
                  <a:lnTo>
                    <a:pt x="664" y="80"/>
                  </a:lnTo>
                  <a:lnTo>
                    <a:pt x="664" y="66"/>
                  </a:lnTo>
                  <a:lnTo>
                    <a:pt x="633" y="66"/>
                  </a:lnTo>
                  <a:lnTo>
                    <a:pt x="633" y="59"/>
                  </a:lnTo>
                  <a:lnTo>
                    <a:pt x="583" y="59"/>
                  </a:lnTo>
                  <a:lnTo>
                    <a:pt x="583" y="52"/>
                  </a:lnTo>
                  <a:lnTo>
                    <a:pt x="546" y="52"/>
                  </a:lnTo>
                  <a:lnTo>
                    <a:pt x="546" y="37"/>
                  </a:lnTo>
                  <a:lnTo>
                    <a:pt x="503" y="37"/>
                  </a:lnTo>
                  <a:lnTo>
                    <a:pt x="503" y="28"/>
                  </a:lnTo>
                  <a:lnTo>
                    <a:pt x="468" y="28"/>
                  </a:lnTo>
                  <a:lnTo>
                    <a:pt x="468" y="23"/>
                  </a:lnTo>
                  <a:lnTo>
                    <a:pt x="431" y="23"/>
                  </a:lnTo>
                  <a:lnTo>
                    <a:pt x="431" y="15"/>
                  </a:lnTo>
                  <a:lnTo>
                    <a:pt x="386" y="15"/>
                  </a:lnTo>
                  <a:lnTo>
                    <a:pt x="386" y="0"/>
                  </a:lnTo>
                  <a:lnTo>
                    <a:pt x="350" y="0"/>
                  </a:lnTo>
                  <a:close/>
                </a:path>
              </a:pathLst>
            </a:custGeom>
            <a:solidFill>
              <a:srgbClr val="0202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742" name="Freeform 446"/>
            <p:cNvSpPr>
              <a:spLocks/>
            </p:cNvSpPr>
            <p:nvPr/>
          </p:nvSpPr>
          <p:spPr bwMode="auto">
            <a:xfrm>
              <a:off x="3906" y="1907"/>
              <a:ext cx="225" cy="142"/>
            </a:xfrm>
            <a:custGeom>
              <a:avLst/>
              <a:gdLst/>
              <a:ahLst/>
              <a:cxnLst>
                <a:cxn ang="0">
                  <a:pos x="255" y="59"/>
                </a:cxn>
                <a:cxn ang="0">
                  <a:pos x="233" y="133"/>
                </a:cxn>
                <a:cxn ang="0">
                  <a:pos x="204" y="208"/>
                </a:cxn>
                <a:cxn ang="0">
                  <a:pos x="174" y="310"/>
                </a:cxn>
                <a:cxn ang="0">
                  <a:pos x="137" y="375"/>
                </a:cxn>
                <a:cxn ang="0">
                  <a:pos x="115" y="472"/>
                </a:cxn>
                <a:cxn ang="0">
                  <a:pos x="87" y="531"/>
                </a:cxn>
                <a:cxn ang="0">
                  <a:pos x="65" y="605"/>
                </a:cxn>
                <a:cxn ang="0">
                  <a:pos x="36" y="650"/>
                </a:cxn>
                <a:cxn ang="0">
                  <a:pos x="22" y="723"/>
                </a:cxn>
                <a:cxn ang="0">
                  <a:pos x="22" y="1388"/>
                </a:cxn>
                <a:cxn ang="0">
                  <a:pos x="137" y="1425"/>
                </a:cxn>
                <a:cxn ang="0">
                  <a:pos x="246" y="1440"/>
                </a:cxn>
                <a:cxn ang="0">
                  <a:pos x="328" y="1468"/>
                </a:cxn>
                <a:cxn ang="0">
                  <a:pos x="437" y="1482"/>
                </a:cxn>
                <a:cxn ang="0">
                  <a:pos x="516" y="1513"/>
                </a:cxn>
                <a:cxn ang="0">
                  <a:pos x="662" y="1536"/>
                </a:cxn>
                <a:cxn ang="0">
                  <a:pos x="735" y="1565"/>
                </a:cxn>
                <a:cxn ang="0">
                  <a:pos x="860" y="1587"/>
                </a:cxn>
                <a:cxn ang="0">
                  <a:pos x="933" y="1616"/>
                </a:cxn>
                <a:cxn ang="0">
                  <a:pos x="1085" y="1638"/>
                </a:cxn>
                <a:cxn ang="0">
                  <a:pos x="1166" y="1667"/>
                </a:cxn>
                <a:cxn ang="0">
                  <a:pos x="1267" y="1684"/>
                </a:cxn>
                <a:cxn ang="0">
                  <a:pos x="1349" y="1712"/>
                </a:cxn>
                <a:cxn ang="0">
                  <a:pos x="1464" y="1735"/>
                </a:cxn>
                <a:cxn ang="0">
                  <a:pos x="1573" y="1763"/>
                </a:cxn>
                <a:cxn ang="0">
                  <a:pos x="1691" y="1786"/>
                </a:cxn>
                <a:cxn ang="0">
                  <a:pos x="1769" y="1814"/>
                </a:cxn>
                <a:cxn ang="0">
                  <a:pos x="1887" y="1829"/>
                </a:cxn>
                <a:cxn ang="0">
                  <a:pos x="1967" y="1845"/>
                </a:cxn>
                <a:cxn ang="0">
                  <a:pos x="1987" y="1772"/>
                </a:cxn>
                <a:cxn ang="0">
                  <a:pos x="2010" y="1684"/>
                </a:cxn>
                <a:cxn ang="0">
                  <a:pos x="2041" y="1638"/>
                </a:cxn>
                <a:cxn ang="0">
                  <a:pos x="2061" y="1565"/>
                </a:cxn>
                <a:cxn ang="0">
                  <a:pos x="2097" y="1482"/>
                </a:cxn>
                <a:cxn ang="0">
                  <a:pos x="2113" y="1425"/>
                </a:cxn>
                <a:cxn ang="0">
                  <a:pos x="2142" y="1380"/>
                </a:cxn>
                <a:cxn ang="0">
                  <a:pos x="2164" y="1297"/>
                </a:cxn>
                <a:cxn ang="0">
                  <a:pos x="2185" y="1240"/>
                </a:cxn>
                <a:cxn ang="0">
                  <a:pos x="2207" y="1181"/>
                </a:cxn>
                <a:cxn ang="0">
                  <a:pos x="2229" y="1121"/>
                </a:cxn>
                <a:cxn ang="0">
                  <a:pos x="2243" y="1048"/>
                </a:cxn>
                <a:cxn ang="0">
                  <a:pos x="2164" y="435"/>
                </a:cxn>
                <a:cxn ang="0">
                  <a:pos x="2083" y="406"/>
                </a:cxn>
                <a:cxn ang="0">
                  <a:pos x="1967" y="384"/>
                </a:cxn>
                <a:cxn ang="0">
                  <a:pos x="1887" y="355"/>
                </a:cxn>
                <a:cxn ang="0">
                  <a:pos x="1754" y="338"/>
                </a:cxn>
                <a:cxn ang="0">
                  <a:pos x="1676" y="318"/>
                </a:cxn>
                <a:cxn ang="0">
                  <a:pos x="1558" y="296"/>
                </a:cxn>
                <a:cxn ang="0">
                  <a:pos x="1436" y="259"/>
                </a:cxn>
                <a:cxn ang="0">
                  <a:pos x="1318" y="236"/>
                </a:cxn>
                <a:cxn ang="0">
                  <a:pos x="1231" y="213"/>
                </a:cxn>
                <a:cxn ang="0">
                  <a:pos x="1114" y="199"/>
                </a:cxn>
                <a:cxn ang="0">
                  <a:pos x="1034" y="171"/>
                </a:cxn>
                <a:cxn ang="0">
                  <a:pos x="911" y="148"/>
                </a:cxn>
                <a:cxn ang="0">
                  <a:pos x="829" y="118"/>
                </a:cxn>
                <a:cxn ang="0">
                  <a:pos x="662" y="96"/>
                </a:cxn>
                <a:cxn ang="0">
                  <a:pos x="583" y="66"/>
                </a:cxn>
                <a:cxn ang="0">
                  <a:pos x="465" y="52"/>
                </a:cxn>
                <a:cxn ang="0">
                  <a:pos x="387" y="23"/>
                </a:cxn>
                <a:cxn ang="0">
                  <a:pos x="269" y="0"/>
                </a:cxn>
              </a:cxnLst>
              <a:rect l="0" t="0" r="r" b="b"/>
              <a:pathLst>
                <a:path w="2257" h="1851">
                  <a:moveTo>
                    <a:pt x="269" y="0"/>
                  </a:moveTo>
                  <a:lnTo>
                    <a:pt x="269" y="28"/>
                  </a:lnTo>
                  <a:lnTo>
                    <a:pt x="261" y="28"/>
                  </a:lnTo>
                  <a:lnTo>
                    <a:pt x="261" y="59"/>
                  </a:lnTo>
                  <a:lnTo>
                    <a:pt x="255" y="59"/>
                  </a:lnTo>
                  <a:lnTo>
                    <a:pt x="255" y="89"/>
                  </a:lnTo>
                  <a:lnTo>
                    <a:pt x="246" y="89"/>
                  </a:lnTo>
                  <a:lnTo>
                    <a:pt x="246" y="111"/>
                  </a:lnTo>
                  <a:lnTo>
                    <a:pt x="233" y="111"/>
                  </a:lnTo>
                  <a:lnTo>
                    <a:pt x="233" y="133"/>
                  </a:lnTo>
                  <a:lnTo>
                    <a:pt x="224" y="133"/>
                  </a:lnTo>
                  <a:lnTo>
                    <a:pt x="224" y="184"/>
                  </a:lnTo>
                  <a:lnTo>
                    <a:pt x="211" y="184"/>
                  </a:lnTo>
                  <a:lnTo>
                    <a:pt x="211" y="208"/>
                  </a:lnTo>
                  <a:lnTo>
                    <a:pt x="204" y="208"/>
                  </a:lnTo>
                  <a:lnTo>
                    <a:pt x="204" y="228"/>
                  </a:lnTo>
                  <a:lnTo>
                    <a:pt x="187" y="228"/>
                  </a:lnTo>
                  <a:lnTo>
                    <a:pt x="187" y="272"/>
                  </a:lnTo>
                  <a:lnTo>
                    <a:pt x="174" y="272"/>
                  </a:lnTo>
                  <a:lnTo>
                    <a:pt x="174" y="310"/>
                  </a:lnTo>
                  <a:lnTo>
                    <a:pt x="168" y="310"/>
                  </a:lnTo>
                  <a:lnTo>
                    <a:pt x="168" y="332"/>
                  </a:lnTo>
                  <a:lnTo>
                    <a:pt x="152" y="332"/>
                  </a:lnTo>
                  <a:lnTo>
                    <a:pt x="152" y="375"/>
                  </a:lnTo>
                  <a:lnTo>
                    <a:pt x="137" y="375"/>
                  </a:lnTo>
                  <a:lnTo>
                    <a:pt x="137" y="406"/>
                  </a:lnTo>
                  <a:lnTo>
                    <a:pt x="131" y="406"/>
                  </a:lnTo>
                  <a:lnTo>
                    <a:pt x="131" y="435"/>
                  </a:lnTo>
                  <a:lnTo>
                    <a:pt x="115" y="435"/>
                  </a:lnTo>
                  <a:lnTo>
                    <a:pt x="115" y="472"/>
                  </a:lnTo>
                  <a:lnTo>
                    <a:pt x="100" y="472"/>
                  </a:lnTo>
                  <a:lnTo>
                    <a:pt x="100" y="509"/>
                  </a:lnTo>
                  <a:lnTo>
                    <a:pt x="95" y="509"/>
                  </a:lnTo>
                  <a:lnTo>
                    <a:pt x="95" y="531"/>
                  </a:lnTo>
                  <a:lnTo>
                    <a:pt x="87" y="531"/>
                  </a:lnTo>
                  <a:lnTo>
                    <a:pt x="87" y="545"/>
                  </a:lnTo>
                  <a:lnTo>
                    <a:pt x="72" y="545"/>
                  </a:lnTo>
                  <a:lnTo>
                    <a:pt x="72" y="576"/>
                  </a:lnTo>
                  <a:lnTo>
                    <a:pt x="65" y="576"/>
                  </a:lnTo>
                  <a:lnTo>
                    <a:pt x="65" y="605"/>
                  </a:lnTo>
                  <a:lnTo>
                    <a:pt x="58" y="605"/>
                  </a:lnTo>
                  <a:lnTo>
                    <a:pt x="58" y="628"/>
                  </a:lnTo>
                  <a:lnTo>
                    <a:pt x="50" y="628"/>
                  </a:lnTo>
                  <a:lnTo>
                    <a:pt x="50" y="650"/>
                  </a:lnTo>
                  <a:lnTo>
                    <a:pt x="36" y="650"/>
                  </a:lnTo>
                  <a:lnTo>
                    <a:pt x="36" y="670"/>
                  </a:lnTo>
                  <a:lnTo>
                    <a:pt x="28" y="670"/>
                  </a:lnTo>
                  <a:lnTo>
                    <a:pt x="28" y="708"/>
                  </a:lnTo>
                  <a:lnTo>
                    <a:pt x="22" y="708"/>
                  </a:lnTo>
                  <a:lnTo>
                    <a:pt x="22" y="723"/>
                  </a:lnTo>
                  <a:lnTo>
                    <a:pt x="13" y="723"/>
                  </a:lnTo>
                  <a:lnTo>
                    <a:pt x="13" y="753"/>
                  </a:lnTo>
                  <a:lnTo>
                    <a:pt x="0" y="753"/>
                  </a:lnTo>
                  <a:lnTo>
                    <a:pt x="0" y="1388"/>
                  </a:lnTo>
                  <a:lnTo>
                    <a:pt x="22" y="1388"/>
                  </a:lnTo>
                  <a:lnTo>
                    <a:pt x="22" y="1403"/>
                  </a:lnTo>
                  <a:lnTo>
                    <a:pt x="95" y="1403"/>
                  </a:lnTo>
                  <a:lnTo>
                    <a:pt x="95" y="1417"/>
                  </a:lnTo>
                  <a:lnTo>
                    <a:pt x="137" y="1417"/>
                  </a:lnTo>
                  <a:lnTo>
                    <a:pt x="137" y="1425"/>
                  </a:lnTo>
                  <a:lnTo>
                    <a:pt x="174" y="1425"/>
                  </a:lnTo>
                  <a:lnTo>
                    <a:pt x="174" y="1431"/>
                  </a:lnTo>
                  <a:lnTo>
                    <a:pt x="211" y="1431"/>
                  </a:lnTo>
                  <a:lnTo>
                    <a:pt x="211" y="1440"/>
                  </a:lnTo>
                  <a:lnTo>
                    <a:pt x="246" y="1440"/>
                  </a:lnTo>
                  <a:lnTo>
                    <a:pt x="246" y="1446"/>
                  </a:lnTo>
                  <a:lnTo>
                    <a:pt x="283" y="1446"/>
                  </a:lnTo>
                  <a:lnTo>
                    <a:pt x="283" y="1462"/>
                  </a:lnTo>
                  <a:lnTo>
                    <a:pt x="328" y="1462"/>
                  </a:lnTo>
                  <a:lnTo>
                    <a:pt x="328" y="1468"/>
                  </a:lnTo>
                  <a:lnTo>
                    <a:pt x="364" y="1468"/>
                  </a:lnTo>
                  <a:lnTo>
                    <a:pt x="364" y="1477"/>
                  </a:lnTo>
                  <a:lnTo>
                    <a:pt x="400" y="1477"/>
                  </a:lnTo>
                  <a:lnTo>
                    <a:pt x="400" y="1482"/>
                  </a:lnTo>
                  <a:lnTo>
                    <a:pt x="437" y="1482"/>
                  </a:lnTo>
                  <a:lnTo>
                    <a:pt x="437" y="1499"/>
                  </a:lnTo>
                  <a:lnTo>
                    <a:pt x="479" y="1499"/>
                  </a:lnTo>
                  <a:lnTo>
                    <a:pt x="479" y="1505"/>
                  </a:lnTo>
                  <a:lnTo>
                    <a:pt x="516" y="1505"/>
                  </a:lnTo>
                  <a:lnTo>
                    <a:pt x="516" y="1513"/>
                  </a:lnTo>
                  <a:lnTo>
                    <a:pt x="552" y="1513"/>
                  </a:lnTo>
                  <a:lnTo>
                    <a:pt x="552" y="1519"/>
                  </a:lnTo>
                  <a:lnTo>
                    <a:pt x="583" y="1519"/>
                  </a:lnTo>
                  <a:lnTo>
                    <a:pt x="583" y="1536"/>
                  </a:lnTo>
                  <a:lnTo>
                    <a:pt x="662" y="1536"/>
                  </a:lnTo>
                  <a:lnTo>
                    <a:pt x="662" y="1550"/>
                  </a:lnTo>
                  <a:lnTo>
                    <a:pt x="698" y="1550"/>
                  </a:lnTo>
                  <a:lnTo>
                    <a:pt x="698" y="1556"/>
                  </a:lnTo>
                  <a:lnTo>
                    <a:pt x="735" y="1556"/>
                  </a:lnTo>
                  <a:lnTo>
                    <a:pt x="735" y="1565"/>
                  </a:lnTo>
                  <a:lnTo>
                    <a:pt x="779" y="1565"/>
                  </a:lnTo>
                  <a:lnTo>
                    <a:pt x="779" y="1579"/>
                  </a:lnTo>
                  <a:lnTo>
                    <a:pt x="824" y="1579"/>
                  </a:lnTo>
                  <a:lnTo>
                    <a:pt x="824" y="1587"/>
                  </a:lnTo>
                  <a:lnTo>
                    <a:pt x="860" y="1587"/>
                  </a:lnTo>
                  <a:lnTo>
                    <a:pt x="860" y="1594"/>
                  </a:lnTo>
                  <a:lnTo>
                    <a:pt x="897" y="1594"/>
                  </a:lnTo>
                  <a:lnTo>
                    <a:pt x="897" y="1601"/>
                  </a:lnTo>
                  <a:lnTo>
                    <a:pt x="933" y="1601"/>
                  </a:lnTo>
                  <a:lnTo>
                    <a:pt x="933" y="1616"/>
                  </a:lnTo>
                  <a:lnTo>
                    <a:pt x="975" y="1616"/>
                  </a:lnTo>
                  <a:lnTo>
                    <a:pt x="975" y="1624"/>
                  </a:lnTo>
                  <a:lnTo>
                    <a:pt x="1012" y="1624"/>
                  </a:lnTo>
                  <a:lnTo>
                    <a:pt x="1012" y="1638"/>
                  </a:lnTo>
                  <a:lnTo>
                    <a:pt x="1085" y="1638"/>
                  </a:lnTo>
                  <a:lnTo>
                    <a:pt x="1085" y="1647"/>
                  </a:lnTo>
                  <a:lnTo>
                    <a:pt x="1114" y="1647"/>
                  </a:lnTo>
                  <a:lnTo>
                    <a:pt x="1114" y="1653"/>
                  </a:lnTo>
                  <a:lnTo>
                    <a:pt x="1166" y="1653"/>
                  </a:lnTo>
                  <a:lnTo>
                    <a:pt x="1166" y="1667"/>
                  </a:lnTo>
                  <a:lnTo>
                    <a:pt x="1203" y="1667"/>
                  </a:lnTo>
                  <a:lnTo>
                    <a:pt x="1203" y="1675"/>
                  </a:lnTo>
                  <a:lnTo>
                    <a:pt x="1231" y="1675"/>
                  </a:lnTo>
                  <a:lnTo>
                    <a:pt x="1231" y="1684"/>
                  </a:lnTo>
                  <a:lnTo>
                    <a:pt x="1267" y="1684"/>
                  </a:lnTo>
                  <a:lnTo>
                    <a:pt x="1267" y="1698"/>
                  </a:lnTo>
                  <a:lnTo>
                    <a:pt x="1318" y="1698"/>
                  </a:lnTo>
                  <a:lnTo>
                    <a:pt x="1318" y="1704"/>
                  </a:lnTo>
                  <a:lnTo>
                    <a:pt x="1349" y="1704"/>
                  </a:lnTo>
                  <a:lnTo>
                    <a:pt x="1349" y="1712"/>
                  </a:lnTo>
                  <a:lnTo>
                    <a:pt x="1384" y="1712"/>
                  </a:lnTo>
                  <a:lnTo>
                    <a:pt x="1384" y="1720"/>
                  </a:lnTo>
                  <a:lnTo>
                    <a:pt x="1421" y="1720"/>
                  </a:lnTo>
                  <a:lnTo>
                    <a:pt x="1421" y="1735"/>
                  </a:lnTo>
                  <a:lnTo>
                    <a:pt x="1464" y="1735"/>
                  </a:lnTo>
                  <a:lnTo>
                    <a:pt x="1464" y="1741"/>
                  </a:lnTo>
                  <a:lnTo>
                    <a:pt x="1500" y="1741"/>
                  </a:lnTo>
                  <a:lnTo>
                    <a:pt x="1500" y="1757"/>
                  </a:lnTo>
                  <a:lnTo>
                    <a:pt x="1573" y="1757"/>
                  </a:lnTo>
                  <a:lnTo>
                    <a:pt x="1573" y="1763"/>
                  </a:lnTo>
                  <a:lnTo>
                    <a:pt x="1617" y="1763"/>
                  </a:lnTo>
                  <a:lnTo>
                    <a:pt x="1617" y="1772"/>
                  </a:lnTo>
                  <a:lnTo>
                    <a:pt x="1654" y="1772"/>
                  </a:lnTo>
                  <a:lnTo>
                    <a:pt x="1654" y="1786"/>
                  </a:lnTo>
                  <a:lnTo>
                    <a:pt x="1691" y="1786"/>
                  </a:lnTo>
                  <a:lnTo>
                    <a:pt x="1691" y="1794"/>
                  </a:lnTo>
                  <a:lnTo>
                    <a:pt x="1732" y="1794"/>
                  </a:lnTo>
                  <a:lnTo>
                    <a:pt x="1732" y="1800"/>
                  </a:lnTo>
                  <a:lnTo>
                    <a:pt x="1769" y="1800"/>
                  </a:lnTo>
                  <a:lnTo>
                    <a:pt x="1769" y="1814"/>
                  </a:lnTo>
                  <a:lnTo>
                    <a:pt x="1806" y="1814"/>
                  </a:lnTo>
                  <a:lnTo>
                    <a:pt x="1806" y="1823"/>
                  </a:lnTo>
                  <a:lnTo>
                    <a:pt x="1850" y="1823"/>
                  </a:lnTo>
                  <a:lnTo>
                    <a:pt x="1850" y="1829"/>
                  </a:lnTo>
                  <a:lnTo>
                    <a:pt x="1887" y="1829"/>
                  </a:lnTo>
                  <a:lnTo>
                    <a:pt x="1887" y="1845"/>
                  </a:lnTo>
                  <a:lnTo>
                    <a:pt x="1915" y="1845"/>
                  </a:lnTo>
                  <a:lnTo>
                    <a:pt x="1915" y="1851"/>
                  </a:lnTo>
                  <a:lnTo>
                    <a:pt x="1967" y="1851"/>
                  </a:lnTo>
                  <a:lnTo>
                    <a:pt x="1967" y="1845"/>
                  </a:lnTo>
                  <a:lnTo>
                    <a:pt x="1974" y="1845"/>
                  </a:lnTo>
                  <a:lnTo>
                    <a:pt x="1974" y="1800"/>
                  </a:lnTo>
                  <a:lnTo>
                    <a:pt x="1982" y="1800"/>
                  </a:lnTo>
                  <a:lnTo>
                    <a:pt x="1982" y="1772"/>
                  </a:lnTo>
                  <a:lnTo>
                    <a:pt x="1987" y="1772"/>
                  </a:lnTo>
                  <a:lnTo>
                    <a:pt x="1987" y="1757"/>
                  </a:lnTo>
                  <a:lnTo>
                    <a:pt x="2004" y="1757"/>
                  </a:lnTo>
                  <a:lnTo>
                    <a:pt x="2004" y="1712"/>
                  </a:lnTo>
                  <a:lnTo>
                    <a:pt x="2010" y="1712"/>
                  </a:lnTo>
                  <a:lnTo>
                    <a:pt x="2010" y="1684"/>
                  </a:lnTo>
                  <a:lnTo>
                    <a:pt x="2024" y="1684"/>
                  </a:lnTo>
                  <a:lnTo>
                    <a:pt x="2024" y="1667"/>
                  </a:lnTo>
                  <a:lnTo>
                    <a:pt x="2032" y="1667"/>
                  </a:lnTo>
                  <a:lnTo>
                    <a:pt x="2032" y="1638"/>
                  </a:lnTo>
                  <a:lnTo>
                    <a:pt x="2041" y="1638"/>
                  </a:lnTo>
                  <a:lnTo>
                    <a:pt x="2041" y="1624"/>
                  </a:lnTo>
                  <a:lnTo>
                    <a:pt x="2046" y="1624"/>
                  </a:lnTo>
                  <a:lnTo>
                    <a:pt x="2046" y="1587"/>
                  </a:lnTo>
                  <a:lnTo>
                    <a:pt x="2061" y="1587"/>
                  </a:lnTo>
                  <a:lnTo>
                    <a:pt x="2061" y="1565"/>
                  </a:lnTo>
                  <a:lnTo>
                    <a:pt x="2069" y="1565"/>
                  </a:lnTo>
                  <a:lnTo>
                    <a:pt x="2069" y="1536"/>
                  </a:lnTo>
                  <a:lnTo>
                    <a:pt x="2083" y="1536"/>
                  </a:lnTo>
                  <a:lnTo>
                    <a:pt x="2083" y="1482"/>
                  </a:lnTo>
                  <a:lnTo>
                    <a:pt x="2097" y="1482"/>
                  </a:lnTo>
                  <a:lnTo>
                    <a:pt x="2097" y="1468"/>
                  </a:lnTo>
                  <a:lnTo>
                    <a:pt x="2105" y="1468"/>
                  </a:lnTo>
                  <a:lnTo>
                    <a:pt x="2105" y="1440"/>
                  </a:lnTo>
                  <a:lnTo>
                    <a:pt x="2113" y="1440"/>
                  </a:lnTo>
                  <a:lnTo>
                    <a:pt x="2113" y="1425"/>
                  </a:lnTo>
                  <a:lnTo>
                    <a:pt x="2119" y="1425"/>
                  </a:lnTo>
                  <a:lnTo>
                    <a:pt x="2119" y="1403"/>
                  </a:lnTo>
                  <a:lnTo>
                    <a:pt x="2133" y="1403"/>
                  </a:lnTo>
                  <a:lnTo>
                    <a:pt x="2133" y="1380"/>
                  </a:lnTo>
                  <a:lnTo>
                    <a:pt x="2142" y="1380"/>
                  </a:lnTo>
                  <a:lnTo>
                    <a:pt x="2142" y="1357"/>
                  </a:lnTo>
                  <a:lnTo>
                    <a:pt x="2148" y="1357"/>
                  </a:lnTo>
                  <a:lnTo>
                    <a:pt x="2148" y="1321"/>
                  </a:lnTo>
                  <a:lnTo>
                    <a:pt x="2164" y="1321"/>
                  </a:lnTo>
                  <a:lnTo>
                    <a:pt x="2164" y="1297"/>
                  </a:lnTo>
                  <a:lnTo>
                    <a:pt x="2170" y="1297"/>
                  </a:lnTo>
                  <a:lnTo>
                    <a:pt x="2170" y="1261"/>
                  </a:lnTo>
                  <a:lnTo>
                    <a:pt x="2178" y="1261"/>
                  </a:lnTo>
                  <a:lnTo>
                    <a:pt x="2178" y="1240"/>
                  </a:lnTo>
                  <a:lnTo>
                    <a:pt x="2185" y="1240"/>
                  </a:lnTo>
                  <a:lnTo>
                    <a:pt x="2185" y="1224"/>
                  </a:lnTo>
                  <a:lnTo>
                    <a:pt x="2200" y="1224"/>
                  </a:lnTo>
                  <a:lnTo>
                    <a:pt x="2200" y="1196"/>
                  </a:lnTo>
                  <a:lnTo>
                    <a:pt x="2207" y="1196"/>
                  </a:lnTo>
                  <a:lnTo>
                    <a:pt x="2207" y="1181"/>
                  </a:lnTo>
                  <a:lnTo>
                    <a:pt x="2215" y="1181"/>
                  </a:lnTo>
                  <a:lnTo>
                    <a:pt x="2215" y="1145"/>
                  </a:lnTo>
                  <a:lnTo>
                    <a:pt x="2220" y="1145"/>
                  </a:lnTo>
                  <a:lnTo>
                    <a:pt x="2220" y="1121"/>
                  </a:lnTo>
                  <a:lnTo>
                    <a:pt x="2229" y="1121"/>
                  </a:lnTo>
                  <a:lnTo>
                    <a:pt x="2229" y="1108"/>
                  </a:lnTo>
                  <a:lnTo>
                    <a:pt x="2237" y="1108"/>
                  </a:lnTo>
                  <a:lnTo>
                    <a:pt x="2237" y="1077"/>
                  </a:lnTo>
                  <a:lnTo>
                    <a:pt x="2243" y="1077"/>
                  </a:lnTo>
                  <a:lnTo>
                    <a:pt x="2243" y="1048"/>
                  </a:lnTo>
                  <a:lnTo>
                    <a:pt x="2257" y="1048"/>
                  </a:lnTo>
                  <a:lnTo>
                    <a:pt x="2257" y="450"/>
                  </a:lnTo>
                  <a:lnTo>
                    <a:pt x="2237" y="450"/>
                  </a:lnTo>
                  <a:lnTo>
                    <a:pt x="2237" y="435"/>
                  </a:lnTo>
                  <a:lnTo>
                    <a:pt x="2164" y="435"/>
                  </a:lnTo>
                  <a:lnTo>
                    <a:pt x="2164" y="421"/>
                  </a:lnTo>
                  <a:lnTo>
                    <a:pt x="2119" y="421"/>
                  </a:lnTo>
                  <a:lnTo>
                    <a:pt x="2119" y="413"/>
                  </a:lnTo>
                  <a:lnTo>
                    <a:pt x="2083" y="413"/>
                  </a:lnTo>
                  <a:lnTo>
                    <a:pt x="2083" y="406"/>
                  </a:lnTo>
                  <a:lnTo>
                    <a:pt x="2041" y="406"/>
                  </a:lnTo>
                  <a:lnTo>
                    <a:pt x="2041" y="391"/>
                  </a:lnTo>
                  <a:lnTo>
                    <a:pt x="2004" y="391"/>
                  </a:lnTo>
                  <a:lnTo>
                    <a:pt x="2004" y="384"/>
                  </a:lnTo>
                  <a:lnTo>
                    <a:pt x="1967" y="384"/>
                  </a:lnTo>
                  <a:lnTo>
                    <a:pt x="1967" y="375"/>
                  </a:lnTo>
                  <a:lnTo>
                    <a:pt x="1915" y="375"/>
                  </a:lnTo>
                  <a:lnTo>
                    <a:pt x="1915" y="369"/>
                  </a:lnTo>
                  <a:lnTo>
                    <a:pt x="1887" y="369"/>
                  </a:lnTo>
                  <a:lnTo>
                    <a:pt x="1887" y="355"/>
                  </a:lnTo>
                  <a:lnTo>
                    <a:pt x="1836" y="355"/>
                  </a:lnTo>
                  <a:lnTo>
                    <a:pt x="1836" y="347"/>
                  </a:lnTo>
                  <a:lnTo>
                    <a:pt x="1800" y="347"/>
                  </a:lnTo>
                  <a:lnTo>
                    <a:pt x="1800" y="338"/>
                  </a:lnTo>
                  <a:lnTo>
                    <a:pt x="1754" y="338"/>
                  </a:lnTo>
                  <a:lnTo>
                    <a:pt x="1754" y="332"/>
                  </a:lnTo>
                  <a:lnTo>
                    <a:pt x="1719" y="332"/>
                  </a:lnTo>
                  <a:lnTo>
                    <a:pt x="1719" y="324"/>
                  </a:lnTo>
                  <a:lnTo>
                    <a:pt x="1676" y="324"/>
                  </a:lnTo>
                  <a:lnTo>
                    <a:pt x="1676" y="318"/>
                  </a:lnTo>
                  <a:lnTo>
                    <a:pt x="1639" y="318"/>
                  </a:lnTo>
                  <a:lnTo>
                    <a:pt x="1639" y="310"/>
                  </a:lnTo>
                  <a:lnTo>
                    <a:pt x="1595" y="310"/>
                  </a:lnTo>
                  <a:lnTo>
                    <a:pt x="1595" y="296"/>
                  </a:lnTo>
                  <a:lnTo>
                    <a:pt x="1558" y="296"/>
                  </a:lnTo>
                  <a:lnTo>
                    <a:pt x="1558" y="287"/>
                  </a:lnTo>
                  <a:lnTo>
                    <a:pt x="1514" y="287"/>
                  </a:lnTo>
                  <a:lnTo>
                    <a:pt x="1514" y="272"/>
                  </a:lnTo>
                  <a:lnTo>
                    <a:pt x="1436" y="272"/>
                  </a:lnTo>
                  <a:lnTo>
                    <a:pt x="1436" y="259"/>
                  </a:lnTo>
                  <a:lnTo>
                    <a:pt x="1399" y="259"/>
                  </a:lnTo>
                  <a:lnTo>
                    <a:pt x="1399" y="250"/>
                  </a:lnTo>
                  <a:lnTo>
                    <a:pt x="1362" y="250"/>
                  </a:lnTo>
                  <a:lnTo>
                    <a:pt x="1362" y="236"/>
                  </a:lnTo>
                  <a:lnTo>
                    <a:pt x="1318" y="236"/>
                  </a:lnTo>
                  <a:lnTo>
                    <a:pt x="1318" y="228"/>
                  </a:lnTo>
                  <a:lnTo>
                    <a:pt x="1281" y="228"/>
                  </a:lnTo>
                  <a:lnTo>
                    <a:pt x="1281" y="222"/>
                  </a:lnTo>
                  <a:lnTo>
                    <a:pt x="1231" y="222"/>
                  </a:lnTo>
                  <a:lnTo>
                    <a:pt x="1231" y="213"/>
                  </a:lnTo>
                  <a:lnTo>
                    <a:pt x="1203" y="213"/>
                  </a:lnTo>
                  <a:lnTo>
                    <a:pt x="1203" y="208"/>
                  </a:lnTo>
                  <a:lnTo>
                    <a:pt x="1149" y="208"/>
                  </a:lnTo>
                  <a:lnTo>
                    <a:pt x="1149" y="199"/>
                  </a:lnTo>
                  <a:lnTo>
                    <a:pt x="1114" y="199"/>
                  </a:lnTo>
                  <a:lnTo>
                    <a:pt x="1114" y="184"/>
                  </a:lnTo>
                  <a:lnTo>
                    <a:pt x="1071" y="184"/>
                  </a:lnTo>
                  <a:lnTo>
                    <a:pt x="1071" y="177"/>
                  </a:lnTo>
                  <a:lnTo>
                    <a:pt x="1034" y="177"/>
                  </a:lnTo>
                  <a:lnTo>
                    <a:pt x="1034" y="171"/>
                  </a:lnTo>
                  <a:lnTo>
                    <a:pt x="990" y="171"/>
                  </a:lnTo>
                  <a:lnTo>
                    <a:pt x="990" y="154"/>
                  </a:lnTo>
                  <a:lnTo>
                    <a:pt x="953" y="154"/>
                  </a:lnTo>
                  <a:lnTo>
                    <a:pt x="953" y="148"/>
                  </a:lnTo>
                  <a:lnTo>
                    <a:pt x="911" y="148"/>
                  </a:lnTo>
                  <a:lnTo>
                    <a:pt x="911" y="140"/>
                  </a:lnTo>
                  <a:lnTo>
                    <a:pt x="874" y="140"/>
                  </a:lnTo>
                  <a:lnTo>
                    <a:pt x="874" y="133"/>
                  </a:lnTo>
                  <a:lnTo>
                    <a:pt x="829" y="133"/>
                  </a:lnTo>
                  <a:lnTo>
                    <a:pt x="829" y="118"/>
                  </a:lnTo>
                  <a:lnTo>
                    <a:pt x="794" y="118"/>
                  </a:lnTo>
                  <a:lnTo>
                    <a:pt x="794" y="111"/>
                  </a:lnTo>
                  <a:lnTo>
                    <a:pt x="714" y="111"/>
                  </a:lnTo>
                  <a:lnTo>
                    <a:pt x="714" y="96"/>
                  </a:lnTo>
                  <a:lnTo>
                    <a:pt x="662" y="96"/>
                  </a:lnTo>
                  <a:lnTo>
                    <a:pt x="662" y="89"/>
                  </a:lnTo>
                  <a:lnTo>
                    <a:pt x="633" y="89"/>
                  </a:lnTo>
                  <a:lnTo>
                    <a:pt x="633" y="80"/>
                  </a:lnTo>
                  <a:lnTo>
                    <a:pt x="583" y="80"/>
                  </a:lnTo>
                  <a:lnTo>
                    <a:pt x="583" y="66"/>
                  </a:lnTo>
                  <a:lnTo>
                    <a:pt x="552" y="66"/>
                  </a:lnTo>
                  <a:lnTo>
                    <a:pt x="552" y="59"/>
                  </a:lnTo>
                  <a:lnTo>
                    <a:pt x="502" y="59"/>
                  </a:lnTo>
                  <a:lnTo>
                    <a:pt x="502" y="52"/>
                  </a:lnTo>
                  <a:lnTo>
                    <a:pt x="465" y="52"/>
                  </a:lnTo>
                  <a:lnTo>
                    <a:pt x="465" y="37"/>
                  </a:lnTo>
                  <a:lnTo>
                    <a:pt x="422" y="37"/>
                  </a:lnTo>
                  <a:lnTo>
                    <a:pt x="422" y="28"/>
                  </a:lnTo>
                  <a:lnTo>
                    <a:pt x="387" y="28"/>
                  </a:lnTo>
                  <a:lnTo>
                    <a:pt x="387" y="23"/>
                  </a:lnTo>
                  <a:lnTo>
                    <a:pt x="350" y="23"/>
                  </a:lnTo>
                  <a:lnTo>
                    <a:pt x="350" y="15"/>
                  </a:lnTo>
                  <a:lnTo>
                    <a:pt x="305" y="15"/>
                  </a:lnTo>
                  <a:lnTo>
                    <a:pt x="305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0202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743" name="Freeform 447"/>
            <p:cNvSpPr>
              <a:spLocks/>
            </p:cNvSpPr>
            <p:nvPr/>
          </p:nvSpPr>
          <p:spPr bwMode="auto">
            <a:xfrm>
              <a:off x="3912" y="1907"/>
              <a:ext cx="212" cy="142"/>
            </a:xfrm>
            <a:custGeom>
              <a:avLst/>
              <a:gdLst/>
              <a:ahLst/>
              <a:cxnLst>
                <a:cxn ang="0">
                  <a:pos x="197" y="59"/>
                </a:cxn>
                <a:cxn ang="0">
                  <a:pos x="175" y="133"/>
                </a:cxn>
                <a:cxn ang="0">
                  <a:pos x="146" y="208"/>
                </a:cxn>
                <a:cxn ang="0">
                  <a:pos x="116" y="310"/>
                </a:cxn>
                <a:cxn ang="0">
                  <a:pos x="79" y="375"/>
                </a:cxn>
                <a:cxn ang="0">
                  <a:pos x="57" y="472"/>
                </a:cxn>
                <a:cxn ang="0">
                  <a:pos x="29" y="531"/>
                </a:cxn>
                <a:cxn ang="0">
                  <a:pos x="7" y="605"/>
                </a:cxn>
                <a:cxn ang="0">
                  <a:pos x="79" y="1417"/>
                </a:cxn>
                <a:cxn ang="0">
                  <a:pos x="153" y="1440"/>
                </a:cxn>
                <a:cxn ang="0">
                  <a:pos x="270" y="1462"/>
                </a:cxn>
                <a:cxn ang="0">
                  <a:pos x="342" y="1482"/>
                </a:cxn>
                <a:cxn ang="0">
                  <a:pos x="458" y="1505"/>
                </a:cxn>
                <a:cxn ang="0">
                  <a:pos x="525" y="1536"/>
                </a:cxn>
                <a:cxn ang="0">
                  <a:pos x="677" y="1556"/>
                </a:cxn>
                <a:cxn ang="0">
                  <a:pos x="766" y="1587"/>
                </a:cxn>
                <a:cxn ang="0">
                  <a:pos x="875" y="1601"/>
                </a:cxn>
                <a:cxn ang="0">
                  <a:pos x="954" y="1638"/>
                </a:cxn>
                <a:cxn ang="0">
                  <a:pos x="1108" y="1653"/>
                </a:cxn>
                <a:cxn ang="0">
                  <a:pos x="1173" y="1684"/>
                </a:cxn>
                <a:cxn ang="0">
                  <a:pos x="1291" y="1704"/>
                </a:cxn>
                <a:cxn ang="0">
                  <a:pos x="1363" y="1735"/>
                </a:cxn>
                <a:cxn ang="0">
                  <a:pos x="1515" y="1757"/>
                </a:cxn>
                <a:cxn ang="0">
                  <a:pos x="1596" y="1786"/>
                </a:cxn>
                <a:cxn ang="0">
                  <a:pos x="1711" y="1800"/>
                </a:cxn>
                <a:cxn ang="0">
                  <a:pos x="1792" y="1829"/>
                </a:cxn>
                <a:cxn ang="0">
                  <a:pos x="1909" y="1851"/>
                </a:cxn>
                <a:cxn ang="0">
                  <a:pos x="1924" y="1772"/>
                </a:cxn>
                <a:cxn ang="0">
                  <a:pos x="1952" y="1712"/>
                </a:cxn>
                <a:cxn ang="0">
                  <a:pos x="1974" y="1638"/>
                </a:cxn>
                <a:cxn ang="0">
                  <a:pos x="2003" y="1587"/>
                </a:cxn>
                <a:cxn ang="0">
                  <a:pos x="2025" y="1482"/>
                </a:cxn>
                <a:cxn ang="0">
                  <a:pos x="2055" y="1440"/>
                </a:cxn>
                <a:cxn ang="0">
                  <a:pos x="2075" y="1380"/>
                </a:cxn>
                <a:cxn ang="0">
                  <a:pos x="2106" y="1321"/>
                </a:cxn>
                <a:cxn ang="0">
                  <a:pos x="2120" y="1240"/>
                </a:cxn>
                <a:cxn ang="0">
                  <a:pos x="2061" y="421"/>
                </a:cxn>
                <a:cxn ang="0">
                  <a:pos x="1983" y="391"/>
                </a:cxn>
                <a:cxn ang="0">
                  <a:pos x="1857" y="375"/>
                </a:cxn>
                <a:cxn ang="0">
                  <a:pos x="1778" y="347"/>
                </a:cxn>
                <a:cxn ang="0">
                  <a:pos x="1661" y="332"/>
                </a:cxn>
                <a:cxn ang="0">
                  <a:pos x="1581" y="310"/>
                </a:cxn>
                <a:cxn ang="0">
                  <a:pos x="1456" y="287"/>
                </a:cxn>
                <a:cxn ang="0">
                  <a:pos x="1341" y="250"/>
                </a:cxn>
                <a:cxn ang="0">
                  <a:pos x="1223" y="228"/>
                </a:cxn>
                <a:cxn ang="0">
                  <a:pos x="1145" y="208"/>
                </a:cxn>
                <a:cxn ang="0">
                  <a:pos x="1013" y="184"/>
                </a:cxn>
                <a:cxn ang="0">
                  <a:pos x="932" y="154"/>
                </a:cxn>
                <a:cxn ang="0">
                  <a:pos x="816" y="140"/>
                </a:cxn>
                <a:cxn ang="0">
                  <a:pos x="736" y="111"/>
                </a:cxn>
                <a:cxn ang="0">
                  <a:pos x="575" y="89"/>
                </a:cxn>
                <a:cxn ang="0">
                  <a:pos x="494" y="59"/>
                </a:cxn>
                <a:cxn ang="0">
                  <a:pos x="364" y="37"/>
                </a:cxn>
                <a:cxn ang="0">
                  <a:pos x="292" y="15"/>
                </a:cxn>
              </a:cxnLst>
              <a:rect l="0" t="0" r="r" b="b"/>
              <a:pathLst>
                <a:path w="2127" h="1851">
                  <a:moveTo>
                    <a:pt x="211" y="0"/>
                  </a:moveTo>
                  <a:lnTo>
                    <a:pt x="211" y="28"/>
                  </a:lnTo>
                  <a:lnTo>
                    <a:pt x="203" y="28"/>
                  </a:lnTo>
                  <a:lnTo>
                    <a:pt x="203" y="59"/>
                  </a:lnTo>
                  <a:lnTo>
                    <a:pt x="197" y="59"/>
                  </a:lnTo>
                  <a:lnTo>
                    <a:pt x="197" y="89"/>
                  </a:lnTo>
                  <a:lnTo>
                    <a:pt x="188" y="89"/>
                  </a:lnTo>
                  <a:lnTo>
                    <a:pt x="188" y="111"/>
                  </a:lnTo>
                  <a:lnTo>
                    <a:pt x="175" y="111"/>
                  </a:lnTo>
                  <a:lnTo>
                    <a:pt x="175" y="133"/>
                  </a:lnTo>
                  <a:lnTo>
                    <a:pt x="166" y="133"/>
                  </a:lnTo>
                  <a:lnTo>
                    <a:pt x="166" y="184"/>
                  </a:lnTo>
                  <a:lnTo>
                    <a:pt x="153" y="184"/>
                  </a:lnTo>
                  <a:lnTo>
                    <a:pt x="153" y="208"/>
                  </a:lnTo>
                  <a:lnTo>
                    <a:pt x="146" y="208"/>
                  </a:lnTo>
                  <a:lnTo>
                    <a:pt x="146" y="228"/>
                  </a:lnTo>
                  <a:lnTo>
                    <a:pt x="129" y="228"/>
                  </a:lnTo>
                  <a:lnTo>
                    <a:pt x="129" y="272"/>
                  </a:lnTo>
                  <a:lnTo>
                    <a:pt x="116" y="272"/>
                  </a:lnTo>
                  <a:lnTo>
                    <a:pt x="116" y="310"/>
                  </a:lnTo>
                  <a:lnTo>
                    <a:pt x="110" y="310"/>
                  </a:lnTo>
                  <a:lnTo>
                    <a:pt x="110" y="332"/>
                  </a:lnTo>
                  <a:lnTo>
                    <a:pt x="94" y="332"/>
                  </a:lnTo>
                  <a:lnTo>
                    <a:pt x="94" y="375"/>
                  </a:lnTo>
                  <a:lnTo>
                    <a:pt x="79" y="375"/>
                  </a:lnTo>
                  <a:lnTo>
                    <a:pt x="79" y="406"/>
                  </a:lnTo>
                  <a:lnTo>
                    <a:pt x="73" y="406"/>
                  </a:lnTo>
                  <a:lnTo>
                    <a:pt x="73" y="435"/>
                  </a:lnTo>
                  <a:lnTo>
                    <a:pt x="57" y="435"/>
                  </a:lnTo>
                  <a:lnTo>
                    <a:pt x="57" y="472"/>
                  </a:lnTo>
                  <a:lnTo>
                    <a:pt x="42" y="472"/>
                  </a:lnTo>
                  <a:lnTo>
                    <a:pt x="42" y="509"/>
                  </a:lnTo>
                  <a:lnTo>
                    <a:pt x="37" y="509"/>
                  </a:lnTo>
                  <a:lnTo>
                    <a:pt x="37" y="531"/>
                  </a:lnTo>
                  <a:lnTo>
                    <a:pt x="29" y="531"/>
                  </a:lnTo>
                  <a:lnTo>
                    <a:pt x="29" y="545"/>
                  </a:lnTo>
                  <a:lnTo>
                    <a:pt x="14" y="545"/>
                  </a:lnTo>
                  <a:lnTo>
                    <a:pt x="14" y="576"/>
                  </a:lnTo>
                  <a:lnTo>
                    <a:pt x="7" y="576"/>
                  </a:lnTo>
                  <a:lnTo>
                    <a:pt x="7" y="605"/>
                  </a:lnTo>
                  <a:lnTo>
                    <a:pt x="0" y="605"/>
                  </a:lnTo>
                  <a:lnTo>
                    <a:pt x="0" y="1403"/>
                  </a:lnTo>
                  <a:lnTo>
                    <a:pt x="37" y="1403"/>
                  </a:lnTo>
                  <a:lnTo>
                    <a:pt x="37" y="1417"/>
                  </a:lnTo>
                  <a:lnTo>
                    <a:pt x="79" y="1417"/>
                  </a:lnTo>
                  <a:lnTo>
                    <a:pt x="79" y="1425"/>
                  </a:lnTo>
                  <a:lnTo>
                    <a:pt x="116" y="1425"/>
                  </a:lnTo>
                  <a:lnTo>
                    <a:pt x="116" y="1431"/>
                  </a:lnTo>
                  <a:lnTo>
                    <a:pt x="153" y="1431"/>
                  </a:lnTo>
                  <a:lnTo>
                    <a:pt x="153" y="1440"/>
                  </a:lnTo>
                  <a:lnTo>
                    <a:pt x="188" y="1440"/>
                  </a:lnTo>
                  <a:lnTo>
                    <a:pt x="188" y="1446"/>
                  </a:lnTo>
                  <a:lnTo>
                    <a:pt x="225" y="1446"/>
                  </a:lnTo>
                  <a:lnTo>
                    <a:pt x="225" y="1462"/>
                  </a:lnTo>
                  <a:lnTo>
                    <a:pt x="270" y="1462"/>
                  </a:lnTo>
                  <a:lnTo>
                    <a:pt x="270" y="1468"/>
                  </a:lnTo>
                  <a:lnTo>
                    <a:pt x="306" y="1468"/>
                  </a:lnTo>
                  <a:lnTo>
                    <a:pt x="306" y="1477"/>
                  </a:lnTo>
                  <a:lnTo>
                    <a:pt x="342" y="1477"/>
                  </a:lnTo>
                  <a:lnTo>
                    <a:pt x="342" y="1482"/>
                  </a:lnTo>
                  <a:lnTo>
                    <a:pt x="379" y="1482"/>
                  </a:lnTo>
                  <a:lnTo>
                    <a:pt x="379" y="1499"/>
                  </a:lnTo>
                  <a:lnTo>
                    <a:pt x="421" y="1499"/>
                  </a:lnTo>
                  <a:lnTo>
                    <a:pt x="421" y="1505"/>
                  </a:lnTo>
                  <a:lnTo>
                    <a:pt x="458" y="1505"/>
                  </a:lnTo>
                  <a:lnTo>
                    <a:pt x="458" y="1513"/>
                  </a:lnTo>
                  <a:lnTo>
                    <a:pt x="494" y="1513"/>
                  </a:lnTo>
                  <a:lnTo>
                    <a:pt x="494" y="1519"/>
                  </a:lnTo>
                  <a:lnTo>
                    <a:pt x="525" y="1519"/>
                  </a:lnTo>
                  <a:lnTo>
                    <a:pt x="525" y="1536"/>
                  </a:lnTo>
                  <a:lnTo>
                    <a:pt x="604" y="1536"/>
                  </a:lnTo>
                  <a:lnTo>
                    <a:pt x="604" y="1550"/>
                  </a:lnTo>
                  <a:lnTo>
                    <a:pt x="640" y="1550"/>
                  </a:lnTo>
                  <a:lnTo>
                    <a:pt x="640" y="1556"/>
                  </a:lnTo>
                  <a:lnTo>
                    <a:pt x="677" y="1556"/>
                  </a:lnTo>
                  <a:lnTo>
                    <a:pt x="677" y="1565"/>
                  </a:lnTo>
                  <a:lnTo>
                    <a:pt x="721" y="1565"/>
                  </a:lnTo>
                  <a:lnTo>
                    <a:pt x="721" y="1579"/>
                  </a:lnTo>
                  <a:lnTo>
                    <a:pt x="766" y="1579"/>
                  </a:lnTo>
                  <a:lnTo>
                    <a:pt x="766" y="1587"/>
                  </a:lnTo>
                  <a:lnTo>
                    <a:pt x="802" y="1587"/>
                  </a:lnTo>
                  <a:lnTo>
                    <a:pt x="802" y="1594"/>
                  </a:lnTo>
                  <a:lnTo>
                    <a:pt x="839" y="1594"/>
                  </a:lnTo>
                  <a:lnTo>
                    <a:pt x="839" y="1601"/>
                  </a:lnTo>
                  <a:lnTo>
                    <a:pt x="875" y="1601"/>
                  </a:lnTo>
                  <a:lnTo>
                    <a:pt x="875" y="1616"/>
                  </a:lnTo>
                  <a:lnTo>
                    <a:pt x="917" y="1616"/>
                  </a:lnTo>
                  <a:lnTo>
                    <a:pt x="917" y="1624"/>
                  </a:lnTo>
                  <a:lnTo>
                    <a:pt x="954" y="1624"/>
                  </a:lnTo>
                  <a:lnTo>
                    <a:pt x="954" y="1638"/>
                  </a:lnTo>
                  <a:lnTo>
                    <a:pt x="1027" y="1638"/>
                  </a:lnTo>
                  <a:lnTo>
                    <a:pt x="1027" y="1647"/>
                  </a:lnTo>
                  <a:lnTo>
                    <a:pt x="1056" y="1647"/>
                  </a:lnTo>
                  <a:lnTo>
                    <a:pt x="1056" y="1653"/>
                  </a:lnTo>
                  <a:lnTo>
                    <a:pt x="1108" y="1653"/>
                  </a:lnTo>
                  <a:lnTo>
                    <a:pt x="1108" y="1667"/>
                  </a:lnTo>
                  <a:lnTo>
                    <a:pt x="1145" y="1667"/>
                  </a:lnTo>
                  <a:lnTo>
                    <a:pt x="1145" y="1675"/>
                  </a:lnTo>
                  <a:lnTo>
                    <a:pt x="1173" y="1675"/>
                  </a:lnTo>
                  <a:lnTo>
                    <a:pt x="1173" y="1684"/>
                  </a:lnTo>
                  <a:lnTo>
                    <a:pt x="1209" y="1684"/>
                  </a:lnTo>
                  <a:lnTo>
                    <a:pt x="1209" y="1698"/>
                  </a:lnTo>
                  <a:lnTo>
                    <a:pt x="1260" y="1698"/>
                  </a:lnTo>
                  <a:lnTo>
                    <a:pt x="1260" y="1704"/>
                  </a:lnTo>
                  <a:lnTo>
                    <a:pt x="1291" y="1704"/>
                  </a:lnTo>
                  <a:lnTo>
                    <a:pt x="1291" y="1712"/>
                  </a:lnTo>
                  <a:lnTo>
                    <a:pt x="1326" y="1712"/>
                  </a:lnTo>
                  <a:lnTo>
                    <a:pt x="1326" y="1720"/>
                  </a:lnTo>
                  <a:lnTo>
                    <a:pt x="1363" y="1720"/>
                  </a:lnTo>
                  <a:lnTo>
                    <a:pt x="1363" y="1735"/>
                  </a:lnTo>
                  <a:lnTo>
                    <a:pt x="1406" y="1735"/>
                  </a:lnTo>
                  <a:lnTo>
                    <a:pt x="1406" y="1741"/>
                  </a:lnTo>
                  <a:lnTo>
                    <a:pt x="1442" y="1741"/>
                  </a:lnTo>
                  <a:lnTo>
                    <a:pt x="1442" y="1757"/>
                  </a:lnTo>
                  <a:lnTo>
                    <a:pt x="1515" y="1757"/>
                  </a:lnTo>
                  <a:lnTo>
                    <a:pt x="1515" y="1763"/>
                  </a:lnTo>
                  <a:lnTo>
                    <a:pt x="1559" y="1763"/>
                  </a:lnTo>
                  <a:lnTo>
                    <a:pt x="1559" y="1772"/>
                  </a:lnTo>
                  <a:lnTo>
                    <a:pt x="1596" y="1772"/>
                  </a:lnTo>
                  <a:lnTo>
                    <a:pt x="1596" y="1786"/>
                  </a:lnTo>
                  <a:lnTo>
                    <a:pt x="1633" y="1786"/>
                  </a:lnTo>
                  <a:lnTo>
                    <a:pt x="1633" y="1794"/>
                  </a:lnTo>
                  <a:lnTo>
                    <a:pt x="1674" y="1794"/>
                  </a:lnTo>
                  <a:lnTo>
                    <a:pt x="1674" y="1800"/>
                  </a:lnTo>
                  <a:lnTo>
                    <a:pt x="1711" y="1800"/>
                  </a:lnTo>
                  <a:lnTo>
                    <a:pt x="1711" y="1814"/>
                  </a:lnTo>
                  <a:lnTo>
                    <a:pt x="1748" y="1814"/>
                  </a:lnTo>
                  <a:lnTo>
                    <a:pt x="1748" y="1823"/>
                  </a:lnTo>
                  <a:lnTo>
                    <a:pt x="1792" y="1823"/>
                  </a:lnTo>
                  <a:lnTo>
                    <a:pt x="1792" y="1829"/>
                  </a:lnTo>
                  <a:lnTo>
                    <a:pt x="1829" y="1829"/>
                  </a:lnTo>
                  <a:lnTo>
                    <a:pt x="1829" y="1845"/>
                  </a:lnTo>
                  <a:lnTo>
                    <a:pt x="1857" y="1845"/>
                  </a:lnTo>
                  <a:lnTo>
                    <a:pt x="1857" y="1851"/>
                  </a:lnTo>
                  <a:lnTo>
                    <a:pt x="1909" y="1851"/>
                  </a:lnTo>
                  <a:lnTo>
                    <a:pt x="1909" y="1845"/>
                  </a:lnTo>
                  <a:lnTo>
                    <a:pt x="1916" y="1845"/>
                  </a:lnTo>
                  <a:lnTo>
                    <a:pt x="1916" y="1800"/>
                  </a:lnTo>
                  <a:lnTo>
                    <a:pt x="1924" y="1800"/>
                  </a:lnTo>
                  <a:lnTo>
                    <a:pt x="1924" y="1772"/>
                  </a:lnTo>
                  <a:lnTo>
                    <a:pt x="1929" y="1772"/>
                  </a:lnTo>
                  <a:lnTo>
                    <a:pt x="1929" y="1757"/>
                  </a:lnTo>
                  <a:lnTo>
                    <a:pt x="1946" y="1757"/>
                  </a:lnTo>
                  <a:lnTo>
                    <a:pt x="1946" y="1712"/>
                  </a:lnTo>
                  <a:lnTo>
                    <a:pt x="1952" y="1712"/>
                  </a:lnTo>
                  <a:lnTo>
                    <a:pt x="1952" y="1684"/>
                  </a:lnTo>
                  <a:lnTo>
                    <a:pt x="1966" y="1684"/>
                  </a:lnTo>
                  <a:lnTo>
                    <a:pt x="1966" y="1667"/>
                  </a:lnTo>
                  <a:lnTo>
                    <a:pt x="1974" y="1667"/>
                  </a:lnTo>
                  <a:lnTo>
                    <a:pt x="1974" y="1638"/>
                  </a:lnTo>
                  <a:lnTo>
                    <a:pt x="1983" y="1638"/>
                  </a:lnTo>
                  <a:lnTo>
                    <a:pt x="1983" y="1624"/>
                  </a:lnTo>
                  <a:lnTo>
                    <a:pt x="1988" y="1624"/>
                  </a:lnTo>
                  <a:lnTo>
                    <a:pt x="1988" y="1587"/>
                  </a:lnTo>
                  <a:lnTo>
                    <a:pt x="2003" y="1587"/>
                  </a:lnTo>
                  <a:lnTo>
                    <a:pt x="2003" y="1565"/>
                  </a:lnTo>
                  <a:lnTo>
                    <a:pt x="2011" y="1565"/>
                  </a:lnTo>
                  <a:lnTo>
                    <a:pt x="2011" y="1536"/>
                  </a:lnTo>
                  <a:lnTo>
                    <a:pt x="2025" y="1536"/>
                  </a:lnTo>
                  <a:lnTo>
                    <a:pt x="2025" y="1482"/>
                  </a:lnTo>
                  <a:lnTo>
                    <a:pt x="2039" y="1482"/>
                  </a:lnTo>
                  <a:lnTo>
                    <a:pt x="2039" y="1468"/>
                  </a:lnTo>
                  <a:lnTo>
                    <a:pt x="2047" y="1468"/>
                  </a:lnTo>
                  <a:lnTo>
                    <a:pt x="2047" y="1440"/>
                  </a:lnTo>
                  <a:lnTo>
                    <a:pt x="2055" y="1440"/>
                  </a:lnTo>
                  <a:lnTo>
                    <a:pt x="2055" y="1425"/>
                  </a:lnTo>
                  <a:lnTo>
                    <a:pt x="2061" y="1425"/>
                  </a:lnTo>
                  <a:lnTo>
                    <a:pt x="2061" y="1403"/>
                  </a:lnTo>
                  <a:lnTo>
                    <a:pt x="2075" y="1403"/>
                  </a:lnTo>
                  <a:lnTo>
                    <a:pt x="2075" y="1380"/>
                  </a:lnTo>
                  <a:lnTo>
                    <a:pt x="2084" y="1380"/>
                  </a:lnTo>
                  <a:lnTo>
                    <a:pt x="2084" y="1357"/>
                  </a:lnTo>
                  <a:lnTo>
                    <a:pt x="2090" y="1357"/>
                  </a:lnTo>
                  <a:lnTo>
                    <a:pt x="2090" y="1321"/>
                  </a:lnTo>
                  <a:lnTo>
                    <a:pt x="2106" y="1321"/>
                  </a:lnTo>
                  <a:lnTo>
                    <a:pt x="2106" y="1297"/>
                  </a:lnTo>
                  <a:lnTo>
                    <a:pt x="2112" y="1297"/>
                  </a:lnTo>
                  <a:lnTo>
                    <a:pt x="2112" y="1261"/>
                  </a:lnTo>
                  <a:lnTo>
                    <a:pt x="2120" y="1261"/>
                  </a:lnTo>
                  <a:lnTo>
                    <a:pt x="2120" y="1240"/>
                  </a:lnTo>
                  <a:lnTo>
                    <a:pt x="2127" y="1240"/>
                  </a:lnTo>
                  <a:lnTo>
                    <a:pt x="2127" y="435"/>
                  </a:lnTo>
                  <a:lnTo>
                    <a:pt x="2106" y="435"/>
                  </a:lnTo>
                  <a:lnTo>
                    <a:pt x="2106" y="421"/>
                  </a:lnTo>
                  <a:lnTo>
                    <a:pt x="2061" y="421"/>
                  </a:lnTo>
                  <a:lnTo>
                    <a:pt x="2061" y="413"/>
                  </a:lnTo>
                  <a:lnTo>
                    <a:pt x="2025" y="413"/>
                  </a:lnTo>
                  <a:lnTo>
                    <a:pt x="2025" y="406"/>
                  </a:lnTo>
                  <a:lnTo>
                    <a:pt x="1983" y="406"/>
                  </a:lnTo>
                  <a:lnTo>
                    <a:pt x="1983" y="391"/>
                  </a:lnTo>
                  <a:lnTo>
                    <a:pt x="1946" y="391"/>
                  </a:lnTo>
                  <a:lnTo>
                    <a:pt x="1946" y="384"/>
                  </a:lnTo>
                  <a:lnTo>
                    <a:pt x="1909" y="384"/>
                  </a:lnTo>
                  <a:lnTo>
                    <a:pt x="1909" y="375"/>
                  </a:lnTo>
                  <a:lnTo>
                    <a:pt x="1857" y="375"/>
                  </a:lnTo>
                  <a:lnTo>
                    <a:pt x="1857" y="369"/>
                  </a:lnTo>
                  <a:lnTo>
                    <a:pt x="1829" y="369"/>
                  </a:lnTo>
                  <a:lnTo>
                    <a:pt x="1829" y="355"/>
                  </a:lnTo>
                  <a:lnTo>
                    <a:pt x="1778" y="355"/>
                  </a:lnTo>
                  <a:lnTo>
                    <a:pt x="1778" y="347"/>
                  </a:lnTo>
                  <a:lnTo>
                    <a:pt x="1742" y="347"/>
                  </a:lnTo>
                  <a:lnTo>
                    <a:pt x="1742" y="338"/>
                  </a:lnTo>
                  <a:lnTo>
                    <a:pt x="1696" y="338"/>
                  </a:lnTo>
                  <a:lnTo>
                    <a:pt x="1696" y="332"/>
                  </a:lnTo>
                  <a:lnTo>
                    <a:pt x="1661" y="332"/>
                  </a:lnTo>
                  <a:lnTo>
                    <a:pt x="1661" y="324"/>
                  </a:lnTo>
                  <a:lnTo>
                    <a:pt x="1618" y="324"/>
                  </a:lnTo>
                  <a:lnTo>
                    <a:pt x="1618" y="318"/>
                  </a:lnTo>
                  <a:lnTo>
                    <a:pt x="1581" y="318"/>
                  </a:lnTo>
                  <a:lnTo>
                    <a:pt x="1581" y="310"/>
                  </a:lnTo>
                  <a:lnTo>
                    <a:pt x="1537" y="310"/>
                  </a:lnTo>
                  <a:lnTo>
                    <a:pt x="1537" y="296"/>
                  </a:lnTo>
                  <a:lnTo>
                    <a:pt x="1500" y="296"/>
                  </a:lnTo>
                  <a:lnTo>
                    <a:pt x="1500" y="287"/>
                  </a:lnTo>
                  <a:lnTo>
                    <a:pt x="1456" y="287"/>
                  </a:lnTo>
                  <a:lnTo>
                    <a:pt x="1456" y="272"/>
                  </a:lnTo>
                  <a:lnTo>
                    <a:pt x="1378" y="272"/>
                  </a:lnTo>
                  <a:lnTo>
                    <a:pt x="1378" y="259"/>
                  </a:lnTo>
                  <a:lnTo>
                    <a:pt x="1341" y="259"/>
                  </a:lnTo>
                  <a:lnTo>
                    <a:pt x="1341" y="250"/>
                  </a:lnTo>
                  <a:lnTo>
                    <a:pt x="1304" y="250"/>
                  </a:lnTo>
                  <a:lnTo>
                    <a:pt x="1304" y="236"/>
                  </a:lnTo>
                  <a:lnTo>
                    <a:pt x="1260" y="236"/>
                  </a:lnTo>
                  <a:lnTo>
                    <a:pt x="1260" y="228"/>
                  </a:lnTo>
                  <a:lnTo>
                    <a:pt x="1223" y="228"/>
                  </a:lnTo>
                  <a:lnTo>
                    <a:pt x="1223" y="222"/>
                  </a:lnTo>
                  <a:lnTo>
                    <a:pt x="1173" y="222"/>
                  </a:lnTo>
                  <a:lnTo>
                    <a:pt x="1173" y="213"/>
                  </a:lnTo>
                  <a:lnTo>
                    <a:pt x="1145" y="213"/>
                  </a:lnTo>
                  <a:lnTo>
                    <a:pt x="1145" y="208"/>
                  </a:lnTo>
                  <a:lnTo>
                    <a:pt x="1091" y="208"/>
                  </a:lnTo>
                  <a:lnTo>
                    <a:pt x="1091" y="199"/>
                  </a:lnTo>
                  <a:lnTo>
                    <a:pt x="1056" y="199"/>
                  </a:lnTo>
                  <a:lnTo>
                    <a:pt x="1056" y="184"/>
                  </a:lnTo>
                  <a:lnTo>
                    <a:pt x="1013" y="184"/>
                  </a:lnTo>
                  <a:lnTo>
                    <a:pt x="1013" y="177"/>
                  </a:lnTo>
                  <a:lnTo>
                    <a:pt x="976" y="177"/>
                  </a:lnTo>
                  <a:lnTo>
                    <a:pt x="976" y="171"/>
                  </a:lnTo>
                  <a:lnTo>
                    <a:pt x="932" y="171"/>
                  </a:lnTo>
                  <a:lnTo>
                    <a:pt x="932" y="154"/>
                  </a:lnTo>
                  <a:lnTo>
                    <a:pt x="895" y="154"/>
                  </a:lnTo>
                  <a:lnTo>
                    <a:pt x="895" y="148"/>
                  </a:lnTo>
                  <a:lnTo>
                    <a:pt x="853" y="148"/>
                  </a:lnTo>
                  <a:lnTo>
                    <a:pt x="853" y="140"/>
                  </a:lnTo>
                  <a:lnTo>
                    <a:pt x="816" y="140"/>
                  </a:lnTo>
                  <a:lnTo>
                    <a:pt x="816" y="133"/>
                  </a:lnTo>
                  <a:lnTo>
                    <a:pt x="771" y="133"/>
                  </a:lnTo>
                  <a:lnTo>
                    <a:pt x="771" y="118"/>
                  </a:lnTo>
                  <a:lnTo>
                    <a:pt x="736" y="118"/>
                  </a:lnTo>
                  <a:lnTo>
                    <a:pt x="736" y="111"/>
                  </a:lnTo>
                  <a:lnTo>
                    <a:pt x="656" y="111"/>
                  </a:lnTo>
                  <a:lnTo>
                    <a:pt x="656" y="96"/>
                  </a:lnTo>
                  <a:lnTo>
                    <a:pt x="604" y="96"/>
                  </a:lnTo>
                  <a:lnTo>
                    <a:pt x="604" y="89"/>
                  </a:lnTo>
                  <a:lnTo>
                    <a:pt x="575" y="89"/>
                  </a:lnTo>
                  <a:lnTo>
                    <a:pt x="575" y="80"/>
                  </a:lnTo>
                  <a:lnTo>
                    <a:pt x="525" y="80"/>
                  </a:lnTo>
                  <a:lnTo>
                    <a:pt x="525" y="66"/>
                  </a:lnTo>
                  <a:lnTo>
                    <a:pt x="494" y="66"/>
                  </a:lnTo>
                  <a:lnTo>
                    <a:pt x="494" y="59"/>
                  </a:lnTo>
                  <a:lnTo>
                    <a:pt x="444" y="59"/>
                  </a:lnTo>
                  <a:lnTo>
                    <a:pt x="444" y="52"/>
                  </a:lnTo>
                  <a:lnTo>
                    <a:pt x="407" y="52"/>
                  </a:lnTo>
                  <a:lnTo>
                    <a:pt x="407" y="37"/>
                  </a:lnTo>
                  <a:lnTo>
                    <a:pt x="364" y="37"/>
                  </a:lnTo>
                  <a:lnTo>
                    <a:pt x="364" y="28"/>
                  </a:lnTo>
                  <a:lnTo>
                    <a:pt x="329" y="28"/>
                  </a:lnTo>
                  <a:lnTo>
                    <a:pt x="329" y="23"/>
                  </a:lnTo>
                  <a:lnTo>
                    <a:pt x="292" y="23"/>
                  </a:lnTo>
                  <a:lnTo>
                    <a:pt x="292" y="15"/>
                  </a:lnTo>
                  <a:lnTo>
                    <a:pt x="247" y="15"/>
                  </a:lnTo>
                  <a:lnTo>
                    <a:pt x="247" y="0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0202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744" name="Freeform 448"/>
            <p:cNvSpPr>
              <a:spLocks/>
            </p:cNvSpPr>
            <p:nvPr/>
          </p:nvSpPr>
          <p:spPr bwMode="auto">
            <a:xfrm>
              <a:off x="3919" y="1907"/>
              <a:ext cx="199" cy="142"/>
            </a:xfrm>
            <a:custGeom>
              <a:avLst/>
              <a:gdLst/>
              <a:ahLst/>
              <a:cxnLst>
                <a:cxn ang="0">
                  <a:pos x="130" y="59"/>
                </a:cxn>
                <a:cxn ang="0">
                  <a:pos x="115" y="111"/>
                </a:cxn>
                <a:cxn ang="0">
                  <a:pos x="93" y="184"/>
                </a:cxn>
                <a:cxn ang="0">
                  <a:pos x="73" y="228"/>
                </a:cxn>
                <a:cxn ang="0">
                  <a:pos x="43" y="310"/>
                </a:cxn>
                <a:cxn ang="0">
                  <a:pos x="21" y="375"/>
                </a:cxn>
                <a:cxn ang="0">
                  <a:pos x="0" y="1417"/>
                </a:cxn>
                <a:cxn ang="0">
                  <a:pos x="43" y="1431"/>
                </a:cxn>
                <a:cxn ang="0">
                  <a:pos x="115" y="1446"/>
                </a:cxn>
                <a:cxn ang="0">
                  <a:pos x="197" y="1468"/>
                </a:cxn>
                <a:cxn ang="0">
                  <a:pos x="269" y="1482"/>
                </a:cxn>
                <a:cxn ang="0">
                  <a:pos x="348" y="1505"/>
                </a:cxn>
                <a:cxn ang="0">
                  <a:pos x="421" y="1519"/>
                </a:cxn>
                <a:cxn ang="0">
                  <a:pos x="531" y="1550"/>
                </a:cxn>
                <a:cxn ang="0">
                  <a:pos x="604" y="1565"/>
                </a:cxn>
                <a:cxn ang="0">
                  <a:pos x="693" y="1587"/>
                </a:cxn>
                <a:cxn ang="0">
                  <a:pos x="766" y="1601"/>
                </a:cxn>
                <a:cxn ang="0">
                  <a:pos x="844" y="1624"/>
                </a:cxn>
                <a:cxn ang="0">
                  <a:pos x="954" y="1647"/>
                </a:cxn>
                <a:cxn ang="0">
                  <a:pos x="1035" y="1667"/>
                </a:cxn>
                <a:cxn ang="0">
                  <a:pos x="1100" y="1684"/>
                </a:cxn>
                <a:cxn ang="0">
                  <a:pos x="1187" y="1704"/>
                </a:cxn>
                <a:cxn ang="0">
                  <a:pos x="1253" y="1720"/>
                </a:cxn>
                <a:cxn ang="0">
                  <a:pos x="1333" y="1741"/>
                </a:cxn>
                <a:cxn ang="0">
                  <a:pos x="1442" y="1763"/>
                </a:cxn>
                <a:cxn ang="0">
                  <a:pos x="1523" y="1786"/>
                </a:cxn>
                <a:cxn ang="0">
                  <a:pos x="1601" y="1800"/>
                </a:cxn>
                <a:cxn ang="0">
                  <a:pos x="1675" y="1823"/>
                </a:cxn>
                <a:cxn ang="0">
                  <a:pos x="1756" y="1845"/>
                </a:cxn>
                <a:cxn ang="0">
                  <a:pos x="1836" y="1845"/>
                </a:cxn>
                <a:cxn ang="0">
                  <a:pos x="1851" y="1772"/>
                </a:cxn>
                <a:cxn ang="0">
                  <a:pos x="1873" y="1712"/>
                </a:cxn>
                <a:cxn ang="0">
                  <a:pos x="1893" y="1667"/>
                </a:cxn>
                <a:cxn ang="0">
                  <a:pos x="1910" y="1624"/>
                </a:cxn>
                <a:cxn ang="0">
                  <a:pos x="1930" y="1565"/>
                </a:cxn>
                <a:cxn ang="0">
                  <a:pos x="1952" y="1482"/>
                </a:cxn>
                <a:cxn ang="0">
                  <a:pos x="1974" y="1440"/>
                </a:cxn>
                <a:cxn ang="0">
                  <a:pos x="1988" y="413"/>
                </a:cxn>
                <a:cxn ang="0">
                  <a:pos x="1910" y="391"/>
                </a:cxn>
                <a:cxn ang="0">
                  <a:pos x="1836" y="375"/>
                </a:cxn>
                <a:cxn ang="0">
                  <a:pos x="1756" y="355"/>
                </a:cxn>
                <a:cxn ang="0">
                  <a:pos x="1669" y="338"/>
                </a:cxn>
                <a:cxn ang="0">
                  <a:pos x="1588" y="324"/>
                </a:cxn>
                <a:cxn ang="0">
                  <a:pos x="1508" y="310"/>
                </a:cxn>
                <a:cxn ang="0">
                  <a:pos x="1427" y="287"/>
                </a:cxn>
                <a:cxn ang="0">
                  <a:pos x="1305" y="259"/>
                </a:cxn>
                <a:cxn ang="0">
                  <a:pos x="1231" y="236"/>
                </a:cxn>
                <a:cxn ang="0">
                  <a:pos x="1150" y="222"/>
                </a:cxn>
                <a:cxn ang="0">
                  <a:pos x="1072" y="208"/>
                </a:cxn>
                <a:cxn ang="0">
                  <a:pos x="983" y="184"/>
                </a:cxn>
                <a:cxn ang="0">
                  <a:pos x="903" y="171"/>
                </a:cxn>
                <a:cxn ang="0">
                  <a:pos x="822" y="148"/>
                </a:cxn>
                <a:cxn ang="0">
                  <a:pos x="743" y="133"/>
                </a:cxn>
                <a:cxn ang="0">
                  <a:pos x="663" y="111"/>
                </a:cxn>
                <a:cxn ang="0">
                  <a:pos x="531" y="89"/>
                </a:cxn>
                <a:cxn ang="0">
                  <a:pos x="452" y="66"/>
                </a:cxn>
                <a:cxn ang="0">
                  <a:pos x="371" y="52"/>
                </a:cxn>
                <a:cxn ang="0">
                  <a:pos x="291" y="28"/>
                </a:cxn>
                <a:cxn ang="0">
                  <a:pos x="219" y="15"/>
                </a:cxn>
              </a:cxnLst>
              <a:rect l="0" t="0" r="r" b="b"/>
              <a:pathLst>
                <a:path w="1988" h="1851">
                  <a:moveTo>
                    <a:pt x="138" y="0"/>
                  </a:moveTo>
                  <a:lnTo>
                    <a:pt x="138" y="28"/>
                  </a:lnTo>
                  <a:lnTo>
                    <a:pt x="130" y="28"/>
                  </a:lnTo>
                  <a:lnTo>
                    <a:pt x="130" y="59"/>
                  </a:lnTo>
                  <a:lnTo>
                    <a:pt x="124" y="59"/>
                  </a:lnTo>
                  <a:lnTo>
                    <a:pt x="124" y="89"/>
                  </a:lnTo>
                  <a:lnTo>
                    <a:pt x="115" y="89"/>
                  </a:lnTo>
                  <a:lnTo>
                    <a:pt x="115" y="111"/>
                  </a:lnTo>
                  <a:lnTo>
                    <a:pt x="102" y="111"/>
                  </a:lnTo>
                  <a:lnTo>
                    <a:pt x="102" y="133"/>
                  </a:lnTo>
                  <a:lnTo>
                    <a:pt x="93" y="133"/>
                  </a:lnTo>
                  <a:lnTo>
                    <a:pt x="93" y="184"/>
                  </a:lnTo>
                  <a:lnTo>
                    <a:pt x="80" y="184"/>
                  </a:lnTo>
                  <a:lnTo>
                    <a:pt x="80" y="208"/>
                  </a:lnTo>
                  <a:lnTo>
                    <a:pt x="73" y="208"/>
                  </a:lnTo>
                  <a:lnTo>
                    <a:pt x="73" y="228"/>
                  </a:lnTo>
                  <a:lnTo>
                    <a:pt x="56" y="228"/>
                  </a:lnTo>
                  <a:lnTo>
                    <a:pt x="56" y="272"/>
                  </a:lnTo>
                  <a:lnTo>
                    <a:pt x="43" y="272"/>
                  </a:lnTo>
                  <a:lnTo>
                    <a:pt x="43" y="310"/>
                  </a:lnTo>
                  <a:lnTo>
                    <a:pt x="37" y="310"/>
                  </a:lnTo>
                  <a:lnTo>
                    <a:pt x="37" y="332"/>
                  </a:lnTo>
                  <a:lnTo>
                    <a:pt x="21" y="332"/>
                  </a:lnTo>
                  <a:lnTo>
                    <a:pt x="21" y="375"/>
                  </a:lnTo>
                  <a:lnTo>
                    <a:pt x="6" y="375"/>
                  </a:lnTo>
                  <a:lnTo>
                    <a:pt x="6" y="406"/>
                  </a:lnTo>
                  <a:lnTo>
                    <a:pt x="0" y="406"/>
                  </a:lnTo>
                  <a:lnTo>
                    <a:pt x="0" y="1417"/>
                  </a:lnTo>
                  <a:lnTo>
                    <a:pt x="6" y="1417"/>
                  </a:lnTo>
                  <a:lnTo>
                    <a:pt x="6" y="1425"/>
                  </a:lnTo>
                  <a:lnTo>
                    <a:pt x="43" y="1425"/>
                  </a:lnTo>
                  <a:lnTo>
                    <a:pt x="43" y="1431"/>
                  </a:lnTo>
                  <a:lnTo>
                    <a:pt x="80" y="1431"/>
                  </a:lnTo>
                  <a:lnTo>
                    <a:pt x="80" y="1440"/>
                  </a:lnTo>
                  <a:lnTo>
                    <a:pt x="115" y="1440"/>
                  </a:lnTo>
                  <a:lnTo>
                    <a:pt x="115" y="1446"/>
                  </a:lnTo>
                  <a:lnTo>
                    <a:pt x="152" y="1446"/>
                  </a:lnTo>
                  <a:lnTo>
                    <a:pt x="152" y="1462"/>
                  </a:lnTo>
                  <a:lnTo>
                    <a:pt x="197" y="1462"/>
                  </a:lnTo>
                  <a:lnTo>
                    <a:pt x="197" y="1468"/>
                  </a:lnTo>
                  <a:lnTo>
                    <a:pt x="233" y="1468"/>
                  </a:lnTo>
                  <a:lnTo>
                    <a:pt x="233" y="1477"/>
                  </a:lnTo>
                  <a:lnTo>
                    <a:pt x="269" y="1477"/>
                  </a:lnTo>
                  <a:lnTo>
                    <a:pt x="269" y="1482"/>
                  </a:lnTo>
                  <a:lnTo>
                    <a:pt x="306" y="1482"/>
                  </a:lnTo>
                  <a:lnTo>
                    <a:pt x="306" y="1499"/>
                  </a:lnTo>
                  <a:lnTo>
                    <a:pt x="348" y="1499"/>
                  </a:lnTo>
                  <a:lnTo>
                    <a:pt x="348" y="1505"/>
                  </a:lnTo>
                  <a:lnTo>
                    <a:pt x="385" y="1505"/>
                  </a:lnTo>
                  <a:lnTo>
                    <a:pt x="385" y="1513"/>
                  </a:lnTo>
                  <a:lnTo>
                    <a:pt x="421" y="1513"/>
                  </a:lnTo>
                  <a:lnTo>
                    <a:pt x="421" y="1519"/>
                  </a:lnTo>
                  <a:lnTo>
                    <a:pt x="452" y="1519"/>
                  </a:lnTo>
                  <a:lnTo>
                    <a:pt x="452" y="1536"/>
                  </a:lnTo>
                  <a:lnTo>
                    <a:pt x="531" y="1536"/>
                  </a:lnTo>
                  <a:lnTo>
                    <a:pt x="531" y="1550"/>
                  </a:lnTo>
                  <a:lnTo>
                    <a:pt x="567" y="1550"/>
                  </a:lnTo>
                  <a:lnTo>
                    <a:pt x="567" y="1556"/>
                  </a:lnTo>
                  <a:lnTo>
                    <a:pt x="604" y="1556"/>
                  </a:lnTo>
                  <a:lnTo>
                    <a:pt x="604" y="1565"/>
                  </a:lnTo>
                  <a:lnTo>
                    <a:pt x="648" y="1565"/>
                  </a:lnTo>
                  <a:lnTo>
                    <a:pt x="648" y="1579"/>
                  </a:lnTo>
                  <a:lnTo>
                    <a:pt x="693" y="1579"/>
                  </a:lnTo>
                  <a:lnTo>
                    <a:pt x="693" y="1587"/>
                  </a:lnTo>
                  <a:lnTo>
                    <a:pt x="729" y="1587"/>
                  </a:lnTo>
                  <a:lnTo>
                    <a:pt x="729" y="1594"/>
                  </a:lnTo>
                  <a:lnTo>
                    <a:pt x="766" y="1594"/>
                  </a:lnTo>
                  <a:lnTo>
                    <a:pt x="766" y="1601"/>
                  </a:lnTo>
                  <a:lnTo>
                    <a:pt x="802" y="1601"/>
                  </a:lnTo>
                  <a:lnTo>
                    <a:pt x="802" y="1616"/>
                  </a:lnTo>
                  <a:lnTo>
                    <a:pt x="844" y="1616"/>
                  </a:lnTo>
                  <a:lnTo>
                    <a:pt x="844" y="1624"/>
                  </a:lnTo>
                  <a:lnTo>
                    <a:pt x="881" y="1624"/>
                  </a:lnTo>
                  <a:lnTo>
                    <a:pt x="881" y="1638"/>
                  </a:lnTo>
                  <a:lnTo>
                    <a:pt x="954" y="1638"/>
                  </a:lnTo>
                  <a:lnTo>
                    <a:pt x="954" y="1647"/>
                  </a:lnTo>
                  <a:lnTo>
                    <a:pt x="983" y="1647"/>
                  </a:lnTo>
                  <a:lnTo>
                    <a:pt x="983" y="1653"/>
                  </a:lnTo>
                  <a:lnTo>
                    <a:pt x="1035" y="1653"/>
                  </a:lnTo>
                  <a:lnTo>
                    <a:pt x="1035" y="1667"/>
                  </a:lnTo>
                  <a:lnTo>
                    <a:pt x="1072" y="1667"/>
                  </a:lnTo>
                  <a:lnTo>
                    <a:pt x="1072" y="1675"/>
                  </a:lnTo>
                  <a:lnTo>
                    <a:pt x="1100" y="1675"/>
                  </a:lnTo>
                  <a:lnTo>
                    <a:pt x="1100" y="1684"/>
                  </a:lnTo>
                  <a:lnTo>
                    <a:pt x="1136" y="1684"/>
                  </a:lnTo>
                  <a:lnTo>
                    <a:pt x="1136" y="1698"/>
                  </a:lnTo>
                  <a:lnTo>
                    <a:pt x="1187" y="1698"/>
                  </a:lnTo>
                  <a:lnTo>
                    <a:pt x="1187" y="1704"/>
                  </a:lnTo>
                  <a:lnTo>
                    <a:pt x="1218" y="1704"/>
                  </a:lnTo>
                  <a:lnTo>
                    <a:pt x="1218" y="1712"/>
                  </a:lnTo>
                  <a:lnTo>
                    <a:pt x="1253" y="1712"/>
                  </a:lnTo>
                  <a:lnTo>
                    <a:pt x="1253" y="1720"/>
                  </a:lnTo>
                  <a:lnTo>
                    <a:pt x="1290" y="1720"/>
                  </a:lnTo>
                  <a:lnTo>
                    <a:pt x="1290" y="1735"/>
                  </a:lnTo>
                  <a:lnTo>
                    <a:pt x="1333" y="1735"/>
                  </a:lnTo>
                  <a:lnTo>
                    <a:pt x="1333" y="1741"/>
                  </a:lnTo>
                  <a:lnTo>
                    <a:pt x="1369" y="1741"/>
                  </a:lnTo>
                  <a:lnTo>
                    <a:pt x="1369" y="1757"/>
                  </a:lnTo>
                  <a:lnTo>
                    <a:pt x="1442" y="1757"/>
                  </a:lnTo>
                  <a:lnTo>
                    <a:pt x="1442" y="1763"/>
                  </a:lnTo>
                  <a:lnTo>
                    <a:pt x="1486" y="1763"/>
                  </a:lnTo>
                  <a:lnTo>
                    <a:pt x="1486" y="1772"/>
                  </a:lnTo>
                  <a:lnTo>
                    <a:pt x="1523" y="1772"/>
                  </a:lnTo>
                  <a:lnTo>
                    <a:pt x="1523" y="1786"/>
                  </a:lnTo>
                  <a:lnTo>
                    <a:pt x="1560" y="1786"/>
                  </a:lnTo>
                  <a:lnTo>
                    <a:pt x="1560" y="1794"/>
                  </a:lnTo>
                  <a:lnTo>
                    <a:pt x="1601" y="1794"/>
                  </a:lnTo>
                  <a:lnTo>
                    <a:pt x="1601" y="1800"/>
                  </a:lnTo>
                  <a:lnTo>
                    <a:pt x="1638" y="1800"/>
                  </a:lnTo>
                  <a:lnTo>
                    <a:pt x="1638" y="1814"/>
                  </a:lnTo>
                  <a:lnTo>
                    <a:pt x="1675" y="1814"/>
                  </a:lnTo>
                  <a:lnTo>
                    <a:pt x="1675" y="1823"/>
                  </a:lnTo>
                  <a:lnTo>
                    <a:pt x="1719" y="1823"/>
                  </a:lnTo>
                  <a:lnTo>
                    <a:pt x="1719" y="1829"/>
                  </a:lnTo>
                  <a:lnTo>
                    <a:pt x="1756" y="1829"/>
                  </a:lnTo>
                  <a:lnTo>
                    <a:pt x="1756" y="1845"/>
                  </a:lnTo>
                  <a:lnTo>
                    <a:pt x="1784" y="1845"/>
                  </a:lnTo>
                  <a:lnTo>
                    <a:pt x="1784" y="1851"/>
                  </a:lnTo>
                  <a:lnTo>
                    <a:pt x="1836" y="1851"/>
                  </a:lnTo>
                  <a:lnTo>
                    <a:pt x="1836" y="1845"/>
                  </a:lnTo>
                  <a:lnTo>
                    <a:pt x="1843" y="1845"/>
                  </a:lnTo>
                  <a:lnTo>
                    <a:pt x="1843" y="1800"/>
                  </a:lnTo>
                  <a:lnTo>
                    <a:pt x="1851" y="1800"/>
                  </a:lnTo>
                  <a:lnTo>
                    <a:pt x="1851" y="1772"/>
                  </a:lnTo>
                  <a:lnTo>
                    <a:pt x="1856" y="1772"/>
                  </a:lnTo>
                  <a:lnTo>
                    <a:pt x="1856" y="1757"/>
                  </a:lnTo>
                  <a:lnTo>
                    <a:pt x="1873" y="1757"/>
                  </a:lnTo>
                  <a:lnTo>
                    <a:pt x="1873" y="1712"/>
                  </a:lnTo>
                  <a:lnTo>
                    <a:pt x="1879" y="1712"/>
                  </a:lnTo>
                  <a:lnTo>
                    <a:pt x="1879" y="1684"/>
                  </a:lnTo>
                  <a:lnTo>
                    <a:pt x="1893" y="1684"/>
                  </a:lnTo>
                  <a:lnTo>
                    <a:pt x="1893" y="1667"/>
                  </a:lnTo>
                  <a:lnTo>
                    <a:pt x="1901" y="1667"/>
                  </a:lnTo>
                  <a:lnTo>
                    <a:pt x="1901" y="1638"/>
                  </a:lnTo>
                  <a:lnTo>
                    <a:pt x="1910" y="1638"/>
                  </a:lnTo>
                  <a:lnTo>
                    <a:pt x="1910" y="1624"/>
                  </a:lnTo>
                  <a:lnTo>
                    <a:pt x="1915" y="1624"/>
                  </a:lnTo>
                  <a:lnTo>
                    <a:pt x="1915" y="1587"/>
                  </a:lnTo>
                  <a:lnTo>
                    <a:pt x="1930" y="1587"/>
                  </a:lnTo>
                  <a:lnTo>
                    <a:pt x="1930" y="1565"/>
                  </a:lnTo>
                  <a:lnTo>
                    <a:pt x="1938" y="1565"/>
                  </a:lnTo>
                  <a:lnTo>
                    <a:pt x="1938" y="1536"/>
                  </a:lnTo>
                  <a:lnTo>
                    <a:pt x="1952" y="1536"/>
                  </a:lnTo>
                  <a:lnTo>
                    <a:pt x="1952" y="1482"/>
                  </a:lnTo>
                  <a:lnTo>
                    <a:pt x="1966" y="1482"/>
                  </a:lnTo>
                  <a:lnTo>
                    <a:pt x="1966" y="1468"/>
                  </a:lnTo>
                  <a:lnTo>
                    <a:pt x="1974" y="1468"/>
                  </a:lnTo>
                  <a:lnTo>
                    <a:pt x="1974" y="1440"/>
                  </a:lnTo>
                  <a:lnTo>
                    <a:pt x="1982" y="1440"/>
                  </a:lnTo>
                  <a:lnTo>
                    <a:pt x="1982" y="1425"/>
                  </a:lnTo>
                  <a:lnTo>
                    <a:pt x="1988" y="1425"/>
                  </a:lnTo>
                  <a:lnTo>
                    <a:pt x="1988" y="413"/>
                  </a:lnTo>
                  <a:lnTo>
                    <a:pt x="1952" y="413"/>
                  </a:lnTo>
                  <a:lnTo>
                    <a:pt x="1952" y="406"/>
                  </a:lnTo>
                  <a:lnTo>
                    <a:pt x="1910" y="406"/>
                  </a:lnTo>
                  <a:lnTo>
                    <a:pt x="1910" y="391"/>
                  </a:lnTo>
                  <a:lnTo>
                    <a:pt x="1873" y="391"/>
                  </a:lnTo>
                  <a:lnTo>
                    <a:pt x="1873" y="384"/>
                  </a:lnTo>
                  <a:lnTo>
                    <a:pt x="1836" y="384"/>
                  </a:lnTo>
                  <a:lnTo>
                    <a:pt x="1836" y="375"/>
                  </a:lnTo>
                  <a:lnTo>
                    <a:pt x="1784" y="375"/>
                  </a:lnTo>
                  <a:lnTo>
                    <a:pt x="1784" y="369"/>
                  </a:lnTo>
                  <a:lnTo>
                    <a:pt x="1756" y="369"/>
                  </a:lnTo>
                  <a:lnTo>
                    <a:pt x="1756" y="355"/>
                  </a:lnTo>
                  <a:lnTo>
                    <a:pt x="1705" y="355"/>
                  </a:lnTo>
                  <a:lnTo>
                    <a:pt x="1705" y="347"/>
                  </a:lnTo>
                  <a:lnTo>
                    <a:pt x="1669" y="347"/>
                  </a:lnTo>
                  <a:lnTo>
                    <a:pt x="1669" y="338"/>
                  </a:lnTo>
                  <a:lnTo>
                    <a:pt x="1623" y="338"/>
                  </a:lnTo>
                  <a:lnTo>
                    <a:pt x="1623" y="332"/>
                  </a:lnTo>
                  <a:lnTo>
                    <a:pt x="1588" y="332"/>
                  </a:lnTo>
                  <a:lnTo>
                    <a:pt x="1588" y="324"/>
                  </a:lnTo>
                  <a:lnTo>
                    <a:pt x="1545" y="324"/>
                  </a:lnTo>
                  <a:lnTo>
                    <a:pt x="1545" y="318"/>
                  </a:lnTo>
                  <a:lnTo>
                    <a:pt x="1508" y="318"/>
                  </a:lnTo>
                  <a:lnTo>
                    <a:pt x="1508" y="310"/>
                  </a:lnTo>
                  <a:lnTo>
                    <a:pt x="1464" y="310"/>
                  </a:lnTo>
                  <a:lnTo>
                    <a:pt x="1464" y="296"/>
                  </a:lnTo>
                  <a:lnTo>
                    <a:pt x="1427" y="296"/>
                  </a:lnTo>
                  <a:lnTo>
                    <a:pt x="1427" y="287"/>
                  </a:lnTo>
                  <a:lnTo>
                    <a:pt x="1383" y="287"/>
                  </a:lnTo>
                  <a:lnTo>
                    <a:pt x="1383" y="272"/>
                  </a:lnTo>
                  <a:lnTo>
                    <a:pt x="1305" y="272"/>
                  </a:lnTo>
                  <a:lnTo>
                    <a:pt x="1305" y="259"/>
                  </a:lnTo>
                  <a:lnTo>
                    <a:pt x="1268" y="259"/>
                  </a:lnTo>
                  <a:lnTo>
                    <a:pt x="1268" y="250"/>
                  </a:lnTo>
                  <a:lnTo>
                    <a:pt x="1231" y="250"/>
                  </a:lnTo>
                  <a:lnTo>
                    <a:pt x="1231" y="236"/>
                  </a:lnTo>
                  <a:lnTo>
                    <a:pt x="1187" y="236"/>
                  </a:lnTo>
                  <a:lnTo>
                    <a:pt x="1187" y="228"/>
                  </a:lnTo>
                  <a:lnTo>
                    <a:pt x="1150" y="228"/>
                  </a:lnTo>
                  <a:lnTo>
                    <a:pt x="1150" y="222"/>
                  </a:lnTo>
                  <a:lnTo>
                    <a:pt x="1100" y="222"/>
                  </a:lnTo>
                  <a:lnTo>
                    <a:pt x="1100" y="213"/>
                  </a:lnTo>
                  <a:lnTo>
                    <a:pt x="1072" y="213"/>
                  </a:lnTo>
                  <a:lnTo>
                    <a:pt x="1072" y="208"/>
                  </a:lnTo>
                  <a:lnTo>
                    <a:pt x="1018" y="208"/>
                  </a:lnTo>
                  <a:lnTo>
                    <a:pt x="1018" y="199"/>
                  </a:lnTo>
                  <a:lnTo>
                    <a:pt x="983" y="199"/>
                  </a:lnTo>
                  <a:lnTo>
                    <a:pt x="983" y="184"/>
                  </a:lnTo>
                  <a:lnTo>
                    <a:pt x="940" y="184"/>
                  </a:lnTo>
                  <a:lnTo>
                    <a:pt x="940" y="177"/>
                  </a:lnTo>
                  <a:lnTo>
                    <a:pt x="903" y="177"/>
                  </a:lnTo>
                  <a:lnTo>
                    <a:pt x="903" y="171"/>
                  </a:lnTo>
                  <a:lnTo>
                    <a:pt x="859" y="171"/>
                  </a:lnTo>
                  <a:lnTo>
                    <a:pt x="859" y="154"/>
                  </a:lnTo>
                  <a:lnTo>
                    <a:pt x="822" y="154"/>
                  </a:lnTo>
                  <a:lnTo>
                    <a:pt x="822" y="148"/>
                  </a:lnTo>
                  <a:lnTo>
                    <a:pt x="780" y="148"/>
                  </a:lnTo>
                  <a:lnTo>
                    <a:pt x="780" y="140"/>
                  </a:lnTo>
                  <a:lnTo>
                    <a:pt x="743" y="140"/>
                  </a:lnTo>
                  <a:lnTo>
                    <a:pt x="743" y="133"/>
                  </a:lnTo>
                  <a:lnTo>
                    <a:pt x="698" y="133"/>
                  </a:lnTo>
                  <a:lnTo>
                    <a:pt x="698" y="118"/>
                  </a:lnTo>
                  <a:lnTo>
                    <a:pt x="663" y="118"/>
                  </a:lnTo>
                  <a:lnTo>
                    <a:pt x="663" y="111"/>
                  </a:lnTo>
                  <a:lnTo>
                    <a:pt x="583" y="111"/>
                  </a:lnTo>
                  <a:lnTo>
                    <a:pt x="583" y="96"/>
                  </a:lnTo>
                  <a:lnTo>
                    <a:pt x="531" y="96"/>
                  </a:lnTo>
                  <a:lnTo>
                    <a:pt x="531" y="89"/>
                  </a:lnTo>
                  <a:lnTo>
                    <a:pt x="502" y="89"/>
                  </a:lnTo>
                  <a:lnTo>
                    <a:pt x="502" y="80"/>
                  </a:lnTo>
                  <a:lnTo>
                    <a:pt x="452" y="80"/>
                  </a:lnTo>
                  <a:lnTo>
                    <a:pt x="452" y="66"/>
                  </a:lnTo>
                  <a:lnTo>
                    <a:pt x="421" y="66"/>
                  </a:lnTo>
                  <a:lnTo>
                    <a:pt x="421" y="59"/>
                  </a:lnTo>
                  <a:lnTo>
                    <a:pt x="371" y="59"/>
                  </a:lnTo>
                  <a:lnTo>
                    <a:pt x="371" y="52"/>
                  </a:lnTo>
                  <a:lnTo>
                    <a:pt x="334" y="52"/>
                  </a:lnTo>
                  <a:lnTo>
                    <a:pt x="334" y="37"/>
                  </a:lnTo>
                  <a:lnTo>
                    <a:pt x="291" y="37"/>
                  </a:lnTo>
                  <a:lnTo>
                    <a:pt x="291" y="28"/>
                  </a:lnTo>
                  <a:lnTo>
                    <a:pt x="256" y="28"/>
                  </a:lnTo>
                  <a:lnTo>
                    <a:pt x="256" y="23"/>
                  </a:lnTo>
                  <a:lnTo>
                    <a:pt x="219" y="23"/>
                  </a:lnTo>
                  <a:lnTo>
                    <a:pt x="219" y="15"/>
                  </a:lnTo>
                  <a:lnTo>
                    <a:pt x="174" y="15"/>
                  </a:lnTo>
                  <a:lnTo>
                    <a:pt x="174" y="0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0202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745" name="Freeform 449"/>
            <p:cNvSpPr>
              <a:spLocks/>
            </p:cNvSpPr>
            <p:nvPr/>
          </p:nvSpPr>
          <p:spPr bwMode="auto">
            <a:xfrm>
              <a:off x="3925" y="1907"/>
              <a:ext cx="185" cy="142"/>
            </a:xfrm>
            <a:custGeom>
              <a:avLst/>
              <a:gdLst/>
              <a:ahLst/>
              <a:cxnLst>
                <a:cxn ang="0">
                  <a:pos x="74" y="59"/>
                </a:cxn>
                <a:cxn ang="0">
                  <a:pos x="59" y="111"/>
                </a:cxn>
                <a:cxn ang="0">
                  <a:pos x="37" y="184"/>
                </a:cxn>
                <a:cxn ang="0">
                  <a:pos x="17" y="228"/>
                </a:cxn>
                <a:cxn ang="0">
                  <a:pos x="24" y="1440"/>
                </a:cxn>
                <a:cxn ang="0">
                  <a:pos x="96" y="1462"/>
                </a:cxn>
                <a:cxn ang="0">
                  <a:pos x="177" y="1477"/>
                </a:cxn>
                <a:cxn ang="0">
                  <a:pos x="250" y="1499"/>
                </a:cxn>
                <a:cxn ang="0">
                  <a:pos x="329" y="1513"/>
                </a:cxn>
                <a:cxn ang="0">
                  <a:pos x="396" y="1536"/>
                </a:cxn>
                <a:cxn ang="0">
                  <a:pos x="511" y="1556"/>
                </a:cxn>
                <a:cxn ang="0">
                  <a:pos x="592" y="1579"/>
                </a:cxn>
                <a:cxn ang="0">
                  <a:pos x="673" y="1594"/>
                </a:cxn>
                <a:cxn ang="0">
                  <a:pos x="746" y="1616"/>
                </a:cxn>
                <a:cxn ang="0">
                  <a:pos x="825" y="1638"/>
                </a:cxn>
                <a:cxn ang="0">
                  <a:pos x="927" y="1653"/>
                </a:cxn>
                <a:cxn ang="0">
                  <a:pos x="1016" y="1675"/>
                </a:cxn>
                <a:cxn ang="0">
                  <a:pos x="1080" y="1698"/>
                </a:cxn>
                <a:cxn ang="0">
                  <a:pos x="1162" y="1712"/>
                </a:cxn>
                <a:cxn ang="0">
                  <a:pos x="1234" y="1735"/>
                </a:cxn>
                <a:cxn ang="0">
                  <a:pos x="1313" y="1757"/>
                </a:cxn>
                <a:cxn ang="0">
                  <a:pos x="1430" y="1772"/>
                </a:cxn>
                <a:cxn ang="0">
                  <a:pos x="1504" y="1794"/>
                </a:cxn>
                <a:cxn ang="0">
                  <a:pos x="1582" y="1814"/>
                </a:cxn>
                <a:cxn ang="0">
                  <a:pos x="1663" y="1829"/>
                </a:cxn>
                <a:cxn ang="0">
                  <a:pos x="1728" y="1851"/>
                </a:cxn>
                <a:cxn ang="0">
                  <a:pos x="1787" y="1800"/>
                </a:cxn>
                <a:cxn ang="0">
                  <a:pos x="1800" y="1757"/>
                </a:cxn>
                <a:cxn ang="0">
                  <a:pos x="1823" y="1684"/>
                </a:cxn>
                <a:cxn ang="0">
                  <a:pos x="1845" y="1638"/>
                </a:cxn>
                <a:cxn ang="0">
                  <a:pos x="1859" y="406"/>
                </a:cxn>
                <a:cxn ang="0">
                  <a:pos x="1817" y="384"/>
                </a:cxn>
                <a:cxn ang="0">
                  <a:pos x="1728" y="369"/>
                </a:cxn>
                <a:cxn ang="0">
                  <a:pos x="1649" y="347"/>
                </a:cxn>
                <a:cxn ang="0">
                  <a:pos x="1567" y="332"/>
                </a:cxn>
                <a:cxn ang="0">
                  <a:pos x="1489" y="318"/>
                </a:cxn>
                <a:cxn ang="0">
                  <a:pos x="1408" y="296"/>
                </a:cxn>
                <a:cxn ang="0">
                  <a:pos x="1327" y="272"/>
                </a:cxn>
                <a:cxn ang="0">
                  <a:pos x="1212" y="250"/>
                </a:cxn>
                <a:cxn ang="0">
                  <a:pos x="1131" y="228"/>
                </a:cxn>
                <a:cxn ang="0">
                  <a:pos x="1044" y="213"/>
                </a:cxn>
                <a:cxn ang="0">
                  <a:pos x="962" y="199"/>
                </a:cxn>
                <a:cxn ang="0">
                  <a:pos x="884" y="177"/>
                </a:cxn>
                <a:cxn ang="0">
                  <a:pos x="803" y="154"/>
                </a:cxn>
                <a:cxn ang="0">
                  <a:pos x="724" y="140"/>
                </a:cxn>
                <a:cxn ang="0">
                  <a:pos x="642" y="118"/>
                </a:cxn>
                <a:cxn ang="0">
                  <a:pos x="527" y="96"/>
                </a:cxn>
                <a:cxn ang="0">
                  <a:pos x="446" y="80"/>
                </a:cxn>
                <a:cxn ang="0">
                  <a:pos x="365" y="59"/>
                </a:cxn>
                <a:cxn ang="0">
                  <a:pos x="278" y="37"/>
                </a:cxn>
                <a:cxn ang="0">
                  <a:pos x="200" y="23"/>
                </a:cxn>
                <a:cxn ang="0">
                  <a:pos x="118" y="0"/>
                </a:cxn>
              </a:cxnLst>
              <a:rect l="0" t="0" r="r" b="b"/>
              <a:pathLst>
                <a:path w="1859" h="1851">
                  <a:moveTo>
                    <a:pt x="82" y="0"/>
                  </a:moveTo>
                  <a:lnTo>
                    <a:pt x="82" y="28"/>
                  </a:lnTo>
                  <a:lnTo>
                    <a:pt x="74" y="28"/>
                  </a:lnTo>
                  <a:lnTo>
                    <a:pt x="74" y="59"/>
                  </a:lnTo>
                  <a:lnTo>
                    <a:pt x="68" y="59"/>
                  </a:lnTo>
                  <a:lnTo>
                    <a:pt x="68" y="89"/>
                  </a:lnTo>
                  <a:lnTo>
                    <a:pt x="59" y="89"/>
                  </a:lnTo>
                  <a:lnTo>
                    <a:pt x="59" y="111"/>
                  </a:lnTo>
                  <a:lnTo>
                    <a:pt x="46" y="111"/>
                  </a:lnTo>
                  <a:lnTo>
                    <a:pt x="46" y="133"/>
                  </a:lnTo>
                  <a:lnTo>
                    <a:pt x="37" y="133"/>
                  </a:lnTo>
                  <a:lnTo>
                    <a:pt x="37" y="184"/>
                  </a:lnTo>
                  <a:lnTo>
                    <a:pt x="24" y="184"/>
                  </a:lnTo>
                  <a:lnTo>
                    <a:pt x="24" y="208"/>
                  </a:lnTo>
                  <a:lnTo>
                    <a:pt x="17" y="208"/>
                  </a:lnTo>
                  <a:lnTo>
                    <a:pt x="17" y="228"/>
                  </a:lnTo>
                  <a:lnTo>
                    <a:pt x="0" y="228"/>
                  </a:lnTo>
                  <a:lnTo>
                    <a:pt x="0" y="1431"/>
                  </a:lnTo>
                  <a:lnTo>
                    <a:pt x="24" y="1431"/>
                  </a:lnTo>
                  <a:lnTo>
                    <a:pt x="24" y="1440"/>
                  </a:lnTo>
                  <a:lnTo>
                    <a:pt x="59" y="1440"/>
                  </a:lnTo>
                  <a:lnTo>
                    <a:pt x="59" y="1446"/>
                  </a:lnTo>
                  <a:lnTo>
                    <a:pt x="96" y="1446"/>
                  </a:lnTo>
                  <a:lnTo>
                    <a:pt x="96" y="1462"/>
                  </a:lnTo>
                  <a:lnTo>
                    <a:pt x="141" y="1462"/>
                  </a:lnTo>
                  <a:lnTo>
                    <a:pt x="141" y="1468"/>
                  </a:lnTo>
                  <a:lnTo>
                    <a:pt x="177" y="1468"/>
                  </a:lnTo>
                  <a:lnTo>
                    <a:pt x="177" y="1477"/>
                  </a:lnTo>
                  <a:lnTo>
                    <a:pt x="213" y="1477"/>
                  </a:lnTo>
                  <a:lnTo>
                    <a:pt x="213" y="1482"/>
                  </a:lnTo>
                  <a:lnTo>
                    <a:pt x="250" y="1482"/>
                  </a:lnTo>
                  <a:lnTo>
                    <a:pt x="250" y="1499"/>
                  </a:lnTo>
                  <a:lnTo>
                    <a:pt x="292" y="1499"/>
                  </a:lnTo>
                  <a:lnTo>
                    <a:pt x="292" y="1505"/>
                  </a:lnTo>
                  <a:lnTo>
                    <a:pt x="329" y="1505"/>
                  </a:lnTo>
                  <a:lnTo>
                    <a:pt x="329" y="1513"/>
                  </a:lnTo>
                  <a:lnTo>
                    <a:pt x="365" y="1513"/>
                  </a:lnTo>
                  <a:lnTo>
                    <a:pt x="365" y="1519"/>
                  </a:lnTo>
                  <a:lnTo>
                    <a:pt x="396" y="1519"/>
                  </a:lnTo>
                  <a:lnTo>
                    <a:pt x="396" y="1536"/>
                  </a:lnTo>
                  <a:lnTo>
                    <a:pt x="475" y="1536"/>
                  </a:lnTo>
                  <a:lnTo>
                    <a:pt x="475" y="1550"/>
                  </a:lnTo>
                  <a:lnTo>
                    <a:pt x="511" y="1550"/>
                  </a:lnTo>
                  <a:lnTo>
                    <a:pt x="511" y="1556"/>
                  </a:lnTo>
                  <a:lnTo>
                    <a:pt x="548" y="1556"/>
                  </a:lnTo>
                  <a:lnTo>
                    <a:pt x="548" y="1565"/>
                  </a:lnTo>
                  <a:lnTo>
                    <a:pt x="592" y="1565"/>
                  </a:lnTo>
                  <a:lnTo>
                    <a:pt x="592" y="1579"/>
                  </a:lnTo>
                  <a:lnTo>
                    <a:pt x="637" y="1579"/>
                  </a:lnTo>
                  <a:lnTo>
                    <a:pt x="637" y="1587"/>
                  </a:lnTo>
                  <a:lnTo>
                    <a:pt x="673" y="1587"/>
                  </a:lnTo>
                  <a:lnTo>
                    <a:pt x="673" y="1594"/>
                  </a:lnTo>
                  <a:lnTo>
                    <a:pt x="710" y="1594"/>
                  </a:lnTo>
                  <a:lnTo>
                    <a:pt x="710" y="1601"/>
                  </a:lnTo>
                  <a:lnTo>
                    <a:pt x="746" y="1601"/>
                  </a:lnTo>
                  <a:lnTo>
                    <a:pt x="746" y="1616"/>
                  </a:lnTo>
                  <a:lnTo>
                    <a:pt x="788" y="1616"/>
                  </a:lnTo>
                  <a:lnTo>
                    <a:pt x="788" y="1624"/>
                  </a:lnTo>
                  <a:lnTo>
                    <a:pt x="825" y="1624"/>
                  </a:lnTo>
                  <a:lnTo>
                    <a:pt x="825" y="1638"/>
                  </a:lnTo>
                  <a:lnTo>
                    <a:pt x="898" y="1638"/>
                  </a:lnTo>
                  <a:lnTo>
                    <a:pt x="898" y="1647"/>
                  </a:lnTo>
                  <a:lnTo>
                    <a:pt x="927" y="1647"/>
                  </a:lnTo>
                  <a:lnTo>
                    <a:pt x="927" y="1653"/>
                  </a:lnTo>
                  <a:lnTo>
                    <a:pt x="979" y="1653"/>
                  </a:lnTo>
                  <a:lnTo>
                    <a:pt x="979" y="1667"/>
                  </a:lnTo>
                  <a:lnTo>
                    <a:pt x="1016" y="1667"/>
                  </a:lnTo>
                  <a:lnTo>
                    <a:pt x="1016" y="1675"/>
                  </a:lnTo>
                  <a:lnTo>
                    <a:pt x="1044" y="1675"/>
                  </a:lnTo>
                  <a:lnTo>
                    <a:pt x="1044" y="1684"/>
                  </a:lnTo>
                  <a:lnTo>
                    <a:pt x="1080" y="1684"/>
                  </a:lnTo>
                  <a:lnTo>
                    <a:pt x="1080" y="1698"/>
                  </a:lnTo>
                  <a:lnTo>
                    <a:pt x="1131" y="1698"/>
                  </a:lnTo>
                  <a:lnTo>
                    <a:pt x="1131" y="1704"/>
                  </a:lnTo>
                  <a:lnTo>
                    <a:pt x="1162" y="1704"/>
                  </a:lnTo>
                  <a:lnTo>
                    <a:pt x="1162" y="1712"/>
                  </a:lnTo>
                  <a:lnTo>
                    <a:pt x="1197" y="1712"/>
                  </a:lnTo>
                  <a:lnTo>
                    <a:pt x="1197" y="1720"/>
                  </a:lnTo>
                  <a:lnTo>
                    <a:pt x="1234" y="1720"/>
                  </a:lnTo>
                  <a:lnTo>
                    <a:pt x="1234" y="1735"/>
                  </a:lnTo>
                  <a:lnTo>
                    <a:pt x="1277" y="1735"/>
                  </a:lnTo>
                  <a:lnTo>
                    <a:pt x="1277" y="1741"/>
                  </a:lnTo>
                  <a:lnTo>
                    <a:pt x="1313" y="1741"/>
                  </a:lnTo>
                  <a:lnTo>
                    <a:pt x="1313" y="1757"/>
                  </a:lnTo>
                  <a:lnTo>
                    <a:pt x="1386" y="1757"/>
                  </a:lnTo>
                  <a:lnTo>
                    <a:pt x="1386" y="1763"/>
                  </a:lnTo>
                  <a:lnTo>
                    <a:pt x="1430" y="1763"/>
                  </a:lnTo>
                  <a:lnTo>
                    <a:pt x="1430" y="1772"/>
                  </a:lnTo>
                  <a:lnTo>
                    <a:pt x="1467" y="1772"/>
                  </a:lnTo>
                  <a:lnTo>
                    <a:pt x="1467" y="1786"/>
                  </a:lnTo>
                  <a:lnTo>
                    <a:pt x="1504" y="1786"/>
                  </a:lnTo>
                  <a:lnTo>
                    <a:pt x="1504" y="1794"/>
                  </a:lnTo>
                  <a:lnTo>
                    <a:pt x="1545" y="1794"/>
                  </a:lnTo>
                  <a:lnTo>
                    <a:pt x="1545" y="1800"/>
                  </a:lnTo>
                  <a:lnTo>
                    <a:pt x="1582" y="1800"/>
                  </a:lnTo>
                  <a:lnTo>
                    <a:pt x="1582" y="1814"/>
                  </a:lnTo>
                  <a:lnTo>
                    <a:pt x="1619" y="1814"/>
                  </a:lnTo>
                  <a:lnTo>
                    <a:pt x="1619" y="1823"/>
                  </a:lnTo>
                  <a:lnTo>
                    <a:pt x="1663" y="1823"/>
                  </a:lnTo>
                  <a:lnTo>
                    <a:pt x="1663" y="1829"/>
                  </a:lnTo>
                  <a:lnTo>
                    <a:pt x="1700" y="1829"/>
                  </a:lnTo>
                  <a:lnTo>
                    <a:pt x="1700" y="1845"/>
                  </a:lnTo>
                  <a:lnTo>
                    <a:pt x="1728" y="1845"/>
                  </a:lnTo>
                  <a:lnTo>
                    <a:pt x="1728" y="1851"/>
                  </a:lnTo>
                  <a:lnTo>
                    <a:pt x="1780" y="1851"/>
                  </a:lnTo>
                  <a:lnTo>
                    <a:pt x="1780" y="1845"/>
                  </a:lnTo>
                  <a:lnTo>
                    <a:pt x="1787" y="1845"/>
                  </a:lnTo>
                  <a:lnTo>
                    <a:pt x="1787" y="1800"/>
                  </a:lnTo>
                  <a:lnTo>
                    <a:pt x="1795" y="1800"/>
                  </a:lnTo>
                  <a:lnTo>
                    <a:pt x="1795" y="1772"/>
                  </a:lnTo>
                  <a:lnTo>
                    <a:pt x="1800" y="1772"/>
                  </a:lnTo>
                  <a:lnTo>
                    <a:pt x="1800" y="1757"/>
                  </a:lnTo>
                  <a:lnTo>
                    <a:pt x="1817" y="1757"/>
                  </a:lnTo>
                  <a:lnTo>
                    <a:pt x="1817" y="1712"/>
                  </a:lnTo>
                  <a:lnTo>
                    <a:pt x="1823" y="1712"/>
                  </a:lnTo>
                  <a:lnTo>
                    <a:pt x="1823" y="1684"/>
                  </a:lnTo>
                  <a:lnTo>
                    <a:pt x="1837" y="1684"/>
                  </a:lnTo>
                  <a:lnTo>
                    <a:pt x="1837" y="1667"/>
                  </a:lnTo>
                  <a:lnTo>
                    <a:pt x="1845" y="1667"/>
                  </a:lnTo>
                  <a:lnTo>
                    <a:pt x="1845" y="1638"/>
                  </a:lnTo>
                  <a:lnTo>
                    <a:pt x="1854" y="1638"/>
                  </a:lnTo>
                  <a:lnTo>
                    <a:pt x="1854" y="1624"/>
                  </a:lnTo>
                  <a:lnTo>
                    <a:pt x="1859" y="1624"/>
                  </a:lnTo>
                  <a:lnTo>
                    <a:pt x="1859" y="406"/>
                  </a:lnTo>
                  <a:lnTo>
                    <a:pt x="1854" y="406"/>
                  </a:lnTo>
                  <a:lnTo>
                    <a:pt x="1854" y="391"/>
                  </a:lnTo>
                  <a:lnTo>
                    <a:pt x="1817" y="391"/>
                  </a:lnTo>
                  <a:lnTo>
                    <a:pt x="1817" y="384"/>
                  </a:lnTo>
                  <a:lnTo>
                    <a:pt x="1780" y="384"/>
                  </a:lnTo>
                  <a:lnTo>
                    <a:pt x="1780" y="375"/>
                  </a:lnTo>
                  <a:lnTo>
                    <a:pt x="1728" y="375"/>
                  </a:lnTo>
                  <a:lnTo>
                    <a:pt x="1728" y="369"/>
                  </a:lnTo>
                  <a:lnTo>
                    <a:pt x="1700" y="369"/>
                  </a:lnTo>
                  <a:lnTo>
                    <a:pt x="1700" y="355"/>
                  </a:lnTo>
                  <a:lnTo>
                    <a:pt x="1649" y="355"/>
                  </a:lnTo>
                  <a:lnTo>
                    <a:pt x="1649" y="347"/>
                  </a:lnTo>
                  <a:lnTo>
                    <a:pt x="1613" y="347"/>
                  </a:lnTo>
                  <a:lnTo>
                    <a:pt x="1613" y="338"/>
                  </a:lnTo>
                  <a:lnTo>
                    <a:pt x="1567" y="338"/>
                  </a:lnTo>
                  <a:lnTo>
                    <a:pt x="1567" y="332"/>
                  </a:lnTo>
                  <a:lnTo>
                    <a:pt x="1532" y="332"/>
                  </a:lnTo>
                  <a:lnTo>
                    <a:pt x="1532" y="324"/>
                  </a:lnTo>
                  <a:lnTo>
                    <a:pt x="1489" y="324"/>
                  </a:lnTo>
                  <a:lnTo>
                    <a:pt x="1489" y="318"/>
                  </a:lnTo>
                  <a:lnTo>
                    <a:pt x="1452" y="318"/>
                  </a:lnTo>
                  <a:lnTo>
                    <a:pt x="1452" y="310"/>
                  </a:lnTo>
                  <a:lnTo>
                    <a:pt x="1408" y="310"/>
                  </a:lnTo>
                  <a:lnTo>
                    <a:pt x="1408" y="296"/>
                  </a:lnTo>
                  <a:lnTo>
                    <a:pt x="1371" y="296"/>
                  </a:lnTo>
                  <a:lnTo>
                    <a:pt x="1371" y="287"/>
                  </a:lnTo>
                  <a:lnTo>
                    <a:pt x="1327" y="287"/>
                  </a:lnTo>
                  <a:lnTo>
                    <a:pt x="1327" y="272"/>
                  </a:lnTo>
                  <a:lnTo>
                    <a:pt x="1249" y="272"/>
                  </a:lnTo>
                  <a:lnTo>
                    <a:pt x="1249" y="259"/>
                  </a:lnTo>
                  <a:lnTo>
                    <a:pt x="1212" y="259"/>
                  </a:lnTo>
                  <a:lnTo>
                    <a:pt x="1212" y="250"/>
                  </a:lnTo>
                  <a:lnTo>
                    <a:pt x="1175" y="250"/>
                  </a:lnTo>
                  <a:lnTo>
                    <a:pt x="1175" y="236"/>
                  </a:lnTo>
                  <a:lnTo>
                    <a:pt x="1131" y="236"/>
                  </a:lnTo>
                  <a:lnTo>
                    <a:pt x="1131" y="228"/>
                  </a:lnTo>
                  <a:lnTo>
                    <a:pt x="1094" y="228"/>
                  </a:lnTo>
                  <a:lnTo>
                    <a:pt x="1094" y="222"/>
                  </a:lnTo>
                  <a:lnTo>
                    <a:pt x="1044" y="222"/>
                  </a:lnTo>
                  <a:lnTo>
                    <a:pt x="1044" y="213"/>
                  </a:lnTo>
                  <a:lnTo>
                    <a:pt x="1016" y="213"/>
                  </a:lnTo>
                  <a:lnTo>
                    <a:pt x="1016" y="208"/>
                  </a:lnTo>
                  <a:lnTo>
                    <a:pt x="962" y="208"/>
                  </a:lnTo>
                  <a:lnTo>
                    <a:pt x="962" y="199"/>
                  </a:lnTo>
                  <a:lnTo>
                    <a:pt x="927" y="199"/>
                  </a:lnTo>
                  <a:lnTo>
                    <a:pt x="927" y="184"/>
                  </a:lnTo>
                  <a:lnTo>
                    <a:pt x="884" y="184"/>
                  </a:lnTo>
                  <a:lnTo>
                    <a:pt x="884" y="177"/>
                  </a:lnTo>
                  <a:lnTo>
                    <a:pt x="847" y="177"/>
                  </a:lnTo>
                  <a:lnTo>
                    <a:pt x="847" y="171"/>
                  </a:lnTo>
                  <a:lnTo>
                    <a:pt x="803" y="171"/>
                  </a:lnTo>
                  <a:lnTo>
                    <a:pt x="803" y="154"/>
                  </a:lnTo>
                  <a:lnTo>
                    <a:pt x="766" y="154"/>
                  </a:lnTo>
                  <a:lnTo>
                    <a:pt x="766" y="148"/>
                  </a:lnTo>
                  <a:lnTo>
                    <a:pt x="724" y="148"/>
                  </a:lnTo>
                  <a:lnTo>
                    <a:pt x="724" y="140"/>
                  </a:lnTo>
                  <a:lnTo>
                    <a:pt x="687" y="140"/>
                  </a:lnTo>
                  <a:lnTo>
                    <a:pt x="687" y="133"/>
                  </a:lnTo>
                  <a:lnTo>
                    <a:pt x="642" y="133"/>
                  </a:lnTo>
                  <a:lnTo>
                    <a:pt x="642" y="118"/>
                  </a:lnTo>
                  <a:lnTo>
                    <a:pt x="607" y="118"/>
                  </a:lnTo>
                  <a:lnTo>
                    <a:pt x="607" y="111"/>
                  </a:lnTo>
                  <a:lnTo>
                    <a:pt x="527" y="111"/>
                  </a:lnTo>
                  <a:lnTo>
                    <a:pt x="527" y="96"/>
                  </a:lnTo>
                  <a:lnTo>
                    <a:pt x="475" y="96"/>
                  </a:lnTo>
                  <a:lnTo>
                    <a:pt x="475" y="89"/>
                  </a:lnTo>
                  <a:lnTo>
                    <a:pt x="446" y="89"/>
                  </a:lnTo>
                  <a:lnTo>
                    <a:pt x="446" y="80"/>
                  </a:lnTo>
                  <a:lnTo>
                    <a:pt x="396" y="80"/>
                  </a:lnTo>
                  <a:lnTo>
                    <a:pt x="396" y="66"/>
                  </a:lnTo>
                  <a:lnTo>
                    <a:pt x="365" y="66"/>
                  </a:lnTo>
                  <a:lnTo>
                    <a:pt x="365" y="59"/>
                  </a:lnTo>
                  <a:lnTo>
                    <a:pt x="315" y="59"/>
                  </a:lnTo>
                  <a:lnTo>
                    <a:pt x="315" y="52"/>
                  </a:lnTo>
                  <a:lnTo>
                    <a:pt x="278" y="52"/>
                  </a:lnTo>
                  <a:lnTo>
                    <a:pt x="278" y="37"/>
                  </a:lnTo>
                  <a:lnTo>
                    <a:pt x="235" y="37"/>
                  </a:lnTo>
                  <a:lnTo>
                    <a:pt x="235" y="28"/>
                  </a:lnTo>
                  <a:lnTo>
                    <a:pt x="200" y="28"/>
                  </a:lnTo>
                  <a:lnTo>
                    <a:pt x="200" y="23"/>
                  </a:lnTo>
                  <a:lnTo>
                    <a:pt x="163" y="23"/>
                  </a:lnTo>
                  <a:lnTo>
                    <a:pt x="163" y="15"/>
                  </a:lnTo>
                  <a:lnTo>
                    <a:pt x="118" y="15"/>
                  </a:lnTo>
                  <a:lnTo>
                    <a:pt x="118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202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746" name="Freeform 450"/>
            <p:cNvSpPr>
              <a:spLocks/>
            </p:cNvSpPr>
            <p:nvPr/>
          </p:nvSpPr>
          <p:spPr bwMode="auto">
            <a:xfrm>
              <a:off x="3932" y="1912"/>
              <a:ext cx="173" cy="134"/>
            </a:xfrm>
            <a:custGeom>
              <a:avLst/>
              <a:gdLst/>
              <a:ahLst/>
              <a:cxnLst>
                <a:cxn ang="0">
                  <a:pos x="22" y="1387"/>
                </a:cxn>
                <a:cxn ang="0">
                  <a:pos x="67" y="1409"/>
                </a:cxn>
                <a:cxn ang="0">
                  <a:pos x="139" y="1418"/>
                </a:cxn>
                <a:cxn ang="0">
                  <a:pos x="176" y="1440"/>
                </a:cxn>
                <a:cxn ang="0">
                  <a:pos x="255" y="1446"/>
                </a:cxn>
                <a:cxn ang="0">
                  <a:pos x="291" y="1460"/>
                </a:cxn>
                <a:cxn ang="0">
                  <a:pos x="401" y="1477"/>
                </a:cxn>
                <a:cxn ang="0">
                  <a:pos x="437" y="1497"/>
                </a:cxn>
                <a:cxn ang="0">
                  <a:pos x="518" y="1506"/>
                </a:cxn>
                <a:cxn ang="0">
                  <a:pos x="563" y="1528"/>
                </a:cxn>
                <a:cxn ang="0">
                  <a:pos x="636" y="1535"/>
                </a:cxn>
                <a:cxn ang="0">
                  <a:pos x="672" y="1557"/>
                </a:cxn>
                <a:cxn ang="0">
                  <a:pos x="751" y="1565"/>
                </a:cxn>
                <a:cxn ang="0">
                  <a:pos x="824" y="1588"/>
                </a:cxn>
                <a:cxn ang="0">
                  <a:pos x="905" y="1594"/>
                </a:cxn>
                <a:cxn ang="0">
                  <a:pos x="942" y="1616"/>
                </a:cxn>
                <a:cxn ang="0">
                  <a:pos x="1006" y="1625"/>
                </a:cxn>
                <a:cxn ang="0">
                  <a:pos x="1057" y="1645"/>
                </a:cxn>
                <a:cxn ang="0">
                  <a:pos x="1123" y="1653"/>
                </a:cxn>
                <a:cxn ang="0">
                  <a:pos x="1160" y="1676"/>
                </a:cxn>
                <a:cxn ang="0">
                  <a:pos x="1239" y="1682"/>
                </a:cxn>
                <a:cxn ang="0">
                  <a:pos x="1312" y="1704"/>
                </a:cxn>
                <a:cxn ang="0">
                  <a:pos x="1393" y="1713"/>
                </a:cxn>
                <a:cxn ang="0">
                  <a:pos x="1430" y="1735"/>
                </a:cxn>
                <a:cxn ang="0">
                  <a:pos x="1721" y="1741"/>
                </a:cxn>
                <a:cxn ang="0">
                  <a:pos x="1726" y="325"/>
                </a:cxn>
                <a:cxn ang="0">
                  <a:pos x="1654" y="316"/>
                </a:cxn>
                <a:cxn ang="0">
                  <a:pos x="1626" y="296"/>
                </a:cxn>
                <a:cxn ang="0">
                  <a:pos x="1539" y="288"/>
                </a:cxn>
                <a:cxn ang="0">
                  <a:pos x="1493" y="273"/>
                </a:cxn>
                <a:cxn ang="0">
                  <a:pos x="1415" y="265"/>
                </a:cxn>
                <a:cxn ang="0">
                  <a:pos x="1378" y="251"/>
                </a:cxn>
                <a:cxn ang="0">
                  <a:pos x="1297" y="237"/>
                </a:cxn>
                <a:cxn ang="0">
                  <a:pos x="1253" y="213"/>
                </a:cxn>
                <a:cxn ang="0">
                  <a:pos x="1138" y="200"/>
                </a:cxn>
                <a:cxn ang="0">
                  <a:pos x="1101" y="177"/>
                </a:cxn>
                <a:cxn ang="0">
                  <a:pos x="1020" y="169"/>
                </a:cxn>
                <a:cxn ang="0">
                  <a:pos x="970" y="154"/>
                </a:cxn>
                <a:cxn ang="0">
                  <a:pos x="888" y="149"/>
                </a:cxn>
                <a:cxn ang="0">
                  <a:pos x="853" y="125"/>
                </a:cxn>
                <a:cxn ang="0">
                  <a:pos x="773" y="118"/>
                </a:cxn>
                <a:cxn ang="0">
                  <a:pos x="729" y="95"/>
                </a:cxn>
                <a:cxn ang="0">
                  <a:pos x="650" y="89"/>
                </a:cxn>
                <a:cxn ang="0">
                  <a:pos x="613" y="74"/>
                </a:cxn>
                <a:cxn ang="0">
                  <a:pos x="533" y="59"/>
                </a:cxn>
                <a:cxn ang="0">
                  <a:pos x="453" y="37"/>
                </a:cxn>
                <a:cxn ang="0">
                  <a:pos x="372" y="30"/>
                </a:cxn>
                <a:cxn ang="0">
                  <a:pos x="322" y="7"/>
                </a:cxn>
                <a:cxn ang="0">
                  <a:pos x="0" y="0"/>
                </a:cxn>
              </a:cxnLst>
              <a:rect l="0" t="0" r="r" b="b"/>
              <a:pathLst>
                <a:path w="1726" h="1741">
                  <a:moveTo>
                    <a:pt x="0" y="0"/>
                  </a:moveTo>
                  <a:lnTo>
                    <a:pt x="0" y="1387"/>
                  </a:lnTo>
                  <a:lnTo>
                    <a:pt x="22" y="1387"/>
                  </a:lnTo>
                  <a:lnTo>
                    <a:pt x="22" y="1403"/>
                  </a:lnTo>
                  <a:lnTo>
                    <a:pt x="67" y="1403"/>
                  </a:lnTo>
                  <a:lnTo>
                    <a:pt x="67" y="1409"/>
                  </a:lnTo>
                  <a:lnTo>
                    <a:pt x="103" y="1409"/>
                  </a:lnTo>
                  <a:lnTo>
                    <a:pt x="103" y="1418"/>
                  </a:lnTo>
                  <a:lnTo>
                    <a:pt x="139" y="1418"/>
                  </a:lnTo>
                  <a:lnTo>
                    <a:pt x="139" y="1423"/>
                  </a:lnTo>
                  <a:lnTo>
                    <a:pt x="176" y="1423"/>
                  </a:lnTo>
                  <a:lnTo>
                    <a:pt x="176" y="1440"/>
                  </a:lnTo>
                  <a:lnTo>
                    <a:pt x="218" y="1440"/>
                  </a:lnTo>
                  <a:lnTo>
                    <a:pt x="218" y="1446"/>
                  </a:lnTo>
                  <a:lnTo>
                    <a:pt x="255" y="1446"/>
                  </a:lnTo>
                  <a:lnTo>
                    <a:pt x="255" y="1454"/>
                  </a:lnTo>
                  <a:lnTo>
                    <a:pt x="291" y="1454"/>
                  </a:lnTo>
                  <a:lnTo>
                    <a:pt x="291" y="1460"/>
                  </a:lnTo>
                  <a:lnTo>
                    <a:pt x="322" y="1460"/>
                  </a:lnTo>
                  <a:lnTo>
                    <a:pt x="322" y="1477"/>
                  </a:lnTo>
                  <a:lnTo>
                    <a:pt x="401" y="1477"/>
                  </a:lnTo>
                  <a:lnTo>
                    <a:pt x="401" y="1491"/>
                  </a:lnTo>
                  <a:lnTo>
                    <a:pt x="437" y="1491"/>
                  </a:lnTo>
                  <a:lnTo>
                    <a:pt x="437" y="1497"/>
                  </a:lnTo>
                  <a:lnTo>
                    <a:pt x="474" y="1497"/>
                  </a:lnTo>
                  <a:lnTo>
                    <a:pt x="474" y="1506"/>
                  </a:lnTo>
                  <a:lnTo>
                    <a:pt x="518" y="1506"/>
                  </a:lnTo>
                  <a:lnTo>
                    <a:pt x="518" y="1520"/>
                  </a:lnTo>
                  <a:lnTo>
                    <a:pt x="563" y="1520"/>
                  </a:lnTo>
                  <a:lnTo>
                    <a:pt x="563" y="1528"/>
                  </a:lnTo>
                  <a:lnTo>
                    <a:pt x="599" y="1528"/>
                  </a:lnTo>
                  <a:lnTo>
                    <a:pt x="599" y="1535"/>
                  </a:lnTo>
                  <a:lnTo>
                    <a:pt x="636" y="1535"/>
                  </a:lnTo>
                  <a:lnTo>
                    <a:pt x="636" y="1542"/>
                  </a:lnTo>
                  <a:lnTo>
                    <a:pt x="672" y="1542"/>
                  </a:lnTo>
                  <a:lnTo>
                    <a:pt x="672" y="1557"/>
                  </a:lnTo>
                  <a:lnTo>
                    <a:pt x="714" y="1557"/>
                  </a:lnTo>
                  <a:lnTo>
                    <a:pt x="714" y="1565"/>
                  </a:lnTo>
                  <a:lnTo>
                    <a:pt x="751" y="1565"/>
                  </a:lnTo>
                  <a:lnTo>
                    <a:pt x="751" y="1579"/>
                  </a:lnTo>
                  <a:lnTo>
                    <a:pt x="824" y="1579"/>
                  </a:lnTo>
                  <a:lnTo>
                    <a:pt x="824" y="1588"/>
                  </a:lnTo>
                  <a:lnTo>
                    <a:pt x="853" y="1588"/>
                  </a:lnTo>
                  <a:lnTo>
                    <a:pt x="853" y="1594"/>
                  </a:lnTo>
                  <a:lnTo>
                    <a:pt x="905" y="1594"/>
                  </a:lnTo>
                  <a:lnTo>
                    <a:pt x="905" y="1608"/>
                  </a:lnTo>
                  <a:lnTo>
                    <a:pt x="942" y="1608"/>
                  </a:lnTo>
                  <a:lnTo>
                    <a:pt x="942" y="1616"/>
                  </a:lnTo>
                  <a:lnTo>
                    <a:pt x="970" y="1616"/>
                  </a:lnTo>
                  <a:lnTo>
                    <a:pt x="970" y="1625"/>
                  </a:lnTo>
                  <a:lnTo>
                    <a:pt x="1006" y="1625"/>
                  </a:lnTo>
                  <a:lnTo>
                    <a:pt x="1006" y="1639"/>
                  </a:lnTo>
                  <a:lnTo>
                    <a:pt x="1057" y="1639"/>
                  </a:lnTo>
                  <a:lnTo>
                    <a:pt x="1057" y="1645"/>
                  </a:lnTo>
                  <a:lnTo>
                    <a:pt x="1088" y="1645"/>
                  </a:lnTo>
                  <a:lnTo>
                    <a:pt x="1088" y="1653"/>
                  </a:lnTo>
                  <a:lnTo>
                    <a:pt x="1123" y="1653"/>
                  </a:lnTo>
                  <a:lnTo>
                    <a:pt x="1123" y="1661"/>
                  </a:lnTo>
                  <a:lnTo>
                    <a:pt x="1160" y="1661"/>
                  </a:lnTo>
                  <a:lnTo>
                    <a:pt x="1160" y="1676"/>
                  </a:lnTo>
                  <a:lnTo>
                    <a:pt x="1203" y="1676"/>
                  </a:lnTo>
                  <a:lnTo>
                    <a:pt x="1203" y="1682"/>
                  </a:lnTo>
                  <a:lnTo>
                    <a:pt x="1239" y="1682"/>
                  </a:lnTo>
                  <a:lnTo>
                    <a:pt x="1239" y="1698"/>
                  </a:lnTo>
                  <a:lnTo>
                    <a:pt x="1312" y="1698"/>
                  </a:lnTo>
                  <a:lnTo>
                    <a:pt x="1312" y="1704"/>
                  </a:lnTo>
                  <a:lnTo>
                    <a:pt x="1356" y="1704"/>
                  </a:lnTo>
                  <a:lnTo>
                    <a:pt x="1356" y="1713"/>
                  </a:lnTo>
                  <a:lnTo>
                    <a:pt x="1393" y="1713"/>
                  </a:lnTo>
                  <a:lnTo>
                    <a:pt x="1393" y="1727"/>
                  </a:lnTo>
                  <a:lnTo>
                    <a:pt x="1430" y="1727"/>
                  </a:lnTo>
                  <a:lnTo>
                    <a:pt x="1430" y="1735"/>
                  </a:lnTo>
                  <a:lnTo>
                    <a:pt x="1471" y="1735"/>
                  </a:lnTo>
                  <a:lnTo>
                    <a:pt x="1471" y="1741"/>
                  </a:lnTo>
                  <a:lnTo>
                    <a:pt x="1721" y="1741"/>
                  </a:lnTo>
                  <a:lnTo>
                    <a:pt x="1721" y="1713"/>
                  </a:lnTo>
                  <a:lnTo>
                    <a:pt x="1726" y="1713"/>
                  </a:lnTo>
                  <a:lnTo>
                    <a:pt x="1726" y="325"/>
                  </a:lnTo>
                  <a:lnTo>
                    <a:pt x="1706" y="325"/>
                  </a:lnTo>
                  <a:lnTo>
                    <a:pt x="1706" y="316"/>
                  </a:lnTo>
                  <a:lnTo>
                    <a:pt x="1654" y="316"/>
                  </a:lnTo>
                  <a:lnTo>
                    <a:pt x="1654" y="310"/>
                  </a:lnTo>
                  <a:lnTo>
                    <a:pt x="1626" y="310"/>
                  </a:lnTo>
                  <a:lnTo>
                    <a:pt x="1626" y="296"/>
                  </a:lnTo>
                  <a:lnTo>
                    <a:pt x="1575" y="296"/>
                  </a:lnTo>
                  <a:lnTo>
                    <a:pt x="1575" y="288"/>
                  </a:lnTo>
                  <a:lnTo>
                    <a:pt x="1539" y="288"/>
                  </a:lnTo>
                  <a:lnTo>
                    <a:pt x="1539" y="279"/>
                  </a:lnTo>
                  <a:lnTo>
                    <a:pt x="1493" y="279"/>
                  </a:lnTo>
                  <a:lnTo>
                    <a:pt x="1493" y="273"/>
                  </a:lnTo>
                  <a:lnTo>
                    <a:pt x="1458" y="273"/>
                  </a:lnTo>
                  <a:lnTo>
                    <a:pt x="1458" y="265"/>
                  </a:lnTo>
                  <a:lnTo>
                    <a:pt x="1415" y="265"/>
                  </a:lnTo>
                  <a:lnTo>
                    <a:pt x="1415" y="259"/>
                  </a:lnTo>
                  <a:lnTo>
                    <a:pt x="1378" y="259"/>
                  </a:lnTo>
                  <a:lnTo>
                    <a:pt x="1378" y="251"/>
                  </a:lnTo>
                  <a:lnTo>
                    <a:pt x="1334" y="251"/>
                  </a:lnTo>
                  <a:lnTo>
                    <a:pt x="1334" y="237"/>
                  </a:lnTo>
                  <a:lnTo>
                    <a:pt x="1297" y="237"/>
                  </a:lnTo>
                  <a:lnTo>
                    <a:pt x="1297" y="228"/>
                  </a:lnTo>
                  <a:lnTo>
                    <a:pt x="1253" y="228"/>
                  </a:lnTo>
                  <a:lnTo>
                    <a:pt x="1253" y="213"/>
                  </a:lnTo>
                  <a:lnTo>
                    <a:pt x="1175" y="213"/>
                  </a:lnTo>
                  <a:lnTo>
                    <a:pt x="1175" y="200"/>
                  </a:lnTo>
                  <a:lnTo>
                    <a:pt x="1138" y="200"/>
                  </a:lnTo>
                  <a:lnTo>
                    <a:pt x="1138" y="191"/>
                  </a:lnTo>
                  <a:lnTo>
                    <a:pt x="1101" y="191"/>
                  </a:lnTo>
                  <a:lnTo>
                    <a:pt x="1101" y="177"/>
                  </a:lnTo>
                  <a:lnTo>
                    <a:pt x="1057" y="177"/>
                  </a:lnTo>
                  <a:lnTo>
                    <a:pt x="1057" y="169"/>
                  </a:lnTo>
                  <a:lnTo>
                    <a:pt x="1020" y="169"/>
                  </a:lnTo>
                  <a:lnTo>
                    <a:pt x="1020" y="163"/>
                  </a:lnTo>
                  <a:lnTo>
                    <a:pt x="970" y="163"/>
                  </a:lnTo>
                  <a:lnTo>
                    <a:pt x="970" y="154"/>
                  </a:lnTo>
                  <a:lnTo>
                    <a:pt x="942" y="154"/>
                  </a:lnTo>
                  <a:lnTo>
                    <a:pt x="942" y="149"/>
                  </a:lnTo>
                  <a:lnTo>
                    <a:pt x="888" y="149"/>
                  </a:lnTo>
                  <a:lnTo>
                    <a:pt x="888" y="140"/>
                  </a:lnTo>
                  <a:lnTo>
                    <a:pt x="853" y="140"/>
                  </a:lnTo>
                  <a:lnTo>
                    <a:pt x="853" y="125"/>
                  </a:lnTo>
                  <a:lnTo>
                    <a:pt x="810" y="125"/>
                  </a:lnTo>
                  <a:lnTo>
                    <a:pt x="810" y="118"/>
                  </a:lnTo>
                  <a:lnTo>
                    <a:pt x="773" y="118"/>
                  </a:lnTo>
                  <a:lnTo>
                    <a:pt x="773" y="112"/>
                  </a:lnTo>
                  <a:lnTo>
                    <a:pt x="729" y="112"/>
                  </a:lnTo>
                  <a:lnTo>
                    <a:pt x="729" y="95"/>
                  </a:lnTo>
                  <a:lnTo>
                    <a:pt x="692" y="95"/>
                  </a:lnTo>
                  <a:lnTo>
                    <a:pt x="692" y="89"/>
                  </a:lnTo>
                  <a:lnTo>
                    <a:pt x="650" y="89"/>
                  </a:lnTo>
                  <a:lnTo>
                    <a:pt x="650" y="81"/>
                  </a:lnTo>
                  <a:lnTo>
                    <a:pt x="613" y="81"/>
                  </a:lnTo>
                  <a:lnTo>
                    <a:pt x="613" y="74"/>
                  </a:lnTo>
                  <a:lnTo>
                    <a:pt x="568" y="74"/>
                  </a:lnTo>
                  <a:lnTo>
                    <a:pt x="568" y="59"/>
                  </a:lnTo>
                  <a:lnTo>
                    <a:pt x="533" y="59"/>
                  </a:lnTo>
                  <a:lnTo>
                    <a:pt x="533" y="52"/>
                  </a:lnTo>
                  <a:lnTo>
                    <a:pt x="453" y="52"/>
                  </a:lnTo>
                  <a:lnTo>
                    <a:pt x="453" y="37"/>
                  </a:lnTo>
                  <a:lnTo>
                    <a:pt x="401" y="37"/>
                  </a:lnTo>
                  <a:lnTo>
                    <a:pt x="401" y="30"/>
                  </a:lnTo>
                  <a:lnTo>
                    <a:pt x="372" y="30"/>
                  </a:lnTo>
                  <a:lnTo>
                    <a:pt x="372" y="21"/>
                  </a:lnTo>
                  <a:lnTo>
                    <a:pt x="322" y="21"/>
                  </a:lnTo>
                  <a:lnTo>
                    <a:pt x="322" y="7"/>
                  </a:lnTo>
                  <a:lnTo>
                    <a:pt x="291" y="7"/>
                  </a:lnTo>
                  <a:lnTo>
                    <a:pt x="29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747" name="Freeform 451"/>
            <p:cNvSpPr>
              <a:spLocks/>
            </p:cNvSpPr>
            <p:nvPr/>
          </p:nvSpPr>
          <p:spPr bwMode="auto">
            <a:xfrm>
              <a:off x="3939" y="1916"/>
              <a:ext cx="158" cy="125"/>
            </a:xfrm>
            <a:custGeom>
              <a:avLst/>
              <a:gdLst/>
              <a:ahLst/>
              <a:cxnLst>
                <a:cxn ang="0">
                  <a:pos x="0" y="1350"/>
                </a:cxn>
                <a:cxn ang="0">
                  <a:pos x="36" y="1359"/>
                </a:cxn>
                <a:cxn ang="0">
                  <a:pos x="72" y="1364"/>
                </a:cxn>
                <a:cxn ang="0">
                  <a:pos x="109" y="1381"/>
                </a:cxn>
                <a:cxn ang="0">
                  <a:pos x="151" y="1387"/>
                </a:cxn>
                <a:cxn ang="0">
                  <a:pos x="188" y="1395"/>
                </a:cxn>
                <a:cxn ang="0">
                  <a:pos x="224" y="1401"/>
                </a:cxn>
                <a:cxn ang="0">
                  <a:pos x="255" y="1418"/>
                </a:cxn>
                <a:cxn ang="0">
                  <a:pos x="334" y="1432"/>
                </a:cxn>
                <a:cxn ang="0">
                  <a:pos x="370" y="1438"/>
                </a:cxn>
                <a:cxn ang="0">
                  <a:pos x="407" y="1447"/>
                </a:cxn>
                <a:cxn ang="0">
                  <a:pos x="451" y="1461"/>
                </a:cxn>
                <a:cxn ang="0">
                  <a:pos x="496" y="1469"/>
                </a:cxn>
                <a:cxn ang="0">
                  <a:pos x="532" y="1476"/>
                </a:cxn>
                <a:cxn ang="0">
                  <a:pos x="569" y="1483"/>
                </a:cxn>
                <a:cxn ang="0">
                  <a:pos x="605" y="1498"/>
                </a:cxn>
                <a:cxn ang="0">
                  <a:pos x="647" y="1506"/>
                </a:cxn>
                <a:cxn ang="0">
                  <a:pos x="684" y="1520"/>
                </a:cxn>
                <a:cxn ang="0">
                  <a:pos x="757" y="1529"/>
                </a:cxn>
                <a:cxn ang="0">
                  <a:pos x="786" y="1535"/>
                </a:cxn>
                <a:cxn ang="0">
                  <a:pos x="838" y="1549"/>
                </a:cxn>
                <a:cxn ang="0">
                  <a:pos x="875" y="1557"/>
                </a:cxn>
                <a:cxn ang="0">
                  <a:pos x="903" y="1566"/>
                </a:cxn>
                <a:cxn ang="0">
                  <a:pos x="939" y="1580"/>
                </a:cxn>
                <a:cxn ang="0">
                  <a:pos x="990" y="1586"/>
                </a:cxn>
                <a:cxn ang="0">
                  <a:pos x="1021" y="1594"/>
                </a:cxn>
                <a:cxn ang="0">
                  <a:pos x="1056" y="1602"/>
                </a:cxn>
                <a:cxn ang="0">
                  <a:pos x="1093" y="1617"/>
                </a:cxn>
                <a:cxn ang="0">
                  <a:pos x="1587" y="251"/>
                </a:cxn>
                <a:cxn ang="0">
                  <a:pos x="1559" y="237"/>
                </a:cxn>
                <a:cxn ang="0">
                  <a:pos x="1508" y="229"/>
                </a:cxn>
                <a:cxn ang="0">
                  <a:pos x="1472" y="220"/>
                </a:cxn>
                <a:cxn ang="0">
                  <a:pos x="1426" y="214"/>
                </a:cxn>
                <a:cxn ang="0">
                  <a:pos x="1391" y="206"/>
                </a:cxn>
                <a:cxn ang="0">
                  <a:pos x="1348" y="200"/>
                </a:cxn>
                <a:cxn ang="0">
                  <a:pos x="1311" y="192"/>
                </a:cxn>
                <a:cxn ang="0">
                  <a:pos x="1267" y="178"/>
                </a:cxn>
                <a:cxn ang="0">
                  <a:pos x="1230" y="169"/>
                </a:cxn>
                <a:cxn ang="0">
                  <a:pos x="1186" y="154"/>
                </a:cxn>
                <a:cxn ang="0">
                  <a:pos x="1108" y="141"/>
                </a:cxn>
                <a:cxn ang="0">
                  <a:pos x="1071" y="132"/>
                </a:cxn>
                <a:cxn ang="0">
                  <a:pos x="1034" y="118"/>
                </a:cxn>
                <a:cxn ang="0">
                  <a:pos x="990" y="110"/>
                </a:cxn>
                <a:cxn ang="0">
                  <a:pos x="953" y="104"/>
                </a:cxn>
                <a:cxn ang="0">
                  <a:pos x="903" y="95"/>
                </a:cxn>
                <a:cxn ang="0">
                  <a:pos x="875" y="90"/>
                </a:cxn>
                <a:cxn ang="0">
                  <a:pos x="821" y="81"/>
                </a:cxn>
                <a:cxn ang="0">
                  <a:pos x="786" y="66"/>
                </a:cxn>
                <a:cxn ang="0">
                  <a:pos x="743" y="59"/>
                </a:cxn>
                <a:cxn ang="0">
                  <a:pos x="706" y="53"/>
                </a:cxn>
                <a:cxn ang="0">
                  <a:pos x="662" y="36"/>
                </a:cxn>
                <a:cxn ang="0">
                  <a:pos x="625" y="30"/>
                </a:cxn>
                <a:cxn ang="0">
                  <a:pos x="583" y="22"/>
                </a:cxn>
                <a:cxn ang="0">
                  <a:pos x="546" y="15"/>
                </a:cxn>
                <a:cxn ang="0">
                  <a:pos x="501" y="0"/>
                </a:cxn>
              </a:cxnLst>
              <a:rect l="0" t="0" r="r" b="b"/>
              <a:pathLst>
                <a:path w="1587" h="1617">
                  <a:moveTo>
                    <a:pt x="0" y="0"/>
                  </a:moveTo>
                  <a:lnTo>
                    <a:pt x="0" y="1350"/>
                  </a:lnTo>
                  <a:lnTo>
                    <a:pt x="36" y="1350"/>
                  </a:lnTo>
                  <a:lnTo>
                    <a:pt x="36" y="1359"/>
                  </a:lnTo>
                  <a:lnTo>
                    <a:pt x="72" y="1359"/>
                  </a:lnTo>
                  <a:lnTo>
                    <a:pt x="72" y="1364"/>
                  </a:lnTo>
                  <a:lnTo>
                    <a:pt x="109" y="1364"/>
                  </a:lnTo>
                  <a:lnTo>
                    <a:pt x="109" y="1381"/>
                  </a:lnTo>
                  <a:lnTo>
                    <a:pt x="151" y="1381"/>
                  </a:lnTo>
                  <a:lnTo>
                    <a:pt x="151" y="1387"/>
                  </a:lnTo>
                  <a:lnTo>
                    <a:pt x="188" y="1387"/>
                  </a:lnTo>
                  <a:lnTo>
                    <a:pt x="188" y="1395"/>
                  </a:lnTo>
                  <a:lnTo>
                    <a:pt x="224" y="1395"/>
                  </a:lnTo>
                  <a:lnTo>
                    <a:pt x="224" y="1401"/>
                  </a:lnTo>
                  <a:lnTo>
                    <a:pt x="255" y="1401"/>
                  </a:lnTo>
                  <a:lnTo>
                    <a:pt x="255" y="1418"/>
                  </a:lnTo>
                  <a:lnTo>
                    <a:pt x="334" y="1418"/>
                  </a:lnTo>
                  <a:lnTo>
                    <a:pt x="334" y="1432"/>
                  </a:lnTo>
                  <a:lnTo>
                    <a:pt x="370" y="1432"/>
                  </a:lnTo>
                  <a:lnTo>
                    <a:pt x="370" y="1438"/>
                  </a:lnTo>
                  <a:lnTo>
                    <a:pt x="407" y="1438"/>
                  </a:lnTo>
                  <a:lnTo>
                    <a:pt x="407" y="1447"/>
                  </a:lnTo>
                  <a:lnTo>
                    <a:pt x="451" y="1447"/>
                  </a:lnTo>
                  <a:lnTo>
                    <a:pt x="451" y="1461"/>
                  </a:lnTo>
                  <a:lnTo>
                    <a:pt x="496" y="1461"/>
                  </a:lnTo>
                  <a:lnTo>
                    <a:pt x="496" y="1469"/>
                  </a:lnTo>
                  <a:lnTo>
                    <a:pt x="532" y="1469"/>
                  </a:lnTo>
                  <a:lnTo>
                    <a:pt x="532" y="1476"/>
                  </a:lnTo>
                  <a:lnTo>
                    <a:pt x="569" y="1476"/>
                  </a:lnTo>
                  <a:lnTo>
                    <a:pt x="569" y="1483"/>
                  </a:lnTo>
                  <a:lnTo>
                    <a:pt x="605" y="1483"/>
                  </a:lnTo>
                  <a:lnTo>
                    <a:pt x="605" y="1498"/>
                  </a:lnTo>
                  <a:lnTo>
                    <a:pt x="647" y="1498"/>
                  </a:lnTo>
                  <a:lnTo>
                    <a:pt x="647" y="1506"/>
                  </a:lnTo>
                  <a:lnTo>
                    <a:pt x="684" y="1506"/>
                  </a:lnTo>
                  <a:lnTo>
                    <a:pt x="684" y="1520"/>
                  </a:lnTo>
                  <a:lnTo>
                    <a:pt x="757" y="1520"/>
                  </a:lnTo>
                  <a:lnTo>
                    <a:pt x="757" y="1529"/>
                  </a:lnTo>
                  <a:lnTo>
                    <a:pt x="786" y="1529"/>
                  </a:lnTo>
                  <a:lnTo>
                    <a:pt x="786" y="1535"/>
                  </a:lnTo>
                  <a:lnTo>
                    <a:pt x="838" y="1535"/>
                  </a:lnTo>
                  <a:lnTo>
                    <a:pt x="838" y="1549"/>
                  </a:lnTo>
                  <a:lnTo>
                    <a:pt x="875" y="1549"/>
                  </a:lnTo>
                  <a:lnTo>
                    <a:pt x="875" y="1557"/>
                  </a:lnTo>
                  <a:lnTo>
                    <a:pt x="903" y="1557"/>
                  </a:lnTo>
                  <a:lnTo>
                    <a:pt x="903" y="1566"/>
                  </a:lnTo>
                  <a:lnTo>
                    <a:pt x="939" y="1566"/>
                  </a:lnTo>
                  <a:lnTo>
                    <a:pt x="939" y="1580"/>
                  </a:lnTo>
                  <a:lnTo>
                    <a:pt x="990" y="1580"/>
                  </a:lnTo>
                  <a:lnTo>
                    <a:pt x="990" y="1586"/>
                  </a:lnTo>
                  <a:lnTo>
                    <a:pt x="1021" y="1586"/>
                  </a:lnTo>
                  <a:lnTo>
                    <a:pt x="1021" y="1594"/>
                  </a:lnTo>
                  <a:lnTo>
                    <a:pt x="1056" y="1594"/>
                  </a:lnTo>
                  <a:lnTo>
                    <a:pt x="1056" y="1602"/>
                  </a:lnTo>
                  <a:lnTo>
                    <a:pt x="1093" y="1602"/>
                  </a:lnTo>
                  <a:lnTo>
                    <a:pt x="1093" y="1617"/>
                  </a:lnTo>
                  <a:lnTo>
                    <a:pt x="1587" y="1617"/>
                  </a:lnTo>
                  <a:lnTo>
                    <a:pt x="1587" y="251"/>
                  </a:lnTo>
                  <a:lnTo>
                    <a:pt x="1559" y="251"/>
                  </a:lnTo>
                  <a:lnTo>
                    <a:pt x="1559" y="237"/>
                  </a:lnTo>
                  <a:lnTo>
                    <a:pt x="1508" y="237"/>
                  </a:lnTo>
                  <a:lnTo>
                    <a:pt x="1508" y="229"/>
                  </a:lnTo>
                  <a:lnTo>
                    <a:pt x="1472" y="229"/>
                  </a:lnTo>
                  <a:lnTo>
                    <a:pt x="1472" y="220"/>
                  </a:lnTo>
                  <a:lnTo>
                    <a:pt x="1426" y="220"/>
                  </a:lnTo>
                  <a:lnTo>
                    <a:pt x="1426" y="214"/>
                  </a:lnTo>
                  <a:lnTo>
                    <a:pt x="1391" y="214"/>
                  </a:lnTo>
                  <a:lnTo>
                    <a:pt x="1391" y="206"/>
                  </a:lnTo>
                  <a:lnTo>
                    <a:pt x="1348" y="206"/>
                  </a:lnTo>
                  <a:lnTo>
                    <a:pt x="1348" y="200"/>
                  </a:lnTo>
                  <a:lnTo>
                    <a:pt x="1311" y="200"/>
                  </a:lnTo>
                  <a:lnTo>
                    <a:pt x="1311" y="192"/>
                  </a:lnTo>
                  <a:lnTo>
                    <a:pt x="1267" y="192"/>
                  </a:lnTo>
                  <a:lnTo>
                    <a:pt x="1267" y="178"/>
                  </a:lnTo>
                  <a:lnTo>
                    <a:pt x="1230" y="178"/>
                  </a:lnTo>
                  <a:lnTo>
                    <a:pt x="1230" y="169"/>
                  </a:lnTo>
                  <a:lnTo>
                    <a:pt x="1186" y="169"/>
                  </a:lnTo>
                  <a:lnTo>
                    <a:pt x="1186" y="154"/>
                  </a:lnTo>
                  <a:lnTo>
                    <a:pt x="1108" y="154"/>
                  </a:lnTo>
                  <a:lnTo>
                    <a:pt x="1108" y="141"/>
                  </a:lnTo>
                  <a:lnTo>
                    <a:pt x="1071" y="141"/>
                  </a:lnTo>
                  <a:lnTo>
                    <a:pt x="1071" y="132"/>
                  </a:lnTo>
                  <a:lnTo>
                    <a:pt x="1034" y="132"/>
                  </a:lnTo>
                  <a:lnTo>
                    <a:pt x="1034" y="118"/>
                  </a:lnTo>
                  <a:lnTo>
                    <a:pt x="990" y="118"/>
                  </a:lnTo>
                  <a:lnTo>
                    <a:pt x="990" y="110"/>
                  </a:lnTo>
                  <a:lnTo>
                    <a:pt x="953" y="110"/>
                  </a:lnTo>
                  <a:lnTo>
                    <a:pt x="953" y="104"/>
                  </a:lnTo>
                  <a:lnTo>
                    <a:pt x="903" y="104"/>
                  </a:lnTo>
                  <a:lnTo>
                    <a:pt x="903" y="95"/>
                  </a:lnTo>
                  <a:lnTo>
                    <a:pt x="875" y="95"/>
                  </a:lnTo>
                  <a:lnTo>
                    <a:pt x="875" y="90"/>
                  </a:lnTo>
                  <a:lnTo>
                    <a:pt x="821" y="90"/>
                  </a:lnTo>
                  <a:lnTo>
                    <a:pt x="821" y="81"/>
                  </a:lnTo>
                  <a:lnTo>
                    <a:pt x="786" y="81"/>
                  </a:lnTo>
                  <a:lnTo>
                    <a:pt x="786" y="66"/>
                  </a:lnTo>
                  <a:lnTo>
                    <a:pt x="743" y="66"/>
                  </a:lnTo>
                  <a:lnTo>
                    <a:pt x="743" y="59"/>
                  </a:lnTo>
                  <a:lnTo>
                    <a:pt x="706" y="59"/>
                  </a:lnTo>
                  <a:lnTo>
                    <a:pt x="706" y="53"/>
                  </a:lnTo>
                  <a:lnTo>
                    <a:pt x="662" y="53"/>
                  </a:lnTo>
                  <a:lnTo>
                    <a:pt x="662" y="36"/>
                  </a:lnTo>
                  <a:lnTo>
                    <a:pt x="625" y="36"/>
                  </a:lnTo>
                  <a:lnTo>
                    <a:pt x="625" y="30"/>
                  </a:lnTo>
                  <a:lnTo>
                    <a:pt x="583" y="30"/>
                  </a:lnTo>
                  <a:lnTo>
                    <a:pt x="583" y="22"/>
                  </a:lnTo>
                  <a:lnTo>
                    <a:pt x="546" y="22"/>
                  </a:lnTo>
                  <a:lnTo>
                    <a:pt x="546" y="15"/>
                  </a:lnTo>
                  <a:lnTo>
                    <a:pt x="501" y="15"/>
                  </a:lnTo>
                  <a:lnTo>
                    <a:pt x="50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748" name="Freeform 452"/>
            <p:cNvSpPr>
              <a:spLocks/>
            </p:cNvSpPr>
            <p:nvPr/>
          </p:nvSpPr>
          <p:spPr bwMode="auto">
            <a:xfrm>
              <a:off x="3946" y="1922"/>
              <a:ext cx="145" cy="113"/>
            </a:xfrm>
            <a:custGeom>
              <a:avLst/>
              <a:gdLst/>
              <a:ahLst/>
              <a:cxnLst>
                <a:cxn ang="0">
                  <a:pos x="0" y="1283"/>
                </a:cxn>
                <a:cxn ang="0">
                  <a:pos x="37" y="1300"/>
                </a:cxn>
                <a:cxn ang="0">
                  <a:pos x="79" y="1306"/>
                </a:cxn>
                <a:cxn ang="0">
                  <a:pos x="116" y="1314"/>
                </a:cxn>
                <a:cxn ang="0">
                  <a:pos x="152" y="1320"/>
                </a:cxn>
                <a:cxn ang="0">
                  <a:pos x="183" y="1337"/>
                </a:cxn>
                <a:cxn ang="0">
                  <a:pos x="262" y="1351"/>
                </a:cxn>
                <a:cxn ang="0">
                  <a:pos x="298" y="1357"/>
                </a:cxn>
                <a:cxn ang="0">
                  <a:pos x="335" y="1366"/>
                </a:cxn>
                <a:cxn ang="0">
                  <a:pos x="379" y="1380"/>
                </a:cxn>
                <a:cxn ang="0">
                  <a:pos x="424" y="1388"/>
                </a:cxn>
                <a:cxn ang="0">
                  <a:pos x="460" y="1395"/>
                </a:cxn>
                <a:cxn ang="0">
                  <a:pos x="497" y="1402"/>
                </a:cxn>
                <a:cxn ang="0">
                  <a:pos x="533" y="1417"/>
                </a:cxn>
                <a:cxn ang="0">
                  <a:pos x="575" y="1425"/>
                </a:cxn>
                <a:cxn ang="0">
                  <a:pos x="612" y="1439"/>
                </a:cxn>
                <a:cxn ang="0">
                  <a:pos x="685" y="1448"/>
                </a:cxn>
                <a:cxn ang="0">
                  <a:pos x="714" y="1454"/>
                </a:cxn>
                <a:cxn ang="0">
                  <a:pos x="766" y="1468"/>
                </a:cxn>
                <a:cxn ang="0">
                  <a:pos x="1450" y="156"/>
                </a:cxn>
                <a:cxn ang="0">
                  <a:pos x="1436" y="148"/>
                </a:cxn>
                <a:cxn ang="0">
                  <a:pos x="1400" y="139"/>
                </a:cxn>
                <a:cxn ang="0">
                  <a:pos x="1354" y="133"/>
                </a:cxn>
                <a:cxn ang="0">
                  <a:pos x="1319" y="125"/>
                </a:cxn>
                <a:cxn ang="0">
                  <a:pos x="1276" y="119"/>
                </a:cxn>
                <a:cxn ang="0">
                  <a:pos x="1239" y="111"/>
                </a:cxn>
                <a:cxn ang="0">
                  <a:pos x="1195" y="97"/>
                </a:cxn>
                <a:cxn ang="0">
                  <a:pos x="1158" y="88"/>
                </a:cxn>
                <a:cxn ang="0">
                  <a:pos x="1114" y="73"/>
                </a:cxn>
                <a:cxn ang="0">
                  <a:pos x="1036" y="60"/>
                </a:cxn>
                <a:cxn ang="0">
                  <a:pos x="999" y="51"/>
                </a:cxn>
                <a:cxn ang="0">
                  <a:pos x="962" y="37"/>
                </a:cxn>
                <a:cxn ang="0">
                  <a:pos x="918" y="29"/>
                </a:cxn>
                <a:cxn ang="0">
                  <a:pos x="881" y="23"/>
                </a:cxn>
                <a:cxn ang="0">
                  <a:pos x="831" y="14"/>
                </a:cxn>
                <a:cxn ang="0">
                  <a:pos x="803" y="9"/>
                </a:cxn>
                <a:cxn ang="0">
                  <a:pos x="749" y="0"/>
                </a:cxn>
              </a:cxnLst>
              <a:rect l="0" t="0" r="r" b="b"/>
              <a:pathLst>
                <a:path w="1450" h="1468">
                  <a:moveTo>
                    <a:pt x="0" y="0"/>
                  </a:moveTo>
                  <a:lnTo>
                    <a:pt x="0" y="1283"/>
                  </a:lnTo>
                  <a:lnTo>
                    <a:pt x="37" y="1283"/>
                  </a:lnTo>
                  <a:lnTo>
                    <a:pt x="37" y="1300"/>
                  </a:lnTo>
                  <a:lnTo>
                    <a:pt x="79" y="1300"/>
                  </a:lnTo>
                  <a:lnTo>
                    <a:pt x="79" y="1306"/>
                  </a:lnTo>
                  <a:lnTo>
                    <a:pt x="116" y="1306"/>
                  </a:lnTo>
                  <a:lnTo>
                    <a:pt x="116" y="1314"/>
                  </a:lnTo>
                  <a:lnTo>
                    <a:pt x="152" y="1314"/>
                  </a:lnTo>
                  <a:lnTo>
                    <a:pt x="152" y="1320"/>
                  </a:lnTo>
                  <a:lnTo>
                    <a:pt x="183" y="1320"/>
                  </a:lnTo>
                  <a:lnTo>
                    <a:pt x="183" y="1337"/>
                  </a:lnTo>
                  <a:lnTo>
                    <a:pt x="262" y="1337"/>
                  </a:lnTo>
                  <a:lnTo>
                    <a:pt x="262" y="1351"/>
                  </a:lnTo>
                  <a:lnTo>
                    <a:pt x="298" y="1351"/>
                  </a:lnTo>
                  <a:lnTo>
                    <a:pt x="298" y="1357"/>
                  </a:lnTo>
                  <a:lnTo>
                    <a:pt x="335" y="1357"/>
                  </a:lnTo>
                  <a:lnTo>
                    <a:pt x="335" y="1366"/>
                  </a:lnTo>
                  <a:lnTo>
                    <a:pt x="379" y="1366"/>
                  </a:lnTo>
                  <a:lnTo>
                    <a:pt x="379" y="1380"/>
                  </a:lnTo>
                  <a:lnTo>
                    <a:pt x="424" y="1380"/>
                  </a:lnTo>
                  <a:lnTo>
                    <a:pt x="424" y="1388"/>
                  </a:lnTo>
                  <a:lnTo>
                    <a:pt x="460" y="1388"/>
                  </a:lnTo>
                  <a:lnTo>
                    <a:pt x="460" y="1395"/>
                  </a:lnTo>
                  <a:lnTo>
                    <a:pt x="497" y="1395"/>
                  </a:lnTo>
                  <a:lnTo>
                    <a:pt x="497" y="1402"/>
                  </a:lnTo>
                  <a:lnTo>
                    <a:pt x="533" y="1402"/>
                  </a:lnTo>
                  <a:lnTo>
                    <a:pt x="533" y="1417"/>
                  </a:lnTo>
                  <a:lnTo>
                    <a:pt x="575" y="1417"/>
                  </a:lnTo>
                  <a:lnTo>
                    <a:pt x="575" y="1425"/>
                  </a:lnTo>
                  <a:lnTo>
                    <a:pt x="612" y="1425"/>
                  </a:lnTo>
                  <a:lnTo>
                    <a:pt x="612" y="1439"/>
                  </a:lnTo>
                  <a:lnTo>
                    <a:pt x="685" y="1439"/>
                  </a:lnTo>
                  <a:lnTo>
                    <a:pt x="685" y="1448"/>
                  </a:lnTo>
                  <a:lnTo>
                    <a:pt x="714" y="1448"/>
                  </a:lnTo>
                  <a:lnTo>
                    <a:pt x="714" y="1454"/>
                  </a:lnTo>
                  <a:lnTo>
                    <a:pt x="766" y="1454"/>
                  </a:lnTo>
                  <a:lnTo>
                    <a:pt x="766" y="1468"/>
                  </a:lnTo>
                  <a:lnTo>
                    <a:pt x="1450" y="1468"/>
                  </a:lnTo>
                  <a:lnTo>
                    <a:pt x="1450" y="156"/>
                  </a:lnTo>
                  <a:lnTo>
                    <a:pt x="1436" y="156"/>
                  </a:lnTo>
                  <a:lnTo>
                    <a:pt x="1436" y="148"/>
                  </a:lnTo>
                  <a:lnTo>
                    <a:pt x="1400" y="148"/>
                  </a:lnTo>
                  <a:lnTo>
                    <a:pt x="1400" y="139"/>
                  </a:lnTo>
                  <a:lnTo>
                    <a:pt x="1354" y="139"/>
                  </a:lnTo>
                  <a:lnTo>
                    <a:pt x="1354" y="133"/>
                  </a:lnTo>
                  <a:lnTo>
                    <a:pt x="1319" y="133"/>
                  </a:lnTo>
                  <a:lnTo>
                    <a:pt x="1319" y="125"/>
                  </a:lnTo>
                  <a:lnTo>
                    <a:pt x="1276" y="125"/>
                  </a:lnTo>
                  <a:lnTo>
                    <a:pt x="1276" y="119"/>
                  </a:lnTo>
                  <a:lnTo>
                    <a:pt x="1239" y="119"/>
                  </a:lnTo>
                  <a:lnTo>
                    <a:pt x="1239" y="111"/>
                  </a:lnTo>
                  <a:lnTo>
                    <a:pt x="1195" y="111"/>
                  </a:lnTo>
                  <a:lnTo>
                    <a:pt x="1195" y="97"/>
                  </a:lnTo>
                  <a:lnTo>
                    <a:pt x="1158" y="97"/>
                  </a:lnTo>
                  <a:lnTo>
                    <a:pt x="1158" y="88"/>
                  </a:lnTo>
                  <a:lnTo>
                    <a:pt x="1114" y="88"/>
                  </a:lnTo>
                  <a:lnTo>
                    <a:pt x="1114" y="73"/>
                  </a:lnTo>
                  <a:lnTo>
                    <a:pt x="1036" y="73"/>
                  </a:lnTo>
                  <a:lnTo>
                    <a:pt x="1036" y="60"/>
                  </a:lnTo>
                  <a:lnTo>
                    <a:pt x="999" y="60"/>
                  </a:lnTo>
                  <a:lnTo>
                    <a:pt x="999" y="51"/>
                  </a:lnTo>
                  <a:lnTo>
                    <a:pt x="962" y="51"/>
                  </a:lnTo>
                  <a:lnTo>
                    <a:pt x="962" y="37"/>
                  </a:lnTo>
                  <a:lnTo>
                    <a:pt x="918" y="37"/>
                  </a:lnTo>
                  <a:lnTo>
                    <a:pt x="918" y="29"/>
                  </a:lnTo>
                  <a:lnTo>
                    <a:pt x="881" y="29"/>
                  </a:lnTo>
                  <a:lnTo>
                    <a:pt x="881" y="23"/>
                  </a:lnTo>
                  <a:lnTo>
                    <a:pt x="831" y="23"/>
                  </a:lnTo>
                  <a:lnTo>
                    <a:pt x="831" y="14"/>
                  </a:lnTo>
                  <a:lnTo>
                    <a:pt x="803" y="14"/>
                  </a:lnTo>
                  <a:lnTo>
                    <a:pt x="803" y="9"/>
                  </a:lnTo>
                  <a:lnTo>
                    <a:pt x="749" y="9"/>
                  </a:lnTo>
                  <a:lnTo>
                    <a:pt x="7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749" name="Freeform 453"/>
            <p:cNvSpPr>
              <a:spLocks/>
            </p:cNvSpPr>
            <p:nvPr/>
          </p:nvSpPr>
          <p:spPr bwMode="auto">
            <a:xfrm>
              <a:off x="3952" y="1927"/>
              <a:ext cx="132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40"/>
                </a:cxn>
                <a:cxn ang="0">
                  <a:pos x="20" y="1240"/>
                </a:cxn>
                <a:cxn ang="0">
                  <a:pos x="20" y="1246"/>
                </a:cxn>
                <a:cxn ang="0">
                  <a:pos x="57" y="1246"/>
                </a:cxn>
                <a:cxn ang="0">
                  <a:pos x="57" y="1254"/>
                </a:cxn>
                <a:cxn ang="0">
                  <a:pos x="93" y="1254"/>
                </a:cxn>
                <a:cxn ang="0">
                  <a:pos x="93" y="1260"/>
                </a:cxn>
                <a:cxn ang="0">
                  <a:pos x="124" y="1260"/>
                </a:cxn>
                <a:cxn ang="0">
                  <a:pos x="124" y="1277"/>
                </a:cxn>
                <a:cxn ang="0">
                  <a:pos x="203" y="1277"/>
                </a:cxn>
                <a:cxn ang="0">
                  <a:pos x="203" y="1291"/>
                </a:cxn>
                <a:cxn ang="0">
                  <a:pos x="239" y="1291"/>
                </a:cxn>
                <a:cxn ang="0">
                  <a:pos x="239" y="1297"/>
                </a:cxn>
                <a:cxn ang="0">
                  <a:pos x="276" y="1297"/>
                </a:cxn>
                <a:cxn ang="0">
                  <a:pos x="276" y="1306"/>
                </a:cxn>
                <a:cxn ang="0">
                  <a:pos x="320" y="1306"/>
                </a:cxn>
                <a:cxn ang="0">
                  <a:pos x="320" y="1320"/>
                </a:cxn>
                <a:cxn ang="0">
                  <a:pos x="365" y="1320"/>
                </a:cxn>
                <a:cxn ang="0">
                  <a:pos x="365" y="1328"/>
                </a:cxn>
                <a:cxn ang="0">
                  <a:pos x="401" y="1328"/>
                </a:cxn>
                <a:cxn ang="0">
                  <a:pos x="401" y="1335"/>
                </a:cxn>
                <a:cxn ang="0">
                  <a:pos x="1319" y="1335"/>
                </a:cxn>
                <a:cxn ang="0">
                  <a:pos x="1319" y="79"/>
                </a:cxn>
                <a:cxn ang="0">
                  <a:pos x="1295" y="79"/>
                </a:cxn>
                <a:cxn ang="0">
                  <a:pos x="1295" y="73"/>
                </a:cxn>
                <a:cxn ang="0">
                  <a:pos x="1260" y="73"/>
                </a:cxn>
                <a:cxn ang="0">
                  <a:pos x="1260" y="65"/>
                </a:cxn>
                <a:cxn ang="0">
                  <a:pos x="1217" y="65"/>
                </a:cxn>
                <a:cxn ang="0">
                  <a:pos x="1217" y="59"/>
                </a:cxn>
                <a:cxn ang="0">
                  <a:pos x="1180" y="59"/>
                </a:cxn>
                <a:cxn ang="0">
                  <a:pos x="1180" y="51"/>
                </a:cxn>
                <a:cxn ang="0">
                  <a:pos x="1136" y="51"/>
                </a:cxn>
                <a:cxn ang="0">
                  <a:pos x="1136" y="37"/>
                </a:cxn>
                <a:cxn ang="0">
                  <a:pos x="1099" y="37"/>
                </a:cxn>
                <a:cxn ang="0">
                  <a:pos x="1099" y="28"/>
                </a:cxn>
                <a:cxn ang="0">
                  <a:pos x="1055" y="28"/>
                </a:cxn>
                <a:cxn ang="0">
                  <a:pos x="1055" y="13"/>
                </a:cxn>
                <a:cxn ang="0">
                  <a:pos x="977" y="13"/>
                </a:cxn>
                <a:cxn ang="0">
                  <a:pos x="977" y="0"/>
                </a:cxn>
                <a:cxn ang="0">
                  <a:pos x="0" y="0"/>
                </a:cxn>
              </a:cxnLst>
              <a:rect l="0" t="0" r="r" b="b"/>
              <a:pathLst>
                <a:path w="1319" h="1335">
                  <a:moveTo>
                    <a:pt x="0" y="0"/>
                  </a:moveTo>
                  <a:lnTo>
                    <a:pt x="0" y="1240"/>
                  </a:lnTo>
                  <a:lnTo>
                    <a:pt x="20" y="1240"/>
                  </a:lnTo>
                  <a:lnTo>
                    <a:pt x="20" y="1246"/>
                  </a:lnTo>
                  <a:lnTo>
                    <a:pt x="57" y="1246"/>
                  </a:lnTo>
                  <a:lnTo>
                    <a:pt x="57" y="1254"/>
                  </a:lnTo>
                  <a:lnTo>
                    <a:pt x="93" y="1254"/>
                  </a:lnTo>
                  <a:lnTo>
                    <a:pt x="93" y="1260"/>
                  </a:lnTo>
                  <a:lnTo>
                    <a:pt x="124" y="1260"/>
                  </a:lnTo>
                  <a:lnTo>
                    <a:pt x="124" y="1277"/>
                  </a:lnTo>
                  <a:lnTo>
                    <a:pt x="203" y="1277"/>
                  </a:lnTo>
                  <a:lnTo>
                    <a:pt x="203" y="1291"/>
                  </a:lnTo>
                  <a:lnTo>
                    <a:pt x="239" y="1291"/>
                  </a:lnTo>
                  <a:lnTo>
                    <a:pt x="239" y="1297"/>
                  </a:lnTo>
                  <a:lnTo>
                    <a:pt x="276" y="1297"/>
                  </a:lnTo>
                  <a:lnTo>
                    <a:pt x="276" y="1306"/>
                  </a:lnTo>
                  <a:lnTo>
                    <a:pt x="320" y="1306"/>
                  </a:lnTo>
                  <a:lnTo>
                    <a:pt x="320" y="1320"/>
                  </a:lnTo>
                  <a:lnTo>
                    <a:pt x="365" y="1320"/>
                  </a:lnTo>
                  <a:lnTo>
                    <a:pt x="365" y="1328"/>
                  </a:lnTo>
                  <a:lnTo>
                    <a:pt x="401" y="1328"/>
                  </a:lnTo>
                  <a:lnTo>
                    <a:pt x="401" y="1335"/>
                  </a:lnTo>
                  <a:lnTo>
                    <a:pt x="1319" y="1335"/>
                  </a:lnTo>
                  <a:lnTo>
                    <a:pt x="1319" y="79"/>
                  </a:lnTo>
                  <a:lnTo>
                    <a:pt x="1295" y="79"/>
                  </a:lnTo>
                  <a:lnTo>
                    <a:pt x="1295" y="73"/>
                  </a:lnTo>
                  <a:lnTo>
                    <a:pt x="1260" y="73"/>
                  </a:lnTo>
                  <a:lnTo>
                    <a:pt x="1260" y="65"/>
                  </a:lnTo>
                  <a:lnTo>
                    <a:pt x="1217" y="65"/>
                  </a:lnTo>
                  <a:lnTo>
                    <a:pt x="1217" y="59"/>
                  </a:lnTo>
                  <a:lnTo>
                    <a:pt x="1180" y="59"/>
                  </a:lnTo>
                  <a:lnTo>
                    <a:pt x="1180" y="51"/>
                  </a:lnTo>
                  <a:lnTo>
                    <a:pt x="1136" y="51"/>
                  </a:lnTo>
                  <a:lnTo>
                    <a:pt x="1136" y="37"/>
                  </a:lnTo>
                  <a:lnTo>
                    <a:pt x="1099" y="37"/>
                  </a:lnTo>
                  <a:lnTo>
                    <a:pt x="1099" y="28"/>
                  </a:lnTo>
                  <a:lnTo>
                    <a:pt x="1055" y="28"/>
                  </a:lnTo>
                  <a:lnTo>
                    <a:pt x="1055" y="13"/>
                  </a:lnTo>
                  <a:lnTo>
                    <a:pt x="977" y="13"/>
                  </a:lnTo>
                  <a:lnTo>
                    <a:pt x="97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6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750" name="Freeform 454"/>
            <p:cNvSpPr>
              <a:spLocks/>
            </p:cNvSpPr>
            <p:nvPr/>
          </p:nvSpPr>
          <p:spPr bwMode="auto">
            <a:xfrm>
              <a:off x="3960" y="1933"/>
              <a:ext cx="118" cy="9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181"/>
                </a:cxn>
                <a:cxn ang="0">
                  <a:pos x="14" y="1181"/>
                </a:cxn>
                <a:cxn ang="0">
                  <a:pos x="14" y="1187"/>
                </a:cxn>
                <a:cxn ang="0">
                  <a:pos x="45" y="1187"/>
                </a:cxn>
                <a:cxn ang="0">
                  <a:pos x="45" y="1204"/>
                </a:cxn>
                <a:cxn ang="0">
                  <a:pos x="1181" y="1204"/>
                </a:cxn>
                <a:cxn ang="0">
                  <a:pos x="1181" y="0"/>
                </a:cxn>
                <a:cxn ang="0">
                  <a:pos x="0" y="0"/>
                </a:cxn>
              </a:cxnLst>
              <a:rect l="0" t="0" r="r" b="b"/>
              <a:pathLst>
                <a:path w="1181" h="1204">
                  <a:moveTo>
                    <a:pt x="0" y="0"/>
                  </a:moveTo>
                  <a:lnTo>
                    <a:pt x="0" y="1181"/>
                  </a:lnTo>
                  <a:lnTo>
                    <a:pt x="14" y="1181"/>
                  </a:lnTo>
                  <a:lnTo>
                    <a:pt x="14" y="1187"/>
                  </a:lnTo>
                  <a:lnTo>
                    <a:pt x="45" y="1187"/>
                  </a:lnTo>
                  <a:lnTo>
                    <a:pt x="45" y="1204"/>
                  </a:lnTo>
                  <a:lnTo>
                    <a:pt x="1181" y="1204"/>
                  </a:lnTo>
                  <a:lnTo>
                    <a:pt x="118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6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751" name="Rectangle 455"/>
            <p:cNvSpPr>
              <a:spLocks noChangeArrowheads="1"/>
            </p:cNvSpPr>
            <p:nvPr/>
          </p:nvSpPr>
          <p:spPr bwMode="auto">
            <a:xfrm>
              <a:off x="3965" y="1937"/>
              <a:ext cx="104" cy="81"/>
            </a:xfrm>
            <a:prstGeom prst="rect">
              <a:avLst/>
            </a:prstGeom>
            <a:solidFill>
              <a:srgbClr val="02025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752" name="Rectangle 456"/>
            <p:cNvSpPr>
              <a:spLocks noChangeArrowheads="1"/>
            </p:cNvSpPr>
            <p:nvPr/>
          </p:nvSpPr>
          <p:spPr bwMode="auto">
            <a:xfrm>
              <a:off x="3972" y="1943"/>
              <a:ext cx="90" cy="70"/>
            </a:xfrm>
            <a:prstGeom prst="rect">
              <a:avLst/>
            </a:prstGeom>
            <a:solidFill>
              <a:srgbClr val="02024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753" name="Rectangle 457"/>
            <p:cNvSpPr>
              <a:spLocks noChangeArrowheads="1"/>
            </p:cNvSpPr>
            <p:nvPr/>
          </p:nvSpPr>
          <p:spPr bwMode="auto">
            <a:xfrm>
              <a:off x="3979" y="1948"/>
              <a:ext cx="77" cy="60"/>
            </a:xfrm>
            <a:prstGeom prst="rect">
              <a:avLst/>
            </a:prstGeom>
            <a:solidFill>
              <a:srgbClr val="02023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754" name="Rectangle 458"/>
            <p:cNvSpPr>
              <a:spLocks noChangeArrowheads="1"/>
            </p:cNvSpPr>
            <p:nvPr/>
          </p:nvSpPr>
          <p:spPr bwMode="auto">
            <a:xfrm>
              <a:off x="3986" y="1954"/>
              <a:ext cx="63" cy="48"/>
            </a:xfrm>
            <a:prstGeom prst="rect">
              <a:avLst/>
            </a:prstGeom>
            <a:solidFill>
              <a:srgbClr val="02022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755" name="Rectangle 459"/>
            <p:cNvSpPr>
              <a:spLocks noChangeArrowheads="1"/>
            </p:cNvSpPr>
            <p:nvPr/>
          </p:nvSpPr>
          <p:spPr bwMode="auto">
            <a:xfrm>
              <a:off x="3992" y="1959"/>
              <a:ext cx="50" cy="38"/>
            </a:xfrm>
            <a:prstGeom prst="rect">
              <a:avLst/>
            </a:prstGeom>
            <a:solidFill>
              <a:srgbClr val="02021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756" name="Rectangle 460"/>
            <p:cNvSpPr>
              <a:spLocks noChangeArrowheads="1"/>
            </p:cNvSpPr>
            <p:nvPr/>
          </p:nvSpPr>
          <p:spPr bwMode="auto">
            <a:xfrm>
              <a:off x="3999" y="1964"/>
              <a:ext cx="37" cy="28"/>
            </a:xfrm>
            <a:prstGeom prst="rect">
              <a:avLst/>
            </a:prstGeom>
            <a:solidFill>
              <a:srgbClr val="02020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757" name="Rectangle 461"/>
            <p:cNvSpPr>
              <a:spLocks noChangeArrowheads="1"/>
            </p:cNvSpPr>
            <p:nvPr/>
          </p:nvSpPr>
          <p:spPr bwMode="auto">
            <a:xfrm>
              <a:off x="4006" y="1969"/>
              <a:ext cx="22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758" name="Freeform 462"/>
            <p:cNvSpPr>
              <a:spLocks/>
            </p:cNvSpPr>
            <p:nvPr/>
          </p:nvSpPr>
          <p:spPr bwMode="auto">
            <a:xfrm>
              <a:off x="3885" y="1907"/>
              <a:ext cx="265" cy="142"/>
            </a:xfrm>
            <a:custGeom>
              <a:avLst/>
              <a:gdLst/>
              <a:ahLst/>
              <a:cxnLst>
                <a:cxn ang="0">
                  <a:pos x="474" y="0"/>
                </a:cxn>
                <a:cxn ang="0">
                  <a:pos x="0" y="1328"/>
                </a:cxn>
                <a:cxn ang="0">
                  <a:pos x="2157" y="1845"/>
                </a:cxn>
                <a:cxn ang="0">
                  <a:pos x="2172" y="1823"/>
                </a:cxn>
                <a:cxn ang="0">
                  <a:pos x="2172" y="1814"/>
                </a:cxn>
                <a:cxn ang="0">
                  <a:pos x="2179" y="1786"/>
                </a:cxn>
                <a:cxn ang="0">
                  <a:pos x="2187" y="1757"/>
                </a:cxn>
                <a:cxn ang="0">
                  <a:pos x="2209" y="1720"/>
                </a:cxn>
                <a:cxn ang="0">
                  <a:pos x="2209" y="1684"/>
                </a:cxn>
                <a:cxn ang="0">
                  <a:pos x="2229" y="1647"/>
                </a:cxn>
                <a:cxn ang="0">
                  <a:pos x="2246" y="1594"/>
                </a:cxn>
                <a:cxn ang="0">
                  <a:pos x="2266" y="1550"/>
                </a:cxn>
                <a:cxn ang="0">
                  <a:pos x="2288" y="1499"/>
                </a:cxn>
                <a:cxn ang="0">
                  <a:pos x="2302" y="1440"/>
                </a:cxn>
                <a:cxn ang="0">
                  <a:pos x="2324" y="1388"/>
                </a:cxn>
                <a:cxn ang="0">
                  <a:pos x="2347" y="1328"/>
                </a:cxn>
                <a:cxn ang="0">
                  <a:pos x="2369" y="1269"/>
                </a:cxn>
                <a:cxn ang="0">
                  <a:pos x="2390" y="1204"/>
                </a:cxn>
                <a:cxn ang="0">
                  <a:pos x="2412" y="1150"/>
                </a:cxn>
                <a:cxn ang="0">
                  <a:pos x="2434" y="1085"/>
                </a:cxn>
                <a:cxn ang="0">
                  <a:pos x="2448" y="1025"/>
                </a:cxn>
                <a:cxn ang="0">
                  <a:pos x="2484" y="965"/>
                </a:cxn>
                <a:cxn ang="0">
                  <a:pos x="2499" y="908"/>
                </a:cxn>
                <a:cxn ang="0">
                  <a:pos x="2521" y="849"/>
                </a:cxn>
                <a:cxn ang="0">
                  <a:pos x="2535" y="789"/>
                </a:cxn>
                <a:cxn ang="0">
                  <a:pos x="2551" y="753"/>
                </a:cxn>
                <a:cxn ang="0">
                  <a:pos x="2571" y="693"/>
                </a:cxn>
                <a:cxn ang="0">
                  <a:pos x="2588" y="657"/>
                </a:cxn>
                <a:cxn ang="0">
                  <a:pos x="2601" y="613"/>
                </a:cxn>
                <a:cxn ang="0">
                  <a:pos x="2616" y="576"/>
                </a:cxn>
                <a:cxn ang="0">
                  <a:pos x="2624" y="545"/>
                </a:cxn>
                <a:cxn ang="0">
                  <a:pos x="2638" y="523"/>
                </a:cxn>
                <a:cxn ang="0">
                  <a:pos x="2644" y="509"/>
                </a:cxn>
                <a:cxn ang="0">
                  <a:pos x="2644" y="486"/>
                </a:cxn>
                <a:cxn ang="0">
                  <a:pos x="474" y="0"/>
                </a:cxn>
              </a:cxnLst>
              <a:rect l="0" t="0" r="r" b="b"/>
              <a:pathLst>
                <a:path w="2644" h="1845">
                  <a:moveTo>
                    <a:pt x="474" y="0"/>
                  </a:moveTo>
                  <a:lnTo>
                    <a:pt x="0" y="1328"/>
                  </a:lnTo>
                  <a:lnTo>
                    <a:pt x="2157" y="1845"/>
                  </a:lnTo>
                  <a:lnTo>
                    <a:pt x="2172" y="1823"/>
                  </a:lnTo>
                  <a:lnTo>
                    <a:pt x="2172" y="1814"/>
                  </a:lnTo>
                  <a:lnTo>
                    <a:pt x="2179" y="1786"/>
                  </a:lnTo>
                  <a:lnTo>
                    <a:pt x="2187" y="1757"/>
                  </a:lnTo>
                  <a:lnTo>
                    <a:pt x="2209" y="1720"/>
                  </a:lnTo>
                  <a:lnTo>
                    <a:pt x="2209" y="1684"/>
                  </a:lnTo>
                  <a:lnTo>
                    <a:pt x="2229" y="1647"/>
                  </a:lnTo>
                  <a:lnTo>
                    <a:pt x="2246" y="1594"/>
                  </a:lnTo>
                  <a:lnTo>
                    <a:pt x="2266" y="1550"/>
                  </a:lnTo>
                  <a:lnTo>
                    <a:pt x="2288" y="1499"/>
                  </a:lnTo>
                  <a:lnTo>
                    <a:pt x="2302" y="1440"/>
                  </a:lnTo>
                  <a:lnTo>
                    <a:pt x="2324" y="1388"/>
                  </a:lnTo>
                  <a:lnTo>
                    <a:pt x="2347" y="1328"/>
                  </a:lnTo>
                  <a:lnTo>
                    <a:pt x="2369" y="1269"/>
                  </a:lnTo>
                  <a:lnTo>
                    <a:pt x="2390" y="1204"/>
                  </a:lnTo>
                  <a:lnTo>
                    <a:pt x="2412" y="1150"/>
                  </a:lnTo>
                  <a:lnTo>
                    <a:pt x="2434" y="1085"/>
                  </a:lnTo>
                  <a:lnTo>
                    <a:pt x="2448" y="1025"/>
                  </a:lnTo>
                  <a:lnTo>
                    <a:pt x="2484" y="965"/>
                  </a:lnTo>
                  <a:lnTo>
                    <a:pt x="2499" y="908"/>
                  </a:lnTo>
                  <a:lnTo>
                    <a:pt x="2521" y="849"/>
                  </a:lnTo>
                  <a:lnTo>
                    <a:pt x="2535" y="789"/>
                  </a:lnTo>
                  <a:lnTo>
                    <a:pt x="2551" y="753"/>
                  </a:lnTo>
                  <a:lnTo>
                    <a:pt x="2571" y="693"/>
                  </a:lnTo>
                  <a:lnTo>
                    <a:pt x="2588" y="657"/>
                  </a:lnTo>
                  <a:lnTo>
                    <a:pt x="2601" y="613"/>
                  </a:lnTo>
                  <a:lnTo>
                    <a:pt x="2616" y="576"/>
                  </a:lnTo>
                  <a:lnTo>
                    <a:pt x="2624" y="545"/>
                  </a:lnTo>
                  <a:lnTo>
                    <a:pt x="2638" y="523"/>
                  </a:lnTo>
                  <a:lnTo>
                    <a:pt x="2644" y="509"/>
                  </a:lnTo>
                  <a:lnTo>
                    <a:pt x="2644" y="486"/>
                  </a:lnTo>
                  <a:lnTo>
                    <a:pt x="47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759" name="Freeform 463"/>
            <p:cNvSpPr>
              <a:spLocks/>
            </p:cNvSpPr>
            <p:nvPr/>
          </p:nvSpPr>
          <p:spPr bwMode="auto">
            <a:xfrm>
              <a:off x="4131" y="2000"/>
              <a:ext cx="44" cy="59"/>
            </a:xfrm>
            <a:custGeom>
              <a:avLst/>
              <a:gdLst/>
              <a:ahLst/>
              <a:cxnLst>
                <a:cxn ang="0">
                  <a:pos x="241" y="0"/>
                </a:cxn>
                <a:cxn ang="0">
                  <a:pos x="0" y="702"/>
                </a:cxn>
                <a:cxn ang="0">
                  <a:pos x="182" y="761"/>
                </a:cxn>
                <a:cxn ang="0">
                  <a:pos x="437" y="52"/>
                </a:cxn>
                <a:cxn ang="0">
                  <a:pos x="241" y="0"/>
                </a:cxn>
              </a:cxnLst>
              <a:rect l="0" t="0" r="r" b="b"/>
              <a:pathLst>
                <a:path w="437" h="761">
                  <a:moveTo>
                    <a:pt x="241" y="0"/>
                  </a:moveTo>
                  <a:lnTo>
                    <a:pt x="0" y="702"/>
                  </a:lnTo>
                  <a:lnTo>
                    <a:pt x="182" y="761"/>
                  </a:lnTo>
                  <a:lnTo>
                    <a:pt x="437" y="52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82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760" name="Freeform 464"/>
            <p:cNvSpPr>
              <a:spLocks/>
            </p:cNvSpPr>
            <p:nvPr/>
          </p:nvSpPr>
          <p:spPr bwMode="auto">
            <a:xfrm>
              <a:off x="4131" y="2000"/>
              <a:ext cx="44" cy="59"/>
            </a:xfrm>
            <a:custGeom>
              <a:avLst/>
              <a:gdLst/>
              <a:ahLst/>
              <a:cxnLst>
                <a:cxn ang="0">
                  <a:pos x="241" y="0"/>
                </a:cxn>
                <a:cxn ang="0">
                  <a:pos x="0" y="702"/>
                </a:cxn>
                <a:cxn ang="0">
                  <a:pos x="182" y="761"/>
                </a:cxn>
                <a:cxn ang="0">
                  <a:pos x="437" y="52"/>
                </a:cxn>
                <a:cxn ang="0">
                  <a:pos x="241" y="0"/>
                </a:cxn>
              </a:cxnLst>
              <a:rect l="0" t="0" r="r" b="b"/>
              <a:pathLst>
                <a:path w="437" h="761">
                  <a:moveTo>
                    <a:pt x="241" y="0"/>
                  </a:moveTo>
                  <a:lnTo>
                    <a:pt x="0" y="702"/>
                  </a:lnTo>
                  <a:lnTo>
                    <a:pt x="182" y="761"/>
                  </a:lnTo>
                  <a:lnTo>
                    <a:pt x="437" y="52"/>
                  </a:lnTo>
                  <a:lnTo>
                    <a:pt x="24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761" name="Freeform 465"/>
            <p:cNvSpPr>
              <a:spLocks/>
            </p:cNvSpPr>
            <p:nvPr/>
          </p:nvSpPr>
          <p:spPr bwMode="auto">
            <a:xfrm>
              <a:off x="4158" y="2011"/>
              <a:ext cx="13" cy="14"/>
            </a:xfrm>
            <a:custGeom>
              <a:avLst/>
              <a:gdLst/>
              <a:ahLst/>
              <a:cxnLst>
                <a:cxn ang="0">
                  <a:pos x="0" y="83"/>
                </a:cxn>
                <a:cxn ang="0">
                  <a:pos x="0" y="120"/>
                </a:cxn>
                <a:cxn ang="0">
                  <a:pos x="9" y="125"/>
                </a:cxn>
                <a:cxn ang="0">
                  <a:pos x="9" y="148"/>
                </a:cxn>
                <a:cxn ang="0">
                  <a:pos x="28" y="162"/>
                </a:cxn>
                <a:cxn ang="0">
                  <a:pos x="28" y="179"/>
                </a:cxn>
                <a:cxn ang="0">
                  <a:pos x="65" y="179"/>
                </a:cxn>
                <a:cxn ang="0">
                  <a:pos x="81" y="162"/>
                </a:cxn>
                <a:cxn ang="0">
                  <a:pos x="81" y="148"/>
                </a:cxn>
                <a:cxn ang="0">
                  <a:pos x="87" y="142"/>
                </a:cxn>
                <a:cxn ang="0">
                  <a:pos x="87" y="111"/>
                </a:cxn>
                <a:cxn ang="0">
                  <a:pos x="96" y="105"/>
                </a:cxn>
                <a:cxn ang="0">
                  <a:pos x="96" y="89"/>
                </a:cxn>
                <a:cxn ang="0">
                  <a:pos x="109" y="83"/>
                </a:cxn>
                <a:cxn ang="0">
                  <a:pos x="109" y="74"/>
                </a:cxn>
                <a:cxn ang="0">
                  <a:pos x="118" y="68"/>
                </a:cxn>
                <a:cxn ang="0">
                  <a:pos x="118" y="60"/>
                </a:cxn>
                <a:cxn ang="0">
                  <a:pos x="124" y="46"/>
                </a:cxn>
                <a:cxn ang="0">
                  <a:pos x="124" y="31"/>
                </a:cxn>
                <a:cxn ang="0">
                  <a:pos x="132" y="31"/>
                </a:cxn>
                <a:cxn ang="0">
                  <a:pos x="132" y="0"/>
                </a:cxn>
                <a:cxn ang="0">
                  <a:pos x="87" y="0"/>
                </a:cxn>
                <a:cxn ang="0">
                  <a:pos x="81" y="8"/>
                </a:cxn>
                <a:cxn ang="0">
                  <a:pos x="59" y="8"/>
                </a:cxn>
                <a:cxn ang="0">
                  <a:pos x="51" y="23"/>
                </a:cxn>
                <a:cxn ang="0">
                  <a:pos x="45" y="23"/>
                </a:cxn>
                <a:cxn ang="0">
                  <a:pos x="28" y="46"/>
                </a:cxn>
                <a:cxn ang="0">
                  <a:pos x="9" y="46"/>
                </a:cxn>
                <a:cxn ang="0">
                  <a:pos x="9" y="60"/>
                </a:cxn>
                <a:cxn ang="0">
                  <a:pos x="0" y="68"/>
                </a:cxn>
                <a:cxn ang="0">
                  <a:pos x="0" y="83"/>
                </a:cxn>
              </a:cxnLst>
              <a:rect l="0" t="0" r="r" b="b"/>
              <a:pathLst>
                <a:path w="132" h="179">
                  <a:moveTo>
                    <a:pt x="0" y="83"/>
                  </a:moveTo>
                  <a:lnTo>
                    <a:pt x="0" y="120"/>
                  </a:lnTo>
                  <a:lnTo>
                    <a:pt x="9" y="125"/>
                  </a:lnTo>
                  <a:lnTo>
                    <a:pt x="9" y="148"/>
                  </a:lnTo>
                  <a:lnTo>
                    <a:pt x="28" y="162"/>
                  </a:lnTo>
                  <a:lnTo>
                    <a:pt x="28" y="179"/>
                  </a:lnTo>
                  <a:lnTo>
                    <a:pt x="65" y="179"/>
                  </a:lnTo>
                  <a:lnTo>
                    <a:pt x="81" y="162"/>
                  </a:lnTo>
                  <a:lnTo>
                    <a:pt x="81" y="148"/>
                  </a:lnTo>
                  <a:lnTo>
                    <a:pt x="87" y="142"/>
                  </a:lnTo>
                  <a:lnTo>
                    <a:pt x="87" y="111"/>
                  </a:lnTo>
                  <a:lnTo>
                    <a:pt x="96" y="105"/>
                  </a:lnTo>
                  <a:lnTo>
                    <a:pt x="96" y="89"/>
                  </a:lnTo>
                  <a:lnTo>
                    <a:pt x="109" y="83"/>
                  </a:lnTo>
                  <a:lnTo>
                    <a:pt x="109" y="74"/>
                  </a:lnTo>
                  <a:lnTo>
                    <a:pt x="118" y="68"/>
                  </a:lnTo>
                  <a:lnTo>
                    <a:pt x="118" y="60"/>
                  </a:lnTo>
                  <a:lnTo>
                    <a:pt x="124" y="46"/>
                  </a:lnTo>
                  <a:lnTo>
                    <a:pt x="124" y="31"/>
                  </a:lnTo>
                  <a:lnTo>
                    <a:pt x="132" y="31"/>
                  </a:lnTo>
                  <a:lnTo>
                    <a:pt x="132" y="0"/>
                  </a:lnTo>
                  <a:lnTo>
                    <a:pt x="87" y="0"/>
                  </a:lnTo>
                  <a:lnTo>
                    <a:pt x="81" y="8"/>
                  </a:lnTo>
                  <a:lnTo>
                    <a:pt x="59" y="8"/>
                  </a:lnTo>
                  <a:lnTo>
                    <a:pt x="51" y="23"/>
                  </a:lnTo>
                  <a:lnTo>
                    <a:pt x="45" y="23"/>
                  </a:lnTo>
                  <a:lnTo>
                    <a:pt x="28" y="46"/>
                  </a:lnTo>
                  <a:lnTo>
                    <a:pt x="9" y="46"/>
                  </a:lnTo>
                  <a:lnTo>
                    <a:pt x="9" y="60"/>
                  </a:lnTo>
                  <a:lnTo>
                    <a:pt x="0" y="68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762" name="Freeform 466"/>
            <p:cNvSpPr>
              <a:spLocks/>
            </p:cNvSpPr>
            <p:nvPr/>
          </p:nvSpPr>
          <p:spPr bwMode="auto">
            <a:xfrm>
              <a:off x="4158" y="2011"/>
              <a:ext cx="13" cy="14"/>
            </a:xfrm>
            <a:custGeom>
              <a:avLst/>
              <a:gdLst/>
              <a:ahLst/>
              <a:cxnLst>
                <a:cxn ang="0">
                  <a:pos x="0" y="83"/>
                </a:cxn>
                <a:cxn ang="0">
                  <a:pos x="0" y="120"/>
                </a:cxn>
                <a:cxn ang="0">
                  <a:pos x="9" y="125"/>
                </a:cxn>
                <a:cxn ang="0">
                  <a:pos x="9" y="148"/>
                </a:cxn>
                <a:cxn ang="0">
                  <a:pos x="28" y="162"/>
                </a:cxn>
                <a:cxn ang="0">
                  <a:pos x="28" y="179"/>
                </a:cxn>
                <a:cxn ang="0">
                  <a:pos x="65" y="179"/>
                </a:cxn>
                <a:cxn ang="0">
                  <a:pos x="81" y="162"/>
                </a:cxn>
                <a:cxn ang="0">
                  <a:pos x="81" y="148"/>
                </a:cxn>
                <a:cxn ang="0">
                  <a:pos x="87" y="142"/>
                </a:cxn>
                <a:cxn ang="0">
                  <a:pos x="87" y="111"/>
                </a:cxn>
                <a:cxn ang="0">
                  <a:pos x="96" y="105"/>
                </a:cxn>
                <a:cxn ang="0">
                  <a:pos x="96" y="89"/>
                </a:cxn>
                <a:cxn ang="0">
                  <a:pos x="109" y="83"/>
                </a:cxn>
                <a:cxn ang="0">
                  <a:pos x="109" y="74"/>
                </a:cxn>
                <a:cxn ang="0">
                  <a:pos x="118" y="68"/>
                </a:cxn>
                <a:cxn ang="0">
                  <a:pos x="118" y="60"/>
                </a:cxn>
                <a:cxn ang="0">
                  <a:pos x="124" y="46"/>
                </a:cxn>
                <a:cxn ang="0">
                  <a:pos x="124" y="31"/>
                </a:cxn>
                <a:cxn ang="0">
                  <a:pos x="132" y="31"/>
                </a:cxn>
                <a:cxn ang="0">
                  <a:pos x="132" y="0"/>
                </a:cxn>
                <a:cxn ang="0">
                  <a:pos x="87" y="0"/>
                </a:cxn>
                <a:cxn ang="0">
                  <a:pos x="81" y="8"/>
                </a:cxn>
                <a:cxn ang="0">
                  <a:pos x="59" y="8"/>
                </a:cxn>
                <a:cxn ang="0">
                  <a:pos x="51" y="23"/>
                </a:cxn>
                <a:cxn ang="0">
                  <a:pos x="45" y="23"/>
                </a:cxn>
                <a:cxn ang="0">
                  <a:pos x="28" y="46"/>
                </a:cxn>
                <a:cxn ang="0">
                  <a:pos x="9" y="46"/>
                </a:cxn>
                <a:cxn ang="0">
                  <a:pos x="9" y="60"/>
                </a:cxn>
                <a:cxn ang="0">
                  <a:pos x="0" y="68"/>
                </a:cxn>
                <a:cxn ang="0">
                  <a:pos x="0" y="83"/>
                </a:cxn>
              </a:cxnLst>
              <a:rect l="0" t="0" r="r" b="b"/>
              <a:pathLst>
                <a:path w="132" h="179">
                  <a:moveTo>
                    <a:pt x="0" y="83"/>
                  </a:moveTo>
                  <a:lnTo>
                    <a:pt x="0" y="120"/>
                  </a:lnTo>
                  <a:lnTo>
                    <a:pt x="9" y="125"/>
                  </a:lnTo>
                  <a:lnTo>
                    <a:pt x="9" y="148"/>
                  </a:lnTo>
                  <a:lnTo>
                    <a:pt x="28" y="162"/>
                  </a:lnTo>
                  <a:lnTo>
                    <a:pt x="28" y="179"/>
                  </a:lnTo>
                  <a:lnTo>
                    <a:pt x="65" y="179"/>
                  </a:lnTo>
                  <a:lnTo>
                    <a:pt x="81" y="162"/>
                  </a:lnTo>
                  <a:lnTo>
                    <a:pt x="81" y="148"/>
                  </a:lnTo>
                  <a:lnTo>
                    <a:pt x="87" y="142"/>
                  </a:lnTo>
                  <a:lnTo>
                    <a:pt x="87" y="111"/>
                  </a:lnTo>
                  <a:lnTo>
                    <a:pt x="96" y="105"/>
                  </a:lnTo>
                  <a:lnTo>
                    <a:pt x="96" y="89"/>
                  </a:lnTo>
                  <a:lnTo>
                    <a:pt x="109" y="83"/>
                  </a:lnTo>
                  <a:lnTo>
                    <a:pt x="109" y="74"/>
                  </a:lnTo>
                  <a:lnTo>
                    <a:pt x="118" y="68"/>
                  </a:lnTo>
                  <a:lnTo>
                    <a:pt x="118" y="60"/>
                  </a:lnTo>
                  <a:lnTo>
                    <a:pt x="124" y="46"/>
                  </a:lnTo>
                  <a:lnTo>
                    <a:pt x="124" y="31"/>
                  </a:lnTo>
                  <a:lnTo>
                    <a:pt x="132" y="31"/>
                  </a:lnTo>
                  <a:lnTo>
                    <a:pt x="132" y="0"/>
                  </a:lnTo>
                  <a:lnTo>
                    <a:pt x="87" y="0"/>
                  </a:lnTo>
                  <a:lnTo>
                    <a:pt x="81" y="8"/>
                  </a:lnTo>
                  <a:lnTo>
                    <a:pt x="59" y="8"/>
                  </a:lnTo>
                  <a:lnTo>
                    <a:pt x="51" y="23"/>
                  </a:lnTo>
                  <a:lnTo>
                    <a:pt x="45" y="23"/>
                  </a:lnTo>
                  <a:lnTo>
                    <a:pt x="28" y="46"/>
                  </a:lnTo>
                  <a:lnTo>
                    <a:pt x="9" y="46"/>
                  </a:lnTo>
                  <a:lnTo>
                    <a:pt x="9" y="60"/>
                  </a:lnTo>
                  <a:lnTo>
                    <a:pt x="0" y="68"/>
                  </a:lnTo>
                  <a:lnTo>
                    <a:pt x="0" y="8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763" name="Freeform 467"/>
            <p:cNvSpPr>
              <a:spLocks/>
            </p:cNvSpPr>
            <p:nvPr/>
          </p:nvSpPr>
          <p:spPr bwMode="auto">
            <a:xfrm>
              <a:off x="4146" y="2035"/>
              <a:ext cx="13" cy="14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0" y="105"/>
                </a:cxn>
                <a:cxn ang="0">
                  <a:pos x="8" y="119"/>
                </a:cxn>
                <a:cxn ang="0">
                  <a:pos x="8" y="133"/>
                </a:cxn>
                <a:cxn ang="0">
                  <a:pos x="16" y="147"/>
                </a:cxn>
                <a:cxn ang="0">
                  <a:pos x="16" y="156"/>
                </a:cxn>
                <a:cxn ang="0">
                  <a:pos x="30" y="156"/>
                </a:cxn>
                <a:cxn ang="0">
                  <a:pos x="30" y="162"/>
                </a:cxn>
                <a:cxn ang="0">
                  <a:pos x="36" y="178"/>
                </a:cxn>
                <a:cxn ang="0">
                  <a:pos x="45" y="178"/>
                </a:cxn>
                <a:cxn ang="0">
                  <a:pos x="52" y="184"/>
                </a:cxn>
                <a:cxn ang="0">
                  <a:pos x="80" y="184"/>
                </a:cxn>
                <a:cxn ang="0">
                  <a:pos x="80" y="178"/>
                </a:cxn>
                <a:cxn ang="0">
                  <a:pos x="89" y="162"/>
                </a:cxn>
                <a:cxn ang="0">
                  <a:pos x="89" y="147"/>
                </a:cxn>
                <a:cxn ang="0">
                  <a:pos x="95" y="133"/>
                </a:cxn>
                <a:cxn ang="0">
                  <a:pos x="95" y="105"/>
                </a:cxn>
                <a:cxn ang="0">
                  <a:pos x="109" y="96"/>
                </a:cxn>
                <a:cxn ang="0">
                  <a:pos x="109" y="90"/>
                </a:cxn>
                <a:cxn ang="0">
                  <a:pos x="117" y="74"/>
                </a:cxn>
                <a:cxn ang="0">
                  <a:pos x="117" y="68"/>
                </a:cxn>
                <a:cxn ang="0">
                  <a:pos x="126" y="53"/>
                </a:cxn>
                <a:cxn ang="0">
                  <a:pos x="126" y="37"/>
                </a:cxn>
                <a:cxn ang="0">
                  <a:pos x="132" y="31"/>
                </a:cxn>
                <a:cxn ang="0">
                  <a:pos x="132" y="0"/>
                </a:cxn>
                <a:cxn ang="0">
                  <a:pos x="95" y="0"/>
                </a:cxn>
                <a:cxn ang="0">
                  <a:pos x="89" y="8"/>
                </a:cxn>
                <a:cxn ang="0">
                  <a:pos x="80" y="8"/>
                </a:cxn>
                <a:cxn ang="0">
                  <a:pos x="58" y="17"/>
                </a:cxn>
                <a:cxn ang="0">
                  <a:pos x="52" y="17"/>
                </a:cxn>
                <a:cxn ang="0">
                  <a:pos x="45" y="31"/>
                </a:cxn>
                <a:cxn ang="0">
                  <a:pos x="36" y="31"/>
                </a:cxn>
                <a:cxn ang="0">
                  <a:pos x="16" y="45"/>
                </a:cxn>
                <a:cxn ang="0">
                  <a:pos x="8" y="45"/>
                </a:cxn>
                <a:cxn ang="0">
                  <a:pos x="8" y="53"/>
                </a:cxn>
                <a:cxn ang="0">
                  <a:pos x="0" y="68"/>
                </a:cxn>
                <a:cxn ang="0">
                  <a:pos x="0" y="90"/>
                </a:cxn>
              </a:cxnLst>
              <a:rect l="0" t="0" r="r" b="b"/>
              <a:pathLst>
                <a:path w="132" h="184">
                  <a:moveTo>
                    <a:pt x="0" y="90"/>
                  </a:moveTo>
                  <a:lnTo>
                    <a:pt x="0" y="105"/>
                  </a:lnTo>
                  <a:lnTo>
                    <a:pt x="8" y="119"/>
                  </a:lnTo>
                  <a:lnTo>
                    <a:pt x="8" y="133"/>
                  </a:lnTo>
                  <a:lnTo>
                    <a:pt x="16" y="147"/>
                  </a:lnTo>
                  <a:lnTo>
                    <a:pt x="16" y="156"/>
                  </a:lnTo>
                  <a:lnTo>
                    <a:pt x="30" y="156"/>
                  </a:lnTo>
                  <a:lnTo>
                    <a:pt x="30" y="162"/>
                  </a:lnTo>
                  <a:lnTo>
                    <a:pt x="36" y="178"/>
                  </a:lnTo>
                  <a:lnTo>
                    <a:pt x="45" y="178"/>
                  </a:lnTo>
                  <a:lnTo>
                    <a:pt x="52" y="184"/>
                  </a:lnTo>
                  <a:lnTo>
                    <a:pt x="80" y="184"/>
                  </a:lnTo>
                  <a:lnTo>
                    <a:pt x="80" y="178"/>
                  </a:lnTo>
                  <a:lnTo>
                    <a:pt x="89" y="162"/>
                  </a:lnTo>
                  <a:lnTo>
                    <a:pt x="89" y="147"/>
                  </a:lnTo>
                  <a:lnTo>
                    <a:pt x="95" y="133"/>
                  </a:lnTo>
                  <a:lnTo>
                    <a:pt x="95" y="105"/>
                  </a:lnTo>
                  <a:lnTo>
                    <a:pt x="109" y="96"/>
                  </a:lnTo>
                  <a:lnTo>
                    <a:pt x="109" y="90"/>
                  </a:lnTo>
                  <a:lnTo>
                    <a:pt x="117" y="74"/>
                  </a:lnTo>
                  <a:lnTo>
                    <a:pt x="117" y="68"/>
                  </a:lnTo>
                  <a:lnTo>
                    <a:pt x="126" y="53"/>
                  </a:lnTo>
                  <a:lnTo>
                    <a:pt x="126" y="37"/>
                  </a:lnTo>
                  <a:lnTo>
                    <a:pt x="132" y="31"/>
                  </a:lnTo>
                  <a:lnTo>
                    <a:pt x="132" y="0"/>
                  </a:lnTo>
                  <a:lnTo>
                    <a:pt x="95" y="0"/>
                  </a:lnTo>
                  <a:lnTo>
                    <a:pt x="89" y="8"/>
                  </a:lnTo>
                  <a:lnTo>
                    <a:pt x="80" y="8"/>
                  </a:lnTo>
                  <a:lnTo>
                    <a:pt x="58" y="17"/>
                  </a:lnTo>
                  <a:lnTo>
                    <a:pt x="52" y="17"/>
                  </a:lnTo>
                  <a:lnTo>
                    <a:pt x="45" y="31"/>
                  </a:lnTo>
                  <a:lnTo>
                    <a:pt x="36" y="31"/>
                  </a:lnTo>
                  <a:lnTo>
                    <a:pt x="16" y="45"/>
                  </a:lnTo>
                  <a:lnTo>
                    <a:pt x="8" y="45"/>
                  </a:lnTo>
                  <a:lnTo>
                    <a:pt x="8" y="53"/>
                  </a:lnTo>
                  <a:lnTo>
                    <a:pt x="0" y="68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764" name="Freeform 468"/>
            <p:cNvSpPr>
              <a:spLocks/>
            </p:cNvSpPr>
            <p:nvPr/>
          </p:nvSpPr>
          <p:spPr bwMode="auto">
            <a:xfrm>
              <a:off x="4146" y="2035"/>
              <a:ext cx="13" cy="14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0" y="105"/>
                </a:cxn>
                <a:cxn ang="0">
                  <a:pos x="8" y="119"/>
                </a:cxn>
                <a:cxn ang="0">
                  <a:pos x="8" y="133"/>
                </a:cxn>
                <a:cxn ang="0">
                  <a:pos x="16" y="147"/>
                </a:cxn>
                <a:cxn ang="0">
                  <a:pos x="16" y="156"/>
                </a:cxn>
                <a:cxn ang="0">
                  <a:pos x="30" y="156"/>
                </a:cxn>
                <a:cxn ang="0">
                  <a:pos x="30" y="162"/>
                </a:cxn>
                <a:cxn ang="0">
                  <a:pos x="36" y="178"/>
                </a:cxn>
                <a:cxn ang="0">
                  <a:pos x="45" y="178"/>
                </a:cxn>
                <a:cxn ang="0">
                  <a:pos x="52" y="184"/>
                </a:cxn>
                <a:cxn ang="0">
                  <a:pos x="80" y="184"/>
                </a:cxn>
                <a:cxn ang="0">
                  <a:pos x="80" y="178"/>
                </a:cxn>
                <a:cxn ang="0">
                  <a:pos x="89" y="162"/>
                </a:cxn>
                <a:cxn ang="0">
                  <a:pos x="89" y="147"/>
                </a:cxn>
                <a:cxn ang="0">
                  <a:pos x="95" y="133"/>
                </a:cxn>
                <a:cxn ang="0">
                  <a:pos x="95" y="105"/>
                </a:cxn>
                <a:cxn ang="0">
                  <a:pos x="109" y="96"/>
                </a:cxn>
                <a:cxn ang="0">
                  <a:pos x="109" y="90"/>
                </a:cxn>
                <a:cxn ang="0">
                  <a:pos x="117" y="74"/>
                </a:cxn>
                <a:cxn ang="0">
                  <a:pos x="117" y="68"/>
                </a:cxn>
                <a:cxn ang="0">
                  <a:pos x="126" y="53"/>
                </a:cxn>
                <a:cxn ang="0">
                  <a:pos x="126" y="37"/>
                </a:cxn>
                <a:cxn ang="0">
                  <a:pos x="132" y="31"/>
                </a:cxn>
                <a:cxn ang="0">
                  <a:pos x="132" y="0"/>
                </a:cxn>
                <a:cxn ang="0">
                  <a:pos x="95" y="0"/>
                </a:cxn>
                <a:cxn ang="0">
                  <a:pos x="89" y="8"/>
                </a:cxn>
                <a:cxn ang="0">
                  <a:pos x="80" y="8"/>
                </a:cxn>
                <a:cxn ang="0">
                  <a:pos x="58" y="17"/>
                </a:cxn>
                <a:cxn ang="0">
                  <a:pos x="52" y="17"/>
                </a:cxn>
                <a:cxn ang="0">
                  <a:pos x="45" y="31"/>
                </a:cxn>
                <a:cxn ang="0">
                  <a:pos x="36" y="31"/>
                </a:cxn>
                <a:cxn ang="0">
                  <a:pos x="16" y="45"/>
                </a:cxn>
                <a:cxn ang="0">
                  <a:pos x="8" y="45"/>
                </a:cxn>
                <a:cxn ang="0">
                  <a:pos x="8" y="53"/>
                </a:cxn>
                <a:cxn ang="0">
                  <a:pos x="0" y="68"/>
                </a:cxn>
                <a:cxn ang="0">
                  <a:pos x="0" y="90"/>
                </a:cxn>
              </a:cxnLst>
              <a:rect l="0" t="0" r="r" b="b"/>
              <a:pathLst>
                <a:path w="132" h="184">
                  <a:moveTo>
                    <a:pt x="0" y="90"/>
                  </a:moveTo>
                  <a:lnTo>
                    <a:pt x="0" y="105"/>
                  </a:lnTo>
                  <a:lnTo>
                    <a:pt x="8" y="119"/>
                  </a:lnTo>
                  <a:lnTo>
                    <a:pt x="8" y="133"/>
                  </a:lnTo>
                  <a:lnTo>
                    <a:pt x="16" y="147"/>
                  </a:lnTo>
                  <a:lnTo>
                    <a:pt x="16" y="156"/>
                  </a:lnTo>
                  <a:lnTo>
                    <a:pt x="30" y="156"/>
                  </a:lnTo>
                  <a:lnTo>
                    <a:pt x="30" y="162"/>
                  </a:lnTo>
                  <a:lnTo>
                    <a:pt x="36" y="178"/>
                  </a:lnTo>
                  <a:lnTo>
                    <a:pt x="45" y="178"/>
                  </a:lnTo>
                  <a:lnTo>
                    <a:pt x="52" y="184"/>
                  </a:lnTo>
                  <a:lnTo>
                    <a:pt x="80" y="184"/>
                  </a:lnTo>
                  <a:lnTo>
                    <a:pt x="80" y="178"/>
                  </a:lnTo>
                  <a:lnTo>
                    <a:pt x="89" y="162"/>
                  </a:lnTo>
                  <a:lnTo>
                    <a:pt x="89" y="147"/>
                  </a:lnTo>
                  <a:lnTo>
                    <a:pt x="95" y="133"/>
                  </a:lnTo>
                  <a:lnTo>
                    <a:pt x="95" y="105"/>
                  </a:lnTo>
                  <a:lnTo>
                    <a:pt x="109" y="96"/>
                  </a:lnTo>
                  <a:lnTo>
                    <a:pt x="109" y="90"/>
                  </a:lnTo>
                  <a:lnTo>
                    <a:pt x="117" y="74"/>
                  </a:lnTo>
                  <a:lnTo>
                    <a:pt x="117" y="68"/>
                  </a:lnTo>
                  <a:lnTo>
                    <a:pt x="126" y="53"/>
                  </a:lnTo>
                  <a:lnTo>
                    <a:pt x="126" y="37"/>
                  </a:lnTo>
                  <a:lnTo>
                    <a:pt x="132" y="31"/>
                  </a:lnTo>
                  <a:lnTo>
                    <a:pt x="132" y="0"/>
                  </a:lnTo>
                  <a:lnTo>
                    <a:pt x="95" y="0"/>
                  </a:lnTo>
                  <a:lnTo>
                    <a:pt x="89" y="8"/>
                  </a:lnTo>
                  <a:lnTo>
                    <a:pt x="80" y="8"/>
                  </a:lnTo>
                  <a:lnTo>
                    <a:pt x="58" y="17"/>
                  </a:lnTo>
                  <a:lnTo>
                    <a:pt x="52" y="17"/>
                  </a:lnTo>
                  <a:lnTo>
                    <a:pt x="45" y="31"/>
                  </a:lnTo>
                  <a:lnTo>
                    <a:pt x="36" y="31"/>
                  </a:lnTo>
                  <a:lnTo>
                    <a:pt x="16" y="45"/>
                  </a:lnTo>
                  <a:lnTo>
                    <a:pt x="8" y="45"/>
                  </a:lnTo>
                  <a:lnTo>
                    <a:pt x="8" y="53"/>
                  </a:lnTo>
                  <a:lnTo>
                    <a:pt x="0" y="68"/>
                  </a:lnTo>
                  <a:lnTo>
                    <a:pt x="0" y="9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765" name="Line 469"/>
            <p:cNvSpPr>
              <a:spLocks noChangeShapeType="1"/>
            </p:cNvSpPr>
            <p:nvPr/>
          </p:nvSpPr>
          <p:spPr bwMode="auto">
            <a:xfrm flipH="1">
              <a:off x="3894" y="1728"/>
              <a:ext cx="33" cy="15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470"/>
          <p:cNvGrpSpPr>
            <a:grpSpLocks/>
          </p:cNvGrpSpPr>
          <p:nvPr/>
        </p:nvGrpSpPr>
        <p:grpSpPr bwMode="auto">
          <a:xfrm>
            <a:off x="762000" y="2835275"/>
            <a:ext cx="838200" cy="517525"/>
            <a:chOff x="480" y="1786"/>
            <a:chExt cx="528" cy="326"/>
          </a:xfrm>
        </p:grpSpPr>
        <p:sp>
          <p:nvSpPr>
            <p:cNvPr id="823767" name="Freeform 471"/>
            <p:cNvSpPr>
              <a:spLocks/>
            </p:cNvSpPr>
            <p:nvPr/>
          </p:nvSpPr>
          <p:spPr bwMode="auto">
            <a:xfrm>
              <a:off x="833" y="1956"/>
              <a:ext cx="157" cy="156"/>
            </a:xfrm>
            <a:custGeom>
              <a:avLst/>
              <a:gdLst/>
              <a:ahLst/>
              <a:cxnLst>
                <a:cxn ang="0">
                  <a:pos x="1332" y="133"/>
                </a:cxn>
                <a:cxn ang="0">
                  <a:pos x="647" y="997"/>
                </a:cxn>
                <a:cxn ang="0">
                  <a:pos x="0" y="1661"/>
                </a:cxn>
                <a:cxn ang="0">
                  <a:pos x="0" y="2024"/>
                </a:cxn>
                <a:cxn ang="0">
                  <a:pos x="1567" y="531"/>
                </a:cxn>
                <a:cxn ang="0">
                  <a:pos x="1567" y="0"/>
                </a:cxn>
                <a:cxn ang="0">
                  <a:pos x="1332" y="133"/>
                </a:cxn>
              </a:cxnLst>
              <a:rect l="0" t="0" r="r" b="b"/>
              <a:pathLst>
                <a:path w="1567" h="2024">
                  <a:moveTo>
                    <a:pt x="1332" y="133"/>
                  </a:moveTo>
                  <a:lnTo>
                    <a:pt x="647" y="997"/>
                  </a:lnTo>
                  <a:lnTo>
                    <a:pt x="0" y="1661"/>
                  </a:lnTo>
                  <a:lnTo>
                    <a:pt x="0" y="2024"/>
                  </a:lnTo>
                  <a:lnTo>
                    <a:pt x="1567" y="531"/>
                  </a:lnTo>
                  <a:lnTo>
                    <a:pt x="1567" y="0"/>
                  </a:lnTo>
                  <a:lnTo>
                    <a:pt x="1332" y="133"/>
                  </a:lnTo>
                  <a:close/>
                </a:path>
              </a:pathLst>
            </a:custGeom>
            <a:solidFill>
              <a:srgbClr val="82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768" name="Freeform 472"/>
            <p:cNvSpPr>
              <a:spLocks/>
            </p:cNvSpPr>
            <p:nvPr/>
          </p:nvSpPr>
          <p:spPr bwMode="auto">
            <a:xfrm>
              <a:off x="833" y="1956"/>
              <a:ext cx="157" cy="156"/>
            </a:xfrm>
            <a:custGeom>
              <a:avLst/>
              <a:gdLst/>
              <a:ahLst/>
              <a:cxnLst>
                <a:cxn ang="0">
                  <a:pos x="1332" y="133"/>
                </a:cxn>
                <a:cxn ang="0">
                  <a:pos x="647" y="997"/>
                </a:cxn>
                <a:cxn ang="0">
                  <a:pos x="0" y="1661"/>
                </a:cxn>
                <a:cxn ang="0">
                  <a:pos x="0" y="2024"/>
                </a:cxn>
                <a:cxn ang="0">
                  <a:pos x="1567" y="531"/>
                </a:cxn>
                <a:cxn ang="0">
                  <a:pos x="1567" y="0"/>
                </a:cxn>
                <a:cxn ang="0">
                  <a:pos x="1332" y="133"/>
                </a:cxn>
              </a:cxnLst>
              <a:rect l="0" t="0" r="r" b="b"/>
              <a:pathLst>
                <a:path w="1567" h="2024">
                  <a:moveTo>
                    <a:pt x="1332" y="133"/>
                  </a:moveTo>
                  <a:lnTo>
                    <a:pt x="647" y="997"/>
                  </a:lnTo>
                  <a:lnTo>
                    <a:pt x="0" y="1661"/>
                  </a:lnTo>
                  <a:lnTo>
                    <a:pt x="0" y="2024"/>
                  </a:lnTo>
                  <a:lnTo>
                    <a:pt x="1567" y="531"/>
                  </a:lnTo>
                  <a:lnTo>
                    <a:pt x="1567" y="0"/>
                  </a:lnTo>
                  <a:lnTo>
                    <a:pt x="1332" y="13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769" name="Freeform 473"/>
            <p:cNvSpPr>
              <a:spLocks/>
            </p:cNvSpPr>
            <p:nvPr/>
          </p:nvSpPr>
          <p:spPr bwMode="auto">
            <a:xfrm>
              <a:off x="480" y="2010"/>
              <a:ext cx="353" cy="10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0" y="257"/>
                </a:cxn>
                <a:cxn ang="0">
                  <a:pos x="3534" y="1320"/>
                </a:cxn>
                <a:cxn ang="0">
                  <a:pos x="3534" y="1090"/>
                </a:cxn>
                <a:cxn ang="0">
                  <a:pos x="3467" y="1033"/>
                </a:cxn>
                <a:cxn ang="0">
                  <a:pos x="93" y="0"/>
                </a:cxn>
                <a:cxn ang="0">
                  <a:pos x="0" y="28"/>
                </a:cxn>
              </a:cxnLst>
              <a:rect l="0" t="0" r="r" b="b"/>
              <a:pathLst>
                <a:path w="3534" h="1320">
                  <a:moveTo>
                    <a:pt x="0" y="28"/>
                  </a:moveTo>
                  <a:lnTo>
                    <a:pt x="0" y="257"/>
                  </a:lnTo>
                  <a:lnTo>
                    <a:pt x="3534" y="1320"/>
                  </a:lnTo>
                  <a:lnTo>
                    <a:pt x="3534" y="1090"/>
                  </a:lnTo>
                  <a:lnTo>
                    <a:pt x="3467" y="1033"/>
                  </a:lnTo>
                  <a:lnTo>
                    <a:pt x="93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82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770" name="Freeform 474"/>
            <p:cNvSpPr>
              <a:spLocks/>
            </p:cNvSpPr>
            <p:nvPr/>
          </p:nvSpPr>
          <p:spPr bwMode="auto">
            <a:xfrm>
              <a:off x="480" y="2010"/>
              <a:ext cx="353" cy="10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0" y="257"/>
                </a:cxn>
                <a:cxn ang="0">
                  <a:pos x="3534" y="1320"/>
                </a:cxn>
                <a:cxn ang="0">
                  <a:pos x="3534" y="1090"/>
                </a:cxn>
                <a:cxn ang="0">
                  <a:pos x="3467" y="1033"/>
                </a:cxn>
                <a:cxn ang="0">
                  <a:pos x="93" y="0"/>
                </a:cxn>
                <a:cxn ang="0">
                  <a:pos x="0" y="28"/>
                </a:cxn>
              </a:cxnLst>
              <a:rect l="0" t="0" r="r" b="b"/>
              <a:pathLst>
                <a:path w="3534" h="1320">
                  <a:moveTo>
                    <a:pt x="0" y="28"/>
                  </a:moveTo>
                  <a:lnTo>
                    <a:pt x="0" y="257"/>
                  </a:lnTo>
                  <a:lnTo>
                    <a:pt x="3534" y="1320"/>
                  </a:lnTo>
                  <a:lnTo>
                    <a:pt x="3534" y="1090"/>
                  </a:lnTo>
                  <a:lnTo>
                    <a:pt x="3467" y="1033"/>
                  </a:lnTo>
                  <a:lnTo>
                    <a:pt x="93" y="0"/>
                  </a:lnTo>
                  <a:lnTo>
                    <a:pt x="0" y="2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771" name="Freeform 475"/>
            <p:cNvSpPr>
              <a:spLocks/>
            </p:cNvSpPr>
            <p:nvPr/>
          </p:nvSpPr>
          <p:spPr bwMode="auto">
            <a:xfrm>
              <a:off x="914" y="1994"/>
              <a:ext cx="56" cy="47"/>
            </a:xfrm>
            <a:custGeom>
              <a:avLst/>
              <a:gdLst/>
              <a:ahLst/>
              <a:cxnLst>
                <a:cxn ang="0">
                  <a:pos x="0" y="539"/>
                </a:cxn>
                <a:cxn ang="0">
                  <a:pos x="0" y="618"/>
                </a:cxn>
                <a:cxn ang="0">
                  <a:pos x="168" y="464"/>
                </a:cxn>
                <a:cxn ang="0">
                  <a:pos x="212" y="464"/>
                </a:cxn>
                <a:cxn ang="0">
                  <a:pos x="423" y="264"/>
                </a:cxn>
                <a:cxn ang="0">
                  <a:pos x="423" y="220"/>
                </a:cxn>
                <a:cxn ang="0">
                  <a:pos x="560" y="79"/>
                </a:cxn>
                <a:cxn ang="0">
                  <a:pos x="560" y="0"/>
                </a:cxn>
                <a:cxn ang="0">
                  <a:pos x="373" y="184"/>
                </a:cxn>
                <a:cxn ang="0">
                  <a:pos x="342" y="184"/>
                </a:cxn>
                <a:cxn ang="0">
                  <a:pos x="153" y="360"/>
                </a:cxn>
                <a:cxn ang="0">
                  <a:pos x="153" y="405"/>
                </a:cxn>
                <a:cxn ang="0">
                  <a:pos x="0" y="539"/>
                </a:cxn>
              </a:cxnLst>
              <a:rect l="0" t="0" r="r" b="b"/>
              <a:pathLst>
                <a:path w="560" h="618">
                  <a:moveTo>
                    <a:pt x="0" y="539"/>
                  </a:moveTo>
                  <a:lnTo>
                    <a:pt x="0" y="618"/>
                  </a:lnTo>
                  <a:lnTo>
                    <a:pt x="168" y="464"/>
                  </a:lnTo>
                  <a:lnTo>
                    <a:pt x="212" y="464"/>
                  </a:lnTo>
                  <a:lnTo>
                    <a:pt x="423" y="264"/>
                  </a:lnTo>
                  <a:lnTo>
                    <a:pt x="423" y="220"/>
                  </a:lnTo>
                  <a:lnTo>
                    <a:pt x="560" y="79"/>
                  </a:lnTo>
                  <a:lnTo>
                    <a:pt x="560" y="0"/>
                  </a:lnTo>
                  <a:lnTo>
                    <a:pt x="373" y="184"/>
                  </a:lnTo>
                  <a:lnTo>
                    <a:pt x="342" y="184"/>
                  </a:lnTo>
                  <a:lnTo>
                    <a:pt x="153" y="360"/>
                  </a:lnTo>
                  <a:lnTo>
                    <a:pt x="153" y="405"/>
                  </a:lnTo>
                  <a:lnTo>
                    <a:pt x="0" y="539"/>
                  </a:lnTo>
                  <a:close/>
                </a:path>
              </a:pathLst>
            </a:custGeom>
            <a:solidFill>
              <a:srgbClr val="4242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772" name="Freeform 476"/>
            <p:cNvSpPr>
              <a:spLocks/>
            </p:cNvSpPr>
            <p:nvPr/>
          </p:nvSpPr>
          <p:spPr bwMode="auto">
            <a:xfrm>
              <a:off x="914" y="1994"/>
              <a:ext cx="56" cy="47"/>
            </a:xfrm>
            <a:custGeom>
              <a:avLst/>
              <a:gdLst/>
              <a:ahLst/>
              <a:cxnLst>
                <a:cxn ang="0">
                  <a:pos x="0" y="539"/>
                </a:cxn>
                <a:cxn ang="0">
                  <a:pos x="0" y="618"/>
                </a:cxn>
                <a:cxn ang="0">
                  <a:pos x="168" y="464"/>
                </a:cxn>
                <a:cxn ang="0">
                  <a:pos x="212" y="464"/>
                </a:cxn>
                <a:cxn ang="0">
                  <a:pos x="423" y="264"/>
                </a:cxn>
                <a:cxn ang="0">
                  <a:pos x="423" y="220"/>
                </a:cxn>
                <a:cxn ang="0">
                  <a:pos x="560" y="79"/>
                </a:cxn>
                <a:cxn ang="0">
                  <a:pos x="560" y="0"/>
                </a:cxn>
                <a:cxn ang="0">
                  <a:pos x="373" y="184"/>
                </a:cxn>
                <a:cxn ang="0">
                  <a:pos x="342" y="184"/>
                </a:cxn>
                <a:cxn ang="0">
                  <a:pos x="153" y="360"/>
                </a:cxn>
                <a:cxn ang="0">
                  <a:pos x="153" y="405"/>
                </a:cxn>
                <a:cxn ang="0">
                  <a:pos x="0" y="539"/>
                </a:cxn>
              </a:cxnLst>
              <a:rect l="0" t="0" r="r" b="b"/>
              <a:pathLst>
                <a:path w="560" h="618">
                  <a:moveTo>
                    <a:pt x="0" y="539"/>
                  </a:moveTo>
                  <a:lnTo>
                    <a:pt x="0" y="618"/>
                  </a:lnTo>
                  <a:lnTo>
                    <a:pt x="168" y="464"/>
                  </a:lnTo>
                  <a:lnTo>
                    <a:pt x="212" y="464"/>
                  </a:lnTo>
                  <a:lnTo>
                    <a:pt x="423" y="264"/>
                  </a:lnTo>
                  <a:lnTo>
                    <a:pt x="423" y="220"/>
                  </a:lnTo>
                  <a:lnTo>
                    <a:pt x="560" y="79"/>
                  </a:lnTo>
                  <a:lnTo>
                    <a:pt x="560" y="0"/>
                  </a:lnTo>
                  <a:lnTo>
                    <a:pt x="373" y="184"/>
                  </a:lnTo>
                  <a:lnTo>
                    <a:pt x="342" y="184"/>
                  </a:lnTo>
                  <a:lnTo>
                    <a:pt x="153" y="360"/>
                  </a:lnTo>
                  <a:lnTo>
                    <a:pt x="153" y="405"/>
                  </a:lnTo>
                  <a:lnTo>
                    <a:pt x="0" y="53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773" name="Line 477"/>
            <p:cNvSpPr>
              <a:spLocks noChangeShapeType="1"/>
            </p:cNvSpPr>
            <p:nvPr/>
          </p:nvSpPr>
          <p:spPr bwMode="auto">
            <a:xfrm flipH="1">
              <a:off x="927" y="2030"/>
              <a:ext cx="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774" name="Line 478"/>
            <p:cNvSpPr>
              <a:spLocks noChangeShapeType="1"/>
            </p:cNvSpPr>
            <p:nvPr/>
          </p:nvSpPr>
          <p:spPr bwMode="auto">
            <a:xfrm>
              <a:off x="951" y="2010"/>
              <a:ext cx="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775" name="Line 479"/>
            <p:cNvSpPr>
              <a:spLocks noChangeShapeType="1"/>
            </p:cNvSpPr>
            <p:nvPr/>
          </p:nvSpPr>
          <p:spPr bwMode="auto">
            <a:xfrm flipH="1">
              <a:off x="950" y="2014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776" name="Freeform 480"/>
            <p:cNvSpPr>
              <a:spLocks/>
            </p:cNvSpPr>
            <p:nvPr/>
          </p:nvSpPr>
          <p:spPr bwMode="auto">
            <a:xfrm>
              <a:off x="912" y="2032"/>
              <a:ext cx="3" cy="13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0" y="169"/>
                </a:cxn>
                <a:cxn ang="0">
                  <a:pos x="37" y="154"/>
                </a:cxn>
                <a:cxn ang="0">
                  <a:pos x="37" y="0"/>
                </a:cxn>
                <a:cxn ang="0">
                  <a:pos x="0" y="15"/>
                </a:cxn>
              </a:cxnLst>
              <a:rect l="0" t="0" r="r" b="b"/>
              <a:pathLst>
                <a:path w="37" h="169">
                  <a:moveTo>
                    <a:pt x="0" y="15"/>
                  </a:moveTo>
                  <a:lnTo>
                    <a:pt x="0" y="169"/>
                  </a:lnTo>
                  <a:lnTo>
                    <a:pt x="37" y="154"/>
                  </a:lnTo>
                  <a:lnTo>
                    <a:pt x="37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777" name="Freeform 481"/>
            <p:cNvSpPr>
              <a:spLocks/>
            </p:cNvSpPr>
            <p:nvPr/>
          </p:nvSpPr>
          <p:spPr bwMode="auto">
            <a:xfrm>
              <a:off x="912" y="2032"/>
              <a:ext cx="3" cy="13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0" y="169"/>
                </a:cxn>
                <a:cxn ang="0">
                  <a:pos x="37" y="154"/>
                </a:cxn>
                <a:cxn ang="0">
                  <a:pos x="37" y="0"/>
                </a:cxn>
                <a:cxn ang="0">
                  <a:pos x="0" y="15"/>
                </a:cxn>
              </a:cxnLst>
              <a:rect l="0" t="0" r="r" b="b"/>
              <a:pathLst>
                <a:path w="37" h="169">
                  <a:moveTo>
                    <a:pt x="0" y="15"/>
                  </a:moveTo>
                  <a:lnTo>
                    <a:pt x="0" y="169"/>
                  </a:lnTo>
                  <a:lnTo>
                    <a:pt x="37" y="154"/>
                  </a:lnTo>
                  <a:lnTo>
                    <a:pt x="37" y="0"/>
                  </a:lnTo>
                  <a:lnTo>
                    <a:pt x="0" y="1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778" name="Line 482"/>
            <p:cNvSpPr>
              <a:spLocks noChangeShapeType="1"/>
            </p:cNvSpPr>
            <p:nvPr/>
          </p:nvSpPr>
          <p:spPr bwMode="auto">
            <a:xfrm>
              <a:off x="569" y="1956"/>
              <a:ext cx="343" cy="7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779" name="Freeform 483"/>
            <p:cNvSpPr>
              <a:spLocks/>
            </p:cNvSpPr>
            <p:nvPr/>
          </p:nvSpPr>
          <p:spPr bwMode="auto">
            <a:xfrm>
              <a:off x="480" y="1938"/>
              <a:ext cx="510" cy="155"/>
            </a:xfrm>
            <a:custGeom>
              <a:avLst/>
              <a:gdLst/>
              <a:ahLst/>
              <a:cxnLst>
                <a:cxn ang="0">
                  <a:pos x="1231" y="0"/>
                </a:cxn>
                <a:cxn ang="0">
                  <a:pos x="889" y="241"/>
                </a:cxn>
                <a:cxn ang="0">
                  <a:pos x="889" y="309"/>
                </a:cxn>
                <a:cxn ang="0">
                  <a:pos x="0" y="950"/>
                </a:cxn>
                <a:cxn ang="0">
                  <a:pos x="3534" y="2021"/>
                </a:cxn>
                <a:cxn ang="0">
                  <a:pos x="4318" y="1252"/>
                </a:cxn>
                <a:cxn ang="0">
                  <a:pos x="4318" y="1150"/>
                </a:cxn>
                <a:cxn ang="0">
                  <a:pos x="4663" y="818"/>
                </a:cxn>
                <a:cxn ang="0">
                  <a:pos x="4742" y="582"/>
                </a:cxn>
                <a:cxn ang="0">
                  <a:pos x="5101" y="241"/>
                </a:cxn>
                <a:cxn ang="0">
                  <a:pos x="4814" y="176"/>
                </a:cxn>
                <a:cxn ang="0">
                  <a:pos x="1652" y="110"/>
                </a:cxn>
                <a:cxn ang="0">
                  <a:pos x="1231" y="0"/>
                </a:cxn>
              </a:cxnLst>
              <a:rect l="0" t="0" r="r" b="b"/>
              <a:pathLst>
                <a:path w="5101" h="2021">
                  <a:moveTo>
                    <a:pt x="1231" y="0"/>
                  </a:moveTo>
                  <a:lnTo>
                    <a:pt x="889" y="241"/>
                  </a:lnTo>
                  <a:lnTo>
                    <a:pt x="889" y="309"/>
                  </a:lnTo>
                  <a:lnTo>
                    <a:pt x="0" y="950"/>
                  </a:lnTo>
                  <a:lnTo>
                    <a:pt x="3534" y="2021"/>
                  </a:lnTo>
                  <a:lnTo>
                    <a:pt x="4318" y="1252"/>
                  </a:lnTo>
                  <a:lnTo>
                    <a:pt x="4318" y="1150"/>
                  </a:lnTo>
                  <a:lnTo>
                    <a:pt x="4663" y="818"/>
                  </a:lnTo>
                  <a:lnTo>
                    <a:pt x="4742" y="582"/>
                  </a:lnTo>
                  <a:lnTo>
                    <a:pt x="5101" y="241"/>
                  </a:lnTo>
                  <a:lnTo>
                    <a:pt x="4814" y="176"/>
                  </a:lnTo>
                  <a:lnTo>
                    <a:pt x="1652" y="110"/>
                  </a:lnTo>
                  <a:lnTo>
                    <a:pt x="1231" y="0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780" name="Freeform 484"/>
            <p:cNvSpPr>
              <a:spLocks/>
            </p:cNvSpPr>
            <p:nvPr/>
          </p:nvSpPr>
          <p:spPr bwMode="auto">
            <a:xfrm>
              <a:off x="480" y="1938"/>
              <a:ext cx="510" cy="155"/>
            </a:xfrm>
            <a:custGeom>
              <a:avLst/>
              <a:gdLst/>
              <a:ahLst/>
              <a:cxnLst>
                <a:cxn ang="0">
                  <a:pos x="1231" y="0"/>
                </a:cxn>
                <a:cxn ang="0">
                  <a:pos x="889" y="241"/>
                </a:cxn>
                <a:cxn ang="0">
                  <a:pos x="889" y="309"/>
                </a:cxn>
                <a:cxn ang="0">
                  <a:pos x="0" y="950"/>
                </a:cxn>
                <a:cxn ang="0">
                  <a:pos x="3534" y="2021"/>
                </a:cxn>
                <a:cxn ang="0">
                  <a:pos x="4318" y="1252"/>
                </a:cxn>
                <a:cxn ang="0">
                  <a:pos x="4318" y="1150"/>
                </a:cxn>
                <a:cxn ang="0">
                  <a:pos x="4663" y="818"/>
                </a:cxn>
                <a:cxn ang="0">
                  <a:pos x="4742" y="582"/>
                </a:cxn>
                <a:cxn ang="0">
                  <a:pos x="5101" y="241"/>
                </a:cxn>
                <a:cxn ang="0">
                  <a:pos x="4814" y="176"/>
                </a:cxn>
                <a:cxn ang="0">
                  <a:pos x="1652" y="110"/>
                </a:cxn>
                <a:cxn ang="0">
                  <a:pos x="1231" y="0"/>
                </a:cxn>
              </a:cxnLst>
              <a:rect l="0" t="0" r="r" b="b"/>
              <a:pathLst>
                <a:path w="5101" h="2021">
                  <a:moveTo>
                    <a:pt x="1231" y="0"/>
                  </a:moveTo>
                  <a:lnTo>
                    <a:pt x="889" y="241"/>
                  </a:lnTo>
                  <a:lnTo>
                    <a:pt x="889" y="309"/>
                  </a:lnTo>
                  <a:lnTo>
                    <a:pt x="0" y="950"/>
                  </a:lnTo>
                  <a:lnTo>
                    <a:pt x="3534" y="2021"/>
                  </a:lnTo>
                  <a:lnTo>
                    <a:pt x="4318" y="1252"/>
                  </a:lnTo>
                  <a:lnTo>
                    <a:pt x="4318" y="1150"/>
                  </a:lnTo>
                  <a:lnTo>
                    <a:pt x="4663" y="818"/>
                  </a:lnTo>
                  <a:lnTo>
                    <a:pt x="4742" y="582"/>
                  </a:lnTo>
                  <a:lnTo>
                    <a:pt x="5101" y="241"/>
                  </a:lnTo>
                  <a:lnTo>
                    <a:pt x="4814" y="176"/>
                  </a:lnTo>
                  <a:lnTo>
                    <a:pt x="1652" y="110"/>
                  </a:lnTo>
                  <a:lnTo>
                    <a:pt x="123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781" name="Freeform 485"/>
            <p:cNvSpPr>
              <a:spLocks/>
            </p:cNvSpPr>
            <p:nvPr/>
          </p:nvSpPr>
          <p:spPr bwMode="auto">
            <a:xfrm>
              <a:off x="578" y="1950"/>
              <a:ext cx="31" cy="10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0" y="82"/>
                </a:cxn>
                <a:cxn ang="0">
                  <a:pos x="191" y="139"/>
                </a:cxn>
                <a:cxn ang="0">
                  <a:pos x="306" y="51"/>
                </a:cxn>
                <a:cxn ang="0">
                  <a:pos x="117" y="0"/>
                </a:cxn>
              </a:cxnLst>
              <a:rect l="0" t="0" r="r" b="b"/>
              <a:pathLst>
                <a:path w="306" h="139">
                  <a:moveTo>
                    <a:pt x="117" y="0"/>
                  </a:moveTo>
                  <a:lnTo>
                    <a:pt x="0" y="82"/>
                  </a:lnTo>
                  <a:lnTo>
                    <a:pt x="191" y="139"/>
                  </a:lnTo>
                  <a:lnTo>
                    <a:pt x="306" y="51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82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782" name="Freeform 486"/>
            <p:cNvSpPr>
              <a:spLocks/>
            </p:cNvSpPr>
            <p:nvPr/>
          </p:nvSpPr>
          <p:spPr bwMode="auto">
            <a:xfrm>
              <a:off x="578" y="1950"/>
              <a:ext cx="31" cy="10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0" y="82"/>
                </a:cxn>
                <a:cxn ang="0">
                  <a:pos x="191" y="139"/>
                </a:cxn>
                <a:cxn ang="0">
                  <a:pos x="306" y="51"/>
                </a:cxn>
                <a:cxn ang="0">
                  <a:pos x="117" y="0"/>
                </a:cxn>
              </a:cxnLst>
              <a:rect l="0" t="0" r="r" b="b"/>
              <a:pathLst>
                <a:path w="306" h="139">
                  <a:moveTo>
                    <a:pt x="117" y="0"/>
                  </a:moveTo>
                  <a:lnTo>
                    <a:pt x="0" y="82"/>
                  </a:lnTo>
                  <a:lnTo>
                    <a:pt x="191" y="139"/>
                  </a:lnTo>
                  <a:lnTo>
                    <a:pt x="306" y="51"/>
                  </a:lnTo>
                  <a:lnTo>
                    <a:pt x="117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783" name="Freeform 487"/>
            <p:cNvSpPr>
              <a:spLocks/>
            </p:cNvSpPr>
            <p:nvPr/>
          </p:nvSpPr>
          <p:spPr bwMode="auto">
            <a:xfrm>
              <a:off x="532" y="1970"/>
              <a:ext cx="306" cy="97"/>
            </a:xfrm>
            <a:custGeom>
              <a:avLst/>
              <a:gdLst/>
              <a:ahLst/>
              <a:cxnLst>
                <a:cxn ang="0">
                  <a:pos x="401" y="0"/>
                </a:cxn>
                <a:cxn ang="0">
                  <a:pos x="225" y="139"/>
                </a:cxn>
                <a:cxn ang="0">
                  <a:pos x="189" y="235"/>
                </a:cxn>
                <a:cxn ang="0">
                  <a:pos x="0" y="457"/>
                </a:cxn>
                <a:cxn ang="0">
                  <a:pos x="2688" y="1260"/>
                </a:cxn>
                <a:cxn ang="0">
                  <a:pos x="2833" y="1106"/>
                </a:cxn>
                <a:cxn ang="0">
                  <a:pos x="3060" y="730"/>
                </a:cxn>
                <a:cxn ang="0">
                  <a:pos x="2973" y="693"/>
                </a:cxn>
                <a:cxn ang="0">
                  <a:pos x="401" y="0"/>
                </a:cxn>
              </a:cxnLst>
              <a:rect l="0" t="0" r="r" b="b"/>
              <a:pathLst>
                <a:path w="3060" h="1260">
                  <a:moveTo>
                    <a:pt x="401" y="0"/>
                  </a:moveTo>
                  <a:lnTo>
                    <a:pt x="225" y="139"/>
                  </a:lnTo>
                  <a:lnTo>
                    <a:pt x="189" y="235"/>
                  </a:lnTo>
                  <a:lnTo>
                    <a:pt x="0" y="457"/>
                  </a:lnTo>
                  <a:lnTo>
                    <a:pt x="2688" y="1260"/>
                  </a:lnTo>
                  <a:lnTo>
                    <a:pt x="2833" y="1106"/>
                  </a:lnTo>
                  <a:lnTo>
                    <a:pt x="3060" y="730"/>
                  </a:lnTo>
                  <a:lnTo>
                    <a:pt x="2973" y="693"/>
                  </a:lnTo>
                  <a:lnTo>
                    <a:pt x="401" y="0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784" name="Freeform 488"/>
            <p:cNvSpPr>
              <a:spLocks/>
            </p:cNvSpPr>
            <p:nvPr/>
          </p:nvSpPr>
          <p:spPr bwMode="auto">
            <a:xfrm>
              <a:off x="532" y="1970"/>
              <a:ext cx="306" cy="97"/>
            </a:xfrm>
            <a:custGeom>
              <a:avLst/>
              <a:gdLst/>
              <a:ahLst/>
              <a:cxnLst>
                <a:cxn ang="0">
                  <a:pos x="401" y="0"/>
                </a:cxn>
                <a:cxn ang="0">
                  <a:pos x="225" y="139"/>
                </a:cxn>
                <a:cxn ang="0">
                  <a:pos x="189" y="235"/>
                </a:cxn>
                <a:cxn ang="0">
                  <a:pos x="0" y="457"/>
                </a:cxn>
                <a:cxn ang="0">
                  <a:pos x="2688" y="1260"/>
                </a:cxn>
                <a:cxn ang="0">
                  <a:pos x="2833" y="1106"/>
                </a:cxn>
                <a:cxn ang="0">
                  <a:pos x="3060" y="730"/>
                </a:cxn>
                <a:cxn ang="0">
                  <a:pos x="2973" y="693"/>
                </a:cxn>
                <a:cxn ang="0">
                  <a:pos x="401" y="0"/>
                </a:cxn>
              </a:cxnLst>
              <a:rect l="0" t="0" r="r" b="b"/>
              <a:pathLst>
                <a:path w="3060" h="1260">
                  <a:moveTo>
                    <a:pt x="401" y="0"/>
                  </a:moveTo>
                  <a:lnTo>
                    <a:pt x="225" y="139"/>
                  </a:lnTo>
                  <a:lnTo>
                    <a:pt x="189" y="235"/>
                  </a:lnTo>
                  <a:lnTo>
                    <a:pt x="0" y="457"/>
                  </a:lnTo>
                  <a:lnTo>
                    <a:pt x="2688" y="1260"/>
                  </a:lnTo>
                  <a:lnTo>
                    <a:pt x="2833" y="1106"/>
                  </a:lnTo>
                  <a:lnTo>
                    <a:pt x="3060" y="730"/>
                  </a:lnTo>
                  <a:lnTo>
                    <a:pt x="2973" y="693"/>
                  </a:lnTo>
                  <a:lnTo>
                    <a:pt x="40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785" name="Line 489"/>
            <p:cNvSpPr>
              <a:spLocks noChangeShapeType="1"/>
            </p:cNvSpPr>
            <p:nvPr/>
          </p:nvSpPr>
          <p:spPr bwMode="auto">
            <a:xfrm>
              <a:off x="567" y="1981"/>
              <a:ext cx="253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786" name="Line 490"/>
            <p:cNvSpPr>
              <a:spLocks noChangeShapeType="1"/>
            </p:cNvSpPr>
            <p:nvPr/>
          </p:nvSpPr>
          <p:spPr bwMode="auto">
            <a:xfrm>
              <a:off x="558" y="1988"/>
              <a:ext cx="250" cy="5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787" name="Line 491"/>
            <p:cNvSpPr>
              <a:spLocks noChangeShapeType="1"/>
            </p:cNvSpPr>
            <p:nvPr/>
          </p:nvSpPr>
          <p:spPr bwMode="auto">
            <a:xfrm>
              <a:off x="549" y="1998"/>
              <a:ext cx="257" cy="5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788" name="Line 492"/>
            <p:cNvSpPr>
              <a:spLocks noChangeShapeType="1"/>
            </p:cNvSpPr>
            <p:nvPr/>
          </p:nvSpPr>
          <p:spPr bwMode="auto">
            <a:xfrm flipH="1">
              <a:off x="574" y="1985"/>
              <a:ext cx="10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789" name="Line 493"/>
            <p:cNvSpPr>
              <a:spLocks noChangeShapeType="1"/>
            </p:cNvSpPr>
            <p:nvPr/>
          </p:nvSpPr>
          <p:spPr bwMode="auto">
            <a:xfrm flipH="1">
              <a:off x="597" y="1979"/>
              <a:ext cx="10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790" name="Line 494"/>
            <p:cNvSpPr>
              <a:spLocks noChangeShapeType="1"/>
            </p:cNvSpPr>
            <p:nvPr/>
          </p:nvSpPr>
          <p:spPr bwMode="auto">
            <a:xfrm flipH="1">
              <a:off x="578" y="1976"/>
              <a:ext cx="1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791" name="Line 495"/>
            <p:cNvSpPr>
              <a:spLocks noChangeShapeType="1"/>
            </p:cNvSpPr>
            <p:nvPr/>
          </p:nvSpPr>
          <p:spPr bwMode="auto">
            <a:xfrm flipH="1">
              <a:off x="615" y="1984"/>
              <a:ext cx="10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792" name="Line 496"/>
            <p:cNvSpPr>
              <a:spLocks noChangeShapeType="1"/>
            </p:cNvSpPr>
            <p:nvPr/>
          </p:nvSpPr>
          <p:spPr bwMode="auto">
            <a:xfrm flipH="1">
              <a:off x="634" y="1988"/>
              <a:ext cx="1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793" name="Line 497"/>
            <p:cNvSpPr>
              <a:spLocks noChangeShapeType="1"/>
            </p:cNvSpPr>
            <p:nvPr/>
          </p:nvSpPr>
          <p:spPr bwMode="auto">
            <a:xfrm flipH="1">
              <a:off x="667" y="2015"/>
              <a:ext cx="13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794" name="Line 498"/>
            <p:cNvSpPr>
              <a:spLocks noChangeShapeType="1"/>
            </p:cNvSpPr>
            <p:nvPr/>
          </p:nvSpPr>
          <p:spPr bwMode="auto">
            <a:xfrm flipH="1">
              <a:off x="688" y="2019"/>
              <a:ext cx="1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795" name="Line 499"/>
            <p:cNvSpPr>
              <a:spLocks noChangeShapeType="1"/>
            </p:cNvSpPr>
            <p:nvPr/>
          </p:nvSpPr>
          <p:spPr bwMode="auto">
            <a:xfrm flipH="1">
              <a:off x="707" y="2023"/>
              <a:ext cx="12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796" name="Line 500"/>
            <p:cNvSpPr>
              <a:spLocks noChangeShapeType="1"/>
            </p:cNvSpPr>
            <p:nvPr/>
          </p:nvSpPr>
          <p:spPr bwMode="auto">
            <a:xfrm flipH="1">
              <a:off x="730" y="2028"/>
              <a:ext cx="14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797" name="Line 501"/>
            <p:cNvSpPr>
              <a:spLocks noChangeShapeType="1"/>
            </p:cNvSpPr>
            <p:nvPr/>
          </p:nvSpPr>
          <p:spPr bwMode="auto">
            <a:xfrm flipH="1">
              <a:off x="753" y="2033"/>
              <a:ext cx="12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798" name="Line 502"/>
            <p:cNvSpPr>
              <a:spLocks noChangeShapeType="1"/>
            </p:cNvSpPr>
            <p:nvPr/>
          </p:nvSpPr>
          <p:spPr bwMode="auto">
            <a:xfrm flipH="1">
              <a:off x="775" y="2038"/>
              <a:ext cx="12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799" name="Line 503"/>
            <p:cNvSpPr>
              <a:spLocks noChangeShapeType="1"/>
            </p:cNvSpPr>
            <p:nvPr/>
          </p:nvSpPr>
          <p:spPr bwMode="auto">
            <a:xfrm flipH="1">
              <a:off x="779" y="2026"/>
              <a:ext cx="13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800" name="Line 504"/>
            <p:cNvSpPr>
              <a:spLocks noChangeShapeType="1"/>
            </p:cNvSpPr>
            <p:nvPr/>
          </p:nvSpPr>
          <p:spPr bwMode="auto">
            <a:xfrm flipH="1">
              <a:off x="758" y="2022"/>
              <a:ext cx="13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801" name="Line 505"/>
            <p:cNvSpPr>
              <a:spLocks noChangeShapeType="1"/>
            </p:cNvSpPr>
            <p:nvPr/>
          </p:nvSpPr>
          <p:spPr bwMode="auto">
            <a:xfrm flipH="1">
              <a:off x="736" y="2018"/>
              <a:ext cx="12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802" name="Line 506"/>
            <p:cNvSpPr>
              <a:spLocks noChangeShapeType="1"/>
            </p:cNvSpPr>
            <p:nvPr/>
          </p:nvSpPr>
          <p:spPr bwMode="auto">
            <a:xfrm flipH="1">
              <a:off x="712" y="2014"/>
              <a:ext cx="13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803" name="Line 507"/>
            <p:cNvSpPr>
              <a:spLocks noChangeShapeType="1"/>
            </p:cNvSpPr>
            <p:nvPr/>
          </p:nvSpPr>
          <p:spPr bwMode="auto">
            <a:xfrm flipH="1">
              <a:off x="692" y="2009"/>
              <a:ext cx="13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804" name="Line 508"/>
            <p:cNvSpPr>
              <a:spLocks noChangeShapeType="1"/>
            </p:cNvSpPr>
            <p:nvPr/>
          </p:nvSpPr>
          <p:spPr bwMode="auto">
            <a:xfrm flipH="1">
              <a:off x="674" y="2005"/>
              <a:ext cx="1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805" name="Line 509"/>
            <p:cNvSpPr>
              <a:spLocks noChangeShapeType="1"/>
            </p:cNvSpPr>
            <p:nvPr/>
          </p:nvSpPr>
          <p:spPr bwMode="auto">
            <a:xfrm flipH="1">
              <a:off x="656" y="1992"/>
              <a:ext cx="11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806" name="Line 510"/>
            <p:cNvSpPr>
              <a:spLocks noChangeShapeType="1"/>
            </p:cNvSpPr>
            <p:nvPr/>
          </p:nvSpPr>
          <p:spPr bwMode="auto">
            <a:xfrm flipH="1">
              <a:off x="675" y="1996"/>
              <a:ext cx="10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807" name="Line 511"/>
            <p:cNvSpPr>
              <a:spLocks noChangeShapeType="1"/>
            </p:cNvSpPr>
            <p:nvPr/>
          </p:nvSpPr>
          <p:spPr bwMode="auto">
            <a:xfrm flipH="1">
              <a:off x="697" y="2001"/>
              <a:ext cx="10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808" name="Line 512"/>
            <p:cNvSpPr>
              <a:spLocks noChangeShapeType="1"/>
            </p:cNvSpPr>
            <p:nvPr/>
          </p:nvSpPr>
          <p:spPr bwMode="auto">
            <a:xfrm flipH="1">
              <a:off x="717" y="2005"/>
              <a:ext cx="1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809" name="Line 513"/>
            <p:cNvSpPr>
              <a:spLocks noChangeShapeType="1"/>
            </p:cNvSpPr>
            <p:nvPr/>
          </p:nvSpPr>
          <p:spPr bwMode="auto">
            <a:xfrm flipH="1">
              <a:off x="738" y="2008"/>
              <a:ext cx="10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810" name="Line 514"/>
            <p:cNvSpPr>
              <a:spLocks noChangeShapeType="1"/>
            </p:cNvSpPr>
            <p:nvPr/>
          </p:nvSpPr>
          <p:spPr bwMode="auto">
            <a:xfrm flipH="1">
              <a:off x="758" y="2014"/>
              <a:ext cx="11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811" name="Line 515"/>
            <p:cNvSpPr>
              <a:spLocks noChangeShapeType="1"/>
            </p:cNvSpPr>
            <p:nvPr/>
          </p:nvSpPr>
          <p:spPr bwMode="auto">
            <a:xfrm flipH="1">
              <a:off x="781" y="2018"/>
              <a:ext cx="11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812" name="Line 516"/>
            <p:cNvSpPr>
              <a:spLocks noChangeShapeType="1"/>
            </p:cNvSpPr>
            <p:nvPr/>
          </p:nvSpPr>
          <p:spPr bwMode="auto">
            <a:xfrm flipH="1">
              <a:off x="661" y="2025"/>
              <a:ext cx="14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813" name="Line 517"/>
            <p:cNvSpPr>
              <a:spLocks noChangeShapeType="1"/>
            </p:cNvSpPr>
            <p:nvPr/>
          </p:nvSpPr>
          <p:spPr bwMode="auto">
            <a:xfrm flipH="1">
              <a:off x="682" y="2030"/>
              <a:ext cx="14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814" name="Line 518"/>
            <p:cNvSpPr>
              <a:spLocks noChangeShapeType="1"/>
            </p:cNvSpPr>
            <p:nvPr/>
          </p:nvSpPr>
          <p:spPr bwMode="auto">
            <a:xfrm flipH="1">
              <a:off x="700" y="2034"/>
              <a:ext cx="14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815" name="Line 519"/>
            <p:cNvSpPr>
              <a:spLocks noChangeShapeType="1"/>
            </p:cNvSpPr>
            <p:nvPr/>
          </p:nvSpPr>
          <p:spPr bwMode="auto">
            <a:xfrm flipH="1">
              <a:off x="725" y="2039"/>
              <a:ext cx="14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816" name="Line 520"/>
            <p:cNvSpPr>
              <a:spLocks noChangeShapeType="1"/>
            </p:cNvSpPr>
            <p:nvPr/>
          </p:nvSpPr>
          <p:spPr bwMode="auto">
            <a:xfrm flipH="1">
              <a:off x="745" y="2043"/>
              <a:ext cx="15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817" name="Line 521"/>
            <p:cNvSpPr>
              <a:spLocks noChangeShapeType="1"/>
            </p:cNvSpPr>
            <p:nvPr/>
          </p:nvSpPr>
          <p:spPr bwMode="auto">
            <a:xfrm flipH="1">
              <a:off x="771" y="2048"/>
              <a:ext cx="16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818" name="Line 522"/>
            <p:cNvSpPr>
              <a:spLocks noChangeShapeType="1"/>
            </p:cNvSpPr>
            <p:nvPr/>
          </p:nvSpPr>
          <p:spPr bwMode="auto">
            <a:xfrm flipH="1">
              <a:off x="618" y="2015"/>
              <a:ext cx="15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819" name="Line 523"/>
            <p:cNvSpPr>
              <a:spLocks noChangeShapeType="1"/>
            </p:cNvSpPr>
            <p:nvPr/>
          </p:nvSpPr>
          <p:spPr bwMode="auto">
            <a:xfrm flipH="1">
              <a:off x="639" y="2020"/>
              <a:ext cx="14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820" name="Line 524"/>
            <p:cNvSpPr>
              <a:spLocks noChangeShapeType="1"/>
            </p:cNvSpPr>
            <p:nvPr/>
          </p:nvSpPr>
          <p:spPr bwMode="auto">
            <a:xfrm flipH="1">
              <a:off x="803" y="2022"/>
              <a:ext cx="10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821" name="Line 525"/>
            <p:cNvSpPr>
              <a:spLocks noChangeShapeType="1"/>
            </p:cNvSpPr>
            <p:nvPr/>
          </p:nvSpPr>
          <p:spPr bwMode="auto">
            <a:xfrm flipH="1">
              <a:off x="557" y="2002"/>
              <a:ext cx="12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822" name="Line 526"/>
            <p:cNvSpPr>
              <a:spLocks noChangeShapeType="1"/>
            </p:cNvSpPr>
            <p:nvPr/>
          </p:nvSpPr>
          <p:spPr bwMode="auto">
            <a:xfrm flipH="1">
              <a:off x="578" y="2007"/>
              <a:ext cx="12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823" name="Line 527"/>
            <p:cNvSpPr>
              <a:spLocks noChangeShapeType="1"/>
            </p:cNvSpPr>
            <p:nvPr/>
          </p:nvSpPr>
          <p:spPr bwMode="auto">
            <a:xfrm flipH="1">
              <a:off x="598" y="2012"/>
              <a:ext cx="14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824" name="Line 528"/>
            <p:cNvSpPr>
              <a:spLocks noChangeShapeType="1"/>
            </p:cNvSpPr>
            <p:nvPr/>
          </p:nvSpPr>
          <p:spPr bwMode="auto">
            <a:xfrm flipH="1">
              <a:off x="592" y="1988"/>
              <a:ext cx="1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825" name="Line 529"/>
            <p:cNvSpPr>
              <a:spLocks noChangeShapeType="1"/>
            </p:cNvSpPr>
            <p:nvPr/>
          </p:nvSpPr>
          <p:spPr bwMode="auto">
            <a:xfrm flipH="1">
              <a:off x="605" y="2002"/>
              <a:ext cx="13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826" name="Line 530"/>
            <p:cNvSpPr>
              <a:spLocks noChangeShapeType="1"/>
            </p:cNvSpPr>
            <p:nvPr/>
          </p:nvSpPr>
          <p:spPr bwMode="auto">
            <a:xfrm flipH="1">
              <a:off x="652" y="2001"/>
              <a:ext cx="11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827" name="Line 531"/>
            <p:cNvSpPr>
              <a:spLocks noChangeShapeType="1"/>
            </p:cNvSpPr>
            <p:nvPr/>
          </p:nvSpPr>
          <p:spPr bwMode="auto">
            <a:xfrm flipH="1">
              <a:off x="631" y="1996"/>
              <a:ext cx="1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828" name="Line 532"/>
            <p:cNvSpPr>
              <a:spLocks noChangeShapeType="1"/>
            </p:cNvSpPr>
            <p:nvPr/>
          </p:nvSpPr>
          <p:spPr bwMode="auto">
            <a:xfrm flipH="1">
              <a:off x="612" y="1993"/>
              <a:ext cx="11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829" name="Line 533"/>
            <p:cNvSpPr>
              <a:spLocks noChangeShapeType="1"/>
            </p:cNvSpPr>
            <p:nvPr/>
          </p:nvSpPr>
          <p:spPr bwMode="auto">
            <a:xfrm flipH="1">
              <a:off x="565" y="1993"/>
              <a:ext cx="13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830" name="Line 534"/>
            <p:cNvSpPr>
              <a:spLocks noChangeShapeType="1"/>
            </p:cNvSpPr>
            <p:nvPr/>
          </p:nvSpPr>
          <p:spPr bwMode="auto">
            <a:xfrm flipH="1">
              <a:off x="584" y="1996"/>
              <a:ext cx="12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831" name="Line 535"/>
            <p:cNvSpPr>
              <a:spLocks noChangeShapeType="1"/>
            </p:cNvSpPr>
            <p:nvPr/>
          </p:nvSpPr>
          <p:spPr bwMode="auto">
            <a:xfrm flipH="1">
              <a:off x="625" y="2005"/>
              <a:ext cx="13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832" name="Line 536"/>
            <p:cNvSpPr>
              <a:spLocks noChangeShapeType="1"/>
            </p:cNvSpPr>
            <p:nvPr/>
          </p:nvSpPr>
          <p:spPr bwMode="auto">
            <a:xfrm flipH="1">
              <a:off x="642" y="2009"/>
              <a:ext cx="14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833" name="Line 537"/>
            <p:cNvSpPr>
              <a:spLocks noChangeShapeType="1"/>
            </p:cNvSpPr>
            <p:nvPr/>
          </p:nvSpPr>
          <p:spPr bwMode="auto">
            <a:xfrm flipH="1" flipV="1">
              <a:off x="842" y="2050"/>
              <a:ext cx="19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834" name="Line 538"/>
            <p:cNvSpPr>
              <a:spLocks noChangeShapeType="1"/>
            </p:cNvSpPr>
            <p:nvPr/>
          </p:nvSpPr>
          <p:spPr bwMode="auto">
            <a:xfrm>
              <a:off x="861" y="2054"/>
              <a:ext cx="4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835" name="Freeform 539"/>
            <p:cNvSpPr>
              <a:spLocks/>
            </p:cNvSpPr>
            <p:nvPr/>
          </p:nvSpPr>
          <p:spPr bwMode="auto">
            <a:xfrm>
              <a:off x="801" y="2026"/>
              <a:ext cx="86" cy="46"/>
            </a:xfrm>
            <a:custGeom>
              <a:avLst/>
              <a:gdLst/>
              <a:ahLst/>
              <a:cxnLst>
                <a:cxn ang="0">
                  <a:pos x="351" y="0"/>
                </a:cxn>
                <a:cxn ang="0">
                  <a:pos x="277" y="102"/>
                </a:cxn>
                <a:cxn ang="0">
                  <a:pos x="196" y="88"/>
                </a:cxn>
                <a:cxn ang="0">
                  <a:pos x="73" y="213"/>
                </a:cxn>
                <a:cxn ang="0">
                  <a:pos x="160" y="235"/>
                </a:cxn>
                <a:cxn ang="0">
                  <a:pos x="59" y="340"/>
                </a:cxn>
                <a:cxn ang="0">
                  <a:pos x="146" y="376"/>
                </a:cxn>
                <a:cxn ang="0">
                  <a:pos x="0" y="502"/>
                </a:cxn>
                <a:cxn ang="0">
                  <a:pos x="262" y="590"/>
                </a:cxn>
                <a:cxn ang="0">
                  <a:pos x="342" y="493"/>
                </a:cxn>
                <a:cxn ang="0">
                  <a:pos x="547" y="554"/>
                </a:cxn>
                <a:cxn ang="0">
                  <a:pos x="860" y="222"/>
                </a:cxn>
                <a:cxn ang="0">
                  <a:pos x="838" y="132"/>
                </a:cxn>
                <a:cxn ang="0">
                  <a:pos x="351" y="0"/>
                </a:cxn>
              </a:cxnLst>
              <a:rect l="0" t="0" r="r" b="b"/>
              <a:pathLst>
                <a:path w="860" h="590">
                  <a:moveTo>
                    <a:pt x="351" y="0"/>
                  </a:moveTo>
                  <a:lnTo>
                    <a:pt x="277" y="102"/>
                  </a:lnTo>
                  <a:lnTo>
                    <a:pt x="196" y="88"/>
                  </a:lnTo>
                  <a:lnTo>
                    <a:pt x="73" y="213"/>
                  </a:lnTo>
                  <a:lnTo>
                    <a:pt x="160" y="235"/>
                  </a:lnTo>
                  <a:lnTo>
                    <a:pt x="59" y="340"/>
                  </a:lnTo>
                  <a:lnTo>
                    <a:pt x="146" y="376"/>
                  </a:lnTo>
                  <a:lnTo>
                    <a:pt x="0" y="502"/>
                  </a:lnTo>
                  <a:lnTo>
                    <a:pt x="262" y="590"/>
                  </a:lnTo>
                  <a:lnTo>
                    <a:pt x="342" y="493"/>
                  </a:lnTo>
                  <a:lnTo>
                    <a:pt x="547" y="554"/>
                  </a:lnTo>
                  <a:lnTo>
                    <a:pt x="860" y="222"/>
                  </a:lnTo>
                  <a:lnTo>
                    <a:pt x="838" y="132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82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836" name="Freeform 540"/>
            <p:cNvSpPr>
              <a:spLocks/>
            </p:cNvSpPr>
            <p:nvPr/>
          </p:nvSpPr>
          <p:spPr bwMode="auto">
            <a:xfrm>
              <a:off x="801" y="2026"/>
              <a:ext cx="86" cy="46"/>
            </a:xfrm>
            <a:custGeom>
              <a:avLst/>
              <a:gdLst/>
              <a:ahLst/>
              <a:cxnLst>
                <a:cxn ang="0">
                  <a:pos x="351" y="0"/>
                </a:cxn>
                <a:cxn ang="0">
                  <a:pos x="277" y="102"/>
                </a:cxn>
                <a:cxn ang="0">
                  <a:pos x="196" y="88"/>
                </a:cxn>
                <a:cxn ang="0">
                  <a:pos x="73" y="213"/>
                </a:cxn>
                <a:cxn ang="0">
                  <a:pos x="160" y="235"/>
                </a:cxn>
                <a:cxn ang="0">
                  <a:pos x="59" y="340"/>
                </a:cxn>
                <a:cxn ang="0">
                  <a:pos x="146" y="376"/>
                </a:cxn>
                <a:cxn ang="0">
                  <a:pos x="0" y="502"/>
                </a:cxn>
                <a:cxn ang="0">
                  <a:pos x="262" y="590"/>
                </a:cxn>
                <a:cxn ang="0">
                  <a:pos x="342" y="493"/>
                </a:cxn>
                <a:cxn ang="0">
                  <a:pos x="547" y="554"/>
                </a:cxn>
                <a:cxn ang="0">
                  <a:pos x="860" y="222"/>
                </a:cxn>
                <a:cxn ang="0">
                  <a:pos x="838" y="132"/>
                </a:cxn>
                <a:cxn ang="0">
                  <a:pos x="351" y="0"/>
                </a:cxn>
              </a:cxnLst>
              <a:rect l="0" t="0" r="r" b="b"/>
              <a:pathLst>
                <a:path w="860" h="590">
                  <a:moveTo>
                    <a:pt x="351" y="0"/>
                  </a:moveTo>
                  <a:lnTo>
                    <a:pt x="277" y="102"/>
                  </a:lnTo>
                  <a:lnTo>
                    <a:pt x="196" y="88"/>
                  </a:lnTo>
                  <a:lnTo>
                    <a:pt x="73" y="213"/>
                  </a:lnTo>
                  <a:lnTo>
                    <a:pt x="160" y="235"/>
                  </a:lnTo>
                  <a:lnTo>
                    <a:pt x="59" y="340"/>
                  </a:lnTo>
                  <a:lnTo>
                    <a:pt x="146" y="376"/>
                  </a:lnTo>
                  <a:lnTo>
                    <a:pt x="0" y="502"/>
                  </a:lnTo>
                  <a:lnTo>
                    <a:pt x="262" y="590"/>
                  </a:lnTo>
                  <a:lnTo>
                    <a:pt x="342" y="493"/>
                  </a:lnTo>
                  <a:lnTo>
                    <a:pt x="547" y="554"/>
                  </a:lnTo>
                  <a:lnTo>
                    <a:pt x="860" y="222"/>
                  </a:lnTo>
                  <a:lnTo>
                    <a:pt x="838" y="132"/>
                  </a:lnTo>
                  <a:lnTo>
                    <a:pt x="35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837" name="Line 541"/>
            <p:cNvSpPr>
              <a:spLocks noChangeShapeType="1"/>
            </p:cNvSpPr>
            <p:nvPr/>
          </p:nvSpPr>
          <p:spPr bwMode="auto">
            <a:xfrm>
              <a:off x="828" y="2034"/>
              <a:ext cx="45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838" name="Line 542"/>
            <p:cNvSpPr>
              <a:spLocks noChangeShapeType="1"/>
            </p:cNvSpPr>
            <p:nvPr/>
          </p:nvSpPr>
          <p:spPr bwMode="auto">
            <a:xfrm flipH="1">
              <a:off x="852" y="2037"/>
              <a:ext cx="3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839" name="Line 543"/>
            <p:cNvSpPr>
              <a:spLocks noChangeShapeType="1"/>
            </p:cNvSpPr>
            <p:nvPr/>
          </p:nvSpPr>
          <p:spPr bwMode="auto">
            <a:xfrm flipH="1" flipV="1">
              <a:off x="814" y="2054"/>
              <a:ext cx="36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840" name="Line 544"/>
            <p:cNvSpPr>
              <a:spLocks noChangeShapeType="1"/>
            </p:cNvSpPr>
            <p:nvPr/>
          </p:nvSpPr>
          <p:spPr bwMode="auto">
            <a:xfrm>
              <a:off x="852" y="2062"/>
              <a:ext cx="3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841" name="Line 545"/>
            <p:cNvSpPr>
              <a:spLocks noChangeShapeType="1"/>
            </p:cNvSpPr>
            <p:nvPr/>
          </p:nvSpPr>
          <p:spPr bwMode="auto">
            <a:xfrm>
              <a:off x="873" y="2045"/>
              <a:ext cx="3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842" name="Line 546"/>
            <p:cNvSpPr>
              <a:spLocks noChangeShapeType="1"/>
            </p:cNvSpPr>
            <p:nvPr/>
          </p:nvSpPr>
          <p:spPr bwMode="auto">
            <a:xfrm flipH="1">
              <a:off x="819" y="2033"/>
              <a:ext cx="45" cy="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843" name="Line 547"/>
            <p:cNvSpPr>
              <a:spLocks noChangeShapeType="1"/>
            </p:cNvSpPr>
            <p:nvPr/>
          </p:nvSpPr>
          <p:spPr bwMode="auto">
            <a:xfrm>
              <a:off x="832" y="2058"/>
              <a:ext cx="4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844" name="Freeform 548"/>
            <p:cNvSpPr>
              <a:spLocks/>
            </p:cNvSpPr>
            <p:nvPr/>
          </p:nvSpPr>
          <p:spPr bwMode="auto">
            <a:xfrm>
              <a:off x="568" y="1963"/>
              <a:ext cx="332" cy="76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0" y="60"/>
                </a:cxn>
                <a:cxn ang="0">
                  <a:pos x="0" y="112"/>
                </a:cxn>
                <a:cxn ang="0">
                  <a:pos x="3241" y="988"/>
                </a:cxn>
                <a:cxn ang="0">
                  <a:pos x="3314" y="923"/>
                </a:cxn>
                <a:cxn ang="0">
                  <a:pos x="3286" y="841"/>
                </a:cxn>
                <a:cxn ang="0">
                  <a:pos x="72" y="0"/>
                </a:cxn>
              </a:cxnLst>
              <a:rect l="0" t="0" r="r" b="b"/>
              <a:pathLst>
                <a:path w="3314" h="988">
                  <a:moveTo>
                    <a:pt x="72" y="0"/>
                  </a:moveTo>
                  <a:lnTo>
                    <a:pt x="0" y="60"/>
                  </a:lnTo>
                  <a:lnTo>
                    <a:pt x="0" y="112"/>
                  </a:lnTo>
                  <a:lnTo>
                    <a:pt x="3241" y="988"/>
                  </a:lnTo>
                  <a:lnTo>
                    <a:pt x="3314" y="923"/>
                  </a:lnTo>
                  <a:lnTo>
                    <a:pt x="3286" y="841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82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845" name="Freeform 549"/>
            <p:cNvSpPr>
              <a:spLocks/>
            </p:cNvSpPr>
            <p:nvPr/>
          </p:nvSpPr>
          <p:spPr bwMode="auto">
            <a:xfrm>
              <a:off x="568" y="1963"/>
              <a:ext cx="332" cy="76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0" y="60"/>
                </a:cxn>
                <a:cxn ang="0">
                  <a:pos x="0" y="112"/>
                </a:cxn>
                <a:cxn ang="0">
                  <a:pos x="3241" y="988"/>
                </a:cxn>
                <a:cxn ang="0">
                  <a:pos x="3314" y="923"/>
                </a:cxn>
                <a:cxn ang="0">
                  <a:pos x="3286" y="841"/>
                </a:cxn>
                <a:cxn ang="0">
                  <a:pos x="72" y="0"/>
                </a:cxn>
              </a:cxnLst>
              <a:rect l="0" t="0" r="r" b="b"/>
              <a:pathLst>
                <a:path w="3314" h="988">
                  <a:moveTo>
                    <a:pt x="72" y="0"/>
                  </a:moveTo>
                  <a:lnTo>
                    <a:pt x="0" y="60"/>
                  </a:lnTo>
                  <a:lnTo>
                    <a:pt x="0" y="112"/>
                  </a:lnTo>
                  <a:lnTo>
                    <a:pt x="3241" y="988"/>
                  </a:lnTo>
                  <a:lnTo>
                    <a:pt x="3314" y="923"/>
                  </a:lnTo>
                  <a:lnTo>
                    <a:pt x="3286" y="841"/>
                  </a:lnTo>
                  <a:lnTo>
                    <a:pt x="7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846" name="Line 550"/>
            <p:cNvSpPr>
              <a:spLocks noChangeShapeType="1"/>
            </p:cNvSpPr>
            <p:nvPr/>
          </p:nvSpPr>
          <p:spPr bwMode="auto">
            <a:xfrm flipH="1">
              <a:off x="720" y="1993"/>
              <a:ext cx="6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847" name="Line 551"/>
            <p:cNvSpPr>
              <a:spLocks noChangeShapeType="1"/>
            </p:cNvSpPr>
            <p:nvPr/>
          </p:nvSpPr>
          <p:spPr bwMode="auto">
            <a:xfrm flipH="1">
              <a:off x="697" y="1989"/>
              <a:ext cx="8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848" name="Line 552"/>
            <p:cNvSpPr>
              <a:spLocks noChangeShapeType="1"/>
            </p:cNvSpPr>
            <p:nvPr/>
          </p:nvSpPr>
          <p:spPr bwMode="auto">
            <a:xfrm flipH="1">
              <a:off x="680" y="1985"/>
              <a:ext cx="5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849" name="Line 553"/>
            <p:cNvSpPr>
              <a:spLocks noChangeShapeType="1"/>
            </p:cNvSpPr>
            <p:nvPr/>
          </p:nvSpPr>
          <p:spPr bwMode="auto">
            <a:xfrm flipH="1">
              <a:off x="657" y="1981"/>
              <a:ext cx="7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850" name="Line 554"/>
            <p:cNvSpPr>
              <a:spLocks noChangeShapeType="1"/>
            </p:cNvSpPr>
            <p:nvPr/>
          </p:nvSpPr>
          <p:spPr bwMode="auto">
            <a:xfrm flipH="1">
              <a:off x="636" y="1977"/>
              <a:ext cx="8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851" name="Line 555"/>
            <p:cNvSpPr>
              <a:spLocks noChangeShapeType="1"/>
            </p:cNvSpPr>
            <p:nvPr/>
          </p:nvSpPr>
          <p:spPr bwMode="auto">
            <a:xfrm flipH="1">
              <a:off x="621" y="1973"/>
              <a:ext cx="6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852" name="Line 556"/>
            <p:cNvSpPr>
              <a:spLocks noChangeShapeType="1"/>
            </p:cNvSpPr>
            <p:nvPr/>
          </p:nvSpPr>
          <p:spPr bwMode="auto">
            <a:xfrm flipH="1">
              <a:off x="601" y="1969"/>
              <a:ext cx="6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853" name="Line 557"/>
            <p:cNvSpPr>
              <a:spLocks noChangeShapeType="1"/>
            </p:cNvSpPr>
            <p:nvPr/>
          </p:nvSpPr>
          <p:spPr bwMode="auto">
            <a:xfrm flipH="1">
              <a:off x="581" y="1965"/>
              <a:ext cx="5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854" name="Line 558"/>
            <p:cNvSpPr>
              <a:spLocks noChangeShapeType="1"/>
            </p:cNvSpPr>
            <p:nvPr/>
          </p:nvSpPr>
          <p:spPr bwMode="auto">
            <a:xfrm>
              <a:off x="581" y="1970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855" name="Line 559"/>
            <p:cNvSpPr>
              <a:spLocks noChangeShapeType="1"/>
            </p:cNvSpPr>
            <p:nvPr/>
          </p:nvSpPr>
          <p:spPr bwMode="auto">
            <a:xfrm>
              <a:off x="601" y="1973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856" name="Line 560"/>
            <p:cNvSpPr>
              <a:spLocks noChangeShapeType="1"/>
            </p:cNvSpPr>
            <p:nvPr/>
          </p:nvSpPr>
          <p:spPr bwMode="auto">
            <a:xfrm>
              <a:off x="621" y="1978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857" name="Line 561"/>
            <p:cNvSpPr>
              <a:spLocks noChangeShapeType="1"/>
            </p:cNvSpPr>
            <p:nvPr/>
          </p:nvSpPr>
          <p:spPr bwMode="auto">
            <a:xfrm>
              <a:off x="636" y="1981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858" name="Line 562"/>
            <p:cNvSpPr>
              <a:spLocks noChangeShapeType="1"/>
            </p:cNvSpPr>
            <p:nvPr/>
          </p:nvSpPr>
          <p:spPr bwMode="auto">
            <a:xfrm>
              <a:off x="657" y="1985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859" name="Line 563"/>
            <p:cNvSpPr>
              <a:spLocks noChangeShapeType="1"/>
            </p:cNvSpPr>
            <p:nvPr/>
          </p:nvSpPr>
          <p:spPr bwMode="auto">
            <a:xfrm>
              <a:off x="680" y="1990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860" name="Line 564"/>
            <p:cNvSpPr>
              <a:spLocks noChangeShapeType="1"/>
            </p:cNvSpPr>
            <p:nvPr/>
          </p:nvSpPr>
          <p:spPr bwMode="auto">
            <a:xfrm>
              <a:off x="697" y="1994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861" name="Line 565"/>
            <p:cNvSpPr>
              <a:spLocks noChangeShapeType="1"/>
            </p:cNvSpPr>
            <p:nvPr/>
          </p:nvSpPr>
          <p:spPr bwMode="auto">
            <a:xfrm flipV="1">
              <a:off x="890" y="2027"/>
              <a:ext cx="6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862" name="Line 566"/>
            <p:cNvSpPr>
              <a:spLocks noChangeShapeType="1"/>
            </p:cNvSpPr>
            <p:nvPr/>
          </p:nvSpPr>
          <p:spPr bwMode="auto">
            <a:xfrm>
              <a:off x="890" y="2034"/>
              <a:ext cx="2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863" name="Line 567"/>
            <p:cNvSpPr>
              <a:spLocks noChangeShapeType="1"/>
            </p:cNvSpPr>
            <p:nvPr/>
          </p:nvSpPr>
          <p:spPr bwMode="auto">
            <a:xfrm flipH="1">
              <a:off x="873" y="2025"/>
              <a:ext cx="5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864" name="Line 568"/>
            <p:cNvSpPr>
              <a:spLocks noChangeShapeType="1"/>
            </p:cNvSpPr>
            <p:nvPr/>
          </p:nvSpPr>
          <p:spPr bwMode="auto">
            <a:xfrm flipH="1">
              <a:off x="827" y="2015"/>
              <a:ext cx="7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865" name="Line 569"/>
            <p:cNvSpPr>
              <a:spLocks noChangeShapeType="1"/>
            </p:cNvSpPr>
            <p:nvPr/>
          </p:nvSpPr>
          <p:spPr bwMode="auto">
            <a:xfrm flipH="1">
              <a:off x="849" y="2020"/>
              <a:ext cx="8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866" name="Line 570"/>
            <p:cNvSpPr>
              <a:spLocks noChangeShapeType="1"/>
            </p:cNvSpPr>
            <p:nvPr/>
          </p:nvSpPr>
          <p:spPr bwMode="auto">
            <a:xfrm flipH="1">
              <a:off x="783" y="2006"/>
              <a:ext cx="8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867" name="Line 571"/>
            <p:cNvSpPr>
              <a:spLocks noChangeShapeType="1"/>
            </p:cNvSpPr>
            <p:nvPr/>
          </p:nvSpPr>
          <p:spPr bwMode="auto">
            <a:xfrm flipH="1">
              <a:off x="806" y="2011"/>
              <a:ext cx="7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868" name="Line 572"/>
            <p:cNvSpPr>
              <a:spLocks noChangeShapeType="1"/>
            </p:cNvSpPr>
            <p:nvPr/>
          </p:nvSpPr>
          <p:spPr bwMode="auto">
            <a:xfrm flipH="1">
              <a:off x="763" y="2002"/>
              <a:ext cx="6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869" name="Line 573"/>
            <p:cNvSpPr>
              <a:spLocks noChangeShapeType="1"/>
            </p:cNvSpPr>
            <p:nvPr/>
          </p:nvSpPr>
          <p:spPr bwMode="auto">
            <a:xfrm flipH="1">
              <a:off x="740" y="1997"/>
              <a:ext cx="6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870" name="Line 574"/>
            <p:cNvSpPr>
              <a:spLocks noChangeShapeType="1"/>
            </p:cNvSpPr>
            <p:nvPr/>
          </p:nvSpPr>
          <p:spPr bwMode="auto">
            <a:xfrm>
              <a:off x="719" y="1999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871" name="Line 575"/>
            <p:cNvSpPr>
              <a:spLocks noChangeShapeType="1"/>
            </p:cNvSpPr>
            <p:nvPr/>
          </p:nvSpPr>
          <p:spPr bwMode="auto">
            <a:xfrm>
              <a:off x="740" y="2003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872" name="Line 576"/>
            <p:cNvSpPr>
              <a:spLocks noChangeShapeType="1"/>
            </p:cNvSpPr>
            <p:nvPr/>
          </p:nvSpPr>
          <p:spPr bwMode="auto">
            <a:xfrm>
              <a:off x="763" y="2008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873" name="Line 577"/>
            <p:cNvSpPr>
              <a:spLocks noChangeShapeType="1"/>
            </p:cNvSpPr>
            <p:nvPr/>
          </p:nvSpPr>
          <p:spPr bwMode="auto">
            <a:xfrm>
              <a:off x="783" y="2012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874" name="Line 578"/>
            <p:cNvSpPr>
              <a:spLocks noChangeShapeType="1"/>
            </p:cNvSpPr>
            <p:nvPr/>
          </p:nvSpPr>
          <p:spPr bwMode="auto">
            <a:xfrm>
              <a:off x="806" y="2017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875" name="Line 579"/>
            <p:cNvSpPr>
              <a:spLocks noChangeShapeType="1"/>
            </p:cNvSpPr>
            <p:nvPr/>
          </p:nvSpPr>
          <p:spPr bwMode="auto">
            <a:xfrm>
              <a:off x="826" y="2021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876" name="Line 580"/>
            <p:cNvSpPr>
              <a:spLocks noChangeShapeType="1"/>
            </p:cNvSpPr>
            <p:nvPr/>
          </p:nvSpPr>
          <p:spPr bwMode="auto">
            <a:xfrm>
              <a:off x="849" y="202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877" name="Line 581"/>
            <p:cNvSpPr>
              <a:spLocks noChangeShapeType="1"/>
            </p:cNvSpPr>
            <p:nvPr/>
          </p:nvSpPr>
          <p:spPr bwMode="auto">
            <a:xfrm>
              <a:off x="873" y="2030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878" name="Line 582"/>
            <p:cNvSpPr>
              <a:spLocks noChangeShapeType="1"/>
            </p:cNvSpPr>
            <p:nvPr/>
          </p:nvSpPr>
          <p:spPr bwMode="auto">
            <a:xfrm>
              <a:off x="569" y="1967"/>
              <a:ext cx="321" cy="6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879" name="Freeform 583"/>
            <p:cNvSpPr>
              <a:spLocks/>
            </p:cNvSpPr>
            <p:nvPr/>
          </p:nvSpPr>
          <p:spPr bwMode="auto">
            <a:xfrm>
              <a:off x="513" y="1977"/>
              <a:ext cx="54" cy="31"/>
            </a:xfrm>
            <a:custGeom>
              <a:avLst/>
              <a:gdLst/>
              <a:ahLst/>
              <a:cxnLst>
                <a:cxn ang="0">
                  <a:pos x="378" y="0"/>
                </a:cxn>
                <a:cxn ang="0">
                  <a:pos x="100" y="207"/>
                </a:cxn>
                <a:cxn ang="0">
                  <a:pos x="100" y="244"/>
                </a:cxn>
                <a:cxn ang="0">
                  <a:pos x="0" y="323"/>
                </a:cxn>
                <a:cxn ang="0">
                  <a:pos x="218" y="406"/>
                </a:cxn>
                <a:cxn ang="0">
                  <a:pos x="355" y="273"/>
                </a:cxn>
                <a:cxn ang="0">
                  <a:pos x="299" y="250"/>
                </a:cxn>
                <a:cxn ang="0">
                  <a:pos x="444" y="147"/>
                </a:cxn>
                <a:cxn ang="0">
                  <a:pos x="400" y="139"/>
                </a:cxn>
                <a:cxn ang="0">
                  <a:pos x="531" y="51"/>
                </a:cxn>
                <a:cxn ang="0">
                  <a:pos x="378" y="0"/>
                </a:cxn>
              </a:cxnLst>
              <a:rect l="0" t="0" r="r" b="b"/>
              <a:pathLst>
                <a:path w="531" h="406">
                  <a:moveTo>
                    <a:pt x="378" y="0"/>
                  </a:moveTo>
                  <a:lnTo>
                    <a:pt x="100" y="207"/>
                  </a:lnTo>
                  <a:lnTo>
                    <a:pt x="100" y="244"/>
                  </a:lnTo>
                  <a:lnTo>
                    <a:pt x="0" y="323"/>
                  </a:lnTo>
                  <a:lnTo>
                    <a:pt x="218" y="406"/>
                  </a:lnTo>
                  <a:lnTo>
                    <a:pt x="355" y="273"/>
                  </a:lnTo>
                  <a:lnTo>
                    <a:pt x="299" y="250"/>
                  </a:lnTo>
                  <a:lnTo>
                    <a:pt x="444" y="147"/>
                  </a:lnTo>
                  <a:lnTo>
                    <a:pt x="400" y="139"/>
                  </a:lnTo>
                  <a:lnTo>
                    <a:pt x="531" y="51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82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880" name="Freeform 584"/>
            <p:cNvSpPr>
              <a:spLocks/>
            </p:cNvSpPr>
            <p:nvPr/>
          </p:nvSpPr>
          <p:spPr bwMode="auto">
            <a:xfrm>
              <a:off x="513" y="1977"/>
              <a:ext cx="54" cy="31"/>
            </a:xfrm>
            <a:custGeom>
              <a:avLst/>
              <a:gdLst/>
              <a:ahLst/>
              <a:cxnLst>
                <a:cxn ang="0">
                  <a:pos x="378" y="0"/>
                </a:cxn>
                <a:cxn ang="0">
                  <a:pos x="100" y="207"/>
                </a:cxn>
                <a:cxn ang="0">
                  <a:pos x="100" y="244"/>
                </a:cxn>
                <a:cxn ang="0">
                  <a:pos x="0" y="323"/>
                </a:cxn>
                <a:cxn ang="0">
                  <a:pos x="218" y="406"/>
                </a:cxn>
                <a:cxn ang="0">
                  <a:pos x="355" y="273"/>
                </a:cxn>
                <a:cxn ang="0">
                  <a:pos x="299" y="250"/>
                </a:cxn>
                <a:cxn ang="0">
                  <a:pos x="444" y="147"/>
                </a:cxn>
                <a:cxn ang="0">
                  <a:pos x="400" y="139"/>
                </a:cxn>
                <a:cxn ang="0">
                  <a:pos x="531" y="51"/>
                </a:cxn>
                <a:cxn ang="0">
                  <a:pos x="378" y="0"/>
                </a:cxn>
              </a:cxnLst>
              <a:rect l="0" t="0" r="r" b="b"/>
              <a:pathLst>
                <a:path w="531" h="406">
                  <a:moveTo>
                    <a:pt x="378" y="0"/>
                  </a:moveTo>
                  <a:lnTo>
                    <a:pt x="100" y="207"/>
                  </a:lnTo>
                  <a:lnTo>
                    <a:pt x="100" y="244"/>
                  </a:lnTo>
                  <a:lnTo>
                    <a:pt x="0" y="323"/>
                  </a:lnTo>
                  <a:lnTo>
                    <a:pt x="218" y="406"/>
                  </a:lnTo>
                  <a:lnTo>
                    <a:pt x="355" y="273"/>
                  </a:lnTo>
                  <a:lnTo>
                    <a:pt x="299" y="250"/>
                  </a:lnTo>
                  <a:lnTo>
                    <a:pt x="444" y="147"/>
                  </a:lnTo>
                  <a:lnTo>
                    <a:pt x="400" y="139"/>
                  </a:lnTo>
                  <a:lnTo>
                    <a:pt x="531" y="51"/>
                  </a:lnTo>
                  <a:lnTo>
                    <a:pt x="37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881" name="Line 585"/>
            <p:cNvSpPr>
              <a:spLocks noChangeShapeType="1"/>
            </p:cNvSpPr>
            <p:nvPr/>
          </p:nvSpPr>
          <p:spPr bwMode="auto">
            <a:xfrm flipH="1" flipV="1">
              <a:off x="540" y="1984"/>
              <a:ext cx="14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882" name="Line 586"/>
            <p:cNvSpPr>
              <a:spLocks noChangeShapeType="1"/>
            </p:cNvSpPr>
            <p:nvPr/>
          </p:nvSpPr>
          <p:spPr bwMode="auto">
            <a:xfrm>
              <a:off x="524" y="1993"/>
              <a:ext cx="19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883" name="Line 587"/>
            <p:cNvSpPr>
              <a:spLocks noChangeShapeType="1"/>
            </p:cNvSpPr>
            <p:nvPr/>
          </p:nvSpPr>
          <p:spPr bwMode="auto">
            <a:xfrm flipV="1">
              <a:off x="524" y="1993"/>
              <a:ext cx="4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884" name="Freeform 588"/>
            <p:cNvSpPr>
              <a:spLocks/>
            </p:cNvSpPr>
            <p:nvPr/>
          </p:nvSpPr>
          <p:spPr bwMode="auto">
            <a:xfrm>
              <a:off x="501" y="2001"/>
              <a:ext cx="95" cy="30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0" y="81"/>
                </a:cxn>
                <a:cxn ang="0">
                  <a:pos x="0" y="147"/>
                </a:cxn>
                <a:cxn ang="0">
                  <a:pos x="858" y="398"/>
                </a:cxn>
                <a:cxn ang="0">
                  <a:pos x="858" y="332"/>
                </a:cxn>
                <a:cxn ang="0">
                  <a:pos x="947" y="258"/>
                </a:cxn>
                <a:cxn ang="0">
                  <a:pos x="109" y="0"/>
                </a:cxn>
              </a:cxnLst>
              <a:rect l="0" t="0" r="r" b="b"/>
              <a:pathLst>
                <a:path w="947" h="398">
                  <a:moveTo>
                    <a:pt x="109" y="0"/>
                  </a:moveTo>
                  <a:lnTo>
                    <a:pt x="0" y="81"/>
                  </a:lnTo>
                  <a:lnTo>
                    <a:pt x="0" y="147"/>
                  </a:lnTo>
                  <a:lnTo>
                    <a:pt x="858" y="398"/>
                  </a:lnTo>
                  <a:lnTo>
                    <a:pt x="858" y="332"/>
                  </a:lnTo>
                  <a:lnTo>
                    <a:pt x="947" y="258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82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885" name="Freeform 589"/>
            <p:cNvSpPr>
              <a:spLocks/>
            </p:cNvSpPr>
            <p:nvPr/>
          </p:nvSpPr>
          <p:spPr bwMode="auto">
            <a:xfrm>
              <a:off x="501" y="2001"/>
              <a:ext cx="95" cy="30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0" y="81"/>
                </a:cxn>
                <a:cxn ang="0">
                  <a:pos x="0" y="147"/>
                </a:cxn>
                <a:cxn ang="0">
                  <a:pos x="858" y="398"/>
                </a:cxn>
                <a:cxn ang="0">
                  <a:pos x="858" y="332"/>
                </a:cxn>
                <a:cxn ang="0">
                  <a:pos x="947" y="258"/>
                </a:cxn>
                <a:cxn ang="0">
                  <a:pos x="109" y="0"/>
                </a:cxn>
              </a:cxnLst>
              <a:rect l="0" t="0" r="r" b="b"/>
              <a:pathLst>
                <a:path w="947" h="398">
                  <a:moveTo>
                    <a:pt x="109" y="0"/>
                  </a:moveTo>
                  <a:lnTo>
                    <a:pt x="0" y="81"/>
                  </a:lnTo>
                  <a:lnTo>
                    <a:pt x="0" y="147"/>
                  </a:lnTo>
                  <a:lnTo>
                    <a:pt x="858" y="398"/>
                  </a:lnTo>
                  <a:lnTo>
                    <a:pt x="858" y="332"/>
                  </a:lnTo>
                  <a:lnTo>
                    <a:pt x="947" y="258"/>
                  </a:lnTo>
                  <a:lnTo>
                    <a:pt x="10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886" name="Line 590"/>
            <p:cNvSpPr>
              <a:spLocks noChangeShapeType="1"/>
            </p:cNvSpPr>
            <p:nvPr/>
          </p:nvSpPr>
          <p:spPr bwMode="auto">
            <a:xfrm>
              <a:off x="518" y="2011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887" name="Line 591"/>
            <p:cNvSpPr>
              <a:spLocks noChangeShapeType="1"/>
            </p:cNvSpPr>
            <p:nvPr/>
          </p:nvSpPr>
          <p:spPr bwMode="auto">
            <a:xfrm>
              <a:off x="534" y="2015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888" name="Line 592"/>
            <p:cNvSpPr>
              <a:spLocks noChangeShapeType="1"/>
            </p:cNvSpPr>
            <p:nvPr/>
          </p:nvSpPr>
          <p:spPr bwMode="auto">
            <a:xfrm>
              <a:off x="557" y="2021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889" name="Line 593"/>
            <p:cNvSpPr>
              <a:spLocks noChangeShapeType="1"/>
            </p:cNvSpPr>
            <p:nvPr/>
          </p:nvSpPr>
          <p:spPr bwMode="auto">
            <a:xfrm flipV="1">
              <a:off x="518" y="2005"/>
              <a:ext cx="10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890" name="Line 594"/>
            <p:cNvSpPr>
              <a:spLocks noChangeShapeType="1"/>
            </p:cNvSpPr>
            <p:nvPr/>
          </p:nvSpPr>
          <p:spPr bwMode="auto">
            <a:xfrm flipV="1">
              <a:off x="534" y="2008"/>
              <a:ext cx="10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891" name="Line 595"/>
            <p:cNvSpPr>
              <a:spLocks noChangeShapeType="1"/>
            </p:cNvSpPr>
            <p:nvPr/>
          </p:nvSpPr>
          <p:spPr bwMode="auto">
            <a:xfrm flipV="1">
              <a:off x="557" y="2014"/>
              <a:ext cx="10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892" name="Line 596"/>
            <p:cNvSpPr>
              <a:spLocks noChangeShapeType="1"/>
            </p:cNvSpPr>
            <p:nvPr/>
          </p:nvSpPr>
          <p:spPr bwMode="auto">
            <a:xfrm>
              <a:off x="502" y="2007"/>
              <a:ext cx="85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893" name="Freeform 597"/>
            <p:cNvSpPr>
              <a:spLocks/>
            </p:cNvSpPr>
            <p:nvPr/>
          </p:nvSpPr>
          <p:spPr bwMode="auto">
            <a:xfrm>
              <a:off x="712" y="2047"/>
              <a:ext cx="133" cy="40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0" y="82"/>
                </a:cxn>
                <a:cxn ang="0">
                  <a:pos x="0" y="148"/>
                </a:cxn>
                <a:cxn ang="0">
                  <a:pos x="1212" y="517"/>
                </a:cxn>
                <a:cxn ang="0">
                  <a:pos x="1327" y="406"/>
                </a:cxn>
                <a:cxn ang="0">
                  <a:pos x="1290" y="333"/>
                </a:cxn>
                <a:cxn ang="0">
                  <a:pos x="67" y="0"/>
                </a:cxn>
              </a:cxnLst>
              <a:rect l="0" t="0" r="r" b="b"/>
              <a:pathLst>
                <a:path w="1327" h="517">
                  <a:moveTo>
                    <a:pt x="67" y="0"/>
                  </a:moveTo>
                  <a:lnTo>
                    <a:pt x="0" y="82"/>
                  </a:lnTo>
                  <a:lnTo>
                    <a:pt x="0" y="148"/>
                  </a:lnTo>
                  <a:lnTo>
                    <a:pt x="1212" y="517"/>
                  </a:lnTo>
                  <a:lnTo>
                    <a:pt x="1327" y="406"/>
                  </a:lnTo>
                  <a:lnTo>
                    <a:pt x="1290" y="333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82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894" name="Freeform 598"/>
            <p:cNvSpPr>
              <a:spLocks/>
            </p:cNvSpPr>
            <p:nvPr/>
          </p:nvSpPr>
          <p:spPr bwMode="auto">
            <a:xfrm>
              <a:off x="712" y="2047"/>
              <a:ext cx="133" cy="40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0" y="82"/>
                </a:cxn>
                <a:cxn ang="0">
                  <a:pos x="0" y="148"/>
                </a:cxn>
                <a:cxn ang="0">
                  <a:pos x="1212" y="517"/>
                </a:cxn>
                <a:cxn ang="0">
                  <a:pos x="1327" y="406"/>
                </a:cxn>
                <a:cxn ang="0">
                  <a:pos x="1290" y="333"/>
                </a:cxn>
                <a:cxn ang="0">
                  <a:pos x="67" y="0"/>
                </a:cxn>
              </a:cxnLst>
              <a:rect l="0" t="0" r="r" b="b"/>
              <a:pathLst>
                <a:path w="1327" h="517">
                  <a:moveTo>
                    <a:pt x="67" y="0"/>
                  </a:moveTo>
                  <a:lnTo>
                    <a:pt x="0" y="82"/>
                  </a:lnTo>
                  <a:lnTo>
                    <a:pt x="0" y="148"/>
                  </a:lnTo>
                  <a:lnTo>
                    <a:pt x="1212" y="517"/>
                  </a:lnTo>
                  <a:lnTo>
                    <a:pt x="1327" y="406"/>
                  </a:lnTo>
                  <a:lnTo>
                    <a:pt x="1290" y="333"/>
                  </a:lnTo>
                  <a:lnTo>
                    <a:pt x="67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895" name="Line 599"/>
            <p:cNvSpPr>
              <a:spLocks noChangeShapeType="1"/>
            </p:cNvSpPr>
            <p:nvPr/>
          </p:nvSpPr>
          <p:spPr bwMode="auto">
            <a:xfrm flipV="1">
              <a:off x="814" y="2069"/>
              <a:ext cx="10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896" name="Line 600"/>
            <p:cNvSpPr>
              <a:spLocks noChangeShapeType="1"/>
            </p:cNvSpPr>
            <p:nvPr/>
          </p:nvSpPr>
          <p:spPr bwMode="auto">
            <a:xfrm flipV="1">
              <a:off x="791" y="2064"/>
              <a:ext cx="10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897" name="Line 601"/>
            <p:cNvSpPr>
              <a:spLocks noChangeShapeType="1"/>
            </p:cNvSpPr>
            <p:nvPr/>
          </p:nvSpPr>
          <p:spPr bwMode="auto">
            <a:xfrm flipV="1">
              <a:off x="769" y="2059"/>
              <a:ext cx="7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898" name="Line 602"/>
            <p:cNvSpPr>
              <a:spLocks noChangeShapeType="1"/>
            </p:cNvSpPr>
            <p:nvPr/>
          </p:nvSpPr>
          <p:spPr bwMode="auto">
            <a:xfrm flipV="1">
              <a:off x="744" y="2054"/>
              <a:ext cx="8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899" name="Line 603"/>
            <p:cNvSpPr>
              <a:spLocks noChangeShapeType="1"/>
            </p:cNvSpPr>
            <p:nvPr/>
          </p:nvSpPr>
          <p:spPr bwMode="auto">
            <a:xfrm>
              <a:off x="744" y="2061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900" name="Line 604"/>
            <p:cNvSpPr>
              <a:spLocks noChangeShapeType="1"/>
            </p:cNvSpPr>
            <p:nvPr/>
          </p:nvSpPr>
          <p:spPr bwMode="auto">
            <a:xfrm>
              <a:off x="768" y="2066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901" name="Line 605"/>
            <p:cNvSpPr>
              <a:spLocks noChangeShapeType="1"/>
            </p:cNvSpPr>
            <p:nvPr/>
          </p:nvSpPr>
          <p:spPr bwMode="auto">
            <a:xfrm>
              <a:off x="791" y="2072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902" name="Line 606"/>
            <p:cNvSpPr>
              <a:spLocks noChangeShapeType="1"/>
            </p:cNvSpPr>
            <p:nvPr/>
          </p:nvSpPr>
          <p:spPr bwMode="auto">
            <a:xfrm>
              <a:off x="814" y="2076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903" name="Line 607"/>
            <p:cNvSpPr>
              <a:spLocks noChangeShapeType="1"/>
            </p:cNvSpPr>
            <p:nvPr/>
          </p:nvSpPr>
          <p:spPr bwMode="auto">
            <a:xfrm>
              <a:off x="712" y="2053"/>
              <a:ext cx="118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904" name="Line 608"/>
            <p:cNvSpPr>
              <a:spLocks noChangeShapeType="1"/>
            </p:cNvSpPr>
            <p:nvPr/>
          </p:nvSpPr>
          <p:spPr bwMode="auto">
            <a:xfrm flipV="1">
              <a:off x="831" y="2073"/>
              <a:ext cx="9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905" name="Line 609"/>
            <p:cNvSpPr>
              <a:spLocks noChangeShapeType="1"/>
            </p:cNvSpPr>
            <p:nvPr/>
          </p:nvSpPr>
          <p:spPr bwMode="auto">
            <a:xfrm>
              <a:off x="830" y="2080"/>
              <a:ext cx="3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906" name="Freeform 610"/>
            <p:cNvSpPr>
              <a:spLocks/>
            </p:cNvSpPr>
            <p:nvPr/>
          </p:nvSpPr>
          <p:spPr bwMode="auto">
            <a:xfrm>
              <a:off x="585" y="2020"/>
              <a:ext cx="137" cy="40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82"/>
                </a:cxn>
                <a:cxn ang="0">
                  <a:pos x="0" y="141"/>
                </a:cxn>
                <a:cxn ang="0">
                  <a:pos x="1295" y="524"/>
                </a:cxn>
                <a:cxn ang="0">
                  <a:pos x="1295" y="443"/>
                </a:cxn>
                <a:cxn ang="0">
                  <a:pos x="1369" y="363"/>
                </a:cxn>
                <a:cxn ang="0">
                  <a:pos x="102" y="0"/>
                </a:cxn>
              </a:cxnLst>
              <a:rect l="0" t="0" r="r" b="b"/>
              <a:pathLst>
                <a:path w="1369" h="524">
                  <a:moveTo>
                    <a:pt x="102" y="0"/>
                  </a:moveTo>
                  <a:lnTo>
                    <a:pt x="0" y="82"/>
                  </a:lnTo>
                  <a:lnTo>
                    <a:pt x="0" y="141"/>
                  </a:lnTo>
                  <a:lnTo>
                    <a:pt x="1295" y="524"/>
                  </a:lnTo>
                  <a:lnTo>
                    <a:pt x="1295" y="443"/>
                  </a:lnTo>
                  <a:lnTo>
                    <a:pt x="1369" y="363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907" name="Freeform 611"/>
            <p:cNvSpPr>
              <a:spLocks/>
            </p:cNvSpPr>
            <p:nvPr/>
          </p:nvSpPr>
          <p:spPr bwMode="auto">
            <a:xfrm>
              <a:off x="585" y="2020"/>
              <a:ext cx="137" cy="40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82"/>
                </a:cxn>
                <a:cxn ang="0">
                  <a:pos x="0" y="141"/>
                </a:cxn>
                <a:cxn ang="0">
                  <a:pos x="1295" y="524"/>
                </a:cxn>
                <a:cxn ang="0">
                  <a:pos x="1295" y="443"/>
                </a:cxn>
                <a:cxn ang="0">
                  <a:pos x="1369" y="363"/>
                </a:cxn>
                <a:cxn ang="0">
                  <a:pos x="102" y="0"/>
                </a:cxn>
              </a:cxnLst>
              <a:rect l="0" t="0" r="r" b="b"/>
              <a:pathLst>
                <a:path w="1369" h="524">
                  <a:moveTo>
                    <a:pt x="102" y="0"/>
                  </a:moveTo>
                  <a:lnTo>
                    <a:pt x="0" y="82"/>
                  </a:lnTo>
                  <a:lnTo>
                    <a:pt x="0" y="141"/>
                  </a:lnTo>
                  <a:lnTo>
                    <a:pt x="1295" y="524"/>
                  </a:lnTo>
                  <a:lnTo>
                    <a:pt x="1295" y="443"/>
                  </a:lnTo>
                  <a:lnTo>
                    <a:pt x="1369" y="363"/>
                  </a:lnTo>
                  <a:lnTo>
                    <a:pt x="10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908" name="Line 612"/>
            <p:cNvSpPr>
              <a:spLocks noChangeShapeType="1"/>
            </p:cNvSpPr>
            <p:nvPr/>
          </p:nvSpPr>
          <p:spPr bwMode="auto">
            <a:xfrm flipH="1" flipV="1">
              <a:off x="585" y="2026"/>
              <a:ext cx="128" cy="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909" name="Line 613"/>
            <p:cNvSpPr>
              <a:spLocks noChangeShapeType="1"/>
            </p:cNvSpPr>
            <p:nvPr/>
          </p:nvSpPr>
          <p:spPr bwMode="auto">
            <a:xfrm>
              <a:off x="912" y="2032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910" name="Freeform 614"/>
            <p:cNvSpPr>
              <a:spLocks/>
            </p:cNvSpPr>
            <p:nvPr/>
          </p:nvSpPr>
          <p:spPr bwMode="auto">
            <a:xfrm>
              <a:off x="873" y="1973"/>
              <a:ext cx="25" cy="26"/>
            </a:xfrm>
            <a:custGeom>
              <a:avLst/>
              <a:gdLst/>
              <a:ahLst/>
              <a:cxnLst>
                <a:cxn ang="0">
                  <a:pos x="124" y="117"/>
                </a:cxn>
                <a:cxn ang="0">
                  <a:pos x="0" y="258"/>
                </a:cxn>
                <a:cxn ang="0">
                  <a:pos x="59" y="338"/>
                </a:cxn>
                <a:cxn ang="0">
                  <a:pos x="241" y="213"/>
                </a:cxn>
                <a:cxn ang="0">
                  <a:pos x="255" y="0"/>
                </a:cxn>
                <a:cxn ang="0">
                  <a:pos x="124" y="117"/>
                </a:cxn>
              </a:cxnLst>
              <a:rect l="0" t="0" r="r" b="b"/>
              <a:pathLst>
                <a:path w="255" h="338">
                  <a:moveTo>
                    <a:pt x="124" y="117"/>
                  </a:moveTo>
                  <a:lnTo>
                    <a:pt x="0" y="258"/>
                  </a:lnTo>
                  <a:lnTo>
                    <a:pt x="59" y="338"/>
                  </a:lnTo>
                  <a:lnTo>
                    <a:pt x="241" y="213"/>
                  </a:lnTo>
                  <a:lnTo>
                    <a:pt x="255" y="0"/>
                  </a:lnTo>
                  <a:lnTo>
                    <a:pt x="124" y="117"/>
                  </a:lnTo>
                  <a:close/>
                </a:path>
              </a:pathLst>
            </a:custGeom>
            <a:solidFill>
              <a:srgbClr val="4242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911" name="Freeform 615"/>
            <p:cNvSpPr>
              <a:spLocks/>
            </p:cNvSpPr>
            <p:nvPr/>
          </p:nvSpPr>
          <p:spPr bwMode="auto">
            <a:xfrm>
              <a:off x="873" y="1973"/>
              <a:ext cx="25" cy="26"/>
            </a:xfrm>
            <a:custGeom>
              <a:avLst/>
              <a:gdLst/>
              <a:ahLst/>
              <a:cxnLst>
                <a:cxn ang="0">
                  <a:pos x="124" y="117"/>
                </a:cxn>
                <a:cxn ang="0">
                  <a:pos x="0" y="258"/>
                </a:cxn>
                <a:cxn ang="0">
                  <a:pos x="59" y="338"/>
                </a:cxn>
                <a:cxn ang="0">
                  <a:pos x="241" y="213"/>
                </a:cxn>
                <a:cxn ang="0">
                  <a:pos x="255" y="0"/>
                </a:cxn>
                <a:cxn ang="0">
                  <a:pos x="124" y="117"/>
                </a:cxn>
              </a:cxnLst>
              <a:rect l="0" t="0" r="r" b="b"/>
              <a:pathLst>
                <a:path w="255" h="338">
                  <a:moveTo>
                    <a:pt x="124" y="117"/>
                  </a:moveTo>
                  <a:lnTo>
                    <a:pt x="0" y="258"/>
                  </a:lnTo>
                  <a:lnTo>
                    <a:pt x="59" y="338"/>
                  </a:lnTo>
                  <a:lnTo>
                    <a:pt x="241" y="213"/>
                  </a:lnTo>
                  <a:lnTo>
                    <a:pt x="255" y="0"/>
                  </a:lnTo>
                  <a:lnTo>
                    <a:pt x="124" y="11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912" name="Freeform 616"/>
            <p:cNvSpPr>
              <a:spLocks/>
            </p:cNvSpPr>
            <p:nvPr/>
          </p:nvSpPr>
          <p:spPr bwMode="auto">
            <a:xfrm>
              <a:off x="599" y="1915"/>
              <a:ext cx="303" cy="64"/>
            </a:xfrm>
            <a:custGeom>
              <a:avLst/>
              <a:gdLst/>
              <a:ahLst/>
              <a:cxnLst>
                <a:cxn ang="0">
                  <a:pos x="0" y="199"/>
                </a:cxn>
                <a:cxn ang="0">
                  <a:pos x="45" y="318"/>
                </a:cxn>
                <a:cxn ang="0">
                  <a:pos x="511" y="437"/>
                </a:cxn>
                <a:cxn ang="0">
                  <a:pos x="629" y="199"/>
                </a:cxn>
                <a:cxn ang="0">
                  <a:pos x="3009" y="820"/>
                </a:cxn>
                <a:cxn ang="0">
                  <a:pos x="3031" y="628"/>
                </a:cxn>
                <a:cxn ang="0">
                  <a:pos x="496" y="0"/>
                </a:cxn>
                <a:cxn ang="0">
                  <a:pos x="379" y="281"/>
                </a:cxn>
                <a:cxn ang="0">
                  <a:pos x="0" y="199"/>
                </a:cxn>
              </a:cxnLst>
              <a:rect l="0" t="0" r="r" b="b"/>
              <a:pathLst>
                <a:path w="3031" h="820">
                  <a:moveTo>
                    <a:pt x="0" y="199"/>
                  </a:moveTo>
                  <a:lnTo>
                    <a:pt x="45" y="318"/>
                  </a:lnTo>
                  <a:lnTo>
                    <a:pt x="511" y="437"/>
                  </a:lnTo>
                  <a:lnTo>
                    <a:pt x="629" y="199"/>
                  </a:lnTo>
                  <a:lnTo>
                    <a:pt x="3009" y="820"/>
                  </a:lnTo>
                  <a:lnTo>
                    <a:pt x="3031" y="628"/>
                  </a:lnTo>
                  <a:lnTo>
                    <a:pt x="496" y="0"/>
                  </a:lnTo>
                  <a:lnTo>
                    <a:pt x="379" y="281"/>
                  </a:lnTo>
                  <a:lnTo>
                    <a:pt x="0" y="199"/>
                  </a:lnTo>
                  <a:close/>
                </a:path>
              </a:pathLst>
            </a:custGeom>
            <a:solidFill>
              <a:srgbClr val="82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913" name="Freeform 617"/>
            <p:cNvSpPr>
              <a:spLocks/>
            </p:cNvSpPr>
            <p:nvPr/>
          </p:nvSpPr>
          <p:spPr bwMode="auto">
            <a:xfrm>
              <a:off x="599" y="1915"/>
              <a:ext cx="303" cy="64"/>
            </a:xfrm>
            <a:custGeom>
              <a:avLst/>
              <a:gdLst/>
              <a:ahLst/>
              <a:cxnLst>
                <a:cxn ang="0">
                  <a:pos x="0" y="199"/>
                </a:cxn>
                <a:cxn ang="0">
                  <a:pos x="45" y="318"/>
                </a:cxn>
                <a:cxn ang="0">
                  <a:pos x="511" y="437"/>
                </a:cxn>
                <a:cxn ang="0">
                  <a:pos x="629" y="199"/>
                </a:cxn>
                <a:cxn ang="0">
                  <a:pos x="3009" y="820"/>
                </a:cxn>
                <a:cxn ang="0">
                  <a:pos x="3031" y="628"/>
                </a:cxn>
                <a:cxn ang="0">
                  <a:pos x="496" y="0"/>
                </a:cxn>
                <a:cxn ang="0">
                  <a:pos x="379" y="281"/>
                </a:cxn>
                <a:cxn ang="0">
                  <a:pos x="0" y="199"/>
                </a:cxn>
              </a:cxnLst>
              <a:rect l="0" t="0" r="r" b="b"/>
              <a:pathLst>
                <a:path w="3031" h="820">
                  <a:moveTo>
                    <a:pt x="0" y="199"/>
                  </a:moveTo>
                  <a:lnTo>
                    <a:pt x="45" y="318"/>
                  </a:lnTo>
                  <a:lnTo>
                    <a:pt x="511" y="437"/>
                  </a:lnTo>
                  <a:lnTo>
                    <a:pt x="629" y="199"/>
                  </a:lnTo>
                  <a:lnTo>
                    <a:pt x="3009" y="820"/>
                  </a:lnTo>
                  <a:lnTo>
                    <a:pt x="3031" y="628"/>
                  </a:lnTo>
                  <a:lnTo>
                    <a:pt x="496" y="0"/>
                  </a:lnTo>
                  <a:lnTo>
                    <a:pt x="379" y="281"/>
                  </a:lnTo>
                  <a:lnTo>
                    <a:pt x="0" y="19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914" name="Line 618"/>
            <p:cNvSpPr>
              <a:spLocks noChangeShapeType="1"/>
            </p:cNvSpPr>
            <p:nvPr/>
          </p:nvSpPr>
          <p:spPr bwMode="auto">
            <a:xfrm>
              <a:off x="652" y="1921"/>
              <a:ext cx="9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915" name="Freeform 619"/>
            <p:cNvSpPr>
              <a:spLocks/>
            </p:cNvSpPr>
            <p:nvPr/>
          </p:nvSpPr>
          <p:spPr bwMode="auto">
            <a:xfrm>
              <a:off x="646" y="1929"/>
              <a:ext cx="248" cy="56"/>
            </a:xfrm>
            <a:custGeom>
              <a:avLst/>
              <a:gdLst/>
              <a:ahLst/>
              <a:cxnLst>
                <a:cxn ang="0">
                  <a:pos x="146" y="0"/>
                </a:cxn>
                <a:cxn ang="0">
                  <a:pos x="0" y="102"/>
                </a:cxn>
                <a:cxn ang="0">
                  <a:pos x="342" y="227"/>
                </a:cxn>
                <a:cxn ang="0">
                  <a:pos x="2353" y="722"/>
                </a:cxn>
                <a:cxn ang="0">
                  <a:pos x="2479" y="610"/>
                </a:cxn>
                <a:cxn ang="0">
                  <a:pos x="146" y="0"/>
                </a:cxn>
              </a:cxnLst>
              <a:rect l="0" t="0" r="r" b="b"/>
              <a:pathLst>
                <a:path w="2479" h="722">
                  <a:moveTo>
                    <a:pt x="146" y="0"/>
                  </a:moveTo>
                  <a:lnTo>
                    <a:pt x="0" y="102"/>
                  </a:lnTo>
                  <a:lnTo>
                    <a:pt x="342" y="227"/>
                  </a:lnTo>
                  <a:lnTo>
                    <a:pt x="2353" y="722"/>
                  </a:lnTo>
                  <a:lnTo>
                    <a:pt x="2479" y="610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916" name="Freeform 620"/>
            <p:cNvSpPr>
              <a:spLocks/>
            </p:cNvSpPr>
            <p:nvPr/>
          </p:nvSpPr>
          <p:spPr bwMode="auto">
            <a:xfrm>
              <a:off x="646" y="1929"/>
              <a:ext cx="248" cy="56"/>
            </a:xfrm>
            <a:custGeom>
              <a:avLst/>
              <a:gdLst/>
              <a:ahLst/>
              <a:cxnLst>
                <a:cxn ang="0">
                  <a:pos x="146" y="0"/>
                </a:cxn>
                <a:cxn ang="0">
                  <a:pos x="0" y="102"/>
                </a:cxn>
                <a:cxn ang="0">
                  <a:pos x="342" y="227"/>
                </a:cxn>
                <a:cxn ang="0">
                  <a:pos x="2353" y="722"/>
                </a:cxn>
                <a:cxn ang="0">
                  <a:pos x="2479" y="610"/>
                </a:cxn>
                <a:cxn ang="0">
                  <a:pos x="146" y="0"/>
                </a:cxn>
              </a:cxnLst>
              <a:rect l="0" t="0" r="r" b="b"/>
              <a:pathLst>
                <a:path w="2479" h="722">
                  <a:moveTo>
                    <a:pt x="146" y="0"/>
                  </a:moveTo>
                  <a:lnTo>
                    <a:pt x="0" y="102"/>
                  </a:lnTo>
                  <a:lnTo>
                    <a:pt x="342" y="227"/>
                  </a:lnTo>
                  <a:lnTo>
                    <a:pt x="2353" y="722"/>
                  </a:lnTo>
                  <a:lnTo>
                    <a:pt x="2479" y="610"/>
                  </a:lnTo>
                  <a:lnTo>
                    <a:pt x="14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917" name="Freeform 621"/>
            <p:cNvSpPr>
              <a:spLocks/>
            </p:cNvSpPr>
            <p:nvPr/>
          </p:nvSpPr>
          <p:spPr bwMode="auto">
            <a:xfrm>
              <a:off x="644" y="1937"/>
              <a:ext cx="239" cy="62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0" y="207"/>
                </a:cxn>
                <a:cxn ang="0">
                  <a:pos x="2347" y="804"/>
                </a:cxn>
                <a:cxn ang="0">
                  <a:pos x="2397" y="591"/>
                </a:cxn>
                <a:cxn ang="0">
                  <a:pos x="22" y="0"/>
                </a:cxn>
              </a:cxnLst>
              <a:rect l="0" t="0" r="r" b="b"/>
              <a:pathLst>
                <a:path w="2397" h="804">
                  <a:moveTo>
                    <a:pt x="22" y="0"/>
                  </a:moveTo>
                  <a:lnTo>
                    <a:pt x="0" y="207"/>
                  </a:lnTo>
                  <a:lnTo>
                    <a:pt x="2347" y="804"/>
                  </a:lnTo>
                  <a:lnTo>
                    <a:pt x="2397" y="59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82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918" name="Freeform 622"/>
            <p:cNvSpPr>
              <a:spLocks/>
            </p:cNvSpPr>
            <p:nvPr/>
          </p:nvSpPr>
          <p:spPr bwMode="auto">
            <a:xfrm>
              <a:off x="644" y="1937"/>
              <a:ext cx="239" cy="62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0" y="207"/>
                </a:cxn>
                <a:cxn ang="0">
                  <a:pos x="2347" y="804"/>
                </a:cxn>
                <a:cxn ang="0">
                  <a:pos x="2397" y="591"/>
                </a:cxn>
                <a:cxn ang="0">
                  <a:pos x="22" y="0"/>
                </a:cxn>
              </a:cxnLst>
              <a:rect l="0" t="0" r="r" b="b"/>
              <a:pathLst>
                <a:path w="2397" h="804">
                  <a:moveTo>
                    <a:pt x="22" y="0"/>
                  </a:moveTo>
                  <a:lnTo>
                    <a:pt x="0" y="207"/>
                  </a:lnTo>
                  <a:lnTo>
                    <a:pt x="2347" y="804"/>
                  </a:lnTo>
                  <a:lnTo>
                    <a:pt x="2397" y="591"/>
                  </a:lnTo>
                  <a:lnTo>
                    <a:pt x="2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919" name="Freeform 623"/>
            <p:cNvSpPr>
              <a:spLocks/>
            </p:cNvSpPr>
            <p:nvPr/>
          </p:nvSpPr>
          <p:spPr bwMode="auto">
            <a:xfrm>
              <a:off x="758" y="1955"/>
              <a:ext cx="16" cy="8"/>
            </a:xfrm>
            <a:custGeom>
              <a:avLst/>
              <a:gdLst/>
              <a:ahLst/>
              <a:cxnLst>
                <a:cxn ang="0">
                  <a:pos x="0" y="67"/>
                </a:cxn>
                <a:cxn ang="0">
                  <a:pos x="0" y="82"/>
                </a:cxn>
                <a:cxn ang="0">
                  <a:pos x="14" y="82"/>
                </a:cxn>
                <a:cxn ang="0">
                  <a:pos x="30" y="104"/>
                </a:cxn>
                <a:cxn ang="0">
                  <a:pos x="140" y="104"/>
                </a:cxn>
                <a:cxn ang="0">
                  <a:pos x="145" y="90"/>
                </a:cxn>
                <a:cxn ang="0">
                  <a:pos x="145" y="82"/>
                </a:cxn>
                <a:cxn ang="0">
                  <a:pos x="154" y="73"/>
                </a:cxn>
                <a:cxn ang="0">
                  <a:pos x="154" y="53"/>
                </a:cxn>
                <a:cxn ang="0">
                  <a:pos x="145" y="36"/>
                </a:cxn>
                <a:cxn ang="0">
                  <a:pos x="145" y="22"/>
                </a:cxn>
                <a:cxn ang="0">
                  <a:pos x="140" y="16"/>
                </a:cxn>
                <a:cxn ang="0">
                  <a:pos x="117" y="8"/>
                </a:cxn>
                <a:cxn ang="0">
                  <a:pos x="110" y="8"/>
                </a:cxn>
                <a:cxn ang="0">
                  <a:pos x="95" y="0"/>
                </a:cxn>
                <a:cxn ang="0">
                  <a:pos x="51" y="0"/>
                </a:cxn>
                <a:cxn ang="0">
                  <a:pos x="51" y="8"/>
                </a:cxn>
                <a:cxn ang="0">
                  <a:pos x="36" y="8"/>
                </a:cxn>
                <a:cxn ang="0">
                  <a:pos x="30" y="16"/>
                </a:cxn>
                <a:cxn ang="0">
                  <a:pos x="14" y="16"/>
                </a:cxn>
                <a:cxn ang="0">
                  <a:pos x="14" y="22"/>
                </a:cxn>
                <a:cxn ang="0">
                  <a:pos x="0" y="45"/>
                </a:cxn>
                <a:cxn ang="0">
                  <a:pos x="0" y="67"/>
                </a:cxn>
              </a:cxnLst>
              <a:rect l="0" t="0" r="r" b="b"/>
              <a:pathLst>
                <a:path w="154" h="104">
                  <a:moveTo>
                    <a:pt x="0" y="67"/>
                  </a:moveTo>
                  <a:lnTo>
                    <a:pt x="0" y="82"/>
                  </a:lnTo>
                  <a:lnTo>
                    <a:pt x="14" y="82"/>
                  </a:lnTo>
                  <a:lnTo>
                    <a:pt x="30" y="104"/>
                  </a:lnTo>
                  <a:lnTo>
                    <a:pt x="140" y="104"/>
                  </a:lnTo>
                  <a:lnTo>
                    <a:pt x="145" y="90"/>
                  </a:lnTo>
                  <a:lnTo>
                    <a:pt x="145" y="82"/>
                  </a:lnTo>
                  <a:lnTo>
                    <a:pt x="154" y="73"/>
                  </a:lnTo>
                  <a:lnTo>
                    <a:pt x="154" y="53"/>
                  </a:lnTo>
                  <a:lnTo>
                    <a:pt x="145" y="36"/>
                  </a:lnTo>
                  <a:lnTo>
                    <a:pt x="145" y="22"/>
                  </a:lnTo>
                  <a:lnTo>
                    <a:pt x="140" y="16"/>
                  </a:lnTo>
                  <a:lnTo>
                    <a:pt x="117" y="8"/>
                  </a:lnTo>
                  <a:lnTo>
                    <a:pt x="110" y="8"/>
                  </a:lnTo>
                  <a:lnTo>
                    <a:pt x="95" y="0"/>
                  </a:lnTo>
                  <a:lnTo>
                    <a:pt x="51" y="0"/>
                  </a:lnTo>
                  <a:lnTo>
                    <a:pt x="51" y="8"/>
                  </a:lnTo>
                  <a:lnTo>
                    <a:pt x="36" y="8"/>
                  </a:lnTo>
                  <a:lnTo>
                    <a:pt x="30" y="16"/>
                  </a:lnTo>
                  <a:lnTo>
                    <a:pt x="14" y="16"/>
                  </a:lnTo>
                  <a:lnTo>
                    <a:pt x="14" y="22"/>
                  </a:lnTo>
                  <a:lnTo>
                    <a:pt x="0" y="45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4F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920" name="Freeform 624"/>
            <p:cNvSpPr>
              <a:spLocks/>
            </p:cNvSpPr>
            <p:nvPr/>
          </p:nvSpPr>
          <p:spPr bwMode="auto">
            <a:xfrm>
              <a:off x="758" y="1955"/>
              <a:ext cx="16" cy="8"/>
            </a:xfrm>
            <a:custGeom>
              <a:avLst/>
              <a:gdLst/>
              <a:ahLst/>
              <a:cxnLst>
                <a:cxn ang="0">
                  <a:pos x="0" y="67"/>
                </a:cxn>
                <a:cxn ang="0">
                  <a:pos x="0" y="82"/>
                </a:cxn>
                <a:cxn ang="0">
                  <a:pos x="14" y="82"/>
                </a:cxn>
                <a:cxn ang="0">
                  <a:pos x="30" y="104"/>
                </a:cxn>
                <a:cxn ang="0">
                  <a:pos x="140" y="104"/>
                </a:cxn>
                <a:cxn ang="0">
                  <a:pos x="145" y="90"/>
                </a:cxn>
                <a:cxn ang="0">
                  <a:pos x="145" y="82"/>
                </a:cxn>
                <a:cxn ang="0">
                  <a:pos x="154" y="73"/>
                </a:cxn>
                <a:cxn ang="0">
                  <a:pos x="154" y="53"/>
                </a:cxn>
                <a:cxn ang="0">
                  <a:pos x="145" y="36"/>
                </a:cxn>
                <a:cxn ang="0">
                  <a:pos x="145" y="22"/>
                </a:cxn>
                <a:cxn ang="0">
                  <a:pos x="140" y="16"/>
                </a:cxn>
                <a:cxn ang="0">
                  <a:pos x="117" y="8"/>
                </a:cxn>
                <a:cxn ang="0">
                  <a:pos x="110" y="8"/>
                </a:cxn>
                <a:cxn ang="0">
                  <a:pos x="95" y="0"/>
                </a:cxn>
                <a:cxn ang="0">
                  <a:pos x="51" y="0"/>
                </a:cxn>
                <a:cxn ang="0">
                  <a:pos x="51" y="8"/>
                </a:cxn>
                <a:cxn ang="0">
                  <a:pos x="36" y="8"/>
                </a:cxn>
                <a:cxn ang="0">
                  <a:pos x="30" y="16"/>
                </a:cxn>
                <a:cxn ang="0">
                  <a:pos x="14" y="16"/>
                </a:cxn>
                <a:cxn ang="0">
                  <a:pos x="14" y="22"/>
                </a:cxn>
                <a:cxn ang="0">
                  <a:pos x="0" y="45"/>
                </a:cxn>
                <a:cxn ang="0">
                  <a:pos x="0" y="67"/>
                </a:cxn>
              </a:cxnLst>
              <a:rect l="0" t="0" r="r" b="b"/>
              <a:pathLst>
                <a:path w="154" h="104">
                  <a:moveTo>
                    <a:pt x="0" y="67"/>
                  </a:moveTo>
                  <a:lnTo>
                    <a:pt x="0" y="82"/>
                  </a:lnTo>
                  <a:lnTo>
                    <a:pt x="14" y="82"/>
                  </a:lnTo>
                  <a:lnTo>
                    <a:pt x="30" y="104"/>
                  </a:lnTo>
                  <a:lnTo>
                    <a:pt x="140" y="104"/>
                  </a:lnTo>
                  <a:lnTo>
                    <a:pt x="145" y="90"/>
                  </a:lnTo>
                  <a:lnTo>
                    <a:pt x="145" y="82"/>
                  </a:lnTo>
                  <a:lnTo>
                    <a:pt x="154" y="73"/>
                  </a:lnTo>
                  <a:lnTo>
                    <a:pt x="154" y="53"/>
                  </a:lnTo>
                  <a:lnTo>
                    <a:pt x="145" y="36"/>
                  </a:lnTo>
                  <a:lnTo>
                    <a:pt x="145" y="22"/>
                  </a:lnTo>
                  <a:lnTo>
                    <a:pt x="140" y="16"/>
                  </a:lnTo>
                  <a:lnTo>
                    <a:pt x="117" y="8"/>
                  </a:lnTo>
                  <a:lnTo>
                    <a:pt x="110" y="8"/>
                  </a:lnTo>
                  <a:lnTo>
                    <a:pt x="95" y="0"/>
                  </a:lnTo>
                  <a:lnTo>
                    <a:pt x="51" y="0"/>
                  </a:lnTo>
                  <a:lnTo>
                    <a:pt x="51" y="8"/>
                  </a:lnTo>
                  <a:lnTo>
                    <a:pt x="36" y="8"/>
                  </a:lnTo>
                  <a:lnTo>
                    <a:pt x="30" y="16"/>
                  </a:lnTo>
                  <a:lnTo>
                    <a:pt x="14" y="16"/>
                  </a:lnTo>
                  <a:lnTo>
                    <a:pt x="14" y="22"/>
                  </a:lnTo>
                  <a:lnTo>
                    <a:pt x="0" y="45"/>
                  </a:lnTo>
                  <a:lnTo>
                    <a:pt x="0" y="6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921" name="Freeform 625"/>
            <p:cNvSpPr>
              <a:spLocks/>
            </p:cNvSpPr>
            <p:nvPr/>
          </p:nvSpPr>
          <p:spPr bwMode="auto">
            <a:xfrm>
              <a:off x="669" y="1937"/>
              <a:ext cx="10" cy="10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0" y="60"/>
                </a:cxn>
                <a:cxn ang="0">
                  <a:pos x="0" y="119"/>
                </a:cxn>
                <a:cxn ang="0">
                  <a:pos x="22" y="125"/>
                </a:cxn>
                <a:cxn ang="0">
                  <a:pos x="22" y="66"/>
                </a:cxn>
                <a:cxn ang="0">
                  <a:pos x="31" y="66"/>
                </a:cxn>
                <a:cxn ang="0">
                  <a:pos x="96" y="0"/>
                </a:cxn>
                <a:cxn ang="0">
                  <a:pos x="67" y="0"/>
                </a:cxn>
              </a:cxnLst>
              <a:rect l="0" t="0" r="r" b="b"/>
              <a:pathLst>
                <a:path w="96" h="125">
                  <a:moveTo>
                    <a:pt x="67" y="0"/>
                  </a:moveTo>
                  <a:lnTo>
                    <a:pt x="0" y="60"/>
                  </a:lnTo>
                  <a:lnTo>
                    <a:pt x="0" y="119"/>
                  </a:lnTo>
                  <a:lnTo>
                    <a:pt x="22" y="125"/>
                  </a:lnTo>
                  <a:lnTo>
                    <a:pt x="22" y="66"/>
                  </a:lnTo>
                  <a:lnTo>
                    <a:pt x="31" y="66"/>
                  </a:lnTo>
                  <a:lnTo>
                    <a:pt x="96" y="0"/>
                  </a:lnTo>
                  <a:lnTo>
                    <a:pt x="67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922" name="Line 626"/>
            <p:cNvSpPr>
              <a:spLocks noChangeShapeType="1"/>
            </p:cNvSpPr>
            <p:nvPr/>
          </p:nvSpPr>
          <p:spPr bwMode="auto">
            <a:xfrm flipV="1">
              <a:off x="684" y="1940"/>
              <a:ext cx="7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923" name="Line 627"/>
            <p:cNvSpPr>
              <a:spLocks noChangeShapeType="1"/>
            </p:cNvSpPr>
            <p:nvPr/>
          </p:nvSpPr>
          <p:spPr bwMode="auto">
            <a:xfrm>
              <a:off x="691" y="1940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924" name="Line 628"/>
            <p:cNvSpPr>
              <a:spLocks noChangeShapeType="1"/>
            </p:cNvSpPr>
            <p:nvPr/>
          </p:nvSpPr>
          <p:spPr bwMode="auto">
            <a:xfrm flipH="1">
              <a:off x="689" y="1941"/>
              <a:ext cx="6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925" name="Line 629"/>
            <p:cNvSpPr>
              <a:spLocks noChangeShapeType="1"/>
            </p:cNvSpPr>
            <p:nvPr/>
          </p:nvSpPr>
          <p:spPr bwMode="auto">
            <a:xfrm flipV="1">
              <a:off x="722" y="1947"/>
              <a:ext cx="6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926" name="Line 630"/>
            <p:cNvSpPr>
              <a:spLocks noChangeShapeType="1"/>
            </p:cNvSpPr>
            <p:nvPr/>
          </p:nvSpPr>
          <p:spPr bwMode="auto">
            <a:xfrm>
              <a:off x="728" y="1947"/>
              <a:ext cx="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927" name="Line 631"/>
            <p:cNvSpPr>
              <a:spLocks noChangeShapeType="1"/>
            </p:cNvSpPr>
            <p:nvPr/>
          </p:nvSpPr>
          <p:spPr bwMode="auto">
            <a:xfrm flipH="1">
              <a:off x="726" y="1947"/>
              <a:ext cx="6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928" name="Line 632"/>
            <p:cNvSpPr>
              <a:spLocks noChangeShapeType="1"/>
            </p:cNvSpPr>
            <p:nvPr/>
          </p:nvSpPr>
          <p:spPr bwMode="auto">
            <a:xfrm flipV="1">
              <a:off x="732" y="1949"/>
              <a:ext cx="6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929" name="Line 633"/>
            <p:cNvSpPr>
              <a:spLocks noChangeShapeType="1"/>
            </p:cNvSpPr>
            <p:nvPr/>
          </p:nvSpPr>
          <p:spPr bwMode="auto">
            <a:xfrm>
              <a:off x="738" y="1949"/>
              <a:ext cx="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930" name="Line 634"/>
            <p:cNvSpPr>
              <a:spLocks noChangeShapeType="1"/>
            </p:cNvSpPr>
            <p:nvPr/>
          </p:nvSpPr>
          <p:spPr bwMode="auto">
            <a:xfrm flipH="1">
              <a:off x="735" y="1950"/>
              <a:ext cx="6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931" name="Line 635"/>
            <p:cNvSpPr>
              <a:spLocks noChangeShapeType="1"/>
            </p:cNvSpPr>
            <p:nvPr/>
          </p:nvSpPr>
          <p:spPr bwMode="auto">
            <a:xfrm flipV="1">
              <a:off x="693" y="1942"/>
              <a:ext cx="8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932" name="Line 636"/>
            <p:cNvSpPr>
              <a:spLocks noChangeShapeType="1"/>
            </p:cNvSpPr>
            <p:nvPr/>
          </p:nvSpPr>
          <p:spPr bwMode="auto">
            <a:xfrm>
              <a:off x="701" y="1942"/>
              <a:ext cx="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933" name="Line 637"/>
            <p:cNvSpPr>
              <a:spLocks noChangeShapeType="1"/>
            </p:cNvSpPr>
            <p:nvPr/>
          </p:nvSpPr>
          <p:spPr bwMode="auto">
            <a:xfrm flipH="1">
              <a:off x="698" y="1943"/>
              <a:ext cx="6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934" name="Line 638"/>
            <p:cNvSpPr>
              <a:spLocks noChangeShapeType="1"/>
            </p:cNvSpPr>
            <p:nvPr/>
          </p:nvSpPr>
          <p:spPr bwMode="auto">
            <a:xfrm flipV="1">
              <a:off x="701" y="1943"/>
              <a:ext cx="8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935" name="Line 639"/>
            <p:cNvSpPr>
              <a:spLocks noChangeShapeType="1"/>
            </p:cNvSpPr>
            <p:nvPr/>
          </p:nvSpPr>
          <p:spPr bwMode="auto">
            <a:xfrm>
              <a:off x="709" y="1943"/>
              <a:ext cx="3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936" name="Line 640"/>
            <p:cNvSpPr>
              <a:spLocks noChangeShapeType="1"/>
            </p:cNvSpPr>
            <p:nvPr/>
          </p:nvSpPr>
          <p:spPr bwMode="auto">
            <a:xfrm flipH="1">
              <a:off x="707" y="1945"/>
              <a:ext cx="5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937" name="Line 641"/>
            <p:cNvSpPr>
              <a:spLocks noChangeShapeType="1"/>
            </p:cNvSpPr>
            <p:nvPr/>
          </p:nvSpPr>
          <p:spPr bwMode="auto">
            <a:xfrm flipV="1">
              <a:off x="712" y="1945"/>
              <a:ext cx="6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938" name="Line 642"/>
            <p:cNvSpPr>
              <a:spLocks noChangeShapeType="1"/>
            </p:cNvSpPr>
            <p:nvPr/>
          </p:nvSpPr>
          <p:spPr bwMode="auto">
            <a:xfrm>
              <a:off x="718" y="1945"/>
              <a:ext cx="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939" name="Line 643"/>
            <p:cNvSpPr>
              <a:spLocks noChangeShapeType="1"/>
            </p:cNvSpPr>
            <p:nvPr/>
          </p:nvSpPr>
          <p:spPr bwMode="auto">
            <a:xfrm flipH="1">
              <a:off x="715" y="1946"/>
              <a:ext cx="7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940" name="Freeform 644"/>
            <p:cNvSpPr>
              <a:spLocks/>
            </p:cNvSpPr>
            <p:nvPr/>
          </p:nvSpPr>
          <p:spPr bwMode="auto">
            <a:xfrm>
              <a:off x="658" y="1935"/>
              <a:ext cx="9" cy="11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0" y="59"/>
                </a:cxn>
                <a:cxn ang="0">
                  <a:pos x="0" y="141"/>
                </a:cxn>
                <a:cxn ang="0">
                  <a:pos x="28" y="141"/>
                </a:cxn>
                <a:cxn ang="0">
                  <a:pos x="28" y="68"/>
                </a:cxn>
                <a:cxn ang="0">
                  <a:pos x="93" y="8"/>
                </a:cxn>
                <a:cxn ang="0">
                  <a:pos x="65" y="0"/>
                </a:cxn>
              </a:cxnLst>
              <a:rect l="0" t="0" r="r" b="b"/>
              <a:pathLst>
                <a:path w="93" h="141">
                  <a:moveTo>
                    <a:pt x="65" y="0"/>
                  </a:moveTo>
                  <a:lnTo>
                    <a:pt x="0" y="59"/>
                  </a:lnTo>
                  <a:lnTo>
                    <a:pt x="0" y="141"/>
                  </a:lnTo>
                  <a:lnTo>
                    <a:pt x="28" y="141"/>
                  </a:lnTo>
                  <a:lnTo>
                    <a:pt x="28" y="68"/>
                  </a:lnTo>
                  <a:lnTo>
                    <a:pt x="93" y="8"/>
                  </a:lnTo>
                  <a:lnTo>
                    <a:pt x="6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941" name="Freeform 645"/>
            <p:cNvSpPr>
              <a:spLocks/>
            </p:cNvSpPr>
            <p:nvPr/>
          </p:nvSpPr>
          <p:spPr bwMode="auto">
            <a:xfrm>
              <a:off x="888" y="1981"/>
              <a:ext cx="55" cy="21"/>
            </a:xfrm>
            <a:custGeom>
              <a:avLst/>
              <a:gdLst/>
              <a:ahLst/>
              <a:cxnLst>
                <a:cxn ang="0">
                  <a:pos x="22" y="171"/>
                </a:cxn>
                <a:cxn ang="0">
                  <a:pos x="28" y="171"/>
                </a:cxn>
                <a:cxn ang="0">
                  <a:pos x="28" y="177"/>
                </a:cxn>
                <a:cxn ang="0">
                  <a:pos x="64" y="177"/>
                </a:cxn>
                <a:cxn ang="0">
                  <a:pos x="87" y="193"/>
                </a:cxn>
                <a:cxn ang="0">
                  <a:pos x="101" y="193"/>
                </a:cxn>
                <a:cxn ang="0">
                  <a:pos x="115" y="199"/>
                </a:cxn>
                <a:cxn ang="0">
                  <a:pos x="196" y="199"/>
                </a:cxn>
                <a:cxn ang="0">
                  <a:pos x="218" y="213"/>
                </a:cxn>
                <a:cxn ang="0">
                  <a:pos x="238" y="213"/>
                </a:cxn>
                <a:cxn ang="0">
                  <a:pos x="255" y="222"/>
                </a:cxn>
                <a:cxn ang="0">
                  <a:pos x="275" y="222"/>
                </a:cxn>
                <a:cxn ang="0">
                  <a:pos x="305" y="236"/>
                </a:cxn>
                <a:cxn ang="0">
                  <a:pos x="356" y="236"/>
                </a:cxn>
                <a:cxn ang="0">
                  <a:pos x="370" y="250"/>
                </a:cxn>
                <a:cxn ang="0">
                  <a:pos x="414" y="250"/>
                </a:cxn>
                <a:cxn ang="0">
                  <a:pos x="429" y="259"/>
                </a:cxn>
                <a:cxn ang="0">
                  <a:pos x="457" y="259"/>
                </a:cxn>
                <a:cxn ang="0">
                  <a:pos x="466" y="272"/>
                </a:cxn>
                <a:cxn ang="0">
                  <a:pos x="479" y="272"/>
                </a:cxn>
                <a:cxn ang="0">
                  <a:pos x="553" y="222"/>
                </a:cxn>
                <a:cxn ang="0">
                  <a:pos x="414" y="111"/>
                </a:cxn>
                <a:cxn ang="0">
                  <a:pos x="401" y="111"/>
                </a:cxn>
                <a:cxn ang="0">
                  <a:pos x="401" y="103"/>
                </a:cxn>
                <a:cxn ang="0">
                  <a:pos x="392" y="103"/>
                </a:cxn>
                <a:cxn ang="0">
                  <a:pos x="364" y="83"/>
                </a:cxn>
                <a:cxn ang="0">
                  <a:pos x="356" y="83"/>
                </a:cxn>
                <a:cxn ang="0">
                  <a:pos x="342" y="59"/>
                </a:cxn>
                <a:cxn ang="0">
                  <a:pos x="334" y="59"/>
                </a:cxn>
                <a:cxn ang="0">
                  <a:pos x="320" y="52"/>
                </a:cxn>
                <a:cxn ang="0">
                  <a:pos x="305" y="37"/>
                </a:cxn>
                <a:cxn ang="0">
                  <a:pos x="283" y="37"/>
                </a:cxn>
                <a:cxn ang="0">
                  <a:pos x="261" y="23"/>
                </a:cxn>
                <a:cxn ang="0">
                  <a:pos x="255" y="23"/>
                </a:cxn>
                <a:cxn ang="0">
                  <a:pos x="247" y="15"/>
                </a:cxn>
                <a:cxn ang="0">
                  <a:pos x="233" y="15"/>
                </a:cxn>
                <a:cxn ang="0">
                  <a:pos x="225" y="0"/>
                </a:cxn>
                <a:cxn ang="0">
                  <a:pos x="87" y="0"/>
                </a:cxn>
                <a:cxn ang="0">
                  <a:pos x="79" y="15"/>
                </a:cxn>
                <a:cxn ang="0">
                  <a:pos x="64" y="15"/>
                </a:cxn>
                <a:cxn ang="0">
                  <a:pos x="50" y="37"/>
                </a:cxn>
                <a:cxn ang="0">
                  <a:pos x="28" y="37"/>
                </a:cxn>
                <a:cxn ang="0">
                  <a:pos x="28" y="52"/>
                </a:cxn>
                <a:cxn ang="0">
                  <a:pos x="22" y="74"/>
                </a:cxn>
                <a:cxn ang="0">
                  <a:pos x="22" y="83"/>
                </a:cxn>
                <a:cxn ang="0">
                  <a:pos x="5" y="83"/>
                </a:cxn>
                <a:cxn ang="0">
                  <a:pos x="5" y="96"/>
                </a:cxn>
                <a:cxn ang="0">
                  <a:pos x="0" y="103"/>
                </a:cxn>
                <a:cxn ang="0">
                  <a:pos x="0" y="140"/>
                </a:cxn>
                <a:cxn ang="0">
                  <a:pos x="5" y="156"/>
                </a:cxn>
                <a:cxn ang="0">
                  <a:pos x="22" y="156"/>
                </a:cxn>
                <a:cxn ang="0">
                  <a:pos x="22" y="171"/>
                </a:cxn>
              </a:cxnLst>
              <a:rect l="0" t="0" r="r" b="b"/>
              <a:pathLst>
                <a:path w="553" h="272">
                  <a:moveTo>
                    <a:pt x="22" y="171"/>
                  </a:moveTo>
                  <a:lnTo>
                    <a:pt x="28" y="171"/>
                  </a:lnTo>
                  <a:lnTo>
                    <a:pt x="28" y="177"/>
                  </a:lnTo>
                  <a:lnTo>
                    <a:pt x="64" y="177"/>
                  </a:lnTo>
                  <a:lnTo>
                    <a:pt x="87" y="193"/>
                  </a:lnTo>
                  <a:lnTo>
                    <a:pt x="101" y="193"/>
                  </a:lnTo>
                  <a:lnTo>
                    <a:pt x="115" y="199"/>
                  </a:lnTo>
                  <a:lnTo>
                    <a:pt x="196" y="199"/>
                  </a:lnTo>
                  <a:lnTo>
                    <a:pt x="218" y="213"/>
                  </a:lnTo>
                  <a:lnTo>
                    <a:pt x="238" y="213"/>
                  </a:lnTo>
                  <a:lnTo>
                    <a:pt x="255" y="222"/>
                  </a:lnTo>
                  <a:lnTo>
                    <a:pt x="275" y="222"/>
                  </a:lnTo>
                  <a:lnTo>
                    <a:pt x="305" y="236"/>
                  </a:lnTo>
                  <a:lnTo>
                    <a:pt x="356" y="236"/>
                  </a:lnTo>
                  <a:lnTo>
                    <a:pt x="370" y="250"/>
                  </a:lnTo>
                  <a:lnTo>
                    <a:pt x="414" y="250"/>
                  </a:lnTo>
                  <a:lnTo>
                    <a:pt x="429" y="259"/>
                  </a:lnTo>
                  <a:lnTo>
                    <a:pt x="457" y="259"/>
                  </a:lnTo>
                  <a:lnTo>
                    <a:pt x="466" y="272"/>
                  </a:lnTo>
                  <a:lnTo>
                    <a:pt x="479" y="272"/>
                  </a:lnTo>
                  <a:lnTo>
                    <a:pt x="553" y="222"/>
                  </a:lnTo>
                  <a:lnTo>
                    <a:pt x="414" y="111"/>
                  </a:lnTo>
                  <a:lnTo>
                    <a:pt x="401" y="111"/>
                  </a:lnTo>
                  <a:lnTo>
                    <a:pt x="401" y="103"/>
                  </a:lnTo>
                  <a:lnTo>
                    <a:pt x="392" y="103"/>
                  </a:lnTo>
                  <a:lnTo>
                    <a:pt x="364" y="83"/>
                  </a:lnTo>
                  <a:lnTo>
                    <a:pt x="356" y="83"/>
                  </a:lnTo>
                  <a:lnTo>
                    <a:pt x="342" y="59"/>
                  </a:lnTo>
                  <a:lnTo>
                    <a:pt x="334" y="59"/>
                  </a:lnTo>
                  <a:lnTo>
                    <a:pt x="320" y="52"/>
                  </a:lnTo>
                  <a:lnTo>
                    <a:pt x="305" y="37"/>
                  </a:lnTo>
                  <a:lnTo>
                    <a:pt x="283" y="37"/>
                  </a:lnTo>
                  <a:lnTo>
                    <a:pt x="261" y="23"/>
                  </a:lnTo>
                  <a:lnTo>
                    <a:pt x="255" y="23"/>
                  </a:lnTo>
                  <a:lnTo>
                    <a:pt x="247" y="15"/>
                  </a:lnTo>
                  <a:lnTo>
                    <a:pt x="233" y="15"/>
                  </a:lnTo>
                  <a:lnTo>
                    <a:pt x="225" y="0"/>
                  </a:lnTo>
                  <a:lnTo>
                    <a:pt x="87" y="0"/>
                  </a:lnTo>
                  <a:lnTo>
                    <a:pt x="79" y="15"/>
                  </a:lnTo>
                  <a:lnTo>
                    <a:pt x="64" y="15"/>
                  </a:lnTo>
                  <a:lnTo>
                    <a:pt x="50" y="37"/>
                  </a:lnTo>
                  <a:lnTo>
                    <a:pt x="28" y="37"/>
                  </a:lnTo>
                  <a:lnTo>
                    <a:pt x="28" y="52"/>
                  </a:lnTo>
                  <a:lnTo>
                    <a:pt x="22" y="74"/>
                  </a:lnTo>
                  <a:lnTo>
                    <a:pt x="22" y="83"/>
                  </a:lnTo>
                  <a:lnTo>
                    <a:pt x="5" y="83"/>
                  </a:lnTo>
                  <a:lnTo>
                    <a:pt x="5" y="96"/>
                  </a:lnTo>
                  <a:lnTo>
                    <a:pt x="0" y="103"/>
                  </a:lnTo>
                  <a:lnTo>
                    <a:pt x="0" y="140"/>
                  </a:lnTo>
                  <a:lnTo>
                    <a:pt x="5" y="156"/>
                  </a:lnTo>
                  <a:lnTo>
                    <a:pt x="22" y="156"/>
                  </a:lnTo>
                  <a:lnTo>
                    <a:pt x="22" y="171"/>
                  </a:lnTo>
                  <a:close/>
                </a:path>
              </a:pathLst>
            </a:custGeom>
            <a:solidFill>
              <a:srgbClr val="82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942" name="Freeform 646"/>
            <p:cNvSpPr>
              <a:spLocks/>
            </p:cNvSpPr>
            <p:nvPr/>
          </p:nvSpPr>
          <p:spPr bwMode="auto">
            <a:xfrm>
              <a:off x="888" y="1981"/>
              <a:ext cx="55" cy="21"/>
            </a:xfrm>
            <a:custGeom>
              <a:avLst/>
              <a:gdLst/>
              <a:ahLst/>
              <a:cxnLst>
                <a:cxn ang="0">
                  <a:pos x="22" y="171"/>
                </a:cxn>
                <a:cxn ang="0">
                  <a:pos x="28" y="171"/>
                </a:cxn>
                <a:cxn ang="0">
                  <a:pos x="28" y="177"/>
                </a:cxn>
                <a:cxn ang="0">
                  <a:pos x="64" y="177"/>
                </a:cxn>
                <a:cxn ang="0">
                  <a:pos x="87" y="193"/>
                </a:cxn>
                <a:cxn ang="0">
                  <a:pos x="101" y="193"/>
                </a:cxn>
                <a:cxn ang="0">
                  <a:pos x="115" y="199"/>
                </a:cxn>
                <a:cxn ang="0">
                  <a:pos x="196" y="199"/>
                </a:cxn>
                <a:cxn ang="0">
                  <a:pos x="218" y="213"/>
                </a:cxn>
                <a:cxn ang="0">
                  <a:pos x="238" y="213"/>
                </a:cxn>
                <a:cxn ang="0">
                  <a:pos x="255" y="222"/>
                </a:cxn>
                <a:cxn ang="0">
                  <a:pos x="275" y="222"/>
                </a:cxn>
                <a:cxn ang="0">
                  <a:pos x="305" y="236"/>
                </a:cxn>
                <a:cxn ang="0">
                  <a:pos x="356" y="236"/>
                </a:cxn>
                <a:cxn ang="0">
                  <a:pos x="370" y="250"/>
                </a:cxn>
                <a:cxn ang="0">
                  <a:pos x="414" y="250"/>
                </a:cxn>
                <a:cxn ang="0">
                  <a:pos x="429" y="259"/>
                </a:cxn>
                <a:cxn ang="0">
                  <a:pos x="457" y="259"/>
                </a:cxn>
                <a:cxn ang="0">
                  <a:pos x="466" y="272"/>
                </a:cxn>
                <a:cxn ang="0">
                  <a:pos x="479" y="272"/>
                </a:cxn>
                <a:cxn ang="0">
                  <a:pos x="553" y="222"/>
                </a:cxn>
                <a:cxn ang="0">
                  <a:pos x="414" y="111"/>
                </a:cxn>
                <a:cxn ang="0">
                  <a:pos x="401" y="111"/>
                </a:cxn>
                <a:cxn ang="0">
                  <a:pos x="401" y="103"/>
                </a:cxn>
                <a:cxn ang="0">
                  <a:pos x="392" y="103"/>
                </a:cxn>
                <a:cxn ang="0">
                  <a:pos x="364" y="83"/>
                </a:cxn>
                <a:cxn ang="0">
                  <a:pos x="356" y="83"/>
                </a:cxn>
                <a:cxn ang="0">
                  <a:pos x="342" y="59"/>
                </a:cxn>
                <a:cxn ang="0">
                  <a:pos x="334" y="59"/>
                </a:cxn>
                <a:cxn ang="0">
                  <a:pos x="320" y="52"/>
                </a:cxn>
                <a:cxn ang="0">
                  <a:pos x="305" y="37"/>
                </a:cxn>
                <a:cxn ang="0">
                  <a:pos x="283" y="37"/>
                </a:cxn>
                <a:cxn ang="0">
                  <a:pos x="261" y="23"/>
                </a:cxn>
                <a:cxn ang="0">
                  <a:pos x="255" y="23"/>
                </a:cxn>
                <a:cxn ang="0">
                  <a:pos x="247" y="15"/>
                </a:cxn>
                <a:cxn ang="0">
                  <a:pos x="233" y="15"/>
                </a:cxn>
                <a:cxn ang="0">
                  <a:pos x="225" y="0"/>
                </a:cxn>
                <a:cxn ang="0">
                  <a:pos x="87" y="0"/>
                </a:cxn>
                <a:cxn ang="0">
                  <a:pos x="79" y="15"/>
                </a:cxn>
                <a:cxn ang="0">
                  <a:pos x="64" y="15"/>
                </a:cxn>
                <a:cxn ang="0">
                  <a:pos x="50" y="37"/>
                </a:cxn>
                <a:cxn ang="0">
                  <a:pos x="28" y="37"/>
                </a:cxn>
                <a:cxn ang="0">
                  <a:pos x="28" y="52"/>
                </a:cxn>
                <a:cxn ang="0">
                  <a:pos x="22" y="74"/>
                </a:cxn>
                <a:cxn ang="0">
                  <a:pos x="22" y="83"/>
                </a:cxn>
                <a:cxn ang="0">
                  <a:pos x="5" y="83"/>
                </a:cxn>
                <a:cxn ang="0">
                  <a:pos x="5" y="96"/>
                </a:cxn>
                <a:cxn ang="0">
                  <a:pos x="0" y="103"/>
                </a:cxn>
                <a:cxn ang="0">
                  <a:pos x="0" y="140"/>
                </a:cxn>
                <a:cxn ang="0">
                  <a:pos x="5" y="156"/>
                </a:cxn>
                <a:cxn ang="0">
                  <a:pos x="22" y="156"/>
                </a:cxn>
                <a:cxn ang="0">
                  <a:pos x="22" y="171"/>
                </a:cxn>
              </a:cxnLst>
              <a:rect l="0" t="0" r="r" b="b"/>
              <a:pathLst>
                <a:path w="553" h="272">
                  <a:moveTo>
                    <a:pt x="22" y="171"/>
                  </a:moveTo>
                  <a:lnTo>
                    <a:pt x="28" y="171"/>
                  </a:lnTo>
                  <a:lnTo>
                    <a:pt x="28" y="177"/>
                  </a:lnTo>
                  <a:lnTo>
                    <a:pt x="64" y="177"/>
                  </a:lnTo>
                  <a:lnTo>
                    <a:pt x="87" y="193"/>
                  </a:lnTo>
                  <a:lnTo>
                    <a:pt x="101" y="193"/>
                  </a:lnTo>
                  <a:lnTo>
                    <a:pt x="115" y="199"/>
                  </a:lnTo>
                  <a:lnTo>
                    <a:pt x="196" y="199"/>
                  </a:lnTo>
                  <a:lnTo>
                    <a:pt x="218" y="213"/>
                  </a:lnTo>
                  <a:lnTo>
                    <a:pt x="238" y="213"/>
                  </a:lnTo>
                  <a:lnTo>
                    <a:pt x="255" y="222"/>
                  </a:lnTo>
                  <a:lnTo>
                    <a:pt x="275" y="222"/>
                  </a:lnTo>
                  <a:lnTo>
                    <a:pt x="305" y="236"/>
                  </a:lnTo>
                  <a:lnTo>
                    <a:pt x="356" y="236"/>
                  </a:lnTo>
                  <a:lnTo>
                    <a:pt x="370" y="250"/>
                  </a:lnTo>
                  <a:lnTo>
                    <a:pt x="414" y="250"/>
                  </a:lnTo>
                  <a:lnTo>
                    <a:pt x="429" y="259"/>
                  </a:lnTo>
                  <a:lnTo>
                    <a:pt x="457" y="259"/>
                  </a:lnTo>
                  <a:lnTo>
                    <a:pt x="466" y="272"/>
                  </a:lnTo>
                  <a:lnTo>
                    <a:pt x="479" y="272"/>
                  </a:lnTo>
                  <a:lnTo>
                    <a:pt x="553" y="222"/>
                  </a:lnTo>
                  <a:lnTo>
                    <a:pt x="414" y="111"/>
                  </a:lnTo>
                  <a:lnTo>
                    <a:pt x="401" y="111"/>
                  </a:lnTo>
                  <a:lnTo>
                    <a:pt x="401" y="103"/>
                  </a:lnTo>
                  <a:lnTo>
                    <a:pt x="392" y="103"/>
                  </a:lnTo>
                  <a:lnTo>
                    <a:pt x="364" y="83"/>
                  </a:lnTo>
                  <a:lnTo>
                    <a:pt x="356" y="83"/>
                  </a:lnTo>
                  <a:lnTo>
                    <a:pt x="342" y="59"/>
                  </a:lnTo>
                  <a:lnTo>
                    <a:pt x="334" y="59"/>
                  </a:lnTo>
                  <a:lnTo>
                    <a:pt x="320" y="52"/>
                  </a:lnTo>
                  <a:lnTo>
                    <a:pt x="305" y="37"/>
                  </a:lnTo>
                  <a:lnTo>
                    <a:pt x="283" y="37"/>
                  </a:lnTo>
                  <a:lnTo>
                    <a:pt x="261" y="23"/>
                  </a:lnTo>
                  <a:lnTo>
                    <a:pt x="255" y="23"/>
                  </a:lnTo>
                  <a:lnTo>
                    <a:pt x="247" y="15"/>
                  </a:lnTo>
                  <a:lnTo>
                    <a:pt x="233" y="15"/>
                  </a:lnTo>
                  <a:lnTo>
                    <a:pt x="225" y="0"/>
                  </a:lnTo>
                  <a:lnTo>
                    <a:pt x="87" y="0"/>
                  </a:lnTo>
                  <a:lnTo>
                    <a:pt x="79" y="15"/>
                  </a:lnTo>
                  <a:lnTo>
                    <a:pt x="64" y="15"/>
                  </a:lnTo>
                  <a:lnTo>
                    <a:pt x="50" y="37"/>
                  </a:lnTo>
                  <a:lnTo>
                    <a:pt x="28" y="37"/>
                  </a:lnTo>
                  <a:lnTo>
                    <a:pt x="28" y="52"/>
                  </a:lnTo>
                  <a:lnTo>
                    <a:pt x="22" y="74"/>
                  </a:lnTo>
                  <a:lnTo>
                    <a:pt x="22" y="83"/>
                  </a:lnTo>
                  <a:lnTo>
                    <a:pt x="5" y="83"/>
                  </a:lnTo>
                  <a:lnTo>
                    <a:pt x="5" y="96"/>
                  </a:lnTo>
                  <a:lnTo>
                    <a:pt x="0" y="103"/>
                  </a:lnTo>
                  <a:lnTo>
                    <a:pt x="0" y="140"/>
                  </a:lnTo>
                  <a:lnTo>
                    <a:pt x="5" y="156"/>
                  </a:lnTo>
                  <a:lnTo>
                    <a:pt x="22" y="156"/>
                  </a:lnTo>
                  <a:lnTo>
                    <a:pt x="22" y="17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943" name="Freeform 647"/>
            <p:cNvSpPr>
              <a:spLocks/>
            </p:cNvSpPr>
            <p:nvPr/>
          </p:nvSpPr>
          <p:spPr bwMode="auto">
            <a:xfrm>
              <a:off x="932" y="1840"/>
              <a:ext cx="76" cy="162"/>
            </a:xfrm>
            <a:custGeom>
              <a:avLst/>
              <a:gdLst/>
              <a:ahLst/>
              <a:cxnLst>
                <a:cxn ang="0">
                  <a:pos x="706" y="0"/>
                </a:cxn>
                <a:cxn ang="0">
                  <a:pos x="671" y="38"/>
                </a:cxn>
                <a:cxn ang="0">
                  <a:pos x="0" y="2008"/>
                </a:cxn>
                <a:cxn ang="0">
                  <a:pos x="0" y="2030"/>
                </a:cxn>
                <a:cxn ang="0">
                  <a:pos x="14" y="2030"/>
                </a:cxn>
                <a:cxn ang="0">
                  <a:pos x="14" y="2053"/>
                </a:cxn>
                <a:cxn ang="0">
                  <a:pos x="20" y="2053"/>
                </a:cxn>
                <a:cxn ang="0">
                  <a:pos x="20" y="2067"/>
                </a:cxn>
                <a:cxn ang="0">
                  <a:pos x="29" y="2081"/>
                </a:cxn>
                <a:cxn ang="0">
                  <a:pos x="29" y="2090"/>
                </a:cxn>
                <a:cxn ang="0">
                  <a:pos x="36" y="2090"/>
                </a:cxn>
                <a:cxn ang="0">
                  <a:pos x="36" y="2103"/>
                </a:cxn>
                <a:cxn ang="0">
                  <a:pos x="42" y="2103"/>
                </a:cxn>
                <a:cxn ang="0">
                  <a:pos x="51" y="2090"/>
                </a:cxn>
                <a:cxn ang="0">
                  <a:pos x="79" y="2090"/>
                </a:cxn>
                <a:cxn ang="0">
                  <a:pos x="93" y="2081"/>
                </a:cxn>
                <a:cxn ang="0">
                  <a:pos x="116" y="2081"/>
                </a:cxn>
                <a:cxn ang="0">
                  <a:pos x="129" y="2067"/>
                </a:cxn>
                <a:cxn ang="0">
                  <a:pos x="763" y="60"/>
                </a:cxn>
                <a:cxn ang="0">
                  <a:pos x="706" y="0"/>
                </a:cxn>
              </a:cxnLst>
              <a:rect l="0" t="0" r="r" b="b"/>
              <a:pathLst>
                <a:path w="763" h="2103">
                  <a:moveTo>
                    <a:pt x="706" y="0"/>
                  </a:moveTo>
                  <a:lnTo>
                    <a:pt x="671" y="38"/>
                  </a:lnTo>
                  <a:lnTo>
                    <a:pt x="0" y="2008"/>
                  </a:lnTo>
                  <a:lnTo>
                    <a:pt x="0" y="2030"/>
                  </a:lnTo>
                  <a:lnTo>
                    <a:pt x="14" y="2030"/>
                  </a:lnTo>
                  <a:lnTo>
                    <a:pt x="14" y="2053"/>
                  </a:lnTo>
                  <a:lnTo>
                    <a:pt x="20" y="2053"/>
                  </a:lnTo>
                  <a:lnTo>
                    <a:pt x="20" y="2067"/>
                  </a:lnTo>
                  <a:lnTo>
                    <a:pt x="29" y="2081"/>
                  </a:lnTo>
                  <a:lnTo>
                    <a:pt x="29" y="2090"/>
                  </a:lnTo>
                  <a:lnTo>
                    <a:pt x="36" y="2090"/>
                  </a:lnTo>
                  <a:lnTo>
                    <a:pt x="36" y="2103"/>
                  </a:lnTo>
                  <a:lnTo>
                    <a:pt x="42" y="2103"/>
                  </a:lnTo>
                  <a:lnTo>
                    <a:pt x="51" y="2090"/>
                  </a:lnTo>
                  <a:lnTo>
                    <a:pt x="79" y="2090"/>
                  </a:lnTo>
                  <a:lnTo>
                    <a:pt x="93" y="2081"/>
                  </a:lnTo>
                  <a:lnTo>
                    <a:pt x="116" y="2081"/>
                  </a:lnTo>
                  <a:lnTo>
                    <a:pt x="129" y="2067"/>
                  </a:lnTo>
                  <a:lnTo>
                    <a:pt x="763" y="60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82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944" name="Freeform 648"/>
            <p:cNvSpPr>
              <a:spLocks/>
            </p:cNvSpPr>
            <p:nvPr/>
          </p:nvSpPr>
          <p:spPr bwMode="auto">
            <a:xfrm>
              <a:off x="932" y="1840"/>
              <a:ext cx="76" cy="162"/>
            </a:xfrm>
            <a:custGeom>
              <a:avLst/>
              <a:gdLst/>
              <a:ahLst/>
              <a:cxnLst>
                <a:cxn ang="0">
                  <a:pos x="706" y="0"/>
                </a:cxn>
                <a:cxn ang="0">
                  <a:pos x="671" y="38"/>
                </a:cxn>
                <a:cxn ang="0">
                  <a:pos x="0" y="2008"/>
                </a:cxn>
                <a:cxn ang="0">
                  <a:pos x="0" y="2030"/>
                </a:cxn>
                <a:cxn ang="0">
                  <a:pos x="14" y="2030"/>
                </a:cxn>
                <a:cxn ang="0">
                  <a:pos x="14" y="2053"/>
                </a:cxn>
                <a:cxn ang="0">
                  <a:pos x="20" y="2053"/>
                </a:cxn>
                <a:cxn ang="0">
                  <a:pos x="20" y="2067"/>
                </a:cxn>
                <a:cxn ang="0">
                  <a:pos x="29" y="2081"/>
                </a:cxn>
                <a:cxn ang="0">
                  <a:pos x="29" y="2090"/>
                </a:cxn>
                <a:cxn ang="0">
                  <a:pos x="36" y="2090"/>
                </a:cxn>
                <a:cxn ang="0">
                  <a:pos x="36" y="2103"/>
                </a:cxn>
                <a:cxn ang="0">
                  <a:pos x="42" y="2103"/>
                </a:cxn>
                <a:cxn ang="0">
                  <a:pos x="51" y="2090"/>
                </a:cxn>
                <a:cxn ang="0">
                  <a:pos x="79" y="2090"/>
                </a:cxn>
                <a:cxn ang="0">
                  <a:pos x="93" y="2081"/>
                </a:cxn>
                <a:cxn ang="0">
                  <a:pos x="116" y="2081"/>
                </a:cxn>
                <a:cxn ang="0">
                  <a:pos x="129" y="2067"/>
                </a:cxn>
                <a:cxn ang="0">
                  <a:pos x="763" y="60"/>
                </a:cxn>
                <a:cxn ang="0">
                  <a:pos x="706" y="0"/>
                </a:cxn>
              </a:cxnLst>
              <a:rect l="0" t="0" r="r" b="b"/>
              <a:pathLst>
                <a:path w="763" h="2103">
                  <a:moveTo>
                    <a:pt x="706" y="0"/>
                  </a:moveTo>
                  <a:lnTo>
                    <a:pt x="671" y="38"/>
                  </a:lnTo>
                  <a:lnTo>
                    <a:pt x="0" y="2008"/>
                  </a:lnTo>
                  <a:lnTo>
                    <a:pt x="0" y="2030"/>
                  </a:lnTo>
                  <a:lnTo>
                    <a:pt x="14" y="2030"/>
                  </a:lnTo>
                  <a:lnTo>
                    <a:pt x="14" y="2053"/>
                  </a:lnTo>
                  <a:lnTo>
                    <a:pt x="20" y="2053"/>
                  </a:lnTo>
                  <a:lnTo>
                    <a:pt x="20" y="2067"/>
                  </a:lnTo>
                  <a:lnTo>
                    <a:pt x="29" y="2081"/>
                  </a:lnTo>
                  <a:lnTo>
                    <a:pt x="29" y="2090"/>
                  </a:lnTo>
                  <a:lnTo>
                    <a:pt x="36" y="2090"/>
                  </a:lnTo>
                  <a:lnTo>
                    <a:pt x="36" y="2103"/>
                  </a:lnTo>
                  <a:lnTo>
                    <a:pt x="42" y="2103"/>
                  </a:lnTo>
                  <a:lnTo>
                    <a:pt x="51" y="2090"/>
                  </a:lnTo>
                  <a:lnTo>
                    <a:pt x="79" y="2090"/>
                  </a:lnTo>
                  <a:lnTo>
                    <a:pt x="93" y="2081"/>
                  </a:lnTo>
                  <a:lnTo>
                    <a:pt x="116" y="2081"/>
                  </a:lnTo>
                  <a:lnTo>
                    <a:pt x="129" y="2067"/>
                  </a:lnTo>
                  <a:lnTo>
                    <a:pt x="763" y="60"/>
                  </a:lnTo>
                  <a:lnTo>
                    <a:pt x="70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945" name="Freeform 649"/>
            <p:cNvSpPr>
              <a:spLocks/>
            </p:cNvSpPr>
            <p:nvPr/>
          </p:nvSpPr>
          <p:spPr bwMode="auto">
            <a:xfrm>
              <a:off x="599" y="1786"/>
              <a:ext cx="403" cy="208"/>
            </a:xfrm>
            <a:custGeom>
              <a:avLst/>
              <a:gdLst/>
              <a:ahLst/>
              <a:cxnLst>
                <a:cxn ang="0">
                  <a:pos x="629" y="0"/>
                </a:cxn>
                <a:cxn ang="0">
                  <a:pos x="205" y="1130"/>
                </a:cxn>
                <a:cxn ang="0">
                  <a:pos x="228" y="1271"/>
                </a:cxn>
                <a:cxn ang="0">
                  <a:pos x="0" y="1882"/>
                </a:cxn>
                <a:cxn ang="0">
                  <a:pos x="402" y="1993"/>
                </a:cxn>
                <a:cxn ang="0">
                  <a:pos x="518" y="1743"/>
                </a:cxn>
                <a:cxn ang="0">
                  <a:pos x="3009" y="2356"/>
                </a:cxn>
                <a:cxn ang="0">
                  <a:pos x="2899" y="2615"/>
                </a:cxn>
                <a:cxn ang="0">
                  <a:pos x="3345" y="2709"/>
                </a:cxn>
                <a:cxn ang="0">
                  <a:pos x="4037" y="710"/>
                </a:cxn>
                <a:cxn ang="0">
                  <a:pos x="3659" y="598"/>
                </a:cxn>
                <a:cxn ang="0">
                  <a:pos x="1167" y="90"/>
                </a:cxn>
                <a:cxn ang="0">
                  <a:pos x="629" y="0"/>
                </a:cxn>
              </a:cxnLst>
              <a:rect l="0" t="0" r="r" b="b"/>
              <a:pathLst>
                <a:path w="4037" h="2709">
                  <a:moveTo>
                    <a:pt x="629" y="0"/>
                  </a:moveTo>
                  <a:lnTo>
                    <a:pt x="205" y="1130"/>
                  </a:lnTo>
                  <a:lnTo>
                    <a:pt x="228" y="1271"/>
                  </a:lnTo>
                  <a:lnTo>
                    <a:pt x="0" y="1882"/>
                  </a:lnTo>
                  <a:lnTo>
                    <a:pt x="402" y="1993"/>
                  </a:lnTo>
                  <a:lnTo>
                    <a:pt x="518" y="1743"/>
                  </a:lnTo>
                  <a:lnTo>
                    <a:pt x="3009" y="2356"/>
                  </a:lnTo>
                  <a:lnTo>
                    <a:pt x="2899" y="2615"/>
                  </a:lnTo>
                  <a:lnTo>
                    <a:pt x="3345" y="2709"/>
                  </a:lnTo>
                  <a:lnTo>
                    <a:pt x="4037" y="710"/>
                  </a:lnTo>
                  <a:lnTo>
                    <a:pt x="3659" y="598"/>
                  </a:lnTo>
                  <a:lnTo>
                    <a:pt x="1167" y="90"/>
                  </a:lnTo>
                  <a:lnTo>
                    <a:pt x="629" y="0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946" name="Freeform 650"/>
            <p:cNvSpPr>
              <a:spLocks/>
            </p:cNvSpPr>
            <p:nvPr/>
          </p:nvSpPr>
          <p:spPr bwMode="auto">
            <a:xfrm>
              <a:off x="599" y="1786"/>
              <a:ext cx="403" cy="208"/>
            </a:xfrm>
            <a:custGeom>
              <a:avLst/>
              <a:gdLst/>
              <a:ahLst/>
              <a:cxnLst>
                <a:cxn ang="0">
                  <a:pos x="629" y="0"/>
                </a:cxn>
                <a:cxn ang="0">
                  <a:pos x="205" y="1130"/>
                </a:cxn>
                <a:cxn ang="0">
                  <a:pos x="228" y="1271"/>
                </a:cxn>
                <a:cxn ang="0">
                  <a:pos x="0" y="1882"/>
                </a:cxn>
                <a:cxn ang="0">
                  <a:pos x="402" y="1993"/>
                </a:cxn>
                <a:cxn ang="0">
                  <a:pos x="518" y="1743"/>
                </a:cxn>
                <a:cxn ang="0">
                  <a:pos x="3009" y="2356"/>
                </a:cxn>
                <a:cxn ang="0">
                  <a:pos x="2899" y="2615"/>
                </a:cxn>
                <a:cxn ang="0">
                  <a:pos x="3345" y="2709"/>
                </a:cxn>
                <a:cxn ang="0">
                  <a:pos x="4037" y="710"/>
                </a:cxn>
                <a:cxn ang="0">
                  <a:pos x="3659" y="598"/>
                </a:cxn>
                <a:cxn ang="0">
                  <a:pos x="1167" y="90"/>
                </a:cxn>
                <a:cxn ang="0">
                  <a:pos x="629" y="0"/>
                </a:cxn>
              </a:cxnLst>
              <a:rect l="0" t="0" r="r" b="b"/>
              <a:pathLst>
                <a:path w="4037" h="2709">
                  <a:moveTo>
                    <a:pt x="629" y="0"/>
                  </a:moveTo>
                  <a:lnTo>
                    <a:pt x="205" y="1130"/>
                  </a:lnTo>
                  <a:lnTo>
                    <a:pt x="228" y="1271"/>
                  </a:lnTo>
                  <a:lnTo>
                    <a:pt x="0" y="1882"/>
                  </a:lnTo>
                  <a:lnTo>
                    <a:pt x="402" y="1993"/>
                  </a:lnTo>
                  <a:lnTo>
                    <a:pt x="518" y="1743"/>
                  </a:lnTo>
                  <a:lnTo>
                    <a:pt x="3009" y="2356"/>
                  </a:lnTo>
                  <a:lnTo>
                    <a:pt x="2899" y="2615"/>
                  </a:lnTo>
                  <a:lnTo>
                    <a:pt x="3345" y="2709"/>
                  </a:lnTo>
                  <a:lnTo>
                    <a:pt x="4037" y="710"/>
                  </a:lnTo>
                  <a:lnTo>
                    <a:pt x="3659" y="598"/>
                  </a:lnTo>
                  <a:lnTo>
                    <a:pt x="1167" y="90"/>
                  </a:lnTo>
                  <a:lnTo>
                    <a:pt x="62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947" name="Line 651"/>
            <p:cNvSpPr>
              <a:spLocks noChangeShapeType="1"/>
            </p:cNvSpPr>
            <p:nvPr/>
          </p:nvSpPr>
          <p:spPr bwMode="auto">
            <a:xfrm>
              <a:off x="607" y="1912"/>
              <a:ext cx="43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948" name="Line 652"/>
            <p:cNvSpPr>
              <a:spLocks noChangeShapeType="1"/>
            </p:cNvSpPr>
            <p:nvPr/>
          </p:nvSpPr>
          <p:spPr bwMode="auto">
            <a:xfrm>
              <a:off x="900" y="1967"/>
              <a:ext cx="42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949" name="Freeform 653"/>
            <p:cNvSpPr>
              <a:spLocks/>
            </p:cNvSpPr>
            <p:nvPr/>
          </p:nvSpPr>
          <p:spPr bwMode="auto">
            <a:xfrm>
              <a:off x="619" y="1790"/>
              <a:ext cx="93" cy="93"/>
            </a:xfrm>
            <a:custGeom>
              <a:avLst/>
              <a:gdLst/>
              <a:ahLst/>
              <a:cxnLst>
                <a:cxn ang="0">
                  <a:pos x="931" y="58"/>
                </a:cxn>
                <a:cxn ang="0">
                  <a:pos x="443" y="0"/>
                </a:cxn>
                <a:cxn ang="0">
                  <a:pos x="43" y="1086"/>
                </a:cxn>
                <a:cxn ang="0">
                  <a:pos x="0" y="1077"/>
                </a:cxn>
                <a:cxn ang="0">
                  <a:pos x="23" y="1202"/>
                </a:cxn>
                <a:cxn ang="0">
                  <a:pos x="59" y="1202"/>
                </a:cxn>
                <a:cxn ang="0">
                  <a:pos x="488" y="52"/>
                </a:cxn>
                <a:cxn ang="0">
                  <a:pos x="918" y="118"/>
                </a:cxn>
                <a:cxn ang="0">
                  <a:pos x="931" y="58"/>
                </a:cxn>
              </a:cxnLst>
              <a:rect l="0" t="0" r="r" b="b"/>
              <a:pathLst>
                <a:path w="931" h="1202">
                  <a:moveTo>
                    <a:pt x="931" y="58"/>
                  </a:moveTo>
                  <a:lnTo>
                    <a:pt x="443" y="0"/>
                  </a:lnTo>
                  <a:lnTo>
                    <a:pt x="43" y="1086"/>
                  </a:lnTo>
                  <a:lnTo>
                    <a:pt x="0" y="1077"/>
                  </a:lnTo>
                  <a:lnTo>
                    <a:pt x="23" y="1202"/>
                  </a:lnTo>
                  <a:lnTo>
                    <a:pt x="59" y="1202"/>
                  </a:lnTo>
                  <a:lnTo>
                    <a:pt x="488" y="52"/>
                  </a:lnTo>
                  <a:lnTo>
                    <a:pt x="918" y="118"/>
                  </a:lnTo>
                  <a:lnTo>
                    <a:pt x="931" y="58"/>
                  </a:lnTo>
                  <a:close/>
                </a:path>
              </a:pathLst>
            </a:custGeom>
            <a:solidFill>
              <a:srgbClr val="4242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950" name="Freeform 654"/>
            <p:cNvSpPr>
              <a:spLocks/>
            </p:cNvSpPr>
            <p:nvPr/>
          </p:nvSpPr>
          <p:spPr bwMode="auto">
            <a:xfrm>
              <a:off x="619" y="1790"/>
              <a:ext cx="93" cy="93"/>
            </a:xfrm>
            <a:custGeom>
              <a:avLst/>
              <a:gdLst/>
              <a:ahLst/>
              <a:cxnLst>
                <a:cxn ang="0">
                  <a:pos x="931" y="58"/>
                </a:cxn>
                <a:cxn ang="0">
                  <a:pos x="443" y="0"/>
                </a:cxn>
                <a:cxn ang="0">
                  <a:pos x="43" y="1086"/>
                </a:cxn>
                <a:cxn ang="0">
                  <a:pos x="0" y="1077"/>
                </a:cxn>
                <a:cxn ang="0">
                  <a:pos x="23" y="1202"/>
                </a:cxn>
                <a:cxn ang="0">
                  <a:pos x="59" y="1202"/>
                </a:cxn>
                <a:cxn ang="0">
                  <a:pos x="488" y="52"/>
                </a:cxn>
                <a:cxn ang="0">
                  <a:pos x="918" y="118"/>
                </a:cxn>
                <a:cxn ang="0">
                  <a:pos x="931" y="58"/>
                </a:cxn>
              </a:cxnLst>
              <a:rect l="0" t="0" r="r" b="b"/>
              <a:pathLst>
                <a:path w="931" h="1202">
                  <a:moveTo>
                    <a:pt x="931" y="58"/>
                  </a:moveTo>
                  <a:lnTo>
                    <a:pt x="443" y="0"/>
                  </a:lnTo>
                  <a:lnTo>
                    <a:pt x="43" y="1086"/>
                  </a:lnTo>
                  <a:lnTo>
                    <a:pt x="0" y="1077"/>
                  </a:lnTo>
                  <a:lnTo>
                    <a:pt x="23" y="1202"/>
                  </a:lnTo>
                  <a:lnTo>
                    <a:pt x="59" y="1202"/>
                  </a:lnTo>
                  <a:lnTo>
                    <a:pt x="488" y="52"/>
                  </a:lnTo>
                  <a:lnTo>
                    <a:pt x="918" y="118"/>
                  </a:lnTo>
                  <a:lnTo>
                    <a:pt x="931" y="5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951" name="Line 655"/>
            <p:cNvSpPr>
              <a:spLocks noChangeShapeType="1"/>
            </p:cNvSpPr>
            <p:nvPr/>
          </p:nvSpPr>
          <p:spPr bwMode="auto">
            <a:xfrm>
              <a:off x="623" y="1873"/>
              <a:ext cx="1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952" name="Freeform 656"/>
            <p:cNvSpPr>
              <a:spLocks/>
            </p:cNvSpPr>
            <p:nvPr/>
          </p:nvSpPr>
          <p:spPr bwMode="auto">
            <a:xfrm>
              <a:off x="956" y="1832"/>
              <a:ext cx="47" cy="99"/>
            </a:xfrm>
            <a:custGeom>
              <a:avLst/>
              <a:gdLst/>
              <a:ahLst/>
              <a:cxnLst>
                <a:cxn ang="0">
                  <a:pos x="37" y="24"/>
                </a:cxn>
                <a:cxn ang="0">
                  <a:pos x="102" y="46"/>
                </a:cxn>
                <a:cxn ang="0">
                  <a:pos x="168" y="60"/>
                </a:cxn>
                <a:cxn ang="0">
                  <a:pos x="227" y="75"/>
                </a:cxn>
                <a:cxn ang="0">
                  <a:pos x="283" y="97"/>
                </a:cxn>
                <a:cxn ang="0">
                  <a:pos x="342" y="112"/>
                </a:cxn>
                <a:cxn ang="0">
                  <a:pos x="409" y="134"/>
                </a:cxn>
                <a:cxn ang="0">
                  <a:pos x="393" y="178"/>
                </a:cxn>
                <a:cxn ang="0">
                  <a:pos x="372" y="222"/>
                </a:cxn>
                <a:cxn ang="0">
                  <a:pos x="350" y="273"/>
                </a:cxn>
                <a:cxn ang="0">
                  <a:pos x="337" y="319"/>
                </a:cxn>
                <a:cxn ang="0">
                  <a:pos x="314" y="398"/>
                </a:cxn>
                <a:cxn ang="0">
                  <a:pos x="292" y="436"/>
                </a:cxn>
                <a:cxn ang="0">
                  <a:pos x="278" y="495"/>
                </a:cxn>
                <a:cxn ang="0">
                  <a:pos x="255" y="541"/>
                </a:cxn>
                <a:cxn ang="0">
                  <a:pos x="233" y="600"/>
                </a:cxn>
                <a:cxn ang="0">
                  <a:pos x="219" y="642"/>
                </a:cxn>
                <a:cxn ang="0">
                  <a:pos x="196" y="717"/>
                </a:cxn>
                <a:cxn ang="0">
                  <a:pos x="174" y="768"/>
                </a:cxn>
                <a:cxn ang="0">
                  <a:pos x="160" y="813"/>
                </a:cxn>
                <a:cxn ang="0">
                  <a:pos x="137" y="873"/>
                </a:cxn>
                <a:cxn ang="0">
                  <a:pos x="117" y="915"/>
                </a:cxn>
                <a:cxn ang="0">
                  <a:pos x="102" y="968"/>
                </a:cxn>
                <a:cxn ang="0">
                  <a:pos x="87" y="1012"/>
                </a:cxn>
                <a:cxn ang="0">
                  <a:pos x="65" y="1056"/>
                </a:cxn>
                <a:cxn ang="0">
                  <a:pos x="50" y="1116"/>
                </a:cxn>
                <a:cxn ang="0">
                  <a:pos x="28" y="1159"/>
                </a:cxn>
                <a:cxn ang="0">
                  <a:pos x="15" y="1210"/>
                </a:cxn>
                <a:cxn ang="0">
                  <a:pos x="28" y="1278"/>
                </a:cxn>
                <a:cxn ang="0">
                  <a:pos x="81" y="1278"/>
                </a:cxn>
                <a:cxn ang="0">
                  <a:pos x="95" y="1227"/>
                </a:cxn>
                <a:cxn ang="0">
                  <a:pos x="109" y="1168"/>
                </a:cxn>
                <a:cxn ang="0">
                  <a:pos x="132" y="1131"/>
                </a:cxn>
                <a:cxn ang="0">
                  <a:pos x="146" y="1071"/>
                </a:cxn>
                <a:cxn ang="0">
                  <a:pos x="168" y="1012"/>
                </a:cxn>
                <a:cxn ang="0">
                  <a:pos x="182" y="952"/>
                </a:cxn>
                <a:cxn ang="0">
                  <a:pos x="204" y="915"/>
                </a:cxn>
                <a:cxn ang="0">
                  <a:pos x="227" y="836"/>
                </a:cxn>
                <a:cxn ang="0">
                  <a:pos x="247" y="776"/>
                </a:cxn>
                <a:cxn ang="0">
                  <a:pos x="263" y="717"/>
                </a:cxn>
                <a:cxn ang="0">
                  <a:pos x="283" y="680"/>
                </a:cxn>
                <a:cxn ang="0">
                  <a:pos x="300" y="620"/>
                </a:cxn>
                <a:cxn ang="0">
                  <a:pos x="320" y="569"/>
                </a:cxn>
                <a:cxn ang="0">
                  <a:pos x="342" y="489"/>
                </a:cxn>
                <a:cxn ang="0">
                  <a:pos x="365" y="436"/>
                </a:cxn>
                <a:cxn ang="0">
                  <a:pos x="387" y="385"/>
                </a:cxn>
                <a:cxn ang="0">
                  <a:pos x="401" y="333"/>
                </a:cxn>
                <a:cxn ang="0">
                  <a:pos x="424" y="273"/>
                </a:cxn>
                <a:cxn ang="0">
                  <a:pos x="437" y="222"/>
                </a:cxn>
                <a:cxn ang="0">
                  <a:pos x="452" y="178"/>
                </a:cxn>
                <a:cxn ang="0">
                  <a:pos x="466" y="119"/>
                </a:cxn>
                <a:cxn ang="0">
                  <a:pos x="409" y="97"/>
                </a:cxn>
                <a:cxn ang="0">
                  <a:pos x="342" y="75"/>
                </a:cxn>
                <a:cxn ang="0">
                  <a:pos x="283" y="60"/>
                </a:cxn>
                <a:cxn ang="0">
                  <a:pos x="219" y="46"/>
                </a:cxn>
                <a:cxn ang="0">
                  <a:pos x="160" y="24"/>
                </a:cxn>
                <a:cxn ang="0">
                  <a:pos x="95" y="0"/>
                </a:cxn>
              </a:cxnLst>
              <a:rect l="0" t="0" r="r" b="b"/>
              <a:pathLst>
                <a:path w="466" h="1284">
                  <a:moveTo>
                    <a:pt x="59" y="0"/>
                  </a:moveTo>
                  <a:lnTo>
                    <a:pt x="50" y="0"/>
                  </a:lnTo>
                  <a:lnTo>
                    <a:pt x="50" y="24"/>
                  </a:lnTo>
                  <a:lnTo>
                    <a:pt x="37" y="24"/>
                  </a:lnTo>
                  <a:lnTo>
                    <a:pt x="37" y="38"/>
                  </a:lnTo>
                  <a:lnTo>
                    <a:pt x="65" y="38"/>
                  </a:lnTo>
                  <a:lnTo>
                    <a:pt x="65" y="46"/>
                  </a:lnTo>
                  <a:lnTo>
                    <a:pt x="102" y="46"/>
                  </a:lnTo>
                  <a:lnTo>
                    <a:pt x="102" y="52"/>
                  </a:lnTo>
                  <a:lnTo>
                    <a:pt x="132" y="52"/>
                  </a:lnTo>
                  <a:lnTo>
                    <a:pt x="132" y="60"/>
                  </a:lnTo>
                  <a:lnTo>
                    <a:pt x="168" y="60"/>
                  </a:lnTo>
                  <a:lnTo>
                    <a:pt x="168" y="66"/>
                  </a:lnTo>
                  <a:lnTo>
                    <a:pt x="196" y="66"/>
                  </a:lnTo>
                  <a:lnTo>
                    <a:pt x="196" y="75"/>
                  </a:lnTo>
                  <a:lnTo>
                    <a:pt x="227" y="75"/>
                  </a:lnTo>
                  <a:lnTo>
                    <a:pt x="227" y="83"/>
                  </a:lnTo>
                  <a:lnTo>
                    <a:pt x="255" y="83"/>
                  </a:lnTo>
                  <a:lnTo>
                    <a:pt x="255" y="97"/>
                  </a:lnTo>
                  <a:lnTo>
                    <a:pt x="283" y="97"/>
                  </a:lnTo>
                  <a:lnTo>
                    <a:pt x="283" y="103"/>
                  </a:lnTo>
                  <a:lnTo>
                    <a:pt x="320" y="103"/>
                  </a:lnTo>
                  <a:lnTo>
                    <a:pt x="320" y="112"/>
                  </a:lnTo>
                  <a:lnTo>
                    <a:pt x="342" y="112"/>
                  </a:lnTo>
                  <a:lnTo>
                    <a:pt x="342" y="119"/>
                  </a:lnTo>
                  <a:lnTo>
                    <a:pt x="387" y="119"/>
                  </a:lnTo>
                  <a:lnTo>
                    <a:pt x="387" y="134"/>
                  </a:lnTo>
                  <a:lnTo>
                    <a:pt x="409" y="134"/>
                  </a:lnTo>
                  <a:lnTo>
                    <a:pt x="409" y="149"/>
                  </a:lnTo>
                  <a:lnTo>
                    <a:pt x="401" y="149"/>
                  </a:lnTo>
                  <a:lnTo>
                    <a:pt x="401" y="178"/>
                  </a:lnTo>
                  <a:lnTo>
                    <a:pt x="393" y="178"/>
                  </a:lnTo>
                  <a:lnTo>
                    <a:pt x="393" y="200"/>
                  </a:lnTo>
                  <a:lnTo>
                    <a:pt x="387" y="200"/>
                  </a:lnTo>
                  <a:lnTo>
                    <a:pt x="387" y="222"/>
                  </a:lnTo>
                  <a:lnTo>
                    <a:pt x="372" y="222"/>
                  </a:lnTo>
                  <a:lnTo>
                    <a:pt x="372" y="251"/>
                  </a:lnTo>
                  <a:lnTo>
                    <a:pt x="365" y="251"/>
                  </a:lnTo>
                  <a:lnTo>
                    <a:pt x="365" y="273"/>
                  </a:lnTo>
                  <a:lnTo>
                    <a:pt x="350" y="273"/>
                  </a:lnTo>
                  <a:lnTo>
                    <a:pt x="350" y="297"/>
                  </a:lnTo>
                  <a:lnTo>
                    <a:pt x="342" y="297"/>
                  </a:lnTo>
                  <a:lnTo>
                    <a:pt x="342" y="319"/>
                  </a:lnTo>
                  <a:lnTo>
                    <a:pt x="337" y="319"/>
                  </a:lnTo>
                  <a:lnTo>
                    <a:pt x="337" y="370"/>
                  </a:lnTo>
                  <a:lnTo>
                    <a:pt x="320" y="370"/>
                  </a:lnTo>
                  <a:lnTo>
                    <a:pt x="320" y="398"/>
                  </a:lnTo>
                  <a:lnTo>
                    <a:pt x="314" y="398"/>
                  </a:lnTo>
                  <a:lnTo>
                    <a:pt x="314" y="421"/>
                  </a:lnTo>
                  <a:lnTo>
                    <a:pt x="300" y="421"/>
                  </a:lnTo>
                  <a:lnTo>
                    <a:pt x="300" y="436"/>
                  </a:lnTo>
                  <a:lnTo>
                    <a:pt x="292" y="436"/>
                  </a:lnTo>
                  <a:lnTo>
                    <a:pt x="292" y="473"/>
                  </a:lnTo>
                  <a:lnTo>
                    <a:pt x="283" y="473"/>
                  </a:lnTo>
                  <a:lnTo>
                    <a:pt x="283" y="495"/>
                  </a:lnTo>
                  <a:lnTo>
                    <a:pt x="278" y="495"/>
                  </a:lnTo>
                  <a:lnTo>
                    <a:pt x="278" y="517"/>
                  </a:lnTo>
                  <a:lnTo>
                    <a:pt x="263" y="517"/>
                  </a:lnTo>
                  <a:lnTo>
                    <a:pt x="263" y="541"/>
                  </a:lnTo>
                  <a:lnTo>
                    <a:pt x="255" y="541"/>
                  </a:lnTo>
                  <a:lnTo>
                    <a:pt x="255" y="569"/>
                  </a:lnTo>
                  <a:lnTo>
                    <a:pt x="247" y="569"/>
                  </a:lnTo>
                  <a:lnTo>
                    <a:pt x="247" y="600"/>
                  </a:lnTo>
                  <a:lnTo>
                    <a:pt x="233" y="600"/>
                  </a:lnTo>
                  <a:lnTo>
                    <a:pt x="233" y="614"/>
                  </a:lnTo>
                  <a:lnTo>
                    <a:pt x="227" y="614"/>
                  </a:lnTo>
                  <a:lnTo>
                    <a:pt x="227" y="642"/>
                  </a:lnTo>
                  <a:lnTo>
                    <a:pt x="219" y="642"/>
                  </a:lnTo>
                  <a:lnTo>
                    <a:pt x="219" y="693"/>
                  </a:lnTo>
                  <a:lnTo>
                    <a:pt x="204" y="693"/>
                  </a:lnTo>
                  <a:lnTo>
                    <a:pt x="204" y="717"/>
                  </a:lnTo>
                  <a:lnTo>
                    <a:pt x="196" y="717"/>
                  </a:lnTo>
                  <a:lnTo>
                    <a:pt x="196" y="739"/>
                  </a:lnTo>
                  <a:lnTo>
                    <a:pt x="182" y="739"/>
                  </a:lnTo>
                  <a:lnTo>
                    <a:pt x="182" y="768"/>
                  </a:lnTo>
                  <a:lnTo>
                    <a:pt x="174" y="768"/>
                  </a:lnTo>
                  <a:lnTo>
                    <a:pt x="174" y="790"/>
                  </a:lnTo>
                  <a:lnTo>
                    <a:pt x="168" y="790"/>
                  </a:lnTo>
                  <a:lnTo>
                    <a:pt x="168" y="813"/>
                  </a:lnTo>
                  <a:lnTo>
                    <a:pt x="160" y="813"/>
                  </a:lnTo>
                  <a:lnTo>
                    <a:pt x="160" y="842"/>
                  </a:lnTo>
                  <a:lnTo>
                    <a:pt x="146" y="842"/>
                  </a:lnTo>
                  <a:lnTo>
                    <a:pt x="146" y="873"/>
                  </a:lnTo>
                  <a:lnTo>
                    <a:pt x="137" y="873"/>
                  </a:lnTo>
                  <a:lnTo>
                    <a:pt x="137" y="886"/>
                  </a:lnTo>
                  <a:lnTo>
                    <a:pt x="132" y="886"/>
                  </a:lnTo>
                  <a:lnTo>
                    <a:pt x="132" y="915"/>
                  </a:lnTo>
                  <a:lnTo>
                    <a:pt x="117" y="915"/>
                  </a:lnTo>
                  <a:lnTo>
                    <a:pt x="117" y="937"/>
                  </a:lnTo>
                  <a:lnTo>
                    <a:pt x="109" y="937"/>
                  </a:lnTo>
                  <a:lnTo>
                    <a:pt x="109" y="968"/>
                  </a:lnTo>
                  <a:lnTo>
                    <a:pt x="102" y="968"/>
                  </a:lnTo>
                  <a:lnTo>
                    <a:pt x="102" y="989"/>
                  </a:lnTo>
                  <a:lnTo>
                    <a:pt x="95" y="989"/>
                  </a:lnTo>
                  <a:lnTo>
                    <a:pt x="95" y="1012"/>
                  </a:lnTo>
                  <a:lnTo>
                    <a:pt x="87" y="1012"/>
                  </a:lnTo>
                  <a:lnTo>
                    <a:pt x="87" y="1042"/>
                  </a:lnTo>
                  <a:lnTo>
                    <a:pt x="81" y="1042"/>
                  </a:lnTo>
                  <a:lnTo>
                    <a:pt x="81" y="1056"/>
                  </a:lnTo>
                  <a:lnTo>
                    <a:pt x="65" y="1056"/>
                  </a:lnTo>
                  <a:lnTo>
                    <a:pt x="65" y="1085"/>
                  </a:lnTo>
                  <a:lnTo>
                    <a:pt x="59" y="1085"/>
                  </a:lnTo>
                  <a:lnTo>
                    <a:pt x="59" y="1116"/>
                  </a:lnTo>
                  <a:lnTo>
                    <a:pt x="50" y="1116"/>
                  </a:lnTo>
                  <a:lnTo>
                    <a:pt x="50" y="1145"/>
                  </a:lnTo>
                  <a:lnTo>
                    <a:pt x="37" y="1145"/>
                  </a:lnTo>
                  <a:lnTo>
                    <a:pt x="37" y="1159"/>
                  </a:lnTo>
                  <a:lnTo>
                    <a:pt x="28" y="1159"/>
                  </a:lnTo>
                  <a:lnTo>
                    <a:pt x="28" y="1190"/>
                  </a:lnTo>
                  <a:lnTo>
                    <a:pt x="22" y="1190"/>
                  </a:lnTo>
                  <a:lnTo>
                    <a:pt x="22" y="1210"/>
                  </a:lnTo>
                  <a:lnTo>
                    <a:pt x="15" y="1210"/>
                  </a:lnTo>
                  <a:lnTo>
                    <a:pt x="15" y="1233"/>
                  </a:lnTo>
                  <a:lnTo>
                    <a:pt x="0" y="1233"/>
                  </a:lnTo>
                  <a:lnTo>
                    <a:pt x="0" y="1278"/>
                  </a:lnTo>
                  <a:lnTo>
                    <a:pt x="28" y="1278"/>
                  </a:lnTo>
                  <a:lnTo>
                    <a:pt x="28" y="1284"/>
                  </a:lnTo>
                  <a:lnTo>
                    <a:pt x="65" y="1284"/>
                  </a:lnTo>
                  <a:lnTo>
                    <a:pt x="65" y="1278"/>
                  </a:lnTo>
                  <a:lnTo>
                    <a:pt x="81" y="1278"/>
                  </a:lnTo>
                  <a:lnTo>
                    <a:pt x="81" y="1247"/>
                  </a:lnTo>
                  <a:lnTo>
                    <a:pt x="87" y="1247"/>
                  </a:lnTo>
                  <a:lnTo>
                    <a:pt x="87" y="1227"/>
                  </a:lnTo>
                  <a:lnTo>
                    <a:pt x="95" y="1227"/>
                  </a:lnTo>
                  <a:lnTo>
                    <a:pt x="95" y="1196"/>
                  </a:lnTo>
                  <a:lnTo>
                    <a:pt x="102" y="1196"/>
                  </a:lnTo>
                  <a:lnTo>
                    <a:pt x="102" y="1168"/>
                  </a:lnTo>
                  <a:lnTo>
                    <a:pt x="109" y="1168"/>
                  </a:lnTo>
                  <a:lnTo>
                    <a:pt x="109" y="1153"/>
                  </a:lnTo>
                  <a:lnTo>
                    <a:pt x="117" y="1153"/>
                  </a:lnTo>
                  <a:lnTo>
                    <a:pt x="117" y="1131"/>
                  </a:lnTo>
                  <a:lnTo>
                    <a:pt x="132" y="1131"/>
                  </a:lnTo>
                  <a:lnTo>
                    <a:pt x="132" y="1093"/>
                  </a:lnTo>
                  <a:lnTo>
                    <a:pt x="137" y="1093"/>
                  </a:lnTo>
                  <a:lnTo>
                    <a:pt x="137" y="1071"/>
                  </a:lnTo>
                  <a:lnTo>
                    <a:pt x="146" y="1071"/>
                  </a:lnTo>
                  <a:lnTo>
                    <a:pt x="146" y="1042"/>
                  </a:lnTo>
                  <a:lnTo>
                    <a:pt x="160" y="1042"/>
                  </a:lnTo>
                  <a:lnTo>
                    <a:pt x="160" y="1012"/>
                  </a:lnTo>
                  <a:lnTo>
                    <a:pt x="168" y="1012"/>
                  </a:lnTo>
                  <a:lnTo>
                    <a:pt x="168" y="989"/>
                  </a:lnTo>
                  <a:lnTo>
                    <a:pt x="174" y="989"/>
                  </a:lnTo>
                  <a:lnTo>
                    <a:pt x="174" y="952"/>
                  </a:lnTo>
                  <a:lnTo>
                    <a:pt x="182" y="952"/>
                  </a:lnTo>
                  <a:lnTo>
                    <a:pt x="182" y="932"/>
                  </a:lnTo>
                  <a:lnTo>
                    <a:pt x="196" y="932"/>
                  </a:lnTo>
                  <a:lnTo>
                    <a:pt x="196" y="915"/>
                  </a:lnTo>
                  <a:lnTo>
                    <a:pt x="204" y="915"/>
                  </a:lnTo>
                  <a:lnTo>
                    <a:pt x="204" y="886"/>
                  </a:lnTo>
                  <a:lnTo>
                    <a:pt x="219" y="886"/>
                  </a:lnTo>
                  <a:lnTo>
                    <a:pt x="219" y="836"/>
                  </a:lnTo>
                  <a:lnTo>
                    <a:pt x="227" y="836"/>
                  </a:lnTo>
                  <a:lnTo>
                    <a:pt x="227" y="805"/>
                  </a:lnTo>
                  <a:lnTo>
                    <a:pt x="233" y="805"/>
                  </a:lnTo>
                  <a:lnTo>
                    <a:pt x="233" y="776"/>
                  </a:lnTo>
                  <a:lnTo>
                    <a:pt x="247" y="776"/>
                  </a:lnTo>
                  <a:lnTo>
                    <a:pt x="247" y="753"/>
                  </a:lnTo>
                  <a:lnTo>
                    <a:pt x="255" y="753"/>
                  </a:lnTo>
                  <a:lnTo>
                    <a:pt x="255" y="717"/>
                  </a:lnTo>
                  <a:lnTo>
                    <a:pt x="263" y="717"/>
                  </a:lnTo>
                  <a:lnTo>
                    <a:pt x="263" y="693"/>
                  </a:lnTo>
                  <a:lnTo>
                    <a:pt x="278" y="693"/>
                  </a:lnTo>
                  <a:lnTo>
                    <a:pt x="278" y="680"/>
                  </a:lnTo>
                  <a:lnTo>
                    <a:pt x="283" y="680"/>
                  </a:lnTo>
                  <a:lnTo>
                    <a:pt x="283" y="651"/>
                  </a:lnTo>
                  <a:lnTo>
                    <a:pt x="292" y="651"/>
                  </a:lnTo>
                  <a:lnTo>
                    <a:pt x="292" y="620"/>
                  </a:lnTo>
                  <a:lnTo>
                    <a:pt x="300" y="620"/>
                  </a:lnTo>
                  <a:lnTo>
                    <a:pt x="300" y="600"/>
                  </a:lnTo>
                  <a:lnTo>
                    <a:pt x="314" y="600"/>
                  </a:lnTo>
                  <a:lnTo>
                    <a:pt x="314" y="569"/>
                  </a:lnTo>
                  <a:lnTo>
                    <a:pt x="320" y="569"/>
                  </a:lnTo>
                  <a:lnTo>
                    <a:pt x="320" y="541"/>
                  </a:lnTo>
                  <a:lnTo>
                    <a:pt x="337" y="541"/>
                  </a:lnTo>
                  <a:lnTo>
                    <a:pt x="337" y="489"/>
                  </a:lnTo>
                  <a:lnTo>
                    <a:pt x="342" y="489"/>
                  </a:lnTo>
                  <a:lnTo>
                    <a:pt x="342" y="458"/>
                  </a:lnTo>
                  <a:lnTo>
                    <a:pt x="350" y="458"/>
                  </a:lnTo>
                  <a:lnTo>
                    <a:pt x="350" y="436"/>
                  </a:lnTo>
                  <a:lnTo>
                    <a:pt x="365" y="436"/>
                  </a:lnTo>
                  <a:lnTo>
                    <a:pt x="365" y="415"/>
                  </a:lnTo>
                  <a:lnTo>
                    <a:pt x="372" y="415"/>
                  </a:lnTo>
                  <a:lnTo>
                    <a:pt x="372" y="385"/>
                  </a:lnTo>
                  <a:lnTo>
                    <a:pt x="387" y="385"/>
                  </a:lnTo>
                  <a:lnTo>
                    <a:pt x="387" y="356"/>
                  </a:lnTo>
                  <a:lnTo>
                    <a:pt x="393" y="356"/>
                  </a:lnTo>
                  <a:lnTo>
                    <a:pt x="393" y="333"/>
                  </a:lnTo>
                  <a:lnTo>
                    <a:pt x="401" y="333"/>
                  </a:lnTo>
                  <a:lnTo>
                    <a:pt x="401" y="304"/>
                  </a:lnTo>
                  <a:lnTo>
                    <a:pt x="409" y="304"/>
                  </a:lnTo>
                  <a:lnTo>
                    <a:pt x="409" y="273"/>
                  </a:lnTo>
                  <a:lnTo>
                    <a:pt x="424" y="273"/>
                  </a:lnTo>
                  <a:lnTo>
                    <a:pt x="424" y="251"/>
                  </a:lnTo>
                  <a:lnTo>
                    <a:pt x="429" y="251"/>
                  </a:lnTo>
                  <a:lnTo>
                    <a:pt x="429" y="222"/>
                  </a:lnTo>
                  <a:lnTo>
                    <a:pt x="437" y="222"/>
                  </a:lnTo>
                  <a:lnTo>
                    <a:pt x="437" y="200"/>
                  </a:lnTo>
                  <a:lnTo>
                    <a:pt x="446" y="200"/>
                  </a:lnTo>
                  <a:lnTo>
                    <a:pt x="446" y="178"/>
                  </a:lnTo>
                  <a:lnTo>
                    <a:pt x="452" y="178"/>
                  </a:lnTo>
                  <a:lnTo>
                    <a:pt x="452" y="149"/>
                  </a:lnTo>
                  <a:lnTo>
                    <a:pt x="459" y="149"/>
                  </a:lnTo>
                  <a:lnTo>
                    <a:pt x="459" y="119"/>
                  </a:lnTo>
                  <a:lnTo>
                    <a:pt x="466" y="119"/>
                  </a:lnTo>
                  <a:lnTo>
                    <a:pt x="466" y="103"/>
                  </a:lnTo>
                  <a:lnTo>
                    <a:pt x="437" y="103"/>
                  </a:lnTo>
                  <a:lnTo>
                    <a:pt x="437" y="97"/>
                  </a:lnTo>
                  <a:lnTo>
                    <a:pt x="409" y="97"/>
                  </a:lnTo>
                  <a:lnTo>
                    <a:pt x="409" y="83"/>
                  </a:lnTo>
                  <a:lnTo>
                    <a:pt x="372" y="83"/>
                  </a:lnTo>
                  <a:lnTo>
                    <a:pt x="372" y="75"/>
                  </a:lnTo>
                  <a:lnTo>
                    <a:pt x="342" y="75"/>
                  </a:lnTo>
                  <a:lnTo>
                    <a:pt x="342" y="66"/>
                  </a:lnTo>
                  <a:lnTo>
                    <a:pt x="314" y="66"/>
                  </a:lnTo>
                  <a:lnTo>
                    <a:pt x="314" y="60"/>
                  </a:lnTo>
                  <a:lnTo>
                    <a:pt x="283" y="60"/>
                  </a:lnTo>
                  <a:lnTo>
                    <a:pt x="283" y="52"/>
                  </a:lnTo>
                  <a:lnTo>
                    <a:pt x="247" y="52"/>
                  </a:lnTo>
                  <a:lnTo>
                    <a:pt x="247" y="46"/>
                  </a:lnTo>
                  <a:lnTo>
                    <a:pt x="219" y="46"/>
                  </a:lnTo>
                  <a:lnTo>
                    <a:pt x="219" y="38"/>
                  </a:lnTo>
                  <a:lnTo>
                    <a:pt x="182" y="38"/>
                  </a:lnTo>
                  <a:lnTo>
                    <a:pt x="182" y="24"/>
                  </a:lnTo>
                  <a:lnTo>
                    <a:pt x="160" y="24"/>
                  </a:lnTo>
                  <a:lnTo>
                    <a:pt x="160" y="15"/>
                  </a:lnTo>
                  <a:lnTo>
                    <a:pt x="117" y="15"/>
                  </a:lnTo>
                  <a:lnTo>
                    <a:pt x="117" y="0"/>
                  </a:lnTo>
                  <a:lnTo>
                    <a:pt x="95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953" name="Freeform 657"/>
            <p:cNvSpPr>
              <a:spLocks/>
            </p:cNvSpPr>
            <p:nvPr/>
          </p:nvSpPr>
          <p:spPr bwMode="auto">
            <a:xfrm>
              <a:off x="956" y="1831"/>
              <a:ext cx="47" cy="100"/>
            </a:xfrm>
            <a:custGeom>
              <a:avLst/>
              <a:gdLst/>
              <a:ahLst/>
              <a:cxnLst>
                <a:cxn ang="0">
                  <a:pos x="0" y="1277"/>
                </a:cxn>
                <a:cxn ang="0">
                  <a:pos x="409" y="147"/>
                </a:cxn>
                <a:cxn ang="0">
                  <a:pos x="37" y="37"/>
                </a:cxn>
                <a:cxn ang="0">
                  <a:pos x="59" y="0"/>
                </a:cxn>
                <a:cxn ang="0">
                  <a:pos x="466" y="116"/>
                </a:cxn>
                <a:cxn ang="0">
                  <a:pos x="65" y="1297"/>
                </a:cxn>
                <a:cxn ang="0">
                  <a:pos x="0" y="1277"/>
                </a:cxn>
              </a:cxnLst>
              <a:rect l="0" t="0" r="r" b="b"/>
              <a:pathLst>
                <a:path w="466" h="1297">
                  <a:moveTo>
                    <a:pt x="0" y="1277"/>
                  </a:moveTo>
                  <a:lnTo>
                    <a:pt x="409" y="147"/>
                  </a:lnTo>
                  <a:lnTo>
                    <a:pt x="37" y="37"/>
                  </a:lnTo>
                  <a:lnTo>
                    <a:pt x="59" y="0"/>
                  </a:lnTo>
                  <a:lnTo>
                    <a:pt x="466" y="116"/>
                  </a:lnTo>
                  <a:lnTo>
                    <a:pt x="65" y="1297"/>
                  </a:lnTo>
                  <a:lnTo>
                    <a:pt x="0" y="127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954" name="Freeform 658"/>
            <p:cNvSpPr>
              <a:spLocks/>
            </p:cNvSpPr>
            <p:nvPr/>
          </p:nvSpPr>
          <p:spPr bwMode="auto">
            <a:xfrm>
              <a:off x="959" y="1833"/>
              <a:ext cx="40" cy="12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0" y="88"/>
                </a:cxn>
                <a:cxn ang="0">
                  <a:pos x="59" y="68"/>
                </a:cxn>
                <a:cxn ang="0">
                  <a:pos x="373" y="148"/>
                </a:cxn>
                <a:cxn ang="0">
                  <a:pos x="396" y="97"/>
                </a:cxn>
                <a:cxn ang="0">
                  <a:pos x="31" y="0"/>
                </a:cxn>
              </a:cxnLst>
              <a:rect l="0" t="0" r="r" b="b"/>
              <a:pathLst>
                <a:path w="396" h="148">
                  <a:moveTo>
                    <a:pt x="31" y="0"/>
                  </a:moveTo>
                  <a:lnTo>
                    <a:pt x="0" y="88"/>
                  </a:lnTo>
                  <a:lnTo>
                    <a:pt x="59" y="68"/>
                  </a:lnTo>
                  <a:lnTo>
                    <a:pt x="373" y="148"/>
                  </a:lnTo>
                  <a:lnTo>
                    <a:pt x="396" y="97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4242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955" name="Freeform 659"/>
            <p:cNvSpPr>
              <a:spLocks/>
            </p:cNvSpPr>
            <p:nvPr/>
          </p:nvSpPr>
          <p:spPr bwMode="auto">
            <a:xfrm>
              <a:off x="959" y="1833"/>
              <a:ext cx="40" cy="12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0" y="88"/>
                </a:cxn>
                <a:cxn ang="0">
                  <a:pos x="59" y="68"/>
                </a:cxn>
                <a:cxn ang="0">
                  <a:pos x="373" y="148"/>
                </a:cxn>
                <a:cxn ang="0">
                  <a:pos x="396" y="97"/>
                </a:cxn>
                <a:cxn ang="0">
                  <a:pos x="31" y="0"/>
                </a:cxn>
              </a:cxnLst>
              <a:rect l="0" t="0" r="r" b="b"/>
              <a:pathLst>
                <a:path w="396" h="148">
                  <a:moveTo>
                    <a:pt x="31" y="0"/>
                  </a:moveTo>
                  <a:lnTo>
                    <a:pt x="0" y="88"/>
                  </a:lnTo>
                  <a:lnTo>
                    <a:pt x="59" y="68"/>
                  </a:lnTo>
                  <a:lnTo>
                    <a:pt x="373" y="148"/>
                  </a:lnTo>
                  <a:lnTo>
                    <a:pt x="396" y="97"/>
                  </a:lnTo>
                  <a:lnTo>
                    <a:pt x="3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956" name="Line 660"/>
            <p:cNvSpPr>
              <a:spLocks noChangeShapeType="1"/>
            </p:cNvSpPr>
            <p:nvPr/>
          </p:nvSpPr>
          <p:spPr bwMode="auto">
            <a:xfrm flipH="1" flipV="1">
              <a:off x="962" y="1833"/>
              <a:ext cx="4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957" name="Freeform 661"/>
            <p:cNvSpPr>
              <a:spLocks/>
            </p:cNvSpPr>
            <p:nvPr/>
          </p:nvSpPr>
          <p:spPr bwMode="auto">
            <a:xfrm>
              <a:off x="954" y="1928"/>
              <a:ext cx="8" cy="12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0" y="134"/>
                </a:cxn>
                <a:cxn ang="0">
                  <a:pos x="28" y="156"/>
                </a:cxn>
                <a:cxn ang="0">
                  <a:pos x="87" y="37"/>
                </a:cxn>
                <a:cxn ang="0">
                  <a:pos x="28" y="0"/>
                </a:cxn>
              </a:cxnLst>
              <a:rect l="0" t="0" r="r" b="b"/>
              <a:pathLst>
                <a:path w="87" h="156">
                  <a:moveTo>
                    <a:pt x="28" y="0"/>
                  </a:moveTo>
                  <a:lnTo>
                    <a:pt x="0" y="134"/>
                  </a:lnTo>
                  <a:lnTo>
                    <a:pt x="28" y="156"/>
                  </a:lnTo>
                  <a:lnTo>
                    <a:pt x="87" y="37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242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958" name="Freeform 662"/>
            <p:cNvSpPr>
              <a:spLocks/>
            </p:cNvSpPr>
            <p:nvPr/>
          </p:nvSpPr>
          <p:spPr bwMode="auto">
            <a:xfrm>
              <a:off x="954" y="1928"/>
              <a:ext cx="8" cy="12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0" y="134"/>
                </a:cxn>
                <a:cxn ang="0">
                  <a:pos x="28" y="156"/>
                </a:cxn>
                <a:cxn ang="0">
                  <a:pos x="87" y="37"/>
                </a:cxn>
                <a:cxn ang="0">
                  <a:pos x="28" y="0"/>
                </a:cxn>
              </a:cxnLst>
              <a:rect l="0" t="0" r="r" b="b"/>
              <a:pathLst>
                <a:path w="87" h="156">
                  <a:moveTo>
                    <a:pt x="28" y="0"/>
                  </a:moveTo>
                  <a:lnTo>
                    <a:pt x="0" y="134"/>
                  </a:lnTo>
                  <a:lnTo>
                    <a:pt x="28" y="156"/>
                  </a:lnTo>
                  <a:lnTo>
                    <a:pt x="87" y="37"/>
                  </a:lnTo>
                  <a:lnTo>
                    <a:pt x="2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959" name="Freeform 663"/>
            <p:cNvSpPr>
              <a:spLocks/>
            </p:cNvSpPr>
            <p:nvPr/>
          </p:nvSpPr>
          <p:spPr bwMode="auto">
            <a:xfrm>
              <a:off x="709" y="1791"/>
              <a:ext cx="256" cy="49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0" y="110"/>
                </a:cxn>
                <a:cxn ang="0">
                  <a:pos x="2516" y="633"/>
                </a:cxn>
                <a:cxn ang="0">
                  <a:pos x="2566" y="494"/>
                </a:cxn>
                <a:cxn ang="0">
                  <a:pos x="1234" y="176"/>
                </a:cxn>
                <a:cxn ang="0">
                  <a:pos x="37" y="0"/>
                </a:cxn>
              </a:cxnLst>
              <a:rect l="0" t="0" r="r" b="b"/>
              <a:pathLst>
                <a:path w="2566" h="633">
                  <a:moveTo>
                    <a:pt x="37" y="0"/>
                  </a:moveTo>
                  <a:lnTo>
                    <a:pt x="0" y="110"/>
                  </a:lnTo>
                  <a:lnTo>
                    <a:pt x="2516" y="633"/>
                  </a:lnTo>
                  <a:lnTo>
                    <a:pt x="2566" y="494"/>
                  </a:lnTo>
                  <a:lnTo>
                    <a:pt x="1234" y="17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960" name="Freeform 664"/>
            <p:cNvSpPr>
              <a:spLocks/>
            </p:cNvSpPr>
            <p:nvPr/>
          </p:nvSpPr>
          <p:spPr bwMode="auto">
            <a:xfrm>
              <a:off x="709" y="1791"/>
              <a:ext cx="256" cy="49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0" y="110"/>
                </a:cxn>
                <a:cxn ang="0">
                  <a:pos x="2516" y="633"/>
                </a:cxn>
                <a:cxn ang="0">
                  <a:pos x="2566" y="494"/>
                </a:cxn>
                <a:cxn ang="0">
                  <a:pos x="1234" y="176"/>
                </a:cxn>
                <a:cxn ang="0">
                  <a:pos x="37" y="0"/>
                </a:cxn>
              </a:cxnLst>
              <a:rect l="0" t="0" r="r" b="b"/>
              <a:pathLst>
                <a:path w="2566" h="633">
                  <a:moveTo>
                    <a:pt x="37" y="0"/>
                  </a:moveTo>
                  <a:lnTo>
                    <a:pt x="0" y="110"/>
                  </a:lnTo>
                  <a:lnTo>
                    <a:pt x="2516" y="633"/>
                  </a:lnTo>
                  <a:lnTo>
                    <a:pt x="2566" y="494"/>
                  </a:lnTo>
                  <a:lnTo>
                    <a:pt x="1234" y="176"/>
                  </a:lnTo>
                  <a:lnTo>
                    <a:pt x="37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961" name="Freeform 665"/>
            <p:cNvSpPr>
              <a:spLocks/>
            </p:cNvSpPr>
            <p:nvPr/>
          </p:nvSpPr>
          <p:spPr bwMode="auto">
            <a:xfrm>
              <a:off x="791" y="1803"/>
              <a:ext cx="73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80"/>
                </a:cxn>
                <a:cxn ang="0">
                  <a:pos x="685" y="222"/>
                </a:cxn>
                <a:cxn ang="0">
                  <a:pos x="729" y="139"/>
                </a:cxn>
                <a:cxn ang="0">
                  <a:pos x="642" y="80"/>
                </a:cxn>
                <a:cxn ang="0">
                  <a:pos x="0" y="0"/>
                </a:cxn>
              </a:cxnLst>
              <a:rect l="0" t="0" r="r" b="b"/>
              <a:pathLst>
                <a:path w="729" h="222">
                  <a:moveTo>
                    <a:pt x="0" y="0"/>
                  </a:moveTo>
                  <a:lnTo>
                    <a:pt x="22" y="80"/>
                  </a:lnTo>
                  <a:lnTo>
                    <a:pt x="685" y="222"/>
                  </a:lnTo>
                  <a:lnTo>
                    <a:pt x="729" y="139"/>
                  </a:lnTo>
                  <a:lnTo>
                    <a:pt x="642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962" name="Freeform 666"/>
            <p:cNvSpPr>
              <a:spLocks/>
            </p:cNvSpPr>
            <p:nvPr/>
          </p:nvSpPr>
          <p:spPr bwMode="auto">
            <a:xfrm>
              <a:off x="791" y="1803"/>
              <a:ext cx="73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80"/>
                </a:cxn>
                <a:cxn ang="0">
                  <a:pos x="685" y="222"/>
                </a:cxn>
                <a:cxn ang="0">
                  <a:pos x="729" y="139"/>
                </a:cxn>
                <a:cxn ang="0">
                  <a:pos x="642" y="80"/>
                </a:cxn>
                <a:cxn ang="0">
                  <a:pos x="0" y="0"/>
                </a:cxn>
              </a:cxnLst>
              <a:rect l="0" t="0" r="r" b="b"/>
              <a:pathLst>
                <a:path w="729" h="222">
                  <a:moveTo>
                    <a:pt x="0" y="0"/>
                  </a:moveTo>
                  <a:lnTo>
                    <a:pt x="22" y="80"/>
                  </a:lnTo>
                  <a:lnTo>
                    <a:pt x="685" y="222"/>
                  </a:lnTo>
                  <a:lnTo>
                    <a:pt x="729" y="139"/>
                  </a:lnTo>
                  <a:lnTo>
                    <a:pt x="642" y="8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963" name="Line 667"/>
            <p:cNvSpPr>
              <a:spLocks noChangeShapeType="1"/>
            </p:cNvSpPr>
            <p:nvPr/>
          </p:nvSpPr>
          <p:spPr bwMode="auto">
            <a:xfrm>
              <a:off x="852" y="1813"/>
              <a:ext cx="7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964" name="Freeform 668"/>
            <p:cNvSpPr>
              <a:spLocks/>
            </p:cNvSpPr>
            <p:nvPr/>
          </p:nvSpPr>
          <p:spPr bwMode="auto">
            <a:xfrm>
              <a:off x="791" y="1797"/>
              <a:ext cx="64" cy="16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80"/>
                </a:cxn>
                <a:cxn ang="0">
                  <a:pos x="605" y="212"/>
                </a:cxn>
                <a:cxn ang="0">
                  <a:pos x="642" y="148"/>
                </a:cxn>
                <a:cxn ang="0">
                  <a:pos x="15" y="0"/>
                </a:cxn>
              </a:cxnLst>
              <a:rect l="0" t="0" r="r" b="b"/>
              <a:pathLst>
                <a:path w="642" h="212">
                  <a:moveTo>
                    <a:pt x="15" y="0"/>
                  </a:moveTo>
                  <a:lnTo>
                    <a:pt x="0" y="80"/>
                  </a:lnTo>
                  <a:lnTo>
                    <a:pt x="605" y="212"/>
                  </a:lnTo>
                  <a:lnTo>
                    <a:pt x="642" y="148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965" name="Freeform 669"/>
            <p:cNvSpPr>
              <a:spLocks/>
            </p:cNvSpPr>
            <p:nvPr/>
          </p:nvSpPr>
          <p:spPr bwMode="auto">
            <a:xfrm>
              <a:off x="791" y="1797"/>
              <a:ext cx="64" cy="16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80"/>
                </a:cxn>
                <a:cxn ang="0">
                  <a:pos x="605" y="212"/>
                </a:cxn>
                <a:cxn ang="0">
                  <a:pos x="642" y="148"/>
                </a:cxn>
                <a:cxn ang="0">
                  <a:pos x="15" y="0"/>
                </a:cxn>
              </a:cxnLst>
              <a:rect l="0" t="0" r="r" b="b"/>
              <a:pathLst>
                <a:path w="642" h="212">
                  <a:moveTo>
                    <a:pt x="15" y="0"/>
                  </a:moveTo>
                  <a:lnTo>
                    <a:pt x="0" y="80"/>
                  </a:lnTo>
                  <a:lnTo>
                    <a:pt x="605" y="212"/>
                  </a:lnTo>
                  <a:lnTo>
                    <a:pt x="642" y="148"/>
                  </a:lnTo>
                  <a:lnTo>
                    <a:pt x="1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966" name="Freeform 670"/>
            <p:cNvSpPr>
              <a:spLocks/>
            </p:cNvSpPr>
            <p:nvPr/>
          </p:nvSpPr>
          <p:spPr bwMode="auto">
            <a:xfrm>
              <a:off x="654" y="1809"/>
              <a:ext cx="300" cy="147"/>
            </a:xfrm>
            <a:custGeom>
              <a:avLst/>
              <a:gdLst/>
              <a:ahLst/>
              <a:cxnLst>
                <a:cxn ang="0">
                  <a:pos x="525" y="0"/>
                </a:cxn>
                <a:cxn ang="0">
                  <a:pos x="0" y="1328"/>
                </a:cxn>
                <a:cxn ang="0">
                  <a:pos x="2490" y="1919"/>
                </a:cxn>
                <a:cxn ang="0">
                  <a:pos x="2995" y="554"/>
                </a:cxn>
                <a:cxn ang="0">
                  <a:pos x="525" y="0"/>
                </a:cxn>
              </a:cxnLst>
              <a:rect l="0" t="0" r="r" b="b"/>
              <a:pathLst>
                <a:path w="2995" h="1919">
                  <a:moveTo>
                    <a:pt x="525" y="0"/>
                  </a:moveTo>
                  <a:lnTo>
                    <a:pt x="0" y="1328"/>
                  </a:lnTo>
                  <a:lnTo>
                    <a:pt x="2490" y="1919"/>
                  </a:lnTo>
                  <a:lnTo>
                    <a:pt x="2995" y="554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3967" name="Freeform 671"/>
          <p:cNvSpPr>
            <a:spLocks/>
          </p:cNvSpPr>
          <p:nvPr/>
        </p:nvSpPr>
        <p:spPr bwMode="auto">
          <a:xfrm>
            <a:off x="1038225" y="2871788"/>
            <a:ext cx="476250" cy="233362"/>
          </a:xfrm>
          <a:custGeom>
            <a:avLst/>
            <a:gdLst/>
            <a:ahLst/>
            <a:cxnLst>
              <a:cxn ang="0">
                <a:pos x="525" y="0"/>
              </a:cxn>
              <a:cxn ang="0">
                <a:pos x="0" y="1328"/>
              </a:cxn>
              <a:cxn ang="0">
                <a:pos x="2490" y="1919"/>
              </a:cxn>
              <a:cxn ang="0">
                <a:pos x="2995" y="554"/>
              </a:cxn>
              <a:cxn ang="0">
                <a:pos x="525" y="0"/>
              </a:cxn>
            </a:cxnLst>
            <a:rect l="0" t="0" r="r" b="b"/>
            <a:pathLst>
              <a:path w="2995" h="1919">
                <a:moveTo>
                  <a:pt x="525" y="0"/>
                </a:moveTo>
                <a:lnTo>
                  <a:pt x="0" y="1328"/>
                </a:lnTo>
                <a:lnTo>
                  <a:pt x="2490" y="1919"/>
                </a:lnTo>
                <a:lnTo>
                  <a:pt x="2995" y="554"/>
                </a:lnTo>
                <a:lnTo>
                  <a:pt x="525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3968" name="Freeform 672"/>
          <p:cNvSpPr>
            <a:spLocks/>
          </p:cNvSpPr>
          <p:nvPr/>
        </p:nvSpPr>
        <p:spPr bwMode="auto">
          <a:xfrm>
            <a:off x="1062038" y="2874963"/>
            <a:ext cx="422275" cy="225425"/>
          </a:xfrm>
          <a:custGeom>
            <a:avLst/>
            <a:gdLst/>
            <a:ahLst/>
            <a:cxnLst>
              <a:cxn ang="0">
                <a:pos x="451" y="89"/>
              </a:cxn>
              <a:cxn ang="0">
                <a:pos x="416" y="208"/>
              </a:cxn>
              <a:cxn ang="0">
                <a:pos x="373" y="310"/>
              </a:cxn>
              <a:cxn ang="0">
                <a:pos x="336" y="435"/>
              </a:cxn>
              <a:cxn ang="0">
                <a:pos x="292" y="531"/>
              </a:cxn>
              <a:cxn ang="0">
                <a:pos x="263" y="628"/>
              </a:cxn>
              <a:cxn ang="0">
                <a:pos x="227" y="708"/>
              </a:cxn>
              <a:cxn ang="0">
                <a:pos x="196" y="826"/>
              </a:cxn>
              <a:cxn ang="0">
                <a:pos x="154" y="892"/>
              </a:cxn>
              <a:cxn ang="0">
                <a:pos x="124" y="989"/>
              </a:cxn>
              <a:cxn ang="0">
                <a:pos x="96" y="1077"/>
              </a:cxn>
              <a:cxn ang="0">
                <a:pos x="67" y="1167"/>
              </a:cxn>
              <a:cxn ang="0">
                <a:pos x="31" y="1247"/>
              </a:cxn>
              <a:cxn ang="0">
                <a:pos x="0" y="1343"/>
              </a:cxn>
              <a:cxn ang="0">
                <a:pos x="146" y="1365"/>
              </a:cxn>
              <a:cxn ang="0">
                <a:pos x="300" y="1417"/>
              </a:cxn>
              <a:cxn ang="0">
                <a:pos x="451" y="1440"/>
              </a:cxn>
              <a:cxn ang="0">
                <a:pos x="569" y="1477"/>
              </a:cxn>
              <a:cxn ang="0">
                <a:pos x="721" y="1505"/>
              </a:cxn>
              <a:cxn ang="0">
                <a:pos x="867" y="1550"/>
              </a:cxn>
              <a:cxn ang="0">
                <a:pos x="1029" y="1579"/>
              </a:cxn>
              <a:cxn ang="0">
                <a:pos x="1138" y="1616"/>
              </a:cxn>
              <a:cxn ang="0">
                <a:pos x="1319" y="1647"/>
              </a:cxn>
              <a:cxn ang="0">
                <a:pos x="1436" y="1684"/>
              </a:cxn>
              <a:cxn ang="0">
                <a:pos x="1589" y="1712"/>
              </a:cxn>
              <a:cxn ang="0">
                <a:pos x="1705" y="1757"/>
              </a:cxn>
              <a:cxn ang="0">
                <a:pos x="1896" y="1786"/>
              </a:cxn>
              <a:cxn ang="0">
                <a:pos x="2011" y="1823"/>
              </a:cxn>
              <a:cxn ang="0">
                <a:pos x="2172" y="1851"/>
              </a:cxn>
              <a:cxn ang="0">
                <a:pos x="2192" y="1757"/>
              </a:cxn>
              <a:cxn ang="0">
                <a:pos x="2237" y="1667"/>
              </a:cxn>
              <a:cxn ang="0">
                <a:pos x="2266" y="1565"/>
              </a:cxn>
              <a:cxn ang="0">
                <a:pos x="2310" y="1468"/>
              </a:cxn>
              <a:cxn ang="0">
                <a:pos x="2338" y="1380"/>
              </a:cxn>
              <a:cxn ang="0">
                <a:pos x="2375" y="1297"/>
              </a:cxn>
              <a:cxn ang="0">
                <a:pos x="2405" y="1196"/>
              </a:cxn>
              <a:cxn ang="0">
                <a:pos x="2434" y="1121"/>
              </a:cxn>
              <a:cxn ang="0">
                <a:pos x="2462" y="1025"/>
              </a:cxn>
              <a:cxn ang="0">
                <a:pos x="2499" y="960"/>
              </a:cxn>
              <a:cxn ang="0">
                <a:pos x="2529" y="841"/>
              </a:cxn>
              <a:cxn ang="0">
                <a:pos x="2557" y="767"/>
              </a:cxn>
              <a:cxn ang="0">
                <a:pos x="2588" y="670"/>
              </a:cxn>
              <a:cxn ang="0">
                <a:pos x="2624" y="591"/>
              </a:cxn>
              <a:cxn ang="0">
                <a:pos x="2653" y="486"/>
              </a:cxn>
              <a:cxn ang="0">
                <a:pos x="2442" y="450"/>
              </a:cxn>
              <a:cxn ang="0">
                <a:pos x="2288" y="406"/>
              </a:cxn>
              <a:cxn ang="0">
                <a:pos x="2120" y="375"/>
              </a:cxn>
              <a:cxn ang="0">
                <a:pos x="2005" y="338"/>
              </a:cxn>
              <a:cxn ang="0">
                <a:pos x="1844" y="318"/>
              </a:cxn>
              <a:cxn ang="0">
                <a:pos x="1719" y="272"/>
              </a:cxn>
              <a:cxn ang="0">
                <a:pos x="1523" y="236"/>
              </a:cxn>
              <a:cxn ang="0">
                <a:pos x="1408" y="208"/>
              </a:cxn>
              <a:cxn ang="0">
                <a:pos x="1239" y="177"/>
              </a:cxn>
              <a:cxn ang="0">
                <a:pos x="1116" y="140"/>
              </a:cxn>
              <a:cxn ang="0">
                <a:pos x="919" y="111"/>
              </a:cxn>
              <a:cxn ang="0">
                <a:pos x="788" y="66"/>
              </a:cxn>
              <a:cxn ang="0">
                <a:pos x="627" y="37"/>
              </a:cxn>
              <a:cxn ang="0">
                <a:pos x="510" y="0"/>
              </a:cxn>
            </a:cxnLst>
            <a:rect l="0" t="0" r="r" b="b"/>
            <a:pathLst>
              <a:path w="2653" h="1851">
                <a:moveTo>
                  <a:pt x="474" y="0"/>
                </a:moveTo>
                <a:lnTo>
                  <a:pt x="474" y="28"/>
                </a:lnTo>
                <a:lnTo>
                  <a:pt x="466" y="28"/>
                </a:lnTo>
                <a:lnTo>
                  <a:pt x="466" y="59"/>
                </a:lnTo>
                <a:lnTo>
                  <a:pt x="460" y="59"/>
                </a:lnTo>
                <a:lnTo>
                  <a:pt x="460" y="89"/>
                </a:lnTo>
                <a:lnTo>
                  <a:pt x="451" y="89"/>
                </a:lnTo>
                <a:lnTo>
                  <a:pt x="451" y="111"/>
                </a:lnTo>
                <a:lnTo>
                  <a:pt x="438" y="111"/>
                </a:lnTo>
                <a:lnTo>
                  <a:pt x="438" y="133"/>
                </a:lnTo>
                <a:lnTo>
                  <a:pt x="429" y="133"/>
                </a:lnTo>
                <a:lnTo>
                  <a:pt x="429" y="184"/>
                </a:lnTo>
                <a:lnTo>
                  <a:pt x="416" y="184"/>
                </a:lnTo>
                <a:lnTo>
                  <a:pt x="416" y="208"/>
                </a:lnTo>
                <a:lnTo>
                  <a:pt x="409" y="208"/>
                </a:lnTo>
                <a:lnTo>
                  <a:pt x="409" y="228"/>
                </a:lnTo>
                <a:lnTo>
                  <a:pt x="392" y="228"/>
                </a:lnTo>
                <a:lnTo>
                  <a:pt x="392" y="272"/>
                </a:lnTo>
                <a:lnTo>
                  <a:pt x="379" y="272"/>
                </a:lnTo>
                <a:lnTo>
                  <a:pt x="379" y="310"/>
                </a:lnTo>
                <a:lnTo>
                  <a:pt x="373" y="310"/>
                </a:lnTo>
                <a:lnTo>
                  <a:pt x="373" y="332"/>
                </a:lnTo>
                <a:lnTo>
                  <a:pt x="357" y="332"/>
                </a:lnTo>
                <a:lnTo>
                  <a:pt x="357" y="375"/>
                </a:lnTo>
                <a:lnTo>
                  <a:pt x="342" y="375"/>
                </a:lnTo>
                <a:lnTo>
                  <a:pt x="342" y="406"/>
                </a:lnTo>
                <a:lnTo>
                  <a:pt x="336" y="406"/>
                </a:lnTo>
                <a:lnTo>
                  <a:pt x="336" y="435"/>
                </a:lnTo>
                <a:lnTo>
                  <a:pt x="320" y="435"/>
                </a:lnTo>
                <a:lnTo>
                  <a:pt x="320" y="472"/>
                </a:lnTo>
                <a:lnTo>
                  <a:pt x="305" y="472"/>
                </a:lnTo>
                <a:lnTo>
                  <a:pt x="305" y="509"/>
                </a:lnTo>
                <a:lnTo>
                  <a:pt x="300" y="509"/>
                </a:lnTo>
                <a:lnTo>
                  <a:pt x="300" y="531"/>
                </a:lnTo>
                <a:lnTo>
                  <a:pt x="292" y="531"/>
                </a:lnTo>
                <a:lnTo>
                  <a:pt x="292" y="545"/>
                </a:lnTo>
                <a:lnTo>
                  <a:pt x="277" y="545"/>
                </a:lnTo>
                <a:lnTo>
                  <a:pt x="277" y="576"/>
                </a:lnTo>
                <a:lnTo>
                  <a:pt x="270" y="576"/>
                </a:lnTo>
                <a:lnTo>
                  <a:pt x="270" y="605"/>
                </a:lnTo>
                <a:lnTo>
                  <a:pt x="263" y="605"/>
                </a:lnTo>
                <a:lnTo>
                  <a:pt x="263" y="628"/>
                </a:lnTo>
                <a:lnTo>
                  <a:pt x="255" y="628"/>
                </a:lnTo>
                <a:lnTo>
                  <a:pt x="255" y="650"/>
                </a:lnTo>
                <a:lnTo>
                  <a:pt x="241" y="650"/>
                </a:lnTo>
                <a:lnTo>
                  <a:pt x="241" y="670"/>
                </a:lnTo>
                <a:lnTo>
                  <a:pt x="233" y="670"/>
                </a:lnTo>
                <a:lnTo>
                  <a:pt x="233" y="708"/>
                </a:lnTo>
                <a:lnTo>
                  <a:pt x="227" y="708"/>
                </a:lnTo>
                <a:lnTo>
                  <a:pt x="227" y="723"/>
                </a:lnTo>
                <a:lnTo>
                  <a:pt x="218" y="723"/>
                </a:lnTo>
                <a:lnTo>
                  <a:pt x="218" y="753"/>
                </a:lnTo>
                <a:lnTo>
                  <a:pt x="205" y="753"/>
                </a:lnTo>
                <a:lnTo>
                  <a:pt x="205" y="804"/>
                </a:lnTo>
                <a:lnTo>
                  <a:pt x="196" y="804"/>
                </a:lnTo>
                <a:lnTo>
                  <a:pt x="196" y="826"/>
                </a:lnTo>
                <a:lnTo>
                  <a:pt x="183" y="826"/>
                </a:lnTo>
                <a:lnTo>
                  <a:pt x="183" y="849"/>
                </a:lnTo>
                <a:lnTo>
                  <a:pt x="176" y="849"/>
                </a:lnTo>
                <a:lnTo>
                  <a:pt x="176" y="872"/>
                </a:lnTo>
                <a:lnTo>
                  <a:pt x="160" y="872"/>
                </a:lnTo>
                <a:lnTo>
                  <a:pt x="160" y="892"/>
                </a:lnTo>
                <a:lnTo>
                  <a:pt x="154" y="892"/>
                </a:lnTo>
                <a:lnTo>
                  <a:pt x="154" y="923"/>
                </a:lnTo>
                <a:lnTo>
                  <a:pt x="146" y="923"/>
                </a:lnTo>
                <a:lnTo>
                  <a:pt x="146" y="952"/>
                </a:lnTo>
                <a:lnTo>
                  <a:pt x="140" y="952"/>
                </a:lnTo>
                <a:lnTo>
                  <a:pt x="140" y="982"/>
                </a:lnTo>
                <a:lnTo>
                  <a:pt x="124" y="982"/>
                </a:lnTo>
                <a:lnTo>
                  <a:pt x="124" y="989"/>
                </a:lnTo>
                <a:lnTo>
                  <a:pt x="118" y="989"/>
                </a:lnTo>
                <a:lnTo>
                  <a:pt x="118" y="1025"/>
                </a:lnTo>
                <a:lnTo>
                  <a:pt x="109" y="1025"/>
                </a:lnTo>
                <a:lnTo>
                  <a:pt x="109" y="1048"/>
                </a:lnTo>
                <a:lnTo>
                  <a:pt x="103" y="1048"/>
                </a:lnTo>
                <a:lnTo>
                  <a:pt x="103" y="1077"/>
                </a:lnTo>
                <a:lnTo>
                  <a:pt x="96" y="1077"/>
                </a:lnTo>
                <a:lnTo>
                  <a:pt x="96" y="1093"/>
                </a:lnTo>
                <a:lnTo>
                  <a:pt x="87" y="1093"/>
                </a:lnTo>
                <a:lnTo>
                  <a:pt x="87" y="1121"/>
                </a:lnTo>
                <a:lnTo>
                  <a:pt x="73" y="1121"/>
                </a:lnTo>
                <a:lnTo>
                  <a:pt x="73" y="1150"/>
                </a:lnTo>
                <a:lnTo>
                  <a:pt x="67" y="1150"/>
                </a:lnTo>
                <a:lnTo>
                  <a:pt x="67" y="1167"/>
                </a:lnTo>
                <a:lnTo>
                  <a:pt x="59" y="1167"/>
                </a:lnTo>
                <a:lnTo>
                  <a:pt x="59" y="1196"/>
                </a:lnTo>
                <a:lnTo>
                  <a:pt x="44" y="1196"/>
                </a:lnTo>
                <a:lnTo>
                  <a:pt x="44" y="1224"/>
                </a:lnTo>
                <a:lnTo>
                  <a:pt x="37" y="1224"/>
                </a:lnTo>
                <a:lnTo>
                  <a:pt x="37" y="1247"/>
                </a:lnTo>
                <a:lnTo>
                  <a:pt x="31" y="1247"/>
                </a:lnTo>
                <a:lnTo>
                  <a:pt x="31" y="1269"/>
                </a:lnTo>
                <a:lnTo>
                  <a:pt x="22" y="1269"/>
                </a:lnTo>
                <a:lnTo>
                  <a:pt x="22" y="1297"/>
                </a:lnTo>
                <a:lnTo>
                  <a:pt x="9" y="1297"/>
                </a:lnTo>
                <a:lnTo>
                  <a:pt x="9" y="1321"/>
                </a:lnTo>
                <a:lnTo>
                  <a:pt x="0" y="1321"/>
                </a:lnTo>
                <a:lnTo>
                  <a:pt x="0" y="1343"/>
                </a:lnTo>
                <a:lnTo>
                  <a:pt x="37" y="1343"/>
                </a:lnTo>
                <a:lnTo>
                  <a:pt x="37" y="1352"/>
                </a:lnTo>
                <a:lnTo>
                  <a:pt x="73" y="1352"/>
                </a:lnTo>
                <a:lnTo>
                  <a:pt x="73" y="1357"/>
                </a:lnTo>
                <a:lnTo>
                  <a:pt x="109" y="1357"/>
                </a:lnTo>
                <a:lnTo>
                  <a:pt x="109" y="1365"/>
                </a:lnTo>
                <a:lnTo>
                  <a:pt x="146" y="1365"/>
                </a:lnTo>
                <a:lnTo>
                  <a:pt x="146" y="1380"/>
                </a:lnTo>
                <a:lnTo>
                  <a:pt x="196" y="1380"/>
                </a:lnTo>
                <a:lnTo>
                  <a:pt x="196" y="1388"/>
                </a:lnTo>
                <a:lnTo>
                  <a:pt x="227" y="1388"/>
                </a:lnTo>
                <a:lnTo>
                  <a:pt x="227" y="1403"/>
                </a:lnTo>
                <a:lnTo>
                  <a:pt x="300" y="1403"/>
                </a:lnTo>
                <a:lnTo>
                  <a:pt x="300" y="1417"/>
                </a:lnTo>
                <a:lnTo>
                  <a:pt x="342" y="1417"/>
                </a:lnTo>
                <a:lnTo>
                  <a:pt x="342" y="1425"/>
                </a:lnTo>
                <a:lnTo>
                  <a:pt x="379" y="1425"/>
                </a:lnTo>
                <a:lnTo>
                  <a:pt x="379" y="1431"/>
                </a:lnTo>
                <a:lnTo>
                  <a:pt x="416" y="1431"/>
                </a:lnTo>
                <a:lnTo>
                  <a:pt x="416" y="1440"/>
                </a:lnTo>
                <a:lnTo>
                  <a:pt x="451" y="1440"/>
                </a:lnTo>
                <a:lnTo>
                  <a:pt x="451" y="1446"/>
                </a:lnTo>
                <a:lnTo>
                  <a:pt x="488" y="1446"/>
                </a:lnTo>
                <a:lnTo>
                  <a:pt x="488" y="1462"/>
                </a:lnTo>
                <a:lnTo>
                  <a:pt x="533" y="1462"/>
                </a:lnTo>
                <a:lnTo>
                  <a:pt x="533" y="1468"/>
                </a:lnTo>
                <a:lnTo>
                  <a:pt x="569" y="1468"/>
                </a:lnTo>
                <a:lnTo>
                  <a:pt x="569" y="1477"/>
                </a:lnTo>
                <a:lnTo>
                  <a:pt x="605" y="1477"/>
                </a:lnTo>
                <a:lnTo>
                  <a:pt x="605" y="1482"/>
                </a:lnTo>
                <a:lnTo>
                  <a:pt x="642" y="1482"/>
                </a:lnTo>
                <a:lnTo>
                  <a:pt x="642" y="1499"/>
                </a:lnTo>
                <a:lnTo>
                  <a:pt x="684" y="1499"/>
                </a:lnTo>
                <a:lnTo>
                  <a:pt x="684" y="1505"/>
                </a:lnTo>
                <a:lnTo>
                  <a:pt x="721" y="1505"/>
                </a:lnTo>
                <a:lnTo>
                  <a:pt x="721" y="1513"/>
                </a:lnTo>
                <a:lnTo>
                  <a:pt x="757" y="1513"/>
                </a:lnTo>
                <a:lnTo>
                  <a:pt x="757" y="1519"/>
                </a:lnTo>
                <a:lnTo>
                  <a:pt x="788" y="1519"/>
                </a:lnTo>
                <a:lnTo>
                  <a:pt x="788" y="1536"/>
                </a:lnTo>
                <a:lnTo>
                  <a:pt x="867" y="1536"/>
                </a:lnTo>
                <a:lnTo>
                  <a:pt x="867" y="1550"/>
                </a:lnTo>
                <a:lnTo>
                  <a:pt x="903" y="1550"/>
                </a:lnTo>
                <a:lnTo>
                  <a:pt x="903" y="1556"/>
                </a:lnTo>
                <a:lnTo>
                  <a:pt x="940" y="1556"/>
                </a:lnTo>
                <a:lnTo>
                  <a:pt x="940" y="1565"/>
                </a:lnTo>
                <a:lnTo>
                  <a:pt x="984" y="1565"/>
                </a:lnTo>
                <a:lnTo>
                  <a:pt x="984" y="1579"/>
                </a:lnTo>
                <a:lnTo>
                  <a:pt x="1029" y="1579"/>
                </a:lnTo>
                <a:lnTo>
                  <a:pt x="1029" y="1587"/>
                </a:lnTo>
                <a:lnTo>
                  <a:pt x="1065" y="1587"/>
                </a:lnTo>
                <a:lnTo>
                  <a:pt x="1065" y="1594"/>
                </a:lnTo>
                <a:lnTo>
                  <a:pt x="1102" y="1594"/>
                </a:lnTo>
                <a:lnTo>
                  <a:pt x="1102" y="1601"/>
                </a:lnTo>
                <a:lnTo>
                  <a:pt x="1138" y="1601"/>
                </a:lnTo>
                <a:lnTo>
                  <a:pt x="1138" y="1616"/>
                </a:lnTo>
                <a:lnTo>
                  <a:pt x="1180" y="1616"/>
                </a:lnTo>
                <a:lnTo>
                  <a:pt x="1180" y="1624"/>
                </a:lnTo>
                <a:lnTo>
                  <a:pt x="1217" y="1624"/>
                </a:lnTo>
                <a:lnTo>
                  <a:pt x="1217" y="1638"/>
                </a:lnTo>
                <a:lnTo>
                  <a:pt x="1290" y="1638"/>
                </a:lnTo>
                <a:lnTo>
                  <a:pt x="1290" y="1647"/>
                </a:lnTo>
                <a:lnTo>
                  <a:pt x="1319" y="1647"/>
                </a:lnTo>
                <a:lnTo>
                  <a:pt x="1319" y="1653"/>
                </a:lnTo>
                <a:lnTo>
                  <a:pt x="1371" y="1653"/>
                </a:lnTo>
                <a:lnTo>
                  <a:pt x="1371" y="1667"/>
                </a:lnTo>
                <a:lnTo>
                  <a:pt x="1408" y="1667"/>
                </a:lnTo>
                <a:lnTo>
                  <a:pt x="1408" y="1675"/>
                </a:lnTo>
                <a:lnTo>
                  <a:pt x="1436" y="1675"/>
                </a:lnTo>
                <a:lnTo>
                  <a:pt x="1436" y="1684"/>
                </a:lnTo>
                <a:lnTo>
                  <a:pt x="1472" y="1684"/>
                </a:lnTo>
                <a:lnTo>
                  <a:pt x="1472" y="1698"/>
                </a:lnTo>
                <a:lnTo>
                  <a:pt x="1523" y="1698"/>
                </a:lnTo>
                <a:lnTo>
                  <a:pt x="1523" y="1704"/>
                </a:lnTo>
                <a:lnTo>
                  <a:pt x="1554" y="1704"/>
                </a:lnTo>
                <a:lnTo>
                  <a:pt x="1554" y="1712"/>
                </a:lnTo>
                <a:lnTo>
                  <a:pt x="1589" y="1712"/>
                </a:lnTo>
                <a:lnTo>
                  <a:pt x="1589" y="1720"/>
                </a:lnTo>
                <a:lnTo>
                  <a:pt x="1626" y="1720"/>
                </a:lnTo>
                <a:lnTo>
                  <a:pt x="1626" y="1735"/>
                </a:lnTo>
                <a:lnTo>
                  <a:pt x="1669" y="1735"/>
                </a:lnTo>
                <a:lnTo>
                  <a:pt x="1669" y="1741"/>
                </a:lnTo>
                <a:lnTo>
                  <a:pt x="1705" y="1741"/>
                </a:lnTo>
                <a:lnTo>
                  <a:pt x="1705" y="1757"/>
                </a:lnTo>
                <a:lnTo>
                  <a:pt x="1778" y="1757"/>
                </a:lnTo>
                <a:lnTo>
                  <a:pt x="1778" y="1763"/>
                </a:lnTo>
                <a:lnTo>
                  <a:pt x="1822" y="1763"/>
                </a:lnTo>
                <a:lnTo>
                  <a:pt x="1822" y="1772"/>
                </a:lnTo>
                <a:lnTo>
                  <a:pt x="1859" y="1772"/>
                </a:lnTo>
                <a:lnTo>
                  <a:pt x="1859" y="1786"/>
                </a:lnTo>
                <a:lnTo>
                  <a:pt x="1896" y="1786"/>
                </a:lnTo>
                <a:lnTo>
                  <a:pt x="1896" y="1794"/>
                </a:lnTo>
                <a:lnTo>
                  <a:pt x="1937" y="1794"/>
                </a:lnTo>
                <a:lnTo>
                  <a:pt x="1937" y="1800"/>
                </a:lnTo>
                <a:lnTo>
                  <a:pt x="1974" y="1800"/>
                </a:lnTo>
                <a:lnTo>
                  <a:pt x="1974" y="1814"/>
                </a:lnTo>
                <a:lnTo>
                  <a:pt x="2011" y="1814"/>
                </a:lnTo>
                <a:lnTo>
                  <a:pt x="2011" y="1823"/>
                </a:lnTo>
                <a:lnTo>
                  <a:pt x="2055" y="1823"/>
                </a:lnTo>
                <a:lnTo>
                  <a:pt x="2055" y="1829"/>
                </a:lnTo>
                <a:lnTo>
                  <a:pt x="2092" y="1829"/>
                </a:lnTo>
                <a:lnTo>
                  <a:pt x="2092" y="1845"/>
                </a:lnTo>
                <a:lnTo>
                  <a:pt x="2120" y="1845"/>
                </a:lnTo>
                <a:lnTo>
                  <a:pt x="2120" y="1851"/>
                </a:lnTo>
                <a:lnTo>
                  <a:pt x="2172" y="1851"/>
                </a:lnTo>
                <a:lnTo>
                  <a:pt x="2172" y="1845"/>
                </a:lnTo>
                <a:lnTo>
                  <a:pt x="2179" y="1845"/>
                </a:lnTo>
                <a:lnTo>
                  <a:pt x="2179" y="1800"/>
                </a:lnTo>
                <a:lnTo>
                  <a:pt x="2187" y="1800"/>
                </a:lnTo>
                <a:lnTo>
                  <a:pt x="2187" y="1772"/>
                </a:lnTo>
                <a:lnTo>
                  <a:pt x="2192" y="1772"/>
                </a:lnTo>
                <a:lnTo>
                  <a:pt x="2192" y="1757"/>
                </a:lnTo>
                <a:lnTo>
                  <a:pt x="2209" y="1757"/>
                </a:lnTo>
                <a:lnTo>
                  <a:pt x="2209" y="1712"/>
                </a:lnTo>
                <a:lnTo>
                  <a:pt x="2215" y="1712"/>
                </a:lnTo>
                <a:lnTo>
                  <a:pt x="2215" y="1684"/>
                </a:lnTo>
                <a:lnTo>
                  <a:pt x="2229" y="1684"/>
                </a:lnTo>
                <a:lnTo>
                  <a:pt x="2229" y="1667"/>
                </a:lnTo>
                <a:lnTo>
                  <a:pt x="2237" y="1667"/>
                </a:lnTo>
                <a:lnTo>
                  <a:pt x="2237" y="1638"/>
                </a:lnTo>
                <a:lnTo>
                  <a:pt x="2246" y="1638"/>
                </a:lnTo>
                <a:lnTo>
                  <a:pt x="2246" y="1624"/>
                </a:lnTo>
                <a:lnTo>
                  <a:pt x="2251" y="1624"/>
                </a:lnTo>
                <a:lnTo>
                  <a:pt x="2251" y="1587"/>
                </a:lnTo>
                <a:lnTo>
                  <a:pt x="2266" y="1587"/>
                </a:lnTo>
                <a:lnTo>
                  <a:pt x="2266" y="1565"/>
                </a:lnTo>
                <a:lnTo>
                  <a:pt x="2274" y="1565"/>
                </a:lnTo>
                <a:lnTo>
                  <a:pt x="2274" y="1536"/>
                </a:lnTo>
                <a:lnTo>
                  <a:pt x="2288" y="1536"/>
                </a:lnTo>
                <a:lnTo>
                  <a:pt x="2288" y="1482"/>
                </a:lnTo>
                <a:lnTo>
                  <a:pt x="2302" y="1482"/>
                </a:lnTo>
                <a:lnTo>
                  <a:pt x="2302" y="1468"/>
                </a:lnTo>
                <a:lnTo>
                  <a:pt x="2310" y="1468"/>
                </a:lnTo>
                <a:lnTo>
                  <a:pt x="2310" y="1440"/>
                </a:lnTo>
                <a:lnTo>
                  <a:pt x="2318" y="1440"/>
                </a:lnTo>
                <a:lnTo>
                  <a:pt x="2318" y="1425"/>
                </a:lnTo>
                <a:lnTo>
                  <a:pt x="2324" y="1425"/>
                </a:lnTo>
                <a:lnTo>
                  <a:pt x="2324" y="1403"/>
                </a:lnTo>
                <a:lnTo>
                  <a:pt x="2338" y="1403"/>
                </a:lnTo>
                <a:lnTo>
                  <a:pt x="2338" y="1380"/>
                </a:lnTo>
                <a:lnTo>
                  <a:pt x="2347" y="1380"/>
                </a:lnTo>
                <a:lnTo>
                  <a:pt x="2347" y="1357"/>
                </a:lnTo>
                <a:lnTo>
                  <a:pt x="2353" y="1357"/>
                </a:lnTo>
                <a:lnTo>
                  <a:pt x="2353" y="1321"/>
                </a:lnTo>
                <a:lnTo>
                  <a:pt x="2369" y="1321"/>
                </a:lnTo>
                <a:lnTo>
                  <a:pt x="2369" y="1297"/>
                </a:lnTo>
                <a:lnTo>
                  <a:pt x="2375" y="1297"/>
                </a:lnTo>
                <a:lnTo>
                  <a:pt x="2375" y="1261"/>
                </a:lnTo>
                <a:lnTo>
                  <a:pt x="2383" y="1261"/>
                </a:lnTo>
                <a:lnTo>
                  <a:pt x="2383" y="1240"/>
                </a:lnTo>
                <a:lnTo>
                  <a:pt x="2390" y="1240"/>
                </a:lnTo>
                <a:lnTo>
                  <a:pt x="2390" y="1224"/>
                </a:lnTo>
                <a:lnTo>
                  <a:pt x="2405" y="1224"/>
                </a:lnTo>
                <a:lnTo>
                  <a:pt x="2405" y="1196"/>
                </a:lnTo>
                <a:lnTo>
                  <a:pt x="2412" y="1196"/>
                </a:lnTo>
                <a:lnTo>
                  <a:pt x="2412" y="1181"/>
                </a:lnTo>
                <a:lnTo>
                  <a:pt x="2420" y="1181"/>
                </a:lnTo>
                <a:lnTo>
                  <a:pt x="2420" y="1145"/>
                </a:lnTo>
                <a:lnTo>
                  <a:pt x="2425" y="1145"/>
                </a:lnTo>
                <a:lnTo>
                  <a:pt x="2425" y="1121"/>
                </a:lnTo>
                <a:lnTo>
                  <a:pt x="2434" y="1121"/>
                </a:lnTo>
                <a:lnTo>
                  <a:pt x="2434" y="1108"/>
                </a:lnTo>
                <a:lnTo>
                  <a:pt x="2442" y="1108"/>
                </a:lnTo>
                <a:lnTo>
                  <a:pt x="2442" y="1077"/>
                </a:lnTo>
                <a:lnTo>
                  <a:pt x="2448" y="1077"/>
                </a:lnTo>
                <a:lnTo>
                  <a:pt x="2448" y="1048"/>
                </a:lnTo>
                <a:lnTo>
                  <a:pt x="2462" y="1048"/>
                </a:lnTo>
                <a:lnTo>
                  <a:pt x="2462" y="1025"/>
                </a:lnTo>
                <a:lnTo>
                  <a:pt x="2470" y="1025"/>
                </a:lnTo>
                <a:lnTo>
                  <a:pt x="2470" y="1002"/>
                </a:lnTo>
                <a:lnTo>
                  <a:pt x="2484" y="1002"/>
                </a:lnTo>
                <a:lnTo>
                  <a:pt x="2484" y="989"/>
                </a:lnTo>
                <a:lnTo>
                  <a:pt x="2492" y="989"/>
                </a:lnTo>
                <a:lnTo>
                  <a:pt x="2492" y="960"/>
                </a:lnTo>
                <a:lnTo>
                  <a:pt x="2499" y="960"/>
                </a:lnTo>
                <a:lnTo>
                  <a:pt x="2499" y="929"/>
                </a:lnTo>
                <a:lnTo>
                  <a:pt x="2507" y="929"/>
                </a:lnTo>
                <a:lnTo>
                  <a:pt x="2507" y="892"/>
                </a:lnTo>
                <a:lnTo>
                  <a:pt x="2521" y="892"/>
                </a:lnTo>
                <a:lnTo>
                  <a:pt x="2521" y="872"/>
                </a:lnTo>
                <a:lnTo>
                  <a:pt x="2529" y="872"/>
                </a:lnTo>
                <a:lnTo>
                  <a:pt x="2529" y="841"/>
                </a:lnTo>
                <a:lnTo>
                  <a:pt x="2535" y="841"/>
                </a:lnTo>
                <a:lnTo>
                  <a:pt x="2535" y="826"/>
                </a:lnTo>
                <a:lnTo>
                  <a:pt x="2543" y="826"/>
                </a:lnTo>
                <a:lnTo>
                  <a:pt x="2543" y="789"/>
                </a:lnTo>
                <a:lnTo>
                  <a:pt x="2551" y="789"/>
                </a:lnTo>
                <a:lnTo>
                  <a:pt x="2551" y="767"/>
                </a:lnTo>
                <a:lnTo>
                  <a:pt x="2557" y="767"/>
                </a:lnTo>
                <a:lnTo>
                  <a:pt x="2557" y="745"/>
                </a:lnTo>
                <a:lnTo>
                  <a:pt x="2571" y="745"/>
                </a:lnTo>
                <a:lnTo>
                  <a:pt x="2571" y="723"/>
                </a:lnTo>
                <a:lnTo>
                  <a:pt x="2579" y="723"/>
                </a:lnTo>
                <a:lnTo>
                  <a:pt x="2579" y="693"/>
                </a:lnTo>
                <a:lnTo>
                  <a:pt x="2588" y="693"/>
                </a:lnTo>
                <a:lnTo>
                  <a:pt x="2588" y="670"/>
                </a:lnTo>
                <a:lnTo>
                  <a:pt x="2601" y="670"/>
                </a:lnTo>
                <a:lnTo>
                  <a:pt x="2601" y="642"/>
                </a:lnTo>
                <a:lnTo>
                  <a:pt x="2608" y="642"/>
                </a:lnTo>
                <a:lnTo>
                  <a:pt x="2608" y="613"/>
                </a:lnTo>
                <a:lnTo>
                  <a:pt x="2616" y="613"/>
                </a:lnTo>
                <a:lnTo>
                  <a:pt x="2616" y="591"/>
                </a:lnTo>
                <a:lnTo>
                  <a:pt x="2624" y="591"/>
                </a:lnTo>
                <a:lnTo>
                  <a:pt x="2624" y="569"/>
                </a:lnTo>
                <a:lnTo>
                  <a:pt x="2638" y="569"/>
                </a:lnTo>
                <a:lnTo>
                  <a:pt x="2638" y="545"/>
                </a:lnTo>
                <a:lnTo>
                  <a:pt x="2644" y="545"/>
                </a:lnTo>
                <a:lnTo>
                  <a:pt x="2644" y="523"/>
                </a:lnTo>
                <a:lnTo>
                  <a:pt x="2653" y="523"/>
                </a:lnTo>
                <a:lnTo>
                  <a:pt x="2653" y="486"/>
                </a:lnTo>
                <a:lnTo>
                  <a:pt x="2608" y="486"/>
                </a:lnTo>
                <a:lnTo>
                  <a:pt x="2608" y="472"/>
                </a:lnTo>
                <a:lnTo>
                  <a:pt x="2529" y="472"/>
                </a:lnTo>
                <a:lnTo>
                  <a:pt x="2529" y="457"/>
                </a:lnTo>
                <a:lnTo>
                  <a:pt x="2492" y="457"/>
                </a:lnTo>
                <a:lnTo>
                  <a:pt x="2492" y="450"/>
                </a:lnTo>
                <a:lnTo>
                  <a:pt x="2442" y="450"/>
                </a:lnTo>
                <a:lnTo>
                  <a:pt x="2442" y="435"/>
                </a:lnTo>
                <a:lnTo>
                  <a:pt x="2369" y="435"/>
                </a:lnTo>
                <a:lnTo>
                  <a:pt x="2369" y="421"/>
                </a:lnTo>
                <a:lnTo>
                  <a:pt x="2324" y="421"/>
                </a:lnTo>
                <a:lnTo>
                  <a:pt x="2324" y="413"/>
                </a:lnTo>
                <a:lnTo>
                  <a:pt x="2288" y="413"/>
                </a:lnTo>
                <a:lnTo>
                  <a:pt x="2288" y="406"/>
                </a:lnTo>
                <a:lnTo>
                  <a:pt x="2246" y="406"/>
                </a:lnTo>
                <a:lnTo>
                  <a:pt x="2246" y="391"/>
                </a:lnTo>
                <a:lnTo>
                  <a:pt x="2209" y="391"/>
                </a:lnTo>
                <a:lnTo>
                  <a:pt x="2209" y="384"/>
                </a:lnTo>
                <a:lnTo>
                  <a:pt x="2172" y="384"/>
                </a:lnTo>
                <a:lnTo>
                  <a:pt x="2172" y="375"/>
                </a:lnTo>
                <a:lnTo>
                  <a:pt x="2120" y="375"/>
                </a:lnTo>
                <a:lnTo>
                  <a:pt x="2120" y="369"/>
                </a:lnTo>
                <a:lnTo>
                  <a:pt x="2092" y="369"/>
                </a:lnTo>
                <a:lnTo>
                  <a:pt x="2092" y="355"/>
                </a:lnTo>
                <a:lnTo>
                  <a:pt x="2041" y="355"/>
                </a:lnTo>
                <a:lnTo>
                  <a:pt x="2041" y="347"/>
                </a:lnTo>
                <a:lnTo>
                  <a:pt x="2005" y="347"/>
                </a:lnTo>
                <a:lnTo>
                  <a:pt x="2005" y="338"/>
                </a:lnTo>
                <a:lnTo>
                  <a:pt x="1959" y="338"/>
                </a:lnTo>
                <a:lnTo>
                  <a:pt x="1959" y="332"/>
                </a:lnTo>
                <a:lnTo>
                  <a:pt x="1924" y="332"/>
                </a:lnTo>
                <a:lnTo>
                  <a:pt x="1924" y="324"/>
                </a:lnTo>
                <a:lnTo>
                  <a:pt x="1881" y="324"/>
                </a:lnTo>
                <a:lnTo>
                  <a:pt x="1881" y="318"/>
                </a:lnTo>
                <a:lnTo>
                  <a:pt x="1844" y="318"/>
                </a:lnTo>
                <a:lnTo>
                  <a:pt x="1844" y="310"/>
                </a:lnTo>
                <a:lnTo>
                  <a:pt x="1800" y="310"/>
                </a:lnTo>
                <a:lnTo>
                  <a:pt x="1800" y="296"/>
                </a:lnTo>
                <a:lnTo>
                  <a:pt x="1763" y="296"/>
                </a:lnTo>
                <a:lnTo>
                  <a:pt x="1763" y="287"/>
                </a:lnTo>
                <a:lnTo>
                  <a:pt x="1719" y="287"/>
                </a:lnTo>
                <a:lnTo>
                  <a:pt x="1719" y="272"/>
                </a:lnTo>
                <a:lnTo>
                  <a:pt x="1641" y="272"/>
                </a:lnTo>
                <a:lnTo>
                  <a:pt x="1641" y="259"/>
                </a:lnTo>
                <a:lnTo>
                  <a:pt x="1604" y="259"/>
                </a:lnTo>
                <a:lnTo>
                  <a:pt x="1604" y="250"/>
                </a:lnTo>
                <a:lnTo>
                  <a:pt x="1567" y="250"/>
                </a:lnTo>
                <a:lnTo>
                  <a:pt x="1567" y="236"/>
                </a:lnTo>
                <a:lnTo>
                  <a:pt x="1523" y="236"/>
                </a:lnTo>
                <a:lnTo>
                  <a:pt x="1523" y="228"/>
                </a:lnTo>
                <a:lnTo>
                  <a:pt x="1486" y="228"/>
                </a:lnTo>
                <a:lnTo>
                  <a:pt x="1486" y="222"/>
                </a:lnTo>
                <a:lnTo>
                  <a:pt x="1436" y="222"/>
                </a:lnTo>
                <a:lnTo>
                  <a:pt x="1436" y="213"/>
                </a:lnTo>
                <a:lnTo>
                  <a:pt x="1408" y="213"/>
                </a:lnTo>
                <a:lnTo>
                  <a:pt x="1408" y="208"/>
                </a:lnTo>
                <a:lnTo>
                  <a:pt x="1354" y="208"/>
                </a:lnTo>
                <a:lnTo>
                  <a:pt x="1354" y="199"/>
                </a:lnTo>
                <a:lnTo>
                  <a:pt x="1319" y="199"/>
                </a:lnTo>
                <a:lnTo>
                  <a:pt x="1319" y="184"/>
                </a:lnTo>
                <a:lnTo>
                  <a:pt x="1276" y="184"/>
                </a:lnTo>
                <a:lnTo>
                  <a:pt x="1276" y="177"/>
                </a:lnTo>
                <a:lnTo>
                  <a:pt x="1239" y="177"/>
                </a:lnTo>
                <a:lnTo>
                  <a:pt x="1239" y="171"/>
                </a:lnTo>
                <a:lnTo>
                  <a:pt x="1195" y="171"/>
                </a:lnTo>
                <a:lnTo>
                  <a:pt x="1195" y="154"/>
                </a:lnTo>
                <a:lnTo>
                  <a:pt x="1158" y="154"/>
                </a:lnTo>
                <a:lnTo>
                  <a:pt x="1158" y="148"/>
                </a:lnTo>
                <a:lnTo>
                  <a:pt x="1116" y="148"/>
                </a:lnTo>
                <a:lnTo>
                  <a:pt x="1116" y="140"/>
                </a:lnTo>
                <a:lnTo>
                  <a:pt x="1079" y="140"/>
                </a:lnTo>
                <a:lnTo>
                  <a:pt x="1079" y="133"/>
                </a:lnTo>
                <a:lnTo>
                  <a:pt x="1034" y="133"/>
                </a:lnTo>
                <a:lnTo>
                  <a:pt x="1034" y="118"/>
                </a:lnTo>
                <a:lnTo>
                  <a:pt x="999" y="118"/>
                </a:lnTo>
                <a:lnTo>
                  <a:pt x="999" y="111"/>
                </a:lnTo>
                <a:lnTo>
                  <a:pt x="919" y="111"/>
                </a:lnTo>
                <a:lnTo>
                  <a:pt x="919" y="96"/>
                </a:lnTo>
                <a:lnTo>
                  <a:pt x="867" y="96"/>
                </a:lnTo>
                <a:lnTo>
                  <a:pt x="867" y="89"/>
                </a:lnTo>
                <a:lnTo>
                  <a:pt x="838" y="89"/>
                </a:lnTo>
                <a:lnTo>
                  <a:pt x="838" y="80"/>
                </a:lnTo>
                <a:lnTo>
                  <a:pt x="788" y="80"/>
                </a:lnTo>
                <a:lnTo>
                  <a:pt x="788" y="66"/>
                </a:lnTo>
                <a:lnTo>
                  <a:pt x="757" y="66"/>
                </a:lnTo>
                <a:lnTo>
                  <a:pt x="757" y="59"/>
                </a:lnTo>
                <a:lnTo>
                  <a:pt x="707" y="59"/>
                </a:lnTo>
                <a:lnTo>
                  <a:pt x="707" y="52"/>
                </a:lnTo>
                <a:lnTo>
                  <a:pt x="670" y="52"/>
                </a:lnTo>
                <a:lnTo>
                  <a:pt x="670" y="37"/>
                </a:lnTo>
                <a:lnTo>
                  <a:pt x="627" y="37"/>
                </a:lnTo>
                <a:lnTo>
                  <a:pt x="627" y="28"/>
                </a:lnTo>
                <a:lnTo>
                  <a:pt x="592" y="28"/>
                </a:lnTo>
                <a:lnTo>
                  <a:pt x="592" y="23"/>
                </a:lnTo>
                <a:lnTo>
                  <a:pt x="555" y="23"/>
                </a:lnTo>
                <a:lnTo>
                  <a:pt x="555" y="15"/>
                </a:lnTo>
                <a:lnTo>
                  <a:pt x="510" y="15"/>
                </a:lnTo>
                <a:lnTo>
                  <a:pt x="510" y="0"/>
                </a:lnTo>
                <a:lnTo>
                  <a:pt x="474" y="0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3969" name="Freeform 673"/>
          <p:cNvSpPr>
            <a:spLocks/>
          </p:cNvSpPr>
          <p:nvPr/>
        </p:nvSpPr>
        <p:spPr bwMode="auto">
          <a:xfrm>
            <a:off x="1062038" y="2874963"/>
            <a:ext cx="422275" cy="225425"/>
          </a:xfrm>
          <a:custGeom>
            <a:avLst/>
            <a:gdLst/>
            <a:ahLst/>
            <a:cxnLst>
              <a:cxn ang="0">
                <a:pos x="451" y="89"/>
              </a:cxn>
              <a:cxn ang="0">
                <a:pos x="416" y="208"/>
              </a:cxn>
              <a:cxn ang="0">
                <a:pos x="373" y="310"/>
              </a:cxn>
              <a:cxn ang="0">
                <a:pos x="336" y="435"/>
              </a:cxn>
              <a:cxn ang="0">
                <a:pos x="292" y="531"/>
              </a:cxn>
              <a:cxn ang="0">
                <a:pos x="263" y="628"/>
              </a:cxn>
              <a:cxn ang="0">
                <a:pos x="227" y="708"/>
              </a:cxn>
              <a:cxn ang="0">
                <a:pos x="196" y="826"/>
              </a:cxn>
              <a:cxn ang="0">
                <a:pos x="154" y="892"/>
              </a:cxn>
              <a:cxn ang="0">
                <a:pos x="124" y="989"/>
              </a:cxn>
              <a:cxn ang="0">
                <a:pos x="96" y="1077"/>
              </a:cxn>
              <a:cxn ang="0">
                <a:pos x="67" y="1167"/>
              </a:cxn>
              <a:cxn ang="0">
                <a:pos x="31" y="1247"/>
              </a:cxn>
              <a:cxn ang="0">
                <a:pos x="0" y="1343"/>
              </a:cxn>
              <a:cxn ang="0">
                <a:pos x="146" y="1365"/>
              </a:cxn>
              <a:cxn ang="0">
                <a:pos x="300" y="1417"/>
              </a:cxn>
              <a:cxn ang="0">
                <a:pos x="451" y="1440"/>
              </a:cxn>
              <a:cxn ang="0">
                <a:pos x="569" y="1477"/>
              </a:cxn>
              <a:cxn ang="0">
                <a:pos x="721" y="1505"/>
              </a:cxn>
              <a:cxn ang="0">
                <a:pos x="867" y="1550"/>
              </a:cxn>
              <a:cxn ang="0">
                <a:pos x="1029" y="1579"/>
              </a:cxn>
              <a:cxn ang="0">
                <a:pos x="1138" y="1616"/>
              </a:cxn>
              <a:cxn ang="0">
                <a:pos x="1319" y="1647"/>
              </a:cxn>
              <a:cxn ang="0">
                <a:pos x="1436" y="1684"/>
              </a:cxn>
              <a:cxn ang="0">
                <a:pos x="1589" y="1712"/>
              </a:cxn>
              <a:cxn ang="0">
                <a:pos x="1705" y="1757"/>
              </a:cxn>
              <a:cxn ang="0">
                <a:pos x="1896" y="1786"/>
              </a:cxn>
              <a:cxn ang="0">
                <a:pos x="2011" y="1823"/>
              </a:cxn>
              <a:cxn ang="0">
                <a:pos x="2172" y="1851"/>
              </a:cxn>
              <a:cxn ang="0">
                <a:pos x="2192" y="1757"/>
              </a:cxn>
              <a:cxn ang="0">
                <a:pos x="2237" y="1667"/>
              </a:cxn>
              <a:cxn ang="0">
                <a:pos x="2266" y="1565"/>
              </a:cxn>
              <a:cxn ang="0">
                <a:pos x="2310" y="1468"/>
              </a:cxn>
              <a:cxn ang="0">
                <a:pos x="2338" y="1380"/>
              </a:cxn>
              <a:cxn ang="0">
                <a:pos x="2375" y="1297"/>
              </a:cxn>
              <a:cxn ang="0">
                <a:pos x="2405" y="1196"/>
              </a:cxn>
              <a:cxn ang="0">
                <a:pos x="2434" y="1121"/>
              </a:cxn>
              <a:cxn ang="0">
                <a:pos x="2462" y="1025"/>
              </a:cxn>
              <a:cxn ang="0">
                <a:pos x="2499" y="960"/>
              </a:cxn>
              <a:cxn ang="0">
                <a:pos x="2529" y="841"/>
              </a:cxn>
              <a:cxn ang="0">
                <a:pos x="2557" y="767"/>
              </a:cxn>
              <a:cxn ang="0">
                <a:pos x="2588" y="670"/>
              </a:cxn>
              <a:cxn ang="0">
                <a:pos x="2624" y="591"/>
              </a:cxn>
              <a:cxn ang="0">
                <a:pos x="2653" y="486"/>
              </a:cxn>
              <a:cxn ang="0">
                <a:pos x="2442" y="450"/>
              </a:cxn>
              <a:cxn ang="0">
                <a:pos x="2288" y="406"/>
              </a:cxn>
              <a:cxn ang="0">
                <a:pos x="2120" y="375"/>
              </a:cxn>
              <a:cxn ang="0">
                <a:pos x="2005" y="338"/>
              </a:cxn>
              <a:cxn ang="0">
                <a:pos x="1844" y="318"/>
              </a:cxn>
              <a:cxn ang="0">
                <a:pos x="1719" y="272"/>
              </a:cxn>
              <a:cxn ang="0">
                <a:pos x="1523" y="236"/>
              </a:cxn>
              <a:cxn ang="0">
                <a:pos x="1408" y="208"/>
              </a:cxn>
              <a:cxn ang="0">
                <a:pos x="1239" y="177"/>
              </a:cxn>
              <a:cxn ang="0">
                <a:pos x="1116" y="140"/>
              </a:cxn>
              <a:cxn ang="0">
                <a:pos x="919" y="111"/>
              </a:cxn>
              <a:cxn ang="0">
                <a:pos x="788" y="66"/>
              </a:cxn>
              <a:cxn ang="0">
                <a:pos x="627" y="37"/>
              </a:cxn>
              <a:cxn ang="0">
                <a:pos x="510" y="0"/>
              </a:cxn>
            </a:cxnLst>
            <a:rect l="0" t="0" r="r" b="b"/>
            <a:pathLst>
              <a:path w="2653" h="1851">
                <a:moveTo>
                  <a:pt x="474" y="0"/>
                </a:moveTo>
                <a:lnTo>
                  <a:pt x="474" y="28"/>
                </a:lnTo>
                <a:lnTo>
                  <a:pt x="466" y="28"/>
                </a:lnTo>
                <a:lnTo>
                  <a:pt x="466" y="59"/>
                </a:lnTo>
                <a:lnTo>
                  <a:pt x="460" y="59"/>
                </a:lnTo>
                <a:lnTo>
                  <a:pt x="460" y="89"/>
                </a:lnTo>
                <a:lnTo>
                  <a:pt x="451" y="89"/>
                </a:lnTo>
                <a:lnTo>
                  <a:pt x="451" y="111"/>
                </a:lnTo>
                <a:lnTo>
                  <a:pt x="438" y="111"/>
                </a:lnTo>
                <a:lnTo>
                  <a:pt x="438" y="133"/>
                </a:lnTo>
                <a:lnTo>
                  <a:pt x="429" y="133"/>
                </a:lnTo>
                <a:lnTo>
                  <a:pt x="429" y="184"/>
                </a:lnTo>
                <a:lnTo>
                  <a:pt x="416" y="184"/>
                </a:lnTo>
                <a:lnTo>
                  <a:pt x="416" y="208"/>
                </a:lnTo>
                <a:lnTo>
                  <a:pt x="409" y="208"/>
                </a:lnTo>
                <a:lnTo>
                  <a:pt x="409" y="228"/>
                </a:lnTo>
                <a:lnTo>
                  <a:pt x="392" y="228"/>
                </a:lnTo>
                <a:lnTo>
                  <a:pt x="392" y="272"/>
                </a:lnTo>
                <a:lnTo>
                  <a:pt x="379" y="272"/>
                </a:lnTo>
                <a:lnTo>
                  <a:pt x="379" y="310"/>
                </a:lnTo>
                <a:lnTo>
                  <a:pt x="373" y="310"/>
                </a:lnTo>
                <a:lnTo>
                  <a:pt x="373" y="332"/>
                </a:lnTo>
                <a:lnTo>
                  <a:pt x="357" y="332"/>
                </a:lnTo>
                <a:lnTo>
                  <a:pt x="357" y="375"/>
                </a:lnTo>
                <a:lnTo>
                  <a:pt x="342" y="375"/>
                </a:lnTo>
                <a:lnTo>
                  <a:pt x="342" y="406"/>
                </a:lnTo>
                <a:lnTo>
                  <a:pt x="336" y="406"/>
                </a:lnTo>
                <a:lnTo>
                  <a:pt x="336" y="435"/>
                </a:lnTo>
                <a:lnTo>
                  <a:pt x="320" y="435"/>
                </a:lnTo>
                <a:lnTo>
                  <a:pt x="320" y="472"/>
                </a:lnTo>
                <a:lnTo>
                  <a:pt x="305" y="472"/>
                </a:lnTo>
                <a:lnTo>
                  <a:pt x="305" y="509"/>
                </a:lnTo>
                <a:lnTo>
                  <a:pt x="300" y="509"/>
                </a:lnTo>
                <a:lnTo>
                  <a:pt x="300" y="531"/>
                </a:lnTo>
                <a:lnTo>
                  <a:pt x="292" y="531"/>
                </a:lnTo>
                <a:lnTo>
                  <a:pt x="292" y="545"/>
                </a:lnTo>
                <a:lnTo>
                  <a:pt x="277" y="545"/>
                </a:lnTo>
                <a:lnTo>
                  <a:pt x="277" y="576"/>
                </a:lnTo>
                <a:lnTo>
                  <a:pt x="270" y="576"/>
                </a:lnTo>
                <a:lnTo>
                  <a:pt x="270" y="605"/>
                </a:lnTo>
                <a:lnTo>
                  <a:pt x="263" y="605"/>
                </a:lnTo>
                <a:lnTo>
                  <a:pt x="263" y="628"/>
                </a:lnTo>
                <a:lnTo>
                  <a:pt x="255" y="628"/>
                </a:lnTo>
                <a:lnTo>
                  <a:pt x="255" y="650"/>
                </a:lnTo>
                <a:lnTo>
                  <a:pt x="241" y="650"/>
                </a:lnTo>
                <a:lnTo>
                  <a:pt x="241" y="670"/>
                </a:lnTo>
                <a:lnTo>
                  <a:pt x="233" y="670"/>
                </a:lnTo>
                <a:lnTo>
                  <a:pt x="233" y="708"/>
                </a:lnTo>
                <a:lnTo>
                  <a:pt x="227" y="708"/>
                </a:lnTo>
                <a:lnTo>
                  <a:pt x="227" y="723"/>
                </a:lnTo>
                <a:lnTo>
                  <a:pt x="218" y="723"/>
                </a:lnTo>
                <a:lnTo>
                  <a:pt x="218" y="753"/>
                </a:lnTo>
                <a:lnTo>
                  <a:pt x="205" y="753"/>
                </a:lnTo>
                <a:lnTo>
                  <a:pt x="205" y="804"/>
                </a:lnTo>
                <a:lnTo>
                  <a:pt x="196" y="804"/>
                </a:lnTo>
                <a:lnTo>
                  <a:pt x="196" y="826"/>
                </a:lnTo>
                <a:lnTo>
                  <a:pt x="183" y="826"/>
                </a:lnTo>
                <a:lnTo>
                  <a:pt x="183" y="849"/>
                </a:lnTo>
                <a:lnTo>
                  <a:pt x="176" y="849"/>
                </a:lnTo>
                <a:lnTo>
                  <a:pt x="176" y="872"/>
                </a:lnTo>
                <a:lnTo>
                  <a:pt x="160" y="872"/>
                </a:lnTo>
                <a:lnTo>
                  <a:pt x="160" y="892"/>
                </a:lnTo>
                <a:lnTo>
                  <a:pt x="154" y="892"/>
                </a:lnTo>
                <a:lnTo>
                  <a:pt x="154" y="923"/>
                </a:lnTo>
                <a:lnTo>
                  <a:pt x="146" y="923"/>
                </a:lnTo>
                <a:lnTo>
                  <a:pt x="146" y="952"/>
                </a:lnTo>
                <a:lnTo>
                  <a:pt x="140" y="952"/>
                </a:lnTo>
                <a:lnTo>
                  <a:pt x="140" y="982"/>
                </a:lnTo>
                <a:lnTo>
                  <a:pt x="124" y="982"/>
                </a:lnTo>
                <a:lnTo>
                  <a:pt x="124" y="989"/>
                </a:lnTo>
                <a:lnTo>
                  <a:pt x="118" y="989"/>
                </a:lnTo>
                <a:lnTo>
                  <a:pt x="118" y="1025"/>
                </a:lnTo>
                <a:lnTo>
                  <a:pt x="109" y="1025"/>
                </a:lnTo>
                <a:lnTo>
                  <a:pt x="109" y="1048"/>
                </a:lnTo>
                <a:lnTo>
                  <a:pt x="103" y="1048"/>
                </a:lnTo>
                <a:lnTo>
                  <a:pt x="103" y="1077"/>
                </a:lnTo>
                <a:lnTo>
                  <a:pt x="96" y="1077"/>
                </a:lnTo>
                <a:lnTo>
                  <a:pt x="96" y="1093"/>
                </a:lnTo>
                <a:lnTo>
                  <a:pt x="87" y="1093"/>
                </a:lnTo>
                <a:lnTo>
                  <a:pt x="87" y="1121"/>
                </a:lnTo>
                <a:lnTo>
                  <a:pt x="73" y="1121"/>
                </a:lnTo>
                <a:lnTo>
                  <a:pt x="73" y="1150"/>
                </a:lnTo>
                <a:lnTo>
                  <a:pt x="67" y="1150"/>
                </a:lnTo>
                <a:lnTo>
                  <a:pt x="67" y="1167"/>
                </a:lnTo>
                <a:lnTo>
                  <a:pt x="59" y="1167"/>
                </a:lnTo>
                <a:lnTo>
                  <a:pt x="59" y="1196"/>
                </a:lnTo>
                <a:lnTo>
                  <a:pt x="44" y="1196"/>
                </a:lnTo>
                <a:lnTo>
                  <a:pt x="44" y="1224"/>
                </a:lnTo>
                <a:lnTo>
                  <a:pt x="37" y="1224"/>
                </a:lnTo>
                <a:lnTo>
                  <a:pt x="37" y="1247"/>
                </a:lnTo>
                <a:lnTo>
                  <a:pt x="31" y="1247"/>
                </a:lnTo>
                <a:lnTo>
                  <a:pt x="31" y="1269"/>
                </a:lnTo>
                <a:lnTo>
                  <a:pt x="22" y="1269"/>
                </a:lnTo>
                <a:lnTo>
                  <a:pt x="22" y="1297"/>
                </a:lnTo>
                <a:lnTo>
                  <a:pt x="9" y="1297"/>
                </a:lnTo>
                <a:lnTo>
                  <a:pt x="9" y="1321"/>
                </a:lnTo>
                <a:lnTo>
                  <a:pt x="0" y="1321"/>
                </a:lnTo>
                <a:lnTo>
                  <a:pt x="0" y="1343"/>
                </a:lnTo>
                <a:lnTo>
                  <a:pt x="37" y="1343"/>
                </a:lnTo>
                <a:lnTo>
                  <a:pt x="37" y="1352"/>
                </a:lnTo>
                <a:lnTo>
                  <a:pt x="73" y="1352"/>
                </a:lnTo>
                <a:lnTo>
                  <a:pt x="73" y="1357"/>
                </a:lnTo>
                <a:lnTo>
                  <a:pt x="109" y="1357"/>
                </a:lnTo>
                <a:lnTo>
                  <a:pt x="109" y="1365"/>
                </a:lnTo>
                <a:lnTo>
                  <a:pt x="146" y="1365"/>
                </a:lnTo>
                <a:lnTo>
                  <a:pt x="146" y="1380"/>
                </a:lnTo>
                <a:lnTo>
                  <a:pt x="196" y="1380"/>
                </a:lnTo>
                <a:lnTo>
                  <a:pt x="196" y="1388"/>
                </a:lnTo>
                <a:lnTo>
                  <a:pt x="227" y="1388"/>
                </a:lnTo>
                <a:lnTo>
                  <a:pt x="227" y="1403"/>
                </a:lnTo>
                <a:lnTo>
                  <a:pt x="300" y="1403"/>
                </a:lnTo>
                <a:lnTo>
                  <a:pt x="300" y="1417"/>
                </a:lnTo>
                <a:lnTo>
                  <a:pt x="342" y="1417"/>
                </a:lnTo>
                <a:lnTo>
                  <a:pt x="342" y="1425"/>
                </a:lnTo>
                <a:lnTo>
                  <a:pt x="379" y="1425"/>
                </a:lnTo>
                <a:lnTo>
                  <a:pt x="379" y="1431"/>
                </a:lnTo>
                <a:lnTo>
                  <a:pt x="416" y="1431"/>
                </a:lnTo>
                <a:lnTo>
                  <a:pt x="416" y="1440"/>
                </a:lnTo>
                <a:lnTo>
                  <a:pt x="451" y="1440"/>
                </a:lnTo>
                <a:lnTo>
                  <a:pt x="451" y="1446"/>
                </a:lnTo>
                <a:lnTo>
                  <a:pt x="488" y="1446"/>
                </a:lnTo>
                <a:lnTo>
                  <a:pt x="488" y="1462"/>
                </a:lnTo>
                <a:lnTo>
                  <a:pt x="533" y="1462"/>
                </a:lnTo>
                <a:lnTo>
                  <a:pt x="533" y="1468"/>
                </a:lnTo>
                <a:lnTo>
                  <a:pt x="569" y="1468"/>
                </a:lnTo>
                <a:lnTo>
                  <a:pt x="569" y="1477"/>
                </a:lnTo>
                <a:lnTo>
                  <a:pt x="605" y="1477"/>
                </a:lnTo>
                <a:lnTo>
                  <a:pt x="605" y="1482"/>
                </a:lnTo>
                <a:lnTo>
                  <a:pt x="642" y="1482"/>
                </a:lnTo>
                <a:lnTo>
                  <a:pt x="642" y="1499"/>
                </a:lnTo>
                <a:lnTo>
                  <a:pt x="684" y="1499"/>
                </a:lnTo>
                <a:lnTo>
                  <a:pt x="684" y="1505"/>
                </a:lnTo>
                <a:lnTo>
                  <a:pt x="721" y="1505"/>
                </a:lnTo>
                <a:lnTo>
                  <a:pt x="721" y="1513"/>
                </a:lnTo>
                <a:lnTo>
                  <a:pt x="757" y="1513"/>
                </a:lnTo>
                <a:lnTo>
                  <a:pt x="757" y="1519"/>
                </a:lnTo>
                <a:lnTo>
                  <a:pt x="788" y="1519"/>
                </a:lnTo>
                <a:lnTo>
                  <a:pt x="788" y="1536"/>
                </a:lnTo>
                <a:lnTo>
                  <a:pt x="867" y="1536"/>
                </a:lnTo>
                <a:lnTo>
                  <a:pt x="867" y="1550"/>
                </a:lnTo>
                <a:lnTo>
                  <a:pt x="903" y="1550"/>
                </a:lnTo>
                <a:lnTo>
                  <a:pt x="903" y="1556"/>
                </a:lnTo>
                <a:lnTo>
                  <a:pt x="940" y="1556"/>
                </a:lnTo>
                <a:lnTo>
                  <a:pt x="940" y="1565"/>
                </a:lnTo>
                <a:lnTo>
                  <a:pt x="984" y="1565"/>
                </a:lnTo>
                <a:lnTo>
                  <a:pt x="984" y="1579"/>
                </a:lnTo>
                <a:lnTo>
                  <a:pt x="1029" y="1579"/>
                </a:lnTo>
                <a:lnTo>
                  <a:pt x="1029" y="1587"/>
                </a:lnTo>
                <a:lnTo>
                  <a:pt x="1065" y="1587"/>
                </a:lnTo>
                <a:lnTo>
                  <a:pt x="1065" y="1594"/>
                </a:lnTo>
                <a:lnTo>
                  <a:pt x="1102" y="1594"/>
                </a:lnTo>
                <a:lnTo>
                  <a:pt x="1102" y="1601"/>
                </a:lnTo>
                <a:lnTo>
                  <a:pt x="1138" y="1601"/>
                </a:lnTo>
                <a:lnTo>
                  <a:pt x="1138" y="1616"/>
                </a:lnTo>
                <a:lnTo>
                  <a:pt x="1180" y="1616"/>
                </a:lnTo>
                <a:lnTo>
                  <a:pt x="1180" y="1624"/>
                </a:lnTo>
                <a:lnTo>
                  <a:pt x="1217" y="1624"/>
                </a:lnTo>
                <a:lnTo>
                  <a:pt x="1217" y="1638"/>
                </a:lnTo>
                <a:lnTo>
                  <a:pt x="1290" y="1638"/>
                </a:lnTo>
                <a:lnTo>
                  <a:pt x="1290" y="1647"/>
                </a:lnTo>
                <a:lnTo>
                  <a:pt x="1319" y="1647"/>
                </a:lnTo>
                <a:lnTo>
                  <a:pt x="1319" y="1653"/>
                </a:lnTo>
                <a:lnTo>
                  <a:pt x="1371" y="1653"/>
                </a:lnTo>
                <a:lnTo>
                  <a:pt x="1371" y="1667"/>
                </a:lnTo>
                <a:lnTo>
                  <a:pt x="1408" y="1667"/>
                </a:lnTo>
                <a:lnTo>
                  <a:pt x="1408" y="1675"/>
                </a:lnTo>
                <a:lnTo>
                  <a:pt x="1436" y="1675"/>
                </a:lnTo>
                <a:lnTo>
                  <a:pt x="1436" y="1684"/>
                </a:lnTo>
                <a:lnTo>
                  <a:pt x="1472" y="1684"/>
                </a:lnTo>
                <a:lnTo>
                  <a:pt x="1472" y="1698"/>
                </a:lnTo>
                <a:lnTo>
                  <a:pt x="1523" y="1698"/>
                </a:lnTo>
                <a:lnTo>
                  <a:pt x="1523" y="1704"/>
                </a:lnTo>
                <a:lnTo>
                  <a:pt x="1554" y="1704"/>
                </a:lnTo>
                <a:lnTo>
                  <a:pt x="1554" y="1712"/>
                </a:lnTo>
                <a:lnTo>
                  <a:pt x="1589" y="1712"/>
                </a:lnTo>
                <a:lnTo>
                  <a:pt x="1589" y="1720"/>
                </a:lnTo>
                <a:lnTo>
                  <a:pt x="1626" y="1720"/>
                </a:lnTo>
                <a:lnTo>
                  <a:pt x="1626" y="1735"/>
                </a:lnTo>
                <a:lnTo>
                  <a:pt x="1669" y="1735"/>
                </a:lnTo>
                <a:lnTo>
                  <a:pt x="1669" y="1741"/>
                </a:lnTo>
                <a:lnTo>
                  <a:pt x="1705" y="1741"/>
                </a:lnTo>
                <a:lnTo>
                  <a:pt x="1705" y="1757"/>
                </a:lnTo>
                <a:lnTo>
                  <a:pt x="1778" y="1757"/>
                </a:lnTo>
                <a:lnTo>
                  <a:pt x="1778" y="1763"/>
                </a:lnTo>
                <a:lnTo>
                  <a:pt x="1822" y="1763"/>
                </a:lnTo>
                <a:lnTo>
                  <a:pt x="1822" y="1772"/>
                </a:lnTo>
                <a:lnTo>
                  <a:pt x="1859" y="1772"/>
                </a:lnTo>
                <a:lnTo>
                  <a:pt x="1859" y="1786"/>
                </a:lnTo>
                <a:lnTo>
                  <a:pt x="1896" y="1786"/>
                </a:lnTo>
                <a:lnTo>
                  <a:pt x="1896" y="1794"/>
                </a:lnTo>
                <a:lnTo>
                  <a:pt x="1937" y="1794"/>
                </a:lnTo>
                <a:lnTo>
                  <a:pt x="1937" y="1800"/>
                </a:lnTo>
                <a:lnTo>
                  <a:pt x="1974" y="1800"/>
                </a:lnTo>
                <a:lnTo>
                  <a:pt x="1974" y="1814"/>
                </a:lnTo>
                <a:lnTo>
                  <a:pt x="2011" y="1814"/>
                </a:lnTo>
                <a:lnTo>
                  <a:pt x="2011" y="1823"/>
                </a:lnTo>
                <a:lnTo>
                  <a:pt x="2055" y="1823"/>
                </a:lnTo>
                <a:lnTo>
                  <a:pt x="2055" y="1829"/>
                </a:lnTo>
                <a:lnTo>
                  <a:pt x="2092" y="1829"/>
                </a:lnTo>
                <a:lnTo>
                  <a:pt x="2092" y="1845"/>
                </a:lnTo>
                <a:lnTo>
                  <a:pt x="2120" y="1845"/>
                </a:lnTo>
                <a:lnTo>
                  <a:pt x="2120" y="1851"/>
                </a:lnTo>
                <a:lnTo>
                  <a:pt x="2172" y="1851"/>
                </a:lnTo>
                <a:lnTo>
                  <a:pt x="2172" y="1845"/>
                </a:lnTo>
                <a:lnTo>
                  <a:pt x="2179" y="1845"/>
                </a:lnTo>
                <a:lnTo>
                  <a:pt x="2179" y="1800"/>
                </a:lnTo>
                <a:lnTo>
                  <a:pt x="2187" y="1800"/>
                </a:lnTo>
                <a:lnTo>
                  <a:pt x="2187" y="1772"/>
                </a:lnTo>
                <a:lnTo>
                  <a:pt x="2192" y="1772"/>
                </a:lnTo>
                <a:lnTo>
                  <a:pt x="2192" y="1757"/>
                </a:lnTo>
                <a:lnTo>
                  <a:pt x="2209" y="1757"/>
                </a:lnTo>
                <a:lnTo>
                  <a:pt x="2209" y="1712"/>
                </a:lnTo>
                <a:lnTo>
                  <a:pt x="2215" y="1712"/>
                </a:lnTo>
                <a:lnTo>
                  <a:pt x="2215" y="1684"/>
                </a:lnTo>
                <a:lnTo>
                  <a:pt x="2229" y="1684"/>
                </a:lnTo>
                <a:lnTo>
                  <a:pt x="2229" y="1667"/>
                </a:lnTo>
                <a:lnTo>
                  <a:pt x="2237" y="1667"/>
                </a:lnTo>
                <a:lnTo>
                  <a:pt x="2237" y="1638"/>
                </a:lnTo>
                <a:lnTo>
                  <a:pt x="2246" y="1638"/>
                </a:lnTo>
                <a:lnTo>
                  <a:pt x="2246" y="1624"/>
                </a:lnTo>
                <a:lnTo>
                  <a:pt x="2251" y="1624"/>
                </a:lnTo>
                <a:lnTo>
                  <a:pt x="2251" y="1587"/>
                </a:lnTo>
                <a:lnTo>
                  <a:pt x="2266" y="1587"/>
                </a:lnTo>
                <a:lnTo>
                  <a:pt x="2266" y="1565"/>
                </a:lnTo>
                <a:lnTo>
                  <a:pt x="2274" y="1565"/>
                </a:lnTo>
                <a:lnTo>
                  <a:pt x="2274" y="1536"/>
                </a:lnTo>
                <a:lnTo>
                  <a:pt x="2288" y="1536"/>
                </a:lnTo>
                <a:lnTo>
                  <a:pt x="2288" y="1482"/>
                </a:lnTo>
                <a:lnTo>
                  <a:pt x="2302" y="1482"/>
                </a:lnTo>
                <a:lnTo>
                  <a:pt x="2302" y="1468"/>
                </a:lnTo>
                <a:lnTo>
                  <a:pt x="2310" y="1468"/>
                </a:lnTo>
                <a:lnTo>
                  <a:pt x="2310" y="1440"/>
                </a:lnTo>
                <a:lnTo>
                  <a:pt x="2318" y="1440"/>
                </a:lnTo>
                <a:lnTo>
                  <a:pt x="2318" y="1425"/>
                </a:lnTo>
                <a:lnTo>
                  <a:pt x="2324" y="1425"/>
                </a:lnTo>
                <a:lnTo>
                  <a:pt x="2324" y="1403"/>
                </a:lnTo>
                <a:lnTo>
                  <a:pt x="2338" y="1403"/>
                </a:lnTo>
                <a:lnTo>
                  <a:pt x="2338" y="1380"/>
                </a:lnTo>
                <a:lnTo>
                  <a:pt x="2347" y="1380"/>
                </a:lnTo>
                <a:lnTo>
                  <a:pt x="2347" y="1357"/>
                </a:lnTo>
                <a:lnTo>
                  <a:pt x="2353" y="1357"/>
                </a:lnTo>
                <a:lnTo>
                  <a:pt x="2353" y="1321"/>
                </a:lnTo>
                <a:lnTo>
                  <a:pt x="2369" y="1321"/>
                </a:lnTo>
                <a:lnTo>
                  <a:pt x="2369" y="1297"/>
                </a:lnTo>
                <a:lnTo>
                  <a:pt x="2375" y="1297"/>
                </a:lnTo>
                <a:lnTo>
                  <a:pt x="2375" y="1261"/>
                </a:lnTo>
                <a:lnTo>
                  <a:pt x="2383" y="1261"/>
                </a:lnTo>
                <a:lnTo>
                  <a:pt x="2383" y="1240"/>
                </a:lnTo>
                <a:lnTo>
                  <a:pt x="2390" y="1240"/>
                </a:lnTo>
                <a:lnTo>
                  <a:pt x="2390" y="1224"/>
                </a:lnTo>
                <a:lnTo>
                  <a:pt x="2405" y="1224"/>
                </a:lnTo>
                <a:lnTo>
                  <a:pt x="2405" y="1196"/>
                </a:lnTo>
                <a:lnTo>
                  <a:pt x="2412" y="1196"/>
                </a:lnTo>
                <a:lnTo>
                  <a:pt x="2412" y="1181"/>
                </a:lnTo>
                <a:lnTo>
                  <a:pt x="2420" y="1181"/>
                </a:lnTo>
                <a:lnTo>
                  <a:pt x="2420" y="1145"/>
                </a:lnTo>
                <a:lnTo>
                  <a:pt x="2425" y="1145"/>
                </a:lnTo>
                <a:lnTo>
                  <a:pt x="2425" y="1121"/>
                </a:lnTo>
                <a:lnTo>
                  <a:pt x="2434" y="1121"/>
                </a:lnTo>
                <a:lnTo>
                  <a:pt x="2434" y="1108"/>
                </a:lnTo>
                <a:lnTo>
                  <a:pt x="2442" y="1108"/>
                </a:lnTo>
                <a:lnTo>
                  <a:pt x="2442" y="1077"/>
                </a:lnTo>
                <a:lnTo>
                  <a:pt x="2448" y="1077"/>
                </a:lnTo>
                <a:lnTo>
                  <a:pt x="2448" y="1048"/>
                </a:lnTo>
                <a:lnTo>
                  <a:pt x="2462" y="1048"/>
                </a:lnTo>
                <a:lnTo>
                  <a:pt x="2462" y="1025"/>
                </a:lnTo>
                <a:lnTo>
                  <a:pt x="2470" y="1025"/>
                </a:lnTo>
                <a:lnTo>
                  <a:pt x="2470" y="1002"/>
                </a:lnTo>
                <a:lnTo>
                  <a:pt x="2484" y="1002"/>
                </a:lnTo>
                <a:lnTo>
                  <a:pt x="2484" y="989"/>
                </a:lnTo>
                <a:lnTo>
                  <a:pt x="2492" y="989"/>
                </a:lnTo>
                <a:lnTo>
                  <a:pt x="2492" y="960"/>
                </a:lnTo>
                <a:lnTo>
                  <a:pt x="2499" y="960"/>
                </a:lnTo>
                <a:lnTo>
                  <a:pt x="2499" y="929"/>
                </a:lnTo>
                <a:lnTo>
                  <a:pt x="2507" y="929"/>
                </a:lnTo>
                <a:lnTo>
                  <a:pt x="2507" y="892"/>
                </a:lnTo>
                <a:lnTo>
                  <a:pt x="2521" y="892"/>
                </a:lnTo>
                <a:lnTo>
                  <a:pt x="2521" y="872"/>
                </a:lnTo>
                <a:lnTo>
                  <a:pt x="2529" y="872"/>
                </a:lnTo>
                <a:lnTo>
                  <a:pt x="2529" y="841"/>
                </a:lnTo>
                <a:lnTo>
                  <a:pt x="2535" y="841"/>
                </a:lnTo>
                <a:lnTo>
                  <a:pt x="2535" y="826"/>
                </a:lnTo>
                <a:lnTo>
                  <a:pt x="2543" y="826"/>
                </a:lnTo>
                <a:lnTo>
                  <a:pt x="2543" y="789"/>
                </a:lnTo>
                <a:lnTo>
                  <a:pt x="2551" y="789"/>
                </a:lnTo>
                <a:lnTo>
                  <a:pt x="2551" y="767"/>
                </a:lnTo>
                <a:lnTo>
                  <a:pt x="2557" y="767"/>
                </a:lnTo>
                <a:lnTo>
                  <a:pt x="2557" y="745"/>
                </a:lnTo>
                <a:lnTo>
                  <a:pt x="2571" y="745"/>
                </a:lnTo>
                <a:lnTo>
                  <a:pt x="2571" y="723"/>
                </a:lnTo>
                <a:lnTo>
                  <a:pt x="2579" y="723"/>
                </a:lnTo>
                <a:lnTo>
                  <a:pt x="2579" y="693"/>
                </a:lnTo>
                <a:lnTo>
                  <a:pt x="2588" y="693"/>
                </a:lnTo>
                <a:lnTo>
                  <a:pt x="2588" y="670"/>
                </a:lnTo>
                <a:lnTo>
                  <a:pt x="2601" y="670"/>
                </a:lnTo>
                <a:lnTo>
                  <a:pt x="2601" y="642"/>
                </a:lnTo>
                <a:lnTo>
                  <a:pt x="2608" y="642"/>
                </a:lnTo>
                <a:lnTo>
                  <a:pt x="2608" y="613"/>
                </a:lnTo>
                <a:lnTo>
                  <a:pt x="2616" y="613"/>
                </a:lnTo>
                <a:lnTo>
                  <a:pt x="2616" y="591"/>
                </a:lnTo>
                <a:lnTo>
                  <a:pt x="2624" y="591"/>
                </a:lnTo>
                <a:lnTo>
                  <a:pt x="2624" y="569"/>
                </a:lnTo>
                <a:lnTo>
                  <a:pt x="2638" y="569"/>
                </a:lnTo>
                <a:lnTo>
                  <a:pt x="2638" y="545"/>
                </a:lnTo>
                <a:lnTo>
                  <a:pt x="2644" y="545"/>
                </a:lnTo>
                <a:lnTo>
                  <a:pt x="2644" y="523"/>
                </a:lnTo>
                <a:lnTo>
                  <a:pt x="2653" y="523"/>
                </a:lnTo>
                <a:lnTo>
                  <a:pt x="2653" y="486"/>
                </a:lnTo>
                <a:lnTo>
                  <a:pt x="2608" y="486"/>
                </a:lnTo>
                <a:lnTo>
                  <a:pt x="2608" y="472"/>
                </a:lnTo>
                <a:lnTo>
                  <a:pt x="2529" y="472"/>
                </a:lnTo>
                <a:lnTo>
                  <a:pt x="2529" y="457"/>
                </a:lnTo>
                <a:lnTo>
                  <a:pt x="2492" y="457"/>
                </a:lnTo>
                <a:lnTo>
                  <a:pt x="2492" y="450"/>
                </a:lnTo>
                <a:lnTo>
                  <a:pt x="2442" y="450"/>
                </a:lnTo>
                <a:lnTo>
                  <a:pt x="2442" y="435"/>
                </a:lnTo>
                <a:lnTo>
                  <a:pt x="2369" y="435"/>
                </a:lnTo>
                <a:lnTo>
                  <a:pt x="2369" y="421"/>
                </a:lnTo>
                <a:lnTo>
                  <a:pt x="2324" y="421"/>
                </a:lnTo>
                <a:lnTo>
                  <a:pt x="2324" y="413"/>
                </a:lnTo>
                <a:lnTo>
                  <a:pt x="2288" y="413"/>
                </a:lnTo>
                <a:lnTo>
                  <a:pt x="2288" y="406"/>
                </a:lnTo>
                <a:lnTo>
                  <a:pt x="2246" y="406"/>
                </a:lnTo>
                <a:lnTo>
                  <a:pt x="2246" y="391"/>
                </a:lnTo>
                <a:lnTo>
                  <a:pt x="2209" y="391"/>
                </a:lnTo>
                <a:lnTo>
                  <a:pt x="2209" y="384"/>
                </a:lnTo>
                <a:lnTo>
                  <a:pt x="2172" y="384"/>
                </a:lnTo>
                <a:lnTo>
                  <a:pt x="2172" y="375"/>
                </a:lnTo>
                <a:lnTo>
                  <a:pt x="2120" y="375"/>
                </a:lnTo>
                <a:lnTo>
                  <a:pt x="2120" y="369"/>
                </a:lnTo>
                <a:lnTo>
                  <a:pt x="2092" y="369"/>
                </a:lnTo>
                <a:lnTo>
                  <a:pt x="2092" y="355"/>
                </a:lnTo>
                <a:lnTo>
                  <a:pt x="2041" y="355"/>
                </a:lnTo>
                <a:lnTo>
                  <a:pt x="2041" y="347"/>
                </a:lnTo>
                <a:lnTo>
                  <a:pt x="2005" y="347"/>
                </a:lnTo>
                <a:lnTo>
                  <a:pt x="2005" y="338"/>
                </a:lnTo>
                <a:lnTo>
                  <a:pt x="1959" y="338"/>
                </a:lnTo>
                <a:lnTo>
                  <a:pt x="1959" y="332"/>
                </a:lnTo>
                <a:lnTo>
                  <a:pt x="1924" y="332"/>
                </a:lnTo>
                <a:lnTo>
                  <a:pt x="1924" y="324"/>
                </a:lnTo>
                <a:lnTo>
                  <a:pt x="1881" y="324"/>
                </a:lnTo>
                <a:lnTo>
                  <a:pt x="1881" y="318"/>
                </a:lnTo>
                <a:lnTo>
                  <a:pt x="1844" y="318"/>
                </a:lnTo>
                <a:lnTo>
                  <a:pt x="1844" y="310"/>
                </a:lnTo>
                <a:lnTo>
                  <a:pt x="1800" y="310"/>
                </a:lnTo>
                <a:lnTo>
                  <a:pt x="1800" y="296"/>
                </a:lnTo>
                <a:lnTo>
                  <a:pt x="1763" y="296"/>
                </a:lnTo>
                <a:lnTo>
                  <a:pt x="1763" y="287"/>
                </a:lnTo>
                <a:lnTo>
                  <a:pt x="1719" y="287"/>
                </a:lnTo>
                <a:lnTo>
                  <a:pt x="1719" y="272"/>
                </a:lnTo>
                <a:lnTo>
                  <a:pt x="1641" y="272"/>
                </a:lnTo>
                <a:lnTo>
                  <a:pt x="1641" y="259"/>
                </a:lnTo>
                <a:lnTo>
                  <a:pt x="1604" y="259"/>
                </a:lnTo>
                <a:lnTo>
                  <a:pt x="1604" y="250"/>
                </a:lnTo>
                <a:lnTo>
                  <a:pt x="1567" y="250"/>
                </a:lnTo>
                <a:lnTo>
                  <a:pt x="1567" y="236"/>
                </a:lnTo>
                <a:lnTo>
                  <a:pt x="1523" y="236"/>
                </a:lnTo>
                <a:lnTo>
                  <a:pt x="1523" y="228"/>
                </a:lnTo>
                <a:lnTo>
                  <a:pt x="1486" y="228"/>
                </a:lnTo>
                <a:lnTo>
                  <a:pt x="1486" y="222"/>
                </a:lnTo>
                <a:lnTo>
                  <a:pt x="1436" y="222"/>
                </a:lnTo>
                <a:lnTo>
                  <a:pt x="1436" y="213"/>
                </a:lnTo>
                <a:lnTo>
                  <a:pt x="1408" y="213"/>
                </a:lnTo>
                <a:lnTo>
                  <a:pt x="1408" y="208"/>
                </a:lnTo>
                <a:lnTo>
                  <a:pt x="1354" y="208"/>
                </a:lnTo>
                <a:lnTo>
                  <a:pt x="1354" y="199"/>
                </a:lnTo>
                <a:lnTo>
                  <a:pt x="1319" y="199"/>
                </a:lnTo>
                <a:lnTo>
                  <a:pt x="1319" y="184"/>
                </a:lnTo>
                <a:lnTo>
                  <a:pt x="1276" y="184"/>
                </a:lnTo>
                <a:lnTo>
                  <a:pt x="1276" y="177"/>
                </a:lnTo>
                <a:lnTo>
                  <a:pt x="1239" y="177"/>
                </a:lnTo>
                <a:lnTo>
                  <a:pt x="1239" y="171"/>
                </a:lnTo>
                <a:lnTo>
                  <a:pt x="1195" y="171"/>
                </a:lnTo>
                <a:lnTo>
                  <a:pt x="1195" y="154"/>
                </a:lnTo>
                <a:lnTo>
                  <a:pt x="1158" y="154"/>
                </a:lnTo>
                <a:lnTo>
                  <a:pt x="1158" y="148"/>
                </a:lnTo>
                <a:lnTo>
                  <a:pt x="1116" y="148"/>
                </a:lnTo>
                <a:lnTo>
                  <a:pt x="1116" y="140"/>
                </a:lnTo>
                <a:lnTo>
                  <a:pt x="1079" y="140"/>
                </a:lnTo>
                <a:lnTo>
                  <a:pt x="1079" y="133"/>
                </a:lnTo>
                <a:lnTo>
                  <a:pt x="1034" y="133"/>
                </a:lnTo>
                <a:lnTo>
                  <a:pt x="1034" y="118"/>
                </a:lnTo>
                <a:lnTo>
                  <a:pt x="999" y="118"/>
                </a:lnTo>
                <a:lnTo>
                  <a:pt x="999" y="111"/>
                </a:lnTo>
                <a:lnTo>
                  <a:pt x="919" y="111"/>
                </a:lnTo>
                <a:lnTo>
                  <a:pt x="919" y="96"/>
                </a:lnTo>
                <a:lnTo>
                  <a:pt x="867" y="96"/>
                </a:lnTo>
                <a:lnTo>
                  <a:pt x="867" y="89"/>
                </a:lnTo>
                <a:lnTo>
                  <a:pt x="838" y="89"/>
                </a:lnTo>
                <a:lnTo>
                  <a:pt x="838" y="80"/>
                </a:lnTo>
                <a:lnTo>
                  <a:pt x="788" y="80"/>
                </a:lnTo>
                <a:lnTo>
                  <a:pt x="788" y="66"/>
                </a:lnTo>
                <a:lnTo>
                  <a:pt x="757" y="66"/>
                </a:lnTo>
                <a:lnTo>
                  <a:pt x="757" y="59"/>
                </a:lnTo>
                <a:lnTo>
                  <a:pt x="707" y="59"/>
                </a:lnTo>
                <a:lnTo>
                  <a:pt x="707" y="52"/>
                </a:lnTo>
                <a:lnTo>
                  <a:pt x="670" y="52"/>
                </a:lnTo>
                <a:lnTo>
                  <a:pt x="670" y="37"/>
                </a:lnTo>
                <a:lnTo>
                  <a:pt x="627" y="37"/>
                </a:lnTo>
                <a:lnTo>
                  <a:pt x="627" y="28"/>
                </a:lnTo>
                <a:lnTo>
                  <a:pt x="592" y="28"/>
                </a:lnTo>
                <a:lnTo>
                  <a:pt x="592" y="23"/>
                </a:lnTo>
                <a:lnTo>
                  <a:pt x="555" y="23"/>
                </a:lnTo>
                <a:lnTo>
                  <a:pt x="555" y="15"/>
                </a:lnTo>
                <a:lnTo>
                  <a:pt x="510" y="15"/>
                </a:lnTo>
                <a:lnTo>
                  <a:pt x="510" y="0"/>
                </a:lnTo>
                <a:lnTo>
                  <a:pt x="474" y="0"/>
                </a:lnTo>
                <a:close/>
              </a:path>
            </a:pathLst>
          </a:custGeom>
          <a:solidFill>
            <a:srgbClr val="0202F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3970" name="Freeform 674"/>
          <p:cNvSpPr>
            <a:spLocks/>
          </p:cNvSpPr>
          <p:nvPr/>
        </p:nvSpPr>
        <p:spPr bwMode="auto">
          <a:xfrm>
            <a:off x="1073150" y="2874963"/>
            <a:ext cx="401638" cy="225425"/>
          </a:xfrm>
          <a:custGeom>
            <a:avLst/>
            <a:gdLst/>
            <a:ahLst/>
            <a:cxnLst>
              <a:cxn ang="0">
                <a:pos x="393" y="89"/>
              </a:cxn>
              <a:cxn ang="0">
                <a:pos x="362" y="184"/>
              </a:cxn>
              <a:cxn ang="0">
                <a:pos x="325" y="272"/>
              </a:cxn>
              <a:cxn ang="0">
                <a:pos x="290" y="375"/>
              </a:cxn>
              <a:cxn ang="0">
                <a:pos x="253" y="472"/>
              </a:cxn>
              <a:cxn ang="0">
                <a:pos x="225" y="545"/>
              </a:cxn>
              <a:cxn ang="0">
                <a:pos x="196" y="628"/>
              </a:cxn>
              <a:cxn ang="0">
                <a:pos x="166" y="708"/>
              </a:cxn>
              <a:cxn ang="0">
                <a:pos x="138" y="804"/>
              </a:cxn>
              <a:cxn ang="0">
                <a:pos x="109" y="872"/>
              </a:cxn>
              <a:cxn ang="0">
                <a:pos x="79" y="952"/>
              </a:cxn>
              <a:cxn ang="0">
                <a:pos x="51" y="1025"/>
              </a:cxn>
              <a:cxn ang="0">
                <a:pos x="29" y="1093"/>
              </a:cxn>
              <a:cxn ang="0">
                <a:pos x="0" y="1352"/>
              </a:cxn>
              <a:cxn ang="0">
                <a:pos x="79" y="1380"/>
              </a:cxn>
              <a:cxn ang="0">
                <a:pos x="233" y="1417"/>
              </a:cxn>
              <a:cxn ang="0">
                <a:pos x="349" y="1440"/>
              </a:cxn>
              <a:cxn ang="0">
                <a:pos x="466" y="1468"/>
              </a:cxn>
              <a:cxn ang="0">
                <a:pos x="575" y="1499"/>
              </a:cxn>
              <a:cxn ang="0">
                <a:pos x="690" y="1519"/>
              </a:cxn>
              <a:cxn ang="0">
                <a:pos x="836" y="1556"/>
              </a:cxn>
              <a:cxn ang="0">
                <a:pos x="962" y="1587"/>
              </a:cxn>
              <a:cxn ang="0">
                <a:pos x="1071" y="1616"/>
              </a:cxn>
              <a:cxn ang="0">
                <a:pos x="1223" y="1647"/>
              </a:cxn>
              <a:cxn ang="0">
                <a:pos x="1341" y="1675"/>
              </a:cxn>
              <a:cxn ang="0">
                <a:pos x="1456" y="1704"/>
              </a:cxn>
              <a:cxn ang="0">
                <a:pos x="1559" y="1735"/>
              </a:cxn>
              <a:cxn ang="0">
                <a:pos x="1711" y="1763"/>
              </a:cxn>
              <a:cxn ang="0">
                <a:pos x="1829" y="1794"/>
              </a:cxn>
              <a:cxn ang="0">
                <a:pos x="1944" y="1823"/>
              </a:cxn>
              <a:cxn ang="0">
                <a:pos x="2053" y="1851"/>
              </a:cxn>
              <a:cxn ang="0">
                <a:pos x="2120" y="1772"/>
              </a:cxn>
              <a:cxn ang="0">
                <a:pos x="2148" y="1684"/>
              </a:cxn>
              <a:cxn ang="0">
                <a:pos x="2179" y="1624"/>
              </a:cxn>
              <a:cxn ang="0">
                <a:pos x="2207" y="1536"/>
              </a:cxn>
              <a:cxn ang="0">
                <a:pos x="2243" y="1440"/>
              </a:cxn>
              <a:cxn ang="0">
                <a:pos x="2271" y="1380"/>
              </a:cxn>
              <a:cxn ang="0">
                <a:pos x="2302" y="1297"/>
              </a:cxn>
              <a:cxn ang="0">
                <a:pos x="2323" y="1224"/>
              </a:cxn>
              <a:cxn ang="0">
                <a:pos x="2353" y="1145"/>
              </a:cxn>
              <a:cxn ang="0">
                <a:pos x="2375" y="1077"/>
              </a:cxn>
              <a:cxn ang="0">
                <a:pos x="2403" y="1002"/>
              </a:cxn>
              <a:cxn ang="0">
                <a:pos x="2432" y="929"/>
              </a:cxn>
              <a:cxn ang="0">
                <a:pos x="2462" y="841"/>
              </a:cxn>
              <a:cxn ang="0">
                <a:pos x="2484" y="767"/>
              </a:cxn>
              <a:cxn ang="0">
                <a:pos x="2512" y="693"/>
              </a:cxn>
              <a:cxn ang="0">
                <a:pos x="2462" y="457"/>
              </a:cxn>
              <a:cxn ang="0">
                <a:pos x="2302" y="421"/>
              </a:cxn>
              <a:cxn ang="0">
                <a:pos x="2179" y="391"/>
              </a:cxn>
              <a:cxn ang="0">
                <a:pos x="2053" y="369"/>
              </a:cxn>
              <a:cxn ang="0">
                <a:pos x="1938" y="338"/>
              </a:cxn>
              <a:cxn ang="0">
                <a:pos x="1814" y="318"/>
              </a:cxn>
              <a:cxn ang="0">
                <a:pos x="1696" y="287"/>
              </a:cxn>
              <a:cxn ang="0">
                <a:pos x="1537" y="250"/>
              </a:cxn>
              <a:cxn ang="0">
                <a:pos x="1419" y="222"/>
              </a:cxn>
              <a:cxn ang="0">
                <a:pos x="1287" y="199"/>
              </a:cxn>
              <a:cxn ang="0">
                <a:pos x="1172" y="171"/>
              </a:cxn>
              <a:cxn ang="0">
                <a:pos x="1049" y="140"/>
              </a:cxn>
              <a:cxn ang="0">
                <a:pos x="932" y="111"/>
              </a:cxn>
              <a:cxn ang="0">
                <a:pos x="771" y="80"/>
              </a:cxn>
              <a:cxn ang="0">
                <a:pos x="640" y="52"/>
              </a:cxn>
              <a:cxn ang="0">
                <a:pos x="525" y="23"/>
              </a:cxn>
            </a:cxnLst>
            <a:rect l="0" t="0" r="r" b="b"/>
            <a:pathLst>
              <a:path w="2534" h="1851">
                <a:moveTo>
                  <a:pt x="407" y="0"/>
                </a:moveTo>
                <a:lnTo>
                  <a:pt x="407" y="28"/>
                </a:lnTo>
                <a:lnTo>
                  <a:pt x="399" y="28"/>
                </a:lnTo>
                <a:lnTo>
                  <a:pt x="399" y="59"/>
                </a:lnTo>
                <a:lnTo>
                  <a:pt x="393" y="59"/>
                </a:lnTo>
                <a:lnTo>
                  <a:pt x="393" y="89"/>
                </a:lnTo>
                <a:lnTo>
                  <a:pt x="384" y="89"/>
                </a:lnTo>
                <a:lnTo>
                  <a:pt x="384" y="111"/>
                </a:lnTo>
                <a:lnTo>
                  <a:pt x="371" y="111"/>
                </a:lnTo>
                <a:lnTo>
                  <a:pt x="371" y="133"/>
                </a:lnTo>
                <a:lnTo>
                  <a:pt x="362" y="133"/>
                </a:lnTo>
                <a:lnTo>
                  <a:pt x="362" y="184"/>
                </a:lnTo>
                <a:lnTo>
                  <a:pt x="349" y="184"/>
                </a:lnTo>
                <a:lnTo>
                  <a:pt x="349" y="208"/>
                </a:lnTo>
                <a:lnTo>
                  <a:pt x="342" y="208"/>
                </a:lnTo>
                <a:lnTo>
                  <a:pt x="342" y="228"/>
                </a:lnTo>
                <a:lnTo>
                  <a:pt x="325" y="228"/>
                </a:lnTo>
                <a:lnTo>
                  <a:pt x="325" y="272"/>
                </a:lnTo>
                <a:lnTo>
                  <a:pt x="312" y="272"/>
                </a:lnTo>
                <a:lnTo>
                  <a:pt x="312" y="310"/>
                </a:lnTo>
                <a:lnTo>
                  <a:pt x="306" y="310"/>
                </a:lnTo>
                <a:lnTo>
                  <a:pt x="306" y="332"/>
                </a:lnTo>
                <a:lnTo>
                  <a:pt x="290" y="332"/>
                </a:lnTo>
                <a:lnTo>
                  <a:pt x="290" y="375"/>
                </a:lnTo>
                <a:lnTo>
                  <a:pt x="275" y="375"/>
                </a:lnTo>
                <a:lnTo>
                  <a:pt x="275" y="406"/>
                </a:lnTo>
                <a:lnTo>
                  <a:pt x="269" y="406"/>
                </a:lnTo>
                <a:lnTo>
                  <a:pt x="269" y="435"/>
                </a:lnTo>
                <a:lnTo>
                  <a:pt x="253" y="435"/>
                </a:lnTo>
                <a:lnTo>
                  <a:pt x="253" y="472"/>
                </a:lnTo>
                <a:lnTo>
                  <a:pt x="238" y="472"/>
                </a:lnTo>
                <a:lnTo>
                  <a:pt x="238" y="509"/>
                </a:lnTo>
                <a:lnTo>
                  <a:pt x="233" y="509"/>
                </a:lnTo>
                <a:lnTo>
                  <a:pt x="233" y="531"/>
                </a:lnTo>
                <a:lnTo>
                  <a:pt x="225" y="531"/>
                </a:lnTo>
                <a:lnTo>
                  <a:pt x="225" y="545"/>
                </a:lnTo>
                <a:lnTo>
                  <a:pt x="210" y="545"/>
                </a:lnTo>
                <a:lnTo>
                  <a:pt x="210" y="576"/>
                </a:lnTo>
                <a:lnTo>
                  <a:pt x="203" y="576"/>
                </a:lnTo>
                <a:lnTo>
                  <a:pt x="203" y="605"/>
                </a:lnTo>
                <a:lnTo>
                  <a:pt x="196" y="605"/>
                </a:lnTo>
                <a:lnTo>
                  <a:pt x="196" y="628"/>
                </a:lnTo>
                <a:lnTo>
                  <a:pt x="188" y="628"/>
                </a:lnTo>
                <a:lnTo>
                  <a:pt x="188" y="650"/>
                </a:lnTo>
                <a:lnTo>
                  <a:pt x="174" y="650"/>
                </a:lnTo>
                <a:lnTo>
                  <a:pt x="174" y="670"/>
                </a:lnTo>
                <a:lnTo>
                  <a:pt x="166" y="670"/>
                </a:lnTo>
                <a:lnTo>
                  <a:pt x="166" y="708"/>
                </a:lnTo>
                <a:lnTo>
                  <a:pt x="160" y="708"/>
                </a:lnTo>
                <a:lnTo>
                  <a:pt x="160" y="723"/>
                </a:lnTo>
                <a:lnTo>
                  <a:pt x="151" y="723"/>
                </a:lnTo>
                <a:lnTo>
                  <a:pt x="151" y="753"/>
                </a:lnTo>
                <a:lnTo>
                  <a:pt x="138" y="753"/>
                </a:lnTo>
                <a:lnTo>
                  <a:pt x="138" y="804"/>
                </a:lnTo>
                <a:lnTo>
                  <a:pt x="129" y="804"/>
                </a:lnTo>
                <a:lnTo>
                  <a:pt x="129" y="826"/>
                </a:lnTo>
                <a:lnTo>
                  <a:pt x="116" y="826"/>
                </a:lnTo>
                <a:lnTo>
                  <a:pt x="116" y="849"/>
                </a:lnTo>
                <a:lnTo>
                  <a:pt x="109" y="849"/>
                </a:lnTo>
                <a:lnTo>
                  <a:pt x="109" y="872"/>
                </a:lnTo>
                <a:lnTo>
                  <a:pt x="93" y="872"/>
                </a:lnTo>
                <a:lnTo>
                  <a:pt x="93" y="892"/>
                </a:lnTo>
                <a:lnTo>
                  <a:pt x="87" y="892"/>
                </a:lnTo>
                <a:lnTo>
                  <a:pt x="87" y="923"/>
                </a:lnTo>
                <a:lnTo>
                  <a:pt x="79" y="923"/>
                </a:lnTo>
                <a:lnTo>
                  <a:pt x="79" y="952"/>
                </a:lnTo>
                <a:lnTo>
                  <a:pt x="73" y="952"/>
                </a:lnTo>
                <a:lnTo>
                  <a:pt x="73" y="982"/>
                </a:lnTo>
                <a:lnTo>
                  <a:pt x="57" y="982"/>
                </a:lnTo>
                <a:lnTo>
                  <a:pt x="57" y="989"/>
                </a:lnTo>
                <a:lnTo>
                  <a:pt x="51" y="989"/>
                </a:lnTo>
                <a:lnTo>
                  <a:pt x="51" y="1025"/>
                </a:lnTo>
                <a:lnTo>
                  <a:pt x="42" y="1025"/>
                </a:lnTo>
                <a:lnTo>
                  <a:pt x="42" y="1048"/>
                </a:lnTo>
                <a:lnTo>
                  <a:pt x="36" y="1048"/>
                </a:lnTo>
                <a:lnTo>
                  <a:pt x="36" y="1077"/>
                </a:lnTo>
                <a:lnTo>
                  <a:pt x="29" y="1077"/>
                </a:lnTo>
                <a:lnTo>
                  <a:pt x="29" y="1093"/>
                </a:lnTo>
                <a:lnTo>
                  <a:pt x="20" y="1093"/>
                </a:lnTo>
                <a:lnTo>
                  <a:pt x="20" y="1121"/>
                </a:lnTo>
                <a:lnTo>
                  <a:pt x="6" y="1121"/>
                </a:lnTo>
                <a:lnTo>
                  <a:pt x="6" y="1150"/>
                </a:lnTo>
                <a:lnTo>
                  <a:pt x="0" y="1150"/>
                </a:lnTo>
                <a:lnTo>
                  <a:pt x="0" y="1352"/>
                </a:lnTo>
                <a:lnTo>
                  <a:pt x="6" y="1352"/>
                </a:lnTo>
                <a:lnTo>
                  <a:pt x="6" y="1357"/>
                </a:lnTo>
                <a:lnTo>
                  <a:pt x="42" y="1357"/>
                </a:lnTo>
                <a:lnTo>
                  <a:pt x="42" y="1365"/>
                </a:lnTo>
                <a:lnTo>
                  <a:pt x="79" y="1365"/>
                </a:lnTo>
                <a:lnTo>
                  <a:pt x="79" y="1380"/>
                </a:lnTo>
                <a:lnTo>
                  <a:pt x="129" y="1380"/>
                </a:lnTo>
                <a:lnTo>
                  <a:pt x="129" y="1388"/>
                </a:lnTo>
                <a:lnTo>
                  <a:pt x="160" y="1388"/>
                </a:lnTo>
                <a:lnTo>
                  <a:pt x="160" y="1403"/>
                </a:lnTo>
                <a:lnTo>
                  <a:pt x="233" y="1403"/>
                </a:lnTo>
                <a:lnTo>
                  <a:pt x="233" y="1417"/>
                </a:lnTo>
                <a:lnTo>
                  <a:pt x="275" y="1417"/>
                </a:lnTo>
                <a:lnTo>
                  <a:pt x="275" y="1425"/>
                </a:lnTo>
                <a:lnTo>
                  <a:pt x="312" y="1425"/>
                </a:lnTo>
                <a:lnTo>
                  <a:pt x="312" y="1431"/>
                </a:lnTo>
                <a:lnTo>
                  <a:pt x="349" y="1431"/>
                </a:lnTo>
                <a:lnTo>
                  <a:pt x="349" y="1440"/>
                </a:lnTo>
                <a:lnTo>
                  <a:pt x="384" y="1440"/>
                </a:lnTo>
                <a:lnTo>
                  <a:pt x="384" y="1446"/>
                </a:lnTo>
                <a:lnTo>
                  <a:pt x="421" y="1446"/>
                </a:lnTo>
                <a:lnTo>
                  <a:pt x="421" y="1462"/>
                </a:lnTo>
                <a:lnTo>
                  <a:pt x="466" y="1462"/>
                </a:lnTo>
                <a:lnTo>
                  <a:pt x="466" y="1468"/>
                </a:lnTo>
                <a:lnTo>
                  <a:pt x="502" y="1468"/>
                </a:lnTo>
                <a:lnTo>
                  <a:pt x="502" y="1477"/>
                </a:lnTo>
                <a:lnTo>
                  <a:pt x="538" y="1477"/>
                </a:lnTo>
                <a:lnTo>
                  <a:pt x="538" y="1482"/>
                </a:lnTo>
                <a:lnTo>
                  <a:pt x="575" y="1482"/>
                </a:lnTo>
                <a:lnTo>
                  <a:pt x="575" y="1499"/>
                </a:lnTo>
                <a:lnTo>
                  <a:pt x="617" y="1499"/>
                </a:lnTo>
                <a:lnTo>
                  <a:pt x="617" y="1505"/>
                </a:lnTo>
                <a:lnTo>
                  <a:pt x="654" y="1505"/>
                </a:lnTo>
                <a:lnTo>
                  <a:pt x="654" y="1513"/>
                </a:lnTo>
                <a:lnTo>
                  <a:pt x="690" y="1513"/>
                </a:lnTo>
                <a:lnTo>
                  <a:pt x="690" y="1519"/>
                </a:lnTo>
                <a:lnTo>
                  <a:pt x="721" y="1519"/>
                </a:lnTo>
                <a:lnTo>
                  <a:pt x="721" y="1536"/>
                </a:lnTo>
                <a:lnTo>
                  <a:pt x="800" y="1536"/>
                </a:lnTo>
                <a:lnTo>
                  <a:pt x="800" y="1550"/>
                </a:lnTo>
                <a:lnTo>
                  <a:pt x="836" y="1550"/>
                </a:lnTo>
                <a:lnTo>
                  <a:pt x="836" y="1556"/>
                </a:lnTo>
                <a:lnTo>
                  <a:pt x="873" y="1556"/>
                </a:lnTo>
                <a:lnTo>
                  <a:pt x="873" y="1565"/>
                </a:lnTo>
                <a:lnTo>
                  <a:pt x="917" y="1565"/>
                </a:lnTo>
                <a:lnTo>
                  <a:pt x="917" y="1579"/>
                </a:lnTo>
                <a:lnTo>
                  <a:pt x="962" y="1579"/>
                </a:lnTo>
                <a:lnTo>
                  <a:pt x="962" y="1587"/>
                </a:lnTo>
                <a:lnTo>
                  <a:pt x="998" y="1587"/>
                </a:lnTo>
                <a:lnTo>
                  <a:pt x="998" y="1594"/>
                </a:lnTo>
                <a:lnTo>
                  <a:pt x="1035" y="1594"/>
                </a:lnTo>
                <a:lnTo>
                  <a:pt x="1035" y="1601"/>
                </a:lnTo>
                <a:lnTo>
                  <a:pt x="1071" y="1601"/>
                </a:lnTo>
                <a:lnTo>
                  <a:pt x="1071" y="1616"/>
                </a:lnTo>
                <a:lnTo>
                  <a:pt x="1113" y="1616"/>
                </a:lnTo>
                <a:lnTo>
                  <a:pt x="1113" y="1624"/>
                </a:lnTo>
                <a:lnTo>
                  <a:pt x="1150" y="1624"/>
                </a:lnTo>
                <a:lnTo>
                  <a:pt x="1150" y="1638"/>
                </a:lnTo>
                <a:lnTo>
                  <a:pt x="1223" y="1638"/>
                </a:lnTo>
                <a:lnTo>
                  <a:pt x="1223" y="1647"/>
                </a:lnTo>
                <a:lnTo>
                  <a:pt x="1252" y="1647"/>
                </a:lnTo>
                <a:lnTo>
                  <a:pt x="1252" y="1653"/>
                </a:lnTo>
                <a:lnTo>
                  <a:pt x="1304" y="1653"/>
                </a:lnTo>
                <a:lnTo>
                  <a:pt x="1304" y="1667"/>
                </a:lnTo>
                <a:lnTo>
                  <a:pt x="1341" y="1667"/>
                </a:lnTo>
                <a:lnTo>
                  <a:pt x="1341" y="1675"/>
                </a:lnTo>
                <a:lnTo>
                  <a:pt x="1369" y="1675"/>
                </a:lnTo>
                <a:lnTo>
                  <a:pt x="1369" y="1684"/>
                </a:lnTo>
                <a:lnTo>
                  <a:pt x="1405" y="1684"/>
                </a:lnTo>
                <a:lnTo>
                  <a:pt x="1405" y="1698"/>
                </a:lnTo>
                <a:lnTo>
                  <a:pt x="1456" y="1698"/>
                </a:lnTo>
                <a:lnTo>
                  <a:pt x="1456" y="1704"/>
                </a:lnTo>
                <a:lnTo>
                  <a:pt x="1487" y="1704"/>
                </a:lnTo>
                <a:lnTo>
                  <a:pt x="1487" y="1712"/>
                </a:lnTo>
                <a:lnTo>
                  <a:pt x="1522" y="1712"/>
                </a:lnTo>
                <a:lnTo>
                  <a:pt x="1522" y="1720"/>
                </a:lnTo>
                <a:lnTo>
                  <a:pt x="1559" y="1720"/>
                </a:lnTo>
                <a:lnTo>
                  <a:pt x="1559" y="1735"/>
                </a:lnTo>
                <a:lnTo>
                  <a:pt x="1602" y="1735"/>
                </a:lnTo>
                <a:lnTo>
                  <a:pt x="1602" y="1741"/>
                </a:lnTo>
                <a:lnTo>
                  <a:pt x="1638" y="1741"/>
                </a:lnTo>
                <a:lnTo>
                  <a:pt x="1638" y="1757"/>
                </a:lnTo>
                <a:lnTo>
                  <a:pt x="1711" y="1757"/>
                </a:lnTo>
                <a:lnTo>
                  <a:pt x="1711" y="1763"/>
                </a:lnTo>
                <a:lnTo>
                  <a:pt x="1755" y="1763"/>
                </a:lnTo>
                <a:lnTo>
                  <a:pt x="1755" y="1772"/>
                </a:lnTo>
                <a:lnTo>
                  <a:pt x="1792" y="1772"/>
                </a:lnTo>
                <a:lnTo>
                  <a:pt x="1792" y="1786"/>
                </a:lnTo>
                <a:lnTo>
                  <a:pt x="1829" y="1786"/>
                </a:lnTo>
                <a:lnTo>
                  <a:pt x="1829" y="1794"/>
                </a:lnTo>
                <a:lnTo>
                  <a:pt x="1870" y="1794"/>
                </a:lnTo>
                <a:lnTo>
                  <a:pt x="1870" y="1800"/>
                </a:lnTo>
                <a:lnTo>
                  <a:pt x="1907" y="1800"/>
                </a:lnTo>
                <a:lnTo>
                  <a:pt x="1907" y="1814"/>
                </a:lnTo>
                <a:lnTo>
                  <a:pt x="1944" y="1814"/>
                </a:lnTo>
                <a:lnTo>
                  <a:pt x="1944" y="1823"/>
                </a:lnTo>
                <a:lnTo>
                  <a:pt x="1988" y="1823"/>
                </a:lnTo>
                <a:lnTo>
                  <a:pt x="1988" y="1829"/>
                </a:lnTo>
                <a:lnTo>
                  <a:pt x="2025" y="1829"/>
                </a:lnTo>
                <a:lnTo>
                  <a:pt x="2025" y="1845"/>
                </a:lnTo>
                <a:lnTo>
                  <a:pt x="2053" y="1845"/>
                </a:lnTo>
                <a:lnTo>
                  <a:pt x="2053" y="1851"/>
                </a:lnTo>
                <a:lnTo>
                  <a:pt x="2105" y="1851"/>
                </a:lnTo>
                <a:lnTo>
                  <a:pt x="2105" y="1845"/>
                </a:lnTo>
                <a:lnTo>
                  <a:pt x="2112" y="1845"/>
                </a:lnTo>
                <a:lnTo>
                  <a:pt x="2112" y="1800"/>
                </a:lnTo>
                <a:lnTo>
                  <a:pt x="2120" y="1800"/>
                </a:lnTo>
                <a:lnTo>
                  <a:pt x="2120" y="1772"/>
                </a:lnTo>
                <a:lnTo>
                  <a:pt x="2125" y="1772"/>
                </a:lnTo>
                <a:lnTo>
                  <a:pt x="2125" y="1757"/>
                </a:lnTo>
                <a:lnTo>
                  <a:pt x="2142" y="1757"/>
                </a:lnTo>
                <a:lnTo>
                  <a:pt x="2142" y="1712"/>
                </a:lnTo>
                <a:lnTo>
                  <a:pt x="2148" y="1712"/>
                </a:lnTo>
                <a:lnTo>
                  <a:pt x="2148" y="1684"/>
                </a:lnTo>
                <a:lnTo>
                  <a:pt x="2162" y="1684"/>
                </a:lnTo>
                <a:lnTo>
                  <a:pt x="2162" y="1667"/>
                </a:lnTo>
                <a:lnTo>
                  <a:pt x="2170" y="1667"/>
                </a:lnTo>
                <a:lnTo>
                  <a:pt x="2170" y="1638"/>
                </a:lnTo>
                <a:lnTo>
                  <a:pt x="2179" y="1638"/>
                </a:lnTo>
                <a:lnTo>
                  <a:pt x="2179" y="1624"/>
                </a:lnTo>
                <a:lnTo>
                  <a:pt x="2184" y="1624"/>
                </a:lnTo>
                <a:lnTo>
                  <a:pt x="2184" y="1587"/>
                </a:lnTo>
                <a:lnTo>
                  <a:pt x="2199" y="1587"/>
                </a:lnTo>
                <a:lnTo>
                  <a:pt x="2199" y="1565"/>
                </a:lnTo>
                <a:lnTo>
                  <a:pt x="2207" y="1565"/>
                </a:lnTo>
                <a:lnTo>
                  <a:pt x="2207" y="1536"/>
                </a:lnTo>
                <a:lnTo>
                  <a:pt x="2221" y="1536"/>
                </a:lnTo>
                <a:lnTo>
                  <a:pt x="2221" y="1482"/>
                </a:lnTo>
                <a:lnTo>
                  <a:pt x="2235" y="1482"/>
                </a:lnTo>
                <a:lnTo>
                  <a:pt x="2235" y="1468"/>
                </a:lnTo>
                <a:lnTo>
                  <a:pt x="2243" y="1468"/>
                </a:lnTo>
                <a:lnTo>
                  <a:pt x="2243" y="1440"/>
                </a:lnTo>
                <a:lnTo>
                  <a:pt x="2251" y="1440"/>
                </a:lnTo>
                <a:lnTo>
                  <a:pt x="2251" y="1425"/>
                </a:lnTo>
                <a:lnTo>
                  <a:pt x="2257" y="1425"/>
                </a:lnTo>
                <a:lnTo>
                  <a:pt x="2257" y="1403"/>
                </a:lnTo>
                <a:lnTo>
                  <a:pt x="2271" y="1403"/>
                </a:lnTo>
                <a:lnTo>
                  <a:pt x="2271" y="1380"/>
                </a:lnTo>
                <a:lnTo>
                  <a:pt x="2280" y="1380"/>
                </a:lnTo>
                <a:lnTo>
                  <a:pt x="2280" y="1357"/>
                </a:lnTo>
                <a:lnTo>
                  <a:pt x="2286" y="1357"/>
                </a:lnTo>
                <a:lnTo>
                  <a:pt x="2286" y="1321"/>
                </a:lnTo>
                <a:lnTo>
                  <a:pt x="2302" y="1321"/>
                </a:lnTo>
                <a:lnTo>
                  <a:pt x="2302" y="1297"/>
                </a:lnTo>
                <a:lnTo>
                  <a:pt x="2308" y="1297"/>
                </a:lnTo>
                <a:lnTo>
                  <a:pt x="2308" y="1261"/>
                </a:lnTo>
                <a:lnTo>
                  <a:pt x="2316" y="1261"/>
                </a:lnTo>
                <a:lnTo>
                  <a:pt x="2316" y="1240"/>
                </a:lnTo>
                <a:lnTo>
                  <a:pt x="2323" y="1240"/>
                </a:lnTo>
                <a:lnTo>
                  <a:pt x="2323" y="1224"/>
                </a:lnTo>
                <a:lnTo>
                  <a:pt x="2338" y="1224"/>
                </a:lnTo>
                <a:lnTo>
                  <a:pt x="2338" y="1196"/>
                </a:lnTo>
                <a:lnTo>
                  <a:pt x="2345" y="1196"/>
                </a:lnTo>
                <a:lnTo>
                  <a:pt x="2345" y="1181"/>
                </a:lnTo>
                <a:lnTo>
                  <a:pt x="2353" y="1181"/>
                </a:lnTo>
                <a:lnTo>
                  <a:pt x="2353" y="1145"/>
                </a:lnTo>
                <a:lnTo>
                  <a:pt x="2358" y="1145"/>
                </a:lnTo>
                <a:lnTo>
                  <a:pt x="2358" y="1121"/>
                </a:lnTo>
                <a:lnTo>
                  <a:pt x="2367" y="1121"/>
                </a:lnTo>
                <a:lnTo>
                  <a:pt x="2367" y="1108"/>
                </a:lnTo>
                <a:lnTo>
                  <a:pt x="2375" y="1108"/>
                </a:lnTo>
                <a:lnTo>
                  <a:pt x="2375" y="1077"/>
                </a:lnTo>
                <a:lnTo>
                  <a:pt x="2381" y="1077"/>
                </a:lnTo>
                <a:lnTo>
                  <a:pt x="2381" y="1048"/>
                </a:lnTo>
                <a:lnTo>
                  <a:pt x="2395" y="1048"/>
                </a:lnTo>
                <a:lnTo>
                  <a:pt x="2395" y="1025"/>
                </a:lnTo>
                <a:lnTo>
                  <a:pt x="2403" y="1025"/>
                </a:lnTo>
                <a:lnTo>
                  <a:pt x="2403" y="1002"/>
                </a:lnTo>
                <a:lnTo>
                  <a:pt x="2417" y="1002"/>
                </a:lnTo>
                <a:lnTo>
                  <a:pt x="2417" y="989"/>
                </a:lnTo>
                <a:lnTo>
                  <a:pt x="2425" y="989"/>
                </a:lnTo>
                <a:lnTo>
                  <a:pt x="2425" y="960"/>
                </a:lnTo>
                <a:lnTo>
                  <a:pt x="2432" y="960"/>
                </a:lnTo>
                <a:lnTo>
                  <a:pt x="2432" y="929"/>
                </a:lnTo>
                <a:lnTo>
                  <a:pt x="2440" y="929"/>
                </a:lnTo>
                <a:lnTo>
                  <a:pt x="2440" y="892"/>
                </a:lnTo>
                <a:lnTo>
                  <a:pt x="2454" y="892"/>
                </a:lnTo>
                <a:lnTo>
                  <a:pt x="2454" y="872"/>
                </a:lnTo>
                <a:lnTo>
                  <a:pt x="2462" y="872"/>
                </a:lnTo>
                <a:lnTo>
                  <a:pt x="2462" y="841"/>
                </a:lnTo>
                <a:lnTo>
                  <a:pt x="2468" y="841"/>
                </a:lnTo>
                <a:lnTo>
                  <a:pt x="2468" y="826"/>
                </a:lnTo>
                <a:lnTo>
                  <a:pt x="2476" y="826"/>
                </a:lnTo>
                <a:lnTo>
                  <a:pt x="2476" y="789"/>
                </a:lnTo>
                <a:lnTo>
                  <a:pt x="2484" y="789"/>
                </a:lnTo>
                <a:lnTo>
                  <a:pt x="2484" y="767"/>
                </a:lnTo>
                <a:lnTo>
                  <a:pt x="2490" y="767"/>
                </a:lnTo>
                <a:lnTo>
                  <a:pt x="2490" y="745"/>
                </a:lnTo>
                <a:lnTo>
                  <a:pt x="2504" y="745"/>
                </a:lnTo>
                <a:lnTo>
                  <a:pt x="2504" y="723"/>
                </a:lnTo>
                <a:lnTo>
                  <a:pt x="2512" y="723"/>
                </a:lnTo>
                <a:lnTo>
                  <a:pt x="2512" y="693"/>
                </a:lnTo>
                <a:lnTo>
                  <a:pt x="2521" y="693"/>
                </a:lnTo>
                <a:lnTo>
                  <a:pt x="2521" y="670"/>
                </a:lnTo>
                <a:lnTo>
                  <a:pt x="2534" y="670"/>
                </a:lnTo>
                <a:lnTo>
                  <a:pt x="2534" y="472"/>
                </a:lnTo>
                <a:lnTo>
                  <a:pt x="2462" y="472"/>
                </a:lnTo>
                <a:lnTo>
                  <a:pt x="2462" y="457"/>
                </a:lnTo>
                <a:lnTo>
                  <a:pt x="2425" y="457"/>
                </a:lnTo>
                <a:lnTo>
                  <a:pt x="2425" y="450"/>
                </a:lnTo>
                <a:lnTo>
                  <a:pt x="2375" y="450"/>
                </a:lnTo>
                <a:lnTo>
                  <a:pt x="2375" y="435"/>
                </a:lnTo>
                <a:lnTo>
                  <a:pt x="2302" y="435"/>
                </a:lnTo>
                <a:lnTo>
                  <a:pt x="2302" y="421"/>
                </a:lnTo>
                <a:lnTo>
                  <a:pt x="2257" y="421"/>
                </a:lnTo>
                <a:lnTo>
                  <a:pt x="2257" y="413"/>
                </a:lnTo>
                <a:lnTo>
                  <a:pt x="2221" y="413"/>
                </a:lnTo>
                <a:lnTo>
                  <a:pt x="2221" y="406"/>
                </a:lnTo>
                <a:lnTo>
                  <a:pt x="2179" y="406"/>
                </a:lnTo>
                <a:lnTo>
                  <a:pt x="2179" y="391"/>
                </a:lnTo>
                <a:lnTo>
                  <a:pt x="2142" y="391"/>
                </a:lnTo>
                <a:lnTo>
                  <a:pt x="2142" y="384"/>
                </a:lnTo>
                <a:lnTo>
                  <a:pt x="2105" y="384"/>
                </a:lnTo>
                <a:lnTo>
                  <a:pt x="2105" y="375"/>
                </a:lnTo>
                <a:lnTo>
                  <a:pt x="2053" y="375"/>
                </a:lnTo>
                <a:lnTo>
                  <a:pt x="2053" y="369"/>
                </a:lnTo>
                <a:lnTo>
                  <a:pt x="2025" y="369"/>
                </a:lnTo>
                <a:lnTo>
                  <a:pt x="2025" y="355"/>
                </a:lnTo>
                <a:lnTo>
                  <a:pt x="1974" y="355"/>
                </a:lnTo>
                <a:lnTo>
                  <a:pt x="1974" y="347"/>
                </a:lnTo>
                <a:lnTo>
                  <a:pt x="1938" y="347"/>
                </a:lnTo>
                <a:lnTo>
                  <a:pt x="1938" y="338"/>
                </a:lnTo>
                <a:lnTo>
                  <a:pt x="1892" y="338"/>
                </a:lnTo>
                <a:lnTo>
                  <a:pt x="1892" y="332"/>
                </a:lnTo>
                <a:lnTo>
                  <a:pt x="1857" y="332"/>
                </a:lnTo>
                <a:lnTo>
                  <a:pt x="1857" y="324"/>
                </a:lnTo>
                <a:lnTo>
                  <a:pt x="1814" y="324"/>
                </a:lnTo>
                <a:lnTo>
                  <a:pt x="1814" y="318"/>
                </a:lnTo>
                <a:lnTo>
                  <a:pt x="1777" y="318"/>
                </a:lnTo>
                <a:lnTo>
                  <a:pt x="1777" y="310"/>
                </a:lnTo>
                <a:lnTo>
                  <a:pt x="1733" y="310"/>
                </a:lnTo>
                <a:lnTo>
                  <a:pt x="1733" y="296"/>
                </a:lnTo>
                <a:lnTo>
                  <a:pt x="1696" y="296"/>
                </a:lnTo>
                <a:lnTo>
                  <a:pt x="1696" y="287"/>
                </a:lnTo>
                <a:lnTo>
                  <a:pt x="1652" y="287"/>
                </a:lnTo>
                <a:lnTo>
                  <a:pt x="1652" y="272"/>
                </a:lnTo>
                <a:lnTo>
                  <a:pt x="1574" y="272"/>
                </a:lnTo>
                <a:lnTo>
                  <a:pt x="1574" y="259"/>
                </a:lnTo>
                <a:lnTo>
                  <a:pt x="1537" y="259"/>
                </a:lnTo>
                <a:lnTo>
                  <a:pt x="1537" y="250"/>
                </a:lnTo>
                <a:lnTo>
                  <a:pt x="1500" y="250"/>
                </a:lnTo>
                <a:lnTo>
                  <a:pt x="1500" y="236"/>
                </a:lnTo>
                <a:lnTo>
                  <a:pt x="1456" y="236"/>
                </a:lnTo>
                <a:lnTo>
                  <a:pt x="1456" y="228"/>
                </a:lnTo>
                <a:lnTo>
                  <a:pt x="1419" y="228"/>
                </a:lnTo>
                <a:lnTo>
                  <a:pt x="1419" y="222"/>
                </a:lnTo>
                <a:lnTo>
                  <a:pt x="1369" y="222"/>
                </a:lnTo>
                <a:lnTo>
                  <a:pt x="1369" y="213"/>
                </a:lnTo>
                <a:lnTo>
                  <a:pt x="1341" y="213"/>
                </a:lnTo>
                <a:lnTo>
                  <a:pt x="1341" y="208"/>
                </a:lnTo>
                <a:lnTo>
                  <a:pt x="1287" y="208"/>
                </a:lnTo>
                <a:lnTo>
                  <a:pt x="1287" y="199"/>
                </a:lnTo>
                <a:lnTo>
                  <a:pt x="1252" y="199"/>
                </a:lnTo>
                <a:lnTo>
                  <a:pt x="1252" y="184"/>
                </a:lnTo>
                <a:lnTo>
                  <a:pt x="1209" y="184"/>
                </a:lnTo>
                <a:lnTo>
                  <a:pt x="1209" y="177"/>
                </a:lnTo>
                <a:lnTo>
                  <a:pt x="1172" y="177"/>
                </a:lnTo>
                <a:lnTo>
                  <a:pt x="1172" y="171"/>
                </a:lnTo>
                <a:lnTo>
                  <a:pt x="1128" y="171"/>
                </a:lnTo>
                <a:lnTo>
                  <a:pt x="1128" y="154"/>
                </a:lnTo>
                <a:lnTo>
                  <a:pt x="1091" y="154"/>
                </a:lnTo>
                <a:lnTo>
                  <a:pt x="1091" y="148"/>
                </a:lnTo>
                <a:lnTo>
                  <a:pt x="1049" y="148"/>
                </a:lnTo>
                <a:lnTo>
                  <a:pt x="1049" y="140"/>
                </a:lnTo>
                <a:lnTo>
                  <a:pt x="1012" y="140"/>
                </a:lnTo>
                <a:lnTo>
                  <a:pt x="1012" y="133"/>
                </a:lnTo>
                <a:lnTo>
                  <a:pt x="967" y="133"/>
                </a:lnTo>
                <a:lnTo>
                  <a:pt x="967" y="118"/>
                </a:lnTo>
                <a:lnTo>
                  <a:pt x="932" y="118"/>
                </a:lnTo>
                <a:lnTo>
                  <a:pt x="932" y="111"/>
                </a:lnTo>
                <a:lnTo>
                  <a:pt x="852" y="111"/>
                </a:lnTo>
                <a:lnTo>
                  <a:pt x="852" y="96"/>
                </a:lnTo>
                <a:lnTo>
                  <a:pt x="800" y="96"/>
                </a:lnTo>
                <a:lnTo>
                  <a:pt x="800" y="89"/>
                </a:lnTo>
                <a:lnTo>
                  <a:pt x="771" y="89"/>
                </a:lnTo>
                <a:lnTo>
                  <a:pt x="771" y="80"/>
                </a:lnTo>
                <a:lnTo>
                  <a:pt x="721" y="80"/>
                </a:lnTo>
                <a:lnTo>
                  <a:pt x="721" y="66"/>
                </a:lnTo>
                <a:lnTo>
                  <a:pt x="690" y="66"/>
                </a:lnTo>
                <a:lnTo>
                  <a:pt x="690" y="59"/>
                </a:lnTo>
                <a:lnTo>
                  <a:pt x="640" y="59"/>
                </a:lnTo>
                <a:lnTo>
                  <a:pt x="640" y="52"/>
                </a:lnTo>
                <a:lnTo>
                  <a:pt x="603" y="52"/>
                </a:lnTo>
                <a:lnTo>
                  <a:pt x="603" y="37"/>
                </a:lnTo>
                <a:lnTo>
                  <a:pt x="560" y="37"/>
                </a:lnTo>
                <a:lnTo>
                  <a:pt x="560" y="28"/>
                </a:lnTo>
                <a:lnTo>
                  <a:pt x="525" y="28"/>
                </a:lnTo>
                <a:lnTo>
                  <a:pt x="525" y="23"/>
                </a:lnTo>
                <a:lnTo>
                  <a:pt x="488" y="23"/>
                </a:lnTo>
                <a:lnTo>
                  <a:pt x="488" y="15"/>
                </a:lnTo>
                <a:lnTo>
                  <a:pt x="443" y="15"/>
                </a:lnTo>
                <a:lnTo>
                  <a:pt x="443" y="0"/>
                </a:lnTo>
                <a:lnTo>
                  <a:pt x="407" y="0"/>
                </a:lnTo>
                <a:close/>
              </a:path>
            </a:pathLst>
          </a:custGeom>
          <a:solidFill>
            <a:srgbClr val="0202E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3971" name="Freeform 675"/>
          <p:cNvSpPr>
            <a:spLocks/>
          </p:cNvSpPr>
          <p:nvPr/>
        </p:nvSpPr>
        <p:spPr bwMode="auto">
          <a:xfrm>
            <a:off x="1082675" y="2874963"/>
            <a:ext cx="381000" cy="225425"/>
          </a:xfrm>
          <a:custGeom>
            <a:avLst/>
            <a:gdLst/>
            <a:ahLst/>
            <a:cxnLst>
              <a:cxn ang="0">
                <a:pos x="336" y="89"/>
              </a:cxn>
              <a:cxn ang="0">
                <a:pos x="305" y="184"/>
              </a:cxn>
              <a:cxn ang="0">
                <a:pos x="268" y="272"/>
              </a:cxn>
              <a:cxn ang="0">
                <a:pos x="233" y="375"/>
              </a:cxn>
              <a:cxn ang="0">
                <a:pos x="196" y="472"/>
              </a:cxn>
              <a:cxn ang="0">
                <a:pos x="168" y="545"/>
              </a:cxn>
              <a:cxn ang="0">
                <a:pos x="139" y="628"/>
              </a:cxn>
              <a:cxn ang="0">
                <a:pos x="109" y="708"/>
              </a:cxn>
              <a:cxn ang="0">
                <a:pos x="81" y="804"/>
              </a:cxn>
              <a:cxn ang="0">
                <a:pos x="52" y="872"/>
              </a:cxn>
              <a:cxn ang="0">
                <a:pos x="22" y="952"/>
              </a:cxn>
              <a:cxn ang="0">
                <a:pos x="22" y="1380"/>
              </a:cxn>
              <a:cxn ang="0">
                <a:pos x="176" y="1417"/>
              </a:cxn>
              <a:cxn ang="0">
                <a:pos x="292" y="1440"/>
              </a:cxn>
              <a:cxn ang="0">
                <a:pos x="409" y="1468"/>
              </a:cxn>
              <a:cxn ang="0">
                <a:pos x="518" y="1499"/>
              </a:cxn>
              <a:cxn ang="0">
                <a:pos x="633" y="1519"/>
              </a:cxn>
              <a:cxn ang="0">
                <a:pos x="779" y="1556"/>
              </a:cxn>
              <a:cxn ang="0">
                <a:pos x="905" y="1587"/>
              </a:cxn>
              <a:cxn ang="0">
                <a:pos x="1014" y="1616"/>
              </a:cxn>
              <a:cxn ang="0">
                <a:pos x="1166" y="1647"/>
              </a:cxn>
              <a:cxn ang="0">
                <a:pos x="1284" y="1675"/>
              </a:cxn>
              <a:cxn ang="0">
                <a:pos x="1399" y="1704"/>
              </a:cxn>
              <a:cxn ang="0">
                <a:pos x="1502" y="1735"/>
              </a:cxn>
              <a:cxn ang="0">
                <a:pos x="1654" y="1763"/>
              </a:cxn>
              <a:cxn ang="0">
                <a:pos x="1772" y="1794"/>
              </a:cxn>
              <a:cxn ang="0">
                <a:pos x="1887" y="1823"/>
              </a:cxn>
              <a:cxn ang="0">
                <a:pos x="1996" y="1851"/>
              </a:cxn>
              <a:cxn ang="0">
                <a:pos x="2063" y="1772"/>
              </a:cxn>
              <a:cxn ang="0">
                <a:pos x="2091" y="1684"/>
              </a:cxn>
              <a:cxn ang="0">
                <a:pos x="2122" y="1624"/>
              </a:cxn>
              <a:cxn ang="0">
                <a:pos x="2150" y="1536"/>
              </a:cxn>
              <a:cxn ang="0">
                <a:pos x="2186" y="1440"/>
              </a:cxn>
              <a:cxn ang="0">
                <a:pos x="2214" y="1380"/>
              </a:cxn>
              <a:cxn ang="0">
                <a:pos x="2245" y="1297"/>
              </a:cxn>
              <a:cxn ang="0">
                <a:pos x="2266" y="1224"/>
              </a:cxn>
              <a:cxn ang="0">
                <a:pos x="2296" y="1145"/>
              </a:cxn>
              <a:cxn ang="0">
                <a:pos x="2318" y="1077"/>
              </a:cxn>
              <a:cxn ang="0">
                <a:pos x="2346" y="1002"/>
              </a:cxn>
              <a:cxn ang="0">
                <a:pos x="2375" y="929"/>
              </a:cxn>
              <a:cxn ang="0">
                <a:pos x="2405" y="457"/>
              </a:cxn>
              <a:cxn ang="0">
                <a:pos x="2245" y="421"/>
              </a:cxn>
              <a:cxn ang="0">
                <a:pos x="2122" y="391"/>
              </a:cxn>
              <a:cxn ang="0">
                <a:pos x="1996" y="369"/>
              </a:cxn>
              <a:cxn ang="0">
                <a:pos x="1881" y="338"/>
              </a:cxn>
              <a:cxn ang="0">
                <a:pos x="1757" y="318"/>
              </a:cxn>
              <a:cxn ang="0">
                <a:pos x="1639" y="287"/>
              </a:cxn>
              <a:cxn ang="0">
                <a:pos x="1480" y="250"/>
              </a:cxn>
              <a:cxn ang="0">
                <a:pos x="1362" y="222"/>
              </a:cxn>
              <a:cxn ang="0">
                <a:pos x="1230" y="199"/>
              </a:cxn>
              <a:cxn ang="0">
                <a:pos x="1115" y="171"/>
              </a:cxn>
              <a:cxn ang="0">
                <a:pos x="992" y="140"/>
              </a:cxn>
              <a:cxn ang="0">
                <a:pos x="875" y="111"/>
              </a:cxn>
              <a:cxn ang="0">
                <a:pos x="714" y="80"/>
              </a:cxn>
              <a:cxn ang="0">
                <a:pos x="583" y="52"/>
              </a:cxn>
              <a:cxn ang="0">
                <a:pos x="468" y="23"/>
              </a:cxn>
            </a:cxnLst>
            <a:rect l="0" t="0" r="r" b="b"/>
            <a:pathLst>
              <a:path w="2405" h="1851">
                <a:moveTo>
                  <a:pt x="350" y="0"/>
                </a:moveTo>
                <a:lnTo>
                  <a:pt x="350" y="28"/>
                </a:lnTo>
                <a:lnTo>
                  <a:pt x="342" y="28"/>
                </a:lnTo>
                <a:lnTo>
                  <a:pt x="342" y="59"/>
                </a:lnTo>
                <a:lnTo>
                  <a:pt x="336" y="59"/>
                </a:lnTo>
                <a:lnTo>
                  <a:pt x="336" y="89"/>
                </a:lnTo>
                <a:lnTo>
                  <a:pt x="327" y="89"/>
                </a:lnTo>
                <a:lnTo>
                  <a:pt x="327" y="111"/>
                </a:lnTo>
                <a:lnTo>
                  <a:pt x="314" y="111"/>
                </a:lnTo>
                <a:lnTo>
                  <a:pt x="314" y="133"/>
                </a:lnTo>
                <a:lnTo>
                  <a:pt x="305" y="133"/>
                </a:lnTo>
                <a:lnTo>
                  <a:pt x="305" y="184"/>
                </a:lnTo>
                <a:lnTo>
                  <a:pt x="292" y="184"/>
                </a:lnTo>
                <a:lnTo>
                  <a:pt x="292" y="208"/>
                </a:lnTo>
                <a:lnTo>
                  <a:pt x="285" y="208"/>
                </a:lnTo>
                <a:lnTo>
                  <a:pt x="285" y="228"/>
                </a:lnTo>
                <a:lnTo>
                  <a:pt x="268" y="228"/>
                </a:lnTo>
                <a:lnTo>
                  <a:pt x="268" y="272"/>
                </a:lnTo>
                <a:lnTo>
                  <a:pt x="255" y="272"/>
                </a:lnTo>
                <a:lnTo>
                  <a:pt x="255" y="310"/>
                </a:lnTo>
                <a:lnTo>
                  <a:pt x="249" y="310"/>
                </a:lnTo>
                <a:lnTo>
                  <a:pt x="249" y="332"/>
                </a:lnTo>
                <a:lnTo>
                  <a:pt x="233" y="332"/>
                </a:lnTo>
                <a:lnTo>
                  <a:pt x="233" y="375"/>
                </a:lnTo>
                <a:lnTo>
                  <a:pt x="218" y="375"/>
                </a:lnTo>
                <a:lnTo>
                  <a:pt x="218" y="406"/>
                </a:lnTo>
                <a:lnTo>
                  <a:pt x="212" y="406"/>
                </a:lnTo>
                <a:lnTo>
                  <a:pt x="212" y="435"/>
                </a:lnTo>
                <a:lnTo>
                  <a:pt x="196" y="435"/>
                </a:lnTo>
                <a:lnTo>
                  <a:pt x="196" y="472"/>
                </a:lnTo>
                <a:lnTo>
                  <a:pt x="181" y="472"/>
                </a:lnTo>
                <a:lnTo>
                  <a:pt x="181" y="509"/>
                </a:lnTo>
                <a:lnTo>
                  <a:pt x="176" y="509"/>
                </a:lnTo>
                <a:lnTo>
                  <a:pt x="176" y="531"/>
                </a:lnTo>
                <a:lnTo>
                  <a:pt x="168" y="531"/>
                </a:lnTo>
                <a:lnTo>
                  <a:pt x="168" y="545"/>
                </a:lnTo>
                <a:lnTo>
                  <a:pt x="153" y="545"/>
                </a:lnTo>
                <a:lnTo>
                  <a:pt x="153" y="576"/>
                </a:lnTo>
                <a:lnTo>
                  <a:pt x="146" y="576"/>
                </a:lnTo>
                <a:lnTo>
                  <a:pt x="146" y="605"/>
                </a:lnTo>
                <a:lnTo>
                  <a:pt x="139" y="605"/>
                </a:lnTo>
                <a:lnTo>
                  <a:pt x="139" y="628"/>
                </a:lnTo>
                <a:lnTo>
                  <a:pt x="131" y="628"/>
                </a:lnTo>
                <a:lnTo>
                  <a:pt x="131" y="650"/>
                </a:lnTo>
                <a:lnTo>
                  <a:pt x="117" y="650"/>
                </a:lnTo>
                <a:lnTo>
                  <a:pt x="117" y="670"/>
                </a:lnTo>
                <a:lnTo>
                  <a:pt x="109" y="670"/>
                </a:lnTo>
                <a:lnTo>
                  <a:pt x="109" y="708"/>
                </a:lnTo>
                <a:lnTo>
                  <a:pt x="103" y="708"/>
                </a:lnTo>
                <a:lnTo>
                  <a:pt x="103" y="723"/>
                </a:lnTo>
                <a:lnTo>
                  <a:pt x="94" y="723"/>
                </a:lnTo>
                <a:lnTo>
                  <a:pt x="94" y="753"/>
                </a:lnTo>
                <a:lnTo>
                  <a:pt x="81" y="753"/>
                </a:lnTo>
                <a:lnTo>
                  <a:pt x="81" y="804"/>
                </a:lnTo>
                <a:lnTo>
                  <a:pt x="72" y="804"/>
                </a:lnTo>
                <a:lnTo>
                  <a:pt x="72" y="826"/>
                </a:lnTo>
                <a:lnTo>
                  <a:pt x="59" y="826"/>
                </a:lnTo>
                <a:lnTo>
                  <a:pt x="59" y="849"/>
                </a:lnTo>
                <a:lnTo>
                  <a:pt x="52" y="849"/>
                </a:lnTo>
                <a:lnTo>
                  <a:pt x="52" y="872"/>
                </a:lnTo>
                <a:lnTo>
                  <a:pt x="36" y="872"/>
                </a:lnTo>
                <a:lnTo>
                  <a:pt x="36" y="892"/>
                </a:lnTo>
                <a:lnTo>
                  <a:pt x="30" y="892"/>
                </a:lnTo>
                <a:lnTo>
                  <a:pt x="30" y="923"/>
                </a:lnTo>
                <a:lnTo>
                  <a:pt x="22" y="923"/>
                </a:lnTo>
                <a:lnTo>
                  <a:pt x="22" y="952"/>
                </a:lnTo>
                <a:lnTo>
                  <a:pt x="16" y="952"/>
                </a:lnTo>
                <a:lnTo>
                  <a:pt x="16" y="982"/>
                </a:lnTo>
                <a:lnTo>
                  <a:pt x="0" y="982"/>
                </a:lnTo>
                <a:lnTo>
                  <a:pt x="0" y="1365"/>
                </a:lnTo>
                <a:lnTo>
                  <a:pt x="22" y="1365"/>
                </a:lnTo>
                <a:lnTo>
                  <a:pt x="22" y="1380"/>
                </a:lnTo>
                <a:lnTo>
                  <a:pt x="72" y="1380"/>
                </a:lnTo>
                <a:lnTo>
                  <a:pt x="72" y="1388"/>
                </a:lnTo>
                <a:lnTo>
                  <a:pt x="103" y="1388"/>
                </a:lnTo>
                <a:lnTo>
                  <a:pt x="103" y="1403"/>
                </a:lnTo>
                <a:lnTo>
                  <a:pt x="176" y="1403"/>
                </a:lnTo>
                <a:lnTo>
                  <a:pt x="176" y="1417"/>
                </a:lnTo>
                <a:lnTo>
                  <a:pt x="218" y="1417"/>
                </a:lnTo>
                <a:lnTo>
                  <a:pt x="218" y="1425"/>
                </a:lnTo>
                <a:lnTo>
                  <a:pt x="255" y="1425"/>
                </a:lnTo>
                <a:lnTo>
                  <a:pt x="255" y="1431"/>
                </a:lnTo>
                <a:lnTo>
                  <a:pt x="292" y="1431"/>
                </a:lnTo>
                <a:lnTo>
                  <a:pt x="292" y="1440"/>
                </a:lnTo>
                <a:lnTo>
                  <a:pt x="327" y="1440"/>
                </a:lnTo>
                <a:lnTo>
                  <a:pt x="327" y="1446"/>
                </a:lnTo>
                <a:lnTo>
                  <a:pt x="364" y="1446"/>
                </a:lnTo>
                <a:lnTo>
                  <a:pt x="364" y="1462"/>
                </a:lnTo>
                <a:lnTo>
                  <a:pt x="409" y="1462"/>
                </a:lnTo>
                <a:lnTo>
                  <a:pt x="409" y="1468"/>
                </a:lnTo>
                <a:lnTo>
                  <a:pt x="445" y="1468"/>
                </a:lnTo>
                <a:lnTo>
                  <a:pt x="445" y="1477"/>
                </a:lnTo>
                <a:lnTo>
                  <a:pt x="481" y="1477"/>
                </a:lnTo>
                <a:lnTo>
                  <a:pt x="481" y="1482"/>
                </a:lnTo>
                <a:lnTo>
                  <a:pt x="518" y="1482"/>
                </a:lnTo>
                <a:lnTo>
                  <a:pt x="518" y="1499"/>
                </a:lnTo>
                <a:lnTo>
                  <a:pt x="560" y="1499"/>
                </a:lnTo>
                <a:lnTo>
                  <a:pt x="560" y="1505"/>
                </a:lnTo>
                <a:lnTo>
                  <a:pt x="597" y="1505"/>
                </a:lnTo>
                <a:lnTo>
                  <a:pt x="597" y="1513"/>
                </a:lnTo>
                <a:lnTo>
                  <a:pt x="633" y="1513"/>
                </a:lnTo>
                <a:lnTo>
                  <a:pt x="633" y="1519"/>
                </a:lnTo>
                <a:lnTo>
                  <a:pt x="664" y="1519"/>
                </a:lnTo>
                <a:lnTo>
                  <a:pt x="664" y="1536"/>
                </a:lnTo>
                <a:lnTo>
                  <a:pt x="743" y="1536"/>
                </a:lnTo>
                <a:lnTo>
                  <a:pt x="743" y="1550"/>
                </a:lnTo>
                <a:lnTo>
                  <a:pt x="779" y="1550"/>
                </a:lnTo>
                <a:lnTo>
                  <a:pt x="779" y="1556"/>
                </a:lnTo>
                <a:lnTo>
                  <a:pt x="816" y="1556"/>
                </a:lnTo>
                <a:lnTo>
                  <a:pt x="816" y="1565"/>
                </a:lnTo>
                <a:lnTo>
                  <a:pt x="860" y="1565"/>
                </a:lnTo>
                <a:lnTo>
                  <a:pt x="860" y="1579"/>
                </a:lnTo>
                <a:lnTo>
                  <a:pt x="905" y="1579"/>
                </a:lnTo>
                <a:lnTo>
                  <a:pt x="905" y="1587"/>
                </a:lnTo>
                <a:lnTo>
                  <a:pt x="941" y="1587"/>
                </a:lnTo>
                <a:lnTo>
                  <a:pt x="941" y="1594"/>
                </a:lnTo>
                <a:lnTo>
                  <a:pt x="978" y="1594"/>
                </a:lnTo>
                <a:lnTo>
                  <a:pt x="978" y="1601"/>
                </a:lnTo>
                <a:lnTo>
                  <a:pt x="1014" y="1601"/>
                </a:lnTo>
                <a:lnTo>
                  <a:pt x="1014" y="1616"/>
                </a:lnTo>
                <a:lnTo>
                  <a:pt x="1056" y="1616"/>
                </a:lnTo>
                <a:lnTo>
                  <a:pt x="1056" y="1624"/>
                </a:lnTo>
                <a:lnTo>
                  <a:pt x="1093" y="1624"/>
                </a:lnTo>
                <a:lnTo>
                  <a:pt x="1093" y="1638"/>
                </a:lnTo>
                <a:lnTo>
                  <a:pt x="1166" y="1638"/>
                </a:lnTo>
                <a:lnTo>
                  <a:pt x="1166" y="1647"/>
                </a:lnTo>
                <a:lnTo>
                  <a:pt x="1195" y="1647"/>
                </a:lnTo>
                <a:lnTo>
                  <a:pt x="1195" y="1653"/>
                </a:lnTo>
                <a:lnTo>
                  <a:pt x="1247" y="1653"/>
                </a:lnTo>
                <a:lnTo>
                  <a:pt x="1247" y="1667"/>
                </a:lnTo>
                <a:lnTo>
                  <a:pt x="1284" y="1667"/>
                </a:lnTo>
                <a:lnTo>
                  <a:pt x="1284" y="1675"/>
                </a:lnTo>
                <a:lnTo>
                  <a:pt x="1312" y="1675"/>
                </a:lnTo>
                <a:lnTo>
                  <a:pt x="1312" y="1684"/>
                </a:lnTo>
                <a:lnTo>
                  <a:pt x="1348" y="1684"/>
                </a:lnTo>
                <a:lnTo>
                  <a:pt x="1348" y="1698"/>
                </a:lnTo>
                <a:lnTo>
                  <a:pt x="1399" y="1698"/>
                </a:lnTo>
                <a:lnTo>
                  <a:pt x="1399" y="1704"/>
                </a:lnTo>
                <a:lnTo>
                  <a:pt x="1430" y="1704"/>
                </a:lnTo>
                <a:lnTo>
                  <a:pt x="1430" y="1712"/>
                </a:lnTo>
                <a:lnTo>
                  <a:pt x="1465" y="1712"/>
                </a:lnTo>
                <a:lnTo>
                  <a:pt x="1465" y="1720"/>
                </a:lnTo>
                <a:lnTo>
                  <a:pt x="1502" y="1720"/>
                </a:lnTo>
                <a:lnTo>
                  <a:pt x="1502" y="1735"/>
                </a:lnTo>
                <a:lnTo>
                  <a:pt x="1545" y="1735"/>
                </a:lnTo>
                <a:lnTo>
                  <a:pt x="1545" y="1741"/>
                </a:lnTo>
                <a:lnTo>
                  <a:pt x="1581" y="1741"/>
                </a:lnTo>
                <a:lnTo>
                  <a:pt x="1581" y="1757"/>
                </a:lnTo>
                <a:lnTo>
                  <a:pt x="1654" y="1757"/>
                </a:lnTo>
                <a:lnTo>
                  <a:pt x="1654" y="1763"/>
                </a:lnTo>
                <a:lnTo>
                  <a:pt x="1698" y="1763"/>
                </a:lnTo>
                <a:lnTo>
                  <a:pt x="1698" y="1772"/>
                </a:lnTo>
                <a:lnTo>
                  <a:pt x="1735" y="1772"/>
                </a:lnTo>
                <a:lnTo>
                  <a:pt x="1735" y="1786"/>
                </a:lnTo>
                <a:lnTo>
                  <a:pt x="1772" y="1786"/>
                </a:lnTo>
                <a:lnTo>
                  <a:pt x="1772" y="1794"/>
                </a:lnTo>
                <a:lnTo>
                  <a:pt x="1813" y="1794"/>
                </a:lnTo>
                <a:lnTo>
                  <a:pt x="1813" y="1800"/>
                </a:lnTo>
                <a:lnTo>
                  <a:pt x="1850" y="1800"/>
                </a:lnTo>
                <a:lnTo>
                  <a:pt x="1850" y="1814"/>
                </a:lnTo>
                <a:lnTo>
                  <a:pt x="1887" y="1814"/>
                </a:lnTo>
                <a:lnTo>
                  <a:pt x="1887" y="1823"/>
                </a:lnTo>
                <a:lnTo>
                  <a:pt x="1931" y="1823"/>
                </a:lnTo>
                <a:lnTo>
                  <a:pt x="1931" y="1829"/>
                </a:lnTo>
                <a:lnTo>
                  <a:pt x="1968" y="1829"/>
                </a:lnTo>
                <a:lnTo>
                  <a:pt x="1968" y="1845"/>
                </a:lnTo>
                <a:lnTo>
                  <a:pt x="1996" y="1845"/>
                </a:lnTo>
                <a:lnTo>
                  <a:pt x="1996" y="1851"/>
                </a:lnTo>
                <a:lnTo>
                  <a:pt x="2048" y="1851"/>
                </a:lnTo>
                <a:lnTo>
                  <a:pt x="2048" y="1845"/>
                </a:lnTo>
                <a:lnTo>
                  <a:pt x="2055" y="1845"/>
                </a:lnTo>
                <a:lnTo>
                  <a:pt x="2055" y="1800"/>
                </a:lnTo>
                <a:lnTo>
                  <a:pt x="2063" y="1800"/>
                </a:lnTo>
                <a:lnTo>
                  <a:pt x="2063" y="1772"/>
                </a:lnTo>
                <a:lnTo>
                  <a:pt x="2068" y="1772"/>
                </a:lnTo>
                <a:lnTo>
                  <a:pt x="2068" y="1757"/>
                </a:lnTo>
                <a:lnTo>
                  <a:pt x="2085" y="1757"/>
                </a:lnTo>
                <a:lnTo>
                  <a:pt x="2085" y="1712"/>
                </a:lnTo>
                <a:lnTo>
                  <a:pt x="2091" y="1712"/>
                </a:lnTo>
                <a:lnTo>
                  <a:pt x="2091" y="1684"/>
                </a:lnTo>
                <a:lnTo>
                  <a:pt x="2105" y="1684"/>
                </a:lnTo>
                <a:lnTo>
                  <a:pt x="2105" y="1667"/>
                </a:lnTo>
                <a:lnTo>
                  <a:pt x="2113" y="1667"/>
                </a:lnTo>
                <a:lnTo>
                  <a:pt x="2113" y="1638"/>
                </a:lnTo>
                <a:lnTo>
                  <a:pt x="2122" y="1638"/>
                </a:lnTo>
                <a:lnTo>
                  <a:pt x="2122" y="1624"/>
                </a:lnTo>
                <a:lnTo>
                  <a:pt x="2127" y="1624"/>
                </a:lnTo>
                <a:lnTo>
                  <a:pt x="2127" y="1587"/>
                </a:lnTo>
                <a:lnTo>
                  <a:pt x="2142" y="1587"/>
                </a:lnTo>
                <a:lnTo>
                  <a:pt x="2142" y="1565"/>
                </a:lnTo>
                <a:lnTo>
                  <a:pt x="2150" y="1565"/>
                </a:lnTo>
                <a:lnTo>
                  <a:pt x="2150" y="1536"/>
                </a:lnTo>
                <a:lnTo>
                  <a:pt x="2164" y="1536"/>
                </a:lnTo>
                <a:lnTo>
                  <a:pt x="2164" y="1482"/>
                </a:lnTo>
                <a:lnTo>
                  <a:pt x="2178" y="1482"/>
                </a:lnTo>
                <a:lnTo>
                  <a:pt x="2178" y="1468"/>
                </a:lnTo>
                <a:lnTo>
                  <a:pt x="2186" y="1468"/>
                </a:lnTo>
                <a:lnTo>
                  <a:pt x="2186" y="1440"/>
                </a:lnTo>
                <a:lnTo>
                  <a:pt x="2194" y="1440"/>
                </a:lnTo>
                <a:lnTo>
                  <a:pt x="2194" y="1425"/>
                </a:lnTo>
                <a:lnTo>
                  <a:pt x="2200" y="1425"/>
                </a:lnTo>
                <a:lnTo>
                  <a:pt x="2200" y="1403"/>
                </a:lnTo>
                <a:lnTo>
                  <a:pt x="2214" y="1403"/>
                </a:lnTo>
                <a:lnTo>
                  <a:pt x="2214" y="1380"/>
                </a:lnTo>
                <a:lnTo>
                  <a:pt x="2223" y="1380"/>
                </a:lnTo>
                <a:lnTo>
                  <a:pt x="2223" y="1357"/>
                </a:lnTo>
                <a:lnTo>
                  <a:pt x="2229" y="1357"/>
                </a:lnTo>
                <a:lnTo>
                  <a:pt x="2229" y="1321"/>
                </a:lnTo>
                <a:lnTo>
                  <a:pt x="2245" y="1321"/>
                </a:lnTo>
                <a:lnTo>
                  <a:pt x="2245" y="1297"/>
                </a:lnTo>
                <a:lnTo>
                  <a:pt x="2251" y="1297"/>
                </a:lnTo>
                <a:lnTo>
                  <a:pt x="2251" y="1261"/>
                </a:lnTo>
                <a:lnTo>
                  <a:pt x="2259" y="1261"/>
                </a:lnTo>
                <a:lnTo>
                  <a:pt x="2259" y="1240"/>
                </a:lnTo>
                <a:lnTo>
                  <a:pt x="2266" y="1240"/>
                </a:lnTo>
                <a:lnTo>
                  <a:pt x="2266" y="1224"/>
                </a:lnTo>
                <a:lnTo>
                  <a:pt x="2281" y="1224"/>
                </a:lnTo>
                <a:lnTo>
                  <a:pt x="2281" y="1196"/>
                </a:lnTo>
                <a:lnTo>
                  <a:pt x="2288" y="1196"/>
                </a:lnTo>
                <a:lnTo>
                  <a:pt x="2288" y="1181"/>
                </a:lnTo>
                <a:lnTo>
                  <a:pt x="2296" y="1181"/>
                </a:lnTo>
                <a:lnTo>
                  <a:pt x="2296" y="1145"/>
                </a:lnTo>
                <a:lnTo>
                  <a:pt x="2301" y="1145"/>
                </a:lnTo>
                <a:lnTo>
                  <a:pt x="2301" y="1121"/>
                </a:lnTo>
                <a:lnTo>
                  <a:pt x="2310" y="1121"/>
                </a:lnTo>
                <a:lnTo>
                  <a:pt x="2310" y="1108"/>
                </a:lnTo>
                <a:lnTo>
                  <a:pt x="2318" y="1108"/>
                </a:lnTo>
                <a:lnTo>
                  <a:pt x="2318" y="1077"/>
                </a:lnTo>
                <a:lnTo>
                  <a:pt x="2324" y="1077"/>
                </a:lnTo>
                <a:lnTo>
                  <a:pt x="2324" y="1048"/>
                </a:lnTo>
                <a:lnTo>
                  <a:pt x="2338" y="1048"/>
                </a:lnTo>
                <a:lnTo>
                  <a:pt x="2338" y="1025"/>
                </a:lnTo>
                <a:lnTo>
                  <a:pt x="2346" y="1025"/>
                </a:lnTo>
                <a:lnTo>
                  <a:pt x="2346" y="1002"/>
                </a:lnTo>
                <a:lnTo>
                  <a:pt x="2360" y="1002"/>
                </a:lnTo>
                <a:lnTo>
                  <a:pt x="2360" y="989"/>
                </a:lnTo>
                <a:lnTo>
                  <a:pt x="2368" y="989"/>
                </a:lnTo>
                <a:lnTo>
                  <a:pt x="2368" y="960"/>
                </a:lnTo>
                <a:lnTo>
                  <a:pt x="2375" y="960"/>
                </a:lnTo>
                <a:lnTo>
                  <a:pt x="2375" y="929"/>
                </a:lnTo>
                <a:lnTo>
                  <a:pt x="2383" y="929"/>
                </a:lnTo>
                <a:lnTo>
                  <a:pt x="2383" y="892"/>
                </a:lnTo>
                <a:lnTo>
                  <a:pt x="2397" y="892"/>
                </a:lnTo>
                <a:lnTo>
                  <a:pt x="2397" y="872"/>
                </a:lnTo>
                <a:lnTo>
                  <a:pt x="2405" y="872"/>
                </a:lnTo>
                <a:lnTo>
                  <a:pt x="2405" y="457"/>
                </a:lnTo>
                <a:lnTo>
                  <a:pt x="2368" y="457"/>
                </a:lnTo>
                <a:lnTo>
                  <a:pt x="2368" y="450"/>
                </a:lnTo>
                <a:lnTo>
                  <a:pt x="2318" y="450"/>
                </a:lnTo>
                <a:lnTo>
                  <a:pt x="2318" y="435"/>
                </a:lnTo>
                <a:lnTo>
                  <a:pt x="2245" y="435"/>
                </a:lnTo>
                <a:lnTo>
                  <a:pt x="2245" y="421"/>
                </a:lnTo>
                <a:lnTo>
                  <a:pt x="2200" y="421"/>
                </a:lnTo>
                <a:lnTo>
                  <a:pt x="2200" y="413"/>
                </a:lnTo>
                <a:lnTo>
                  <a:pt x="2164" y="413"/>
                </a:lnTo>
                <a:lnTo>
                  <a:pt x="2164" y="406"/>
                </a:lnTo>
                <a:lnTo>
                  <a:pt x="2122" y="406"/>
                </a:lnTo>
                <a:lnTo>
                  <a:pt x="2122" y="391"/>
                </a:lnTo>
                <a:lnTo>
                  <a:pt x="2085" y="391"/>
                </a:lnTo>
                <a:lnTo>
                  <a:pt x="2085" y="384"/>
                </a:lnTo>
                <a:lnTo>
                  <a:pt x="2048" y="384"/>
                </a:lnTo>
                <a:lnTo>
                  <a:pt x="2048" y="375"/>
                </a:lnTo>
                <a:lnTo>
                  <a:pt x="1996" y="375"/>
                </a:lnTo>
                <a:lnTo>
                  <a:pt x="1996" y="369"/>
                </a:lnTo>
                <a:lnTo>
                  <a:pt x="1968" y="369"/>
                </a:lnTo>
                <a:lnTo>
                  <a:pt x="1968" y="355"/>
                </a:lnTo>
                <a:lnTo>
                  <a:pt x="1917" y="355"/>
                </a:lnTo>
                <a:lnTo>
                  <a:pt x="1917" y="347"/>
                </a:lnTo>
                <a:lnTo>
                  <a:pt x="1881" y="347"/>
                </a:lnTo>
                <a:lnTo>
                  <a:pt x="1881" y="338"/>
                </a:lnTo>
                <a:lnTo>
                  <a:pt x="1835" y="338"/>
                </a:lnTo>
                <a:lnTo>
                  <a:pt x="1835" y="332"/>
                </a:lnTo>
                <a:lnTo>
                  <a:pt x="1800" y="332"/>
                </a:lnTo>
                <a:lnTo>
                  <a:pt x="1800" y="324"/>
                </a:lnTo>
                <a:lnTo>
                  <a:pt x="1757" y="324"/>
                </a:lnTo>
                <a:lnTo>
                  <a:pt x="1757" y="318"/>
                </a:lnTo>
                <a:lnTo>
                  <a:pt x="1720" y="318"/>
                </a:lnTo>
                <a:lnTo>
                  <a:pt x="1720" y="310"/>
                </a:lnTo>
                <a:lnTo>
                  <a:pt x="1676" y="310"/>
                </a:lnTo>
                <a:lnTo>
                  <a:pt x="1676" y="296"/>
                </a:lnTo>
                <a:lnTo>
                  <a:pt x="1639" y="296"/>
                </a:lnTo>
                <a:lnTo>
                  <a:pt x="1639" y="287"/>
                </a:lnTo>
                <a:lnTo>
                  <a:pt x="1595" y="287"/>
                </a:lnTo>
                <a:lnTo>
                  <a:pt x="1595" y="272"/>
                </a:lnTo>
                <a:lnTo>
                  <a:pt x="1517" y="272"/>
                </a:lnTo>
                <a:lnTo>
                  <a:pt x="1517" y="259"/>
                </a:lnTo>
                <a:lnTo>
                  <a:pt x="1480" y="259"/>
                </a:lnTo>
                <a:lnTo>
                  <a:pt x="1480" y="250"/>
                </a:lnTo>
                <a:lnTo>
                  <a:pt x="1443" y="250"/>
                </a:lnTo>
                <a:lnTo>
                  <a:pt x="1443" y="236"/>
                </a:lnTo>
                <a:lnTo>
                  <a:pt x="1399" y="236"/>
                </a:lnTo>
                <a:lnTo>
                  <a:pt x="1399" y="228"/>
                </a:lnTo>
                <a:lnTo>
                  <a:pt x="1362" y="228"/>
                </a:lnTo>
                <a:lnTo>
                  <a:pt x="1362" y="222"/>
                </a:lnTo>
                <a:lnTo>
                  <a:pt x="1312" y="222"/>
                </a:lnTo>
                <a:lnTo>
                  <a:pt x="1312" y="213"/>
                </a:lnTo>
                <a:lnTo>
                  <a:pt x="1284" y="213"/>
                </a:lnTo>
                <a:lnTo>
                  <a:pt x="1284" y="208"/>
                </a:lnTo>
                <a:lnTo>
                  <a:pt x="1230" y="208"/>
                </a:lnTo>
                <a:lnTo>
                  <a:pt x="1230" y="199"/>
                </a:lnTo>
                <a:lnTo>
                  <a:pt x="1195" y="199"/>
                </a:lnTo>
                <a:lnTo>
                  <a:pt x="1195" y="184"/>
                </a:lnTo>
                <a:lnTo>
                  <a:pt x="1152" y="184"/>
                </a:lnTo>
                <a:lnTo>
                  <a:pt x="1152" y="177"/>
                </a:lnTo>
                <a:lnTo>
                  <a:pt x="1115" y="177"/>
                </a:lnTo>
                <a:lnTo>
                  <a:pt x="1115" y="171"/>
                </a:lnTo>
                <a:lnTo>
                  <a:pt x="1071" y="171"/>
                </a:lnTo>
                <a:lnTo>
                  <a:pt x="1071" y="154"/>
                </a:lnTo>
                <a:lnTo>
                  <a:pt x="1034" y="154"/>
                </a:lnTo>
                <a:lnTo>
                  <a:pt x="1034" y="148"/>
                </a:lnTo>
                <a:lnTo>
                  <a:pt x="992" y="148"/>
                </a:lnTo>
                <a:lnTo>
                  <a:pt x="992" y="140"/>
                </a:lnTo>
                <a:lnTo>
                  <a:pt x="955" y="140"/>
                </a:lnTo>
                <a:lnTo>
                  <a:pt x="955" y="133"/>
                </a:lnTo>
                <a:lnTo>
                  <a:pt x="910" y="133"/>
                </a:lnTo>
                <a:lnTo>
                  <a:pt x="910" y="118"/>
                </a:lnTo>
                <a:lnTo>
                  <a:pt x="875" y="118"/>
                </a:lnTo>
                <a:lnTo>
                  <a:pt x="875" y="111"/>
                </a:lnTo>
                <a:lnTo>
                  <a:pt x="795" y="111"/>
                </a:lnTo>
                <a:lnTo>
                  <a:pt x="795" y="96"/>
                </a:lnTo>
                <a:lnTo>
                  <a:pt x="743" y="96"/>
                </a:lnTo>
                <a:lnTo>
                  <a:pt x="743" y="89"/>
                </a:lnTo>
                <a:lnTo>
                  <a:pt x="714" y="89"/>
                </a:lnTo>
                <a:lnTo>
                  <a:pt x="714" y="80"/>
                </a:lnTo>
                <a:lnTo>
                  <a:pt x="664" y="80"/>
                </a:lnTo>
                <a:lnTo>
                  <a:pt x="664" y="66"/>
                </a:lnTo>
                <a:lnTo>
                  <a:pt x="633" y="66"/>
                </a:lnTo>
                <a:lnTo>
                  <a:pt x="633" y="59"/>
                </a:lnTo>
                <a:lnTo>
                  <a:pt x="583" y="59"/>
                </a:lnTo>
                <a:lnTo>
                  <a:pt x="583" y="52"/>
                </a:lnTo>
                <a:lnTo>
                  <a:pt x="546" y="52"/>
                </a:lnTo>
                <a:lnTo>
                  <a:pt x="546" y="37"/>
                </a:lnTo>
                <a:lnTo>
                  <a:pt x="503" y="37"/>
                </a:lnTo>
                <a:lnTo>
                  <a:pt x="503" y="28"/>
                </a:lnTo>
                <a:lnTo>
                  <a:pt x="468" y="28"/>
                </a:lnTo>
                <a:lnTo>
                  <a:pt x="468" y="23"/>
                </a:lnTo>
                <a:lnTo>
                  <a:pt x="431" y="23"/>
                </a:lnTo>
                <a:lnTo>
                  <a:pt x="431" y="15"/>
                </a:lnTo>
                <a:lnTo>
                  <a:pt x="386" y="15"/>
                </a:lnTo>
                <a:lnTo>
                  <a:pt x="386" y="0"/>
                </a:lnTo>
                <a:lnTo>
                  <a:pt x="350" y="0"/>
                </a:lnTo>
                <a:close/>
              </a:path>
            </a:pathLst>
          </a:custGeom>
          <a:solidFill>
            <a:srgbClr val="0202D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3972" name="Freeform 676"/>
          <p:cNvSpPr>
            <a:spLocks/>
          </p:cNvSpPr>
          <p:nvPr/>
        </p:nvSpPr>
        <p:spPr bwMode="auto">
          <a:xfrm>
            <a:off x="1095375" y="2874963"/>
            <a:ext cx="357188" cy="225425"/>
          </a:xfrm>
          <a:custGeom>
            <a:avLst/>
            <a:gdLst/>
            <a:ahLst/>
            <a:cxnLst>
              <a:cxn ang="0">
                <a:pos x="255" y="59"/>
              </a:cxn>
              <a:cxn ang="0">
                <a:pos x="233" y="133"/>
              </a:cxn>
              <a:cxn ang="0">
                <a:pos x="204" y="208"/>
              </a:cxn>
              <a:cxn ang="0">
                <a:pos x="174" y="310"/>
              </a:cxn>
              <a:cxn ang="0">
                <a:pos x="137" y="375"/>
              </a:cxn>
              <a:cxn ang="0">
                <a:pos x="115" y="472"/>
              </a:cxn>
              <a:cxn ang="0">
                <a:pos x="87" y="531"/>
              </a:cxn>
              <a:cxn ang="0">
                <a:pos x="65" y="605"/>
              </a:cxn>
              <a:cxn ang="0">
                <a:pos x="36" y="650"/>
              </a:cxn>
              <a:cxn ang="0">
                <a:pos x="22" y="723"/>
              </a:cxn>
              <a:cxn ang="0">
                <a:pos x="22" y="1388"/>
              </a:cxn>
              <a:cxn ang="0">
                <a:pos x="137" y="1425"/>
              </a:cxn>
              <a:cxn ang="0">
                <a:pos x="246" y="1440"/>
              </a:cxn>
              <a:cxn ang="0">
                <a:pos x="328" y="1468"/>
              </a:cxn>
              <a:cxn ang="0">
                <a:pos x="437" y="1482"/>
              </a:cxn>
              <a:cxn ang="0">
                <a:pos x="516" y="1513"/>
              </a:cxn>
              <a:cxn ang="0">
                <a:pos x="662" y="1536"/>
              </a:cxn>
              <a:cxn ang="0">
                <a:pos x="735" y="1565"/>
              </a:cxn>
              <a:cxn ang="0">
                <a:pos x="860" y="1587"/>
              </a:cxn>
              <a:cxn ang="0">
                <a:pos x="933" y="1616"/>
              </a:cxn>
              <a:cxn ang="0">
                <a:pos x="1085" y="1638"/>
              </a:cxn>
              <a:cxn ang="0">
                <a:pos x="1166" y="1667"/>
              </a:cxn>
              <a:cxn ang="0">
                <a:pos x="1267" y="1684"/>
              </a:cxn>
              <a:cxn ang="0">
                <a:pos x="1349" y="1712"/>
              </a:cxn>
              <a:cxn ang="0">
                <a:pos x="1464" y="1735"/>
              </a:cxn>
              <a:cxn ang="0">
                <a:pos x="1573" y="1763"/>
              </a:cxn>
              <a:cxn ang="0">
                <a:pos x="1691" y="1786"/>
              </a:cxn>
              <a:cxn ang="0">
                <a:pos x="1769" y="1814"/>
              </a:cxn>
              <a:cxn ang="0">
                <a:pos x="1887" y="1829"/>
              </a:cxn>
              <a:cxn ang="0">
                <a:pos x="1967" y="1845"/>
              </a:cxn>
              <a:cxn ang="0">
                <a:pos x="1987" y="1772"/>
              </a:cxn>
              <a:cxn ang="0">
                <a:pos x="2010" y="1684"/>
              </a:cxn>
              <a:cxn ang="0">
                <a:pos x="2041" y="1638"/>
              </a:cxn>
              <a:cxn ang="0">
                <a:pos x="2061" y="1565"/>
              </a:cxn>
              <a:cxn ang="0">
                <a:pos x="2097" y="1482"/>
              </a:cxn>
              <a:cxn ang="0">
                <a:pos x="2113" y="1425"/>
              </a:cxn>
              <a:cxn ang="0">
                <a:pos x="2142" y="1380"/>
              </a:cxn>
              <a:cxn ang="0">
                <a:pos x="2164" y="1297"/>
              </a:cxn>
              <a:cxn ang="0">
                <a:pos x="2185" y="1240"/>
              </a:cxn>
              <a:cxn ang="0">
                <a:pos x="2207" y="1181"/>
              </a:cxn>
              <a:cxn ang="0">
                <a:pos x="2229" y="1121"/>
              </a:cxn>
              <a:cxn ang="0">
                <a:pos x="2243" y="1048"/>
              </a:cxn>
              <a:cxn ang="0">
                <a:pos x="2164" y="435"/>
              </a:cxn>
              <a:cxn ang="0">
                <a:pos x="2083" y="406"/>
              </a:cxn>
              <a:cxn ang="0">
                <a:pos x="1967" y="384"/>
              </a:cxn>
              <a:cxn ang="0">
                <a:pos x="1887" y="355"/>
              </a:cxn>
              <a:cxn ang="0">
                <a:pos x="1754" y="338"/>
              </a:cxn>
              <a:cxn ang="0">
                <a:pos x="1676" y="318"/>
              </a:cxn>
              <a:cxn ang="0">
                <a:pos x="1558" y="296"/>
              </a:cxn>
              <a:cxn ang="0">
                <a:pos x="1436" y="259"/>
              </a:cxn>
              <a:cxn ang="0">
                <a:pos x="1318" y="236"/>
              </a:cxn>
              <a:cxn ang="0">
                <a:pos x="1231" y="213"/>
              </a:cxn>
              <a:cxn ang="0">
                <a:pos x="1114" y="199"/>
              </a:cxn>
              <a:cxn ang="0">
                <a:pos x="1034" y="171"/>
              </a:cxn>
              <a:cxn ang="0">
                <a:pos x="911" y="148"/>
              </a:cxn>
              <a:cxn ang="0">
                <a:pos x="829" y="118"/>
              </a:cxn>
              <a:cxn ang="0">
                <a:pos x="662" y="96"/>
              </a:cxn>
              <a:cxn ang="0">
                <a:pos x="583" y="66"/>
              </a:cxn>
              <a:cxn ang="0">
                <a:pos x="465" y="52"/>
              </a:cxn>
              <a:cxn ang="0">
                <a:pos x="387" y="23"/>
              </a:cxn>
              <a:cxn ang="0">
                <a:pos x="269" y="0"/>
              </a:cxn>
            </a:cxnLst>
            <a:rect l="0" t="0" r="r" b="b"/>
            <a:pathLst>
              <a:path w="2257" h="1851">
                <a:moveTo>
                  <a:pt x="269" y="0"/>
                </a:moveTo>
                <a:lnTo>
                  <a:pt x="269" y="28"/>
                </a:lnTo>
                <a:lnTo>
                  <a:pt x="261" y="28"/>
                </a:lnTo>
                <a:lnTo>
                  <a:pt x="261" y="59"/>
                </a:lnTo>
                <a:lnTo>
                  <a:pt x="255" y="59"/>
                </a:lnTo>
                <a:lnTo>
                  <a:pt x="255" y="89"/>
                </a:lnTo>
                <a:lnTo>
                  <a:pt x="246" y="89"/>
                </a:lnTo>
                <a:lnTo>
                  <a:pt x="246" y="111"/>
                </a:lnTo>
                <a:lnTo>
                  <a:pt x="233" y="111"/>
                </a:lnTo>
                <a:lnTo>
                  <a:pt x="233" y="133"/>
                </a:lnTo>
                <a:lnTo>
                  <a:pt x="224" y="133"/>
                </a:lnTo>
                <a:lnTo>
                  <a:pt x="224" y="184"/>
                </a:lnTo>
                <a:lnTo>
                  <a:pt x="211" y="184"/>
                </a:lnTo>
                <a:lnTo>
                  <a:pt x="211" y="208"/>
                </a:lnTo>
                <a:lnTo>
                  <a:pt x="204" y="208"/>
                </a:lnTo>
                <a:lnTo>
                  <a:pt x="204" y="228"/>
                </a:lnTo>
                <a:lnTo>
                  <a:pt x="187" y="228"/>
                </a:lnTo>
                <a:lnTo>
                  <a:pt x="187" y="272"/>
                </a:lnTo>
                <a:lnTo>
                  <a:pt x="174" y="272"/>
                </a:lnTo>
                <a:lnTo>
                  <a:pt x="174" y="310"/>
                </a:lnTo>
                <a:lnTo>
                  <a:pt x="168" y="310"/>
                </a:lnTo>
                <a:lnTo>
                  <a:pt x="168" y="332"/>
                </a:lnTo>
                <a:lnTo>
                  <a:pt x="152" y="332"/>
                </a:lnTo>
                <a:lnTo>
                  <a:pt x="152" y="375"/>
                </a:lnTo>
                <a:lnTo>
                  <a:pt x="137" y="375"/>
                </a:lnTo>
                <a:lnTo>
                  <a:pt x="137" y="406"/>
                </a:lnTo>
                <a:lnTo>
                  <a:pt x="131" y="406"/>
                </a:lnTo>
                <a:lnTo>
                  <a:pt x="131" y="435"/>
                </a:lnTo>
                <a:lnTo>
                  <a:pt x="115" y="435"/>
                </a:lnTo>
                <a:lnTo>
                  <a:pt x="115" y="472"/>
                </a:lnTo>
                <a:lnTo>
                  <a:pt x="100" y="472"/>
                </a:lnTo>
                <a:lnTo>
                  <a:pt x="100" y="509"/>
                </a:lnTo>
                <a:lnTo>
                  <a:pt x="95" y="509"/>
                </a:lnTo>
                <a:lnTo>
                  <a:pt x="95" y="531"/>
                </a:lnTo>
                <a:lnTo>
                  <a:pt x="87" y="531"/>
                </a:lnTo>
                <a:lnTo>
                  <a:pt x="87" y="545"/>
                </a:lnTo>
                <a:lnTo>
                  <a:pt x="72" y="545"/>
                </a:lnTo>
                <a:lnTo>
                  <a:pt x="72" y="576"/>
                </a:lnTo>
                <a:lnTo>
                  <a:pt x="65" y="576"/>
                </a:lnTo>
                <a:lnTo>
                  <a:pt x="65" y="605"/>
                </a:lnTo>
                <a:lnTo>
                  <a:pt x="58" y="605"/>
                </a:lnTo>
                <a:lnTo>
                  <a:pt x="58" y="628"/>
                </a:lnTo>
                <a:lnTo>
                  <a:pt x="50" y="628"/>
                </a:lnTo>
                <a:lnTo>
                  <a:pt x="50" y="650"/>
                </a:lnTo>
                <a:lnTo>
                  <a:pt x="36" y="650"/>
                </a:lnTo>
                <a:lnTo>
                  <a:pt x="36" y="670"/>
                </a:lnTo>
                <a:lnTo>
                  <a:pt x="28" y="670"/>
                </a:lnTo>
                <a:lnTo>
                  <a:pt x="28" y="708"/>
                </a:lnTo>
                <a:lnTo>
                  <a:pt x="22" y="708"/>
                </a:lnTo>
                <a:lnTo>
                  <a:pt x="22" y="723"/>
                </a:lnTo>
                <a:lnTo>
                  <a:pt x="13" y="723"/>
                </a:lnTo>
                <a:lnTo>
                  <a:pt x="13" y="753"/>
                </a:lnTo>
                <a:lnTo>
                  <a:pt x="0" y="753"/>
                </a:lnTo>
                <a:lnTo>
                  <a:pt x="0" y="1388"/>
                </a:lnTo>
                <a:lnTo>
                  <a:pt x="22" y="1388"/>
                </a:lnTo>
                <a:lnTo>
                  <a:pt x="22" y="1403"/>
                </a:lnTo>
                <a:lnTo>
                  <a:pt x="95" y="1403"/>
                </a:lnTo>
                <a:lnTo>
                  <a:pt x="95" y="1417"/>
                </a:lnTo>
                <a:lnTo>
                  <a:pt x="137" y="1417"/>
                </a:lnTo>
                <a:lnTo>
                  <a:pt x="137" y="1425"/>
                </a:lnTo>
                <a:lnTo>
                  <a:pt x="174" y="1425"/>
                </a:lnTo>
                <a:lnTo>
                  <a:pt x="174" y="1431"/>
                </a:lnTo>
                <a:lnTo>
                  <a:pt x="211" y="1431"/>
                </a:lnTo>
                <a:lnTo>
                  <a:pt x="211" y="1440"/>
                </a:lnTo>
                <a:lnTo>
                  <a:pt x="246" y="1440"/>
                </a:lnTo>
                <a:lnTo>
                  <a:pt x="246" y="1446"/>
                </a:lnTo>
                <a:lnTo>
                  <a:pt x="283" y="1446"/>
                </a:lnTo>
                <a:lnTo>
                  <a:pt x="283" y="1462"/>
                </a:lnTo>
                <a:lnTo>
                  <a:pt x="328" y="1462"/>
                </a:lnTo>
                <a:lnTo>
                  <a:pt x="328" y="1468"/>
                </a:lnTo>
                <a:lnTo>
                  <a:pt x="364" y="1468"/>
                </a:lnTo>
                <a:lnTo>
                  <a:pt x="364" y="1477"/>
                </a:lnTo>
                <a:lnTo>
                  <a:pt x="400" y="1477"/>
                </a:lnTo>
                <a:lnTo>
                  <a:pt x="400" y="1482"/>
                </a:lnTo>
                <a:lnTo>
                  <a:pt x="437" y="1482"/>
                </a:lnTo>
                <a:lnTo>
                  <a:pt x="437" y="1499"/>
                </a:lnTo>
                <a:lnTo>
                  <a:pt x="479" y="1499"/>
                </a:lnTo>
                <a:lnTo>
                  <a:pt x="479" y="1505"/>
                </a:lnTo>
                <a:lnTo>
                  <a:pt x="516" y="1505"/>
                </a:lnTo>
                <a:lnTo>
                  <a:pt x="516" y="1513"/>
                </a:lnTo>
                <a:lnTo>
                  <a:pt x="552" y="1513"/>
                </a:lnTo>
                <a:lnTo>
                  <a:pt x="552" y="1519"/>
                </a:lnTo>
                <a:lnTo>
                  <a:pt x="583" y="1519"/>
                </a:lnTo>
                <a:lnTo>
                  <a:pt x="583" y="1536"/>
                </a:lnTo>
                <a:lnTo>
                  <a:pt x="662" y="1536"/>
                </a:lnTo>
                <a:lnTo>
                  <a:pt x="662" y="1550"/>
                </a:lnTo>
                <a:lnTo>
                  <a:pt x="698" y="1550"/>
                </a:lnTo>
                <a:lnTo>
                  <a:pt x="698" y="1556"/>
                </a:lnTo>
                <a:lnTo>
                  <a:pt x="735" y="1556"/>
                </a:lnTo>
                <a:lnTo>
                  <a:pt x="735" y="1565"/>
                </a:lnTo>
                <a:lnTo>
                  <a:pt x="779" y="1565"/>
                </a:lnTo>
                <a:lnTo>
                  <a:pt x="779" y="1579"/>
                </a:lnTo>
                <a:lnTo>
                  <a:pt x="824" y="1579"/>
                </a:lnTo>
                <a:lnTo>
                  <a:pt x="824" y="1587"/>
                </a:lnTo>
                <a:lnTo>
                  <a:pt x="860" y="1587"/>
                </a:lnTo>
                <a:lnTo>
                  <a:pt x="860" y="1594"/>
                </a:lnTo>
                <a:lnTo>
                  <a:pt x="897" y="1594"/>
                </a:lnTo>
                <a:lnTo>
                  <a:pt x="897" y="1601"/>
                </a:lnTo>
                <a:lnTo>
                  <a:pt x="933" y="1601"/>
                </a:lnTo>
                <a:lnTo>
                  <a:pt x="933" y="1616"/>
                </a:lnTo>
                <a:lnTo>
                  <a:pt x="975" y="1616"/>
                </a:lnTo>
                <a:lnTo>
                  <a:pt x="975" y="1624"/>
                </a:lnTo>
                <a:lnTo>
                  <a:pt x="1012" y="1624"/>
                </a:lnTo>
                <a:lnTo>
                  <a:pt x="1012" y="1638"/>
                </a:lnTo>
                <a:lnTo>
                  <a:pt x="1085" y="1638"/>
                </a:lnTo>
                <a:lnTo>
                  <a:pt x="1085" y="1647"/>
                </a:lnTo>
                <a:lnTo>
                  <a:pt x="1114" y="1647"/>
                </a:lnTo>
                <a:lnTo>
                  <a:pt x="1114" y="1653"/>
                </a:lnTo>
                <a:lnTo>
                  <a:pt x="1166" y="1653"/>
                </a:lnTo>
                <a:lnTo>
                  <a:pt x="1166" y="1667"/>
                </a:lnTo>
                <a:lnTo>
                  <a:pt x="1203" y="1667"/>
                </a:lnTo>
                <a:lnTo>
                  <a:pt x="1203" y="1675"/>
                </a:lnTo>
                <a:lnTo>
                  <a:pt x="1231" y="1675"/>
                </a:lnTo>
                <a:lnTo>
                  <a:pt x="1231" y="1684"/>
                </a:lnTo>
                <a:lnTo>
                  <a:pt x="1267" y="1684"/>
                </a:lnTo>
                <a:lnTo>
                  <a:pt x="1267" y="1698"/>
                </a:lnTo>
                <a:lnTo>
                  <a:pt x="1318" y="1698"/>
                </a:lnTo>
                <a:lnTo>
                  <a:pt x="1318" y="1704"/>
                </a:lnTo>
                <a:lnTo>
                  <a:pt x="1349" y="1704"/>
                </a:lnTo>
                <a:lnTo>
                  <a:pt x="1349" y="1712"/>
                </a:lnTo>
                <a:lnTo>
                  <a:pt x="1384" y="1712"/>
                </a:lnTo>
                <a:lnTo>
                  <a:pt x="1384" y="1720"/>
                </a:lnTo>
                <a:lnTo>
                  <a:pt x="1421" y="1720"/>
                </a:lnTo>
                <a:lnTo>
                  <a:pt x="1421" y="1735"/>
                </a:lnTo>
                <a:lnTo>
                  <a:pt x="1464" y="1735"/>
                </a:lnTo>
                <a:lnTo>
                  <a:pt x="1464" y="1741"/>
                </a:lnTo>
                <a:lnTo>
                  <a:pt x="1500" y="1741"/>
                </a:lnTo>
                <a:lnTo>
                  <a:pt x="1500" y="1757"/>
                </a:lnTo>
                <a:lnTo>
                  <a:pt x="1573" y="1757"/>
                </a:lnTo>
                <a:lnTo>
                  <a:pt x="1573" y="1763"/>
                </a:lnTo>
                <a:lnTo>
                  <a:pt x="1617" y="1763"/>
                </a:lnTo>
                <a:lnTo>
                  <a:pt x="1617" y="1772"/>
                </a:lnTo>
                <a:lnTo>
                  <a:pt x="1654" y="1772"/>
                </a:lnTo>
                <a:lnTo>
                  <a:pt x="1654" y="1786"/>
                </a:lnTo>
                <a:lnTo>
                  <a:pt x="1691" y="1786"/>
                </a:lnTo>
                <a:lnTo>
                  <a:pt x="1691" y="1794"/>
                </a:lnTo>
                <a:lnTo>
                  <a:pt x="1732" y="1794"/>
                </a:lnTo>
                <a:lnTo>
                  <a:pt x="1732" y="1800"/>
                </a:lnTo>
                <a:lnTo>
                  <a:pt x="1769" y="1800"/>
                </a:lnTo>
                <a:lnTo>
                  <a:pt x="1769" y="1814"/>
                </a:lnTo>
                <a:lnTo>
                  <a:pt x="1806" y="1814"/>
                </a:lnTo>
                <a:lnTo>
                  <a:pt x="1806" y="1823"/>
                </a:lnTo>
                <a:lnTo>
                  <a:pt x="1850" y="1823"/>
                </a:lnTo>
                <a:lnTo>
                  <a:pt x="1850" y="1829"/>
                </a:lnTo>
                <a:lnTo>
                  <a:pt x="1887" y="1829"/>
                </a:lnTo>
                <a:lnTo>
                  <a:pt x="1887" y="1845"/>
                </a:lnTo>
                <a:lnTo>
                  <a:pt x="1915" y="1845"/>
                </a:lnTo>
                <a:lnTo>
                  <a:pt x="1915" y="1851"/>
                </a:lnTo>
                <a:lnTo>
                  <a:pt x="1967" y="1851"/>
                </a:lnTo>
                <a:lnTo>
                  <a:pt x="1967" y="1845"/>
                </a:lnTo>
                <a:lnTo>
                  <a:pt x="1974" y="1845"/>
                </a:lnTo>
                <a:lnTo>
                  <a:pt x="1974" y="1800"/>
                </a:lnTo>
                <a:lnTo>
                  <a:pt x="1982" y="1800"/>
                </a:lnTo>
                <a:lnTo>
                  <a:pt x="1982" y="1772"/>
                </a:lnTo>
                <a:lnTo>
                  <a:pt x="1987" y="1772"/>
                </a:lnTo>
                <a:lnTo>
                  <a:pt x="1987" y="1757"/>
                </a:lnTo>
                <a:lnTo>
                  <a:pt x="2004" y="1757"/>
                </a:lnTo>
                <a:lnTo>
                  <a:pt x="2004" y="1712"/>
                </a:lnTo>
                <a:lnTo>
                  <a:pt x="2010" y="1712"/>
                </a:lnTo>
                <a:lnTo>
                  <a:pt x="2010" y="1684"/>
                </a:lnTo>
                <a:lnTo>
                  <a:pt x="2024" y="1684"/>
                </a:lnTo>
                <a:lnTo>
                  <a:pt x="2024" y="1667"/>
                </a:lnTo>
                <a:lnTo>
                  <a:pt x="2032" y="1667"/>
                </a:lnTo>
                <a:lnTo>
                  <a:pt x="2032" y="1638"/>
                </a:lnTo>
                <a:lnTo>
                  <a:pt x="2041" y="1638"/>
                </a:lnTo>
                <a:lnTo>
                  <a:pt x="2041" y="1624"/>
                </a:lnTo>
                <a:lnTo>
                  <a:pt x="2046" y="1624"/>
                </a:lnTo>
                <a:lnTo>
                  <a:pt x="2046" y="1587"/>
                </a:lnTo>
                <a:lnTo>
                  <a:pt x="2061" y="1587"/>
                </a:lnTo>
                <a:lnTo>
                  <a:pt x="2061" y="1565"/>
                </a:lnTo>
                <a:lnTo>
                  <a:pt x="2069" y="1565"/>
                </a:lnTo>
                <a:lnTo>
                  <a:pt x="2069" y="1536"/>
                </a:lnTo>
                <a:lnTo>
                  <a:pt x="2083" y="1536"/>
                </a:lnTo>
                <a:lnTo>
                  <a:pt x="2083" y="1482"/>
                </a:lnTo>
                <a:lnTo>
                  <a:pt x="2097" y="1482"/>
                </a:lnTo>
                <a:lnTo>
                  <a:pt x="2097" y="1468"/>
                </a:lnTo>
                <a:lnTo>
                  <a:pt x="2105" y="1468"/>
                </a:lnTo>
                <a:lnTo>
                  <a:pt x="2105" y="1440"/>
                </a:lnTo>
                <a:lnTo>
                  <a:pt x="2113" y="1440"/>
                </a:lnTo>
                <a:lnTo>
                  <a:pt x="2113" y="1425"/>
                </a:lnTo>
                <a:lnTo>
                  <a:pt x="2119" y="1425"/>
                </a:lnTo>
                <a:lnTo>
                  <a:pt x="2119" y="1403"/>
                </a:lnTo>
                <a:lnTo>
                  <a:pt x="2133" y="1403"/>
                </a:lnTo>
                <a:lnTo>
                  <a:pt x="2133" y="1380"/>
                </a:lnTo>
                <a:lnTo>
                  <a:pt x="2142" y="1380"/>
                </a:lnTo>
                <a:lnTo>
                  <a:pt x="2142" y="1357"/>
                </a:lnTo>
                <a:lnTo>
                  <a:pt x="2148" y="1357"/>
                </a:lnTo>
                <a:lnTo>
                  <a:pt x="2148" y="1321"/>
                </a:lnTo>
                <a:lnTo>
                  <a:pt x="2164" y="1321"/>
                </a:lnTo>
                <a:lnTo>
                  <a:pt x="2164" y="1297"/>
                </a:lnTo>
                <a:lnTo>
                  <a:pt x="2170" y="1297"/>
                </a:lnTo>
                <a:lnTo>
                  <a:pt x="2170" y="1261"/>
                </a:lnTo>
                <a:lnTo>
                  <a:pt x="2178" y="1261"/>
                </a:lnTo>
                <a:lnTo>
                  <a:pt x="2178" y="1240"/>
                </a:lnTo>
                <a:lnTo>
                  <a:pt x="2185" y="1240"/>
                </a:lnTo>
                <a:lnTo>
                  <a:pt x="2185" y="1224"/>
                </a:lnTo>
                <a:lnTo>
                  <a:pt x="2200" y="1224"/>
                </a:lnTo>
                <a:lnTo>
                  <a:pt x="2200" y="1196"/>
                </a:lnTo>
                <a:lnTo>
                  <a:pt x="2207" y="1196"/>
                </a:lnTo>
                <a:lnTo>
                  <a:pt x="2207" y="1181"/>
                </a:lnTo>
                <a:lnTo>
                  <a:pt x="2215" y="1181"/>
                </a:lnTo>
                <a:lnTo>
                  <a:pt x="2215" y="1145"/>
                </a:lnTo>
                <a:lnTo>
                  <a:pt x="2220" y="1145"/>
                </a:lnTo>
                <a:lnTo>
                  <a:pt x="2220" y="1121"/>
                </a:lnTo>
                <a:lnTo>
                  <a:pt x="2229" y="1121"/>
                </a:lnTo>
                <a:lnTo>
                  <a:pt x="2229" y="1108"/>
                </a:lnTo>
                <a:lnTo>
                  <a:pt x="2237" y="1108"/>
                </a:lnTo>
                <a:lnTo>
                  <a:pt x="2237" y="1077"/>
                </a:lnTo>
                <a:lnTo>
                  <a:pt x="2243" y="1077"/>
                </a:lnTo>
                <a:lnTo>
                  <a:pt x="2243" y="1048"/>
                </a:lnTo>
                <a:lnTo>
                  <a:pt x="2257" y="1048"/>
                </a:lnTo>
                <a:lnTo>
                  <a:pt x="2257" y="450"/>
                </a:lnTo>
                <a:lnTo>
                  <a:pt x="2237" y="450"/>
                </a:lnTo>
                <a:lnTo>
                  <a:pt x="2237" y="435"/>
                </a:lnTo>
                <a:lnTo>
                  <a:pt x="2164" y="435"/>
                </a:lnTo>
                <a:lnTo>
                  <a:pt x="2164" y="421"/>
                </a:lnTo>
                <a:lnTo>
                  <a:pt x="2119" y="421"/>
                </a:lnTo>
                <a:lnTo>
                  <a:pt x="2119" y="413"/>
                </a:lnTo>
                <a:lnTo>
                  <a:pt x="2083" y="413"/>
                </a:lnTo>
                <a:lnTo>
                  <a:pt x="2083" y="406"/>
                </a:lnTo>
                <a:lnTo>
                  <a:pt x="2041" y="406"/>
                </a:lnTo>
                <a:lnTo>
                  <a:pt x="2041" y="391"/>
                </a:lnTo>
                <a:lnTo>
                  <a:pt x="2004" y="391"/>
                </a:lnTo>
                <a:lnTo>
                  <a:pt x="2004" y="384"/>
                </a:lnTo>
                <a:lnTo>
                  <a:pt x="1967" y="384"/>
                </a:lnTo>
                <a:lnTo>
                  <a:pt x="1967" y="375"/>
                </a:lnTo>
                <a:lnTo>
                  <a:pt x="1915" y="375"/>
                </a:lnTo>
                <a:lnTo>
                  <a:pt x="1915" y="369"/>
                </a:lnTo>
                <a:lnTo>
                  <a:pt x="1887" y="369"/>
                </a:lnTo>
                <a:lnTo>
                  <a:pt x="1887" y="355"/>
                </a:lnTo>
                <a:lnTo>
                  <a:pt x="1836" y="355"/>
                </a:lnTo>
                <a:lnTo>
                  <a:pt x="1836" y="347"/>
                </a:lnTo>
                <a:lnTo>
                  <a:pt x="1800" y="347"/>
                </a:lnTo>
                <a:lnTo>
                  <a:pt x="1800" y="338"/>
                </a:lnTo>
                <a:lnTo>
                  <a:pt x="1754" y="338"/>
                </a:lnTo>
                <a:lnTo>
                  <a:pt x="1754" y="332"/>
                </a:lnTo>
                <a:lnTo>
                  <a:pt x="1719" y="332"/>
                </a:lnTo>
                <a:lnTo>
                  <a:pt x="1719" y="324"/>
                </a:lnTo>
                <a:lnTo>
                  <a:pt x="1676" y="324"/>
                </a:lnTo>
                <a:lnTo>
                  <a:pt x="1676" y="318"/>
                </a:lnTo>
                <a:lnTo>
                  <a:pt x="1639" y="318"/>
                </a:lnTo>
                <a:lnTo>
                  <a:pt x="1639" y="310"/>
                </a:lnTo>
                <a:lnTo>
                  <a:pt x="1595" y="310"/>
                </a:lnTo>
                <a:lnTo>
                  <a:pt x="1595" y="296"/>
                </a:lnTo>
                <a:lnTo>
                  <a:pt x="1558" y="296"/>
                </a:lnTo>
                <a:lnTo>
                  <a:pt x="1558" y="287"/>
                </a:lnTo>
                <a:lnTo>
                  <a:pt x="1514" y="287"/>
                </a:lnTo>
                <a:lnTo>
                  <a:pt x="1514" y="272"/>
                </a:lnTo>
                <a:lnTo>
                  <a:pt x="1436" y="272"/>
                </a:lnTo>
                <a:lnTo>
                  <a:pt x="1436" y="259"/>
                </a:lnTo>
                <a:lnTo>
                  <a:pt x="1399" y="259"/>
                </a:lnTo>
                <a:lnTo>
                  <a:pt x="1399" y="250"/>
                </a:lnTo>
                <a:lnTo>
                  <a:pt x="1362" y="250"/>
                </a:lnTo>
                <a:lnTo>
                  <a:pt x="1362" y="236"/>
                </a:lnTo>
                <a:lnTo>
                  <a:pt x="1318" y="236"/>
                </a:lnTo>
                <a:lnTo>
                  <a:pt x="1318" y="228"/>
                </a:lnTo>
                <a:lnTo>
                  <a:pt x="1281" y="228"/>
                </a:lnTo>
                <a:lnTo>
                  <a:pt x="1281" y="222"/>
                </a:lnTo>
                <a:lnTo>
                  <a:pt x="1231" y="222"/>
                </a:lnTo>
                <a:lnTo>
                  <a:pt x="1231" y="213"/>
                </a:lnTo>
                <a:lnTo>
                  <a:pt x="1203" y="213"/>
                </a:lnTo>
                <a:lnTo>
                  <a:pt x="1203" y="208"/>
                </a:lnTo>
                <a:lnTo>
                  <a:pt x="1149" y="208"/>
                </a:lnTo>
                <a:lnTo>
                  <a:pt x="1149" y="199"/>
                </a:lnTo>
                <a:lnTo>
                  <a:pt x="1114" y="199"/>
                </a:lnTo>
                <a:lnTo>
                  <a:pt x="1114" y="184"/>
                </a:lnTo>
                <a:lnTo>
                  <a:pt x="1071" y="184"/>
                </a:lnTo>
                <a:lnTo>
                  <a:pt x="1071" y="177"/>
                </a:lnTo>
                <a:lnTo>
                  <a:pt x="1034" y="177"/>
                </a:lnTo>
                <a:lnTo>
                  <a:pt x="1034" y="171"/>
                </a:lnTo>
                <a:lnTo>
                  <a:pt x="990" y="171"/>
                </a:lnTo>
                <a:lnTo>
                  <a:pt x="990" y="154"/>
                </a:lnTo>
                <a:lnTo>
                  <a:pt x="953" y="154"/>
                </a:lnTo>
                <a:lnTo>
                  <a:pt x="953" y="148"/>
                </a:lnTo>
                <a:lnTo>
                  <a:pt x="911" y="148"/>
                </a:lnTo>
                <a:lnTo>
                  <a:pt x="911" y="140"/>
                </a:lnTo>
                <a:lnTo>
                  <a:pt x="874" y="140"/>
                </a:lnTo>
                <a:lnTo>
                  <a:pt x="874" y="133"/>
                </a:lnTo>
                <a:lnTo>
                  <a:pt x="829" y="133"/>
                </a:lnTo>
                <a:lnTo>
                  <a:pt x="829" y="118"/>
                </a:lnTo>
                <a:lnTo>
                  <a:pt x="794" y="118"/>
                </a:lnTo>
                <a:lnTo>
                  <a:pt x="794" y="111"/>
                </a:lnTo>
                <a:lnTo>
                  <a:pt x="714" y="111"/>
                </a:lnTo>
                <a:lnTo>
                  <a:pt x="714" y="96"/>
                </a:lnTo>
                <a:lnTo>
                  <a:pt x="662" y="96"/>
                </a:lnTo>
                <a:lnTo>
                  <a:pt x="662" y="89"/>
                </a:lnTo>
                <a:lnTo>
                  <a:pt x="633" y="89"/>
                </a:lnTo>
                <a:lnTo>
                  <a:pt x="633" y="80"/>
                </a:lnTo>
                <a:lnTo>
                  <a:pt x="583" y="80"/>
                </a:lnTo>
                <a:lnTo>
                  <a:pt x="583" y="66"/>
                </a:lnTo>
                <a:lnTo>
                  <a:pt x="552" y="66"/>
                </a:lnTo>
                <a:lnTo>
                  <a:pt x="552" y="59"/>
                </a:lnTo>
                <a:lnTo>
                  <a:pt x="502" y="59"/>
                </a:lnTo>
                <a:lnTo>
                  <a:pt x="502" y="52"/>
                </a:lnTo>
                <a:lnTo>
                  <a:pt x="465" y="52"/>
                </a:lnTo>
                <a:lnTo>
                  <a:pt x="465" y="37"/>
                </a:lnTo>
                <a:lnTo>
                  <a:pt x="422" y="37"/>
                </a:lnTo>
                <a:lnTo>
                  <a:pt x="422" y="28"/>
                </a:lnTo>
                <a:lnTo>
                  <a:pt x="387" y="28"/>
                </a:lnTo>
                <a:lnTo>
                  <a:pt x="387" y="23"/>
                </a:lnTo>
                <a:lnTo>
                  <a:pt x="350" y="23"/>
                </a:lnTo>
                <a:lnTo>
                  <a:pt x="350" y="15"/>
                </a:lnTo>
                <a:lnTo>
                  <a:pt x="305" y="15"/>
                </a:lnTo>
                <a:lnTo>
                  <a:pt x="305" y="0"/>
                </a:lnTo>
                <a:lnTo>
                  <a:pt x="269" y="0"/>
                </a:lnTo>
                <a:close/>
              </a:path>
            </a:pathLst>
          </a:custGeom>
          <a:solidFill>
            <a:srgbClr val="0202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3973" name="Freeform 677"/>
          <p:cNvSpPr>
            <a:spLocks/>
          </p:cNvSpPr>
          <p:nvPr/>
        </p:nvSpPr>
        <p:spPr bwMode="auto">
          <a:xfrm>
            <a:off x="1104900" y="2874963"/>
            <a:ext cx="336550" cy="225425"/>
          </a:xfrm>
          <a:custGeom>
            <a:avLst/>
            <a:gdLst/>
            <a:ahLst/>
            <a:cxnLst>
              <a:cxn ang="0">
                <a:pos x="197" y="59"/>
              </a:cxn>
              <a:cxn ang="0">
                <a:pos x="175" y="133"/>
              </a:cxn>
              <a:cxn ang="0">
                <a:pos x="146" y="208"/>
              </a:cxn>
              <a:cxn ang="0">
                <a:pos x="116" y="310"/>
              </a:cxn>
              <a:cxn ang="0">
                <a:pos x="79" y="375"/>
              </a:cxn>
              <a:cxn ang="0">
                <a:pos x="57" y="472"/>
              </a:cxn>
              <a:cxn ang="0">
                <a:pos x="29" y="531"/>
              </a:cxn>
              <a:cxn ang="0">
                <a:pos x="7" y="605"/>
              </a:cxn>
              <a:cxn ang="0">
                <a:pos x="79" y="1417"/>
              </a:cxn>
              <a:cxn ang="0">
                <a:pos x="153" y="1440"/>
              </a:cxn>
              <a:cxn ang="0">
                <a:pos x="270" y="1462"/>
              </a:cxn>
              <a:cxn ang="0">
                <a:pos x="342" y="1482"/>
              </a:cxn>
              <a:cxn ang="0">
                <a:pos x="458" y="1505"/>
              </a:cxn>
              <a:cxn ang="0">
                <a:pos x="525" y="1536"/>
              </a:cxn>
              <a:cxn ang="0">
                <a:pos x="677" y="1556"/>
              </a:cxn>
              <a:cxn ang="0">
                <a:pos x="766" y="1587"/>
              </a:cxn>
              <a:cxn ang="0">
                <a:pos x="875" y="1601"/>
              </a:cxn>
              <a:cxn ang="0">
                <a:pos x="954" y="1638"/>
              </a:cxn>
              <a:cxn ang="0">
                <a:pos x="1108" y="1653"/>
              </a:cxn>
              <a:cxn ang="0">
                <a:pos x="1173" y="1684"/>
              </a:cxn>
              <a:cxn ang="0">
                <a:pos x="1291" y="1704"/>
              </a:cxn>
              <a:cxn ang="0">
                <a:pos x="1363" y="1735"/>
              </a:cxn>
              <a:cxn ang="0">
                <a:pos x="1515" y="1757"/>
              </a:cxn>
              <a:cxn ang="0">
                <a:pos x="1596" y="1786"/>
              </a:cxn>
              <a:cxn ang="0">
                <a:pos x="1711" y="1800"/>
              </a:cxn>
              <a:cxn ang="0">
                <a:pos x="1792" y="1829"/>
              </a:cxn>
              <a:cxn ang="0">
                <a:pos x="1909" y="1851"/>
              </a:cxn>
              <a:cxn ang="0">
                <a:pos x="1924" y="1772"/>
              </a:cxn>
              <a:cxn ang="0">
                <a:pos x="1952" y="1712"/>
              </a:cxn>
              <a:cxn ang="0">
                <a:pos x="1974" y="1638"/>
              </a:cxn>
              <a:cxn ang="0">
                <a:pos x="2003" y="1587"/>
              </a:cxn>
              <a:cxn ang="0">
                <a:pos x="2025" y="1482"/>
              </a:cxn>
              <a:cxn ang="0">
                <a:pos x="2055" y="1440"/>
              </a:cxn>
              <a:cxn ang="0">
                <a:pos x="2075" y="1380"/>
              </a:cxn>
              <a:cxn ang="0">
                <a:pos x="2106" y="1321"/>
              </a:cxn>
              <a:cxn ang="0">
                <a:pos x="2120" y="1240"/>
              </a:cxn>
              <a:cxn ang="0">
                <a:pos x="2061" y="421"/>
              </a:cxn>
              <a:cxn ang="0">
                <a:pos x="1983" y="391"/>
              </a:cxn>
              <a:cxn ang="0">
                <a:pos x="1857" y="375"/>
              </a:cxn>
              <a:cxn ang="0">
                <a:pos x="1778" y="347"/>
              </a:cxn>
              <a:cxn ang="0">
                <a:pos x="1661" y="332"/>
              </a:cxn>
              <a:cxn ang="0">
                <a:pos x="1581" y="310"/>
              </a:cxn>
              <a:cxn ang="0">
                <a:pos x="1456" y="287"/>
              </a:cxn>
              <a:cxn ang="0">
                <a:pos x="1341" y="250"/>
              </a:cxn>
              <a:cxn ang="0">
                <a:pos x="1223" y="228"/>
              </a:cxn>
              <a:cxn ang="0">
                <a:pos x="1145" y="208"/>
              </a:cxn>
              <a:cxn ang="0">
                <a:pos x="1013" y="184"/>
              </a:cxn>
              <a:cxn ang="0">
                <a:pos x="932" y="154"/>
              </a:cxn>
              <a:cxn ang="0">
                <a:pos x="816" y="140"/>
              </a:cxn>
              <a:cxn ang="0">
                <a:pos x="736" y="111"/>
              </a:cxn>
              <a:cxn ang="0">
                <a:pos x="575" y="89"/>
              </a:cxn>
              <a:cxn ang="0">
                <a:pos x="494" y="59"/>
              </a:cxn>
              <a:cxn ang="0">
                <a:pos x="364" y="37"/>
              </a:cxn>
              <a:cxn ang="0">
                <a:pos x="292" y="15"/>
              </a:cxn>
            </a:cxnLst>
            <a:rect l="0" t="0" r="r" b="b"/>
            <a:pathLst>
              <a:path w="2127" h="1851">
                <a:moveTo>
                  <a:pt x="211" y="0"/>
                </a:moveTo>
                <a:lnTo>
                  <a:pt x="211" y="28"/>
                </a:lnTo>
                <a:lnTo>
                  <a:pt x="203" y="28"/>
                </a:lnTo>
                <a:lnTo>
                  <a:pt x="203" y="59"/>
                </a:lnTo>
                <a:lnTo>
                  <a:pt x="197" y="59"/>
                </a:lnTo>
                <a:lnTo>
                  <a:pt x="197" y="89"/>
                </a:lnTo>
                <a:lnTo>
                  <a:pt x="188" y="89"/>
                </a:lnTo>
                <a:lnTo>
                  <a:pt x="188" y="111"/>
                </a:lnTo>
                <a:lnTo>
                  <a:pt x="175" y="111"/>
                </a:lnTo>
                <a:lnTo>
                  <a:pt x="175" y="133"/>
                </a:lnTo>
                <a:lnTo>
                  <a:pt x="166" y="133"/>
                </a:lnTo>
                <a:lnTo>
                  <a:pt x="166" y="184"/>
                </a:lnTo>
                <a:lnTo>
                  <a:pt x="153" y="184"/>
                </a:lnTo>
                <a:lnTo>
                  <a:pt x="153" y="208"/>
                </a:lnTo>
                <a:lnTo>
                  <a:pt x="146" y="208"/>
                </a:lnTo>
                <a:lnTo>
                  <a:pt x="146" y="228"/>
                </a:lnTo>
                <a:lnTo>
                  <a:pt x="129" y="228"/>
                </a:lnTo>
                <a:lnTo>
                  <a:pt x="129" y="272"/>
                </a:lnTo>
                <a:lnTo>
                  <a:pt x="116" y="272"/>
                </a:lnTo>
                <a:lnTo>
                  <a:pt x="116" y="310"/>
                </a:lnTo>
                <a:lnTo>
                  <a:pt x="110" y="310"/>
                </a:lnTo>
                <a:lnTo>
                  <a:pt x="110" y="332"/>
                </a:lnTo>
                <a:lnTo>
                  <a:pt x="94" y="332"/>
                </a:lnTo>
                <a:lnTo>
                  <a:pt x="94" y="375"/>
                </a:lnTo>
                <a:lnTo>
                  <a:pt x="79" y="375"/>
                </a:lnTo>
                <a:lnTo>
                  <a:pt x="79" y="406"/>
                </a:lnTo>
                <a:lnTo>
                  <a:pt x="73" y="406"/>
                </a:lnTo>
                <a:lnTo>
                  <a:pt x="73" y="435"/>
                </a:lnTo>
                <a:lnTo>
                  <a:pt x="57" y="435"/>
                </a:lnTo>
                <a:lnTo>
                  <a:pt x="57" y="472"/>
                </a:lnTo>
                <a:lnTo>
                  <a:pt x="42" y="472"/>
                </a:lnTo>
                <a:lnTo>
                  <a:pt x="42" y="509"/>
                </a:lnTo>
                <a:lnTo>
                  <a:pt x="37" y="509"/>
                </a:lnTo>
                <a:lnTo>
                  <a:pt x="37" y="531"/>
                </a:lnTo>
                <a:lnTo>
                  <a:pt x="29" y="531"/>
                </a:lnTo>
                <a:lnTo>
                  <a:pt x="29" y="545"/>
                </a:lnTo>
                <a:lnTo>
                  <a:pt x="14" y="545"/>
                </a:lnTo>
                <a:lnTo>
                  <a:pt x="14" y="576"/>
                </a:lnTo>
                <a:lnTo>
                  <a:pt x="7" y="576"/>
                </a:lnTo>
                <a:lnTo>
                  <a:pt x="7" y="605"/>
                </a:lnTo>
                <a:lnTo>
                  <a:pt x="0" y="605"/>
                </a:lnTo>
                <a:lnTo>
                  <a:pt x="0" y="1403"/>
                </a:lnTo>
                <a:lnTo>
                  <a:pt x="37" y="1403"/>
                </a:lnTo>
                <a:lnTo>
                  <a:pt x="37" y="1417"/>
                </a:lnTo>
                <a:lnTo>
                  <a:pt x="79" y="1417"/>
                </a:lnTo>
                <a:lnTo>
                  <a:pt x="79" y="1425"/>
                </a:lnTo>
                <a:lnTo>
                  <a:pt x="116" y="1425"/>
                </a:lnTo>
                <a:lnTo>
                  <a:pt x="116" y="1431"/>
                </a:lnTo>
                <a:lnTo>
                  <a:pt x="153" y="1431"/>
                </a:lnTo>
                <a:lnTo>
                  <a:pt x="153" y="1440"/>
                </a:lnTo>
                <a:lnTo>
                  <a:pt x="188" y="1440"/>
                </a:lnTo>
                <a:lnTo>
                  <a:pt x="188" y="1446"/>
                </a:lnTo>
                <a:lnTo>
                  <a:pt x="225" y="1446"/>
                </a:lnTo>
                <a:lnTo>
                  <a:pt x="225" y="1462"/>
                </a:lnTo>
                <a:lnTo>
                  <a:pt x="270" y="1462"/>
                </a:lnTo>
                <a:lnTo>
                  <a:pt x="270" y="1468"/>
                </a:lnTo>
                <a:lnTo>
                  <a:pt x="306" y="1468"/>
                </a:lnTo>
                <a:lnTo>
                  <a:pt x="306" y="1477"/>
                </a:lnTo>
                <a:lnTo>
                  <a:pt x="342" y="1477"/>
                </a:lnTo>
                <a:lnTo>
                  <a:pt x="342" y="1482"/>
                </a:lnTo>
                <a:lnTo>
                  <a:pt x="379" y="1482"/>
                </a:lnTo>
                <a:lnTo>
                  <a:pt x="379" y="1499"/>
                </a:lnTo>
                <a:lnTo>
                  <a:pt x="421" y="1499"/>
                </a:lnTo>
                <a:lnTo>
                  <a:pt x="421" y="1505"/>
                </a:lnTo>
                <a:lnTo>
                  <a:pt x="458" y="1505"/>
                </a:lnTo>
                <a:lnTo>
                  <a:pt x="458" y="1513"/>
                </a:lnTo>
                <a:lnTo>
                  <a:pt x="494" y="1513"/>
                </a:lnTo>
                <a:lnTo>
                  <a:pt x="494" y="1519"/>
                </a:lnTo>
                <a:lnTo>
                  <a:pt x="525" y="1519"/>
                </a:lnTo>
                <a:lnTo>
                  <a:pt x="525" y="1536"/>
                </a:lnTo>
                <a:lnTo>
                  <a:pt x="604" y="1536"/>
                </a:lnTo>
                <a:lnTo>
                  <a:pt x="604" y="1550"/>
                </a:lnTo>
                <a:lnTo>
                  <a:pt x="640" y="1550"/>
                </a:lnTo>
                <a:lnTo>
                  <a:pt x="640" y="1556"/>
                </a:lnTo>
                <a:lnTo>
                  <a:pt x="677" y="1556"/>
                </a:lnTo>
                <a:lnTo>
                  <a:pt x="677" y="1565"/>
                </a:lnTo>
                <a:lnTo>
                  <a:pt x="721" y="1565"/>
                </a:lnTo>
                <a:lnTo>
                  <a:pt x="721" y="1579"/>
                </a:lnTo>
                <a:lnTo>
                  <a:pt x="766" y="1579"/>
                </a:lnTo>
                <a:lnTo>
                  <a:pt x="766" y="1587"/>
                </a:lnTo>
                <a:lnTo>
                  <a:pt x="802" y="1587"/>
                </a:lnTo>
                <a:lnTo>
                  <a:pt x="802" y="1594"/>
                </a:lnTo>
                <a:lnTo>
                  <a:pt x="839" y="1594"/>
                </a:lnTo>
                <a:lnTo>
                  <a:pt x="839" y="1601"/>
                </a:lnTo>
                <a:lnTo>
                  <a:pt x="875" y="1601"/>
                </a:lnTo>
                <a:lnTo>
                  <a:pt x="875" y="1616"/>
                </a:lnTo>
                <a:lnTo>
                  <a:pt x="917" y="1616"/>
                </a:lnTo>
                <a:lnTo>
                  <a:pt x="917" y="1624"/>
                </a:lnTo>
                <a:lnTo>
                  <a:pt x="954" y="1624"/>
                </a:lnTo>
                <a:lnTo>
                  <a:pt x="954" y="1638"/>
                </a:lnTo>
                <a:lnTo>
                  <a:pt x="1027" y="1638"/>
                </a:lnTo>
                <a:lnTo>
                  <a:pt x="1027" y="1647"/>
                </a:lnTo>
                <a:lnTo>
                  <a:pt x="1056" y="1647"/>
                </a:lnTo>
                <a:lnTo>
                  <a:pt x="1056" y="1653"/>
                </a:lnTo>
                <a:lnTo>
                  <a:pt x="1108" y="1653"/>
                </a:lnTo>
                <a:lnTo>
                  <a:pt x="1108" y="1667"/>
                </a:lnTo>
                <a:lnTo>
                  <a:pt x="1145" y="1667"/>
                </a:lnTo>
                <a:lnTo>
                  <a:pt x="1145" y="1675"/>
                </a:lnTo>
                <a:lnTo>
                  <a:pt x="1173" y="1675"/>
                </a:lnTo>
                <a:lnTo>
                  <a:pt x="1173" y="1684"/>
                </a:lnTo>
                <a:lnTo>
                  <a:pt x="1209" y="1684"/>
                </a:lnTo>
                <a:lnTo>
                  <a:pt x="1209" y="1698"/>
                </a:lnTo>
                <a:lnTo>
                  <a:pt x="1260" y="1698"/>
                </a:lnTo>
                <a:lnTo>
                  <a:pt x="1260" y="1704"/>
                </a:lnTo>
                <a:lnTo>
                  <a:pt x="1291" y="1704"/>
                </a:lnTo>
                <a:lnTo>
                  <a:pt x="1291" y="1712"/>
                </a:lnTo>
                <a:lnTo>
                  <a:pt x="1326" y="1712"/>
                </a:lnTo>
                <a:lnTo>
                  <a:pt x="1326" y="1720"/>
                </a:lnTo>
                <a:lnTo>
                  <a:pt x="1363" y="1720"/>
                </a:lnTo>
                <a:lnTo>
                  <a:pt x="1363" y="1735"/>
                </a:lnTo>
                <a:lnTo>
                  <a:pt x="1406" y="1735"/>
                </a:lnTo>
                <a:lnTo>
                  <a:pt x="1406" y="1741"/>
                </a:lnTo>
                <a:lnTo>
                  <a:pt x="1442" y="1741"/>
                </a:lnTo>
                <a:lnTo>
                  <a:pt x="1442" y="1757"/>
                </a:lnTo>
                <a:lnTo>
                  <a:pt x="1515" y="1757"/>
                </a:lnTo>
                <a:lnTo>
                  <a:pt x="1515" y="1763"/>
                </a:lnTo>
                <a:lnTo>
                  <a:pt x="1559" y="1763"/>
                </a:lnTo>
                <a:lnTo>
                  <a:pt x="1559" y="1772"/>
                </a:lnTo>
                <a:lnTo>
                  <a:pt x="1596" y="1772"/>
                </a:lnTo>
                <a:lnTo>
                  <a:pt x="1596" y="1786"/>
                </a:lnTo>
                <a:lnTo>
                  <a:pt x="1633" y="1786"/>
                </a:lnTo>
                <a:lnTo>
                  <a:pt x="1633" y="1794"/>
                </a:lnTo>
                <a:lnTo>
                  <a:pt x="1674" y="1794"/>
                </a:lnTo>
                <a:lnTo>
                  <a:pt x="1674" y="1800"/>
                </a:lnTo>
                <a:lnTo>
                  <a:pt x="1711" y="1800"/>
                </a:lnTo>
                <a:lnTo>
                  <a:pt x="1711" y="1814"/>
                </a:lnTo>
                <a:lnTo>
                  <a:pt x="1748" y="1814"/>
                </a:lnTo>
                <a:lnTo>
                  <a:pt x="1748" y="1823"/>
                </a:lnTo>
                <a:lnTo>
                  <a:pt x="1792" y="1823"/>
                </a:lnTo>
                <a:lnTo>
                  <a:pt x="1792" y="1829"/>
                </a:lnTo>
                <a:lnTo>
                  <a:pt x="1829" y="1829"/>
                </a:lnTo>
                <a:lnTo>
                  <a:pt x="1829" y="1845"/>
                </a:lnTo>
                <a:lnTo>
                  <a:pt x="1857" y="1845"/>
                </a:lnTo>
                <a:lnTo>
                  <a:pt x="1857" y="1851"/>
                </a:lnTo>
                <a:lnTo>
                  <a:pt x="1909" y="1851"/>
                </a:lnTo>
                <a:lnTo>
                  <a:pt x="1909" y="1845"/>
                </a:lnTo>
                <a:lnTo>
                  <a:pt x="1916" y="1845"/>
                </a:lnTo>
                <a:lnTo>
                  <a:pt x="1916" y="1800"/>
                </a:lnTo>
                <a:lnTo>
                  <a:pt x="1924" y="1800"/>
                </a:lnTo>
                <a:lnTo>
                  <a:pt x="1924" y="1772"/>
                </a:lnTo>
                <a:lnTo>
                  <a:pt x="1929" y="1772"/>
                </a:lnTo>
                <a:lnTo>
                  <a:pt x="1929" y="1757"/>
                </a:lnTo>
                <a:lnTo>
                  <a:pt x="1946" y="1757"/>
                </a:lnTo>
                <a:lnTo>
                  <a:pt x="1946" y="1712"/>
                </a:lnTo>
                <a:lnTo>
                  <a:pt x="1952" y="1712"/>
                </a:lnTo>
                <a:lnTo>
                  <a:pt x="1952" y="1684"/>
                </a:lnTo>
                <a:lnTo>
                  <a:pt x="1966" y="1684"/>
                </a:lnTo>
                <a:lnTo>
                  <a:pt x="1966" y="1667"/>
                </a:lnTo>
                <a:lnTo>
                  <a:pt x="1974" y="1667"/>
                </a:lnTo>
                <a:lnTo>
                  <a:pt x="1974" y="1638"/>
                </a:lnTo>
                <a:lnTo>
                  <a:pt x="1983" y="1638"/>
                </a:lnTo>
                <a:lnTo>
                  <a:pt x="1983" y="1624"/>
                </a:lnTo>
                <a:lnTo>
                  <a:pt x="1988" y="1624"/>
                </a:lnTo>
                <a:lnTo>
                  <a:pt x="1988" y="1587"/>
                </a:lnTo>
                <a:lnTo>
                  <a:pt x="2003" y="1587"/>
                </a:lnTo>
                <a:lnTo>
                  <a:pt x="2003" y="1565"/>
                </a:lnTo>
                <a:lnTo>
                  <a:pt x="2011" y="1565"/>
                </a:lnTo>
                <a:lnTo>
                  <a:pt x="2011" y="1536"/>
                </a:lnTo>
                <a:lnTo>
                  <a:pt x="2025" y="1536"/>
                </a:lnTo>
                <a:lnTo>
                  <a:pt x="2025" y="1482"/>
                </a:lnTo>
                <a:lnTo>
                  <a:pt x="2039" y="1482"/>
                </a:lnTo>
                <a:lnTo>
                  <a:pt x="2039" y="1468"/>
                </a:lnTo>
                <a:lnTo>
                  <a:pt x="2047" y="1468"/>
                </a:lnTo>
                <a:lnTo>
                  <a:pt x="2047" y="1440"/>
                </a:lnTo>
                <a:lnTo>
                  <a:pt x="2055" y="1440"/>
                </a:lnTo>
                <a:lnTo>
                  <a:pt x="2055" y="1425"/>
                </a:lnTo>
                <a:lnTo>
                  <a:pt x="2061" y="1425"/>
                </a:lnTo>
                <a:lnTo>
                  <a:pt x="2061" y="1403"/>
                </a:lnTo>
                <a:lnTo>
                  <a:pt x="2075" y="1403"/>
                </a:lnTo>
                <a:lnTo>
                  <a:pt x="2075" y="1380"/>
                </a:lnTo>
                <a:lnTo>
                  <a:pt x="2084" y="1380"/>
                </a:lnTo>
                <a:lnTo>
                  <a:pt x="2084" y="1357"/>
                </a:lnTo>
                <a:lnTo>
                  <a:pt x="2090" y="1357"/>
                </a:lnTo>
                <a:lnTo>
                  <a:pt x="2090" y="1321"/>
                </a:lnTo>
                <a:lnTo>
                  <a:pt x="2106" y="1321"/>
                </a:lnTo>
                <a:lnTo>
                  <a:pt x="2106" y="1297"/>
                </a:lnTo>
                <a:lnTo>
                  <a:pt x="2112" y="1297"/>
                </a:lnTo>
                <a:lnTo>
                  <a:pt x="2112" y="1261"/>
                </a:lnTo>
                <a:lnTo>
                  <a:pt x="2120" y="1261"/>
                </a:lnTo>
                <a:lnTo>
                  <a:pt x="2120" y="1240"/>
                </a:lnTo>
                <a:lnTo>
                  <a:pt x="2127" y="1240"/>
                </a:lnTo>
                <a:lnTo>
                  <a:pt x="2127" y="435"/>
                </a:lnTo>
                <a:lnTo>
                  <a:pt x="2106" y="435"/>
                </a:lnTo>
                <a:lnTo>
                  <a:pt x="2106" y="421"/>
                </a:lnTo>
                <a:lnTo>
                  <a:pt x="2061" y="421"/>
                </a:lnTo>
                <a:lnTo>
                  <a:pt x="2061" y="413"/>
                </a:lnTo>
                <a:lnTo>
                  <a:pt x="2025" y="413"/>
                </a:lnTo>
                <a:lnTo>
                  <a:pt x="2025" y="406"/>
                </a:lnTo>
                <a:lnTo>
                  <a:pt x="1983" y="406"/>
                </a:lnTo>
                <a:lnTo>
                  <a:pt x="1983" y="391"/>
                </a:lnTo>
                <a:lnTo>
                  <a:pt x="1946" y="391"/>
                </a:lnTo>
                <a:lnTo>
                  <a:pt x="1946" y="384"/>
                </a:lnTo>
                <a:lnTo>
                  <a:pt x="1909" y="384"/>
                </a:lnTo>
                <a:lnTo>
                  <a:pt x="1909" y="375"/>
                </a:lnTo>
                <a:lnTo>
                  <a:pt x="1857" y="375"/>
                </a:lnTo>
                <a:lnTo>
                  <a:pt x="1857" y="369"/>
                </a:lnTo>
                <a:lnTo>
                  <a:pt x="1829" y="369"/>
                </a:lnTo>
                <a:lnTo>
                  <a:pt x="1829" y="355"/>
                </a:lnTo>
                <a:lnTo>
                  <a:pt x="1778" y="355"/>
                </a:lnTo>
                <a:lnTo>
                  <a:pt x="1778" y="347"/>
                </a:lnTo>
                <a:lnTo>
                  <a:pt x="1742" y="347"/>
                </a:lnTo>
                <a:lnTo>
                  <a:pt x="1742" y="338"/>
                </a:lnTo>
                <a:lnTo>
                  <a:pt x="1696" y="338"/>
                </a:lnTo>
                <a:lnTo>
                  <a:pt x="1696" y="332"/>
                </a:lnTo>
                <a:lnTo>
                  <a:pt x="1661" y="332"/>
                </a:lnTo>
                <a:lnTo>
                  <a:pt x="1661" y="324"/>
                </a:lnTo>
                <a:lnTo>
                  <a:pt x="1618" y="324"/>
                </a:lnTo>
                <a:lnTo>
                  <a:pt x="1618" y="318"/>
                </a:lnTo>
                <a:lnTo>
                  <a:pt x="1581" y="318"/>
                </a:lnTo>
                <a:lnTo>
                  <a:pt x="1581" y="310"/>
                </a:lnTo>
                <a:lnTo>
                  <a:pt x="1537" y="310"/>
                </a:lnTo>
                <a:lnTo>
                  <a:pt x="1537" y="296"/>
                </a:lnTo>
                <a:lnTo>
                  <a:pt x="1500" y="296"/>
                </a:lnTo>
                <a:lnTo>
                  <a:pt x="1500" y="287"/>
                </a:lnTo>
                <a:lnTo>
                  <a:pt x="1456" y="287"/>
                </a:lnTo>
                <a:lnTo>
                  <a:pt x="1456" y="272"/>
                </a:lnTo>
                <a:lnTo>
                  <a:pt x="1378" y="272"/>
                </a:lnTo>
                <a:lnTo>
                  <a:pt x="1378" y="259"/>
                </a:lnTo>
                <a:lnTo>
                  <a:pt x="1341" y="259"/>
                </a:lnTo>
                <a:lnTo>
                  <a:pt x="1341" y="250"/>
                </a:lnTo>
                <a:lnTo>
                  <a:pt x="1304" y="250"/>
                </a:lnTo>
                <a:lnTo>
                  <a:pt x="1304" y="236"/>
                </a:lnTo>
                <a:lnTo>
                  <a:pt x="1260" y="236"/>
                </a:lnTo>
                <a:lnTo>
                  <a:pt x="1260" y="228"/>
                </a:lnTo>
                <a:lnTo>
                  <a:pt x="1223" y="228"/>
                </a:lnTo>
                <a:lnTo>
                  <a:pt x="1223" y="222"/>
                </a:lnTo>
                <a:lnTo>
                  <a:pt x="1173" y="222"/>
                </a:lnTo>
                <a:lnTo>
                  <a:pt x="1173" y="213"/>
                </a:lnTo>
                <a:lnTo>
                  <a:pt x="1145" y="213"/>
                </a:lnTo>
                <a:lnTo>
                  <a:pt x="1145" y="208"/>
                </a:lnTo>
                <a:lnTo>
                  <a:pt x="1091" y="208"/>
                </a:lnTo>
                <a:lnTo>
                  <a:pt x="1091" y="199"/>
                </a:lnTo>
                <a:lnTo>
                  <a:pt x="1056" y="199"/>
                </a:lnTo>
                <a:lnTo>
                  <a:pt x="1056" y="184"/>
                </a:lnTo>
                <a:lnTo>
                  <a:pt x="1013" y="184"/>
                </a:lnTo>
                <a:lnTo>
                  <a:pt x="1013" y="177"/>
                </a:lnTo>
                <a:lnTo>
                  <a:pt x="976" y="177"/>
                </a:lnTo>
                <a:lnTo>
                  <a:pt x="976" y="171"/>
                </a:lnTo>
                <a:lnTo>
                  <a:pt x="932" y="171"/>
                </a:lnTo>
                <a:lnTo>
                  <a:pt x="932" y="154"/>
                </a:lnTo>
                <a:lnTo>
                  <a:pt x="895" y="154"/>
                </a:lnTo>
                <a:lnTo>
                  <a:pt x="895" y="148"/>
                </a:lnTo>
                <a:lnTo>
                  <a:pt x="853" y="148"/>
                </a:lnTo>
                <a:lnTo>
                  <a:pt x="853" y="140"/>
                </a:lnTo>
                <a:lnTo>
                  <a:pt x="816" y="140"/>
                </a:lnTo>
                <a:lnTo>
                  <a:pt x="816" y="133"/>
                </a:lnTo>
                <a:lnTo>
                  <a:pt x="771" y="133"/>
                </a:lnTo>
                <a:lnTo>
                  <a:pt x="771" y="118"/>
                </a:lnTo>
                <a:lnTo>
                  <a:pt x="736" y="118"/>
                </a:lnTo>
                <a:lnTo>
                  <a:pt x="736" y="111"/>
                </a:lnTo>
                <a:lnTo>
                  <a:pt x="656" y="111"/>
                </a:lnTo>
                <a:lnTo>
                  <a:pt x="656" y="96"/>
                </a:lnTo>
                <a:lnTo>
                  <a:pt x="604" y="96"/>
                </a:lnTo>
                <a:lnTo>
                  <a:pt x="604" y="89"/>
                </a:lnTo>
                <a:lnTo>
                  <a:pt x="575" y="89"/>
                </a:lnTo>
                <a:lnTo>
                  <a:pt x="575" y="80"/>
                </a:lnTo>
                <a:lnTo>
                  <a:pt x="525" y="80"/>
                </a:lnTo>
                <a:lnTo>
                  <a:pt x="525" y="66"/>
                </a:lnTo>
                <a:lnTo>
                  <a:pt x="494" y="66"/>
                </a:lnTo>
                <a:lnTo>
                  <a:pt x="494" y="59"/>
                </a:lnTo>
                <a:lnTo>
                  <a:pt x="444" y="59"/>
                </a:lnTo>
                <a:lnTo>
                  <a:pt x="444" y="52"/>
                </a:lnTo>
                <a:lnTo>
                  <a:pt x="407" y="52"/>
                </a:lnTo>
                <a:lnTo>
                  <a:pt x="407" y="37"/>
                </a:lnTo>
                <a:lnTo>
                  <a:pt x="364" y="37"/>
                </a:lnTo>
                <a:lnTo>
                  <a:pt x="364" y="28"/>
                </a:lnTo>
                <a:lnTo>
                  <a:pt x="329" y="28"/>
                </a:lnTo>
                <a:lnTo>
                  <a:pt x="329" y="23"/>
                </a:lnTo>
                <a:lnTo>
                  <a:pt x="292" y="23"/>
                </a:lnTo>
                <a:lnTo>
                  <a:pt x="292" y="15"/>
                </a:lnTo>
                <a:lnTo>
                  <a:pt x="247" y="15"/>
                </a:lnTo>
                <a:lnTo>
                  <a:pt x="247" y="0"/>
                </a:lnTo>
                <a:lnTo>
                  <a:pt x="211" y="0"/>
                </a:lnTo>
                <a:close/>
              </a:path>
            </a:pathLst>
          </a:custGeom>
          <a:solidFill>
            <a:srgbClr val="0202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3974" name="Freeform 678"/>
          <p:cNvSpPr>
            <a:spLocks/>
          </p:cNvSpPr>
          <p:nvPr/>
        </p:nvSpPr>
        <p:spPr bwMode="auto">
          <a:xfrm>
            <a:off x="1116013" y="2874963"/>
            <a:ext cx="315912" cy="225425"/>
          </a:xfrm>
          <a:custGeom>
            <a:avLst/>
            <a:gdLst/>
            <a:ahLst/>
            <a:cxnLst>
              <a:cxn ang="0">
                <a:pos x="130" y="59"/>
              </a:cxn>
              <a:cxn ang="0">
                <a:pos x="115" y="111"/>
              </a:cxn>
              <a:cxn ang="0">
                <a:pos x="93" y="184"/>
              </a:cxn>
              <a:cxn ang="0">
                <a:pos x="73" y="228"/>
              </a:cxn>
              <a:cxn ang="0">
                <a:pos x="43" y="310"/>
              </a:cxn>
              <a:cxn ang="0">
                <a:pos x="21" y="375"/>
              </a:cxn>
              <a:cxn ang="0">
                <a:pos x="0" y="1417"/>
              </a:cxn>
              <a:cxn ang="0">
                <a:pos x="43" y="1431"/>
              </a:cxn>
              <a:cxn ang="0">
                <a:pos x="115" y="1446"/>
              </a:cxn>
              <a:cxn ang="0">
                <a:pos x="197" y="1468"/>
              </a:cxn>
              <a:cxn ang="0">
                <a:pos x="269" y="1482"/>
              </a:cxn>
              <a:cxn ang="0">
                <a:pos x="348" y="1505"/>
              </a:cxn>
              <a:cxn ang="0">
                <a:pos x="421" y="1519"/>
              </a:cxn>
              <a:cxn ang="0">
                <a:pos x="531" y="1550"/>
              </a:cxn>
              <a:cxn ang="0">
                <a:pos x="604" y="1565"/>
              </a:cxn>
              <a:cxn ang="0">
                <a:pos x="693" y="1587"/>
              </a:cxn>
              <a:cxn ang="0">
                <a:pos x="766" y="1601"/>
              </a:cxn>
              <a:cxn ang="0">
                <a:pos x="844" y="1624"/>
              </a:cxn>
              <a:cxn ang="0">
                <a:pos x="954" y="1647"/>
              </a:cxn>
              <a:cxn ang="0">
                <a:pos x="1035" y="1667"/>
              </a:cxn>
              <a:cxn ang="0">
                <a:pos x="1100" y="1684"/>
              </a:cxn>
              <a:cxn ang="0">
                <a:pos x="1187" y="1704"/>
              </a:cxn>
              <a:cxn ang="0">
                <a:pos x="1253" y="1720"/>
              </a:cxn>
              <a:cxn ang="0">
                <a:pos x="1333" y="1741"/>
              </a:cxn>
              <a:cxn ang="0">
                <a:pos x="1442" y="1763"/>
              </a:cxn>
              <a:cxn ang="0">
                <a:pos x="1523" y="1786"/>
              </a:cxn>
              <a:cxn ang="0">
                <a:pos x="1601" y="1800"/>
              </a:cxn>
              <a:cxn ang="0">
                <a:pos x="1675" y="1823"/>
              </a:cxn>
              <a:cxn ang="0">
                <a:pos x="1756" y="1845"/>
              </a:cxn>
              <a:cxn ang="0">
                <a:pos x="1836" y="1845"/>
              </a:cxn>
              <a:cxn ang="0">
                <a:pos x="1851" y="1772"/>
              </a:cxn>
              <a:cxn ang="0">
                <a:pos x="1873" y="1712"/>
              </a:cxn>
              <a:cxn ang="0">
                <a:pos x="1893" y="1667"/>
              </a:cxn>
              <a:cxn ang="0">
                <a:pos x="1910" y="1624"/>
              </a:cxn>
              <a:cxn ang="0">
                <a:pos x="1930" y="1565"/>
              </a:cxn>
              <a:cxn ang="0">
                <a:pos x="1952" y="1482"/>
              </a:cxn>
              <a:cxn ang="0">
                <a:pos x="1974" y="1440"/>
              </a:cxn>
              <a:cxn ang="0">
                <a:pos x="1988" y="413"/>
              </a:cxn>
              <a:cxn ang="0">
                <a:pos x="1910" y="391"/>
              </a:cxn>
              <a:cxn ang="0">
                <a:pos x="1836" y="375"/>
              </a:cxn>
              <a:cxn ang="0">
                <a:pos x="1756" y="355"/>
              </a:cxn>
              <a:cxn ang="0">
                <a:pos x="1669" y="338"/>
              </a:cxn>
              <a:cxn ang="0">
                <a:pos x="1588" y="324"/>
              </a:cxn>
              <a:cxn ang="0">
                <a:pos x="1508" y="310"/>
              </a:cxn>
              <a:cxn ang="0">
                <a:pos x="1427" y="287"/>
              </a:cxn>
              <a:cxn ang="0">
                <a:pos x="1305" y="259"/>
              </a:cxn>
              <a:cxn ang="0">
                <a:pos x="1231" y="236"/>
              </a:cxn>
              <a:cxn ang="0">
                <a:pos x="1150" y="222"/>
              </a:cxn>
              <a:cxn ang="0">
                <a:pos x="1072" y="208"/>
              </a:cxn>
              <a:cxn ang="0">
                <a:pos x="983" y="184"/>
              </a:cxn>
              <a:cxn ang="0">
                <a:pos x="903" y="171"/>
              </a:cxn>
              <a:cxn ang="0">
                <a:pos x="822" y="148"/>
              </a:cxn>
              <a:cxn ang="0">
                <a:pos x="743" y="133"/>
              </a:cxn>
              <a:cxn ang="0">
                <a:pos x="663" y="111"/>
              </a:cxn>
              <a:cxn ang="0">
                <a:pos x="531" y="89"/>
              </a:cxn>
              <a:cxn ang="0">
                <a:pos x="452" y="66"/>
              </a:cxn>
              <a:cxn ang="0">
                <a:pos x="371" y="52"/>
              </a:cxn>
              <a:cxn ang="0">
                <a:pos x="291" y="28"/>
              </a:cxn>
              <a:cxn ang="0">
                <a:pos x="219" y="15"/>
              </a:cxn>
            </a:cxnLst>
            <a:rect l="0" t="0" r="r" b="b"/>
            <a:pathLst>
              <a:path w="1988" h="1851">
                <a:moveTo>
                  <a:pt x="138" y="0"/>
                </a:moveTo>
                <a:lnTo>
                  <a:pt x="138" y="28"/>
                </a:lnTo>
                <a:lnTo>
                  <a:pt x="130" y="28"/>
                </a:lnTo>
                <a:lnTo>
                  <a:pt x="130" y="59"/>
                </a:lnTo>
                <a:lnTo>
                  <a:pt x="124" y="59"/>
                </a:lnTo>
                <a:lnTo>
                  <a:pt x="124" y="89"/>
                </a:lnTo>
                <a:lnTo>
                  <a:pt x="115" y="89"/>
                </a:lnTo>
                <a:lnTo>
                  <a:pt x="115" y="111"/>
                </a:lnTo>
                <a:lnTo>
                  <a:pt x="102" y="111"/>
                </a:lnTo>
                <a:lnTo>
                  <a:pt x="102" y="133"/>
                </a:lnTo>
                <a:lnTo>
                  <a:pt x="93" y="133"/>
                </a:lnTo>
                <a:lnTo>
                  <a:pt x="93" y="184"/>
                </a:lnTo>
                <a:lnTo>
                  <a:pt x="80" y="184"/>
                </a:lnTo>
                <a:lnTo>
                  <a:pt x="80" y="208"/>
                </a:lnTo>
                <a:lnTo>
                  <a:pt x="73" y="208"/>
                </a:lnTo>
                <a:lnTo>
                  <a:pt x="73" y="228"/>
                </a:lnTo>
                <a:lnTo>
                  <a:pt x="56" y="228"/>
                </a:lnTo>
                <a:lnTo>
                  <a:pt x="56" y="272"/>
                </a:lnTo>
                <a:lnTo>
                  <a:pt x="43" y="272"/>
                </a:lnTo>
                <a:lnTo>
                  <a:pt x="43" y="310"/>
                </a:lnTo>
                <a:lnTo>
                  <a:pt x="37" y="310"/>
                </a:lnTo>
                <a:lnTo>
                  <a:pt x="37" y="332"/>
                </a:lnTo>
                <a:lnTo>
                  <a:pt x="21" y="332"/>
                </a:lnTo>
                <a:lnTo>
                  <a:pt x="21" y="375"/>
                </a:lnTo>
                <a:lnTo>
                  <a:pt x="6" y="375"/>
                </a:lnTo>
                <a:lnTo>
                  <a:pt x="6" y="406"/>
                </a:lnTo>
                <a:lnTo>
                  <a:pt x="0" y="406"/>
                </a:lnTo>
                <a:lnTo>
                  <a:pt x="0" y="1417"/>
                </a:lnTo>
                <a:lnTo>
                  <a:pt x="6" y="1417"/>
                </a:lnTo>
                <a:lnTo>
                  <a:pt x="6" y="1425"/>
                </a:lnTo>
                <a:lnTo>
                  <a:pt x="43" y="1425"/>
                </a:lnTo>
                <a:lnTo>
                  <a:pt x="43" y="1431"/>
                </a:lnTo>
                <a:lnTo>
                  <a:pt x="80" y="1431"/>
                </a:lnTo>
                <a:lnTo>
                  <a:pt x="80" y="1440"/>
                </a:lnTo>
                <a:lnTo>
                  <a:pt x="115" y="1440"/>
                </a:lnTo>
                <a:lnTo>
                  <a:pt x="115" y="1446"/>
                </a:lnTo>
                <a:lnTo>
                  <a:pt x="152" y="1446"/>
                </a:lnTo>
                <a:lnTo>
                  <a:pt x="152" y="1462"/>
                </a:lnTo>
                <a:lnTo>
                  <a:pt x="197" y="1462"/>
                </a:lnTo>
                <a:lnTo>
                  <a:pt x="197" y="1468"/>
                </a:lnTo>
                <a:lnTo>
                  <a:pt x="233" y="1468"/>
                </a:lnTo>
                <a:lnTo>
                  <a:pt x="233" y="1477"/>
                </a:lnTo>
                <a:lnTo>
                  <a:pt x="269" y="1477"/>
                </a:lnTo>
                <a:lnTo>
                  <a:pt x="269" y="1482"/>
                </a:lnTo>
                <a:lnTo>
                  <a:pt x="306" y="1482"/>
                </a:lnTo>
                <a:lnTo>
                  <a:pt x="306" y="1499"/>
                </a:lnTo>
                <a:lnTo>
                  <a:pt x="348" y="1499"/>
                </a:lnTo>
                <a:lnTo>
                  <a:pt x="348" y="1505"/>
                </a:lnTo>
                <a:lnTo>
                  <a:pt x="385" y="1505"/>
                </a:lnTo>
                <a:lnTo>
                  <a:pt x="385" y="1513"/>
                </a:lnTo>
                <a:lnTo>
                  <a:pt x="421" y="1513"/>
                </a:lnTo>
                <a:lnTo>
                  <a:pt x="421" y="1519"/>
                </a:lnTo>
                <a:lnTo>
                  <a:pt x="452" y="1519"/>
                </a:lnTo>
                <a:lnTo>
                  <a:pt x="452" y="1536"/>
                </a:lnTo>
                <a:lnTo>
                  <a:pt x="531" y="1536"/>
                </a:lnTo>
                <a:lnTo>
                  <a:pt x="531" y="1550"/>
                </a:lnTo>
                <a:lnTo>
                  <a:pt x="567" y="1550"/>
                </a:lnTo>
                <a:lnTo>
                  <a:pt x="567" y="1556"/>
                </a:lnTo>
                <a:lnTo>
                  <a:pt x="604" y="1556"/>
                </a:lnTo>
                <a:lnTo>
                  <a:pt x="604" y="1565"/>
                </a:lnTo>
                <a:lnTo>
                  <a:pt x="648" y="1565"/>
                </a:lnTo>
                <a:lnTo>
                  <a:pt x="648" y="1579"/>
                </a:lnTo>
                <a:lnTo>
                  <a:pt x="693" y="1579"/>
                </a:lnTo>
                <a:lnTo>
                  <a:pt x="693" y="1587"/>
                </a:lnTo>
                <a:lnTo>
                  <a:pt x="729" y="1587"/>
                </a:lnTo>
                <a:lnTo>
                  <a:pt x="729" y="1594"/>
                </a:lnTo>
                <a:lnTo>
                  <a:pt x="766" y="1594"/>
                </a:lnTo>
                <a:lnTo>
                  <a:pt x="766" y="1601"/>
                </a:lnTo>
                <a:lnTo>
                  <a:pt x="802" y="1601"/>
                </a:lnTo>
                <a:lnTo>
                  <a:pt x="802" y="1616"/>
                </a:lnTo>
                <a:lnTo>
                  <a:pt x="844" y="1616"/>
                </a:lnTo>
                <a:lnTo>
                  <a:pt x="844" y="1624"/>
                </a:lnTo>
                <a:lnTo>
                  <a:pt x="881" y="1624"/>
                </a:lnTo>
                <a:lnTo>
                  <a:pt x="881" y="1638"/>
                </a:lnTo>
                <a:lnTo>
                  <a:pt x="954" y="1638"/>
                </a:lnTo>
                <a:lnTo>
                  <a:pt x="954" y="1647"/>
                </a:lnTo>
                <a:lnTo>
                  <a:pt x="983" y="1647"/>
                </a:lnTo>
                <a:lnTo>
                  <a:pt x="983" y="1653"/>
                </a:lnTo>
                <a:lnTo>
                  <a:pt x="1035" y="1653"/>
                </a:lnTo>
                <a:lnTo>
                  <a:pt x="1035" y="1667"/>
                </a:lnTo>
                <a:lnTo>
                  <a:pt x="1072" y="1667"/>
                </a:lnTo>
                <a:lnTo>
                  <a:pt x="1072" y="1675"/>
                </a:lnTo>
                <a:lnTo>
                  <a:pt x="1100" y="1675"/>
                </a:lnTo>
                <a:lnTo>
                  <a:pt x="1100" y="1684"/>
                </a:lnTo>
                <a:lnTo>
                  <a:pt x="1136" y="1684"/>
                </a:lnTo>
                <a:lnTo>
                  <a:pt x="1136" y="1698"/>
                </a:lnTo>
                <a:lnTo>
                  <a:pt x="1187" y="1698"/>
                </a:lnTo>
                <a:lnTo>
                  <a:pt x="1187" y="1704"/>
                </a:lnTo>
                <a:lnTo>
                  <a:pt x="1218" y="1704"/>
                </a:lnTo>
                <a:lnTo>
                  <a:pt x="1218" y="1712"/>
                </a:lnTo>
                <a:lnTo>
                  <a:pt x="1253" y="1712"/>
                </a:lnTo>
                <a:lnTo>
                  <a:pt x="1253" y="1720"/>
                </a:lnTo>
                <a:lnTo>
                  <a:pt x="1290" y="1720"/>
                </a:lnTo>
                <a:lnTo>
                  <a:pt x="1290" y="1735"/>
                </a:lnTo>
                <a:lnTo>
                  <a:pt x="1333" y="1735"/>
                </a:lnTo>
                <a:lnTo>
                  <a:pt x="1333" y="1741"/>
                </a:lnTo>
                <a:lnTo>
                  <a:pt x="1369" y="1741"/>
                </a:lnTo>
                <a:lnTo>
                  <a:pt x="1369" y="1757"/>
                </a:lnTo>
                <a:lnTo>
                  <a:pt x="1442" y="1757"/>
                </a:lnTo>
                <a:lnTo>
                  <a:pt x="1442" y="1763"/>
                </a:lnTo>
                <a:lnTo>
                  <a:pt x="1486" y="1763"/>
                </a:lnTo>
                <a:lnTo>
                  <a:pt x="1486" y="1772"/>
                </a:lnTo>
                <a:lnTo>
                  <a:pt x="1523" y="1772"/>
                </a:lnTo>
                <a:lnTo>
                  <a:pt x="1523" y="1786"/>
                </a:lnTo>
                <a:lnTo>
                  <a:pt x="1560" y="1786"/>
                </a:lnTo>
                <a:lnTo>
                  <a:pt x="1560" y="1794"/>
                </a:lnTo>
                <a:lnTo>
                  <a:pt x="1601" y="1794"/>
                </a:lnTo>
                <a:lnTo>
                  <a:pt x="1601" y="1800"/>
                </a:lnTo>
                <a:lnTo>
                  <a:pt x="1638" y="1800"/>
                </a:lnTo>
                <a:lnTo>
                  <a:pt x="1638" y="1814"/>
                </a:lnTo>
                <a:lnTo>
                  <a:pt x="1675" y="1814"/>
                </a:lnTo>
                <a:lnTo>
                  <a:pt x="1675" y="1823"/>
                </a:lnTo>
                <a:lnTo>
                  <a:pt x="1719" y="1823"/>
                </a:lnTo>
                <a:lnTo>
                  <a:pt x="1719" y="1829"/>
                </a:lnTo>
                <a:lnTo>
                  <a:pt x="1756" y="1829"/>
                </a:lnTo>
                <a:lnTo>
                  <a:pt x="1756" y="1845"/>
                </a:lnTo>
                <a:lnTo>
                  <a:pt x="1784" y="1845"/>
                </a:lnTo>
                <a:lnTo>
                  <a:pt x="1784" y="1851"/>
                </a:lnTo>
                <a:lnTo>
                  <a:pt x="1836" y="1851"/>
                </a:lnTo>
                <a:lnTo>
                  <a:pt x="1836" y="1845"/>
                </a:lnTo>
                <a:lnTo>
                  <a:pt x="1843" y="1845"/>
                </a:lnTo>
                <a:lnTo>
                  <a:pt x="1843" y="1800"/>
                </a:lnTo>
                <a:lnTo>
                  <a:pt x="1851" y="1800"/>
                </a:lnTo>
                <a:lnTo>
                  <a:pt x="1851" y="1772"/>
                </a:lnTo>
                <a:lnTo>
                  <a:pt x="1856" y="1772"/>
                </a:lnTo>
                <a:lnTo>
                  <a:pt x="1856" y="1757"/>
                </a:lnTo>
                <a:lnTo>
                  <a:pt x="1873" y="1757"/>
                </a:lnTo>
                <a:lnTo>
                  <a:pt x="1873" y="1712"/>
                </a:lnTo>
                <a:lnTo>
                  <a:pt x="1879" y="1712"/>
                </a:lnTo>
                <a:lnTo>
                  <a:pt x="1879" y="1684"/>
                </a:lnTo>
                <a:lnTo>
                  <a:pt x="1893" y="1684"/>
                </a:lnTo>
                <a:lnTo>
                  <a:pt x="1893" y="1667"/>
                </a:lnTo>
                <a:lnTo>
                  <a:pt x="1901" y="1667"/>
                </a:lnTo>
                <a:lnTo>
                  <a:pt x="1901" y="1638"/>
                </a:lnTo>
                <a:lnTo>
                  <a:pt x="1910" y="1638"/>
                </a:lnTo>
                <a:lnTo>
                  <a:pt x="1910" y="1624"/>
                </a:lnTo>
                <a:lnTo>
                  <a:pt x="1915" y="1624"/>
                </a:lnTo>
                <a:lnTo>
                  <a:pt x="1915" y="1587"/>
                </a:lnTo>
                <a:lnTo>
                  <a:pt x="1930" y="1587"/>
                </a:lnTo>
                <a:lnTo>
                  <a:pt x="1930" y="1565"/>
                </a:lnTo>
                <a:lnTo>
                  <a:pt x="1938" y="1565"/>
                </a:lnTo>
                <a:lnTo>
                  <a:pt x="1938" y="1536"/>
                </a:lnTo>
                <a:lnTo>
                  <a:pt x="1952" y="1536"/>
                </a:lnTo>
                <a:lnTo>
                  <a:pt x="1952" y="1482"/>
                </a:lnTo>
                <a:lnTo>
                  <a:pt x="1966" y="1482"/>
                </a:lnTo>
                <a:lnTo>
                  <a:pt x="1966" y="1468"/>
                </a:lnTo>
                <a:lnTo>
                  <a:pt x="1974" y="1468"/>
                </a:lnTo>
                <a:lnTo>
                  <a:pt x="1974" y="1440"/>
                </a:lnTo>
                <a:lnTo>
                  <a:pt x="1982" y="1440"/>
                </a:lnTo>
                <a:lnTo>
                  <a:pt x="1982" y="1425"/>
                </a:lnTo>
                <a:lnTo>
                  <a:pt x="1988" y="1425"/>
                </a:lnTo>
                <a:lnTo>
                  <a:pt x="1988" y="413"/>
                </a:lnTo>
                <a:lnTo>
                  <a:pt x="1952" y="413"/>
                </a:lnTo>
                <a:lnTo>
                  <a:pt x="1952" y="406"/>
                </a:lnTo>
                <a:lnTo>
                  <a:pt x="1910" y="406"/>
                </a:lnTo>
                <a:lnTo>
                  <a:pt x="1910" y="391"/>
                </a:lnTo>
                <a:lnTo>
                  <a:pt x="1873" y="391"/>
                </a:lnTo>
                <a:lnTo>
                  <a:pt x="1873" y="384"/>
                </a:lnTo>
                <a:lnTo>
                  <a:pt x="1836" y="384"/>
                </a:lnTo>
                <a:lnTo>
                  <a:pt x="1836" y="375"/>
                </a:lnTo>
                <a:lnTo>
                  <a:pt x="1784" y="375"/>
                </a:lnTo>
                <a:lnTo>
                  <a:pt x="1784" y="369"/>
                </a:lnTo>
                <a:lnTo>
                  <a:pt x="1756" y="369"/>
                </a:lnTo>
                <a:lnTo>
                  <a:pt x="1756" y="355"/>
                </a:lnTo>
                <a:lnTo>
                  <a:pt x="1705" y="355"/>
                </a:lnTo>
                <a:lnTo>
                  <a:pt x="1705" y="347"/>
                </a:lnTo>
                <a:lnTo>
                  <a:pt x="1669" y="347"/>
                </a:lnTo>
                <a:lnTo>
                  <a:pt x="1669" y="338"/>
                </a:lnTo>
                <a:lnTo>
                  <a:pt x="1623" y="338"/>
                </a:lnTo>
                <a:lnTo>
                  <a:pt x="1623" y="332"/>
                </a:lnTo>
                <a:lnTo>
                  <a:pt x="1588" y="332"/>
                </a:lnTo>
                <a:lnTo>
                  <a:pt x="1588" y="324"/>
                </a:lnTo>
                <a:lnTo>
                  <a:pt x="1545" y="324"/>
                </a:lnTo>
                <a:lnTo>
                  <a:pt x="1545" y="318"/>
                </a:lnTo>
                <a:lnTo>
                  <a:pt x="1508" y="318"/>
                </a:lnTo>
                <a:lnTo>
                  <a:pt x="1508" y="310"/>
                </a:lnTo>
                <a:lnTo>
                  <a:pt x="1464" y="310"/>
                </a:lnTo>
                <a:lnTo>
                  <a:pt x="1464" y="296"/>
                </a:lnTo>
                <a:lnTo>
                  <a:pt x="1427" y="296"/>
                </a:lnTo>
                <a:lnTo>
                  <a:pt x="1427" y="287"/>
                </a:lnTo>
                <a:lnTo>
                  <a:pt x="1383" y="287"/>
                </a:lnTo>
                <a:lnTo>
                  <a:pt x="1383" y="272"/>
                </a:lnTo>
                <a:lnTo>
                  <a:pt x="1305" y="272"/>
                </a:lnTo>
                <a:lnTo>
                  <a:pt x="1305" y="259"/>
                </a:lnTo>
                <a:lnTo>
                  <a:pt x="1268" y="259"/>
                </a:lnTo>
                <a:lnTo>
                  <a:pt x="1268" y="250"/>
                </a:lnTo>
                <a:lnTo>
                  <a:pt x="1231" y="250"/>
                </a:lnTo>
                <a:lnTo>
                  <a:pt x="1231" y="236"/>
                </a:lnTo>
                <a:lnTo>
                  <a:pt x="1187" y="236"/>
                </a:lnTo>
                <a:lnTo>
                  <a:pt x="1187" y="228"/>
                </a:lnTo>
                <a:lnTo>
                  <a:pt x="1150" y="228"/>
                </a:lnTo>
                <a:lnTo>
                  <a:pt x="1150" y="222"/>
                </a:lnTo>
                <a:lnTo>
                  <a:pt x="1100" y="222"/>
                </a:lnTo>
                <a:lnTo>
                  <a:pt x="1100" y="213"/>
                </a:lnTo>
                <a:lnTo>
                  <a:pt x="1072" y="213"/>
                </a:lnTo>
                <a:lnTo>
                  <a:pt x="1072" y="208"/>
                </a:lnTo>
                <a:lnTo>
                  <a:pt x="1018" y="208"/>
                </a:lnTo>
                <a:lnTo>
                  <a:pt x="1018" y="199"/>
                </a:lnTo>
                <a:lnTo>
                  <a:pt x="983" y="199"/>
                </a:lnTo>
                <a:lnTo>
                  <a:pt x="983" y="184"/>
                </a:lnTo>
                <a:lnTo>
                  <a:pt x="940" y="184"/>
                </a:lnTo>
                <a:lnTo>
                  <a:pt x="940" y="177"/>
                </a:lnTo>
                <a:lnTo>
                  <a:pt x="903" y="177"/>
                </a:lnTo>
                <a:lnTo>
                  <a:pt x="903" y="171"/>
                </a:lnTo>
                <a:lnTo>
                  <a:pt x="859" y="171"/>
                </a:lnTo>
                <a:lnTo>
                  <a:pt x="859" y="154"/>
                </a:lnTo>
                <a:lnTo>
                  <a:pt x="822" y="154"/>
                </a:lnTo>
                <a:lnTo>
                  <a:pt x="822" y="148"/>
                </a:lnTo>
                <a:lnTo>
                  <a:pt x="780" y="148"/>
                </a:lnTo>
                <a:lnTo>
                  <a:pt x="780" y="140"/>
                </a:lnTo>
                <a:lnTo>
                  <a:pt x="743" y="140"/>
                </a:lnTo>
                <a:lnTo>
                  <a:pt x="743" y="133"/>
                </a:lnTo>
                <a:lnTo>
                  <a:pt x="698" y="133"/>
                </a:lnTo>
                <a:lnTo>
                  <a:pt x="698" y="118"/>
                </a:lnTo>
                <a:lnTo>
                  <a:pt x="663" y="118"/>
                </a:lnTo>
                <a:lnTo>
                  <a:pt x="663" y="111"/>
                </a:lnTo>
                <a:lnTo>
                  <a:pt x="583" y="111"/>
                </a:lnTo>
                <a:lnTo>
                  <a:pt x="583" y="96"/>
                </a:lnTo>
                <a:lnTo>
                  <a:pt x="531" y="96"/>
                </a:lnTo>
                <a:lnTo>
                  <a:pt x="531" y="89"/>
                </a:lnTo>
                <a:lnTo>
                  <a:pt x="502" y="89"/>
                </a:lnTo>
                <a:lnTo>
                  <a:pt x="502" y="80"/>
                </a:lnTo>
                <a:lnTo>
                  <a:pt x="452" y="80"/>
                </a:lnTo>
                <a:lnTo>
                  <a:pt x="452" y="66"/>
                </a:lnTo>
                <a:lnTo>
                  <a:pt x="421" y="66"/>
                </a:lnTo>
                <a:lnTo>
                  <a:pt x="421" y="59"/>
                </a:lnTo>
                <a:lnTo>
                  <a:pt x="371" y="59"/>
                </a:lnTo>
                <a:lnTo>
                  <a:pt x="371" y="52"/>
                </a:lnTo>
                <a:lnTo>
                  <a:pt x="334" y="52"/>
                </a:lnTo>
                <a:lnTo>
                  <a:pt x="334" y="37"/>
                </a:lnTo>
                <a:lnTo>
                  <a:pt x="291" y="37"/>
                </a:lnTo>
                <a:lnTo>
                  <a:pt x="291" y="28"/>
                </a:lnTo>
                <a:lnTo>
                  <a:pt x="256" y="28"/>
                </a:lnTo>
                <a:lnTo>
                  <a:pt x="256" y="23"/>
                </a:lnTo>
                <a:lnTo>
                  <a:pt x="219" y="23"/>
                </a:lnTo>
                <a:lnTo>
                  <a:pt x="219" y="15"/>
                </a:lnTo>
                <a:lnTo>
                  <a:pt x="174" y="15"/>
                </a:lnTo>
                <a:lnTo>
                  <a:pt x="174" y="0"/>
                </a:lnTo>
                <a:lnTo>
                  <a:pt x="138" y="0"/>
                </a:lnTo>
                <a:close/>
              </a:path>
            </a:pathLst>
          </a:custGeom>
          <a:solidFill>
            <a:srgbClr val="0202A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3975" name="Freeform 679"/>
          <p:cNvSpPr>
            <a:spLocks/>
          </p:cNvSpPr>
          <p:nvPr/>
        </p:nvSpPr>
        <p:spPr bwMode="auto">
          <a:xfrm>
            <a:off x="1125538" y="2874963"/>
            <a:ext cx="293687" cy="225425"/>
          </a:xfrm>
          <a:custGeom>
            <a:avLst/>
            <a:gdLst/>
            <a:ahLst/>
            <a:cxnLst>
              <a:cxn ang="0">
                <a:pos x="74" y="59"/>
              </a:cxn>
              <a:cxn ang="0">
                <a:pos x="59" y="111"/>
              </a:cxn>
              <a:cxn ang="0">
                <a:pos x="37" y="184"/>
              </a:cxn>
              <a:cxn ang="0">
                <a:pos x="17" y="228"/>
              </a:cxn>
              <a:cxn ang="0">
                <a:pos x="24" y="1440"/>
              </a:cxn>
              <a:cxn ang="0">
                <a:pos x="96" y="1462"/>
              </a:cxn>
              <a:cxn ang="0">
                <a:pos x="177" y="1477"/>
              </a:cxn>
              <a:cxn ang="0">
                <a:pos x="250" y="1499"/>
              </a:cxn>
              <a:cxn ang="0">
                <a:pos x="329" y="1513"/>
              </a:cxn>
              <a:cxn ang="0">
                <a:pos x="396" y="1536"/>
              </a:cxn>
              <a:cxn ang="0">
                <a:pos x="511" y="1556"/>
              </a:cxn>
              <a:cxn ang="0">
                <a:pos x="592" y="1579"/>
              </a:cxn>
              <a:cxn ang="0">
                <a:pos x="673" y="1594"/>
              </a:cxn>
              <a:cxn ang="0">
                <a:pos x="746" y="1616"/>
              </a:cxn>
              <a:cxn ang="0">
                <a:pos x="825" y="1638"/>
              </a:cxn>
              <a:cxn ang="0">
                <a:pos x="927" y="1653"/>
              </a:cxn>
              <a:cxn ang="0">
                <a:pos x="1016" y="1675"/>
              </a:cxn>
              <a:cxn ang="0">
                <a:pos x="1080" y="1698"/>
              </a:cxn>
              <a:cxn ang="0">
                <a:pos x="1162" y="1712"/>
              </a:cxn>
              <a:cxn ang="0">
                <a:pos x="1234" y="1735"/>
              </a:cxn>
              <a:cxn ang="0">
                <a:pos x="1313" y="1757"/>
              </a:cxn>
              <a:cxn ang="0">
                <a:pos x="1430" y="1772"/>
              </a:cxn>
              <a:cxn ang="0">
                <a:pos x="1504" y="1794"/>
              </a:cxn>
              <a:cxn ang="0">
                <a:pos x="1582" y="1814"/>
              </a:cxn>
              <a:cxn ang="0">
                <a:pos x="1663" y="1829"/>
              </a:cxn>
              <a:cxn ang="0">
                <a:pos x="1728" y="1851"/>
              </a:cxn>
              <a:cxn ang="0">
                <a:pos x="1787" y="1800"/>
              </a:cxn>
              <a:cxn ang="0">
                <a:pos x="1800" y="1757"/>
              </a:cxn>
              <a:cxn ang="0">
                <a:pos x="1823" y="1684"/>
              </a:cxn>
              <a:cxn ang="0">
                <a:pos x="1845" y="1638"/>
              </a:cxn>
              <a:cxn ang="0">
                <a:pos x="1859" y="406"/>
              </a:cxn>
              <a:cxn ang="0">
                <a:pos x="1817" y="384"/>
              </a:cxn>
              <a:cxn ang="0">
                <a:pos x="1728" y="369"/>
              </a:cxn>
              <a:cxn ang="0">
                <a:pos x="1649" y="347"/>
              </a:cxn>
              <a:cxn ang="0">
                <a:pos x="1567" y="332"/>
              </a:cxn>
              <a:cxn ang="0">
                <a:pos x="1489" y="318"/>
              </a:cxn>
              <a:cxn ang="0">
                <a:pos x="1408" y="296"/>
              </a:cxn>
              <a:cxn ang="0">
                <a:pos x="1327" y="272"/>
              </a:cxn>
              <a:cxn ang="0">
                <a:pos x="1212" y="250"/>
              </a:cxn>
              <a:cxn ang="0">
                <a:pos x="1131" y="228"/>
              </a:cxn>
              <a:cxn ang="0">
                <a:pos x="1044" y="213"/>
              </a:cxn>
              <a:cxn ang="0">
                <a:pos x="962" y="199"/>
              </a:cxn>
              <a:cxn ang="0">
                <a:pos x="884" y="177"/>
              </a:cxn>
              <a:cxn ang="0">
                <a:pos x="803" y="154"/>
              </a:cxn>
              <a:cxn ang="0">
                <a:pos x="724" y="140"/>
              </a:cxn>
              <a:cxn ang="0">
                <a:pos x="642" y="118"/>
              </a:cxn>
              <a:cxn ang="0">
                <a:pos x="527" y="96"/>
              </a:cxn>
              <a:cxn ang="0">
                <a:pos x="446" y="80"/>
              </a:cxn>
              <a:cxn ang="0">
                <a:pos x="365" y="59"/>
              </a:cxn>
              <a:cxn ang="0">
                <a:pos x="278" y="37"/>
              </a:cxn>
              <a:cxn ang="0">
                <a:pos x="200" y="23"/>
              </a:cxn>
              <a:cxn ang="0">
                <a:pos x="118" y="0"/>
              </a:cxn>
            </a:cxnLst>
            <a:rect l="0" t="0" r="r" b="b"/>
            <a:pathLst>
              <a:path w="1859" h="1851">
                <a:moveTo>
                  <a:pt x="82" y="0"/>
                </a:moveTo>
                <a:lnTo>
                  <a:pt x="82" y="28"/>
                </a:lnTo>
                <a:lnTo>
                  <a:pt x="74" y="28"/>
                </a:lnTo>
                <a:lnTo>
                  <a:pt x="74" y="59"/>
                </a:lnTo>
                <a:lnTo>
                  <a:pt x="68" y="59"/>
                </a:lnTo>
                <a:lnTo>
                  <a:pt x="68" y="89"/>
                </a:lnTo>
                <a:lnTo>
                  <a:pt x="59" y="89"/>
                </a:lnTo>
                <a:lnTo>
                  <a:pt x="59" y="111"/>
                </a:lnTo>
                <a:lnTo>
                  <a:pt x="46" y="111"/>
                </a:lnTo>
                <a:lnTo>
                  <a:pt x="46" y="133"/>
                </a:lnTo>
                <a:lnTo>
                  <a:pt x="37" y="133"/>
                </a:lnTo>
                <a:lnTo>
                  <a:pt x="37" y="184"/>
                </a:lnTo>
                <a:lnTo>
                  <a:pt x="24" y="184"/>
                </a:lnTo>
                <a:lnTo>
                  <a:pt x="24" y="208"/>
                </a:lnTo>
                <a:lnTo>
                  <a:pt x="17" y="208"/>
                </a:lnTo>
                <a:lnTo>
                  <a:pt x="17" y="228"/>
                </a:lnTo>
                <a:lnTo>
                  <a:pt x="0" y="228"/>
                </a:lnTo>
                <a:lnTo>
                  <a:pt x="0" y="1431"/>
                </a:lnTo>
                <a:lnTo>
                  <a:pt x="24" y="1431"/>
                </a:lnTo>
                <a:lnTo>
                  <a:pt x="24" y="1440"/>
                </a:lnTo>
                <a:lnTo>
                  <a:pt x="59" y="1440"/>
                </a:lnTo>
                <a:lnTo>
                  <a:pt x="59" y="1446"/>
                </a:lnTo>
                <a:lnTo>
                  <a:pt x="96" y="1446"/>
                </a:lnTo>
                <a:lnTo>
                  <a:pt x="96" y="1462"/>
                </a:lnTo>
                <a:lnTo>
                  <a:pt x="141" y="1462"/>
                </a:lnTo>
                <a:lnTo>
                  <a:pt x="141" y="1468"/>
                </a:lnTo>
                <a:lnTo>
                  <a:pt x="177" y="1468"/>
                </a:lnTo>
                <a:lnTo>
                  <a:pt x="177" y="1477"/>
                </a:lnTo>
                <a:lnTo>
                  <a:pt x="213" y="1477"/>
                </a:lnTo>
                <a:lnTo>
                  <a:pt x="213" y="1482"/>
                </a:lnTo>
                <a:lnTo>
                  <a:pt x="250" y="1482"/>
                </a:lnTo>
                <a:lnTo>
                  <a:pt x="250" y="1499"/>
                </a:lnTo>
                <a:lnTo>
                  <a:pt x="292" y="1499"/>
                </a:lnTo>
                <a:lnTo>
                  <a:pt x="292" y="1505"/>
                </a:lnTo>
                <a:lnTo>
                  <a:pt x="329" y="1505"/>
                </a:lnTo>
                <a:lnTo>
                  <a:pt x="329" y="1513"/>
                </a:lnTo>
                <a:lnTo>
                  <a:pt x="365" y="1513"/>
                </a:lnTo>
                <a:lnTo>
                  <a:pt x="365" y="1519"/>
                </a:lnTo>
                <a:lnTo>
                  <a:pt x="396" y="1519"/>
                </a:lnTo>
                <a:lnTo>
                  <a:pt x="396" y="1536"/>
                </a:lnTo>
                <a:lnTo>
                  <a:pt x="475" y="1536"/>
                </a:lnTo>
                <a:lnTo>
                  <a:pt x="475" y="1550"/>
                </a:lnTo>
                <a:lnTo>
                  <a:pt x="511" y="1550"/>
                </a:lnTo>
                <a:lnTo>
                  <a:pt x="511" y="1556"/>
                </a:lnTo>
                <a:lnTo>
                  <a:pt x="548" y="1556"/>
                </a:lnTo>
                <a:lnTo>
                  <a:pt x="548" y="1565"/>
                </a:lnTo>
                <a:lnTo>
                  <a:pt x="592" y="1565"/>
                </a:lnTo>
                <a:lnTo>
                  <a:pt x="592" y="1579"/>
                </a:lnTo>
                <a:lnTo>
                  <a:pt x="637" y="1579"/>
                </a:lnTo>
                <a:lnTo>
                  <a:pt x="637" y="1587"/>
                </a:lnTo>
                <a:lnTo>
                  <a:pt x="673" y="1587"/>
                </a:lnTo>
                <a:lnTo>
                  <a:pt x="673" y="1594"/>
                </a:lnTo>
                <a:lnTo>
                  <a:pt x="710" y="1594"/>
                </a:lnTo>
                <a:lnTo>
                  <a:pt x="710" y="1601"/>
                </a:lnTo>
                <a:lnTo>
                  <a:pt x="746" y="1601"/>
                </a:lnTo>
                <a:lnTo>
                  <a:pt x="746" y="1616"/>
                </a:lnTo>
                <a:lnTo>
                  <a:pt x="788" y="1616"/>
                </a:lnTo>
                <a:lnTo>
                  <a:pt x="788" y="1624"/>
                </a:lnTo>
                <a:lnTo>
                  <a:pt x="825" y="1624"/>
                </a:lnTo>
                <a:lnTo>
                  <a:pt x="825" y="1638"/>
                </a:lnTo>
                <a:lnTo>
                  <a:pt x="898" y="1638"/>
                </a:lnTo>
                <a:lnTo>
                  <a:pt x="898" y="1647"/>
                </a:lnTo>
                <a:lnTo>
                  <a:pt x="927" y="1647"/>
                </a:lnTo>
                <a:lnTo>
                  <a:pt x="927" y="1653"/>
                </a:lnTo>
                <a:lnTo>
                  <a:pt x="979" y="1653"/>
                </a:lnTo>
                <a:lnTo>
                  <a:pt x="979" y="1667"/>
                </a:lnTo>
                <a:lnTo>
                  <a:pt x="1016" y="1667"/>
                </a:lnTo>
                <a:lnTo>
                  <a:pt x="1016" y="1675"/>
                </a:lnTo>
                <a:lnTo>
                  <a:pt x="1044" y="1675"/>
                </a:lnTo>
                <a:lnTo>
                  <a:pt x="1044" y="1684"/>
                </a:lnTo>
                <a:lnTo>
                  <a:pt x="1080" y="1684"/>
                </a:lnTo>
                <a:lnTo>
                  <a:pt x="1080" y="1698"/>
                </a:lnTo>
                <a:lnTo>
                  <a:pt x="1131" y="1698"/>
                </a:lnTo>
                <a:lnTo>
                  <a:pt x="1131" y="1704"/>
                </a:lnTo>
                <a:lnTo>
                  <a:pt x="1162" y="1704"/>
                </a:lnTo>
                <a:lnTo>
                  <a:pt x="1162" y="1712"/>
                </a:lnTo>
                <a:lnTo>
                  <a:pt x="1197" y="1712"/>
                </a:lnTo>
                <a:lnTo>
                  <a:pt x="1197" y="1720"/>
                </a:lnTo>
                <a:lnTo>
                  <a:pt x="1234" y="1720"/>
                </a:lnTo>
                <a:lnTo>
                  <a:pt x="1234" y="1735"/>
                </a:lnTo>
                <a:lnTo>
                  <a:pt x="1277" y="1735"/>
                </a:lnTo>
                <a:lnTo>
                  <a:pt x="1277" y="1741"/>
                </a:lnTo>
                <a:lnTo>
                  <a:pt x="1313" y="1741"/>
                </a:lnTo>
                <a:lnTo>
                  <a:pt x="1313" y="1757"/>
                </a:lnTo>
                <a:lnTo>
                  <a:pt x="1386" y="1757"/>
                </a:lnTo>
                <a:lnTo>
                  <a:pt x="1386" y="1763"/>
                </a:lnTo>
                <a:lnTo>
                  <a:pt x="1430" y="1763"/>
                </a:lnTo>
                <a:lnTo>
                  <a:pt x="1430" y="1772"/>
                </a:lnTo>
                <a:lnTo>
                  <a:pt x="1467" y="1772"/>
                </a:lnTo>
                <a:lnTo>
                  <a:pt x="1467" y="1786"/>
                </a:lnTo>
                <a:lnTo>
                  <a:pt x="1504" y="1786"/>
                </a:lnTo>
                <a:lnTo>
                  <a:pt x="1504" y="1794"/>
                </a:lnTo>
                <a:lnTo>
                  <a:pt x="1545" y="1794"/>
                </a:lnTo>
                <a:lnTo>
                  <a:pt x="1545" y="1800"/>
                </a:lnTo>
                <a:lnTo>
                  <a:pt x="1582" y="1800"/>
                </a:lnTo>
                <a:lnTo>
                  <a:pt x="1582" y="1814"/>
                </a:lnTo>
                <a:lnTo>
                  <a:pt x="1619" y="1814"/>
                </a:lnTo>
                <a:lnTo>
                  <a:pt x="1619" y="1823"/>
                </a:lnTo>
                <a:lnTo>
                  <a:pt x="1663" y="1823"/>
                </a:lnTo>
                <a:lnTo>
                  <a:pt x="1663" y="1829"/>
                </a:lnTo>
                <a:lnTo>
                  <a:pt x="1700" y="1829"/>
                </a:lnTo>
                <a:lnTo>
                  <a:pt x="1700" y="1845"/>
                </a:lnTo>
                <a:lnTo>
                  <a:pt x="1728" y="1845"/>
                </a:lnTo>
                <a:lnTo>
                  <a:pt x="1728" y="1851"/>
                </a:lnTo>
                <a:lnTo>
                  <a:pt x="1780" y="1851"/>
                </a:lnTo>
                <a:lnTo>
                  <a:pt x="1780" y="1845"/>
                </a:lnTo>
                <a:lnTo>
                  <a:pt x="1787" y="1845"/>
                </a:lnTo>
                <a:lnTo>
                  <a:pt x="1787" y="1800"/>
                </a:lnTo>
                <a:lnTo>
                  <a:pt x="1795" y="1800"/>
                </a:lnTo>
                <a:lnTo>
                  <a:pt x="1795" y="1772"/>
                </a:lnTo>
                <a:lnTo>
                  <a:pt x="1800" y="1772"/>
                </a:lnTo>
                <a:lnTo>
                  <a:pt x="1800" y="1757"/>
                </a:lnTo>
                <a:lnTo>
                  <a:pt x="1817" y="1757"/>
                </a:lnTo>
                <a:lnTo>
                  <a:pt x="1817" y="1712"/>
                </a:lnTo>
                <a:lnTo>
                  <a:pt x="1823" y="1712"/>
                </a:lnTo>
                <a:lnTo>
                  <a:pt x="1823" y="1684"/>
                </a:lnTo>
                <a:lnTo>
                  <a:pt x="1837" y="1684"/>
                </a:lnTo>
                <a:lnTo>
                  <a:pt x="1837" y="1667"/>
                </a:lnTo>
                <a:lnTo>
                  <a:pt x="1845" y="1667"/>
                </a:lnTo>
                <a:lnTo>
                  <a:pt x="1845" y="1638"/>
                </a:lnTo>
                <a:lnTo>
                  <a:pt x="1854" y="1638"/>
                </a:lnTo>
                <a:lnTo>
                  <a:pt x="1854" y="1624"/>
                </a:lnTo>
                <a:lnTo>
                  <a:pt x="1859" y="1624"/>
                </a:lnTo>
                <a:lnTo>
                  <a:pt x="1859" y="406"/>
                </a:lnTo>
                <a:lnTo>
                  <a:pt x="1854" y="406"/>
                </a:lnTo>
                <a:lnTo>
                  <a:pt x="1854" y="391"/>
                </a:lnTo>
                <a:lnTo>
                  <a:pt x="1817" y="391"/>
                </a:lnTo>
                <a:lnTo>
                  <a:pt x="1817" y="384"/>
                </a:lnTo>
                <a:lnTo>
                  <a:pt x="1780" y="384"/>
                </a:lnTo>
                <a:lnTo>
                  <a:pt x="1780" y="375"/>
                </a:lnTo>
                <a:lnTo>
                  <a:pt x="1728" y="375"/>
                </a:lnTo>
                <a:lnTo>
                  <a:pt x="1728" y="369"/>
                </a:lnTo>
                <a:lnTo>
                  <a:pt x="1700" y="369"/>
                </a:lnTo>
                <a:lnTo>
                  <a:pt x="1700" y="355"/>
                </a:lnTo>
                <a:lnTo>
                  <a:pt x="1649" y="355"/>
                </a:lnTo>
                <a:lnTo>
                  <a:pt x="1649" y="347"/>
                </a:lnTo>
                <a:lnTo>
                  <a:pt x="1613" y="347"/>
                </a:lnTo>
                <a:lnTo>
                  <a:pt x="1613" y="338"/>
                </a:lnTo>
                <a:lnTo>
                  <a:pt x="1567" y="338"/>
                </a:lnTo>
                <a:lnTo>
                  <a:pt x="1567" y="332"/>
                </a:lnTo>
                <a:lnTo>
                  <a:pt x="1532" y="332"/>
                </a:lnTo>
                <a:lnTo>
                  <a:pt x="1532" y="324"/>
                </a:lnTo>
                <a:lnTo>
                  <a:pt x="1489" y="324"/>
                </a:lnTo>
                <a:lnTo>
                  <a:pt x="1489" y="318"/>
                </a:lnTo>
                <a:lnTo>
                  <a:pt x="1452" y="318"/>
                </a:lnTo>
                <a:lnTo>
                  <a:pt x="1452" y="310"/>
                </a:lnTo>
                <a:lnTo>
                  <a:pt x="1408" y="310"/>
                </a:lnTo>
                <a:lnTo>
                  <a:pt x="1408" y="296"/>
                </a:lnTo>
                <a:lnTo>
                  <a:pt x="1371" y="296"/>
                </a:lnTo>
                <a:lnTo>
                  <a:pt x="1371" y="287"/>
                </a:lnTo>
                <a:lnTo>
                  <a:pt x="1327" y="287"/>
                </a:lnTo>
                <a:lnTo>
                  <a:pt x="1327" y="272"/>
                </a:lnTo>
                <a:lnTo>
                  <a:pt x="1249" y="272"/>
                </a:lnTo>
                <a:lnTo>
                  <a:pt x="1249" y="259"/>
                </a:lnTo>
                <a:lnTo>
                  <a:pt x="1212" y="259"/>
                </a:lnTo>
                <a:lnTo>
                  <a:pt x="1212" y="250"/>
                </a:lnTo>
                <a:lnTo>
                  <a:pt x="1175" y="250"/>
                </a:lnTo>
                <a:lnTo>
                  <a:pt x="1175" y="236"/>
                </a:lnTo>
                <a:lnTo>
                  <a:pt x="1131" y="236"/>
                </a:lnTo>
                <a:lnTo>
                  <a:pt x="1131" y="228"/>
                </a:lnTo>
                <a:lnTo>
                  <a:pt x="1094" y="228"/>
                </a:lnTo>
                <a:lnTo>
                  <a:pt x="1094" y="222"/>
                </a:lnTo>
                <a:lnTo>
                  <a:pt x="1044" y="222"/>
                </a:lnTo>
                <a:lnTo>
                  <a:pt x="1044" y="213"/>
                </a:lnTo>
                <a:lnTo>
                  <a:pt x="1016" y="213"/>
                </a:lnTo>
                <a:lnTo>
                  <a:pt x="1016" y="208"/>
                </a:lnTo>
                <a:lnTo>
                  <a:pt x="962" y="208"/>
                </a:lnTo>
                <a:lnTo>
                  <a:pt x="962" y="199"/>
                </a:lnTo>
                <a:lnTo>
                  <a:pt x="927" y="199"/>
                </a:lnTo>
                <a:lnTo>
                  <a:pt x="927" y="184"/>
                </a:lnTo>
                <a:lnTo>
                  <a:pt x="884" y="184"/>
                </a:lnTo>
                <a:lnTo>
                  <a:pt x="884" y="177"/>
                </a:lnTo>
                <a:lnTo>
                  <a:pt x="847" y="177"/>
                </a:lnTo>
                <a:lnTo>
                  <a:pt x="847" y="171"/>
                </a:lnTo>
                <a:lnTo>
                  <a:pt x="803" y="171"/>
                </a:lnTo>
                <a:lnTo>
                  <a:pt x="803" y="154"/>
                </a:lnTo>
                <a:lnTo>
                  <a:pt x="766" y="154"/>
                </a:lnTo>
                <a:lnTo>
                  <a:pt x="766" y="148"/>
                </a:lnTo>
                <a:lnTo>
                  <a:pt x="724" y="148"/>
                </a:lnTo>
                <a:lnTo>
                  <a:pt x="724" y="140"/>
                </a:lnTo>
                <a:lnTo>
                  <a:pt x="687" y="140"/>
                </a:lnTo>
                <a:lnTo>
                  <a:pt x="687" y="133"/>
                </a:lnTo>
                <a:lnTo>
                  <a:pt x="642" y="133"/>
                </a:lnTo>
                <a:lnTo>
                  <a:pt x="642" y="118"/>
                </a:lnTo>
                <a:lnTo>
                  <a:pt x="607" y="118"/>
                </a:lnTo>
                <a:lnTo>
                  <a:pt x="607" y="111"/>
                </a:lnTo>
                <a:lnTo>
                  <a:pt x="527" y="111"/>
                </a:lnTo>
                <a:lnTo>
                  <a:pt x="527" y="96"/>
                </a:lnTo>
                <a:lnTo>
                  <a:pt x="475" y="96"/>
                </a:lnTo>
                <a:lnTo>
                  <a:pt x="475" y="89"/>
                </a:lnTo>
                <a:lnTo>
                  <a:pt x="446" y="89"/>
                </a:lnTo>
                <a:lnTo>
                  <a:pt x="446" y="80"/>
                </a:lnTo>
                <a:lnTo>
                  <a:pt x="396" y="80"/>
                </a:lnTo>
                <a:lnTo>
                  <a:pt x="396" y="66"/>
                </a:lnTo>
                <a:lnTo>
                  <a:pt x="365" y="66"/>
                </a:lnTo>
                <a:lnTo>
                  <a:pt x="365" y="59"/>
                </a:lnTo>
                <a:lnTo>
                  <a:pt x="315" y="59"/>
                </a:lnTo>
                <a:lnTo>
                  <a:pt x="315" y="52"/>
                </a:lnTo>
                <a:lnTo>
                  <a:pt x="278" y="52"/>
                </a:lnTo>
                <a:lnTo>
                  <a:pt x="278" y="37"/>
                </a:lnTo>
                <a:lnTo>
                  <a:pt x="235" y="37"/>
                </a:lnTo>
                <a:lnTo>
                  <a:pt x="235" y="28"/>
                </a:lnTo>
                <a:lnTo>
                  <a:pt x="200" y="28"/>
                </a:lnTo>
                <a:lnTo>
                  <a:pt x="200" y="23"/>
                </a:lnTo>
                <a:lnTo>
                  <a:pt x="163" y="23"/>
                </a:lnTo>
                <a:lnTo>
                  <a:pt x="163" y="15"/>
                </a:lnTo>
                <a:lnTo>
                  <a:pt x="118" y="15"/>
                </a:lnTo>
                <a:lnTo>
                  <a:pt x="118" y="0"/>
                </a:lnTo>
                <a:lnTo>
                  <a:pt x="82" y="0"/>
                </a:lnTo>
                <a:close/>
              </a:path>
            </a:pathLst>
          </a:custGeom>
          <a:solidFill>
            <a:srgbClr val="0202A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3976" name="Freeform 680"/>
          <p:cNvSpPr>
            <a:spLocks/>
          </p:cNvSpPr>
          <p:nvPr/>
        </p:nvSpPr>
        <p:spPr bwMode="auto">
          <a:xfrm>
            <a:off x="1136650" y="2882900"/>
            <a:ext cx="274638" cy="212725"/>
          </a:xfrm>
          <a:custGeom>
            <a:avLst/>
            <a:gdLst/>
            <a:ahLst/>
            <a:cxnLst>
              <a:cxn ang="0">
                <a:pos x="22" y="1387"/>
              </a:cxn>
              <a:cxn ang="0">
                <a:pos x="67" y="1409"/>
              </a:cxn>
              <a:cxn ang="0">
                <a:pos x="139" y="1418"/>
              </a:cxn>
              <a:cxn ang="0">
                <a:pos x="176" y="1440"/>
              </a:cxn>
              <a:cxn ang="0">
                <a:pos x="255" y="1446"/>
              </a:cxn>
              <a:cxn ang="0">
                <a:pos x="291" y="1460"/>
              </a:cxn>
              <a:cxn ang="0">
                <a:pos x="401" y="1477"/>
              </a:cxn>
              <a:cxn ang="0">
                <a:pos x="437" y="1497"/>
              </a:cxn>
              <a:cxn ang="0">
                <a:pos x="518" y="1506"/>
              </a:cxn>
              <a:cxn ang="0">
                <a:pos x="563" y="1528"/>
              </a:cxn>
              <a:cxn ang="0">
                <a:pos x="636" y="1535"/>
              </a:cxn>
              <a:cxn ang="0">
                <a:pos x="672" y="1557"/>
              </a:cxn>
              <a:cxn ang="0">
                <a:pos x="751" y="1565"/>
              </a:cxn>
              <a:cxn ang="0">
                <a:pos x="824" y="1588"/>
              </a:cxn>
              <a:cxn ang="0">
                <a:pos x="905" y="1594"/>
              </a:cxn>
              <a:cxn ang="0">
                <a:pos x="942" y="1616"/>
              </a:cxn>
              <a:cxn ang="0">
                <a:pos x="1006" y="1625"/>
              </a:cxn>
              <a:cxn ang="0">
                <a:pos x="1057" y="1645"/>
              </a:cxn>
              <a:cxn ang="0">
                <a:pos x="1123" y="1653"/>
              </a:cxn>
              <a:cxn ang="0">
                <a:pos x="1160" y="1676"/>
              </a:cxn>
              <a:cxn ang="0">
                <a:pos x="1239" y="1682"/>
              </a:cxn>
              <a:cxn ang="0">
                <a:pos x="1312" y="1704"/>
              </a:cxn>
              <a:cxn ang="0">
                <a:pos x="1393" y="1713"/>
              </a:cxn>
              <a:cxn ang="0">
                <a:pos x="1430" y="1735"/>
              </a:cxn>
              <a:cxn ang="0">
                <a:pos x="1721" y="1741"/>
              </a:cxn>
              <a:cxn ang="0">
                <a:pos x="1726" y="325"/>
              </a:cxn>
              <a:cxn ang="0">
                <a:pos x="1654" y="316"/>
              </a:cxn>
              <a:cxn ang="0">
                <a:pos x="1626" y="296"/>
              </a:cxn>
              <a:cxn ang="0">
                <a:pos x="1539" y="288"/>
              </a:cxn>
              <a:cxn ang="0">
                <a:pos x="1493" y="273"/>
              </a:cxn>
              <a:cxn ang="0">
                <a:pos x="1415" y="265"/>
              </a:cxn>
              <a:cxn ang="0">
                <a:pos x="1378" y="251"/>
              </a:cxn>
              <a:cxn ang="0">
                <a:pos x="1297" y="237"/>
              </a:cxn>
              <a:cxn ang="0">
                <a:pos x="1253" y="213"/>
              </a:cxn>
              <a:cxn ang="0">
                <a:pos x="1138" y="200"/>
              </a:cxn>
              <a:cxn ang="0">
                <a:pos x="1101" y="177"/>
              </a:cxn>
              <a:cxn ang="0">
                <a:pos x="1020" y="169"/>
              </a:cxn>
              <a:cxn ang="0">
                <a:pos x="970" y="154"/>
              </a:cxn>
              <a:cxn ang="0">
                <a:pos x="888" y="149"/>
              </a:cxn>
              <a:cxn ang="0">
                <a:pos x="853" y="125"/>
              </a:cxn>
              <a:cxn ang="0">
                <a:pos x="773" y="118"/>
              </a:cxn>
              <a:cxn ang="0">
                <a:pos x="729" y="95"/>
              </a:cxn>
              <a:cxn ang="0">
                <a:pos x="650" y="89"/>
              </a:cxn>
              <a:cxn ang="0">
                <a:pos x="613" y="74"/>
              </a:cxn>
              <a:cxn ang="0">
                <a:pos x="533" y="59"/>
              </a:cxn>
              <a:cxn ang="0">
                <a:pos x="453" y="37"/>
              </a:cxn>
              <a:cxn ang="0">
                <a:pos x="372" y="30"/>
              </a:cxn>
              <a:cxn ang="0">
                <a:pos x="322" y="7"/>
              </a:cxn>
              <a:cxn ang="0">
                <a:pos x="0" y="0"/>
              </a:cxn>
            </a:cxnLst>
            <a:rect l="0" t="0" r="r" b="b"/>
            <a:pathLst>
              <a:path w="1726" h="1741">
                <a:moveTo>
                  <a:pt x="0" y="0"/>
                </a:moveTo>
                <a:lnTo>
                  <a:pt x="0" y="1387"/>
                </a:lnTo>
                <a:lnTo>
                  <a:pt x="22" y="1387"/>
                </a:lnTo>
                <a:lnTo>
                  <a:pt x="22" y="1403"/>
                </a:lnTo>
                <a:lnTo>
                  <a:pt x="67" y="1403"/>
                </a:lnTo>
                <a:lnTo>
                  <a:pt x="67" y="1409"/>
                </a:lnTo>
                <a:lnTo>
                  <a:pt x="103" y="1409"/>
                </a:lnTo>
                <a:lnTo>
                  <a:pt x="103" y="1418"/>
                </a:lnTo>
                <a:lnTo>
                  <a:pt x="139" y="1418"/>
                </a:lnTo>
                <a:lnTo>
                  <a:pt x="139" y="1423"/>
                </a:lnTo>
                <a:lnTo>
                  <a:pt x="176" y="1423"/>
                </a:lnTo>
                <a:lnTo>
                  <a:pt x="176" y="1440"/>
                </a:lnTo>
                <a:lnTo>
                  <a:pt x="218" y="1440"/>
                </a:lnTo>
                <a:lnTo>
                  <a:pt x="218" y="1446"/>
                </a:lnTo>
                <a:lnTo>
                  <a:pt x="255" y="1446"/>
                </a:lnTo>
                <a:lnTo>
                  <a:pt x="255" y="1454"/>
                </a:lnTo>
                <a:lnTo>
                  <a:pt x="291" y="1454"/>
                </a:lnTo>
                <a:lnTo>
                  <a:pt x="291" y="1460"/>
                </a:lnTo>
                <a:lnTo>
                  <a:pt x="322" y="1460"/>
                </a:lnTo>
                <a:lnTo>
                  <a:pt x="322" y="1477"/>
                </a:lnTo>
                <a:lnTo>
                  <a:pt x="401" y="1477"/>
                </a:lnTo>
                <a:lnTo>
                  <a:pt x="401" y="1491"/>
                </a:lnTo>
                <a:lnTo>
                  <a:pt x="437" y="1491"/>
                </a:lnTo>
                <a:lnTo>
                  <a:pt x="437" y="1497"/>
                </a:lnTo>
                <a:lnTo>
                  <a:pt x="474" y="1497"/>
                </a:lnTo>
                <a:lnTo>
                  <a:pt x="474" y="1506"/>
                </a:lnTo>
                <a:lnTo>
                  <a:pt x="518" y="1506"/>
                </a:lnTo>
                <a:lnTo>
                  <a:pt x="518" y="1520"/>
                </a:lnTo>
                <a:lnTo>
                  <a:pt x="563" y="1520"/>
                </a:lnTo>
                <a:lnTo>
                  <a:pt x="563" y="1528"/>
                </a:lnTo>
                <a:lnTo>
                  <a:pt x="599" y="1528"/>
                </a:lnTo>
                <a:lnTo>
                  <a:pt x="599" y="1535"/>
                </a:lnTo>
                <a:lnTo>
                  <a:pt x="636" y="1535"/>
                </a:lnTo>
                <a:lnTo>
                  <a:pt x="636" y="1542"/>
                </a:lnTo>
                <a:lnTo>
                  <a:pt x="672" y="1542"/>
                </a:lnTo>
                <a:lnTo>
                  <a:pt x="672" y="1557"/>
                </a:lnTo>
                <a:lnTo>
                  <a:pt x="714" y="1557"/>
                </a:lnTo>
                <a:lnTo>
                  <a:pt x="714" y="1565"/>
                </a:lnTo>
                <a:lnTo>
                  <a:pt x="751" y="1565"/>
                </a:lnTo>
                <a:lnTo>
                  <a:pt x="751" y="1579"/>
                </a:lnTo>
                <a:lnTo>
                  <a:pt x="824" y="1579"/>
                </a:lnTo>
                <a:lnTo>
                  <a:pt x="824" y="1588"/>
                </a:lnTo>
                <a:lnTo>
                  <a:pt x="853" y="1588"/>
                </a:lnTo>
                <a:lnTo>
                  <a:pt x="853" y="1594"/>
                </a:lnTo>
                <a:lnTo>
                  <a:pt x="905" y="1594"/>
                </a:lnTo>
                <a:lnTo>
                  <a:pt x="905" y="1608"/>
                </a:lnTo>
                <a:lnTo>
                  <a:pt x="942" y="1608"/>
                </a:lnTo>
                <a:lnTo>
                  <a:pt x="942" y="1616"/>
                </a:lnTo>
                <a:lnTo>
                  <a:pt x="970" y="1616"/>
                </a:lnTo>
                <a:lnTo>
                  <a:pt x="970" y="1625"/>
                </a:lnTo>
                <a:lnTo>
                  <a:pt x="1006" y="1625"/>
                </a:lnTo>
                <a:lnTo>
                  <a:pt x="1006" y="1639"/>
                </a:lnTo>
                <a:lnTo>
                  <a:pt x="1057" y="1639"/>
                </a:lnTo>
                <a:lnTo>
                  <a:pt x="1057" y="1645"/>
                </a:lnTo>
                <a:lnTo>
                  <a:pt x="1088" y="1645"/>
                </a:lnTo>
                <a:lnTo>
                  <a:pt x="1088" y="1653"/>
                </a:lnTo>
                <a:lnTo>
                  <a:pt x="1123" y="1653"/>
                </a:lnTo>
                <a:lnTo>
                  <a:pt x="1123" y="1661"/>
                </a:lnTo>
                <a:lnTo>
                  <a:pt x="1160" y="1661"/>
                </a:lnTo>
                <a:lnTo>
                  <a:pt x="1160" y="1676"/>
                </a:lnTo>
                <a:lnTo>
                  <a:pt x="1203" y="1676"/>
                </a:lnTo>
                <a:lnTo>
                  <a:pt x="1203" y="1682"/>
                </a:lnTo>
                <a:lnTo>
                  <a:pt x="1239" y="1682"/>
                </a:lnTo>
                <a:lnTo>
                  <a:pt x="1239" y="1698"/>
                </a:lnTo>
                <a:lnTo>
                  <a:pt x="1312" y="1698"/>
                </a:lnTo>
                <a:lnTo>
                  <a:pt x="1312" y="1704"/>
                </a:lnTo>
                <a:lnTo>
                  <a:pt x="1356" y="1704"/>
                </a:lnTo>
                <a:lnTo>
                  <a:pt x="1356" y="1713"/>
                </a:lnTo>
                <a:lnTo>
                  <a:pt x="1393" y="1713"/>
                </a:lnTo>
                <a:lnTo>
                  <a:pt x="1393" y="1727"/>
                </a:lnTo>
                <a:lnTo>
                  <a:pt x="1430" y="1727"/>
                </a:lnTo>
                <a:lnTo>
                  <a:pt x="1430" y="1735"/>
                </a:lnTo>
                <a:lnTo>
                  <a:pt x="1471" y="1735"/>
                </a:lnTo>
                <a:lnTo>
                  <a:pt x="1471" y="1741"/>
                </a:lnTo>
                <a:lnTo>
                  <a:pt x="1721" y="1741"/>
                </a:lnTo>
                <a:lnTo>
                  <a:pt x="1721" y="1713"/>
                </a:lnTo>
                <a:lnTo>
                  <a:pt x="1726" y="1713"/>
                </a:lnTo>
                <a:lnTo>
                  <a:pt x="1726" y="325"/>
                </a:lnTo>
                <a:lnTo>
                  <a:pt x="1706" y="325"/>
                </a:lnTo>
                <a:lnTo>
                  <a:pt x="1706" y="316"/>
                </a:lnTo>
                <a:lnTo>
                  <a:pt x="1654" y="316"/>
                </a:lnTo>
                <a:lnTo>
                  <a:pt x="1654" y="310"/>
                </a:lnTo>
                <a:lnTo>
                  <a:pt x="1626" y="310"/>
                </a:lnTo>
                <a:lnTo>
                  <a:pt x="1626" y="296"/>
                </a:lnTo>
                <a:lnTo>
                  <a:pt x="1575" y="296"/>
                </a:lnTo>
                <a:lnTo>
                  <a:pt x="1575" y="288"/>
                </a:lnTo>
                <a:lnTo>
                  <a:pt x="1539" y="288"/>
                </a:lnTo>
                <a:lnTo>
                  <a:pt x="1539" y="279"/>
                </a:lnTo>
                <a:lnTo>
                  <a:pt x="1493" y="279"/>
                </a:lnTo>
                <a:lnTo>
                  <a:pt x="1493" y="273"/>
                </a:lnTo>
                <a:lnTo>
                  <a:pt x="1458" y="273"/>
                </a:lnTo>
                <a:lnTo>
                  <a:pt x="1458" y="265"/>
                </a:lnTo>
                <a:lnTo>
                  <a:pt x="1415" y="265"/>
                </a:lnTo>
                <a:lnTo>
                  <a:pt x="1415" y="259"/>
                </a:lnTo>
                <a:lnTo>
                  <a:pt x="1378" y="259"/>
                </a:lnTo>
                <a:lnTo>
                  <a:pt x="1378" y="251"/>
                </a:lnTo>
                <a:lnTo>
                  <a:pt x="1334" y="251"/>
                </a:lnTo>
                <a:lnTo>
                  <a:pt x="1334" y="237"/>
                </a:lnTo>
                <a:lnTo>
                  <a:pt x="1297" y="237"/>
                </a:lnTo>
                <a:lnTo>
                  <a:pt x="1297" y="228"/>
                </a:lnTo>
                <a:lnTo>
                  <a:pt x="1253" y="228"/>
                </a:lnTo>
                <a:lnTo>
                  <a:pt x="1253" y="213"/>
                </a:lnTo>
                <a:lnTo>
                  <a:pt x="1175" y="213"/>
                </a:lnTo>
                <a:lnTo>
                  <a:pt x="1175" y="200"/>
                </a:lnTo>
                <a:lnTo>
                  <a:pt x="1138" y="200"/>
                </a:lnTo>
                <a:lnTo>
                  <a:pt x="1138" y="191"/>
                </a:lnTo>
                <a:lnTo>
                  <a:pt x="1101" y="191"/>
                </a:lnTo>
                <a:lnTo>
                  <a:pt x="1101" y="177"/>
                </a:lnTo>
                <a:lnTo>
                  <a:pt x="1057" y="177"/>
                </a:lnTo>
                <a:lnTo>
                  <a:pt x="1057" y="169"/>
                </a:lnTo>
                <a:lnTo>
                  <a:pt x="1020" y="169"/>
                </a:lnTo>
                <a:lnTo>
                  <a:pt x="1020" y="163"/>
                </a:lnTo>
                <a:lnTo>
                  <a:pt x="970" y="163"/>
                </a:lnTo>
                <a:lnTo>
                  <a:pt x="970" y="154"/>
                </a:lnTo>
                <a:lnTo>
                  <a:pt x="942" y="154"/>
                </a:lnTo>
                <a:lnTo>
                  <a:pt x="942" y="149"/>
                </a:lnTo>
                <a:lnTo>
                  <a:pt x="888" y="149"/>
                </a:lnTo>
                <a:lnTo>
                  <a:pt x="888" y="140"/>
                </a:lnTo>
                <a:lnTo>
                  <a:pt x="853" y="140"/>
                </a:lnTo>
                <a:lnTo>
                  <a:pt x="853" y="125"/>
                </a:lnTo>
                <a:lnTo>
                  <a:pt x="810" y="125"/>
                </a:lnTo>
                <a:lnTo>
                  <a:pt x="810" y="118"/>
                </a:lnTo>
                <a:lnTo>
                  <a:pt x="773" y="118"/>
                </a:lnTo>
                <a:lnTo>
                  <a:pt x="773" y="112"/>
                </a:lnTo>
                <a:lnTo>
                  <a:pt x="729" y="112"/>
                </a:lnTo>
                <a:lnTo>
                  <a:pt x="729" y="95"/>
                </a:lnTo>
                <a:lnTo>
                  <a:pt x="692" y="95"/>
                </a:lnTo>
                <a:lnTo>
                  <a:pt x="692" y="89"/>
                </a:lnTo>
                <a:lnTo>
                  <a:pt x="650" y="89"/>
                </a:lnTo>
                <a:lnTo>
                  <a:pt x="650" y="81"/>
                </a:lnTo>
                <a:lnTo>
                  <a:pt x="613" y="81"/>
                </a:lnTo>
                <a:lnTo>
                  <a:pt x="613" y="74"/>
                </a:lnTo>
                <a:lnTo>
                  <a:pt x="568" y="74"/>
                </a:lnTo>
                <a:lnTo>
                  <a:pt x="568" y="59"/>
                </a:lnTo>
                <a:lnTo>
                  <a:pt x="533" y="59"/>
                </a:lnTo>
                <a:lnTo>
                  <a:pt x="533" y="52"/>
                </a:lnTo>
                <a:lnTo>
                  <a:pt x="453" y="52"/>
                </a:lnTo>
                <a:lnTo>
                  <a:pt x="453" y="37"/>
                </a:lnTo>
                <a:lnTo>
                  <a:pt x="401" y="37"/>
                </a:lnTo>
                <a:lnTo>
                  <a:pt x="401" y="30"/>
                </a:lnTo>
                <a:lnTo>
                  <a:pt x="372" y="30"/>
                </a:lnTo>
                <a:lnTo>
                  <a:pt x="372" y="21"/>
                </a:lnTo>
                <a:lnTo>
                  <a:pt x="322" y="21"/>
                </a:lnTo>
                <a:lnTo>
                  <a:pt x="322" y="7"/>
                </a:lnTo>
                <a:lnTo>
                  <a:pt x="291" y="7"/>
                </a:lnTo>
                <a:lnTo>
                  <a:pt x="291" y="0"/>
                </a:lnTo>
                <a:lnTo>
                  <a:pt x="0" y="0"/>
                </a:lnTo>
                <a:close/>
              </a:path>
            </a:pathLst>
          </a:custGeom>
          <a:solidFill>
            <a:srgbClr val="02029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3977" name="Freeform 681"/>
          <p:cNvSpPr>
            <a:spLocks/>
          </p:cNvSpPr>
          <p:nvPr/>
        </p:nvSpPr>
        <p:spPr bwMode="auto">
          <a:xfrm>
            <a:off x="1147763" y="2889250"/>
            <a:ext cx="250825" cy="198438"/>
          </a:xfrm>
          <a:custGeom>
            <a:avLst/>
            <a:gdLst/>
            <a:ahLst/>
            <a:cxnLst>
              <a:cxn ang="0">
                <a:pos x="0" y="1350"/>
              </a:cxn>
              <a:cxn ang="0">
                <a:pos x="36" y="1359"/>
              </a:cxn>
              <a:cxn ang="0">
                <a:pos x="72" y="1364"/>
              </a:cxn>
              <a:cxn ang="0">
                <a:pos x="109" y="1381"/>
              </a:cxn>
              <a:cxn ang="0">
                <a:pos x="151" y="1387"/>
              </a:cxn>
              <a:cxn ang="0">
                <a:pos x="188" y="1395"/>
              </a:cxn>
              <a:cxn ang="0">
                <a:pos x="224" y="1401"/>
              </a:cxn>
              <a:cxn ang="0">
                <a:pos x="255" y="1418"/>
              </a:cxn>
              <a:cxn ang="0">
                <a:pos x="334" y="1432"/>
              </a:cxn>
              <a:cxn ang="0">
                <a:pos x="370" y="1438"/>
              </a:cxn>
              <a:cxn ang="0">
                <a:pos x="407" y="1447"/>
              </a:cxn>
              <a:cxn ang="0">
                <a:pos x="451" y="1461"/>
              </a:cxn>
              <a:cxn ang="0">
                <a:pos x="496" y="1469"/>
              </a:cxn>
              <a:cxn ang="0">
                <a:pos x="532" y="1476"/>
              </a:cxn>
              <a:cxn ang="0">
                <a:pos x="569" y="1483"/>
              </a:cxn>
              <a:cxn ang="0">
                <a:pos x="605" y="1498"/>
              </a:cxn>
              <a:cxn ang="0">
                <a:pos x="647" y="1506"/>
              </a:cxn>
              <a:cxn ang="0">
                <a:pos x="684" y="1520"/>
              </a:cxn>
              <a:cxn ang="0">
                <a:pos x="757" y="1529"/>
              </a:cxn>
              <a:cxn ang="0">
                <a:pos x="786" y="1535"/>
              </a:cxn>
              <a:cxn ang="0">
                <a:pos x="838" y="1549"/>
              </a:cxn>
              <a:cxn ang="0">
                <a:pos x="875" y="1557"/>
              </a:cxn>
              <a:cxn ang="0">
                <a:pos x="903" y="1566"/>
              </a:cxn>
              <a:cxn ang="0">
                <a:pos x="939" y="1580"/>
              </a:cxn>
              <a:cxn ang="0">
                <a:pos x="990" y="1586"/>
              </a:cxn>
              <a:cxn ang="0">
                <a:pos x="1021" y="1594"/>
              </a:cxn>
              <a:cxn ang="0">
                <a:pos x="1056" y="1602"/>
              </a:cxn>
              <a:cxn ang="0">
                <a:pos x="1093" y="1617"/>
              </a:cxn>
              <a:cxn ang="0">
                <a:pos x="1587" y="251"/>
              </a:cxn>
              <a:cxn ang="0">
                <a:pos x="1559" y="237"/>
              </a:cxn>
              <a:cxn ang="0">
                <a:pos x="1508" y="229"/>
              </a:cxn>
              <a:cxn ang="0">
                <a:pos x="1472" y="220"/>
              </a:cxn>
              <a:cxn ang="0">
                <a:pos x="1426" y="214"/>
              </a:cxn>
              <a:cxn ang="0">
                <a:pos x="1391" y="206"/>
              </a:cxn>
              <a:cxn ang="0">
                <a:pos x="1348" y="200"/>
              </a:cxn>
              <a:cxn ang="0">
                <a:pos x="1311" y="192"/>
              </a:cxn>
              <a:cxn ang="0">
                <a:pos x="1267" y="178"/>
              </a:cxn>
              <a:cxn ang="0">
                <a:pos x="1230" y="169"/>
              </a:cxn>
              <a:cxn ang="0">
                <a:pos x="1186" y="154"/>
              </a:cxn>
              <a:cxn ang="0">
                <a:pos x="1108" y="141"/>
              </a:cxn>
              <a:cxn ang="0">
                <a:pos x="1071" y="132"/>
              </a:cxn>
              <a:cxn ang="0">
                <a:pos x="1034" y="118"/>
              </a:cxn>
              <a:cxn ang="0">
                <a:pos x="990" y="110"/>
              </a:cxn>
              <a:cxn ang="0">
                <a:pos x="953" y="104"/>
              </a:cxn>
              <a:cxn ang="0">
                <a:pos x="903" y="95"/>
              </a:cxn>
              <a:cxn ang="0">
                <a:pos x="875" y="90"/>
              </a:cxn>
              <a:cxn ang="0">
                <a:pos x="821" y="81"/>
              </a:cxn>
              <a:cxn ang="0">
                <a:pos x="786" y="66"/>
              </a:cxn>
              <a:cxn ang="0">
                <a:pos x="743" y="59"/>
              </a:cxn>
              <a:cxn ang="0">
                <a:pos x="706" y="53"/>
              </a:cxn>
              <a:cxn ang="0">
                <a:pos x="662" y="36"/>
              </a:cxn>
              <a:cxn ang="0">
                <a:pos x="625" y="30"/>
              </a:cxn>
              <a:cxn ang="0">
                <a:pos x="583" y="22"/>
              </a:cxn>
              <a:cxn ang="0">
                <a:pos x="546" y="15"/>
              </a:cxn>
              <a:cxn ang="0">
                <a:pos x="501" y="0"/>
              </a:cxn>
            </a:cxnLst>
            <a:rect l="0" t="0" r="r" b="b"/>
            <a:pathLst>
              <a:path w="1587" h="1617">
                <a:moveTo>
                  <a:pt x="0" y="0"/>
                </a:moveTo>
                <a:lnTo>
                  <a:pt x="0" y="1350"/>
                </a:lnTo>
                <a:lnTo>
                  <a:pt x="36" y="1350"/>
                </a:lnTo>
                <a:lnTo>
                  <a:pt x="36" y="1359"/>
                </a:lnTo>
                <a:lnTo>
                  <a:pt x="72" y="1359"/>
                </a:lnTo>
                <a:lnTo>
                  <a:pt x="72" y="1364"/>
                </a:lnTo>
                <a:lnTo>
                  <a:pt x="109" y="1364"/>
                </a:lnTo>
                <a:lnTo>
                  <a:pt x="109" y="1381"/>
                </a:lnTo>
                <a:lnTo>
                  <a:pt x="151" y="1381"/>
                </a:lnTo>
                <a:lnTo>
                  <a:pt x="151" y="1387"/>
                </a:lnTo>
                <a:lnTo>
                  <a:pt x="188" y="1387"/>
                </a:lnTo>
                <a:lnTo>
                  <a:pt x="188" y="1395"/>
                </a:lnTo>
                <a:lnTo>
                  <a:pt x="224" y="1395"/>
                </a:lnTo>
                <a:lnTo>
                  <a:pt x="224" y="1401"/>
                </a:lnTo>
                <a:lnTo>
                  <a:pt x="255" y="1401"/>
                </a:lnTo>
                <a:lnTo>
                  <a:pt x="255" y="1418"/>
                </a:lnTo>
                <a:lnTo>
                  <a:pt x="334" y="1418"/>
                </a:lnTo>
                <a:lnTo>
                  <a:pt x="334" y="1432"/>
                </a:lnTo>
                <a:lnTo>
                  <a:pt x="370" y="1432"/>
                </a:lnTo>
                <a:lnTo>
                  <a:pt x="370" y="1438"/>
                </a:lnTo>
                <a:lnTo>
                  <a:pt x="407" y="1438"/>
                </a:lnTo>
                <a:lnTo>
                  <a:pt x="407" y="1447"/>
                </a:lnTo>
                <a:lnTo>
                  <a:pt x="451" y="1447"/>
                </a:lnTo>
                <a:lnTo>
                  <a:pt x="451" y="1461"/>
                </a:lnTo>
                <a:lnTo>
                  <a:pt x="496" y="1461"/>
                </a:lnTo>
                <a:lnTo>
                  <a:pt x="496" y="1469"/>
                </a:lnTo>
                <a:lnTo>
                  <a:pt x="532" y="1469"/>
                </a:lnTo>
                <a:lnTo>
                  <a:pt x="532" y="1476"/>
                </a:lnTo>
                <a:lnTo>
                  <a:pt x="569" y="1476"/>
                </a:lnTo>
                <a:lnTo>
                  <a:pt x="569" y="1483"/>
                </a:lnTo>
                <a:lnTo>
                  <a:pt x="605" y="1483"/>
                </a:lnTo>
                <a:lnTo>
                  <a:pt x="605" y="1498"/>
                </a:lnTo>
                <a:lnTo>
                  <a:pt x="647" y="1498"/>
                </a:lnTo>
                <a:lnTo>
                  <a:pt x="647" y="1506"/>
                </a:lnTo>
                <a:lnTo>
                  <a:pt x="684" y="1506"/>
                </a:lnTo>
                <a:lnTo>
                  <a:pt x="684" y="1520"/>
                </a:lnTo>
                <a:lnTo>
                  <a:pt x="757" y="1520"/>
                </a:lnTo>
                <a:lnTo>
                  <a:pt x="757" y="1529"/>
                </a:lnTo>
                <a:lnTo>
                  <a:pt x="786" y="1529"/>
                </a:lnTo>
                <a:lnTo>
                  <a:pt x="786" y="1535"/>
                </a:lnTo>
                <a:lnTo>
                  <a:pt x="838" y="1535"/>
                </a:lnTo>
                <a:lnTo>
                  <a:pt x="838" y="1549"/>
                </a:lnTo>
                <a:lnTo>
                  <a:pt x="875" y="1549"/>
                </a:lnTo>
                <a:lnTo>
                  <a:pt x="875" y="1557"/>
                </a:lnTo>
                <a:lnTo>
                  <a:pt x="903" y="1557"/>
                </a:lnTo>
                <a:lnTo>
                  <a:pt x="903" y="1566"/>
                </a:lnTo>
                <a:lnTo>
                  <a:pt x="939" y="1566"/>
                </a:lnTo>
                <a:lnTo>
                  <a:pt x="939" y="1580"/>
                </a:lnTo>
                <a:lnTo>
                  <a:pt x="990" y="1580"/>
                </a:lnTo>
                <a:lnTo>
                  <a:pt x="990" y="1586"/>
                </a:lnTo>
                <a:lnTo>
                  <a:pt x="1021" y="1586"/>
                </a:lnTo>
                <a:lnTo>
                  <a:pt x="1021" y="1594"/>
                </a:lnTo>
                <a:lnTo>
                  <a:pt x="1056" y="1594"/>
                </a:lnTo>
                <a:lnTo>
                  <a:pt x="1056" y="1602"/>
                </a:lnTo>
                <a:lnTo>
                  <a:pt x="1093" y="1602"/>
                </a:lnTo>
                <a:lnTo>
                  <a:pt x="1093" y="1617"/>
                </a:lnTo>
                <a:lnTo>
                  <a:pt x="1587" y="1617"/>
                </a:lnTo>
                <a:lnTo>
                  <a:pt x="1587" y="251"/>
                </a:lnTo>
                <a:lnTo>
                  <a:pt x="1559" y="251"/>
                </a:lnTo>
                <a:lnTo>
                  <a:pt x="1559" y="237"/>
                </a:lnTo>
                <a:lnTo>
                  <a:pt x="1508" y="237"/>
                </a:lnTo>
                <a:lnTo>
                  <a:pt x="1508" y="229"/>
                </a:lnTo>
                <a:lnTo>
                  <a:pt x="1472" y="229"/>
                </a:lnTo>
                <a:lnTo>
                  <a:pt x="1472" y="220"/>
                </a:lnTo>
                <a:lnTo>
                  <a:pt x="1426" y="220"/>
                </a:lnTo>
                <a:lnTo>
                  <a:pt x="1426" y="214"/>
                </a:lnTo>
                <a:lnTo>
                  <a:pt x="1391" y="214"/>
                </a:lnTo>
                <a:lnTo>
                  <a:pt x="1391" y="206"/>
                </a:lnTo>
                <a:lnTo>
                  <a:pt x="1348" y="206"/>
                </a:lnTo>
                <a:lnTo>
                  <a:pt x="1348" y="200"/>
                </a:lnTo>
                <a:lnTo>
                  <a:pt x="1311" y="200"/>
                </a:lnTo>
                <a:lnTo>
                  <a:pt x="1311" y="192"/>
                </a:lnTo>
                <a:lnTo>
                  <a:pt x="1267" y="192"/>
                </a:lnTo>
                <a:lnTo>
                  <a:pt x="1267" y="178"/>
                </a:lnTo>
                <a:lnTo>
                  <a:pt x="1230" y="178"/>
                </a:lnTo>
                <a:lnTo>
                  <a:pt x="1230" y="169"/>
                </a:lnTo>
                <a:lnTo>
                  <a:pt x="1186" y="169"/>
                </a:lnTo>
                <a:lnTo>
                  <a:pt x="1186" y="154"/>
                </a:lnTo>
                <a:lnTo>
                  <a:pt x="1108" y="154"/>
                </a:lnTo>
                <a:lnTo>
                  <a:pt x="1108" y="141"/>
                </a:lnTo>
                <a:lnTo>
                  <a:pt x="1071" y="141"/>
                </a:lnTo>
                <a:lnTo>
                  <a:pt x="1071" y="132"/>
                </a:lnTo>
                <a:lnTo>
                  <a:pt x="1034" y="132"/>
                </a:lnTo>
                <a:lnTo>
                  <a:pt x="1034" y="118"/>
                </a:lnTo>
                <a:lnTo>
                  <a:pt x="990" y="118"/>
                </a:lnTo>
                <a:lnTo>
                  <a:pt x="990" y="110"/>
                </a:lnTo>
                <a:lnTo>
                  <a:pt x="953" y="110"/>
                </a:lnTo>
                <a:lnTo>
                  <a:pt x="953" y="104"/>
                </a:lnTo>
                <a:lnTo>
                  <a:pt x="903" y="104"/>
                </a:lnTo>
                <a:lnTo>
                  <a:pt x="903" y="95"/>
                </a:lnTo>
                <a:lnTo>
                  <a:pt x="875" y="95"/>
                </a:lnTo>
                <a:lnTo>
                  <a:pt x="875" y="90"/>
                </a:lnTo>
                <a:lnTo>
                  <a:pt x="821" y="90"/>
                </a:lnTo>
                <a:lnTo>
                  <a:pt x="821" y="81"/>
                </a:lnTo>
                <a:lnTo>
                  <a:pt x="786" y="81"/>
                </a:lnTo>
                <a:lnTo>
                  <a:pt x="786" y="66"/>
                </a:lnTo>
                <a:lnTo>
                  <a:pt x="743" y="66"/>
                </a:lnTo>
                <a:lnTo>
                  <a:pt x="743" y="59"/>
                </a:lnTo>
                <a:lnTo>
                  <a:pt x="706" y="59"/>
                </a:lnTo>
                <a:lnTo>
                  <a:pt x="706" y="53"/>
                </a:lnTo>
                <a:lnTo>
                  <a:pt x="662" y="53"/>
                </a:lnTo>
                <a:lnTo>
                  <a:pt x="662" y="36"/>
                </a:lnTo>
                <a:lnTo>
                  <a:pt x="625" y="36"/>
                </a:lnTo>
                <a:lnTo>
                  <a:pt x="625" y="30"/>
                </a:lnTo>
                <a:lnTo>
                  <a:pt x="583" y="30"/>
                </a:lnTo>
                <a:lnTo>
                  <a:pt x="583" y="22"/>
                </a:lnTo>
                <a:lnTo>
                  <a:pt x="546" y="22"/>
                </a:lnTo>
                <a:lnTo>
                  <a:pt x="546" y="15"/>
                </a:lnTo>
                <a:lnTo>
                  <a:pt x="501" y="15"/>
                </a:lnTo>
                <a:lnTo>
                  <a:pt x="501" y="0"/>
                </a:lnTo>
                <a:lnTo>
                  <a:pt x="0" y="0"/>
                </a:lnTo>
                <a:close/>
              </a:path>
            </a:pathLst>
          </a:custGeom>
          <a:solidFill>
            <a:srgbClr val="02028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3978" name="Freeform 682"/>
          <p:cNvSpPr>
            <a:spLocks/>
          </p:cNvSpPr>
          <p:nvPr/>
        </p:nvSpPr>
        <p:spPr bwMode="auto">
          <a:xfrm>
            <a:off x="1158875" y="2898775"/>
            <a:ext cx="230188" cy="179388"/>
          </a:xfrm>
          <a:custGeom>
            <a:avLst/>
            <a:gdLst/>
            <a:ahLst/>
            <a:cxnLst>
              <a:cxn ang="0">
                <a:pos x="0" y="1283"/>
              </a:cxn>
              <a:cxn ang="0">
                <a:pos x="37" y="1300"/>
              </a:cxn>
              <a:cxn ang="0">
                <a:pos x="79" y="1306"/>
              </a:cxn>
              <a:cxn ang="0">
                <a:pos x="116" y="1314"/>
              </a:cxn>
              <a:cxn ang="0">
                <a:pos x="152" y="1320"/>
              </a:cxn>
              <a:cxn ang="0">
                <a:pos x="183" y="1337"/>
              </a:cxn>
              <a:cxn ang="0">
                <a:pos x="262" y="1351"/>
              </a:cxn>
              <a:cxn ang="0">
                <a:pos x="298" y="1357"/>
              </a:cxn>
              <a:cxn ang="0">
                <a:pos x="335" y="1366"/>
              </a:cxn>
              <a:cxn ang="0">
                <a:pos x="379" y="1380"/>
              </a:cxn>
              <a:cxn ang="0">
                <a:pos x="424" y="1388"/>
              </a:cxn>
              <a:cxn ang="0">
                <a:pos x="460" y="1395"/>
              </a:cxn>
              <a:cxn ang="0">
                <a:pos x="497" y="1402"/>
              </a:cxn>
              <a:cxn ang="0">
                <a:pos x="533" y="1417"/>
              </a:cxn>
              <a:cxn ang="0">
                <a:pos x="575" y="1425"/>
              </a:cxn>
              <a:cxn ang="0">
                <a:pos x="612" y="1439"/>
              </a:cxn>
              <a:cxn ang="0">
                <a:pos x="685" y="1448"/>
              </a:cxn>
              <a:cxn ang="0">
                <a:pos x="714" y="1454"/>
              </a:cxn>
              <a:cxn ang="0">
                <a:pos x="766" y="1468"/>
              </a:cxn>
              <a:cxn ang="0">
                <a:pos x="1450" y="156"/>
              </a:cxn>
              <a:cxn ang="0">
                <a:pos x="1436" y="148"/>
              </a:cxn>
              <a:cxn ang="0">
                <a:pos x="1400" y="139"/>
              </a:cxn>
              <a:cxn ang="0">
                <a:pos x="1354" y="133"/>
              </a:cxn>
              <a:cxn ang="0">
                <a:pos x="1319" y="125"/>
              </a:cxn>
              <a:cxn ang="0">
                <a:pos x="1276" y="119"/>
              </a:cxn>
              <a:cxn ang="0">
                <a:pos x="1239" y="111"/>
              </a:cxn>
              <a:cxn ang="0">
                <a:pos x="1195" y="97"/>
              </a:cxn>
              <a:cxn ang="0">
                <a:pos x="1158" y="88"/>
              </a:cxn>
              <a:cxn ang="0">
                <a:pos x="1114" y="73"/>
              </a:cxn>
              <a:cxn ang="0">
                <a:pos x="1036" y="60"/>
              </a:cxn>
              <a:cxn ang="0">
                <a:pos x="999" y="51"/>
              </a:cxn>
              <a:cxn ang="0">
                <a:pos x="962" y="37"/>
              </a:cxn>
              <a:cxn ang="0">
                <a:pos x="918" y="29"/>
              </a:cxn>
              <a:cxn ang="0">
                <a:pos x="881" y="23"/>
              </a:cxn>
              <a:cxn ang="0">
                <a:pos x="831" y="14"/>
              </a:cxn>
              <a:cxn ang="0">
                <a:pos x="803" y="9"/>
              </a:cxn>
              <a:cxn ang="0">
                <a:pos x="749" y="0"/>
              </a:cxn>
            </a:cxnLst>
            <a:rect l="0" t="0" r="r" b="b"/>
            <a:pathLst>
              <a:path w="1450" h="1468">
                <a:moveTo>
                  <a:pt x="0" y="0"/>
                </a:moveTo>
                <a:lnTo>
                  <a:pt x="0" y="1283"/>
                </a:lnTo>
                <a:lnTo>
                  <a:pt x="37" y="1283"/>
                </a:lnTo>
                <a:lnTo>
                  <a:pt x="37" y="1300"/>
                </a:lnTo>
                <a:lnTo>
                  <a:pt x="79" y="1300"/>
                </a:lnTo>
                <a:lnTo>
                  <a:pt x="79" y="1306"/>
                </a:lnTo>
                <a:lnTo>
                  <a:pt x="116" y="1306"/>
                </a:lnTo>
                <a:lnTo>
                  <a:pt x="116" y="1314"/>
                </a:lnTo>
                <a:lnTo>
                  <a:pt x="152" y="1314"/>
                </a:lnTo>
                <a:lnTo>
                  <a:pt x="152" y="1320"/>
                </a:lnTo>
                <a:lnTo>
                  <a:pt x="183" y="1320"/>
                </a:lnTo>
                <a:lnTo>
                  <a:pt x="183" y="1337"/>
                </a:lnTo>
                <a:lnTo>
                  <a:pt x="262" y="1337"/>
                </a:lnTo>
                <a:lnTo>
                  <a:pt x="262" y="1351"/>
                </a:lnTo>
                <a:lnTo>
                  <a:pt x="298" y="1351"/>
                </a:lnTo>
                <a:lnTo>
                  <a:pt x="298" y="1357"/>
                </a:lnTo>
                <a:lnTo>
                  <a:pt x="335" y="1357"/>
                </a:lnTo>
                <a:lnTo>
                  <a:pt x="335" y="1366"/>
                </a:lnTo>
                <a:lnTo>
                  <a:pt x="379" y="1366"/>
                </a:lnTo>
                <a:lnTo>
                  <a:pt x="379" y="1380"/>
                </a:lnTo>
                <a:lnTo>
                  <a:pt x="424" y="1380"/>
                </a:lnTo>
                <a:lnTo>
                  <a:pt x="424" y="1388"/>
                </a:lnTo>
                <a:lnTo>
                  <a:pt x="460" y="1388"/>
                </a:lnTo>
                <a:lnTo>
                  <a:pt x="460" y="1395"/>
                </a:lnTo>
                <a:lnTo>
                  <a:pt x="497" y="1395"/>
                </a:lnTo>
                <a:lnTo>
                  <a:pt x="497" y="1402"/>
                </a:lnTo>
                <a:lnTo>
                  <a:pt x="533" y="1402"/>
                </a:lnTo>
                <a:lnTo>
                  <a:pt x="533" y="1417"/>
                </a:lnTo>
                <a:lnTo>
                  <a:pt x="575" y="1417"/>
                </a:lnTo>
                <a:lnTo>
                  <a:pt x="575" y="1425"/>
                </a:lnTo>
                <a:lnTo>
                  <a:pt x="612" y="1425"/>
                </a:lnTo>
                <a:lnTo>
                  <a:pt x="612" y="1439"/>
                </a:lnTo>
                <a:lnTo>
                  <a:pt x="685" y="1439"/>
                </a:lnTo>
                <a:lnTo>
                  <a:pt x="685" y="1448"/>
                </a:lnTo>
                <a:lnTo>
                  <a:pt x="714" y="1448"/>
                </a:lnTo>
                <a:lnTo>
                  <a:pt x="714" y="1454"/>
                </a:lnTo>
                <a:lnTo>
                  <a:pt x="766" y="1454"/>
                </a:lnTo>
                <a:lnTo>
                  <a:pt x="766" y="1468"/>
                </a:lnTo>
                <a:lnTo>
                  <a:pt x="1450" y="1468"/>
                </a:lnTo>
                <a:lnTo>
                  <a:pt x="1450" y="156"/>
                </a:lnTo>
                <a:lnTo>
                  <a:pt x="1436" y="156"/>
                </a:lnTo>
                <a:lnTo>
                  <a:pt x="1436" y="148"/>
                </a:lnTo>
                <a:lnTo>
                  <a:pt x="1400" y="148"/>
                </a:lnTo>
                <a:lnTo>
                  <a:pt x="1400" y="139"/>
                </a:lnTo>
                <a:lnTo>
                  <a:pt x="1354" y="139"/>
                </a:lnTo>
                <a:lnTo>
                  <a:pt x="1354" y="133"/>
                </a:lnTo>
                <a:lnTo>
                  <a:pt x="1319" y="133"/>
                </a:lnTo>
                <a:lnTo>
                  <a:pt x="1319" y="125"/>
                </a:lnTo>
                <a:lnTo>
                  <a:pt x="1276" y="125"/>
                </a:lnTo>
                <a:lnTo>
                  <a:pt x="1276" y="119"/>
                </a:lnTo>
                <a:lnTo>
                  <a:pt x="1239" y="119"/>
                </a:lnTo>
                <a:lnTo>
                  <a:pt x="1239" y="111"/>
                </a:lnTo>
                <a:lnTo>
                  <a:pt x="1195" y="111"/>
                </a:lnTo>
                <a:lnTo>
                  <a:pt x="1195" y="97"/>
                </a:lnTo>
                <a:lnTo>
                  <a:pt x="1158" y="97"/>
                </a:lnTo>
                <a:lnTo>
                  <a:pt x="1158" y="88"/>
                </a:lnTo>
                <a:lnTo>
                  <a:pt x="1114" y="88"/>
                </a:lnTo>
                <a:lnTo>
                  <a:pt x="1114" y="73"/>
                </a:lnTo>
                <a:lnTo>
                  <a:pt x="1036" y="73"/>
                </a:lnTo>
                <a:lnTo>
                  <a:pt x="1036" y="60"/>
                </a:lnTo>
                <a:lnTo>
                  <a:pt x="999" y="60"/>
                </a:lnTo>
                <a:lnTo>
                  <a:pt x="999" y="51"/>
                </a:lnTo>
                <a:lnTo>
                  <a:pt x="962" y="51"/>
                </a:lnTo>
                <a:lnTo>
                  <a:pt x="962" y="37"/>
                </a:lnTo>
                <a:lnTo>
                  <a:pt x="918" y="37"/>
                </a:lnTo>
                <a:lnTo>
                  <a:pt x="918" y="29"/>
                </a:lnTo>
                <a:lnTo>
                  <a:pt x="881" y="29"/>
                </a:lnTo>
                <a:lnTo>
                  <a:pt x="881" y="23"/>
                </a:lnTo>
                <a:lnTo>
                  <a:pt x="831" y="23"/>
                </a:lnTo>
                <a:lnTo>
                  <a:pt x="831" y="14"/>
                </a:lnTo>
                <a:lnTo>
                  <a:pt x="803" y="14"/>
                </a:lnTo>
                <a:lnTo>
                  <a:pt x="803" y="9"/>
                </a:lnTo>
                <a:lnTo>
                  <a:pt x="749" y="9"/>
                </a:lnTo>
                <a:lnTo>
                  <a:pt x="749" y="0"/>
                </a:lnTo>
                <a:lnTo>
                  <a:pt x="0" y="0"/>
                </a:lnTo>
                <a:close/>
              </a:path>
            </a:pathLst>
          </a:custGeom>
          <a:solidFill>
            <a:srgbClr val="02027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3979" name="Freeform 683"/>
          <p:cNvSpPr>
            <a:spLocks/>
          </p:cNvSpPr>
          <p:nvPr/>
        </p:nvSpPr>
        <p:spPr bwMode="auto">
          <a:xfrm>
            <a:off x="1168400" y="2906713"/>
            <a:ext cx="209550" cy="1635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240"/>
              </a:cxn>
              <a:cxn ang="0">
                <a:pos x="20" y="1240"/>
              </a:cxn>
              <a:cxn ang="0">
                <a:pos x="20" y="1246"/>
              </a:cxn>
              <a:cxn ang="0">
                <a:pos x="57" y="1246"/>
              </a:cxn>
              <a:cxn ang="0">
                <a:pos x="57" y="1254"/>
              </a:cxn>
              <a:cxn ang="0">
                <a:pos x="93" y="1254"/>
              </a:cxn>
              <a:cxn ang="0">
                <a:pos x="93" y="1260"/>
              </a:cxn>
              <a:cxn ang="0">
                <a:pos x="124" y="1260"/>
              </a:cxn>
              <a:cxn ang="0">
                <a:pos x="124" y="1277"/>
              </a:cxn>
              <a:cxn ang="0">
                <a:pos x="203" y="1277"/>
              </a:cxn>
              <a:cxn ang="0">
                <a:pos x="203" y="1291"/>
              </a:cxn>
              <a:cxn ang="0">
                <a:pos x="239" y="1291"/>
              </a:cxn>
              <a:cxn ang="0">
                <a:pos x="239" y="1297"/>
              </a:cxn>
              <a:cxn ang="0">
                <a:pos x="276" y="1297"/>
              </a:cxn>
              <a:cxn ang="0">
                <a:pos x="276" y="1306"/>
              </a:cxn>
              <a:cxn ang="0">
                <a:pos x="320" y="1306"/>
              </a:cxn>
              <a:cxn ang="0">
                <a:pos x="320" y="1320"/>
              </a:cxn>
              <a:cxn ang="0">
                <a:pos x="365" y="1320"/>
              </a:cxn>
              <a:cxn ang="0">
                <a:pos x="365" y="1328"/>
              </a:cxn>
              <a:cxn ang="0">
                <a:pos x="401" y="1328"/>
              </a:cxn>
              <a:cxn ang="0">
                <a:pos x="401" y="1335"/>
              </a:cxn>
              <a:cxn ang="0">
                <a:pos x="1319" y="1335"/>
              </a:cxn>
              <a:cxn ang="0">
                <a:pos x="1319" y="79"/>
              </a:cxn>
              <a:cxn ang="0">
                <a:pos x="1295" y="79"/>
              </a:cxn>
              <a:cxn ang="0">
                <a:pos x="1295" y="73"/>
              </a:cxn>
              <a:cxn ang="0">
                <a:pos x="1260" y="73"/>
              </a:cxn>
              <a:cxn ang="0">
                <a:pos x="1260" y="65"/>
              </a:cxn>
              <a:cxn ang="0">
                <a:pos x="1217" y="65"/>
              </a:cxn>
              <a:cxn ang="0">
                <a:pos x="1217" y="59"/>
              </a:cxn>
              <a:cxn ang="0">
                <a:pos x="1180" y="59"/>
              </a:cxn>
              <a:cxn ang="0">
                <a:pos x="1180" y="51"/>
              </a:cxn>
              <a:cxn ang="0">
                <a:pos x="1136" y="51"/>
              </a:cxn>
              <a:cxn ang="0">
                <a:pos x="1136" y="37"/>
              </a:cxn>
              <a:cxn ang="0">
                <a:pos x="1099" y="37"/>
              </a:cxn>
              <a:cxn ang="0">
                <a:pos x="1099" y="28"/>
              </a:cxn>
              <a:cxn ang="0">
                <a:pos x="1055" y="28"/>
              </a:cxn>
              <a:cxn ang="0">
                <a:pos x="1055" y="13"/>
              </a:cxn>
              <a:cxn ang="0">
                <a:pos x="977" y="13"/>
              </a:cxn>
              <a:cxn ang="0">
                <a:pos x="977" y="0"/>
              </a:cxn>
              <a:cxn ang="0">
                <a:pos x="0" y="0"/>
              </a:cxn>
            </a:cxnLst>
            <a:rect l="0" t="0" r="r" b="b"/>
            <a:pathLst>
              <a:path w="1319" h="1335">
                <a:moveTo>
                  <a:pt x="0" y="0"/>
                </a:moveTo>
                <a:lnTo>
                  <a:pt x="0" y="1240"/>
                </a:lnTo>
                <a:lnTo>
                  <a:pt x="20" y="1240"/>
                </a:lnTo>
                <a:lnTo>
                  <a:pt x="20" y="1246"/>
                </a:lnTo>
                <a:lnTo>
                  <a:pt x="57" y="1246"/>
                </a:lnTo>
                <a:lnTo>
                  <a:pt x="57" y="1254"/>
                </a:lnTo>
                <a:lnTo>
                  <a:pt x="93" y="1254"/>
                </a:lnTo>
                <a:lnTo>
                  <a:pt x="93" y="1260"/>
                </a:lnTo>
                <a:lnTo>
                  <a:pt x="124" y="1260"/>
                </a:lnTo>
                <a:lnTo>
                  <a:pt x="124" y="1277"/>
                </a:lnTo>
                <a:lnTo>
                  <a:pt x="203" y="1277"/>
                </a:lnTo>
                <a:lnTo>
                  <a:pt x="203" y="1291"/>
                </a:lnTo>
                <a:lnTo>
                  <a:pt x="239" y="1291"/>
                </a:lnTo>
                <a:lnTo>
                  <a:pt x="239" y="1297"/>
                </a:lnTo>
                <a:lnTo>
                  <a:pt x="276" y="1297"/>
                </a:lnTo>
                <a:lnTo>
                  <a:pt x="276" y="1306"/>
                </a:lnTo>
                <a:lnTo>
                  <a:pt x="320" y="1306"/>
                </a:lnTo>
                <a:lnTo>
                  <a:pt x="320" y="1320"/>
                </a:lnTo>
                <a:lnTo>
                  <a:pt x="365" y="1320"/>
                </a:lnTo>
                <a:lnTo>
                  <a:pt x="365" y="1328"/>
                </a:lnTo>
                <a:lnTo>
                  <a:pt x="401" y="1328"/>
                </a:lnTo>
                <a:lnTo>
                  <a:pt x="401" y="1335"/>
                </a:lnTo>
                <a:lnTo>
                  <a:pt x="1319" y="1335"/>
                </a:lnTo>
                <a:lnTo>
                  <a:pt x="1319" y="79"/>
                </a:lnTo>
                <a:lnTo>
                  <a:pt x="1295" y="79"/>
                </a:lnTo>
                <a:lnTo>
                  <a:pt x="1295" y="73"/>
                </a:lnTo>
                <a:lnTo>
                  <a:pt x="1260" y="73"/>
                </a:lnTo>
                <a:lnTo>
                  <a:pt x="1260" y="65"/>
                </a:lnTo>
                <a:lnTo>
                  <a:pt x="1217" y="65"/>
                </a:lnTo>
                <a:lnTo>
                  <a:pt x="1217" y="59"/>
                </a:lnTo>
                <a:lnTo>
                  <a:pt x="1180" y="59"/>
                </a:lnTo>
                <a:lnTo>
                  <a:pt x="1180" y="51"/>
                </a:lnTo>
                <a:lnTo>
                  <a:pt x="1136" y="51"/>
                </a:lnTo>
                <a:lnTo>
                  <a:pt x="1136" y="37"/>
                </a:lnTo>
                <a:lnTo>
                  <a:pt x="1099" y="37"/>
                </a:lnTo>
                <a:lnTo>
                  <a:pt x="1099" y="28"/>
                </a:lnTo>
                <a:lnTo>
                  <a:pt x="1055" y="28"/>
                </a:lnTo>
                <a:lnTo>
                  <a:pt x="1055" y="13"/>
                </a:lnTo>
                <a:lnTo>
                  <a:pt x="977" y="13"/>
                </a:lnTo>
                <a:lnTo>
                  <a:pt x="977" y="0"/>
                </a:lnTo>
                <a:lnTo>
                  <a:pt x="0" y="0"/>
                </a:lnTo>
                <a:close/>
              </a:path>
            </a:pathLst>
          </a:custGeom>
          <a:solidFill>
            <a:srgbClr val="02026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3980" name="Freeform 684"/>
          <p:cNvSpPr>
            <a:spLocks/>
          </p:cNvSpPr>
          <p:nvPr/>
        </p:nvSpPr>
        <p:spPr bwMode="auto">
          <a:xfrm>
            <a:off x="1181100" y="2916238"/>
            <a:ext cx="187325" cy="1460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81"/>
              </a:cxn>
              <a:cxn ang="0">
                <a:pos x="14" y="1181"/>
              </a:cxn>
              <a:cxn ang="0">
                <a:pos x="14" y="1187"/>
              </a:cxn>
              <a:cxn ang="0">
                <a:pos x="45" y="1187"/>
              </a:cxn>
              <a:cxn ang="0">
                <a:pos x="45" y="1204"/>
              </a:cxn>
              <a:cxn ang="0">
                <a:pos x="1181" y="1204"/>
              </a:cxn>
              <a:cxn ang="0">
                <a:pos x="1181" y="0"/>
              </a:cxn>
              <a:cxn ang="0">
                <a:pos x="0" y="0"/>
              </a:cxn>
            </a:cxnLst>
            <a:rect l="0" t="0" r="r" b="b"/>
            <a:pathLst>
              <a:path w="1181" h="1204">
                <a:moveTo>
                  <a:pt x="0" y="0"/>
                </a:moveTo>
                <a:lnTo>
                  <a:pt x="0" y="1181"/>
                </a:lnTo>
                <a:lnTo>
                  <a:pt x="14" y="1181"/>
                </a:lnTo>
                <a:lnTo>
                  <a:pt x="14" y="1187"/>
                </a:lnTo>
                <a:lnTo>
                  <a:pt x="45" y="1187"/>
                </a:lnTo>
                <a:lnTo>
                  <a:pt x="45" y="1204"/>
                </a:lnTo>
                <a:lnTo>
                  <a:pt x="1181" y="1204"/>
                </a:lnTo>
                <a:lnTo>
                  <a:pt x="1181" y="0"/>
                </a:lnTo>
                <a:lnTo>
                  <a:pt x="0" y="0"/>
                </a:lnTo>
                <a:close/>
              </a:path>
            </a:pathLst>
          </a:custGeom>
          <a:solidFill>
            <a:srgbClr val="02026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3981" name="Rectangle 685"/>
          <p:cNvSpPr>
            <a:spLocks noChangeArrowheads="1"/>
          </p:cNvSpPr>
          <p:nvPr/>
        </p:nvSpPr>
        <p:spPr bwMode="auto">
          <a:xfrm>
            <a:off x="1189038" y="2922588"/>
            <a:ext cx="165100" cy="128587"/>
          </a:xfrm>
          <a:prstGeom prst="rect">
            <a:avLst/>
          </a:prstGeom>
          <a:solidFill>
            <a:srgbClr val="02025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3982" name="Rectangle 686"/>
          <p:cNvSpPr>
            <a:spLocks noChangeArrowheads="1"/>
          </p:cNvSpPr>
          <p:nvPr/>
        </p:nvSpPr>
        <p:spPr bwMode="auto">
          <a:xfrm>
            <a:off x="1200150" y="2932113"/>
            <a:ext cx="142875" cy="111125"/>
          </a:xfrm>
          <a:prstGeom prst="rect">
            <a:avLst/>
          </a:prstGeom>
          <a:solidFill>
            <a:srgbClr val="02024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3983" name="Rectangle 687"/>
          <p:cNvSpPr>
            <a:spLocks noChangeArrowheads="1"/>
          </p:cNvSpPr>
          <p:nvPr/>
        </p:nvSpPr>
        <p:spPr bwMode="auto">
          <a:xfrm>
            <a:off x="1211263" y="2940050"/>
            <a:ext cx="122237" cy="95250"/>
          </a:xfrm>
          <a:prstGeom prst="rect">
            <a:avLst/>
          </a:prstGeom>
          <a:solidFill>
            <a:srgbClr val="02023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3984" name="Rectangle 688"/>
          <p:cNvSpPr>
            <a:spLocks noChangeArrowheads="1"/>
          </p:cNvSpPr>
          <p:nvPr/>
        </p:nvSpPr>
        <p:spPr bwMode="auto">
          <a:xfrm>
            <a:off x="1222375" y="2949575"/>
            <a:ext cx="100013" cy="76200"/>
          </a:xfrm>
          <a:prstGeom prst="rect">
            <a:avLst/>
          </a:prstGeom>
          <a:solidFill>
            <a:srgbClr val="02022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3985" name="Rectangle 689"/>
          <p:cNvSpPr>
            <a:spLocks noChangeArrowheads="1"/>
          </p:cNvSpPr>
          <p:nvPr/>
        </p:nvSpPr>
        <p:spPr bwMode="auto">
          <a:xfrm>
            <a:off x="1231900" y="2957513"/>
            <a:ext cx="79375" cy="60325"/>
          </a:xfrm>
          <a:prstGeom prst="rect">
            <a:avLst/>
          </a:prstGeom>
          <a:solidFill>
            <a:srgbClr val="02021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3986" name="Rectangle 690"/>
          <p:cNvSpPr>
            <a:spLocks noChangeArrowheads="1"/>
          </p:cNvSpPr>
          <p:nvPr/>
        </p:nvSpPr>
        <p:spPr bwMode="auto">
          <a:xfrm>
            <a:off x="1243013" y="2965450"/>
            <a:ext cx="58737" cy="44450"/>
          </a:xfrm>
          <a:prstGeom prst="rect">
            <a:avLst/>
          </a:prstGeom>
          <a:solidFill>
            <a:srgbClr val="02020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3987" name="Rectangle 691"/>
          <p:cNvSpPr>
            <a:spLocks noChangeArrowheads="1"/>
          </p:cNvSpPr>
          <p:nvPr/>
        </p:nvSpPr>
        <p:spPr bwMode="auto">
          <a:xfrm>
            <a:off x="1254125" y="2973388"/>
            <a:ext cx="34925" cy="269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3988" name="Freeform 692"/>
          <p:cNvSpPr>
            <a:spLocks/>
          </p:cNvSpPr>
          <p:nvPr/>
        </p:nvSpPr>
        <p:spPr bwMode="auto">
          <a:xfrm>
            <a:off x="1062038" y="2874963"/>
            <a:ext cx="420687" cy="225425"/>
          </a:xfrm>
          <a:custGeom>
            <a:avLst/>
            <a:gdLst/>
            <a:ahLst/>
            <a:cxnLst>
              <a:cxn ang="0">
                <a:pos x="474" y="0"/>
              </a:cxn>
              <a:cxn ang="0">
                <a:pos x="0" y="1328"/>
              </a:cxn>
              <a:cxn ang="0">
                <a:pos x="2157" y="1845"/>
              </a:cxn>
              <a:cxn ang="0">
                <a:pos x="2172" y="1823"/>
              </a:cxn>
              <a:cxn ang="0">
                <a:pos x="2172" y="1814"/>
              </a:cxn>
              <a:cxn ang="0">
                <a:pos x="2179" y="1786"/>
              </a:cxn>
              <a:cxn ang="0">
                <a:pos x="2187" y="1757"/>
              </a:cxn>
              <a:cxn ang="0">
                <a:pos x="2209" y="1720"/>
              </a:cxn>
              <a:cxn ang="0">
                <a:pos x="2209" y="1684"/>
              </a:cxn>
              <a:cxn ang="0">
                <a:pos x="2229" y="1647"/>
              </a:cxn>
              <a:cxn ang="0">
                <a:pos x="2246" y="1594"/>
              </a:cxn>
              <a:cxn ang="0">
                <a:pos x="2266" y="1550"/>
              </a:cxn>
              <a:cxn ang="0">
                <a:pos x="2288" y="1499"/>
              </a:cxn>
              <a:cxn ang="0">
                <a:pos x="2302" y="1440"/>
              </a:cxn>
              <a:cxn ang="0">
                <a:pos x="2324" y="1388"/>
              </a:cxn>
              <a:cxn ang="0">
                <a:pos x="2347" y="1328"/>
              </a:cxn>
              <a:cxn ang="0">
                <a:pos x="2369" y="1269"/>
              </a:cxn>
              <a:cxn ang="0">
                <a:pos x="2390" y="1204"/>
              </a:cxn>
              <a:cxn ang="0">
                <a:pos x="2412" y="1150"/>
              </a:cxn>
              <a:cxn ang="0">
                <a:pos x="2434" y="1085"/>
              </a:cxn>
              <a:cxn ang="0">
                <a:pos x="2448" y="1025"/>
              </a:cxn>
              <a:cxn ang="0">
                <a:pos x="2484" y="965"/>
              </a:cxn>
              <a:cxn ang="0">
                <a:pos x="2499" y="908"/>
              </a:cxn>
              <a:cxn ang="0">
                <a:pos x="2521" y="849"/>
              </a:cxn>
              <a:cxn ang="0">
                <a:pos x="2535" y="789"/>
              </a:cxn>
              <a:cxn ang="0">
                <a:pos x="2551" y="753"/>
              </a:cxn>
              <a:cxn ang="0">
                <a:pos x="2571" y="693"/>
              </a:cxn>
              <a:cxn ang="0">
                <a:pos x="2588" y="657"/>
              </a:cxn>
              <a:cxn ang="0">
                <a:pos x="2601" y="613"/>
              </a:cxn>
              <a:cxn ang="0">
                <a:pos x="2616" y="576"/>
              </a:cxn>
              <a:cxn ang="0">
                <a:pos x="2624" y="545"/>
              </a:cxn>
              <a:cxn ang="0">
                <a:pos x="2638" y="523"/>
              </a:cxn>
              <a:cxn ang="0">
                <a:pos x="2644" y="509"/>
              </a:cxn>
              <a:cxn ang="0">
                <a:pos x="2644" y="486"/>
              </a:cxn>
              <a:cxn ang="0">
                <a:pos x="474" y="0"/>
              </a:cxn>
            </a:cxnLst>
            <a:rect l="0" t="0" r="r" b="b"/>
            <a:pathLst>
              <a:path w="2644" h="1845">
                <a:moveTo>
                  <a:pt x="474" y="0"/>
                </a:moveTo>
                <a:lnTo>
                  <a:pt x="0" y="1328"/>
                </a:lnTo>
                <a:lnTo>
                  <a:pt x="2157" y="1845"/>
                </a:lnTo>
                <a:lnTo>
                  <a:pt x="2172" y="1823"/>
                </a:lnTo>
                <a:lnTo>
                  <a:pt x="2172" y="1814"/>
                </a:lnTo>
                <a:lnTo>
                  <a:pt x="2179" y="1786"/>
                </a:lnTo>
                <a:lnTo>
                  <a:pt x="2187" y="1757"/>
                </a:lnTo>
                <a:lnTo>
                  <a:pt x="2209" y="1720"/>
                </a:lnTo>
                <a:lnTo>
                  <a:pt x="2209" y="1684"/>
                </a:lnTo>
                <a:lnTo>
                  <a:pt x="2229" y="1647"/>
                </a:lnTo>
                <a:lnTo>
                  <a:pt x="2246" y="1594"/>
                </a:lnTo>
                <a:lnTo>
                  <a:pt x="2266" y="1550"/>
                </a:lnTo>
                <a:lnTo>
                  <a:pt x="2288" y="1499"/>
                </a:lnTo>
                <a:lnTo>
                  <a:pt x="2302" y="1440"/>
                </a:lnTo>
                <a:lnTo>
                  <a:pt x="2324" y="1388"/>
                </a:lnTo>
                <a:lnTo>
                  <a:pt x="2347" y="1328"/>
                </a:lnTo>
                <a:lnTo>
                  <a:pt x="2369" y="1269"/>
                </a:lnTo>
                <a:lnTo>
                  <a:pt x="2390" y="1204"/>
                </a:lnTo>
                <a:lnTo>
                  <a:pt x="2412" y="1150"/>
                </a:lnTo>
                <a:lnTo>
                  <a:pt x="2434" y="1085"/>
                </a:lnTo>
                <a:lnTo>
                  <a:pt x="2448" y="1025"/>
                </a:lnTo>
                <a:lnTo>
                  <a:pt x="2484" y="965"/>
                </a:lnTo>
                <a:lnTo>
                  <a:pt x="2499" y="908"/>
                </a:lnTo>
                <a:lnTo>
                  <a:pt x="2521" y="849"/>
                </a:lnTo>
                <a:lnTo>
                  <a:pt x="2535" y="789"/>
                </a:lnTo>
                <a:lnTo>
                  <a:pt x="2551" y="753"/>
                </a:lnTo>
                <a:lnTo>
                  <a:pt x="2571" y="693"/>
                </a:lnTo>
                <a:lnTo>
                  <a:pt x="2588" y="657"/>
                </a:lnTo>
                <a:lnTo>
                  <a:pt x="2601" y="613"/>
                </a:lnTo>
                <a:lnTo>
                  <a:pt x="2616" y="576"/>
                </a:lnTo>
                <a:lnTo>
                  <a:pt x="2624" y="545"/>
                </a:lnTo>
                <a:lnTo>
                  <a:pt x="2638" y="523"/>
                </a:lnTo>
                <a:lnTo>
                  <a:pt x="2644" y="509"/>
                </a:lnTo>
                <a:lnTo>
                  <a:pt x="2644" y="486"/>
                </a:lnTo>
                <a:lnTo>
                  <a:pt x="47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3989" name="Freeform 693"/>
          <p:cNvSpPr>
            <a:spLocks/>
          </p:cNvSpPr>
          <p:nvPr/>
        </p:nvSpPr>
        <p:spPr bwMode="auto">
          <a:xfrm>
            <a:off x="1452563" y="3022600"/>
            <a:ext cx="69850" cy="93663"/>
          </a:xfrm>
          <a:custGeom>
            <a:avLst/>
            <a:gdLst/>
            <a:ahLst/>
            <a:cxnLst>
              <a:cxn ang="0">
                <a:pos x="241" y="0"/>
              </a:cxn>
              <a:cxn ang="0">
                <a:pos x="0" y="702"/>
              </a:cxn>
              <a:cxn ang="0">
                <a:pos x="182" y="761"/>
              </a:cxn>
              <a:cxn ang="0">
                <a:pos x="437" y="52"/>
              </a:cxn>
              <a:cxn ang="0">
                <a:pos x="241" y="0"/>
              </a:cxn>
            </a:cxnLst>
            <a:rect l="0" t="0" r="r" b="b"/>
            <a:pathLst>
              <a:path w="437" h="761">
                <a:moveTo>
                  <a:pt x="241" y="0"/>
                </a:moveTo>
                <a:lnTo>
                  <a:pt x="0" y="702"/>
                </a:lnTo>
                <a:lnTo>
                  <a:pt x="182" y="761"/>
                </a:lnTo>
                <a:lnTo>
                  <a:pt x="437" y="52"/>
                </a:lnTo>
                <a:lnTo>
                  <a:pt x="241" y="0"/>
                </a:lnTo>
                <a:close/>
              </a:path>
            </a:pathLst>
          </a:custGeom>
          <a:solidFill>
            <a:srgbClr val="82828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3990" name="Freeform 694"/>
          <p:cNvSpPr>
            <a:spLocks/>
          </p:cNvSpPr>
          <p:nvPr/>
        </p:nvSpPr>
        <p:spPr bwMode="auto">
          <a:xfrm>
            <a:off x="1452563" y="3022600"/>
            <a:ext cx="69850" cy="93663"/>
          </a:xfrm>
          <a:custGeom>
            <a:avLst/>
            <a:gdLst/>
            <a:ahLst/>
            <a:cxnLst>
              <a:cxn ang="0">
                <a:pos x="241" y="0"/>
              </a:cxn>
              <a:cxn ang="0">
                <a:pos x="0" y="702"/>
              </a:cxn>
              <a:cxn ang="0">
                <a:pos x="182" y="761"/>
              </a:cxn>
              <a:cxn ang="0">
                <a:pos x="437" y="52"/>
              </a:cxn>
              <a:cxn ang="0">
                <a:pos x="241" y="0"/>
              </a:cxn>
            </a:cxnLst>
            <a:rect l="0" t="0" r="r" b="b"/>
            <a:pathLst>
              <a:path w="437" h="761">
                <a:moveTo>
                  <a:pt x="241" y="0"/>
                </a:moveTo>
                <a:lnTo>
                  <a:pt x="0" y="702"/>
                </a:lnTo>
                <a:lnTo>
                  <a:pt x="182" y="761"/>
                </a:lnTo>
                <a:lnTo>
                  <a:pt x="437" y="52"/>
                </a:lnTo>
                <a:lnTo>
                  <a:pt x="241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3991" name="Freeform 695"/>
          <p:cNvSpPr>
            <a:spLocks/>
          </p:cNvSpPr>
          <p:nvPr/>
        </p:nvSpPr>
        <p:spPr bwMode="auto">
          <a:xfrm>
            <a:off x="1495425" y="3040063"/>
            <a:ext cx="20638" cy="22225"/>
          </a:xfrm>
          <a:custGeom>
            <a:avLst/>
            <a:gdLst/>
            <a:ahLst/>
            <a:cxnLst>
              <a:cxn ang="0">
                <a:pos x="0" y="83"/>
              </a:cxn>
              <a:cxn ang="0">
                <a:pos x="0" y="120"/>
              </a:cxn>
              <a:cxn ang="0">
                <a:pos x="9" y="125"/>
              </a:cxn>
              <a:cxn ang="0">
                <a:pos x="9" y="148"/>
              </a:cxn>
              <a:cxn ang="0">
                <a:pos x="28" y="162"/>
              </a:cxn>
              <a:cxn ang="0">
                <a:pos x="28" y="179"/>
              </a:cxn>
              <a:cxn ang="0">
                <a:pos x="65" y="179"/>
              </a:cxn>
              <a:cxn ang="0">
                <a:pos x="81" y="162"/>
              </a:cxn>
              <a:cxn ang="0">
                <a:pos x="81" y="148"/>
              </a:cxn>
              <a:cxn ang="0">
                <a:pos x="87" y="142"/>
              </a:cxn>
              <a:cxn ang="0">
                <a:pos x="87" y="111"/>
              </a:cxn>
              <a:cxn ang="0">
                <a:pos x="96" y="105"/>
              </a:cxn>
              <a:cxn ang="0">
                <a:pos x="96" y="89"/>
              </a:cxn>
              <a:cxn ang="0">
                <a:pos x="109" y="83"/>
              </a:cxn>
              <a:cxn ang="0">
                <a:pos x="109" y="74"/>
              </a:cxn>
              <a:cxn ang="0">
                <a:pos x="118" y="68"/>
              </a:cxn>
              <a:cxn ang="0">
                <a:pos x="118" y="60"/>
              </a:cxn>
              <a:cxn ang="0">
                <a:pos x="124" y="46"/>
              </a:cxn>
              <a:cxn ang="0">
                <a:pos x="124" y="31"/>
              </a:cxn>
              <a:cxn ang="0">
                <a:pos x="132" y="31"/>
              </a:cxn>
              <a:cxn ang="0">
                <a:pos x="132" y="0"/>
              </a:cxn>
              <a:cxn ang="0">
                <a:pos x="87" y="0"/>
              </a:cxn>
              <a:cxn ang="0">
                <a:pos x="81" y="8"/>
              </a:cxn>
              <a:cxn ang="0">
                <a:pos x="59" y="8"/>
              </a:cxn>
              <a:cxn ang="0">
                <a:pos x="51" y="23"/>
              </a:cxn>
              <a:cxn ang="0">
                <a:pos x="45" y="23"/>
              </a:cxn>
              <a:cxn ang="0">
                <a:pos x="28" y="46"/>
              </a:cxn>
              <a:cxn ang="0">
                <a:pos x="9" y="46"/>
              </a:cxn>
              <a:cxn ang="0">
                <a:pos x="9" y="60"/>
              </a:cxn>
              <a:cxn ang="0">
                <a:pos x="0" y="68"/>
              </a:cxn>
              <a:cxn ang="0">
                <a:pos x="0" y="83"/>
              </a:cxn>
            </a:cxnLst>
            <a:rect l="0" t="0" r="r" b="b"/>
            <a:pathLst>
              <a:path w="132" h="179">
                <a:moveTo>
                  <a:pt x="0" y="83"/>
                </a:moveTo>
                <a:lnTo>
                  <a:pt x="0" y="120"/>
                </a:lnTo>
                <a:lnTo>
                  <a:pt x="9" y="125"/>
                </a:lnTo>
                <a:lnTo>
                  <a:pt x="9" y="148"/>
                </a:lnTo>
                <a:lnTo>
                  <a:pt x="28" y="162"/>
                </a:lnTo>
                <a:lnTo>
                  <a:pt x="28" y="179"/>
                </a:lnTo>
                <a:lnTo>
                  <a:pt x="65" y="179"/>
                </a:lnTo>
                <a:lnTo>
                  <a:pt x="81" y="162"/>
                </a:lnTo>
                <a:lnTo>
                  <a:pt x="81" y="148"/>
                </a:lnTo>
                <a:lnTo>
                  <a:pt x="87" y="142"/>
                </a:lnTo>
                <a:lnTo>
                  <a:pt x="87" y="111"/>
                </a:lnTo>
                <a:lnTo>
                  <a:pt x="96" y="105"/>
                </a:lnTo>
                <a:lnTo>
                  <a:pt x="96" y="89"/>
                </a:lnTo>
                <a:lnTo>
                  <a:pt x="109" y="83"/>
                </a:lnTo>
                <a:lnTo>
                  <a:pt x="109" y="74"/>
                </a:lnTo>
                <a:lnTo>
                  <a:pt x="118" y="68"/>
                </a:lnTo>
                <a:lnTo>
                  <a:pt x="118" y="60"/>
                </a:lnTo>
                <a:lnTo>
                  <a:pt x="124" y="46"/>
                </a:lnTo>
                <a:lnTo>
                  <a:pt x="124" y="31"/>
                </a:lnTo>
                <a:lnTo>
                  <a:pt x="132" y="31"/>
                </a:lnTo>
                <a:lnTo>
                  <a:pt x="132" y="0"/>
                </a:lnTo>
                <a:lnTo>
                  <a:pt x="87" y="0"/>
                </a:lnTo>
                <a:lnTo>
                  <a:pt x="81" y="8"/>
                </a:lnTo>
                <a:lnTo>
                  <a:pt x="59" y="8"/>
                </a:lnTo>
                <a:lnTo>
                  <a:pt x="51" y="23"/>
                </a:lnTo>
                <a:lnTo>
                  <a:pt x="45" y="23"/>
                </a:lnTo>
                <a:lnTo>
                  <a:pt x="28" y="46"/>
                </a:lnTo>
                <a:lnTo>
                  <a:pt x="9" y="46"/>
                </a:lnTo>
                <a:lnTo>
                  <a:pt x="9" y="60"/>
                </a:lnTo>
                <a:lnTo>
                  <a:pt x="0" y="68"/>
                </a:lnTo>
                <a:lnTo>
                  <a:pt x="0" y="83"/>
                </a:lnTo>
                <a:close/>
              </a:path>
            </a:pathLst>
          </a:custGeom>
          <a:solidFill>
            <a:srgbClr val="BFBF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3992" name="Freeform 696"/>
          <p:cNvSpPr>
            <a:spLocks/>
          </p:cNvSpPr>
          <p:nvPr/>
        </p:nvSpPr>
        <p:spPr bwMode="auto">
          <a:xfrm>
            <a:off x="1495425" y="3040063"/>
            <a:ext cx="20638" cy="22225"/>
          </a:xfrm>
          <a:custGeom>
            <a:avLst/>
            <a:gdLst/>
            <a:ahLst/>
            <a:cxnLst>
              <a:cxn ang="0">
                <a:pos x="0" y="83"/>
              </a:cxn>
              <a:cxn ang="0">
                <a:pos x="0" y="120"/>
              </a:cxn>
              <a:cxn ang="0">
                <a:pos x="9" y="125"/>
              </a:cxn>
              <a:cxn ang="0">
                <a:pos x="9" y="148"/>
              </a:cxn>
              <a:cxn ang="0">
                <a:pos x="28" y="162"/>
              </a:cxn>
              <a:cxn ang="0">
                <a:pos x="28" y="179"/>
              </a:cxn>
              <a:cxn ang="0">
                <a:pos x="65" y="179"/>
              </a:cxn>
              <a:cxn ang="0">
                <a:pos x="81" y="162"/>
              </a:cxn>
              <a:cxn ang="0">
                <a:pos x="81" y="148"/>
              </a:cxn>
              <a:cxn ang="0">
                <a:pos x="87" y="142"/>
              </a:cxn>
              <a:cxn ang="0">
                <a:pos x="87" y="111"/>
              </a:cxn>
              <a:cxn ang="0">
                <a:pos x="96" y="105"/>
              </a:cxn>
              <a:cxn ang="0">
                <a:pos x="96" y="89"/>
              </a:cxn>
              <a:cxn ang="0">
                <a:pos x="109" y="83"/>
              </a:cxn>
              <a:cxn ang="0">
                <a:pos x="109" y="74"/>
              </a:cxn>
              <a:cxn ang="0">
                <a:pos x="118" y="68"/>
              </a:cxn>
              <a:cxn ang="0">
                <a:pos x="118" y="60"/>
              </a:cxn>
              <a:cxn ang="0">
                <a:pos x="124" y="46"/>
              </a:cxn>
              <a:cxn ang="0">
                <a:pos x="124" y="31"/>
              </a:cxn>
              <a:cxn ang="0">
                <a:pos x="132" y="31"/>
              </a:cxn>
              <a:cxn ang="0">
                <a:pos x="132" y="0"/>
              </a:cxn>
              <a:cxn ang="0">
                <a:pos x="87" y="0"/>
              </a:cxn>
              <a:cxn ang="0">
                <a:pos x="81" y="8"/>
              </a:cxn>
              <a:cxn ang="0">
                <a:pos x="59" y="8"/>
              </a:cxn>
              <a:cxn ang="0">
                <a:pos x="51" y="23"/>
              </a:cxn>
              <a:cxn ang="0">
                <a:pos x="45" y="23"/>
              </a:cxn>
              <a:cxn ang="0">
                <a:pos x="28" y="46"/>
              </a:cxn>
              <a:cxn ang="0">
                <a:pos x="9" y="46"/>
              </a:cxn>
              <a:cxn ang="0">
                <a:pos x="9" y="60"/>
              </a:cxn>
              <a:cxn ang="0">
                <a:pos x="0" y="68"/>
              </a:cxn>
              <a:cxn ang="0">
                <a:pos x="0" y="83"/>
              </a:cxn>
            </a:cxnLst>
            <a:rect l="0" t="0" r="r" b="b"/>
            <a:pathLst>
              <a:path w="132" h="179">
                <a:moveTo>
                  <a:pt x="0" y="83"/>
                </a:moveTo>
                <a:lnTo>
                  <a:pt x="0" y="120"/>
                </a:lnTo>
                <a:lnTo>
                  <a:pt x="9" y="125"/>
                </a:lnTo>
                <a:lnTo>
                  <a:pt x="9" y="148"/>
                </a:lnTo>
                <a:lnTo>
                  <a:pt x="28" y="162"/>
                </a:lnTo>
                <a:lnTo>
                  <a:pt x="28" y="179"/>
                </a:lnTo>
                <a:lnTo>
                  <a:pt x="65" y="179"/>
                </a:lnTo>
                <a:lnTo>
                  <a:pt x="81" y="162"/>
                </a:lnTo>
                <a:lnTo>
                  <a:pt x="81" y="148"/>
                </a:lnTo>
                <a:lnTo>
                  <a:pt x="87" y="142"/>
                </a:lnTo>
                <a:lnTo>
                  <a:pt x="87" y="111"/>
                </a:lnTo>
                <a:lnTo>
                  <a:pt x="96" y="105"/>
                </a:lnTo>
                <a:lnTo>
                  <a:pt x="96" y="89"/>
                </a:lnTo>
                <a:lnTo>
                  <a:pt x="109" y="83"/>
                </a:lnTo>
                <a:lnTo>
                  <a:pt x="109" y="74"/>
                </a:lnTo>
                <a:lnTo>
                  <a:pt x="118" y="68"/>
                </a:lnTo>
                <a:lnTo>
                  <a:pt x="118" y="60"/>
                </a:lnTo>
                <a:lnTo>
                  <a:pt x="124" y="46"/>
                </a:lnTo>
                <a:lnTo>
                  <a:pt x="124" y="31"/>
                </a:lnTo>
                <a:lnTo>
                  <a:pt x="132" y="31"/>
                </a:lnTo>
                <a:lnTo>
                  <a:pt x="132" y="0"/>
                </a:lnTo>
                <a:lnTo>
                  <a:pt x="87" y="0"/>
                </a:lnTo>
                <a:lnTo>
                  <a:pt x="81" y="8"/>
                </a:lnTo>
                <a:lnTo>
                  <a:pt x="59" y="8"/>
                </a:lnTo>
                <a:lnTo>
                  <a:pt x="51" y="23"/>
                </a:lnTo>
                <a:lnTo>
                  <a:pt x="45" y="23"/>
                </a:lnTo>
                <a:lnTo>
                  <a:pt x="28" y="46"/>
                </a:lnTo>
                <a:lnTo>
                  <a:pt x="9" y="46"/>
                </a:lnTo>
                <a:lnTo>
                  <a:pt x="9" y="60"/>
                </a:lnTo>
                <a:lnTo>
                  <a:pt x="0" y="68"/>
                </a:lnTo>
                <a:lnTo>
                  <a:pt x="0" y="83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3993" name="Freeform 697"/>
          <p:cNvSpPr>
            <a:spLocks/>
          </p:cNvSpPr>
          <p:nvPr/>
        </p:nvSpPr>
        <p:spPr bwMode="auto">
          <a:xfrm>
            <a:off x="1476375" y="3078163"/>
            <a:ext cx="20638" cy="22225"/>
          </a:xfrm>
          <a:custGeom>
            <a:avLst/>
            <a:gdLst/>
            <a:ahLst/>
            <a:cxnLst>
              <a:cxn ang="0">
                <a:pos x="0" y="90"/>
              </a:cxn>
              <a:cxn ang="0">
                <a:pos x="0" y="105"/>
              </a:cxn>
              <a:cxn ang="0">
                <a:pos x="8" y="119"/>
              </a:cxn>
              <a:cxn ang="0">
                <a:pos x="8" y="133"/>
              </a:cxn>
              <a:cxn ang="0">
                <a:pos x="16" y="147"/>
              </a:cxn>
              <a:cxn ang="0">
                <a:pos x="16" y="156"/>
              </a:cxn>
              <a:cxn ang="0">
                <a:pos x="30" y="156"/>
              </a:cxn>
              <a:cxn ang="0">
                <a:pos x="30" y="162"/>
              </a:cxn>
              <a:cxn ang="0">
                <a:pos x="36" y="178"/>
              </a:cxn>
              <a:cxn ang="0">
                <a:pos x="45" y="178"/>
              </a:cxn>
              <a:cxn ang="0">
                <a:pos x="52" y="184"/>
              </a:cxn>
              <a:cxn ang="0">
                <a:pos x="80" y="184"/>
              </a:cxn>
              <a:cxn ang="0">
                <a:pos x="80" y="178"/>
              </a:cxn>
              <a:cxn ang="0">
                <a:pos x="89" y="162"/>
              </a:cxn>
              <a:cxn ang="0">
                <a:pos x="89" y="147"/>
              </a:cxn>
              <a:cxn ang="0">
                <a:pos x="95" y="133"/>
              </a:cxn>
              <a:cxn ang="0">
                <a:pos x="95" y="105"/>
              </a:cxn>
              <a:cxn ang="0">
                <a:pos x="109" y="96"/>
              </a:cxn>
              <a:cxn ang="0">
                <a:pos x="109" y="90"/>
              </a:cxn>
              <a:cxn ang="0">
                <a:pos x="117" y="74"/>
              </a:cxn>
              <a:cxn ang="0">
                <a:pos x="117" y="68"/>
              </a:cxn>
              <a:cxn ang="0">
                <a:pos x="126" y="53"/>
              </a:cxn>
              <a:cxn ang="0">
                <a:pos x="126" y="37"/>
              </a:cxn>
              <a:cxn ang="0">
                <a:pos x="132" y="31"/>
              </a:cxn>
              <a:cxn ang="0">
                <a:pos x="132" y="0"/>
              </a:cxn>
              <a:cxn ang="0">
                <a:pos x="95" y="0"/>
              </a:cxn>
              <a:cxn ang="0">
                <a:pos x="89" y="8"/>
              </a:cxn>
              <a:cxn ang="0">
                <a:pos x="80" y="8"/>
              </a:cxn>
              <a:cxn ang="0">
                <a:pos x="58" y="17"/>
              </a:cxn>
              <a:cxn ang="0">
                <a:pos x="52" y="17"/>
              </a:cxn>
              <a:cxn ang="0">
                <a:pos x="45" y="31"/>
              </a:cxn>
              <a:cxn ang="0">
                <a:pos x="36" y="31"/>
              </a:cxn>
              <a:cxn ang="0">
                <a:pos x="16" y="45"/>
              </a:cxn>
              <a:cxn ang="0">
                <a:pos x="8" y="45"/>
              </a:cxn>
              <a:cxn ang="0">
                <a:pos x="8" y="53"/>
              </a:cxn>
              <a:cxn ang="0">
                <a:pos x="0" y="68"/>
              </a:cxn>
              <a:cxn ang="0">
                <a:pos x="0" y="90"/>
              </a:cxn>
            </a:cxnLst>
            <a:rect l="0" t="0" r="r" b="b"/>
            <a:pathLst>
              <a:path w="132" h="184">
                <a:moveTo>
                  <a:pt x="0" y="90"/>
                </a:moveTo>
                <a:lnTo>
                  <a:pt x="0" y="105"/>
                </a:lnTo>
                <a:lnTo>
                  <a:pt x="8" y="119"/>
                </a:lnTo>
                <a:lnTo>
                  <a:pt x="8" y="133"/>
                </a:lnTo>
                <a:lnTo>
                  <a:pt x="16" y="147"/>
                </a:lnTo>
                <a:lnTo>
                  <a:pt x="16" y="156"/>
                </a:lnTo>
                <a:lnTo>
                  <a:pt x="30" y="156"/>
                </a:lnTo>
                <a:lnTo>
                  <a:pt x="30" y="162"/>
                </a:lnTo>
                <a:lnTo>
                  <a:pt x="36" y="178"/>
                </a:lnTo>
                <a:lnTo>
                  <a:pt x="45" y="178"/>
                </a:lnTo>
                <a:lnTo>
                  <a:pt x="52" y="184"/>
                </a:lnTo>
                <a:lnTo>
                  <a:pt x="80" y="184"/>
                </a:lnTo>
                <a:lnTo>
                  <a:pt x="80" y="178"/>
                </a:lnTo>
                <a:lnTo>
                  <a:pt x="89" y="162"/>
                </a:lnTo>
                <a:lnTo>
                  <a:pt x="89" y="147"/>
                </a:lnTo>
                <a:lnTo>
                  <a:pt x="95" y="133"/>
                </a:lnTo>
                <a:lnTo>
                  <a:pt x="95" y="105"/>
                </a:lnTo>
                <a:lnTo>
                  <a:pt x="109" y="96"/>
                </a:lnTo>
                <a:lnTo>
                  <a:pt x="109" y="90"/>
                </a:lnTo>
                <a:lnTo>
                  <a:pt x="117" y="74"/>
                </a:lnTo>
                <a:lnTo>
                  <a:pt x="117" y="68"/>
                </a:lnTo>
                <a:lnTo>
                  <a:pt x="126" y="53"/>
                </a:lnTo>
                <a:lnTo>
                  <a:pt x="126" y="37"/>
                </a:lnTo>
                <a:lnTo>
                  <a:pt x="132" y="31"/>
                </a:lnTo>
                <a:lnTo>
                  <a:pt x="132" y="0"/>
                </a:lnTo>
                <a:lnTo>
                  <a:pt x="95" y="0"/>
                </a:lnTo>
                <a:lnTo>
                  <a:pt x="89" y="8"/>
                </a:lnTo>
                <a:lnTo>
                  <a:pt x="80" y="8"/>
                </a:lnTo>
                <a:lnTo>
                  <a:pt x="58" y="17"/>
                </a:lnTo>
                <a:lnTo>
                  <a:pt x="52" y="17"/>
                </a:lnTo>
                <a:lnTo>
                  <a:pt x="45" y="31"/>
                </a:lnTo>
                <a:lnTo>
                  <a:pt x="36" y="31"/>
                </a:lnTo>
                <a:lnTo>
                  <a:pt x="16" y="45"/>
                </a:lnTo>
                <a:lnTo>
                  <a:pt x="8" y="45"/>
                </a:lnTo>
                <a:lnTo>
                  <a:pt x="8" y="53"/>
                </a:lnTo>
                <a:lnTo>
                  <a:pt x="0" y="68"/>
                </a:lnTo>
                <a:lnTo>
                  <a:pt x="0" y="90"/>
                </a:lnTo>
                <a:close/>
              </a:path>
            </a:pathLst>
          </a:custGeom>
          <a:solidFill>
            <a:srgbClr val="BFBF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3994" name="Freeform 698"/>
          <p:cNvSpPr>
            <a:spLocks/>
          </p:cNvSpPr>
          <p:nvPr/>
        </p:nvSpPr>
        <p:spPr bwMode="auto">
          <a:xfrm>
            <a:off x="1476375" y="3078163"/>
            <a:ext cx="20638" cy="22225"/>
          </a:xfrm>
          <a:custGeom>
            <a:avLst/>
            <a:gdLst/>
            <a:ahLst/>
            <a:cxnLst>
              <a:cxn ang="0">
                <a:pos x="0" y="90"/>
              </a:cxn>
              <a:cxn ang="0">
                <a:pos x="0" y="105"/>
              </a:cxn>
              <a:cxn ang="0">
                <a:pos x="8" y="119"/>
              </a:cxn>
              <a:cxn ang="0">
                <a:pos x="8" y="133"/>
              </a:cxn>
              <a:cxn ang="0">
                <a:pos x="16" y="147"/>
              </a:cxn>
              <a:cxn ang="0">
                <a:pos x="16" y="156"/>
              </a:cxn>
              <a:cxn ang="0">
                <a:pos x="30" y="156"/>
              </a:cxn>
              <a:cxn ang="0">
                <a:pos x="30" y="162"/>
              </a:cxn>
              <a:cxn ang="0">
                <a:pos x="36" y="178"/>
              </a:cxn>
              <a:cxn ang="0">
                <a:pos x="45" y="178"/>
              </a:cxn>
              <a:cxn ang="0">
                <a:pos x="52" y="184"/>
              </a:cxn>
              <a:cxn ang="0">
                <a:pos x="80" y="184"/>
              </a:cxn>
              <a:cxn ang="0">
                <a:pos x="80" y="178"/>
              </a:cxn>
              <a:cxn ang="0">
                <a:pos x="89" y="162"/>
              </a:cxn>
              <a:cxn ang="0">
                <a:pos x="89" y="147"/>
              </a:cxn>
              <a:cxn ang="0">
                <a:pos x="95" y="133"/>
              </a:cxn>
              <a:cxn ang="0">
                <a:pos x="95" y="105"/>
              </a:cxn>
              <a:cxn ang="0">
                <a:pos x="109" y="96"/>
              </a:cxn>
              <a:cxn ang="0">
                <a:pos x="109" y="90"/>
              </a:cxn>
              <a:cxn ang="0">
                <a:pos x="117" y="74"/>
              </a:cxn>
              <a:cxn ang="0">
                <a:pos x="117" y="68"/>
              </a:cxn>
              <a:cxn ang="0">
                <a:pos x="126" y="53"/>
              </a:cxn>
              <a:cxn ang="0">
                <a:pos x="126" y="37"/>
              </a:cxn>
              <a:cxn ang="0">
                <a:pos x="132" y="31"/>
              </a:cxn>
              <a:cxn ang="0">
                <a:pos x="132" y="0"/>
              </a:cxn>
              <a:cxn ang="0">
                <a:pos x="95" y="0"/>
              </a:cxn>
              <a:cxn ang="0">
                <a:pos x="89" y="8"/>
              </a:cxn>
              <a:cxn ang="0">
                <a:pos x="80" y="8"/>
              </a:cxn>
              <a:cxn ang="0">
                <a:pos x="58" y="17"/>
              </a:cxn>
              <a:cxn ang="0">
                <a:pos x="52" y="17"/>
              </a:cxn>
              <a:cxn ang="0">
                <a:pos x="45" y="31"/>
              </a:cxn>
              <a:cxn ang="0">
                <a:pos x="36" y="31"/>
              </a:cxn>
              <a:cxn ang="0">
                <a:pos x="16" y="45"/>
              </a:cxn>
              <a:cxn ang="0">
                <a:pos x="8" y="45"/>
              </a:cxn>
              <a:cxn ang="0">
                <a:pos x="8" y="53"/>
              </a:cxn>
              <a:cxn ang="0">
                <a:pos x="0" y="68"/>
              </a:cxn>
              <a:cxn ang="0">
                <a:pos x="0" y="90"/>
              </a:cxn>
            </a:cxnLst>
            <a:rect l="0" t="0" r="r" b="b"/>
            <a:pathLst>
              <a:path w="132" h="184">
                <a:moveTo>
                  <a:pt x="0" y="90"/>
                </a:moveTo>
                <a:lnTo>
                  <a:pt x="0" y="105"/>
                </a:lnTo>
                <a:lnTo>
                  <a:pt x="8" y="119"/>
                </a:lnTo>
                <a:lnTo>
                  <a:pt x="8" y="133"/>
                </a:lnTo>
                <a:lnTo>
                  <a:pt x="16" y="147"/>
                </a:lnTo>
                <a:lnTo>
                  <a:pt x="16" y="156"/>
                </a:lnTo>
                <a:lnTo>
                  <a:pt x="30" y="156"/>
                </a:lnTo>
                <a:lnTo>
                  <a:pt x="30" y="162"/>
                </a:lnTo>
                <a:lnTo>
                  <a:pt x="36" y="178"/>
                </a:lnTo>
                <a:lnTo>
                  <a:pt x="45" y="178"/>
                </a:lnTo>
                <a:lnTo>
                  <a:pt x="52" y="184"/>
                </a:lnTo>
                <a:lnTo>
                  <a:pt x="80" y="184"/>
                </a:lnTo>
                <a:lnTo>
                  <a:pt x="80" y="178"/>
                </a:lnTo>
                <a:lnTo>
                  <a:pt x="89" y="162"/>
                </a:lnTo>
                <a:lnTo>
                  <a:pt x="89" y="147"/>
                </a:lnTo>
                <a:lnTo>
                  <a:pt x="95" y="133"/>
                </a:lnTo>
                <a:lnTo>
                  <a:pt x="95" y="105"/>
                </a:lnTo>
                <a:lnTo>
                  <a:pt x="109" y="96"/>
                </a:lnTo>
                <a:lnTo>
                  <a:pt x="109" y="90"/>
                </a:lnTo>
                <a:lnTo>
                  <a:pt x="117" y="74"/>
                </a:lnTo>
                <a:lnTo>
                  <a:pt x="117" y="68"/>
                </a:lnTo>
                <a:lnTo>
                  <a:pt x="126" y="53"/>
                </a:lnTo>
                <a:lnTo>
                  <a:pt x="126" y="37"/>
                </a:lnTo>
                <a:lnTo>
                  <a:pt x="132" y="31"/>
                </a:lnTo>
                <a:lnTo>
                  <a:pt x="132" y="0"/>
                </a:lnTo>
                <a:lnTo>
                  <a:pt x="95" y="0"/>
                </a:lnTo>
                <a:lnTo>
                  <a:pt x="89" y="8"/>
                </a:lnTo>
                <a:lnTo>
                  <a:pt x="80" y="8"/>
                </a:lnTo>
                <a:lnTo>
                  <a:pt x="58" y="17"/>
                </a:lnTo>
                <a:lnTo>
                  <a:pt x="52" y="17"/>
                </a:lnTo>
                <a:lnTo>
                  <a:pt x="45" y="31"/>
                </a:lnTo>
                <a:lnTo>
                  <a:pt x="36" y="31"/>
                </a:lnTo>
                <a:lnTo>
                  <a:pt x="16" y="45"/>
                </a:lnTo>
                <a:lnTo>
                  <a:pt x="8" y="45"/>
                </a:lnTo>
                <a:lnTo>
                  <a:pt x="8" y="53"/>
                </a:lnTo>
                <a:lnTo>
                  <a:pt x="0" y="68"/>
                </a:lnTo>
                <a:lnTo>
                  <a:pt x="0" y="9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3995" name="Line 699"/>
          <p:cNvSpPr>
            <a:spLocks noChangeShapeType="1"/>
          </p:cNvSpPr>
          <p:nvPr/>
        </p:nvSpPr>
        <p:spPr bwMode="auto">
          <a:xfrm flipH="1">
            <a:off x="1076325" y="2590800"/>
            <a:ext cx="52388" cy="244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700"/>
          <p:cNvGrpSpPr>
            <a:grpSpLocks/>
          </p:cNvGrpSpPr>
          <p:nvPr/>
        </p:nvGrpSpPr>
        <p:grpSpPr bwMode="auto">
          <a:xfrm>
            <a:off x="1295400" y="2514600"/>
            <a:ext cx="381000" cy="304800"/>
            <a:chOff x="1248" y="2736"/>
            <a:chExt cx="240" cy="192"/>
          </a:xfrm>
        </p:grpSpPr>
        <p:sp>
          <p:nvSpPr>
            <p:cNvPr id="823997" name="Line 701"/>
            <p:cNvSpPr>
              <a:spLocks noChangeShapeType="1"/>
            </p:cNvSpPr>
            <p:nvPr/>
          </p:nvSpPr>
          <p:spPr bwMode="auto">
            <a:xfrm flipV="1">
              <a:off x="1296" y="2736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998" name="Line 702"/>
            <p:cNvSpPr>
              <a:spLocks noChangeShapeType="1"/>
            </p:cNvSpPr>
            <p:nvPr/>
          </p:nvSpPr>
          <p:spPr bwMode="auto">
            <a:xfrm flipH="1">
              <a:off x="1248" y="2832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999" name="Line 703"/>
            <p:cNvSpPr>
              <a:spLocks noChangeShapeType="1"/>
            </p:cNvSpPr>
            <p:nvPr/>
          </p:nvSpPr>
          <p:spPr bwMode="auto">
            <a:xfrm>
              <a:off x="1296" y="2832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704"/>
          <p:cNvGrpSpPr>
            <a:grpSpLocks/>
          </p:cNvGrpSpPr>
          <p:nvPr/>
        </p:nvGrpSpPr>
        <p:grpSpPr bwMode="auto">
          <a:xfrm>
            <a:off x="3429000" y="1371600"/>
            <a:ext cx="381000" cy="304800"/>
            <a:chOff x="1248" y="2736"/>
            <a:chExt cx="240" cy="192"/>
          </a:xfrm>
        </p:grpSpPr>
        <p:sp>
          <p:nvSpPr>
            <p:cNvPr id="824001" name="Line 705"/>
            <p:cNvSpPr>
              <a:spLocks noChangeShapeType="1"/>
            </p:cNvSpPr>
            <p:nvPr/>
          </p:nvSpPr>
          <p:spPr bwMode="auto">
            <a:xfrm flipV="1">
              <a:off x="1296" y="2736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002" name="Line 706"/>
            <p:cNvSpPr>
              <a:spLocks noChangeShapeType="1"/>
            </p:cNvSpPr>
            <p:nvPr/>
          </p:nvSpPr>
          <p:spPr bwMode="auto">
            <a:xfrm flipH="1">
              <a:off x="1248" y="2832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003" name="Line 707"/>
            <p:cNvSpPr>
              <a:spLocks noChangeShapeType="1"/>
            </p:cNvSpPr>
            <p:nvPr/>
          </p:nvSpPr>
          <p:spPr bwMode="auto">
            <a:xfrm>
              <a:off x="1296" y="2832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708"/>
          <p:cNvGrpSpPr>
            <a:grpSpLocks/>
          </p:cNvGrpSpPr>
          <p:nvPr/>
        </p:nvGrpSpPr>
        <p:grpSpPr bwMode="auto">
          <a:xfrm flipH="1">
            <a:off x="2057400" y="2819400"/>
            <a:ext cx="381000" cy="304800"/>
            <a:chOff x="1248" y="2736"/>
            <a:chExt cx="240" cy="192"/>
          </a:xfrm>
        </p:grpSpPr>
        <p:sp>
          <p:nvSpPr>
            <p:cNvPr id="824005" name="Line 709"/>
            <p:cNvSpPr>
              <a:spLocks noChangeShapeType="1"/>
            </p:cNvSpPr>
            <p:nvPr/>
          </p:nvSpPr>
          <p:spPr bwMode="auto">
            <a:xfrm flipV="1">
              <a:off x="1296" y="2736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006" name="Line 710"/>
            <p:cNvSpPr>
              <a:spLocks noChangeShapeType="1"/>
            </p:cNvSpPr>
            <p:nvPr/>
          </p:nvSpPr>
          <p:spPr bwMode="auto">
            <a:xfrm flipH="1">
              <a:off x="1248" y="2832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007" name="Line 711"/>
            <p:cNvSpPr>
              <a:spLocks noChangeShapeType="1"/>
            </p:cNvSpPr>
            <p:nvPr/>
          </p:nvSpPr>
          <p:spPr bwMode="auto">
            <a:xfrm>
              <a:off x="1296" y="2832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4008" name="Rectangle 712"/>
          <p:cNvSpPr>
            <a:spLocks noChangeArrowheads="1"/>
          </p:cNvSpPr>
          <p:nvPr/>
        </p:nvSpPr>
        <p:spPr bwMode="auto">
          <a:xfrm>
            <a:off x="5562600" y="2514600"/>
            <a:ext cx="457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AP</a:t>
            </a:r>
          </a:p>
        </p:txBody>
      </p:sp>
      <p:sp>
        <p:nvSpPr>
          <p:cNvPr id="824009" name="Rectangle 713"/>
          <p:cNvSpPr>
            <a:spLocks noChangeArrowheads="1"/>
          </p:cNvSpPr>
          <p:nvPr/>
        </p:nvSpPr>
        <p:spPr bwMode="auto">
          <a:xfrm>
            <a:off x="1752600" y="2362200"/>
            <a:ext cx="457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AP</a:t>
            </a:r>
          </a:p>
        </p:txBody>
      </p:sp>
      <p:sp>
        <p:nvSpPr>
          <p:cNvPr id="824010" name="Rectangle 714"/>
          <p:cNvSpPr>
            <a:spLocks noChangeArrowheads="1"/>
          </p:cNvSpPr>
          <p:nvPr/>
        </p:nvSpPr>
        <p:spPr bwMode="auto">
          <a:xfrm>
            <a:off x="3276600" y="1905000"/>
            <a:ext cx="457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AP</a:t>
            </a:r>
          </a:p>
        </p:txBody>
      </p:sp>
      <p:sp>
        <p:nvSpPr>
          <p:cNvPr id="824011" name="Line 715"/>
          <p:cNvSpPr>
            <a:spLocks noChangeShapeType="1"/>
          </p:cNvSpPr>
          <p:nvPr/>
        </p:nvSpPr>
        <p:spPr bwMode="auto">
          <a:xfrm>
            <a:off x="1219200" y="2286000"/>
            <a:ext cx="525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4012" name="Line 716"/>
          <p:cNvSpPr>
            <a:spLocks noChangeShapeType="1"/>
          </p:cNvSpPr>
          <p:nvPr/>
        </p:nvSpPr>
        <p:spPr bwMode="auto">
          <a:xfrm>
            <a:off x="1981200" y="22860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4013" name="Line 717"/>
          <p:cNvSpPr>
            <a:spLocks noChangeShapeType="1"/>
          </p:cNvSpPr>
          <p:nvPr/>
        </p:nvSpPr>
        <p:spPr bwMode="auto">
          <a:xfrm>
            <a:off x="3505200" y="22098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4014" name="Line 718"/>
          <p:cNvSpPr>
            <a:spLocks noChangeShapeType="1"/>
          </p:cNvSpPr>
          <p:nvPr/>
        </p:nvSpPr>
        <p:spPr bwMode="auto">
          <a:xfrm>
            <a:off x="5791200" y="2286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4015" name="Text Box 719"/>
          <p:cNvSpPr txBox="1">
            <a:spLocks noChangeArrowheads="1"/>
          </p:cNvSpPr>
          <p:nvPr/>
        </p:nvSpPr>
        <p:spPr bwMode="auto">
          <a:xfrm>
            <a:off x="3048000" y="2362200"/>
            <a:ext cx="14366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de-DE" sz="1600">
                <a:latin typeface="Arial" charset="0"/>
              </a:rPr>
              <a:t>wired network</a:t>
            </a:r>
          </a:p>
        </p:txBody>
      </p:sp>
      <p:grpSp>
        <p:nvGrpSpPr>
          <p:cNvPr id="10" name="Group 720"/>
          <p:cNvGrpSpPr>
            <a:grpSpLocks/>
          </p:cNvGrpSpPr>
          <p:nvPr/>
        </p:nvGrpSpPr>
        <p:grpSpPr bwMode="auto">
          <a:xfrm>
            <a:off x="5105400" y="2667000"/>
            <a:ext cx="381000" cy="304800"/>
            <a:chOff x="1248" y="2736"/>
            <a:chExt cx="240" cy="192"/>
          </a:xfrm>
        </p:grpSpPr>
        <p:sp>
          <p:nvSpPr>
            <p:cNvPr id="824017" name="Line 721"/>
            <p:cNvSpPr>
              <a:spLocks noChangeShapeType="1"/>
            </p:cNvSpPr>
            <p:nvPr/>
          </p:nvSpPr>
          <p:spPr bwMode="auto">
            <a:xfrm flipV="1">
              <a:off x="1296" y="2736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018" name="Line 722"/>
            <p:cNvSpPr>
              <a:spLocks noChangeShapeType="1"/>
            </p:cNvSpPr>
            <p:nvPr/>
          </p:nvSpPr>
          <p:spPr bwMode="auto">
            <a:xfrm flipH="1">
              <a:off x="1248" y="2832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019" name="Line 723"/>
            <p:cNvSpPr>
              <a:spLocks noChangeShapeType="1"/>
            </p:cNvSpPr>
            <p:nvPr/>
          </p:nvSpPr>
          <p:spPr bwMode="auto">
            <a:xfrm>
              <a:off x="1296" y="2832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724"/>
          <p:cNvGrpSpPr>
            <a:grpSpLocks/>
          </p:cNvGrpSpPr>
          <p:nvPr/>
        </p:nvGrpSpPr>
        <p:grpSpPr bwMode="auto">
          <a:xfrm flipH="1">
            <a:off x="5791200" y="2895600"/>
            <a:ext cx="381000" cy="304800"/>
            <a:chOff x="1248" y="2736"/>
            <a:chExt cx="240" cy="192"/>
          </a:xfrm>
        </p:grpSpPr>
        <p:sp>
          <p:nvSpPr>
            <p:cNvPr id="824021" name="Line 725"/>
            <p:cNvSpPr>
              <a:spLocks noChangeShapeType="1"/>
            </p:cNvSpPr>
            <p:nvPr/>
          </p:nvSpPr>
          <p:spPr bwMode="auto">
            <a:xfrm flipV="1">
              <a:off x="1296" y="2736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022" name="Line 726"/>
            <p:cNvSpPr>
              <a:spLocks noChangeShapeType="1"/>
            </p:cNvSpPr>
            <p:nvPr/>
          </p:nvSpPr>
          <p:spPr bwMode="auto">
            <a:xfrm flipH="1">
              <a:off x="1248" y="2832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023" name="Line 727"/>
            <p:cNvSpPr>
              <a:spLocks noChangeShapeType="1"/>
            </p:cNvSpPr>
            <p:nvPr/>
          </p:nvSpPr>
          <p:spPr bwMode="auto">
            <a:xfrm>
              <a:off x="1296" y="2832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4024" name="Text Box 728"/>
          <p:cNvSpPr txBox="1">
            <a:spLocks noChangeArrowheads="1"/>
          </p:cNvSpPr>
          <p:nvPr/>
        </p:nvSpPr>
        <p:spPr bwMode="auto">
          <a:xfrm>
            <a:off x="5105400" y="1752600"/>
            <a:ext cx="17414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AP: Access Point</a:t>
            </a:r>
          </a:p>
        </p:txBody>
      </p:sp>
      <p:sp>
        <p:nvSpPr>
          <p:cNvPr id="824025" name="Text Box 729"/>
          <p:cNvSpPr txBox="1">
            <a:spLocks noChangeArrowheads="1"/>
          </p:cNvSpPr>
          <p:nvPr/>
        </p:nvSpPr>
        <p:spPr bwMode="auto">
          <a:xfrm>
            <a:off x="7716838" y="6477000"/>
            <a:ext cx="1427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400">
                <a:latin typeface="Arial" charset="0"/>
              </a:rPr>
              <a:t>Source: Schiller</a:t>
            </a:r>
          </a:p>
        </p:txBody>
      </p:sp>
      <p:sp>
        <p:nvSpPr>
          <p:cNvPr id="824026" name="Oval 730"/>
          <p:cNvSpPr>
            <a:spLocks noChangeArrowheads="1"/>
          </p:cNvSpPr>
          <p:nvPr/>
        </p:nvSpPr>
        <p:spPr bwMode="auto">
          <a:xfrm>
            <a:off x="4876800" y="4191000"/>
            <a:ext cx="3048000" cy="1828800"/>
          </a:xfrm>
          <a:prstGeom prst="ellipse">
            <a:avLst/>
          </a:prstGeom>
          <a:solidFill>
            <a:srgbClr val="6699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" name="Group 731"/>
          <p:cNvGrpSpPr>
            <a:grpSpLocks/>
          </p:cNvGrpSpPr>
          <p:nvPr/>
        </p:nvGrpSpPr>
        <p:grpSpPr bwMode="auto">
          <a:xfrm>
            <a:off x="5943600" y="4648200"/>
            <a:ext cx="381000" cy="304800"/>
            <a:chOff x="1248" y="2736"/>
            <a:chExt cx="240" cy="192"/>
          </a:xfrm>
        </p:grpSpPr>
        <p:sp>
          <p:nvSpPr>
            <p:cNvPr id="824028" name="Line 732"/>
            <p:cNvSpPr>
              <a:spLocks noChangeShapeType="1"/>
            </p:cNvSpPr>
            <p:nvPr/>
          </p:nvSpPr>
          <p:spPr bwMode="auto">
            <a:xfrm flipV="1">
              <a:off x="1296" y="2736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029" name="Line 733"/>
            <p:cNvSpPr>
              <a:spLocks noChangeShapeType="1"/>
            </p:cNvSpPr>
            <p:nvPr/>
          </p:nvSpPr>
          <p:spPr bwMode="auto">
            <a:xfrm flipH="1">
              <a:off x="1248" y="2832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030" name="Line 734"/>
            <p:cNvSpPr>
              <a:spLocks noChangeShapeType="1"/>
            </p:cNvSpPr>
            <p:nvPr/>
          </p:nvSpPr>
          <p:spPr bwMode="auto">
            <a:xfrm>
              <a:off x="1296" y="2832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" name="Group 735"/>
          <p:cNvGrpSpPr>
            <a:grpSpLocks/>
          </p:cNvGrpSpPr>
          <p:nvPr/>
        </p:nvGrpSpPr>
        <p:grpSpPr bwMode="auto">
          <a:xfrm flipH="1">
            <a:off x="6019800" y="5334000"/>
            <a:ext cx="381000" cy="304800"/>
            <a:chOff x="1248" y="2736"/>
            <a:chExt cx="240" cy="192"/>
          </a:xfrm>
        </p:grpSpPr>
        <p:sp>
          <p:nvSpPr>
            <p:cNvPr id="824032" name="Line 736"/>
            <p:cNvSpPr>
              <a:spLocks noChangeShapeType="1"/>
            </p:cNvSpPr>
            <p:nvPr/>
          </p:nvSpPr>
          <p:spPr bwMode="auto">
            <a:xfrm flipV="1">
              <a:off x="1296" y="2736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033" name="Line 737"/>
            <p:cNvSpPr>
              <a:spLocks noChangeShapeType="1"/>
            </p:cNvSpPr>
            <p:nvPr/>
          </p:nvSpPr>
          <p:spPr bwMode="auto">
            <a:xfrm flipH="1">
              <a:off x="1248" y="2832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034" name="Line 738"/>
            <p:cNvSpPr>
              <a:spLocks noChangeShapeType="1"/>
            </p:cNvSpPr>
            <p:nvPr/>
          </p:nvSpPr>
          <p:spPr bwMode="auto">
            <a:xfrm>
              <a:off x="1296" y="2832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4035" name="Oval 739"/>
          <p:cNvSpPr>
            <a:spLocks noChangeArrowheads="1"/>
          </p:cNvSpPr>
          <p:nvPr/>
        </p:nvSpPr>
        <p:spPr bwMode="auto">
          <a:xfrm>
            <a:off x="609600" y="4267200"/>
            <a:ext cx="3048000" cy="1828800"/>
          </a:xfrm>
          <a:prstGeom prst="ellipse">
            <a:avLst/>
          </a:prstGeom>
          <a:solidFill>
            <a:srgbClr val="FF99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" name="Group 740"/>
          <p:cNvGrpSpPr>
            <a:grpSpLocks/>
          </p:cNvGrpSpPr>
          <p:nvPr/>
        </p:nvGrpSpPr>
        <p:grpSpPr bwMode="auto">
          <a:xfrm>
            <a:off x="1050925" y="4708525"/>
            <a:ext cx="838200" cy="762000"/>
            <a:chOff x="662" y="2966"/>
            <a:chExt cx="528" cy="480"/>
          </a:xfrm>
        </p:grpSpPr>
        <p:grpSp>
          <p:nvGrpSpPr>
            <p:cNvPr id="15" name="Group 741"/>
            <p:cNvGrpSpPr>
              <a:grpSpLocks/>
            </p:cNvGrpSpPr>
            <p:nvPr/>
          </p:nvGrpSpPr>
          <p:grpSpPr bwMode="auto">
            <a:xfrm>
              <a:off x="662" y="3120"/>
              <a:ext cx="528" cy="326"/>
              <a:chOff x="662" y="3120"/>
              <a:chExt cx="528" cy="326"/>
            </a:xfrm>
          </p:grpSpPr>
          <p:sp>
            <p:nvSpPr>
              <p:cNvPr id="824038" name="Freeform 742"/>
              <p:cNvSpPr>
                <a:spLocks/>
              </p:cNvSpPr>
              <p:nvPr/>
            </p:nvSpPr>
            <p:spPr bwMode="auto">
              <a:xfrm>
                <a:off x="1015" y="3290"/>
                <a:ext cx="157" cy="156"/>
              </a:xfrm>
              <a:custGeom>
                <a:avLst/>
                <a:gdLst/>
                <a:ahLst/>
                <a:cxnLst>
                  <a:cxn ang="0">
                    <a:pos x="1332" y="133"/>
                  </a:cxn>
                  <a:cxn ang="0">
                    <a:pos x="647" y="997"/>
                  </a:cxn>
                  <a:cxn ang="0">
                    <a:pos x="0" y="1661"/>
                  </a:cxn>
                  <a:cxn ang="0">
                    <a:pos x="0" y="2024"/>
                  </a:cxn>
                  <a:cxn ang="0">
                    <a:pos x="1567" y="531"/>
                  </a:cxn>
                  <a:cxn ang="0">
                    <a:pos x="1567" y="0"/>
                  </a:cxn>
                  <a:cxn ang="0">
                    <a:pos x="1332" y="133"/>
                  </a:cxn>
                </a:cxnLst>
                <a:rect l="0" t="0" r="r" b="b"/>
                <a:pathLst>
                  <a:path w="1567" h="2024">
                    <a:moveTo>
                      <a:pt x="1332" y="133"/>
                    </a:moveTo>
                    <a:lnTo>
                      <a:pt x="647" y="997"/>
                    </a:lnTo>
                    <a:lnTo>
                      <a:pt x="0" y="1661"/>
                    </a:lnTo>
                    <a:lnTo>
                      <a:pt x="0" y="2024"/>
                    </a:lnTo>
                    <a:lnTo>
                      <a:pt x="1567" y="531"/>
                    </a:lnTo>
                    <a:lnTo>
                      <a:pt x="1567" y="0"/>
                    </a:lnTo>
                    <a:lnTo>
                      <a:pt x="1332" y="133"/>
                    </a:lnTo>
                    <a:close/>
                  </a:path>
                </a:pathLst>
              </a:custGeom>
              <a:solidFill>
                <a:srgbClr val="8282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039" name="Freeform 743"/>
              <p:cNvSpPr>
                <a:spLocks/>
              </p:cNvSpPr>
              <p:nvPr/>
            </p:nvSpPr>
            <p:spPr bwMode="auto">
              <a:xfrm>
                <a:off x="1015" y="3290"/>
                <a:ext cx="157" cy="156"/>
              </a:xfrm>
              <a:custGeom>
                <a:avLst/>
                <a:gdLst/>
                <a:ahLst/>
                <a:cxnLst>
                  <a:cxn ang="0">
                    <a:pos x="1332" y="133"/>
                  </a:cxn>
                  <a:cxn ang="0">
                    <a:pos x="647" y="997"/>
                  </a:cxn>
                  <a:cxn ang="0">
                    <a:pos x="0" y="1661"/>
                  </a:cxn>
                  <a:cxn ang="0">
                    <a:pos x="0" y="2024"/>
                  </a:cxn>
                  <a:cxn ang="0">
                    <a:pos x="1567" y="531"/>
                  </a:cxn>
                  <a:cxn ang="0">
                    <a:pos x="1567" y="0"/>
                  </a:cxn>
                  <a:cxn ang="0">
                    <a:pos x="1332" y="133"/>
                  </a:cxn>
                </a:cxnLst>
                <a:rect l="0" t="0" r="r" b="b"/>
                <a:pathLst>
                  <a:path w="1567" h="2024">
                    <a:moveTo>
                      <a:pt x="1332" y="133"/>
                    </a:moveTo>
                    <a:lnTo>
                      <a:pt x="647" y="997"/>
                    </a:lnTo>
                    <a:lnTo>
                      <a:pt x="0" y="1661"/>
                    </a:lnTo>
                    <a:lnTo>
                      <a:pt x="0" y="2024"/>
                    </a:lnTo>
                    <a:lnTo>
                      <a:pt x="1567" y="531"/>
                    </a:lnTo>
                    <a:lnTo>
                      <a:pt x="1567" y="0"/>
                    </a:lnTo>
                    <a:lnTo>
                      <a:pt x="1332" y="13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040" name="Freeform 744"/>
              <p:cNvSpPr>
                <a:spLocks/>
              </p:cNvSpPr>
              <p:nvPr/>
            </p:nvSpPr>
            <p:spPr bwMode="auto">
              <a:xfrm>
                <a:off x="662" y="3344"/>
                <a:ext cx="353" cy="101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0" y="257"/>
                  </a:cxn>
                  <a:cxn ang="0">
                    <a:pos x="3534" y="1320"/>
                  </a:cxn>
                  <a:cxn ang="0">
                    <a:pos x="3534" y="1090"/>
                  </a:cxn>
                  <a:cxn ang="0">
                    <a:pos x="3467" y="1033"/>
                  </a:cxn>
                  <a:cxn ang="0">
                    <a:pos x="93" y="0"/>
                  </a:cxn>
                  <a:cxn ang="0">
                    <a:pos x="0" y="28"/>
                  </a:cxn>
                </a:cxnLst>
                <a:rect l="0" t="0" r="r" b="b"/>
                <a:pathLst>
                  <a:path w="3534" h="1320">
                    <a:moveTo>
                      <a:pt x="0" y="28"/>
                    </a:moveTo>
                    <a:lnTo>
                      <a:pt x="0" y="257"/>
                    </a:lnTo>
                    <a:lnTo>
                      <a:pt x="3534" y="1320"/>
                    </a:lnTo>
                    <a:lnTo>
                      <a:pt x="3534" y="1090"/>
                    </a:lnTo>
                    <a:lnTo>
                      <a:pt x="3467" y="1033"/>
                    </a:lnTo>
                    <a:lnTo>
                      <a:pt x="93" y="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8282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041" name="Freeform 745"/>
              <p:cNvSpPr>
                <a:spLocks/>
              </p:cNvSpPr>
              <p:nvPr/>
            </p:nvSpPr>
            <p:spPr bwMode="auto">
              <a:xfrm>
                <a:off x="662" y="3344"/>
                <a:ext cx="353" cy="101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0" y="257"/>
                  </a:cxn>
                  <a:cxn ang="0">
                    <a:pos x="3534" y="1320"/>
                  </a:cxn>
                  <a:cxn ang="0">
                    <a:pos x="3534" y="1090"/>
                  </a:cxn>
                  <a:cxn ang="0">
                    <a:pos x="3467" y="1033"/>
                  </a:cxn>
                  <a:cxn ang="0">
                    <a:pos x="93" y="0"/>
                  </a:cxn>
                  <a:cxn ang="0">
                    <a:pos x="0" y="28"/>
                  </a:cxn>
                </a:cxnLst>
                <a:rect l="0" t="0" r="r" b="b"/>
                <a:pathLst>
                  <a:path w="3534" h="1320">
                    <a:moveTo>
                      <a:pt x="0" y="28"/>
                    </a:moveTo>
                    <a:lnTo>
                      <a:pt x="0" y="257"/>
                    </a:lnTo>
                    <a:lnTo>
                      <a:pt x="3534" y="1320"/>
                    </a:lnTo>
                    <a:lnTo>
                      <a:pt x="3534" y="1090"/>
                    </a:lnTo>
                    <a:lnTo>
                      <a:pt x="3467" y="1033"/>
                    </a:lnTo>
                    <a:lnTo>
                      <a:pt x="93" y="0"/>
                    </a:lnTo>
                    <a:lnTo>
                      <a:pt x="0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042" name="Freeform 746"/>
              <p:cNvSpPr>
                <a:spLocks/>
              </p:cNvSpPr>
              <p:nvPr/>
            </p:nvSpPr>
            <p:spPr bwMode="auto">
              <a:xfrm>
                <a:off x="1096" y="3328"/>
                <a:ext cx="56" cy="47"/>
              </a:xfrm>
              <a:custGeom>
                <a:avLst/>
                <a:gdLst/>
                <a:ahLst/>
                <a:cxnLst>
                  <a:cxn ang="0">
                    <a:pos x="0" y="539"/>
                  </a:cxn>
                  <a:cxn ang="0">
                    <a:pos x="0" y="618"/>
                  </a:cxn>
                  <a:cxn ang="0">
                    <a:pos x="168" y="464"/>
                  </a:cxn>
                  <a:cxn ang="0">
                    <a:pos x="212" y="464"/>
                  </a:cxn>
                  <a:cxn ang="0">
                    <a:pos x="423" y="264"/>
                  </a:cxn>
                  <a:cxn ang="0">
                    <a:pos x="423" y="220"/>
                  </a:cxn>
                  <a:cxn ang="0">
                    <a:pos x="560" y="79"/>
                  </a:cxn>
                  <a:cxn ang="0">
                    <a:pos x="560" y="0"/>
                  </a:cxn>
                  <a:cxn ang="0">
                    <a:pos x="373" y="184"/>
                  </a:cxn>
                  <a:cxn ang="0">
                    <a:pos x="342" y="184"/>
                  </a:cxn>
                  <a:cxn ang="0">
                    <a:pos x="153" y="360"/>
                  </a:cxn>
                  <a:cxn ang="0">
                    <a:pos x="153" y="405"/>
                  </a:cxn>
                  <a:cxn ang="0">
                    <a:pos x="0" y="539"/>
                  </a:cxn>
                </a:cxnLst>
                <a:rect l="0" t="0" r="r" b="b"/>
                <a:pathLst>
                  <a:path w="560" h="618">
                    <a:moveTo>
                      <a:pt x="0" y="539"/>
                    </a:moveTo>
                    <a:lnTo>
                      <a:pt x="0" y="618"/>
                    </a:lnTo>
                    <a:lnTo>
                      <a:pt x="168" y="464"/>
                    </a:lnTo>
                    <a:lnTo>
                      <a:pt x="212" y="464"/>
                    </a:lnTo>
                    <a:lnTo>
                      <a:pt x="423" y="264"/>
                    </a:lnTo>
                    <a:lnTo>
                      <a:pt x="423" y="220"/>
                    </a:lnTo>
                    <a:lnTo>
                      <a:pt x="560" y="79"/>
                    </a:lnTo>
                    <a:lnTo>
                      <a:pt x="560" y="0"/>
                    </a:lnTo>
                    <a:lnTo>
                      <a:pt x="373" y="184"/>
                    </a:lnTo>
                    <a:lnTo>
                      <a:pt x="342" y="184"/>
                    </a:lnTo>
                    <a:lnTo>
                      <a:pt x="153" y="360"/>
                    </a:lnTo>
                    <a:lnTo>
                      <a:pt x="153" y="405"/>
                    </a:lnTo>
                    <a:lnTo>
                      <a:pt x="0" y="539"/>
                    </a:lnTo>
                    <a:close/>
                  </a:path>
                </a:pathLst>
              </a:custGeom>
              <a:solidFill>
                <a:srgbClr val="42424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043" name="Freeform 747"/>
              <p:cNvSpPr>
                <a:spLocks/>
              </p:cNvSpPr>
              <p:nvPr/>
            </p:nvSpPr>
            <p:spPr bwMode="auto">
              <a:xfrm>
                <a:off x="1096" y="3328"/>
                <a:ext cx="56" cy="47"/>
              </a:xfrm>
              <a:custGeom>
                <a:avLst/>
                <a:gdLst/>
                <a:ahLst/>
                <a:cxnLst>
                  <a:cxn ang="0">
                    <a:pos x="0" y="539"/>
                  </a:cxn>
                  <a:cxn ang="0">
                    <a:pos x="0" y="618"/>
                  </a:cxn>
                  <a:cxn ang="0">
                    <a:pos x="168" y="464"/>
                  </a:cxn>
                  <a:cxn ang="0">
                    <a:pos x="212" y="464"/>
                  </a:cxn>
                  <a:cxn ang="0">
                    <a:pos x="423" y="264"/>
                  </a:cxn>
                  <a:cxn ang="0">
                    <a:pos x="423" y="220"/>
                  </a:cxn>
                  <a:cxn ang="0">
                    <a:pos x="560" y="79"/>
                  </a:cxn>
                  <a:cxn ang="0">
                    <a:pos x="560" y="0"/>
                  </a:cxn>
                  <a:cxn ang="0">
                    <a:pos x="373" y="184"/>
                  </a:cxn>
                  <a:cxn ang="0">
                    <a:pos x="342" y="184"/>
                  </a:cxn>
                  <a:cxn ang="0">
                    <a:pos x="153" y="360"/>
                  </a:cxn>
                  <a:cxn ang="0">
                    <a:pos x="153" y="405"/>
                  </a:cxn>
                  <a:cxn ang="0">
                    <a:pos x="0" y="539"/>
                  </a:cxn>
                </a:cxnLst>
                <a:rect l="0" t="0" r="r" b="b"/>
                <a:pathLst>
                  <a:path w="560" h="618">
                    <a:moveTo>
                      <a:pt x="0" y="539"/>
                    </a:moveTo>
                    <a:lnTo>
                      <a:pt x="0" y="618"/>
                    </a:lnTo>
                    <a:lnTo>
                      <a:pt x="168" y="464"/>
                    </a:lnTo>
                    <a:lnTo>
                      <a:pt x="212" y="464"/>
                    </a:lnTo>
                    <a:lnTo>
                      <a:pt x="423" y="264"/>
                    </a:lnTo>
                    <a:lnTo>
                      <a:pt x="423" y="220"/>
                    </a:lnTo>
                    <a:lnTo>
                      <a:pt x="560" y="79"/>
                    </a:lnTo>
                    <a:lnTo>
                      <a:pt x="560" y="0"/>
                    </a:lnTo>
                    <a:lnTo>
                      <a:pt x="373" y="184"/>
                    </a:lnTo>
                    <a:lnTo>
                      <a:pt x="342" y="184"/>
                    </a:lnTo>
                    <a:lnTo>
                      <a:pt x="153" y="360"/>
                    </a:lnTo>
                    <a:lnTo>
                      <a:pt x="153" y="405"/>
                    </a:lnTo>
                    <a:lnTo>
                      <a:pt x="0" y="53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044" name="Line 748"/>
              <p:cNvSpPr>
                <a:spLocks noChangeShapeType="1"/>
              </p:cNvSpPr>
              <p:nvPr/>
            </p:nvSpPr>
            <p:spPr bwMode="auto">
              <a:xfrm flipH="1">
                <a:off x="1109" y="3364"/>
                <a:ext cx="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045" name="Line 749"/>
              <p:cNvSpPr>
                <a:spLocks noChangeShapeType="1"/>
              </p:cNvSpPr>
              <p:nvPr/>
            </p:nvSpPr>
            <p:spPr bwMode="auto">
              <a:xfrm>
                <a:off x="1133" y="3344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046" name="Line 750"/>
              <p:cNvSpPr>
                <a:spLocks noChangeShapeType="1"/>
              </p:cNvSpPr>
              <p:nvPr/>
            </p:nvSpPr>
            <p:spPr bwMode="auto">
              <a:xfrm flipH="1">
                <a:off x="1132" y="33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047" name="Freeform 751"/>
              <p:cNvSpPr>
                <a:spLocks/>
              </p:cNvSpPr>
              <p:nvPr/>
            </p:nvSpPr>
            <p:spPr bwMode="auto">
              <a:xfrm>
                <a:off x="1094" y="3366"/>
                <a:ext cx="3" cy="13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0" y="169"/>
                  </a:cxn>
                  <a:cxn ang="0">
                    <a:pos x="37" y="154"/>
                  </a:cxn>
                  <a:cxn ang="0">
                    <a:pos x="37" y="0"/>
                  </a:cxn>
                  <a:cxn ang="0">
                    <a:pos x="0" y="15"/>
                  </a:cxn>
                </a:cxnLst>
                <a:rect l="0" t="0" r="r" b="b"/>
                <a:pathLst>
                  <a:path w="37" h="169">
                    <a:moveTo>
                      <a:pt x="0" y="15"/>
                    </a:moveTo>
                    <a:lnTo>
                      <a:pt x="0" y="169"/>
                    </a:lnTo>
                    <a:lnTo>
                      <a:pt x="37" y="154"/>
                    </a:lnTo>
                    <a:lnTo>
                      <a:pt x="37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048" name="Freeform 752"/>
              <p:cNvSpPr>
                <a:spLocks/>
              </p:cNvSpPr>
              <p:nvPr/>
            </p:nvSpPr>
            <p:spPr bwMode="auto">
              <a:xfrm>
                <a:off x="1094" y="3366"/>
                <a:ext cx="3" cy="13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0" y="169"/>
                  </a:cxn>
                  <a:cxn ang="0">
                    <a:pos x="37" y="154"/>
                  </a:cxn>
                  <a:cxn ang="0">
                    <a:pos x="37" y="0"/>
                  </a:cxn>
                  <a:cxn ang="0">
                    <a:pos x="0" y="15"/>
                  </a:cxn>
                </a:cxnLst>
                <a:rect l="0" t="0" r="r" b="b"/>
                <a:pathLst>
                  <a:path w="37" h="169">
                    <a:moveTo>
                      <a:pt x="0" y="15"/>
                    </a:moveTo>
                    <a:lnTo>
                      <a:pt x="0" y="169"/>
                    </a:lnTo>
                    <a:lnTo>
                      <a:pt x="37" y="154"/>
                    </a:lnTo>
                    <a:lnTo>
                      <a:pt x="37" y="0"/>
                    </a:lnTo>
                    <a:lnTo>
                      <a:pt x="0" y="1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049" name="Line 753"/>
              <p:cNvSpPr>
                <a:spLocks noChangeShapeType="1"/>
              </p:cNvSpPr>
              <p:nvPr/>
            </p:nvSpPr>
            <p:spPr bwMode="auto">
              <a:xfrm>
                <a:off x="751" y="3290"/>
                <a:ext cx="343" cy="7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050" name="Freeform 754"/>
              <p:cNvSpPr>
                <a:spLocks/>
              </p:cNvSpPr>
              <p:nvPr/>
            </p:nvSpPr>
            <p:spPr bwMode="auto">
              <a:xfrm>
                <a:off x="662" y="3272"/>
                <a:ext cx="510" cy="155"/>
              </a:xfrm>
              <a:custGeom>
                <a:avLst/>
                <a:gdLst/>
                <a:ahLst/>
                <a:cxnLst>
                  <a:cxn ang="0">
                    <a:pos x="1231" y="0"/>
                  </a:cxn>
                  <a:cxn ang="0">
                    <a:pos x="889" y="241"/>
                  </a:cxn>
                  <a:cxn ang="0">
                    <a:pos x="889" y="309"/>
                  </a:cxn>
                  <a:cxn ang="0">
                    <a:pos x="0" y="950"/>
                  </a:cxn>
                  <a:cxn ang="0">
                    <a:pos x="3534" y="2021"/>
                  </a:cxn>
                  <a:cxn ang="0">
                    <a:pos x="4318" y="1252"/>
                  </a:cxn>
                  <a:cxn ang="0">
                    <a:pos x="4318" y="1150"/>
                  </a:cxn>
                  <a:cxn ang="0">
                    <a:pos x="4663" y="818"/>
                  </a:cxn>
                  <a:cxn ang="0">
                    <a:pos x="4742" y="582"/>
                  </a:cxn>
                  <a:cxn ang="0">
                    <a:pos x="5101" y="241"/>
                  </a:cxn>
                  <a:cxn ang="0">
                    <a:pos x="4814" y="176"/>
                  </a:cxn>
                  <a:cxn ang="0">
                    <a:pos x="1652" y="110"/>
                  </a:cxn>
                  <a:cxn ang="0">
                    <a:pos x="1231" y="0"/>
                  </a:cxn>
                </a:cxnLst>
                <a:rect l="0" t="0" r="r" b="b"/>
                <a:pathLst>
                  <a:path w="5101" h="2021">
                    <a:moveTo>
                      <a:pt x="1231" y="0"/>
                    </a:moveTo>
                    <a:lnTo>
                      <a:pt x="889" y="241"/>
                    </a:lnTo>
                    <a:lnTo>
                      <a:pt x="889" y="309"/>
                    </a:lnTo>
                    <a:lnTo>
                      <a:pt x="0" y="950"/>
                    </a:lnTo>
                    <a:lnTo>
                      <a:pt x="3534" y="2021"/>
                    </a:lnTo>
                    <a:lnTo>
                      <a:pt x="4318" y="1252"/>
                    </a:lnTo>
                    <a:lnTo>
                      <a:pt x="4318" y="1150"/>
                    </a:lnTo>
                    <a:lnTo>
                      <a:pt x="4663" y="818"/>
                    </a:lnTo>
                    <a:lnTo>
                      <a:pt x="4742" y="582"/>
                    </a:lnTo>
                    <a:lnTo>
                      <a:pt x="5101" y="241"/>
                    </a:lnTo>
                    <a:lnTo>
                      <a:pt x="4814" y="176"/>
                    </a:lnTo>
                    <a:lnTo>
                      <a:pt x="1652" y="110"/>
                    </a:lnTo>
                    <a:lnTo>
                      <a:pt x="1231" y="0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051" name="Freeform 755"/>
              <p:cNvSpPr>
                <a:spLocks/>
              </p:cNvSpPr>
              <p:nvPr/>
            </p:nvSpPr>
            <p:spPr bwMode="auto">
              <a:xfrm>
                <a:off x="662" y="3272"/>
                <a:ext cx="510" cy="155"/>
              </a:xfrm>
              <a:custGeom>
                <a:avLst/>
                <a:gdLst/>
                <a:ahLst/>
                <a:cxnLst>
                  <a:cxn ang="0">
                    <a:pos x="1231" y="0"/>
                  </a:cxn>
                  <a:cxn ang="0">
                    <a:pos x="889" y="241"/>
                  </a:cxn>
                  <a:cxn ang="0">
                    <a:pos x="889" y="309"/>
                  </a:cxn>
                  <a:cxn ang="0">
                    <a:pos x="0" y="950"/>
                  </a:cxn>
                  <a:cxn ang="0">
                    <a:pos x="3534" y="2021"/>
                  </a:cxn>
                  <a:cxn ang="0">
                    <a:pos x="4318" y="1252"/>
                  </a:cxn>
                  <a:cxn ang="0">
                    <a:pos x="4318" y="1150"/>
                  </a:cxn>
                  <a:cxn ang="0">
                    <a:pos x="4663" y="818"/>
                  </a:cxn>
                  <a:cxn ang="0">
                    <a:pos x="4742" y="582"/>
                  </a:cxn>
                  <a:cxn ang="0">
                    <a:pos x="5101" y="241"/>
                  </a:cxn>
                  <a:cxn ang="0">
                    <a:pos x="4814" y="176"/>
                  </a:cxn>
                  <a:cxn ang="0">
                    <a:pos x="1652" y="110"/>
                  </a:cxn>
                  <a:cxn ang="0">
                    <a:pos x="1231" y="0"/>
                  </a:cxn>
                </a:cxnLst>
                <a:rect l="0" t="0" r="r" b="b"/>
                <a:pathLst>
                  <a:path w="5101" h="2021">
                    <a:moveTo>
                      <a:pt x="1231" y="0"/>
                    </a:moveTo>
                    <a:lnTo>
                      <a:pt x="889" y="241"/>
                    </a:lnTo>
                    <a:lnTo>
                      <a:pt x="889" y="309"/>
                    </a:lnTo>
                    <a:lnTo>
                      <a:pt x="0" y="950"/>
                    </a:lnTo>
                    <a:lnTo>
                      <a:pt x="3534" y="2021"/>
                    </a:lnTo>
                    <a:lnTo>
                      <a:pt x="4318" y="1252"/>
                    </a:lnTo>
                    <a:lnTo>
                      <a:pt x="4318" y="1150"/>
                    </a:lnTo>
                    <a:lnTo>
                      <a:pt x="4663" y="818"/>
                    </a:lnTo>
                    <a:lnTo>
                      <a:pt x="4742" y="582"/>
                    </a:lnTo>
                    <a:lnTo>
                      <a:pt x="5101" y="241"/>
                    </a:lnTo>
                    <a:lnTo>
                      <a:pt x="4814" y="176"/>
                    </a:lnTo>
                    <a:lnTo>
                      <a:pt x="1652" y="110"/>
                    </a:lnTo>
                    <a:lnTo>
                      <a:pt x="1231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052" name="Freeform 756"/>
              <p:cNvSpPr>
                <a:spLocks/>
              </p:cNvSpPr>
              <p:nvPr/>
            </p:nvSpPr>
            <p:spPr bwMode="auto">
              <a:xfrm>
                <a:off x="760" y="3284"/>
                <a:ext cx="31" cy="10"/>
              </a:xfrm>
              <a:custGeom>
                <a:avLst/>
                <a:gdLst/>
                <a:ahLst/>
                <a:cxnLst>
                  <a:cxn ang="0">
                    <a:pos x="117" y="0"/>
                  </a:cxn>
                  <a:cxn ang="0">
                    <a:pos x="0" y="82"/>
                  </a:cxn>
                  <a:cxn ang="0">
                    <a:pos x="191" y="139"/>
                  </a:cxn>
                  <a:cxn ang="0">
                    <a:pos x="306" y="51"/>
                  </a:cxn>
                  <a:cxn ang="0">
                    <a:pos x="117" y="0"/>
                  </a:cxn>
                </a:cxnLst>
                <a:rect l="0" t="0" r="r" b="b"/>
                <a:pathLst>
                  <a:path w="306" h="139">
                    <a:moveTo>
                      <a:pt x="117" y="0"/>
                    </a:moveTo>
                    <a:lnTo>
                      <a:pt x="0" y="82"/>
                    </a:lnTo>
                    <a:lnTo>
                      <a:pt x="191" y="139"/>
                    </a:lnTo>
                    <a:lnTo>
                      <a:pt x="306" y="51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8282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053" name="Freeform 757"/>
              <p:cNvSpPr>
                <a:spLocks/>
              </p:cNvSpPr>
              <p:nvPr/>
            </p:nvSpPr>
            <p:spPr bwMode="auto">
              <a:xfrm>
                <a:off x="760" y="3284"/>
                <a:ext cx="31" cy="10"/>
              </a:xfrm>
              <a:custGeom>
                <a:avLst/>
                <a:gdLst/>
                <a:ahLst/>
                <a:cxnLst>
                  <a:cxn ang="0">
                    <a:pos x="117" y="0"/>
                  </a:cxn>
                  <a:cxn ang="0">
                    <a:pos x="0" y="82"/>
                  </a:cxn>
                  <a:cxn ang="0">
                    <a:pos x="191" y="139"/>
                  </a:cxn>
                  <a:cxn ang="0">
                    <a:pos x="306" y="51"/>
                  </a:cxn>
                  <a:cxn ang="0">
                    <a:pos x="117" y="0"/>
                  </a:cxn>
                </a:cxnLst>
                <a:rect l="0" t="0" r="r" b="b"/>
                <a:pathLst>
                  <a:path w="306" h="139">
                    <a:moveTo>
                      <a:pt x="117" y="0"/>
                    </a:moveTo>
                    <a:lnTo>
                      <a:pt x="0" y="82"/>
                    </a:lnTo>
                    <a:lnTo>
                      <a:pt x="191" y="139"/>
                    </a:lnTo>
                    <a:lnTo>
                      <a:pt x="306" y="51"/>
                    </a:lnTo>
                    <a:lnTo>
                      <a:pt x="11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054" name="Freeform 758"/>
              <p:cNvSpPr>
                <a:spLocks/>
              </p:cNvSpPr>
              <p:nvPr/>
            </p:nvSpPr>
            <p:spPr bwMode="auto">
              <a:xfrm>
                <a:off x="714" y="3304"/>
                <a:ext cx="306" cy="97"/>
              </a:xfrm>
              <a:custGeom>
                <a:avLst/>
                <a:gdLst/>
                <a:ahLst/>
                <a:cxnLst>
                  <a:cxn ang="0">
                    <a:pos x="401" y="0"/>
                  </a:cxn>
                  <a:cxn ang="0">
                    <a:pos x="225" y="139"/>
                  </a:cxn>
                  <a:cxn ang="0">
                    <a:pos x="189" y="235"/>
                  </a:cxn>
                  <a:cxn ang="0">
                    <a:pos x="0" y="457"/>
                  </a:cxn>
                  <a:cxn ang="0">
                    <a:pos x="2688" y="1260"/>
                  </a:cxn>
                  <a:cxn ang="0">
                    <a:pos x="2833" y="1106"/>
                  </a:cxn>
                  <a:cxn ang="0">
                    <a:pos x="3060" y="730"/>
                  </a:cxn>
                  <a:cxn ang="0">
                    <a:pos x="2973" y="693"/>
                  </a:cxn>
                  <a:cxn ang="0">
                    <a:pos x="401" y="0"/>
                  </a:cxn>
                </a:cxnLst>
                <a:rect l="0" t="0" r="r" b="b"/>
                <a:pathLst>
                  <a:path w="3060" h="1260">
                    <a:moveTo>
                      <a:pt x="401" y="0"/>
                    </a:moveTo>
                    <a:lnTo>
                      <a:pt x="225" y="139"/>
                    </a:lnTo>
                    <a:lnTo>
                      <a:pt x="189" y="235"/>
                    </a:lnTo>
                    <a:lnTo>
                      <a:pt x="0" y="457"/>
                    </a:lnTo>
                    <a:lnTo>
                      <a:pt x="2688" y="1260"/>
                    </a:lnTo>
                    <a:lnTo>
                      <a:pt x="2833" y="1106"/>
                    </a:lnTo>
                    <a:lnTo>
                      <a:pt x="3060" y="730"/>
                    </a:lnTo>
                    <a:lnTo>
                      <a:pt x="2973" y="693"/>
                    </a:lnTo>
                    <a:lnTo>
                      <a:pt x="401" y="0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055" name="Freeform 759"/>
              <p:cNvSpPr>
                <a:spLocks/>
              </p:cNvSpPr>
              <p:nvPr/>
            </p:nvSpPr>
            <p:spPr bwMode="auto">
              <a:xfrm>
                <a:off x="714" y="3304"/>
                <a:ext cx="306" cy="97"/>
              </a:xfrm>
              <a:custGeom>
                <a:avLst/>
                <a:gdLst/>
                <a:ahLst/>
                <a:cxnLst>
                  <a:cxn ang="0">
                    <a:pos x="401" y="0"/>
                  </a:cxn>
                  <a:cxn ang="0">
                    <a:pos x="225" y="139"/>
                  </a:cxn>
                  <a:cxn ang="0">
                    <a:pos x="189" y="235"/>
                  </a:cxn>
                  <a:cxn ang="0">
                    <a:pos x="0" y="457"/>
                  </a:cxn>
                  <a:cxn ang="0">
                    <a:pos x="2688" y="1260"/>
                  </a:cxn>
                  <a:cxn ang="0">
                    <a:pos x="2833" y="1106"/>
                  </a:cxn>
                  <a:cxn ang="0">
                    <a:pos x="3060" y="730"/>
                  </a:cxn>
                  <a:cxn ang="0">
                    <a:pos x="2973" y="693"/>
                  </a:cxn>
                  <a:cxn ang="0">
                    <a:pos x="401" y="0"/>
                  </a:cxn>
                </a:cxnLst>
                <a:rect l="0" t="0" r="r" b="b"/>
                <a:pathLst>
                  <a:path w="3060" h="1260">
                    <a:moveTo>
                      <a:pt x="401" y="0"/>
                    </a:moveTo>
                    <a:lnTo>
                      <a:pt x="225" y="139"/>
                    </a:lnTo>
                    <a:lnTo>
                      <a:pt x="189" y="235"/>
                    </a:lnTo>
                    <a:lnTo>
                      <a:pt x="0" y="457"/>
                    </a:lnTo>
                    <a:lnTo>
                      <a:pt x="2688" y="1260"/>
                    </a:lnTo>
                    <a:lnTo>
                      <a:pt x="2833" y="1106"/>
                    </a:lnTo>
                    <a:lnTo>
                      <a:pt x="3060" y="730"/>
                    </a:lnTo>
                    <a:lnTo>
                      <a:pt x="2973" y="693"/>
                    </a:lnTo>
                    <a:lnTo>
                      <a:pt x="401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056" name="Line 760"/>
              <p:cNvSpPr>
                <a:spLocks noChangeShapeType="1"/>
              </p:cNvSpPr>
              <p:nvPr/>
            </p:nvSpPr>
            <p:spPr bwMode="auto">
              <a:xfrm>
                <a:off x="749" y="3315"/>
                <a:ext cx="253" cy="5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057" name="Line 761"/>
              <p:cNvSpPr>
                <a:spLocks noChangeShapeType="1"/>
              </p:cNvSpPr>
              <p:nvPr/>
            </p:nvSpPr>
            <p:spPr bwMode="auto">
              <a:xfrm>
                <a:off x="740" y="3322"/>
                <a:ext cx="250" cy="5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058" name="Line 762"/>
              <p:cNvSpPr>
                <a:spLocks noChangeShapeType="1"/>
              </p:cNvSpPr>
              <p:nvPr/>
            </p:nvSpPr>
            <p:spPr bwMode="auto">
              <a:xfrm>
                <a:off x="731" y="3332"/>
                <a:ext cx="257" cy="5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059" name="Line 763"/>
              <p:cNvSpPr>
                <a:spLocks noChangeShapeType="1"/>
              </p:cNvSpPr>
              <p:nvPr/>
            </p:nvSpPr>
            <p:spPr bwMode="auto">
              <a:xfrm flipH="1">
                <a:off x="756" y="3319"/>
                <a:ext cx="10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060" name="Line 764"/>
              <p:cNvSpPr>
                <a:spLocks noChangeShapeType="1"/>
              </p:cNvSpPr>
              <p:nvPr/>
            </p:nvSpPr>
            <p:spPr bwMode="auto">
              <a:xfrm flipH="1">
                <a:off x="779" y="3313"/>
                <a:ext cx="10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061" name="Line 765"/>
              <p:cNvSpPr>
                <a:spLocks noChangeShapeType="1"/>
              </p:cNvSpPr>
              <p:nvPr/>
            </p:nvSpPr>
            <p:spPr bwMode="auto">
              <a:xfrm flipH="1">
                <a:off x="760" y="3310"/>
                <a:ext cx="11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062" name="Line 766"/>
              <p:cNvSpPr>
                <a:spLocks noChangeShapeType="1"/>
              </p:cNvSpPr>
              <p:nvPr/>
            </p:nvSpPr>
            <p:spPr bwMode="auto">
              <a:xfrm flipH="1">
                <a:off x="797" y="3318"/>
                <a:ext cx="10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063" name="Line 767"/>
              <p:cNvSpPr>
                <a:spLocks noChangeShapeType="1"/>
              </p:cNvSpPr>
              <p:nvPr/>
            </p:nvSpPr>
            <p:spPr bwMode="auto">
              <a:xfrm flipH="1">
                <a:off x="816" y="3322"/>
                <a:ext cx="1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064" name="Line 768"/>
              <p:cNvSpPr>
                <a:spLocks noChangeShapeType="1"/>
              </p:cNvSpPr>
              <p:nvPr/>
            </p:nvSpPr>
            <p:spPr bwMode="auto">
              <a:xfrm flipH="1">
                <a:off x="849" y="3349"/>
                <a:ext cx="13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065" name="Line 769"/>
              <p:cNvSpPr>
                <a:spLocks noChangeShapeType="1"/>
              </p:cNvSpPr>
              <p:nvPr/>
            </p:nvSpPr>
            <p:spPr bwMode="auto">
              <a:xfrm flipH="1">
                <a:off x="870" y="3353"/>
                <a:ext cx="11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066" name="Line 770"/>
              <p:cNvSpPr>
                <a:spLocks noChangeShapeType="1"/>
              </p:cNvSpPr>
              <p:nvPr/>
            </p:nvSpPr>
            <p:spPr bwMode="auto">
              <a:xfrm flipH="1">
                <a:off x="889" y="3357"/>
                <a:ext cx="12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067" name="Line 771"/>
              <p:cNvSpPr>
                <a:spLocks noChangeShapeType="1"/>
              </p:cNvSpPr>
              <p:nvPr/>
            </p:nvSpPr>
            <p:spPr bwMode="auto">
              <a:xfrm flipH="1">
                <a:off x="912" y="3362"/>
                <a:ext cx="14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068" name="Line 772"/>
              <p:cNvSpPr>
                <a:spLocks noChangeShapeType="1"/>
              </p:cNvSpPr>
              <p:nvPr/>
            </p:nvSpPr>
            <p:spPr bwMode="auto">
              <a:xfrm flipH="1">
                <a:off x="935" y="3367"/>
                <a:ext cx="12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069" name="Line 773"/>
              <p:cNvSpPr>
                <a:spLocks noChangeShapeType="1"/>
              </p:cNvSpPr>
              <p:nvPr/>
            </p:nvSpPr>
            <p:spPr bwMode="auto">
              <a:xfrm flipH="1">
                <a:off x="957" y="3372"/>
                <a:ext cx="12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070" name="Line 774"/>
              <p:cNvSpPr>
                <a:spLocks noChangeShapeType="1"/>
              </p:cNvSpPr>
              <p:nvPr/>
            </p:nvSpPr>
            <p:spPr bwMode="auto">
              <a:xfrm flipH="1">
                <a:off x="961" y="3360"/>
                <a:ext cx="13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071" name="Line 775"/>
              <p:cNvSpPr>
                <a:spLocks noChangeShapeType="1"/>
              </p:cNvSpPr>
              <p:nvPr/>
            </p:nvSpPr>
            <p:spPr bwMode="auto">
              <a:xfrm flipH="1">
                <a:off x="940" y="3356"/>
                <a:ext cx="13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072" name="Line 776"/>
              <p:cNvSpPr>
                <a:spLocks noChangeShapeType="1"/>
              </p:cNvSpPr>
              <p:nvPr/>
            </p:nvSpPr>
            <p:spPr bwMode="auto">
              <a:xfrm flipH="1">
                <a:off x="918" y="3352"/>
                <a:ext cx="12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073" name="Line 777"/>
              <p:cNvSpPr>
                <a:spLocks noChangeShapeType="1"/>
              </p:cNvSpPr>
              <p:nvPr/>
            </p:nvSpPr>
            <p:spPr bwMode="auto">
              <a:xfrm flipH="1">
                <a:off x="894" y="3348"/>
                <a:ext cx="13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074" name="Line 778"/>
              <p:cNvSpPr>
                <a:spLocks noChangeShapeType="1"/>
              </p:cNvSpPr>
              <p:nvPr/>
            </p:nvSpPr>
            <p:spPr bwMode="auto">
              <a:xfrm flipH="1">
                <a:off x="874" y="3343"/>
                <a:ext cx="13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075" name="Line 779"/>
              <p:cNvSpPr>
                <a:spLocks noChangeShapeType="1"/>
              </p:cNvSpPr>
              <p:nvPr/>
            </p:nvSpPr>
            <p:spPr bwMode="auto">
              <a:xfrm flipH="1">
                <a:off x="856" y="3339"/>
                <a:ext cx="11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076" name="Line 780"/>
              <p:cNvSpPr>
                <a:spLocks noChangeShapeType="1"/>
              </p:cNvSpPr>
              <p:nvPr/>
            </p:nvSpPr>
            <p:spPr bwMode="auto">
              <a:xfrm flipH="1">
                <a:off x="838" y="3326"/>
                <a:ext cx="1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077" name="Line 781"/>
              <p:cNvSpPr>
                <a:spLocks noChangeShapeType="1"/>
              </p:cNvSpPr>
              <p:nvPr/>
            </p:nvSpPr>
            <p:spPr bwMode="auto">
              <a:xfrm flipH="1">
                <a:off x="857" y="3330"/>
                <a:ext cx="10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078" name="Line 782"/>
              <p:cNvSpPr>
                <a:spLocks noChangeShapeType="1"/>
              </p:cNvSpPr>
              <p:nvPr/>
            </p:nvSpPr>
            <p:spPr bwMode="auto">
              <a:xfrm flipH="1">
                <a:off x="879" y="3335"/>
                <a:ext cx="10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079" name="Line 783"/>
              <p:cNvSpPr>
                <a:spLocks noChangeShapeType="1"/>
              </p:cNvSpPr>
              <p:nvPr/>
            </p:nvSpPr>
            <p:spPr bwMode="auto">
              <a:xfrm flipH="1">
                <a:off x="899" y="3339"/>
                <a:ext cx="1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080" name="Line 784"/>
              <p:cNvSpPr>
                <a:spLocks noChangeShapeType="1"/>
              </p:cNvSpPr>
              <p:nvPr/>
            </p:nvSpPr>
            <p:spPr bwMode="auto">
              <a:xfrm flipH="1">
                <a:off x="920" y="3342"/>
                <a:ext cx="10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081" name="Line 785"/>
              <p:cNvSpPr>
                <a:spLocks noChangeShapeType="1"/>
              </p:cNvSpPr>
              <p:nvPr/>
            </p:nvSpPr>
            <p:spPr bwMode="auto">
              <a:xfrm flipH="1">
                <a:off x="940" y="3348"/>
                <a:ext cx="1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082" name="Line 786"/>
              <p:cNvSpPr>
                <a:spLocks noChangeShapeType="1"/>
              </p:cNvSpPr>
              <p:nvPr/>
            </p:nvSpPr>
            <p:spPr bwMode="auto">
              <a:xfrm flipH="1">
                <a:off x="963" y="3352"/>
                <a:ext cx="1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083" name="Line 787"/>
              <p:cNvSpPr>
                <a:spLocks noChangeShapeType="1"/>
              </p:cNvSpPr>
              <p:nvPr/>
            </p:nvSpPr>
            <p:spPr bwMode="auto">
              <a:xfrm flipH="1">
                <a:off x="843" y="3359"/>
                <a:ext cx="14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084" name="Line 788"/>
              <p:cNvSpPr>
                <a:spLocks noChangeShapeType="1"/>
              </p:cNvSpPr>
              <p:nvPr/>
            </p:nvSpPr>
            <p:spPr bwMode="auto">
              <a:xfrm flipH="1">
                <a:off x="864" y="3364"/>
                <a:ext cx="14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085" name="Line 789"/>
              <p:cNvSpPr>
                <a:spLocks noChangeShapeType="1"/>
              </p:cNvSpPr>
              <p:nvPr/>
            </p:nvSpPr>
            <p:spPr bwMode="auto">
              <a:xfrm flipH="1">
                <a:off x="882" y="3368"/>
                <a:ext cx="14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086" name="Line 790"/>
              <p:cNvSpPr>
                <a:spLocks noChangeShapeType="1"/>
              </p:cNvSpPr>
              <p:nvPr/>
            </p:nvSpPr>
            <p:spPr bwMode="auto">
              <a:xfrm flipH="1">
                <a:off x="907" y="3373"/>
                <a:ext cx="14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087" name="Line 791"/>
              <p:cNvSpPr>
                <a:spLocks noChangeShapeType="1"/>
              </p:cNvSpPr>
              <p:nvPr/>
            </p:nvSpPr>
            <p:spPr bwMode="auto">
              <a:xfrm flipH="1">
                <a:off x="927" y="3377"/>
                <a:ext cx="15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088" name="Line 792"/>
              <p:cNvSpPr>
                <a:spLocks noChangeShapeType="1"/>
              </p:cNvSpPr>
              <p:nvPr/>
            </p:nvSpPr>
            <p:spPr bwMode="auto">
              <a:xfrm flipH="1">
                <a:off x="953" y="3382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089" name="Line 793"/>
              <p:cNvSpPr>
                <a:spLocks noChangeShapeType="1"/>
              </p:cNvSpPr>
              <p:nvPr/>
            </p:nvSpPr>
            <p:spPr bwMode="auto">
              <a:xfrm flipH="1">
                <a:off x="800" y="3349"/>
                <a:ext cx="15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090" name="Line 794"/>
              <p:cNvSpPr>
                <a:spLocks noChangeShapeType="1"/>
              </p:cNvSpPr>
              <p:nvPr/>
            </p:nvSpPr>
            <p:spPr bwMode="auto">
              <a:xfrm flipH="1">
                <a:off x="821" y="3354"/>
                <a:ext cx="14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091" name="Line 795"/>
              <p:cNvSpPr>
                <a:spLocks noChangeShapeType="1"/>
              </p:cNvSpPr>
              <p:nvPr/>
            </p:nvSpPr>
            <p:spPr bwMode="auto">
              <a:xfrm flipH="1">
                <a:off x="985" y="3356"/>
                <a:ext cx="10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092" name="Line 796"/>
              <p:cNvSpPr>
                <a:spLocks noChangeShapeType="1"/>
              </p:cNvSpPr>
              <p:nvPr/>
            </p:nvSpPr>
            <p:spPr bwMode="auto">
              <a:xfrm flipH="1">
                <a:off x="739" y="3336"/>
                <a:ext cx="12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093" name="Line 797"/>
              <p:cNvSpPr>
                <a:spLocks noChangeShapeType="1"/>
              </p:cNvSpPr>
              <p:nvPr/>
            </p:nvSpPr>
            <p:spPr bwMode="auto">
              <a:xfrm flipH="1">
                <a:off x="760" y="3341"/>
                <a:ext cx="12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094" name="Line 798"/>
              <p:cNvSpPr>
                <a:spLocks noChangeShapeType="1"/>
              </p:cNvSpPr>
              <p:nvPr/>
            </p:nvSpPr>
            <p:spPr bwMode="auto">
              <a:xfrm flipH="1">
                <a:off x="780" y="3346"/>
                <a:ext cx="14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095" name="Line 799"/>
              <p:cNvSpPr>
                <a:spLocks noChangeShapeType="1"/>
              </p:cNvSpPr>
              <p:nvPr/>
            </p:nvSpPr>
            <p:spPr bwMode="auto">
              <a:xfrm flipH="1">
                <a:off x="774" y="3322"/>
                <a:ext cx="11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096" name="Line 800"/>
              <p:cNvSpPr>
                <a:spLocks noChangeShapeType="1"/>
              </p:cNvSpPr>
              <p:nvPr/>
            </p:nvSpPr>
            <p:spPr bwMode="auto">
              <a:xfrm flipH="1">
                <a:off x="787" y="3336"/>
                <a:ext cx="13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097" name="Line 801"/>
              <p:cNvSpPr>
                <a:spLocks noChangeShapeType="1"/>
              </p:cNvSpPr>
              <p:nvPr/>
            </p:nvSpPr>
            <p:spPr bwMode="auto">
              <a:xfrm flipH="1">
                <a:off x="834" y="3335"/>
                <a:ext cx="1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098" name="Line 802"/>
              <p:cNvSpPr>
                <a:spLocks noChangeShapeType="1"/>
              </p:cNvSpPr>
              <p:nvPr/>
            </p:nvSpPr>
            <p:spPr bwMode="auto">
              <a:xfrm flipH="1">
                <a:off x="813" y="3330"/>
                <a:ext cx="11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099" name="Line 803"/>
              <p:cNvSpPr>
                <a:spLocks noChangeShapeType="1"/>
              </p:cNvSpPr>
              <p:nvPr/>
            </p:nvSpPr>
            <p:spPr bwMode="auto">
              <a:xfrm flipH="1">
                <a:off x="794" y="3327"/>
                <a:ext cx="1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100" name="Line 804"/>
              <p:cNvSpPr>
                <a:spLocks noChangeShapeType="1"/>
              </p:cNvSpPr>
              <p:nvPr/>
            </p:nvSpPr>
            <p:spPr bwMode="auto">
              <a:xfrm flipH="1">
                <a:off x="747" y="3327"/>
                <a:ext cx="13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101" name="Line 805"/>
              <p:cNvSpPr>
                <a:spLocks noChangeShapeType="1"/>
              </p:cNvSpPr>
              <p:nvPr/>
            </p:nvSpPr>
            <p:spPr bwMode="auto">
              <a:xfrm flipH="1">
                <a:off x="766" y="3330"/>
                <a:ext cx="12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102" name="Line 806"/>
              <p:cNvSpPr>
                <a:spLocks noChangeShapeType="1"/>
              </p:cNvSpPr>
              <p:nvPr/>
            </p:nvSpPr>
            <p:spPr bwMode="auto">
              <a:xfrm flipH="1">
                <a:off x="807" y="3339"/>
                <a:ext cx="13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103" name="Line 807"/>
              <p:cNvSpPr>
                <a:spLocks noChangeShapeType="1"/>
              </p:cNvSpPr>
              <p:nvPr/>
            </p:nvSpPr>
            <p:spPr bwMode="auto">
              <a:xfrm flipH="1">
                <a:off x="824" y="3343"/>
                <a:ext cx="14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104" name="Line 808"/>
              <p:cNvSpPr>
                <a:spLocks noChangeShapeType="1"/>
              </p:cNvSpPr>
              <p:nvPr/>
            </p:nvSpPr>
            <p:spPr bwMode="auto">
              <a:xfrm flipH="1" flipV="1">
                <a:off x="1024" y="3384"/>
                <a:ext cx="19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105" name="Line 809"/>
              <p:cNvSpPr>
                <a:spLocks noChangeShapeType="1"/>
              </p:cNvSpPr>
              <p:nvPr/>
            </p:nvSpPr>
            <p:spPr bwMode="auto">
              <a:xfrm>
                <a:off x="1043" y="3388"/>
                <a:ext cx="4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106" name="Freeform 810"/>
              <p:cNvSpPr>
                <a:spLocks/>
              </p:cNvSpPr>
              <p:nvPr/>
            </p:nvSpPr>
            <p:spPr bwMode="auto">
              <a:xfrm>
                <a:off x="983" y="3360"/>
                <a:ext cx="86" cy="46"/>
              </a:xfrm>
              <a:custGeom>
                <a:avLst/>
                <a:gdLst/>
                <a:ahLst/>
                <a:cxnLst>
                  <a:cxn ang="0">
                    <a:pos x="351" y="0"/>
                  </a:cxn>
                  <a:cxn ang="0">
                    <a:pos x="277" y="102"/>
                  </a:cxn>
                  <a:cxn ang="0">
                    <a:pos x="196" y="88"/>
                  </a:cxn>
                  <a:cxn ang="0">
                    <a:pos x="73" y="213"/>
                  </a:cxn>
                  <a:cxn ang="0">
                    <a:pos x="160" y="235"/>
                  </a:cxn>
                  <a:cxn ang="0">
                    <a:pos x="59" y="340"/>
                  </a:cxn>
                  <a:cxn ang="0">
                    <a:pos x="146" y="376"/>
                  </a:cxn>
                  <a:cxn ang="0">
                    <a:pos x="0" y="502"/>
                  </a:cxn>
                  <a:cxn ang="0">
                    <a:pos x="262" y="590"/>
                  </a:cxn>
                  <a:cxn ang="0">
                    <a:pos x="342" y="493"/>
                  </a:cxn>
                  <a:cxn ang="0">
                    <a:pos x="547" y="554"/>
                  </a:cxn>
                  <a:cxn ang="0">
                    <a:pos x="860" y="222"/>
                  </a:cxn>
                  <a:cxn ang="0">
                    <a:pos x="838" y="132"/>
                  </a:cxn>
                  <a:cxn ang="0">
                    <a:pos x="351" y="0"/>
                  </a:cxn>
                </a:cxnLst>
                <a:rect l="0" t="0" r="r" b="b"/>
                <a:pathLst>
                  <a:path w="860" h="590">
                    <a:moveTo>
                      <a:pt x="351" y="0"/>
                    </a:moveTo>
                    <a:lnTo>
                      <a:pt x="277" y="102"/>
                    </a:lnTo>
                    <a:lnTo>
                      <a:pt x="196" y="88"/>
                    </a:lnTo>
                    <a:lnTo>
                      <a:pt x="73" y="213"/>
                    </a:lnTo>
                    <a:lnTo>
                      <a:pt x="160" y="235"/>
                    </a:lnTo>
                    <a:lnTo>
                      <a:pt x="59" y="340"/>
                    </a:lnTo>
                    <a:lnTo>
                      <a:pt x="146" y="376"/>
                    </a:lnTo>
                    <a:lnTo>
                      <a:pt x="0" y="502"/>
                    </a:lnTo>
                    <a:lnTo>
                      <a:pt x="262" y="590"/>
                    </a:lnTo>
                    <a:lnTo>
                      <a:pt x="342" y="493"/>
                    </a:lnTo>
                    <a:lnTo>
                      <a:pt x="547" y="554"/>
                    </a:lnTo>
                    <a:lnTo>
                      <a:pt x="860" y="222"/>
                    </a:lnTo>
                    <a:lnTo>
                      <a:pt x="838" y="132"/>
                    </a:lnTo>
                    <a:lnTo>
                      <a:pt x="351" y="0"/>
                    </a:lnTo>
                    <a:close/>
                  </a:path>
                </a:pathLst>
              </a:custGeom>
              <a:solidFill>
                <a:srgbClr val="8282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107" name="Freeform 811"/>
              <p:cNvSpPr>
                <a:spLocks/>
              </p:cNvSpPr>
              <p:nvPr/>
            </p:nvSpPr>
            <p:spPr bwMode="auto">
              <a:xfrm>
                <a:off x="983" y="3360"/>
                <a:ext cx="86" cy="46"/>
              </a:xfrm>
              <a:custGeom>
                <a:avLst/>
                <a:gdLst/>
                <a:ahLst/>
                <a:cxnLst>
                  <a:cxn ang="0">
                    <a:pos x="351" y="0"/>
                  </a:cxn>
                  <a:cxn ang="0">
                    <a:pos x="277" y="102"/>
                  </a:cxn>
                  <a:cxn ang="0">
                    <a:pos x="196" y="88"/>
                  </a:cxn>
                  <a:cxn ang="0">
                    <a:pos x="73" y="213"/>
                  </a:cxn>
                  <a:cxn ang="0">
                    <a:pos x="160" y="235"/>
                  </a:cxn>
                  <a:cxn ang="0">
                    <a:pos x="59" y="340"/>
                  </a:cxn>
                  <a:cxn ang="0">
                    <a:pos x="146" y="376"/>
                  </a:cxn>
                  <a:cxn ang="0">
                    <a:pos x="0" y="502"/>
                  </a:cxn>
                  <a:cxn ang="0">
                    <a:pos x="262" y="590"/>
                  </a:cxn>
                  <a:cxn ang="0">
                    <a:pos x="342" y="493"/>
                  </a:cxn>
                  <a:cxn ang="0">
                    <a:pos x="547" y="554"/>
                  </a:cxn>
                  <a:cxn ang="0">
                    <a:pos x="860" y="222"/>
                  </a:cxn>
                  <a:cxn ang="0">
                    <a:pos x="838" y="132"/>
                  </a:cxn>
                  <a:cxn ang="0">
                    <a:pos x="351" y="0"/>
                  </a:cxn>
                </a:cxnLst>
                <a:rect l="0" t="0" r="r" b="b"/>
                <a:pathLst>
                  <a:path w="860" h="590">
                    <a:moveTo>
                      <a:pt x="351" y="0"/>
                    </a:moveTo>
                    <a:lnTo>
                      <a:pt x="277" y="102"/>
                    </a:lnTo>
                    <a:lnTo>
                      <a:pt x="196" y="88"/>
                    </a:lnTo>
                    <a:lnTo>
                      <a:pt x="73" y="213"/>
                    </a:lnTo>
                    <a:lnTo>
                      <a:pt x="160" y="235"/>
                    </a:lnTo>
                    <a:lnTo>
                      <a:pt x="59" y="340"/>
                    </a:lnTo>
                    <a:lnTo>
                      <a:pt x="146" y="376"/>
                    </a:lnTo>
                    <a:lnTo>
                      <a:pt x="0" y="502"/>
                    </a:lnTo>
                    <a:lnTo>
                      <a:pt x="262" y="590"/>
                    </a:lnTo>
                    <a:lnTo>
                      <a:pt x="342" y="493"/>
                    </a:lnTo>
                    <a:lnTo>
                      <a:pt x="547" y="554"/>
                    </a:lnTo>
                    <a:lnTo>
                      <a:pt x="860" y="222"/>
                    </a:lnTo>
                    <a:lnTo>
                      <a:pt x="838" y="132"/>
                    </a:lnTo>
                    <a:lnTo>
                      <a:pt x="351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108" name="Line 812"/>
              <p:cNvSpPr>
                <a:spLocks noChangeShapeType="1"/>
              </p:cNvSpPr>
              <p:nvPr/>
            </p:nvSpPr>
            <p:spPr bwMode="auto">
              <a:xfrm>
                <a:off x="1010" y="3368"/>
                <a:ext cx="45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109" name="Line 813"/>
              <p:cNvSpPr>
                <a:spLocks noChangeShapeType="1"/>
              </p:cNvSpPr>
              <p:nvPr/>
            </p:nvSpPr>
            <p:spPr bwMode="auto">
              <a:xfrm flipH="1">
                <a:off x="1034" y="3371"/>
                <a:ext cx="31" cy="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110" name="Line 814"/>
              <p:cNvSpPr>
                <a:spLocks noChangeShapeType="1"/>
              </p:cNvSpPr>
              <p:nvPr/>
            </p:nvSpPr>
            <p:spPr bwMode="auto">
              <a:xfrm flipH="1" flipV="1">
                <a:off x="996" y="3388"/>
                <a:ext cx="36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111" name="Line 815"/>
              <p:cNvSpPr>
                <a:spLocks noChangeShapeType="1"/>
              </p:cNvSpPr>
              <p:nvPr/>
            </p:nvSpPr>
            <p:spPr bwMode="auto">
              <a:xfrm>
                <a:off x="1034" y="3396"/>
                <a:ext cx="3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112" name="Line 816"/>
              <p:cNvSpPr>
                <a:spLocks noChangeShapeType="1"/>
              </p:cNvSpPr>
              <p:nvPr/>
            </p:nvSpPr>
            <p:spPr bwMode="auto">
              <a:xfrm>
                <a:off x="1055" y="3379"/>
                <a:ext cx="3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113" name="Line 817"/>
              <p:cNvSpPr>
                <a:spLocks noChangeShapeType="1"/>
              </p:cNvSpPr>
              <p:nvPr/>
            </p:nvSpPr>
            <p:spPr bwMode="auto">
              <a:xfrm flipH="1">
                <a:off x="1001" y="3367"/>
                <a:ext cx="45" cy="3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114" name="Line 818"/>
              <p:cNvSpPr>
                <a:spLocks noChangeShapeType="1"/>
              </p:cNvSpPr>
              <p:nvPr/>
            </p:nvSpPr>
            <p:spPr bwMode="auto">
              <a:xfrm>
                <a:off x="1014" y="3392"/>
                <a:ext cx="4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115" name="Freeform 819"/>
              <p:cNvSpPr>
                <a:spLocks/>
              </p:cNvSpPr>
              <p:nvPr/>
            </p:nvSpPr>
            <p:spPr bwMode="auto">
              <a:xfrm>
                <a:off x="750" y="3297"/>
                <a:ext cx="332" cy="76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0" y="60"/>
                  </a:cxn>
                  <a:cxn ang="0">
                    <a:pos x="0" y="112"/>
                  </a:cxn>
                  <a:cxn ang="0">
                    <a:pos x="3241" y="988"/>
                  </a:cxn>
                  <a:cxn ang="0">
                    <a:pos x="3314" y="923"/>
                  </a:cxn>
                  <a:cxn ang="0">
                    <a:pos x="3286" y="841"/>
                  </a:cxn>
                  <a:cxn ang="0">
                    <a:pos x="72" y="0"/>
                  </a:cxn>
                </a:cxnLst>
                <a:rect l="0" t="0" r="r" b="b"/>
                <a:pathLst>
                  <a:path w="3314" h="988">
                    <a:moveTo>
                      <a:pt x="72" y="0"/>
                    </a:moveTo>
                    <a:lnTo>
                      <a:pt x="0" y="60"/>
                    </a:lnTo>
                    <a:lnTo>
                      <a:pt x="0" y="112"/>
                    </a:lnTo>
                    <a:lnTo>
                      <a:pt x="3241" y="988"/>
                    </a:lnTo>
                    <a:lnTo>
                      <a:pt x="3314" y="923"/>
                    </a:lnTo>
                    <a:lnTo>
                      <a:pt x="3286" y="841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8282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116" name="Freeform 820"/>
              <p:cNvSpPr>
                <a:spLocks/>
              </p:cNvSpPr>
              <p:nvPr/>
            </p:nvSpPr>
            <p:spPr bwMode="auto">
              <a:xfrm>
                <a:off x="750" y="3297"/>
                <a:ext cx="332" cy="76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0" y="60"/>
                  </a:cxn>
                  <a:cxn ang="0">
                    <a:pos x="0" y="112"/>
                  </a:cxn>
                  <a:cxn ang="0">
                    <a:pos x="3241" y="988"/>
                  </a:cxn>
                  <a:cxn ang="0">
                    <a:pos x="3314" y="923"/>
                  </a:cxn>
                  <a:cxn ang="0">
                    <a:pos x="3286" y="841"/>
                  </a:cxn>
                  <a:cxn ang="0">
                    <a:pos x="72" y="0"/>
                  </a:cxn>
                </a:cxnLst>
                <a:rect l="0" t="0" r="r" b="b"/>
                <a:pathLst>
                  <a:path w="3314" h="988">
                    <a:moveTo>
                      <a:pt x="72" y="0"/>
                    </a:moveTo>
                    <a:lnTo>
                      <a:pt x="0" y="60"/>
                    </a:lnTo>
                    <a:lnTo>
                      <a:pt x="0" y="112"/>
                    </a:lnTo>
                    <a:lnTo>
                      <a:pt x="3241" y="988"/>
                    </a:lnTo>
                    <a:lnTo>
                      <a:pt x="3314" y="923"/>
                    </a:lnTo>
                    <a:lnTo>
                      <a:pt x="3286" y="841"/>
                    </a:lnTo>
                    <a:lnTo>
                      <a:pt x="7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117" name="Line 821"/>
              <p:cNvSpPr>
                <a:spLocks noChangeShapeType="1"/>
              </p:cNvSpPr>
              <p:nvPr/>
            </p:nvSpPr>
            <p:spPr bwMode="auto">
              <a:xfrm flipH="1">
                <a:off x="902" y="3327"/>
                <a:ext cx="6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118" name="Line 822"/>
              <p:cNvSpPr>
                <a:spLocks noChangeShapeType="1"/>
              </p:cNvSpPr>
              <p:nvPr/>
            </p:nvSpPr>
            <p:spPr bwMode="auto">
              <a:xfrm flipH="1">
                <a:off x="879" y="3323"/>
                <a:ext cx="8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119" name="Line 823"/>
              <p:cNvSpPr>
                <a:spLocks noChangeShapeType="1"/>
              </p:cNvSpPr>
              <p:nvPr/>
            </p:nvSpPr>
            <p:spPr bwMode="auto">
              <a:xfrm flipH="1">
                <a:off x="862" y="3319"/>
                <a:ext cx="5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120" name="Line 824"/>
              <p:cNvSpPr>
                <a:spLocks noChangeShapeType="1"/>
              </p:cNvSpPr>
              <p:nvPr/>
            </p:nvSpPr>
            <p:spPr bwMode="auto">
              <a:xfrm flipH="1">
                <a:off x="839" y="3315"/>
                <a:ext cx="7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121" name="Line 825"/>
              <p:cNvSpPr>
                <a:spLocks noChangeShapeType="1"/>
              </p:cNvSpPr>
              <p:nvPr/>
            </p:nvSpPr>
            <p:spPr bwMode="auto">
              <a:xfrm flipH="1">
                <a:off x="818" y="3311"/>
                <a:ext cx="8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122" name="Line 826"/>
              <p:cNvSpPr>
                <a:spLocks noChangeShapeType="1"/>
              </p:cNvSpPr>
              <p:nvPr/>
            </p:nvSpPr>
            <p:spPr bwMode="auto">
              <a:xfrm flipH="1">
                <a:off x="803" y="3307"/>
                <a:ext cx="6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123" name="Line 827"/>
              <p:cNvSpPr>
                <a:spLocks noChangeShapeType="1"/>
              </p:cNvSpPr>
              <p:nvPr/>
            </p:nvSpPr>
            <p:spPr bwMode="auto">
              <a:xfrm flipH="1">
                <a:off x="783" y="3303"/>
                <a:ext cx="6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124" name="Line 828"/>
              <p:cNvSpPr>
                <a:spLocks noChangeShapeType="1"/>
              </p:cNvSpPr>
              <p:nvPr/>
            </p:nvSpPr>
            <p:spPr bwMode="auto">
              <a:xfrm flipH="1">
                <a:off x="763" y="3299"/>
                <a:ext cx="5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125" name="Line 829"/>
              <p:cNvSpPr>
                <a:spLocks noChangeShapeType="1"/>
              </p:cNvSpPr>
              <p:nvPr/>
            </p:nvSpPr>
            <p:spPr bwMode="auto">
              <a:xfrm>
                <a:off x="763" y="3304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126" name="Line 830"/>
              <p:cNvSpPr>
                <a:spLocks noChangeShapeType="1"/>
              </p:cNvSpPr>
              <p:nvPr/>
            </p:nvSpPr>
            <p:spPr bwMode="auto">
              <a:xfrm>
                <a:off x="783" y="3307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127" name="Line 831"/>
              <p:cNvSpPr>
                <a:spLocks noChangeShapeType="1"/>
              </p:cNvSpPr>
              <p:nvPr/>
            </p:nvSpPr>
            <p:spPr bwMode="auto">
              <a:xfrm>
                <a:off x="803" y="3312"/>
                <a:ext cx="1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128" name="Line 832"/>
              <p:cNvSpPr>
                <a:spLocks noChangeShapeType="1"/>
              </p:cNvSpPr>
              <p:nvPr/>
            </p:nvSpPr>
            <p:spPr bwMode="auto">
              <a:xfrm>
                <a:off x="818" y="3315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129" name="Line 833"/>
              <p:cNvSpPr>
                <a:spLocks noChangeShapeType="1"/>
              </p:cNvSpPr>
              <p:nvPr/>
            </p:nvSpPr>
            <p:spPr bwMode="auto">
              <a:xfrm>
                <a:off x="839" y="3319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130" name="Line 834"/>
              <p:cNvSpPr>
                <a:spLocks noChangeShapeType="1"/>
              </p:cNvSpPr>
              <p:nvPr/>
            </p:nvSpPr>
            <p:spPr bwMode="auto">
              <a:xfrm>
                <a:off x="862" y="3324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131" name="Line 835"/>
              <p:cNvSpPr>
                <a:spLocks noChangeShapeType="1"/>
              </p:cNvSpPr>
              <p:nvPr/>
            </p:nvSpPr>
            <p:spPr bwMode="auto">
              <a:xfrm>
                <a:off x="879" y="3328"/>
                <a:ext cx="1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132" name="Line 836"/>
              <p:cNvSpPr>
                <a:spLocks noChangeShapeType="1"/>
              </p:cNvSpPr>
              <p:nvPr/>
            </p:nvSpPr>
            <p:spPr bwMode="auto">
              <a:xfrm flipV="1">
                <a:off x="1072" y="3361"/>
                <a:ext cx="6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133" name="Line 837"/>
              <p:cNvSpPr>
                <a:spLocks noChangeShapeType="1"/>
              </p:cNvSpPr>
              <p:nvPr/>
            </p:nvSpPr>
            <p:spPr bwMode="auto">
              <a:xfrm>
                <a:off x="1072" y="3368"/>
                <a:ext cx="2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134" name="Line 838"/>
              <p:cNvSpPr>
                <a:spLocks noChangeShapeType="1"/>
              </p:cNvSpPr>
              <p:nvPr/>
            </p:nvSpPr>
            <p:spPr bwMode="auto">
              <a:xfrm flipH="1">
                <a:off x="1055" y="3359"/>
                <a:ext cx="5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135" name="Line 839"/>
              <p:cNvSpPr>
                <a:spLocks noChangeShapeType="1"/>
              </p:cNvSpPr>
              <p:nvPr/>
            </p:nvSpPr>
            <p:spPr bwMode="auto">
              <a:xfrm flipH="1">
                <a:off x="1009" y="3349"/>
                <a:ext cx="7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136" name="Line 840"/>
              <p:cNvSpPr>
                <a:spLocks noChangeShapeType="1"/>
              </p:cNvSpPr>
              <p:nvPr/>
            </p:nvSpPr>
            <p:spPr bwMode="auto">
              <a:xfrm flipH="1">
                <a:off x="1031" y="3354"/>
                <a:ext cx="8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137" name="Line 841"/>
              <p:cNvSpPr>
                <a:spLocks noChangeShapeType="1"/>
              </p:cNvSpPr>
              <p:nvPr/>
            </p:nvSpPr>
            <p:spPr bwMode="auto">
              <a:xfrm flipH="1">
                <a:off x="965" y="3340"/>
                <a:ext cx="8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138" name="Line 842"/>
              <p:cNvSpPr>
                <a:spLocks noChangeShapeType="1"/>
              </p:cNvSpPr>
              <p:nvPr/>
            </p:nvSpPr>
            <p:spPr bwMode="auto">
              <a:xfrm flipH="1">
                <a:off x="988" y="3345"/>
                <a:ext cx="7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139" name="Line 843"/>
              <p:cNvSpPr>
                <a:spLocks noChangeShapeType="1"/>
              </p:cNvSpPr>
              <p:nvPr/>
            </p:nvSpPr>
            <p:spPr bwMode="auto">
              <a:xfrm flipH="1">
                <a:off x="945" y="3336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140" name="Line 844"/>
              <p:cNvSpPr>
                <a:spLocks noChangeShapeType="1"/>
              </p:cNvSpPr>
              <p:nvPr/>
            </p:nvSpPr>
            <p:spPr bwMode="auto">
              <a:xfrm flipH="1">
                <a:off x="922" y="3331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141" name="Line 845"/>
              <p:cNvSpPr>
                <a:spLocks noChangeShapeType="1"/>
              </p:cNvSpPr>
              <p:nvPr/>
            </p:nvSpPr>
            <p:spPr bwMode="auto">
              <a:xfrm>
                <a:off x="901" y="3333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142" name="Line 846"/>
              <p:cNvSpPr>
                <a:spLocks noChangeShapeType="1"/>
              </p:cNvSpPr>
              <p:nvPr/>
            </p:nvSpPr>
            <p:spPr bwMode="auto">
              <a:xfrm>
                <a:off x="922" y="3337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143" name="Line 847"/>
              <p:cNvSpPr>
                <a:spLocks noChangeShapeType="1"/>
              </p:cNvSpPr>
              <p:nvPr/>
            </p:nvSpPr>
            <p:spPr bwMode="auto">
              <a:xfrm>
                <a:off x="945" y="3342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144" name="Line 848"/>
              <p:cNvSpPr>
                <a:spLocks noChangeShapeType="1"/>
              </p:cNvSpPr>
              <p:nvPr/>
            </p:nvSpPr>
            <p:spPr bwMode="auto">
              <a:xfrm>
                <a:off x="965" y="3346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145" name="Line 849"/>
              <p:cNvSpPr>
                <a:spLocks noChangeShapeType="1"/>
              </p:cNvSpPr>
              <p:nvPr/>
            </p:nvSpPr>
            <p:spPr bwMode="auto">
              <a:xfrm>
                <a:off x="988" y="3351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146" name="Line 850"/>
              <p:cNvSpPr>
                <a:spLocks noChangeShapeType="1"/>
              </p:cNvSpPr>
              <p:nvPr/>
            </p:nvSpPr>
            <p:spPr bwMode="auto">
              <a:xfrm>
                <a:off x="1008" y="3355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147" name="Line 851"/>
              <p:cNvSpPr>
                <a:spLocks noChangeShapeType="1"/>
              </p:cNvSpPr>
              <p:nvPr/>
            </p:nvSpPr>
            <p:spPr bwMode="auto">
              <a:xfrm>
                <a:off x="1031" y="3359"/>
                <a:ext cx="1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148" name="Line 852"/>
              <p:cNvSpPr>
                <a:spLocks noChangeShapeType="1"/>
              </p:cNvSpPr>
              <p:nvPr/>
            </p:nvSpPr>
            <p:spPr bwMode="auto">
              <a:xfrm>
                <a:off x="1055" y="3364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149" name="Line 853"/>
              <p:cNvSpPr>
                <a:spLocks noChangeShapeType="1"/>
              </p:cNvSpPr>
              <p:nvPr/>
            </p:nvSpPr>
            <p:spPr bwMode="auto">
              <a:xfrm>
                <a:off x="751" y="3301"/>
                <a:ext cx="321" cy="6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150" name="Freeform 854"/>
              <p:cNvSpPr>
                <a:spLocks/>
              </p:cNvSpPr>
              <p:nvPr/>
            </p:nvSpPr>
            <p:spPr bwMode="auto">
              <a:xfrm>
                <a:off x="695" y="3311"/>
                <a:ext cx="54" cy="31"/>
              </a:xfrm>
              <a:custGeom>
                <a:avLst/>
                <a:gdLst/>
                <a:ahLst/>
                <a:cxnLst>
                  <a:cxn ang="0">
                    <a:pos x="378" y="0"/>
                  </a:cxn>
                  <a:cxn ang="0">
                    <a:pos x="100" y="207"/>
                  </a:cxn>
                  <a:cxn ang="0">
                    <a:pos x="100" y="244"/>
                  </a:cxn>
                  <a:cxn ang="0">
                    <a:pos x="0" y="323"/>
                  </a:cxn>
                  <a:cxn ang="0">
                    <a:pos x="218" y="406"/>
                  </a:cxn>
                  <a:cxn ang="0">
                    <a:pos x="355" y="273"/>
                  </a:cxn>
                  <a:cxn ang="0">
                    <a:pos x="299" y="250"/>
                  </a:cxn>
                  <a:cxn ang="0">
                    <a:pos x="444" y="147"/>
                  </a:cxn>
                  <a:cxn ang="0">
                    <a:pos x="400" y="139"/>
                  </a:cxn>
                  <a:cxn ang="0">
                    <a:pos x="531" y="51"/>
                  </a:cxn>
                  <a:cxn ang="0">
                    <a:pos x="378" y="0"/>
                  </a:cxn>
                </a:cxnLst>
                <a:rect l="0" t="0" r="r" b="b"/>
                <a:pathLst>
                  <a:path w="531" h="406">
                    <a:moveTo>
                      <a:pt x="378" y="0"/>
                    </a:moveTo>
                    <a:lnTo>
                      <a:pt x="100" y="207"/>
                    </a:lnTo>
                    <a:lnTo>
                      <a:pt x="100" y="244"/>
                    </a:lnTo>
                    <a:lnTo>
                      <a:pt x="0" y="323"/>
                    </a:lnTo>
                    <a:lnTo>
                      <a:pt x="218" y="406"/>
                    </a:lnTo>
                    <a:lnTo>
                      <a:pt x="355" y="273"/>
                    </a:lnTo>
                    <a:lnTo>
                      <a:pt x="299" y="250"/>
                    </a:lnTo>
                    <a:lnTo>
                      <a:pt x="444" y="147"/>
                    </a:lnTo>
                    <a:lnTo>
                      <a:pt x="400" y="139"/>
                    </a:lnTo>
                    <a:lnTo>
                      <a:pt x="531" y="51"/>
                    </a:lnTo>
                    <a:lnTo>
                      <a:pt x="378" y="0"/>
                    </a:lnTo>
                    <a:close/>
                  </a:path>
                </a:pathLst>
              </a:custGeom>
              <a:solidFill>
                <a:srgbClr val="8282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151" name="Freeform 855"/>
              <p:cNvSpPr>
                <a:spLocks/>
              </p:cNvSpPr>
              <p:nvPr/>
            </p:nvSpPr>
            <p:spPr bwMode="auto">
              <a:xfrm>
                <a:off x="695" y="3311"/>
                <a:ext cx="54" cy="31"/>
              </a:xfrm>
              <a:custGeom>
                <a:avLst/>
                <a:gdLst/>
                <a:ahLst/>
                <a:cxnLst>
                  <a:cxn ang="0">
                    <a:pos x="378" y="0"/>
                  </a:cxn>
                  <a:cxn ang="0">
                    <a:pos x="100" y="207"/>
                  </a:cxn>
                  <a:cxn ang="0">
                    <a:pos x="100" y="244"/>
                  </a:cxn>
                  <a:cxn ang="0">
                    <a:pos x="0" y="323"/>
                  </a:cxn>
                  <a:cxn ang="0">
                    <a:pos x="218" y="406"/>
                  </a:cxn>
                  <a:cxn ang="0">
                    <a:pos x="355" y="273"/>
                  </a:cxn>
                  <a:cxn ang="0">
                    <a:pos x="299" y="250"/>
                  </a:cxn>
                  <a:cxn ang="0">
                    <a:pos x="444" y="147"/>
                  </a:cxn>
                  <a:cxn ang="0">
                    <a:pos x="400" y="139"/>
                  </a:cxn>
                  <a:cxn ang="0">
                    <a:pos x="531" y="51"/>
                  </a:cxn>
                  <a:cxn ang="0">
                    <a:pos x="378" y="0"/>
                  </a:cxn>
                </a:cxnLst>
                <a:rect l="0" t="0" r="r" b="b"/>
                <a:pathLst>
                  <a:path w="531" h="406">
                    <a:moveTo>
                      <a:pt x="378" y="0"/>
                    </a:moveTo>
                    <a:lnTo>
                      <a:pt x="100" y="207"/>
                    </a:lnTo>
                    <a:lnTo>
                      <a:pt x="100" y="244"/>
                    </a:lnTo>
                    <a:lnTo>
                      <a:pt x="0" y="323"/>
                    </a:lnTo>
                    <a:lnTo>
                      <a:pt x="218" y="406"/>
                    </a:lnTo>
                    <a:lnTo>
                      <a:pt x="355" y="273"/>
                    </a:lnTo>
                    <a:lnTo>
                      <a:pt x="299" y="250"/>
                    </a:lnTo>
                    <a:lnTo>
                      <a:pt x="444" y="147"/>
                    </a:lnTo>
                    <a:lnTo>
                      <a:pt x="400" y="139"/>
                    </a:lnTo>
                    <a:lnTo>
                      <a:pt x="531" y="51"/>
                    </a:lnTo>
                    <a:lnTo>
                      <a:pt x="37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152" name="Line 856"/>
              <p:cNvSpPr>
                <a:spLocks noChangeShapeType="1"/>
              </p:cNvSpPr>
              <p:nvPr/>
            </p:nvSpPr>
            <p:spPr bwMode="auto">
              <a:xfrm flipH="1" flipV="1">
                <a:off x="722" y="3318"/>
                <a:ext cx="14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153" name="Line 857"/>
              <p:cNvSpPr>
                <a:spLocks noChangeShapeType="1"/>
              </p:cNvSpPr>
              <p:nvPr/>
            </p:nvSpPr>
            <p:spPr bwMode="auto">
              <a:xfrm>
                <a:off x="706" y="3327"/>
                <a:ext cx="19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154" name="Line 858"/>
              <p:cNvSpPr>
                <a:spLocks noChangeShapeType="1"/>
              </p:cNvSpPr>
              <p:nvPr/>
            </p:nvSpPr>
            <p:spPr bwMode="auto">
              <a:xfrm flipV="1">
                <a:off x="706" y="3327"/>
                <a:ext cx="4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155" name="Freeform 859"/>
              <p:cNvSpPr>
                <a:spLocks/>
              </p:cNvSpPr>
              <p:nvPr/>
            </p:nvSpPr>
            <p:spPr bwMode="auto">
              <a:xfrm>
                <a:off x="683" y="3335"/>
                <a:ext cx="95" cy="30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0" y="81"/>
                  </a:cxn>
                  <a:cxn ang="0">
                    <a:pos x="0" y="147"/>
                  </a:cxn>
                  <a:cxn ang="0">
                    <a:pos x="858" y="398"/>
                  </a:cxn>
                  <a:cxn ang="0">
                    <a:pos x="858" y="332"/>
                  </a:cxn>
                  <a:cxn ang="0">
                    <a:pos x="947" y="258"/>
                  </a:cxn>
                  <a:cxn ang="0">
                    <a:pos x="109" y="0"/>
                  </a:cxn>
                </a:cxnLst>
                <a:rect l="0" t="0" r="r" b="b"/>
                <a:pathLst>
                  <a:path w="947" h="398">
                    <a:moveTo>
                      <a:pt x="109" y="0"/>
                    </a:moveTo>
                    <a:lnTo>
                      <a:pt x="0" y="81"/>
                    </a:lnTo>
                    <a:lnTo>
                      <a:pt x="0" y="147"/>
                    </a:lnTo>
                    <a:lnTo>
                      <a:pt x="858" y="398"/>
                    </a:lnTo>
                    <a:lnTo>
                      <a:pt x="858" y="332"/>
                    </a:lnTo>
                    <a:lnTo>
                      <a:pt x="947" y="25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8282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156" name="Freeform 860"/>
              <p:cNvSpPr>
                <a:spLocks/>
              </p:cNvSpPr>
              <p:nvPr/>
            </p:nvSpPr>
            <p:spPr bwMode="auto">
              <a:xfrm>
                <a:off x="683" y="3335"/>
                <a:ext cx="95" cy="30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0" y="81"/>
                  </a:cxn>
                  <a:cxn ang="0">
                    <a:pos x="0" y="147"/>
                  </a:cxn>
                  <a:cxn ang="0">
                    <a:pos x="858" y="398"/>
                  </a:cxn>
                  <a:cxn ang="0">
                    <a:pos x="858" y="332"/>
                  </a:cxn>
                  <a:cxn ang="0">
                    <a:pos x="947" y="258"/>
                  </a:cxn>
                  <a:cxn ang="0">
                    <a:pos x="109" y="0"/>
                  </a:cxn>
                </a:cxnLst>
                <a:rect l="0" t="0" r="r" b="b"/>
                <a:pathLst>
                  <a:path w="947" h="398">
                    <a:moveTo>
                      <a:pt x="109" y="0"/>
                    </a:moveTo>
                    <a:lnTo>
                      <a:pt x="0" y="81"/>
                    </a:lnTo>
                    <a:lnTo>
                      <a:pt x="0" y="147"/>
                    </a:lnTo>
                    <a:lnTo>
                      <a:pt x="858" y="398"/>
                    </a:lnTo>
                    <a:lnTo>
                      <a:pt x="858" y="332"/>
                    </a:lnTo>
                    <a:lnTo>
                      <a:pt x="947" y="258"/>
                    </a:lnTo>
                    <a:lnTo>
                      <a:pt x="10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157" name="Line 861"/>
              <p:cNvSpPr>
                <a:spLocks noChangeShapeType="1"/>
              </p:cNvSpPr>
              <p:nvPr/>
            </p:nvSpPr>
            <p:spPr bwMode="auto">
              <a:xfrm>
                <a:off x="700" y="3345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158" name="Line 862"/>
              <p:cNvSpPr>
                <a:spLocks noChangeShapeType="1"/>
              </p:cNvSpPr>
              <p:nvPr/>
            </p:nvSpPr>
            <p:spPr bwMode="auto">
              <a:xfrm>
                <a:off x="716" y="3349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159" name="Line 863"/>
              <p:cNvSpPr>
                <a:spLocks noChangeShapeType="1"/>
              </p:cNvSpPr>
              <p:nvPr/>
            </p:nvSpPr>
            <p:spPr bwMode="auto">
              <a:xfrm>
                <a:off x="739" y="3355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160" name="Line 864"/>
              <p:cNvSpPr>
                <a:spLocks noChangeShapeType="1"/>
              </p:cNvSpPr>
              <p:nvPr/>
            </p:nvSpPr>
            <p:spPr bwMode="auto">
              <a:xfrm flipV="1">
                <a:off x="700" y="3339"/>
                <a:ext cx="10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161" name="Line 865"/>
              <p:cNvSpPr>
                <a:spLocks noChangeShapeType="1"/>
              </p:cNvSpPr>
              <p:nvPr/>
            </p:nvSpPr>
            <p:spPr bwMode="auto">
              <a:xfrm flipV="1">
                <a:off x="716" y="3342"/>
                <a:ext cx="10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162" name="Line 866"/>
              <p:cNvSpPr>
                <a:spLocks noChangeShapeType="1"/>
              </p:cNvSpPr>
              <p:nvPr/>
            </p:nvSpPr>
            <p:spPr bwMode="auto">
              <a:xfrm flipV="1">
                <a:off x="739" y="3348"/>
                <a:ext cx="10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163" name="Line 867"/>
              <p:cNvSpPr>
                <a:spLocks noChangeShapeType="1"/>
              </p:cNvSpPr>
              <p:nvPr/>
            </p:nvSpPr>
            <p:spPr bwMode="auto">
              <a:xfrm>
                <a:off x="684" y="3341"/>
                <a:ext cx="85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164" name="Freeform 868"/>
              <p:cNvSpPr>
                <a:spLocks/>
              </p:cNvSpPr>
              <p:nvPr/>
            </p:nvSpPr>
            <p:spPr bwMode="auto">
              <a:xfrm>
                <a:off x="894" y="3381"/>
                <a:ext cx="133" cy="40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0" y="82"/>
                  </a:cxn>
                  <a:cxn ang="0">
                    <a:pos x="0" y="148"/>
                  </a:cxn>
                  <a:cxn ang="0">
                    <a:pos x="1212" y="517"/>
                  </a:cxn>
                  <a:cxn ang="0">
                    <a:pos x="1327" y="406"/>
                  </a:cxn>
                  <a:cxn ang="0">
                    <a:pos x="1290" y="333"/>
                  </a:cxn>
                  <a:cxn ang="0">
                    <a:pos x="67" y="0"/>
                  </a:cxn>
                </a:cxnLst>
                <a:rect l="0" t="0" r="r" b="b"/>
                <a:pathLst>
                  <a:path w="1327" h="517">
                    <a:moveTo>
                      <a:pt x="67" y="0"/>
                    </a:moveTo>
                    <a:lnTo>
                      <a:pt x="0" y="82"/>
                    </a:lnTo>
                    <a:lnTo>
                      <a:pt x="0" y="148"/>
                    </a:lnTo>
                    <a:lnTo>
                      <a:pt x="1212" y="517"/>
                    </a:lnTo>
                    <a:lnTo>
                      <a:pt x="1327" y="406"/>
                    </a:lnTo>
                    <a:lnTo>
                      <a:pt x="1290" y="333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8282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165" name="Freeform 869"/>
              <p:cNvSpPr>
                <a:spLocks/>
              </p:cNvSpPr>
              <p:nvPr/>
            </p:nvSpPr>
            <p:spPr bwMode="auto">
              <a:xfrm>
                <a:off x="894" y="3381"/>
                <a:ext cx="133" cy="40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0" y="82"/>
                  </a:cxn>
                  <a:cxn ang="0">
                    <a:pos x="0" y="148"/>
                  </a:cxn>
                  <a:cxn ang="0">
                    <a:pos x="1212" y="517"/>
                  </a:cxn>
                  <a:cxn ang="0">
                    <a:pos x="1327" y="406"/>
                  </a:cxn>
                  <a:cxn ang="0">
                    <a:pos x="1290" y="333"/>
                  </a:cxn>
                  <a:cxn ang="0">
                    <a:pos x="67" y="0"/>
                  </a:cxn>
                </a:cxnLst>
                <a:rect l="0" t="0" r="r" b="b"/>
                <a:pathLst>
                  <a:path w="1327" h="517">
                    <a:moveTo>
                      <a:pt x="67" y="0"/>
                    </a:moveTo>
                    <a:lnTo>
                      <a:pt x="0" y="82"/>
                    </a:lnTo>
                    <a:lnTo>
                      <a:pt x="0" y="148"/>
                    </a:lnTo>
                    <a:lnTo>
                      <a:pt x="1212" y="517"/>
                    </a:lnTo>
                    <a:lnTo>
                      <a:pt x="1327" y="406"/>
                    </a:lnTo>
                    <a:lnTo>
                      <a:pt x="1290" y="333"/>
                    </a:lnTo>
                    <a:lnTo>
                      <a:pt x="6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166" name="Line 870"/>
              <p:cNvSpPr>
                <a:spLocks noChangeShapeType="1"/>
              </p:cNvSpPr>
              <p:nvPr/>
            </p:nvSpPr>
            <p:spPr bwMode="auto">
              <a:xfrm flipV="1">
                <a:off x="996" y="3403"/>
                <a:ext cx="10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167" name="Line 871"/>
              <p:cNvSpPr>
                <a:spLocks noChangeShapeType="1"/>
              </p:cNvSpPr>
              <p:nvPr/>
            </p:nvSpPr>
            <p:spPr bwMode="auto">
              <a:xfrm flipV="1">
                <a:off x="973" y="3398"/>
                <a:ext cx="10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168" name="Line 872"/>
              <p:cNvSpPr>
                <a:spLocks noChangeShapeType="1"/>
              </p:cNvSpPr>
              <p:nvPr/>
            </p:nvSpPr>
            <p:spPr bwMode="auto">
              <a:xfrm flipV="1">
                <a:off x="951" y="3393"/>
                <a:ext cx="7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169" name="Line 873"/>
              <p:cNvSpPr>
                <a:spLocks noChangeShapeType="1"/>
              </p:cNvSpPr>
              <p:nvPr/>
            </p:nvSpPr>
            <p:spPr bwMode="auto">
              <a:xfrm flipV="1">
                <a:off x="926" y="3388"/>
                <a:ext cx="8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170" name="Line 874"/>
              <p:cNvSpPr>
                <a:spLocks noChangeShapeType="1"/>
              </p:cNvSpPr>
              <p:nvPr/>
            </p:nvSpPr>
            <p:spPr bwMode="auto">
              <a:xfrm>
                <a:off x="926" y="3395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171" name="Line 875"/>
              <p:cNvSpPr>
                <a:spLocks noChangeShapeType="1"/>
              </p:cNvSpPr>
              <p:nvPr/>
            </p:nvSpPr>
            <p:spPr bwMode="auto">
              <a:xfrm>
                <a:off x="950" y="3400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172" name="Line 876"/>
              <p:cNvSpPr>
                <a:spLocks noChangeShapeType="1"/>
              </p:cNvSpPr>
              <p:nvPr/>
            </p:nvSpPr>
            <p:spPr bwMode="auto">
              <a:xfrm>
                <a:off x="973" y="3406"/>
                <a:ext cx="1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173" name="Line 877"/>
              <p:cNvSpPr>
                <a:spLocks noChangeShapeType="1"/>
              </p:cNvSpPr>
              <p:nvPr/>
            </p:nvSpPr>
            <p:spPr bwMode="auto">
              <a:xfrm>
                <a:off x="996" y="3410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174" name="Line 878"/>
              <p:cNvSpPr>
                <a:spLocks noChangeShapeType="1"/>
              </p:cNvSpPr>
              <p:nvPr/>
            </p:nvSpPr>
            <p:spPr bwMode="auto">
              <a:xfrm>
                <a:off x="894" y="3387"/>
                <a:ext cx="118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175" name="Line 879"/>
              <p:cNvSpPr>
                <a:spLocks noChangeShapeType="1"/>
              </p:cNvSpPr>
              <p:nvPr/>
            </p:nvSpPr>
            <p:spPr bwMode="auto">
              <a:xfrm flipV="1">
                <a:off x="1013" y="3407"/>
                <a:ext cx="9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176" name="Line 880"/>
              <p:cNvSpPr>
                <a:spLocks noChangeShapeType="1"/>
              </p:cNvSpPr>
              <p:nvPr/>
            </p:nvSpPr>
            <p:spPr bwMode="auto">
              <a:xfrm>
                <a:off x="1012" y="3414"/>
                <a:ext cx="3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177" name="Freeform 881"/>
              <p:cNvSpPr>
                <a:spLocks/>
              </p:cNvSpPr>
              <p:nvPr/>
            </p:nvSpPr>
            <p:spPr bwMode="auto">
              <a:xfrm>
                <a:off x="767" y="3354"/>
                <a:ext cx="137" cy="40"/>
              </a:xfrm>
              <a:custGeom>
                <a:avLst/>
                <a:gdLst/>
                <a:ahLst/>
                <a:cxnLst>
                  <a:cxn ang="0">
                    <a:pos x="102" y="0"/>
                  </a:cxn>
                  <a:cxn ang="0">
                    <a:pos x="0" y="82"/>
                  </a:cxn>
                  <a:cxn ang="0">
                    <a:pos x="0" y="141"/>
                  </a:cxn>
                  <a:cxn ang="0">
                    <a:pos x="1295" y="524"/>
                  </a:cxn>
                  <a:cxn ang="0">
                    <a:pos x="1295" y="443"/>
                  </a:cxn>
                  <a:cxn ang="0">
                    <a:pos x="1369" y="363"/>
                  </a:cxn>
                  <a:cxn ang="0">
                    <a:pos x="102" y="0"/>
                  </a:cxn>
                </a:cxnLst>
                <a:rect l="0" t="0" r="r" b="b"/>
                <a:pathLst>
                  <a:path w="1369" h="524">
                    <a:moveTo>
                      <a:pt x="102" y="0"/>
                    </a:moveTo>
                    <a:lnTo>
                      <a:pt x="0" y="82"/>
                    </a:lnTo>
                    <a:lnTo>
                      <a:pt x="0" y="141"/>
                    </a:lnTo>
                    <a:lnTo>
                      <a:pt x="1295" y="524"/>
                    </a:lnTo>
                    <a:lnTo>
                      <a:pt x="1295" y="443"/>
                    </a:lnTo>
                    <a:lnTo>
                      <a:pt x="1369" y="363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178" name="Freeform 882"/>
              <p:cNvSpPr>
                <a:spLocks/>
              </p:cNvSpPr>
              <p:nvPr/>
            </p:nvSpPr>
            <p:spPr bwMode="auto">
              <a:xfrm>
                <a:off x="767" y="3354"/>
                <a:ext cx="137" cy="40"/>
              </a:xfrm>
              <a:custGeom>
                <a:avLst/>
                <a:gdLst/>
                <a:ahLst/>
                <a:cxnLst>
                  <a:cxn ang="0">
                    <a:pos x="102" y="0"/>
                  </a:cxn>
                  <a:cxn ang="0">
                    <a:pos x="0" y="82"/>
                  </a:cxn>
                  <a:cxn ang="0">
                    <a:pos x="0" y="141"/>
                  </a:cxn>
                  <a:cxn ang="0">
                    <a:pos x="1295" y="524"/>
                  </a:cxn>
                  <a:cxn ang="0">
                    <a:pos x="1295" y="443"/>
                  </a:cxn>
                  <a:cxn ang="0">
                    <a:pos x="1369" y="363"/>
                  </a:cxn>
                  <a:cxn ang="0">
                    <a:pos x="102" y="0"/>
                  </a:cxn>
                </a:cxnLst>
                <a:rect l="0" t="0" r="r" b="b"/>
                <a:pathLst>
                  <a:path w="1369" h="524">
                    <a:moveTo>
                      <a:pt x="102" y="0"/>
                    </a:moveTo>
                    <a:lnTo>
                      <a:pt x="0" y="82"/>
                    </a:lnTo>
                    <a:lnTo>
                      <a:pt x="0" y="141"/>
                    </a:lnTo>
                    <a:lnTo>
                      <a:pt x="1295" y="524"/>
                    </a:lnTo>
                    <a:lnTo>
                      <a:pt x="1295" y="443"/>
                    </a:lnTo>
                    <a:lnTo>
                      <a:pt x="1369" y="363"/>
                    </a:lnTo>
                    <a:lnTo>
                      <a:pt x="10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179" name="Line 883"/>
              <p:cNvSpPr>
                <a:spLocks noChangeShapeType="1"/>
              </p:cNvSpPr>
              <p:nvPr/>
            </p:nvSpPr>
            <p:spPr bwMode="auto">
              <a:xfrm flipH="1" flipV="1">
                <a:off x="767" y="3360"/>
                <a:ext cx="128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180" name="Line 884"/>
              <p:cNvSpPr>
                <a:spLocks noChangeShapeType="1"/>
              </p:cNvSpPr>
              <p:nvPr/>
            </p:nvSpPr>
            <p:spPr bwMode="auto">
              <a:xfrm>
                <a:off x="1094" y="3366"/>
                <a:ext cx="1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181" name="Freeform 885"/>
              <p:cNvSpPr>
                <a:spLocks/>
              </p:cNvSpPr>
              <p:nvPr/>
            </p:nvSpPr>
            <p:spPr bwMode="auto">
              <a:xfrm>
                <a:off x="1055" y="3307"/>
                <a:ext cx="25" cy="26"/>
              </a:xfrm>
              <a:custGeom>
                <a:avLst/>
                <a:gdLst/>
                <a:ahLst/>
                <a:cxnLst>
                  <a:cxn ang="0">
                    <a:pos x="124" y="117"/>
                  </a:cxn>
                  <a:cxn ang="0">
                    <a:pos x="0" y="258"/>
                  </a:cxn>
                  <a:cxn ang="0">
                    <a:pos x="59" y="338"/>
                  </a:cxn>
                  <a:cxn ang="0">
                    <a:pos x="241" y="213"/>
                  </a:cxn>
                  <a:cxn ang="0">
                    <a:pos x="255" y="0"/>
                  </a:cxn>
                  <a:cxn ang="0">
                    <a:pos x="124" y="117"/>
                  </a:cxn>
                </a:cxnLst>
                <a:rect l="0" t="0" r="r" b="b"/>
                <a:pathLst>
                  <a:path w="255" h="338">
                    <a:moveTo>
                      <a:pt x="124" y="117"/>
                    </a:moveTo>
                    <a:lnTo>
                      <a:pt x="0" y="258"/>
                    </a:lnTo>
                    <a:lnTo>
                      <a:pt x="59" y="338"/>
                    </a:lnTo>
                    <a:lnTo>
                      <a:pt x="241" y="213"/>
                    </a:lnTo>
                    <a:lnTo>
                      <a:pt x="255" y="0"/>
                    </a:lnTo>
                    <a:lnTo>
                      <a:pt x="124" y="117"/>
                    </a:lnTo>
                    <a:close/>
                  </a:path>
                </a:pathLst>
              </a:custGeom>
              <a:solidFill>
                <a:srgbClr val="42424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182" name="Freeform 886"/>
              <p:cNvSpPr>
                <a:spLocks/>
              </p:cNvSpPr>
              <p:nvPr/>
            </p:nvSpPr>
            <p:spPr bwMode="auto">
              <a:xfrm>
                <a:off x="1055" y="3307"/>
                <a:ext cx="25" cy="26"/>
              </a:xfrm>
              <a:custGeom>
                <a:avLst/>
                <a:gdLst/>
                <a:ahLst/>
                <a:cxnLst>
                  <a:cxn ang="0">
                    <a:pos x="124" y="117"/>
                  </a:cxn>
                  <a:cxn ang="0">
                    <a:pos x="0" y="258"/>
                  </a:cxn>
                  <a:cxn ang="0">
                    <a:pos x="59" y="338"/>
                  </a:cxn>
                  <a:cxn ang="0">
                    <a:pos x="241" y="213"/>
                  </a:cxn>
                  <a:cxn ang="0">
                    <a:pos x="255" y="0"/>
                  </a:cxn>
                  <a:cxn ang="0">
                    <a:pos x="124" y="117"/>
                  </a:cxn>
                </a:cxnLst>
                <a:rect l="0" t="0" r="r" b="b"/>
                <a:pathLst>
                  <a:path w="255" h="338">
                    <a:moveTo>
                      <a:pt x="124" y="117"/>
                    </a:moveTo>
                    <a:lnTo>
                      <a:pt x="0" y="258"/>
                    </a:lnTo>
                    <a:lnTo>
                      <a:pt x="59" y="338"/>
                    </a:lnTo>
                    <a:lnTo>
                      <a:pt x="241" y="213"/>
                    </a:lnTo>
                    <a:lnTo>
                      <a:pt x="255" y="0"/>
                    </a:lnTo>
                    <a:lnTo>
                      <a:pt x="124" y="11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183" name="Freeform 887"/>
              <p:cNvSpPr>
                <a:spLocks/>
              </p:cNvSpPr>
              <p:nvPr/>
            </p:nvSpPr>
            <p:spPr bwMode="auto">
              <a:xfrm>
                <a:off x="781" y="3249"/>
                <a:ext cx="303" cy="64"/>
              </a:xfrm>
              <a:custGeom>
                <a:avLst/>
                <a:gdLst/>
                <a:ahLst/>
                <a:cxnLst>
                  <a:cxn ang="0">
                    <a:pos x="0" y="199"/>
                  </a:cxn>
                  <a:cxn ang="0">
                    <a:pos x="45" y="318"/>
                  </a:cxn>
                  <a:cxn ang="0">
                    <a:pos x="511" y="437"/>
                  </a:cxn>
                  <a:cxn ang="0">
                    <a:pos x="629" y="199"/>
                  </a:cxn>
                  <a:cxn ang="0">
                    <a:pos x="3009" y="820"/>
                  </a:cxn>
                  <a:cxn ang="0">
                    <a:pos x="3031" y="628"/>
                  </a:cxn>
                  <a:cxn ang="0">
                    <a:pos x="496" y="0"/>
                  </a:cxn>
                  <a:cxn ang="0">
                    <a:pos x="379" y="281"/>
                  </a:cxn>
                  <a:cxn ang="0">
                    <a:pos x="0" y="199"/>
                  </a:cxn>
                </a:cxnLst>
                <a:rect l="0" t="0" r="r" b="b"/>
                <a:pathLst>
                  <a:path w="3031" h="820">
                    <a:moveTo>
                      <a:pt x="0" y="199"/>
                    </a:moveTo>
                    <a:lnTo>
                      <a:pt x="45" y="318"/>
                    </a:lnTo>
                    <a:lnTo>
                      <a:pt x="511" y="437"/>
                    </a:lnTo>
                    <a:lnTo>
                      <a:pt x="629" y="199"/>
                    </a:lnTo>
                    <a:lnTo>
                      <a:pt x="3009" y="820"/>
                    </a:lnTo>
                    <a:lnTo>
                      <a:pt x="3031" y="628"/>
                    </a:lnTo>
                    <a:lnTo>
                      <a:pt x="496" y="0"/>
                    </a:lnTo>
                    <a:lnTo>
                      <a:pt x="379" y="281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8282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184" name="Freeform 888"/>
              <p:cNvSpPr>
                <a:spLocks/>
              </p:cNvSpPr>
              <p:nvPr/>
            </p:nvSpPr>
            <p:spPr bwMode="auto">
              <a:xfrm>
                <a:off x="781" y="3249"/>
                <a:ext cx="303" cy="64"/>
              </a:xfrm>
              <a:custGeom>
                <a:avLst/>
                <a:gdLst/>
                <a:ahLst/>
                <a:cxnLst>
                  <a:cxn ang="0">
                    <a:pos x="0" y="199"/>
                  </a:cxn>
                  <a:cxn ang="0">
                    <a:pos x="45" y="318"/>
                  </a:cxn>
                  <a:cxn ang="0">
                    <a:pos x="511" y="437"/>
                  </a:cxn>
                  <a:cxn ang="0">
                    <a:pos x="629" y="199"/>
                  </a:cxn>
                  <a:cxn ang="0">
                    <a:pos x="3009" y="820"/>
                  </a:cxn>
                  <a:cxn ang="0">
                    <a:pos x="3031" y="628"/>
                  </a:cxn>
                  <a:cxn ang="0">
                    <a:pos x="496" y="0"/>
                  </a:cxn>
                  <a:cxn ang="0">
                    <a:pos x="379" y="281"/>
                  </a:cxn>
                  <a:cxn ang="0">
                    <a:pos x="0" y="199"/>
                  </a:cxn>
                </a:cxnLst>
                <a:rect l="0" t="0" r="r" b="b"/>
                <a:pathLst>
                  <a:path w="3031" h="820">
                    <a:moveTo>
                      <a:pt x="0" y="199"/>
                    </a:moveTo>
                    <a:lnTo>
                      <a:pt x="45" y="318"/>
                    </a:lnTo>
                    <a:lnTo>
                      <a:pt x="511" y="437"/>
                    </a:lnTo>
                    <a:lnTo>
                      <a:pt x="629" y="199"/>
                    </a:lnTo>
                    <a:lnTo>
                      <a:pt x="3009" y="820"/>
                    </a:lnTo>
                    <a:lnTo>
                      <a:pt x="3031" y="628"/>
                    </a:lnTo>
                    <a:lnTo>
                      <a:pt x="496" y="0"/>
                    </a:lnTo>
                    <a:lnTo>
                      <a:pt x="379" y="281"/>
                    </a:lnTo>
                    <a:lnTo>
                      <a:pt x="0" y="19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185" name="Line 889"/>
              <p:cNvSpPr>
                <a:spLocks noChangeShapeType="1"/>
              </p:cNvSpPr>
              <p:nvPr/>
            </p:nvSpPr>
            <p:spPr bwMode="auto">
              <a:xfrm>
                <a:off x="834" y="3255"/>
                <a:ext cx="9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186" name="Freeform 890"/>
              <p:cNvSpPr>
                <a:spLocks/>
              </p:cNvSpPr>
              <p:nvPr/>
            </p:nvSpPr>
            <p:spPr bwMode="auto">
              <a:xfrm>
                <a:off x="828" y="3263"/>
                <a:ext cx="248" cy="56"/>
              </a:xfrm>
              <a:custGeom>
                <a:avLst/>
                <a:gdLst/>
                <a:ahLst/>
                <a:cxnLst>
                  <a:cxn ang="0">
                    <a:pos x="146" y="0"/>
                  </a:cxn>
                  <a:cxn ang="0">
                    <a:pos x="0" y="102"/>
                  </a:cxn>
                  <a:cxn ang="0">
                    <a:pos x="342" y="227"/>
                  </a:cxn>
                  <a:cxn ang="0">
                    <a:pos x="2353" y="722"/>
                  </a:cxn>
                  <a:cxn ang="0">
                    <a:pos x="2479" y="610"/>
                  </a:cxn>
                  <a:cxn ang="0">
                    <a:pos x="146" y="0"/>
                  </a:cxn>
                </a:cxnLst>
                <a:rect l="0" t="0" r="r" b="b"/>
                <a:pathLst>
                  <a:path w="2479" h="722">
                    <a:moveTo>
                      <a:pt x="146" y="0"/>
                    </a:moveTo>
                    <a:lnTo>
                      <a:pt x="0" y="102"/>
                    </a:lnTo>
                    <a:lnTo>
                      <a:pt x="342" y="227"/>
                    </a:lnTo>
                    <a:lnTo>
                      <a:pt x="2353" y="722"/>
                    </a:lnTo>
                    <a:lnTo>
                      <a:pt x="2479" y="610"/>
                    </a:lnTo>
                    <a:lnTo>
                      <a:pt x="146" y="0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187" name="Freeform 891"/>
              <p:cNvSpPr>
                <a:spLocks/>
              </p:cNvSpPr>
              <p:nvPr/>
            </p:nvSpPr>
            <p:spPr bwMode="auto">
              <a:xfrm>
                <a:off x="828" y="3263"/>
                <a:ext cx="248" cy="56"/>
              </a:xfrm>
              <a:custGeom>
                <a:avLst/>
                <a:gdLst/>
                <a:ahLst/>
                <a:cxnLst>
                  <a:cxn ang="0">
                    <a:pos x="146" y="0"/>
                  </a:cxn>
                  <a:cxn ang="0">
                    <a:pos x="0" y="102"/>
                  </a:cxn>
                  <a:cxn ang="0">
                    <a:pos x="342" y="227"/>
                  </a:cxn>
                  <a:cxn ang="0">
                    <a:pos x="2353" y="722"/>
                  </a:cxn>
                  <a:cxn ang="0">
                    <a:pos x="2479" y="610"/>
                  </a:cxn>
                  <a:cxn ang="0">
                    <a:pos x="146" y="0"/>
                  </a:cxn>
                </a:cxnLst>
                <a:rect l="0" t="0" r="r" b="b"/>
                <a:pathLst>
                  <a:path w="2479" h="722">
                    <a:moveTo>
                      <a:pt x="146" y="0"/>
                    </a:moveTo>
                    <a:lnTo>
                      <a:pt x="0" y="102"/>
                    </a:lnTo>
                    <a:lnTo>
                      <a:pt x="342" y="227"/>
                    </a:lnTo>
                    <a:lnTo>
                      <a:pt x="2353" y="722"/>
                    </a:lnTo>
                    <a:lnTo>
                      <a:pt x="2479" y="610"/>
                    </a:lnTo>
                    <a:lnTo>
                      <a:pt x="14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188" name="Freeform 892"/>
              <p:cNvSpPr>
                <a:spLocks/>
              </p:cNvSpPr>
              <p:nvPr/>
            </p:nvSpPr>
            <p:spPr bwMode="auto">
              <a:xfrm>
                <a:off x="826" y="3271"/>
                <a:ext cx="239" cy="62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207"/>
                  </a:cxn>
                  <a:cxn ang="0">
                    <a:pos x="2347" y="804"/>
                  </a:cxn>
                  <a:cxn ang="0">
                    <a:pos x="2397" y="591"/>
                  </a:cxn>
                  <a:cxn ang="0">
                    <a:pos x="22" y="0"/>
                  </a:cxn>
                </a:cxnLst>
                <a:rect l="0" t="0" r="r" b="b"/>
                <a:pathLst>
                  <a:path w="2397" h="804">
                    <a:moveTo>
                      <a:pt x="22" y="0"/>
                    </a:moveTo>
                    <a:lnTo>
                      <a:pt x="0" y="207"/>
                    </a:lnTo>
                    <a:lnTo>
                      <a:pt x="2347" y="804"/>
                    </a:lnTo>
                    <a:lnTo>
                      <a:pt x="2397" y="591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8282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189" name="Freeform 893"/>
              <p:cNvSpPr>
                <a:spLocks/>
              </p:cNvSpPr>
              <p:nvPr/>
            </p:nvSpPr>
            <p:spPr bwMode="auto">
              <a:xfrm>
                <a:off x="826" y="3271"/>
                <a:ext cx="239" cy="62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207"/>
                  </a:cxn>
                  <a:cxn ang="0">
                    <a:pos x="2347" y="804"/>
                  </a:cxn>
                  <a:cxn ang="0">
                    <a:pos x="2397" y="591"/>
                  </a:cxn>
                  <a:cxn ang="0">
                    <a:pos x="22" y="0"/>
                  </a:cxn>
                </a:cxnLst>
                <a:rect l="0" t="0" r="r" b="b"/>
                <a:pathLst>
                  <a:path w="2397" h="804">
                    <a:moveTo>
                      <a:pt x="22" y="0"/>
                    </a:moveTo>
                    <a:lnTo>
                      <a:pt x="0" y="207"/>
                    </a:lnTo>
                    <a:lnTo>
                      <a:pt x="2347" y="804"/>
                    </a:lnTo>
                    <a:lnTo>
                      <a:pt x="2397" y="591"/>
                    </a:lnTo>
                    <a:lnTo>
                      <a:pt x="2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190" name="Freeform 894"/>
              <p:cNvSpPr>
                <a:spLocks/>
              </p:cNvSpPr>
              <p:nvPr/>
            </p:nvSpPr>
            <p:spPr bwMode="auto">
              <a:xfrm>
                <a:off x="940" y="3289"/>
                <a:ext cx="16" cy="8"/>
              </a:xfrm>
              <a:custGeom>
                <a:avLst/>
                <a:gdLst/>
                <a:ahLst/>
                <a:cxnLst>
                  <a:cxn ang="0">
                    <a:pos x="0" y="67"/>
                  </a:cxn>
                  <a:cxn ang="0">
                    <a:pos x="0" y="82"/>
                  </a:cxn>
                  <a:cxn ang="0">
                    <a:pos x="14" y="82"/>
                  </a:cxn>
                  <a:cxn ang="0">
                    <a:pos x="30" y="104"/>
                  </a:cxn>
                  <a:cxn ang="0">
                    <a:pos x="140" y="104"/>
                  </a:cxn>
                  <a:cxn ang="0">
                    <a:pos x="145" y="90"/>
                  </a:cxn>
                  <a:cxn ang="0">
                    <a:pos x="145" y="82"/>
                  </a:cxn>
                  <a:cxn ang="0">
                    <a:pos x="154" y="73"/>
                  </a:cxn>
                  <a:cxn ang="0">
                    <a:pos x="154" y="53"/>
                  </a:cxn>
                  <a:cxn ang="0">
                    <a:pos x="145" y="36"/>
                  </a:cxn>
                  <a:cxn ang="0">
                    <a:pos x="145" y="22"/>
                  </a:cxn>
                  <a:cxn ang="0">
                    <a:pos x="140" y="16"/>
                  </a:cxn>
                  <a:cxn ang="0">
                    <a:pos x="117" y="8"/>
                  </a:cxn>
                  <a:cxn ang="0">
                    <a:pos x="110" y="8"/>
                  </a:cxn>
                  <a:cxn ang="0">
                    <a:pos x="95" y="0"/>
                  </a:cxn>
                  <a:cxn ang="0">
                    <a:pos x="51" y="0"/>
                  </a:cxn>
                  <a:cxn ang="0">
                    <a:pos x="51" y="8"/>
                  </a:cxn>
                  <a:cxn ang="0">
                    <a:pos x="36" y="8"/>
                  </a:cxn>
                  <a:cxn ang="0">
                    <a:pos x="30" y="16"/>
                  </a:cxn>
                  <a:cxn ang="0">
                    <a:pos x="14" y="16"/>
                  </a:cxn>
                  <a:cxn ang="0">
                    <a:pos x="14" y="22"/>
                  </a:cxn>
                  <a:cxn ang="0">
                    <a:pos x="0" y="45"/>
                  </a:cxn>
                  <a:cxn ang="0">
                    <a:pos x="0" y="67"/>
                  </a:cxn>
                </a:cxnLst>
                <a:rect l="0" t="0" r="r" b="b"/>
                <a:pathLst>
                  <a:path w="154" h="104">
                    <a:moveTo>
                      <a:pt x="0" y="67"/>
                    </a:moveTo>
                    <a:lnTo>
                      <a:pt x="0" y="82"/>
                    </a:lnTo>
                    <a:lnTo>
                      <a:pt x="14" y="82"/>
                    </a:lnTo>
                    <a:lnTo>
                      <a:pt x="30" y="104"/>
                    </a:lnTo>
                    <a:lnTo>
                      <a:pt x="140" y="104"/>
                    </a:lnTo>
                    <a:lnTo>
                      <a:pt x="145" y="90"/>
                    </a:lnTo>
                    <a:lnTo>
                      <a:pt x="145" y="82"/>
                    </a:lnTo>
                    <a:lnTo>
                      <a:pt x="154" y="73"/>
                    </a:lnTo>
                    <a:lnTo>
                      <a:pt x="154" y="53"/>
                    </a:lnTo>
                    <a:lnTo>
                      <a:pt x="145" y="36"/>
                    </a:lnTo>
                    <a:lnTo>
                      <a:pt x="145" y="22"/>
                    </a:lnTo>
                    <a:lnTo>
                      <a:pt x="140" y="16"/>
                    </a:lnTo>
                    <a:lnTo>
                      <a:pt x="117" y="8"/>
                    </a:lnTo>
                    <a:lnTo>
                      <a:pt x="110" y="8"/>
                    </a:lnTo>
                    <a:lnTo>
                      <a:pt x="95" y="0"/>
                    </a:lnTo>
                    <a:lnTo>
                      <a:pt x="51" y="0"/>
                    </a:lnTo>
                    <a:lnTo>
                      <a:pt x="51" y="8"/>
                    </a:lnTo>
                    <a:lnTo>
                      <a:pt x="36" y="8"/>
                    </a:lnTo>
                    <a:lnTo>
                      <a:pt x="30" y="16"/>
                    </a:lnTo>
                    <a:lnTo>
                      <a:pt x="14" y="16"/>
                    </a:lnTo>
                    <a:lnTo>
                      <a:pt x="14" y="22"/>
                    </a:lnTo>
                    <a:lnTo>
                      <a:pt x="0" y="45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4F4F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191" name="Freeform 895"/>
              <p:cNvSpPr>
                <a:spLocks/>
              </p:cNvSpPr>
              <p:nvPr/>
            </p:nvSpPr>
            <p:spPr bwMode="auto">
              <a:xfrm>
                <a:off x="940" y="3289"/>
                <a:ext cx="16" cy="8"/>
              </a:xfrm>
              <a:custGeom>
                <a:avLst/>
                <a:gdLst/>
                <a:ahLst/>
                <a:cxnLst>
                  <a:cxn ang="0">
                    <a:pos x="0" y="67"/>
                  </a:cxn>
                  <a:cxn ang="0">
                    <a:pos x="0" y="82"/>
                  </a:cxn>
                  <a:cxn ang="0">
                    <a:pos x="14" y="82"/>
                  </a:cxn>
                  <a:cxn ang="0">
                    <a:pos x="30" y="104"/>
                  </a:cxn>
                  <a:cxn ang="0">
                    <a:pos x="140" y="104"/>
                  </a:cxn>
                  <a:cxn ang="0">
                    <a:pos x="145" y="90"/>
                  </a:cxn>
                  <a:cxn ang="0">
                    <a:pos x="145" y="82"/>
                  </a:cxn>
                  <a:cxn ang="0">
                    <a:pos x="154" y="73"/>
                  </a:cxn>
                  <a:cxn ang="0">
                    <a:pos x="154" y="53"/>
                  </a:cxn>
                  <a:cxn ang="0">
                    <a:pos x="145" y="36"/>
                  </a:cxn>
                  <a:cxn ang="0">
                    <a:pos x="145" y="22"/>
                  </a:cxn>
                  <a:cxn ang="0">
                    <a:pos x="140" y="16"/>
                  </a:cxn>
                  <a:cxn ang="0">
                    <a:pos x="117" y="8"/>
                  </a:cxn>
                  <a:cxn ang="0">
                    <a:pos x="110" y="8"/>
                  </a:cxn>
                  <a:cxn ang="0">
                    <a:pos x="95" y="0"/>
                  </a:cxn>
                  <a:cxn ang="0">
                    <a:pos x="51" y="0"/>
                  </a:cxn>
                  <a:cxn ang="0">
                    <a:pos x="51" y="8"/>
                  </a:cxn>
                  <a:cxn ang="0">
                    <a:pos x="36" y="8"/>
                  </a:cxn>
                  <a:cxn ang="0">
                    <a:pos x="30" y="16"/>
                  </a:cxn>
                  <a:cxn ang="0">
                    <a:pos x="14" y="16"/>
                  </a:cxn>
                  <a:cxn ang="0">
                    <a:pos x="14" y="22"/>
                  </a:cxn>
                  <a:cxn ang="0">
                    <a:pos x="0" y="45"/>
                  </a:cxn>
                  <a:cxn ang="0">
                    <a:pos x="0" y="67"/>
                  </a:cxn>
                </a:cxnLst>
                <a:rect l="0" t="0" r="r" b="b"/>
                <a:pathLst>
                  <a:path w="154" h="104">
                    <a:moveTo>
                      <a:pt x="0" y="67"/>
                    </a:moveTo>
                    <a:lnTo>
                      <a:pt x="0" y="82"/>
                    </a:lnTo>
                    <a:lnTo>
                      <a:pt x="14" y="82"/>
                    </a:lnTo>
                    <a:lnTo>
                      <a:pt x="30" y="104"/>
                    </a:lnTo>
                    <a:lnTo>
                      <a:pt x="140" y="104"/>
                    </a:lnTo>
                    <a:lnTo>
                      <a:pt x="145" y="90"/>
                    </a:lnTo>
                    <a:lnTo>
                      <a:pt x="145" y="82"/>
                    </a:lnTo>
                    <a:lnTo>
                      <a:pt x="154" y="73"/>
                    </a:lnTo>
                    <a:lnTo>
                      <a:pt x="154" y="53"/>
                    </a:lnTo>
                    <a:lnTo>
                      <a:pt x="145" y="36"/>
                    </a:lnTo>
                    <a:lnTo>
                      <a:pt x="145" y="22"/>
                    </a:lnTo>
                    <a:lnTo>
                      <a:pt x="140" y="16"/>
                    </a:lnTo>
                    <a:lnTo>
                      <a:pt x="117" y="8"/>
                    </a:lnTo>
                    <a:lnTo>
                      <a:pt x="110" y="8"/>
                    </a:lnTo>
                    <a:lnTo>
                      <a:pt x="95" y="0"/>
                    </a:lnTo>
                    <a:lnTo>
                      <a:pt x="51" y="0"/>
                    </a:lnTo>
                    <a:lnTo>
                      <a:pt x="51" y="8"/>
                    </a:lnTo>
                    <a:lnTo>
                      <a:pt x="36" y="8"/>
                    </a:lnTo>
                    <a:lnTo>
                      <a:pt x="30" y="16"/>
                    </a:lnTo>
                    <a:lnTo>
                      <a:pt x="14" y="16"/>
                    </a:lnTo>
                    <a:lnTo>
                      <a:pt x="14" y="22"/>
                    </a:lnTo>
                    <a:lnTo>
                      <a:pt x="0" y="45"/>
                    </a:lnTo>
                    <a:lnTo>
                      <a:pt x="0" y="6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192" name="Freeform 896"/>
              <p:cNvSpPr>
                <a:spLocks/>
              </p:cNvSpPr>
              <p:nvPr/>
            </p:nvSpPr>
            <p:spPr bwMode="auto">
              <a:xfrm>
                <a:off x="851" y="3271"/>
                <a:ext cx="10" cy="10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0" y="60"/>
                  </a:cxn>
                  <a:cxn ang="0">
                    <a:pos x="0" y="119"/>
                  </a:cxn>
                  <a:cxn ang="0">
                    <a:pos x="22" y="125"/>
                  </a:cxn>
                  <a:cxn ang="0">
                    <a:pos x="22" y="66"/>
                  </a:cxn>
                  <a:cxn ang="0">
                    <a:pos x="31" y="66"/>
                  </a:cxn>
                  <a:cxn ang="0">
                    <a:pos x="96" y="0"/>
                  </a:cxn>
                  <a:cxn ang="0">
                    <a:pos x="67" y="0"/>
                  </a:cxn>
                </a:cxnLst>
                <a:rect l="0" t="0" r="r" b="b"/>
                <a:pathLst>
                  <a:path w="96" h="125">
                    <a:moveTo>
                      <a:pt x="67" y="0"/>
                    </a:moveTo>
                    <a:lnTo>
                      <a:pt x="0" y="60"/>
                    </a:lnTo>
                    <a:lnTo>
                      <a:pt x="0" y="119"/>
                    </a:lnTo>
                    <a:lnTo>
                      <a:pt x="22" y="125"/>
                    </a:lnTo>
                    <a:lnTo>
                      <a:pt x="22" y="66"/>
                    </a:lnTo>
                    <a:lnTo>
                      <a:pt x="31" y="66"/>
                    </a:lnTo>
                    <a:lnTo>
                      <a:pt x="96" y="0"/>
                    </a:lnTo>
                    <a:lnTo>
                      <a:pt x="6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193" name="Line 897"/>
              <p:cNvSpPr>
                <a:spLocks noChangeShapeType="1"/>
              </p:cNvSpPr>
              <p:nvPr/>
            </p:nvSpPr>
            <p:spPr bwMode="auto">
              <a:xfrm flipV="1">
                <a:off x="866" y="3274"/>
                <a:ext cx="7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194" name="Line 898"/>
              <p:cNvSpPr>
                <a:spLocks noChangeShapeType="1"/>
              </p:cNvSpPr>
              <p:nvPr/>
            </p:nvSpPr>
            <p:spPr bwMode="auto">
              <a:xfrm>
                <a:off x="873" y="3274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195" name="Line 899"/>
              <p:cNvSpPr>
                <a:spLocks noChangeShapeType="1"/>
              </p:cNvSpPr>
              <p:nvPr/>
            </p:nvSpPr>
            <p:spPr bwMode="auto">
              <a:xfrm flipH="1">
                <a:off x="871" y="3275"/>
                <a:ext cx="6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196" name="Line 900"/>
              <p:cNvSpPr>
                <a:spLocks noChangeShapeType="1"/>
              </p:cNvSpPr>
              <p:nvPr/>
            </p:nvSpPr>
            <p:spPr bwMode="auto">
              <a:xfrm flipV="1">
                <a:off x="904" y="3281"/>
                <a:ext cx="6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197" name="Line 901"/>
              <p:cNvSpPr>
                <a:spLocks noChangeShapeType="1"/>
              </p:cNvSpPr>
              <p:nvPr/>
            </p:nvSpPr>
            <p:spPr bwMode="auto">
              <a:xfrm>
                <a:off x="910" y="3281"/>
                <a:ext cx="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198" name="Line 902"/>
              <p:cNvSpPr>
                <a:spLocks noChangeShapeType="1"/>
              </p:cNvSpPr>
              <p:nvPr/>
            </p:nvSpPr>
            <p:spPr bwMode="auto">
              <a:xfrm flipH="1">
                <a:off x="908" y="3281"/>
                <a:ext cx="6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199" name="Line 903"/>
              <p:cNvSpPr>
                <a:spLocks noChangeShapeType="1"/>
              </p:cNvSpPr>
              <p:nvPr/>
            </p:nvSpPr>
            <p:spPr bwMode="auto">
              <a:xfrm flipV="1">
                <a:off x="914" y="3283"/>
                <a:ext cx="6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200" name="Line 904"/>
              <p:cNvSpPr>
                <a:spLocks noChangeShapeType="1"/>
              </p:cNvSpPr>
              <p:nvPr/>
            </p:nvSpPr>
            <p:spPr bwMode="auto">
              <a:xfrm>
                <a:off x="920" y="3283"/>
                <a:ext cx="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201" name="Line 905"/>
              <p:cNvSpPr>
                <a:spLocks noChangeShapeType="1"/>
              </p:cNvSpPr>
              <p:nvPr/>
            </p:nvSpPr>
            <p:spPr bwMode="auto">
              <a:xfrm flipH="1">
                <a:off x="917" y="3284"/>
                <a:ext cx="6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202" name="Line 906"/>
              <p:cNvSpPr>
                <a:spLocks noChangeShapeType="1"/>
              </p:cNvSpPr>
              <p:nvPr/>
            </p:nvSpPr>
            <p:spPr bwMode="auto">
              <a:xfrm flipV="1">
                <a:off x="875" y="3276"/>
                <a:ext cx="8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203" name="Line 907"/>
              <p:cNvSpPr>
                <a:spLocks noChangeShapeType="1"/>
              </p:cNvSpPr>
              <p:nvPr/>
            </p:nvSpPr>
            <p:spPr bwMode="auto">
              <a:xfrm>
                <a:off x="883" y="3276"/>
                <a:ext cx="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204" name="Line 908"/>
              <p:cNvSpPr>
                <a:spLocks noChangeShapeType="1"/>
              </p:cNvSpPr>
              <p:nvPr/>
            </p:nvSpPr>
            <p:spPr bwMode="auto">
              <a:xfrm flipH="1">
                <a:off x="880" y="3277"/>
                <a:ext cx="6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205" name="Line 909"/>
              <p:cNvSpPr>
                <a:spLocks noChangeShapeType="1"/>
              </p:cNvSpPr>
              <p:nvPr/>
            </p:nvSpPr>
            <p:spPr bwMode="auto">
              <a:xfrm flipV="1">
                <a:off x="883" y="3277"/>
                <a:ext cx="8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206" name="Line 910"/>
              <p:cNvSpPr>
                <a:spLocks noChangeShapeType="1"/>
              </p:cNvSpPr>
              <p:nvPr/>
            </p:nvSpPr>
            <p:spPr bwMode="auto">
              <a:xfrm>
                <a:off x="891" y="3277"/>
                <a:ext cx="3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207" name="Line 911"/>
              <p:cNvSpPr>
                <a:spLocks noChangeShapeType="1"/>
              </p:cNvSpPr>
              <p:nvPr/>
            </p:nvSpPr>
            <p:spPr bwMode="auto">
              <a:xfrm flipH="1">
                <a:off x="889" y="3279"/>
                <a:ext cx="5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208" name="Line 912"/>
              <p:cNvSpPr>
                <a:spLocks noChangeShapeType="1"/>
              </p:cNvSpPr>
              <p:nvPr/>
            </p:nvSpPr>
            <p:spPr bwMode="auto">
              <a:xfrm flipV="1">
                <a:off x="894" y="3279"/>
                <a:ext cx="6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209" name="Line 913"/>
              <p:cNvSpPr>
                <a:spLocks noChangeShapeType="1"/>
              </p:cNvSpPr>
              <p:nvPr/>
            </p:nvSpPr>
            <p:spPr bwMode="auto">
              <a:xfrm>
                <a:off x="900" y="3279"/>
                <a:ext cx="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210" name="Line 914"/>
              <p:cNvSpPr>
                <a:spLocks noChangeShapeType="1"/>
              </p:cNvSpPr>
              <p:nvPr/>
            </p:nvSpPr>
            <p:spPr bwMode="auto">
              <a:xfrm flipH="1">
                <a:off x="897" y="3280"/>
                <a:ext cx="7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211" name="Freeform 915"/>
              <p:cNvSpPr>
                <a:spLocks/>
              </p:cNvSpPr>
              <p:nvPr/>
            </p:nvSpPr>
            <p:spPr bwMode="auto">
              <a:xfrm>
                <a:off x="840" y="3269"/>
                <a:ext cx="9" cy="11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0" y="59"/>
                  </a:cxn>
                  <a:cxn ang="0">
                    <a:pos x="0" y="141"/>
                  </a:cxn>
                  <a:cxn ang="0">
                    <a:pos x="28" y="141"/>
                  </a:cxn>
                  <a:cxn ang="0">
                    <a:pos x="28" y="68"/>
                  </a:cxn>
                  <a:cxn ang="0">
                    <a:pos x="93" y="8"/>
                  </a:cxn>
                  <a:cxn ang="0">
                    <a:pos x="65" y="0"/>
                  </a:cxn>
                </a:cxnLst>
                <a:rect l="0" t="0" r="r" b="b"/>
                <a:pathLst>
                  <a:path w="93" h="141">
                    <a:moveTo>
                      <a:pt x="65" y="0"/>
                    </a:moveTo>
                    <a:lnTo>
                      <a:pt x="0" y="59"/>
                    </a:lnTo>
                    <a:lnTo>
                      <a:pt x="0" y="141"/>
                    </a:lnTo>
                    <a:lnTo>
                      <a:pt x="28" y="141"/>
                    </a:lnTo>
                    <a:lnTo>
                      <a:pt x="28" y="68"/>
                    </a:lnTo>
                    <a:lnTo>
                      <a:pt x="93" y="8"/>
                    </a:lnTo>
                    <a:lnTo>
                      <a:pt x="6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212" name="Freeform 916"/>
              <p:cNvSpPr>
                <a:spLocks/>
              </p:cNvSpPr>
              <p:nvPr/>
            </p:nvSpPr>
            <p:spPr bwMode="auto">
              <a:xfrm>
                <a:off x="1070" y="3315"/>
                <a:ext cx="55" cy="21"/>
              </a:xfrm>
              <a:custGeom>
                <a:avLst/>
                <a:gdLst/>
                <a:ahLst/>
                <a:cxnLst>
                  <a:cxn ang="0">
                    <a:pos x="22" y="171"/>
                  </a:cxn>
                  <a:cxn ang="0">
                    <a:pos x="28" y="171"/>
                  </a:cxn>
                  <a:cxn ang="0">
                    <a:pos x="28" y="177"/>
                  </a:cxn>
                  <a:cxn ang="0">
                    <a:pos x="64" y="177"/>
                  </a:cxn>
                  <a:cxn ang="0">
                    <a:pos x="87" y="193"/>
                  </a:cxn>
                  <a:cxn ang="0">
                    <a:pos x="101" y="193"/>
                  </a:cxn>
                  <a:cxn ang="0">
                    <a:pos x="115" y="199"/>
                  </a:cxn>
                  <a:cxn ang="0">
                    <a:pos x="196" y="199"/>
                  </a:cxn>
                  <a:cxn ang="0">
                    <a:pos x="218" y="213"/>
                  </a:cxn>
                  <a:cxn ang="0">
                    <a:pos x="238" y="213"/>
                  </a:cxn>
                  <a:cxn ang="0">
                    <a:pos x="255" y="222"/>
                  </a:cxn>
                  <a:cxn ang="0">
                    <a:pos x="275" y="222"/>
                  </a:cxn>
                  <a:cxn ang="0">
                    <a:pos x="305" y="236"/>
                  </a:cxn>
                  <a:cxn ang="0">
                    <a:pos x="356" y="236"/>
                  </a:cxn>
                  <a:cxn ang="0">
                    <a:pos x="370" y="250"/>
                  </a:cxn>
                  <a:cxn ang="0">
                    <a:pos x="414" y="250"/>
                  </a:cxn>
                  <a:cxn ang="0">
                    <a:pos x="429" y="259"/>
                  </a:cxn>
                  <a:cxn ang="0">
                    <a:pos x="457" y="259"/>
                  </a:cxn>
                  <a:cxn ang="0">
                    <a:pos x="466" y="272"/>
                  </a:cxn>
                  <a:cxn ang="0">
                    <a:pos x="479" y="272"/>
                  </a:cxn>
                  <a:cxn ang="0">
                    <a:pos x="553" y="222"/>
                  </a:cxn>
                  <a:cxn ang="0">
                    <a:pos x="414" y="111"/>
                  </a:cxn>
                  <a:cxn ang="0">
                    <a:pos x="401" y="111"/>
                  </a:cxn>
                  <a:cxn ang="0">
                    <a:pos x="401" y="103"/>
                  </a:cxn>
                  <a:cxn ang="0">
                    <a:pos x="392" y="103"/>
                  </a:cxn>
                  <a:cxn ang="0">
                    <a:pos x="364" y="83"/>
                  </a:cxn>
                  <a:cxn ang="0">
                    <a:pos x="356" y="83"/>
                  </a:cxn>
                  <a:cxn ang="0">
                    <a:pos x="342" y="59"/>
                  </a:cxn>
                  <a:cxn ang="0">
                    <a:pos x="334" y="59"/>
                  </a:cxn>
                  <a:cxn ang="0">
                    <a:pos x="320" y="52"/>
                  </a:cxn>
                  <a:cxn ang="0">
                    <a:pos x="305" y="37"/>
                  </a:cxn>
                  <a:cxn ang="0">
                    <a:pos x="283" y="37"/>
                  </a:cxn>
                  <a:cxn ang="0">
                    <a:pos x="261" y="23"/>
                  </a:cxn>
                  <a:cxn ang="0">
                    <a:pos x="255" y="23"/>
                  </a:cxn>
                  <a:cxn ang="0">
                    <a:pos x="247" y="15"/>
                  </a:cxn>
                  <a:cxn ang="0">
                    <a:pos x="233" y="15"/>
                  </a:cxn>
                  <a:cxn ang="0">
                    <a:pos x="225" y="0"/>
                  </a:cxn>
                  <a:cxn ang="0">
                    <a:pos x="87" y="0"/>
                  </a:cxn>
                  <a:cxn ang="0">
                    <a:pos x="79" y="15"/>
                  </a:cxn>
                  <a:cxn ang="0">
                    <a:pos x="64" y="15"/>
                  </a:cxn>
                  <a:cxn ang="0">
                    <a:pos x="50" y="37"/>
                  </a:cxn>
                  <a:cxn ang="0">
                    <a:pos x="28" y="37"/>
                  </a:cxn>
                  <a:cxn ang="0">
                    <a:pos x="28" y="52"/>
                  </a:cxn>
                  <a:cxn ang="0">
                    <a:pos x="22" y="74"/>
                  </a:cxn>
                  <a:cxn ang="0">
                    <a:pos x="22" y="83"/>
                  </a:cxn>
                  <a:cxn ang="0">
                    <a:pos x="5" y="83"/>
                  </a:cxn>
                  <a:cxn ang="0">
                    <a:pos x="5" y="96"/>
                  </a:cxn>
                  <a:cxn ang="0">
                    <a:pos x="0" y="103"/>
                  </a:cxn>
                  <a:cxn ang="0">
                    <a:pos x="0" y="140"/>
                  </a:cxn>
                  <a:cxn ang="0">
                    <a:pos x="5" y="156"/>
                  </a:cxn>
                  <a:cxn ang="0">
                    <a:pos x="22" y="156"/>
                  </a:cxn>
                  <a:cxn ang="0">
                    <a:pos x="22" y="171"/>
                  </a:cxn>
                </a:cxnLst>
                <a:rect l="0" t="0" r="r" b="b"/>
                <a:pathLst>
                  <a:path w="553" h="272">
                    <a:moveTo>
                      <a:pt x="22" y="171"/>
                    </a:moveTo>
                    <a:lnTo>
                      <a:pt x="28" y="171"/>
                    </a:lnTo>
                    <a:lnTo>
                      <a:pt x="28" y="177"/>
                    </a:lnTo>
                    <a:lnTo>
                      <a:pt x="64" y="177"/>
                    </a:lnTo>
                    <a:lnTo>
                      <a:pt x="87" y="193"/>
                    </a:lnTo>
                    <a:lnTo>
                      <a:pt x="101" y="193"/>
                    </a:lnTo>
                    <a:lnTo>
                      <a:pt x="115" y="199"/>
                    </a:lnTo>
                    <a:lnTo>
                      <a:pt x="196" y="199"/>
                    </a:lnTo>
                    <a:lnTo>
                      <a:pt x="218" y="213"/>
                    </a:lnTo>
                    <a:lnTo>
                      <a:pt x="238" y="213"/>
                    </a:lnTo>
                    <a:lnTo>
                      <a:pt x="255" y="222"/>
                    </a:lnTo>
                    <a:lnTo>
                      <a:pt x="275" y="222"/>
                    </a:lnTo>
                    <a:lnTo>
                      <a:pt x="305" y="236"/>
                    </a:lnTo>
                    <a:lnTo>
                      <a:pt x="356" y="236"/>
                    </a:lnTo>
                    <a:lnTo>
                      <a:pt x="370" y="250"/>
                    </a:lnTo>
                    <a:lnTo>
                      <a:pt x="414" y="250"/>
                    </a:lnTo>
                    <a:lnTo>
                      <a:pt x="429" y="259"/>
                    </a:lnTo>
                    <a:lnTo>
                      <a:pt x="457" y="259"/>
                    </a:lnTo>
                    <a:lnTo>
                      <a:pt x="466" y="272"/>
                    </a:lnTo>
                    <a:lnTo>
                      <a:pt x="479" y="272"/>
                    </a:lnTo>
                    <a:lnTo>
                      <a:pt x="553" y="222"/>
                    </a:lnTo>
                    <a:lnTo>
                      <a:pt x="414" y="111"/>
                    </a:lnTo>
                    <a:lnTo>
                      <a:pt x="401" y="111"/>
                    </a:lnTo>
                    <a:lnTo>
                      <a:pt x="401" y="103"/>
                    </a:lnTo>
                    <a:lnTo>
                      <a:pt x="392" y="103"/>
                    </a:lnTo>
                    <a:lnTo>
                      <a:pt x="364" y="83"/>
                    </a:lnTo>
                    <a:lnTo>
                      <a:pt x="356" y="83"/>
                    </a:lnTo>
                    <a:lnTo>
                      <a:pt x="342" y="59"/>
                    </a:lnTo>
                    <a:lnTo>
                      <a:pt x="334" y="59"/>
                    </a:lnTo>
                    <a:lnTo>
                      <a:pt x="320" y="52"/>
                    </a:lnTo>
                    <a:lnTo>
                      <a:pt x="305" y="37"/>
                    </a:lnTo>
                    <a:lnTo>
                      <a:pt x="283" y="37"/>
                    </a:lnTo>
                    <a:lnTo>
                      <a:pt x="261" y="23"/>
                    </a:lnTo>
                    <a:lnTo>
                      <a:pt x="255" y="23"/>
                    </a:lnTo>
                    <a:lnTo>
                      <a:pt x="247" y="15"/>
                    </a:lnTo>
                    <a:lnTo>
                      <a:pt x="233" y="15"/>
                    </a:lnTo>
                    <a:lnTo>
                      <a:pt x="225" y="0"/>
                    </a:lnTo>
                    <a:lnTo>
                      <a:pt x="87" y="0"/>
                    </a:lnTo>
                    <a:lnTo>
                      <a:pt x="79" y="15"/>
                    </a:lnTo>
                    <a:lnTo>
                      <a:pt x="64" y="15"/>
                    </a:lnTo>
                    <a:lnTo>
                      <a:pt x="50" y="37"/>
                    </a:lnTo>
                    <a:lnTo>
                      <a:pt x="28" y="37"/>
                    </a:lnTo>
                    <a:lnTo>
                      <a:pt x="28" y="52"/>
                    </a:lnTo>
                    <a:lnTo>
                      <a:pt x="22" y="74"/>
                    </a:lnTo>
                    <a:lnTo>
                      <a:pt x="22" y="83"/>
                    </a:lnTo>
                    <a:lnTo>
                      <a:pt x="5" y="83"/>
                    </a:lnTo>
                    <a:lnTo>
                      <a:pt x="5" y="96"/>
                    </a:lnTo>
                    <a:lnTo>
                      <a:pt x="0" y="103"/>
                    </a:lnTo>
                    <a:lnTo>
                      <a:pt x="0" y="140"/>
                    </a:lnTo>
                    <a:lnTo>
                      <a:pt x="5" y="156"/>
                    </a:lnTo>
                    <a:lnTo>
                      <a:pt x="22" y="156"/>
                    </a:lnTo>
                    <a:lnTo>
                      <a:pt x="22" y="171"/>
                    </a:lnTo>
                    <a:close/>
                  </a:path>
                </a:pathLst>
              </a:custGeom>
              <a:solidFill>
                <a:srgbClr val="8282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213" name="Freeform 917"/>
              <p:cNvSpPr>
                <a:spLocks/>
              </p:cNvSpPr>
              <p:nvPr/>
            </p:nvSpPr>
            <p:spPr bwMode="auto">
              <a:xfrm>
                <a:off x="1070" y="3315"/>
                <a:ext cx="55" cy="21"/>
              </a:xfrm>
              <a:custGeom>
                <a:avLst/>
                <a:gdLst/>
                <a:ahLst/>
                <a:cxnLst>
                  <a:cxn ang="0">
                    <a:pos x="22" y="171"/>
                  </a:cxn>
                  <a:cxn ang="0">
                    <a:pos x="28" y="171"/>
                  </a:cxn>
                  <a:cxn ang="0">
                    <a:pos x="28" y="177"/>
                  </a:cxn>
                  <a:cxn ang="0">
                    <a:pos x="64" y="177"/>
                  </a:cxn>
                  <a:cxn ang="0">
                    <a:pos x="87" y="193"/>
                  </a:cxn>
                  <a:cxn ang="0">
                    <a:pos x="101" y="193"/>
                  </a:cxn>
                  <a:cxn ang="0">
                    <a:pos x="115" y="199"/>
                  </a:cxn>
                  <a:cxn ang="0">
                    <a:pos x="196" y="199"/>
                  </a:cxn>
                  <a:cxn ang="0">
                    <a:pos x="218" y="213"/>
                  </a:cxn>
                  <a:cxn ang="0">
                    <a:pos x="238" y="213"/>
                  </a:cxn>
                  <a:cxn ang="0">
                    <a:pos x="255" y="222"/>
                  </a:cxn>
                  <a:cxn ang="0">
                    <a:pos x="275" y="222"/>
                  </a:cxn>
                  <a:cxn ang="0">
                    <a:pos x="305" y="236"/>
                  </a:cxn>
                  <a:cxn ang="0">
                    <a:pos x="356" y="236"/>
                  </a:cxn>
                  <a:cxn ang="0">
                    <a:pos x="370" y="250"/>
                  </a:cxn>
                  <a:cxn ang="0">
                    <a:pos x="414" y="250"/>
                  </a:cxn>
                  <a:cxn ang="0">
                    <a:pos x="429" y="259"/>
                  </a:cxn>
                  <a:cxn ang="0">
                    <a:pos x="457" y="259"/>
                  </a:cxn>
                  <a:cxn ang="0">
                    <a:pos x="466" y="272"/>
                  </a:cxn>
                  <a:cxn ang="0">
                    <a:pos x="479" y="272"/>
                  </a:cxn>
                  <a:cxn ang="0">
                    <a:pos x="553" y="222"/>
                  </a:cxn>
                  <a:cxn ang="0">
                    <a:pos x="414" y="111"/>
                  </a:cxn>
                  <a:cxn ang="0">
                    <a:pos x="401" y="111"/>
                  </a:cxn>
                  <a:cxn ang="0">
                    <a:pos x="401" y="103"/>
                  </a:cxn>
                  <a:cxn ang="0">
                    <a:pos x="392" y="103"/>
                  </a:cxn>
                  <a:cxn ang="0">
                    <a:pos x="364" y="83"/>
                  </a:cxn>
                  <a:cxn ang="0">
                    <a:pos x="356" y="83"/>
                  </a:cxn>
                  <a:cxn ang="0">
                    <a:pos x="342" y="59"/>
                  </a:cxn>
                  <a:cxn ang="0">
                    <a:pos x="334" y="59"/>
                  </a:cxn>
                  <a:cxn ang="0">
                    <a:pos x="320" y="52"/>
                  </a:cxn>
                  <a:cxn ang="0">
                    <a:pos x="305" y="37"/>
                  </a:cxn>
                  <a:cxn ang="0">
                    <a:pos x="283" y="37"/>
                  </a:cxn>
                  <a:cxn ang="0">
                    <a:pos x="261" y="23"/>
                  </a:cxn>
                  <a:cxn ang="0">
                    <a:pos x="255" y="23"/>
                  </a:cxn>
                  <a:cxn ang="0">
                    <a:pos x="247" y="15"/>
                  </a:cxn>
                  <a:cxn ang="0">
                    <a:pos x="233" y="15"/>
                  </a:cxn>
                  <a:cxn ang="0">
                    <a:pos x="225" y="0"/>
                  </a:cxn>
                  <a:cxn ang="0">
                    <a:pos x="87" y="0"/>
                  </a:cxn>
                  <a:cxn ang="0">
                    <a:pos x="79" y="15"/>
                  </a:cxn>
                  <a:cxn ang="0">
                    <a:pos x="64" y="15"/>
                  </a:cxn>
                  <a:cxn ang="0">
                    <a:pos x="50" y="37"/>
                  </a:cxn>
                  <a:cxn ang="0">
                    <a:pos x="28" y="37"/>
                  </a:cxn>
                  <a:cxn ang="0">
                    <a:pos x="28" y="52"/>
                  </a:cxn>
                  <a:cxn ang="0">
                    <a:pos x="22" y="74"/>
                  </a:cxn>
                  <a:cxn ang="0">
                    <a:pos x="22" y="83"/>
                  </a:cxn>
                  <a:cxn ang="0">
                    <a:pos x="5" y="83"/>
                  </a:cxn>
                  <a:cxn ang="0">
                    <a:pos x="5" y="96"/>
                  </a:cxn>
                  <a:cxn ang="0">
                    <a:pos x="0" y="103"/>
                  </a:cxn>
                  <a:cxn ang="0">
                    <a:pos x="0" y="140"/>
                  </a:cxn>
                  <a:cxn ang="0">
                    <a:pos x="5" y="156"/>
                  </a:cxn>
                  <a:cxn ang="0">
                    <a:pos x="22" y="156"/>
                  </a:cxn>
                  <a:cxn ang="0">
                    <a:pos x="22" y="171"/>
                  </a:cxn>
                </a:cxnLst>
                <a:rect l="0" t="0" r="r" b="b"/>
                <a:pathLst>
                  <a:path w="553" h="272">
                    <a:moveTo>
                      <a:pt x="22" y="171"/>
                    </a:moveTo>
                    <a:lnTo>
                      <a:pt x="28" y="171"/>
                    </a:lnTo>
                    <a:lnTo>
                      <a:pt x="28" y="177"/>
                    </a:lnTo>
                    <a:lnTo>
                      <a:pt x="64" y="177"/>
                    </a:lnTo>
                    <a:lnTo>
                      <a:pt x="87" y="193"/>
                    </a:lnTo>
                    <a:lnTo>
                      <a:pt x="101" y="193"/>
                    </a:lnTo>
                    <a:lnTo>
                      <a:pt x="115" y="199"/>
                    </a:lnTo>
                    <a:lnTo>
                      <a:pt x="196" y="199"/>
                    </a:lnTo>
                    <a:lnTo>
                      <a:pt x="218" y="213"/>
                    </a:lnTo>
                    <a:lnTo>
                      <a:pt x="238" y="213"/>
                    </a:lnTo>
                    <a:lnTo>
                      <a:pt x="255" y="222"/>
                    </a:lnTo>
                    <a:lnTo>
                      <a:pt x="275" y="222"/>
                    </a:lnTo>
                    <a:lnTo>
                      <a:pt x="305" y="236"/>
                    </a:lnTo>
                    <a:lnTo>
                      <a:pt x="356" y="236"/>
                    </a:lnTo>
                    <a:lnTo>
                      <a:pt x="370" y="250"/>
                    </a:lnTo>
                    <a:lnTo>
                      <a:pt x="414" y="250"/>
                    </a:lnTo>
                    <a:lnTo>
                      <a:pt x="429" y="259"/>
                    </a:lnTo>
                    <a:lnTo>
                      <a:pt x="457" y="259"/>
                    </a:lnTo>
                    <a:lnTo>
                      <a:pt x="466" y="272"/>
                    </a:lnTo>
                    <a:lnTo>
                      <a:pt x="479" y="272"/>
                    </a:lnTo>
                    <a:lnTo>
                      <a:pt x="553" y="222"/>
                    </a:lnTo>
                    <a:lnTo>
                      <a:pt x="414" y="111"/>
                    </a:lnTo>
                    <a:lnTo>
                      <a:pt x="401" y="111"/>
                    </a:lnTo>
                    <a:lnTo>
                      <a:pt x="401" y="103"/>
                    </a:lnTo>
                    <a:lnTo>
                      <a:pt x="392" y="103"/>
                    </a:lnTo>
                    <a:lnTo>
                      <a:pt x="364" y="83"/>
                    </a:lnTo>
                    <a:lnTo>
                      <a:pt x="356" y="83"/>
                    </a:lnTo>
                    <a:lnTo>
                      <a:pt x="342" y="59"/>
                    </a:lnTo>
                    <a:lnTo>
                      <a:pt x="334" y="59"/>
                    </a:lnTo>
                    <a:lnTo>
                      <a:pt x="320" y="52"/>
                    </a:lnTo>
                    <a:lnTo>
                      <a:pt x="305" y="37"/>
                    </a:lnTo>
                    <a:lnTo>
                      <a:pt x="283" y="37"/>
                    </a:lnTo>
                    <a:lnTo>
                      <a:pt x="261" y="23"/>
                    </a:lnTo>
                    <a:lnTo>
                      <a:pt x="255" y="23"/>
                    </a:lnTo>
                    <a:lnTo>
                      <a:pt x="247" y="15"/>
                    </a:lnTo>
                    <a:lnTo>
                      <a:pt x="233" y="15"/>
                    </a:lnTo>
                    <a:lnTo>
                      <a:pt x="225" y="0"/>
                    </a:lnTo>
                    <a:lnTo>
                      <a:pt x="87" y="0"/>
                    </a:lnTo>
                    <a:lnTo>
                      <a:pt x="79" y="15"/>
                    </a:lnTo>
                    <a:lnTo>
                      <a:pt x="64" y="15"/>
                    </a:lnTo>
                    <a:lnTo>
                      <a:pt x="50" y="37"/>
                    </a:lnTo>
                    <a:lnTo>
                      <a:pt x="28" y="37"/>
                    </a:lnTo>
                    <a:lnTo>
                      <a:pt x="28" y="52"/>
                    </a:lnTo>
                    <a:lnTo>
                      <a:pt x="22" y="74"/>
                    </a:lnTo>
                    <a:lnTo>
                      <a:pt x="22" y="83"/>
                    </a:lnTo>
                    <a:lnTo>
                      <a:pt x="5" y="83"/>
                    </a:lnTo>
                    <a:lnTo>
                      <a:pt x="5" y="96"/>
                    </a:lnTo>
                    <a:lnTo>
                      <a:pt x="0" y="103"/>
                    </a:lnTo>
                    <a:lnTo>
                      <a:pt x="0" y="140"/>
                    </a:lnTo>
                    <a:lnTo>
                      <a:pt x="5" y="156"/>
                    </a:lnTo>
                    <a:lnTo>
                      <a:pt x="22" y="156"/>
                    </a:lnTo>
                    <a:lnTo>
                      <a:pt x="22" y="17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214" name="Freeform 918"/>
              <p:cNvSpPr>
                <a:spLocks/>
              </p:cNvSpPr>
              <p:nvPr/>
            </p:nvSpPr>
            <p:spPr bwMode="auto">
              <a:xfrm>
                <a:off x="1114" y="3174"/>
                <a:ext cx="76" cy="162"/>
              </a:xfrm>
              <a:custGeom>
                <a:avLst/>
                <a:gdLst/>
                <a:ahLst/>
                <a:cxnLst>
                  <a:cxn ang="0">
                    <a:pos x="706" y="0"/>
                  </a:cxn>
                  <a:cxn ang="0">
                    <a:pos x="671" y="38"/>
                  </a:cxn>
                  <a:cxn ang="0">
                    <a:pos x="0" y="2008"/>
                  </a:cxn>
                  <a:cxn ang="0">
                    <a:pos x="0" y="2030"/>
                  </a:cxn>
                  <a:cxn ang="0">
                    <a:pos x="14" y="2030"/>
                  </a:cxn>
                  <a:cxn ang="0">
                    <a:pos x="14" y="2053"/>
                  </a:cxn>
                  <a:cxn ang="0">
                    <a:pos x="20" y="2053"/>
                  </a:cxn>
                  <a:cxn ang="0">
                    <a:pos x="20" y="2067"/>
                  </a:cxn>
                  <a:cxn ang="0">
                    <a:pos x="29" y="2081"/>
                  </a:cxn>
                  <a:cxn ang="0">
                    <a:pos x="29" y="2090"/>
                  </a:cxn>
                  <a:cxn ang="0">
                    <a:pos x="36" y="2090"/>
                  </a:cxn>
                  <a:cxn ang="0">
                    <a:pos x="36" y="2103"/>
                  </a:cxn>
                  <a:cxn ang="0">
                    <a:pos x="42" y="2103"/>
                  </a:cxn>
                  <a:cxn ang="0">
                    <a:pos x="51" y="2090"/>
                  </a:cxn>
                  <a:cxn ang="0">
                    <a:pos x="79" y="2090"/>
                  </a:cxn>
                  <a:cxn ang="0">
                    <a:pos x="93" y="2081"/>
                  </a:cxn>
                  <a:cxn ang="0">
                    <a:pos x="116" y="2081"/>
                  </a:cxn>
                  <a:cxn ang="0">
                    <a:pos x="129" y="2067"/>
                  </a:cxn>
                  <a:cxn ang="0">
                    <a:pos x="763" y="60"/>
                  </a:cxn>
                  <a:cxn ang="0">
                    <a:pos x="706" y="0"/>
                  </a:cxn>
                </a:cxnLst>
                <a:rect l="0" t="0" r="r" b="b"/>
                <a:pathLst>
                  <a:path w="763" h="2103">
                    <a:moveTo>
                      <a:pt x="706" y="0"/>
                    </a:moveTo>
                    <a:lnTo>
                      <a:pt x="671" y="38"/>
                    </a:lnTo>
                    <a:lnTo>
                      <a:pt x="0" y="2008"/>
                    </a:lnTo>
                    <a:lnTo>
                      <a:pt x="0" y="2030"/>
                    </a:lnTo>
                    <a:lnTo>
                      <a:pt x="14" y="2030"/>
                    </a:lnTo>
                    <a:lnTo>
                      <a:pt x="14" y="2053"/>
                    </a:lnTo>
                    <a:lnTo>
                      <a:pt x="20" y="2053"/>
                    </a:lnTo>
                    <a:lnTo>
                      <a:pt x="20" y="2067"/>
                    </a:lnTo>
                    <a:lnTo>
                      <a:pt x="29" y="2081"/>
                    </a:lnTo>
                    <a:lnTo>
                      <a:pt x="29" y="2090"/>
                    </a:lnTo>
                    <a:lnTo>
                      <a:pt x="36" y="2090"/>
                    </a:lnTo>
                    <a:lnTo>
                      <a:pt x="36" y="2103"/>
                    </a:lnTo>
                    <a:lnTo>
                      <a:pt x="42" y="2103"/>
                    </a:lnTo>
                    <a:lnTo>
                      <a:pt x="51" y="2090"/>
                    </a:lnTo>
                    <a:lnTo>
                      <a:pt x="79" y="2090"/>
                    </a:lnTo>
                    <a:lnTo>
                      <a:pt x="93" y="2081"/>
                    </a:lnTo>
                    <a:lnTo>
                      <a:pt x="116" y="2081"/>
                    </a:lnTo>
                    <a:lnTo>
                      <a:pt x="129" y="2067"/>
                    </a:lnTo>
                    <a:lnTo>
                      <a:pt x="763" y="60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rgbClr val="8282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215" name="Freeform 919"/>
              <p:cNvSpPr>
                <a:spLocks/>
              </p:cNvSpPr>
              <p:nvPr/>
            </p:nvSpPr>
            <p:spPr bwMode="auto">
              <a:xfrm>
                <a:off x="1114" y="3174"/>
                <a:ext cx="76" cy="162"/>
              </a:xfrm>
              <a:custGeom>
                <a:avLst/>
                <a:gdLst/>
                <a:ahLst/>
                <a:cxnLst>
                  <a:cxn ang="0">
                    <a:pos x="706" y="0"/>
                  </a:cxn>
                  <a:cxn ang="0">
                    <a:pos x="671" y="38"/>
                  </a:cxn>
                  <a:cxn ang="0">
                    <a:pos x="0" y="2008"/>
                  </a:cxn>
                  <a:cxn ang="0">
                    <a:pos x="0" y="2030"/>
                  </a:cxn>
                  <a:cxn ang="0">
                    <a:pos x="14" y="2030"/>
                  </a:cxn>
                  <a:cxn ang="0">
                    <a:pos x="14" y="2053"/>
                  </a:cxn>
                  <a:cxn ang="0">
                    <a:pos x="20" y="2053"/>
                  </a:cxn>
                  <a:cxn ang="0">
                    <a:pos x="20" y="2067"/>
                  </a:cxn>
                  <a:cxn ang="0">
                    <a:pos x="29" y="2081"/>
                  </a:cxn>
                  <a:cxn ang="0">
                    <a:pos x="29" y="2090"/>
                  </a:cxn>
                  <a:cxn ang="0">
                    <a:pos x="36" y="2090"/>
                  </a:cxn>
                  <a:cxn ang="0">
                    <a:pos x="36" y="2103"/>
                  </a:cxn>
                  <a:cxn ang="0">
                    <a:pos x="42" y="2103"/>
                  </a:cxn>
                  <a:cxn ang="0">
                    <a:pos x="51" y="2090"/>
                  </a:cxn>
                  <a:cxn ang="0">
                    <a:pos x="79" y="2090"/>
                  </a:cxn>
                  <a:cxn ang="0">
                    <a:pos x="93" y="2081"/>
                  </a:cxn>
                  <a:cxn ang="0">
                    <a:pos x="116" y="2081"/>
                  </a:cxn>
                  <a:cxn ang="0">
                    <a:pos x="129" y="2067"/>
                  </a:cxn>
                  <a:cxn ang="0">
                    <a:pos x="763" y="60"/>
                  </a:cxn>
                  <a:cxn ang="0">
                    <a:pos x="706" y="0"/>
                  </a:cxn>
                </a:cxnLst>
                <a:rect l="0" t="0" r="r" b="b"/>
                <a:pathLst>
                  <a:path w="763" h="2103">
                    <a:moveTo>
                      <a:pt x="706" y="0"/>
                    </a:moveTo>
                    <a:lnTo>
                      <a:pt x="671" y="38"/>
                    </a:lnTo>
                    <a:lnTo>
                      <a:pt x="0" y="2008"/>
                    </a:lnTo>
                    <a:lnTo>
                      <a:pt x="0" y="2030"/>
                    </a:lnTo>
                    <a:lnTo>
                      <a:pt x="14" y="2030"/>
                    </a:lnTo>
                    <a:lnTo>
                      <a:pt x="14" y="2053"/>
                    </a:lnTo>
                    <a:lnTo>
                      <a:pt x="20" y="2053"/>
                    </a:lnTo>
                    <a:lnTo>
                      <a:pt x="20" y="2067"/>
                    </a:lnTo>
                    <a:lnTo>
                      <a:pt x="29" y="2081"/>
                    </a:lnTo>
                    <a:lnTo>
                      <a:pt x="29" y="2090"/>
                    </a:lnTo>
                    <a:lnTo>
                      <a:pt x="36" y="2090"/>
                    </a:lnTo>
                    <a:lnTo>
                      <a:pt x="36" y="2103"/>
                    </a:lnTo>
                    <a:lnTo>
                      <a:pt x="42" y="2103"/>
                    </a:lnTo>
                    <a:lnTo>
                      <a:pt x="51" y="2090"/>
                    </a:lnTo>
                    <a:lnTo>
                      <a:pt x="79" y="2090"/>
                    </a:lnTo>
                    <a:lnTo>
                      <a:pt x="93" y="2081"/>
                    </a:lnTo>
                    <a:lnTo>
                      <a:pt x="116" y="2081"/>
                    </a:lnTo>
                    <a:lnTo>
                      <a:pt x="129" y="2067"/>
                    </a:lnTo>
                    <a:lnTo>
                      <a:pt x="763" y="60"/>
                    </a:lnTo>
                    <a:lnTo>
                      <a:pt x="70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216" name="Freeform 920"/>
              <p:cNvSpPr>
                <a:spLocks/>
              </p:cNvSpPr>
              <p:nvPr/>
            </p:nvSpPr>
            <p:spPr bwMode="auto">
              <a:xfrm>
                <a:off x="781" y="3120"/>
                <a:ext cx="403" cy="208"/>
              </a:xfrm>
              <a:custGeom>
                <a:avLst/>
                <a:gdLst/>
                <a:ahLst/>
                <a:cxnLst>
                  <a:cxn ang="0">
                    <a:pos x="629" y="0"/>
                  </a:cxn>
                  <a:cxn ang="0">
                    <a:pos x="205" y="1130"/>
                  </a:cxn>
                  <a:cxn ang="0">
                    <a:pos x="228" y="1271"/>
                  </a:cxn>
                  <a:cxn ang="0">
                    <a:pos x="0" y="1882"/>
                  </a:cxn>
                  <a:cxn ang="0">
                    <a:pos x="402" y="1993"/>
                  </a:cxn>
                  <a:cxn ang="0">
                    <a:pos x="518" y="1743"/>
                  </a:cxn>
                  <a:cxn ang="0">
                    <a:pos x="3009" y="2356"/>
                  </a:cxn>
                  <a:cxn ang="0">
                    <a:pos x="2899" y="2615"/>
                  </a:cxn>
                  <a:cxn ang="0">
                    <a:pos x="3345" y="2709"/>
                  </a:cxn>
                  <a:cxn ang="0">
                    <a:pos x="4037" y="710"/>
                  </a:cxn>
                  <a:cxn ang="0">
                    <a:pos x="3659" y="598"/>
                  </a:cxn>
                  <a:cxn ang="0">
                    <a:pos x="1167" y="90"/>
                  </a:cxn>
                  <a:cxn ang="0">
                    <a:pos x="629" y="0"/>
                  </a:cxn>
                </a:cxnLst>
                <a:rect l="0" t="0" r="r" b="b"/>
                <a:pathLst>
                  <a:path w="4037" h="2709">
                    <a:moveTo>
                      <a:pt x="629" y="0"/>
                    </a:moveTo>
                    <a:lnTo>
                      <a:pt x="205" y="1130"/>
                    </a:lnTo>
                    <a:lnTo>
                      <a:pt x="228" y="1271"/>
                    </a:lnTo>
                    <a:lnTo>
                      <a:pt x="0" y="1882"/>
                    </a:lnTo>
                    <a:lnTo>
                      <a:pt x="402" y="1993"/>
                    </a:lnTo>
                    <a:lnTo>
                      <a:pt x="518" y="1743"/>
                    </a:lnTo>
                    <a:lnTo>
                      <a:pt x="3009" y="2356"/>
                    </a:lnTo>
                    <a:lnTo>
                      <a:pt x="2899" y="2615"/>
                    </a:lnTo>
                    <a:lnTo>
                      <a:pt x="3345" y="2709"/>
                    </a:lnTo>
                    <a:lnTo>
                      <a:pt x="4037" y="710"/>
                    </a:lnTo>
                    <a:lnTo>
                      <a:pt x="3659" y="598"/>
                    </a:lnTo>
                    <a:lnTo>
                      <a:pt x="1167" y="90"/>
                    </a:lnTo>
                    <a:lnTo>
                      <a:pt x="629" y="0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217" name="Freeform 921"/>
              <p:cNvSpPr>
                <a:spLocks/>
              </p:cNvSpPr>
              <p:nvPr/>
            </p:nvSpPr>
            <p:spPr bwMode="auto">
              <a:xfrm>
                <a:off x="781" y="3120"/>
                <a:ext cx="403" cy="208"/>
              </a:xfrm>
              <a:custGeom>
                <a:avLst/>
                <a:gdLst/>
                <a:ahLst/>
                <a:cxnLst>
                  <a:cxn ang="0">
                    <a:pos x="629" y="0"/>
                  </a:cxn>
                  <a:cxn ang="0">
                    <a:pos x="205" y="1130"/>
                  </a:cxn>
                  <a:cxn ang="0">
                    <a:pos x="228" y="1271"/>
                  </a:cxn>
                  <a:cxn ang="0">
                    <a:pos x="0" y="1882"/>
                  </a:cxn>
                  <a:cxn ang="0">
                    <a:pos x="402" y="1993"/>
                  </a:cxn>
                  <a:cxn ang="0">
                    <a:pos x="518" y="1743"/>
                  </a:cxn>
                  <a:cxn ang="0">
                    <a:pos x="3009" y="2356"/>
                  </a:cxn>
                  <a:cxn ang="0">
                    <a:pos x="2899" y="2615"/>
                  </a:cxn>
                  <a:cxn ang="0">
                    <a:pos x="3345" y="2709"/>
                  </a:cxn>
                  <a:cxn ang="0">
                    <a:pos x="4037" y="710"/>
                  </a:cxn>
                  <a:cxn ang="0">
                    <a:pos x="3659" y="598"/>
                  </a:cxn>
                  <a:cxn ang="0">
                    <a:pos x="1167" y="90"/>
                  </a:cxn>
                  <a:cxn ang="0">
                    <a:pos x="629" y="0"/>
                  </a:cxn>
                </a:cxnLst>
                <a:rect l="0" t="0" r="r" b="b"/>
                <a:pathLst>
                  <a:path w="4037" h="2709">
                    <a:moveTo>
                      <a:pt x="629" y="0"/>
                    </a:moveTo>
                    <a:lnTo>
                      <a:pt x="205" y="1130"/>
                    </a:lnTo>
                    <a:lnTo>
                      <a:pt x="228" y="1271"/>
                    </a:lnTo>
                    <a:lnTo>
                      <a:pt x="0" y="1882"/>
                    </a:lnTo>
                    <a:lnTo>
                      <a:pt x="402" y="1993"/>
                    </a:lnTo>
                    <a:lnTo>
                      <a:pt x="518" y="1743"/>
                    </a:lnTo>
                    <a:lnTo>
                      <a:pt x="3009" y="2356"/>
                    </a:lnTo>
                    <a:lnTo>
                      <a:pt x="2899" y="2615"/>
                    </a:lnTo>
                    <a:lnTo>
                      <a:pt x="3345" y="2709"/>
                    </a:lnTo>
                    <a:lnTo>
                      <a:pt x="4037" y="710"/>
                    </a:lnTo>
                    <a:lnTo>
                      <a:pt x="3659" y="598"/>
                    </a:lnTo>
                    <a:lnTo>
                      <a:pt x="1167" y="90"/>
                    </a:lnTo>
                    <a:lnTo>
                      <a:pt x="62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218" name="Line 922"/>
              <p:cNvSpPr>
                <a:spLocks noChangeShapeType="1"/>
              </p:cNvSpPr>
              <p:nvPr/>
            </p:nvSpPr>
            <p:spPr bwMode="auto">
              <a:xfrm>
                <a:off x="789" y="3246"/>
                <a:ext cx="43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219" name="Line 923"/>
              <p:cNvSpPr>
                <a:spLocks noChangeShapeType="1"/>
              </p:cNvSpPr>
              <p:nvPr/>
            </p:nvSpPr>
            <p:spPr bwMode="auto">
              <a:xfrm>
                <a:off x="1082" y="3301"/>
                <a:ext cx="42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220" name="Freeform 924"/>
              <p:cNvSpPr>
                <a:spLocks/>
              </p:cNvSpPr>
              <p:nvPr/>
            </p:nvSpPr>
            <p:spPr bwMode="auto">
              <a:xfrm>
                <a:off x="801" y="3124"/>
                <a:ext cx="93" cy="93"/>
              </a:xfrm>
              <a:custGeom>
                <a:avLst/>
                <a:gdLst/>
                <a:ahLst/>
                <a:cxnLst>
                  <a:cxn ang="0">
                    <a:pos x="931" y="58"/>
                  </a:cxn>
                  <a:cxn ang="0">
                    <a:pos x="443" y="0"/>
                  </a:cxn>
                  <a:cxn ang="0">
                    <a:pos x="43" y="1086"/>
                  </a:cxn>
                  <a:cxn ang="0">
                    <a:pos x="0" y="1077"/>
                  </a:cxn>
                  <a:cxn ang="0">
                    <a:pos x="23" y="1202"/>
                  </a:cxn>
                  <a:cxn ang="0">
                    <a:pos x="59" y="1202"/>
                  </a:cxn>
                  <a:cxn ang="0">
                    <a:pos x="488" y="52"/>
                  </a:cxn>
                  <a:cxn ang="0">
                    <a:pos x="918" y="118"/>
                  </a:cxn>
                  <a:cxn ang="0">
                    <a:pos x="931" y="58"/>
                  </a:cxn>
                </a:cxnLst>
                <a:rect l="0" t="0" r="r" b="b"/>
                <a:pathLst>
                  <a:path w="931" h="1202">
                    <a:moveTo>
                      <a:pt x="931" y="58"/>
                    </a:moveTo>
                    <a:lnTo>
                      <a:pt x="443" y="0"/>
                    </a:lnTo>
                    <a:lnTo>
                      <a:pt x="43" y="1086"/>
                    </a:lnTo>
                    <a:lnTo>
                      <a:pt x="0" y="1077"/>
                    </a:lnTo>
                    <a:lnTo>
                      <a:pt x="23" y="1202"/>
                    </a:lnTo>
                    <a:lnTo>
                      <a:pt x="59" y="1202"/>
                    </a:lnTo>
                    <a:lnTo>
                      <a:pt x="488" y="52"/>
                    </a:lnTo>
                    <a:lnTo>
                      <a:pt x="918" y="118"/>
                    </a:lnTo>
                    <a:lnTo>
                      <a:pt x="931" y="58"/>
                    </a:lnTo>
                    <a:close/>
                  </a:path>
                </a:pathLst>
              </a:custGeom>
              <a:solidFill>
                <a:srgbClr val="42424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221" name="Freeform 925"/>
              <p:cNvSpPr>
                <a:spLocks/>
              </p:cNvSpPr>
              <p:nvPr/>
            </p:nvSpPr>
            <p:spPr bwMode="auto">
              <a:xfrm>
                <a:off x="801" y="3124"/>
                <a:ext cx="93" cy="93"/>
              </a:xfrm>
              <a:custGeom>
                <a:avLst/>
                <a:gdLst/>
                <a:ahLst/>
                <a:cxnLst>
                  <a:cxn ang="0">
                    <a:pos x="931" y="58"/>
                  </a:cxn>
                  <a:cxn ang="0">
                    <a:pos x="443" y="0"/>
                  </a:cxn>
                  <a:cxn ang="0">
                    <a:pos x="43" y="1086"/>
                  </a:cxn>
                  <a:cxn ang="0">
                    <a:pos x="0" y="1077"/>
                  </a:cxn>
                  <a:cxn ang="0">
                    <a:pos x="23" y="1202"/>
                  </a:cxn>
                  <a:cxn ang="0">
                    <a:pos x="59" y="1202"/>
                  </a:cxn>
                  <a:cxn ang="0">
                    <a:pos x="488" y="52"/>
                  </a:cxn>
                  <a:cxn ang="0">
                    <a:pos x="918" y="118"/>
                  </a:cxn>
                  <a:cxn ang="0">
                    <a:pos x="931" y="58"/>
                  </a:cxn>
                </a:cxnLst>
                <a:rect l="0" t="0" r="r" b="b"/>
                <a:pathLst>
                  <a:path w="931" h="1202">
                    <a:moveTo>
                      <a:pt x="931" y="58"/>
                    </a:moveTo>
                    <a:lnTo>
                      <a:pt x="443" y="0"/>
                    </a:lnTo>
                    <a:lnTo>
                      <a:pt x="43" y="1086"/>
                    </a:lnTo>
                    <a:lnTo>
                      <a:pt x="0" y="1077"/>
                    </a:lnTo>
                    <a:lnTo>
                      <a:pt x="23" y="1202"/>
                    </a:lnTo>
                    <a:lnTo>
                      <a:pt x="59" y="1202"/>
                    </a:lnTo>
                    <a:lnTo>
                      <a:pt x="488" y="52"/>
                    </a:lnTo>
                    <a:lnTo>
                      <a:pt x="918" y="118"/>
                    </a:lnTo>
                    <a:lnTo>
                      <a:pt x="931" y="5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222" name="Line 926"/>
              <p:cNvSpPr>
                <a:spLocks noChangeShapeType="1"/>
              </p:cNvSpPr>
              <p:nvPr/>
            </p:nvSpPr>
            <p:spPr bwMode="auto">
              <a:xfrm>
                <a:off x="805" y="3207"/>
                <a:ext cx="1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223" name="Freeform 927"/>
              <p:cNvSpPr>
                <a:spLocks/>
              </p:cNvSpPr>
              <p:nvPr/>
            </p:nvSpPr>
            <p:spPr bwMode="auto">
              <a:xfrm>
                <a:off x="1138" y="3166"/>
                <a:ext cx="47" cy="99"/>
              </a:xfrm>
              <a:custGeom>
                <a:avLst/>
                <a:gdLst/>
                <a:ahLst/>
                <a:cxnLst>
                  <a:cxn ang="0">
                    <a:pos x="37" y="24"/>
                  </a:cxn>
                  <a:cxn ang="0">
                    <a:pos x="102" y="46"/>
                  </a:cxn>
                  <a:cxn ang="0">
                    <a:pos x="168" y="60"/>
                  </a:cxn>
                  <a:cxn ang="0">
                    <a:pos x="227" y="75"/>
                  </a:cxn>
                  <a:cxn ang="0">
                    <a:pos x="283" y="97"/>
                  </a:cxn>
                  <a:cxn ang="0">
                    <a:pos x="342" y="112"/>
                  </a:cxn>
                  <a:cxn ang="0">
                    <a:pos x="409" y="134"/>
                  </a:cxn>
                  <a:cxn ang="0">
                    <a:pos x="393" y="178"/>
                  </a:cxn>
                  <a:cxn ang="0">
                    <a:pos x="372" y="222"/>
                  </a:cxn>
                  <a:cxn ang="0">
                    <a:pos x="350" y="273"/>
                  </a:cxn>
                  <a:cxn ang="0">
                    <a:pos x="337" y="319"/>
                  </a:cxn>
                  <a:cxn ang="0">
                    <a:pos x="314" y="398"/>
                  </a:cxn>
                  <a:cxn ang="0">
                    <a:pos x="292" y="436"/>
                  </a:cxn>
                  <a:cxn ang="0">
                    <a:pos x="278" y="495"/>
                  </a:cxn>
                  <a:cxn ang="0">
                    <a:pos x="255" y="541"/>
                  </a:cxn>
                  <a:cxn ang="0">
                    <a:pos x="233" y="600"/>
                  </a:cxn>
                  <a:cxn ang="0">
                    <a:pos x="219" y="642"/>
                  </a:cxn>
                  <a:cxn ang="0">
                    <a:pos x="196" y="717"/>
                  </a:cxn>
                  <a:cxn ang="0">
                    <a:pos x="174" y="768"/>
                  </a:cxn>
                  <a:cxn ang="0">
                    <a:pos x="160" y="813"/>
                  </a:cxn>
                  <a:cxn ang="0">
                    <a:pos x="137" y="873"/>
                  </a:cxn>
                  <a:cxn ang="0">
                    <a:pos x="117" y="915"/>
                  </a:cxn>
                  <a:cxn ang="0">
                    <a:pos x="102" y="968"/>
                  </a:cxn>
                  <a:cxn ang="0">
                    <a:pos x="87" y="1012"/>
                  </a:cxn>
                  <a:cxn ang="0">
                    <a:pos x="65" y="1056"/>
                  </a:cxn>
                  <a:cxn ang="0">
                    <a:pos x="50" y="1116"/>
                  </a:cxn>
                  <a:cxn ang="0">
                    <a:pos x="28" y="1159"/>
                  </a:cxn>
                  <a:cxn ang="0">
                    <a:pos x="15" y="1210"/>
                  </a:cxn>
                  <a:cxn ang="0">
                    <a:pos x="28" y="1278"/>
                  </a:cxn>
                  <a:cxn ang="0">
                    <a:pos x="81" y="1278"/>
                  </a:cxn>
                  <a:cxn ang="0">
                    <a:pos x="95" y="1227"/>
                  </a:cxn>
                  <a:cxn ang="0">
                    <a:pos x="109" y="1168"/>
                  </a:cxn>
                  <a:cxn ang="0">
                    <a:pos x="132" y="1131"/>
                  </a:cxn>
                  <a:cxn ang="0">
                    <a:pos x="146" y="1071"/>
                  </a:cxn>
                  <a:cxn ang="0">
                    <a:pos x="168" y="1012"/>
                  </a:cxn>
                  <a:cxn ang="0">
                    <a:pos x="182" y="952"/>
                  </a:cxn>
                  <a:cxn ang="0">
                    <a:pos x="204" y="915"/>
                  </a:cxn>
                  <a:cxn ang="0">
                    <a:pos x="227" y="836"/>
                  </a:cxn>
                  <a:cxn ang="0">
                    <a:pos x="247" y="776"/>
                  </a:cxn>
                  <a:cxn ang="0">
                    <a:pos x="263" y="717"/>
                  </a:cxn>
                  <a:cxn ang="0">
                    <a:pos x="283" y="680"/>
                  </a:cxn>
                  <a:cxn ang="0">
                    <a:pos x="300" y="620"/>
                  </a:cxn>
                  <a:cxn ang="0">
                    <a:pos x="320" y="569"/>
                  </a:cxn>
                  <a:cxn ang="0">
                    <a:pos x="342" y="489"/>
                  </a:cxn>
                  <a:cxn ang="0">
                    <a:pos x="365" y="436"/>
                  </a:cxn>
                  <a:cxn ang="0">
                    <a:pos x="387" y="385"/>
                  </a:cxn>
                  <a:cxn ang="0">
                    <a:pos x="401" y="333"/>
                  </a:cxn>
                  <a:cxn ang="0">
                    <a:pos x="424" y="273"/>
                  </a:cxn>
                  <a:cxn ang="0">
                    <a:pos x="437" y="222"/>
                  </a:cxn>
                  <a:cxn ang="0">
                    <a:pos x="452" y="178"/>
                  </a:cxn>
                  <a:cxn ang="0">
                    <a:pos x="466" y="119"/>
                  </a:cxn>
                  <a:cxn ang="0">
                    <a:pos x="409" y="97"/>
                  </a:cxn>
                  <a:cxn ang="0">
                    <a:pos x="342" y="75"/>
                  </a:cxn>
                  <a:cxn ang="0">
                    <a:pos x="283" y="60"/>
                  </a:cxn>
                  <a:cxn ang="0">
                    <a:pos x="219" y="46"/>
                  </a:cxn>
                  <a:cxn ang="0">
                    <a:pos x="160" y="24"/>
                  </a:cxn>
                  <a:cxn ang="0">
                    <a:pos x="95" y="0"/>
                  </a:cxn>
                </a:cxnLst>
                <a:rect l="0" t="0" r="r" b="b"/>
                <a:pathLst>
                  <a:path w="466" h="1284">
                    <a:moveTo>
                      <a:pt x="59" y="0"/>
                    </a:moveTo>
                    <a:lnTo>
                      <a:pt x="50" y="0"/>
                    </a:lnTo>
                    <a:lnTo>
                      <a:pt x="50" y="24"/>
                    </a:lnTo>
                    <a:lnTo>
                      <a:pt x="37" y="24"/>
                    </a:lnTo>
                    <a:lnTo>
                      <a:pt x="37" y="38"/>
                    </a:lnTo>
                    <a:lnTo>
                      <a:pt x="65" y="38"/>
                    </a:lnTo>
                    <a:lnTo>
                      <a:pt x="65" y="46"/>
                    </a:lnTo>
                    <a:lnTo>
                      <a:pt x="102" y="46"/>
                    </a:lnTo>
                    <a:lnTo>
                      <a:pt x="102" y="52"/>
                    </a:lnTo>
                    <a:lnTo>
                      <a:pt x="132" y="52"/>
                    </a:lnTo>
                    <a:lnTo>
                      <a:pt x="132" y="60"/>
                    </a:lnTo>
                    <a:lnTo>
                      <a:pt x="168" y="60"/>
                    </a:lnTo>
                    <a:lnTo>
                      <a:pt x="168" y="66"/>
                    </a:lnTo>
                    <a:lnTo>
                      <a:pt x="196" y="66"/>
                    </a:lnTo>
                    <a:lnTo>
                      <a:pt x="196" y="75"/>
                    </a:lnTo>
                    <a:lnTo>
                      <a:pt x="227" y="75"/>
                    </a:lnTo>
                    <a:lnTo>
                      <a:pt x="227" y="83"/>
                    </a:lnTo>
                    <a:lnTo>
                      <a:pt x="255" y="83"/>
                    </a:lnTo>
                    <a:lnTo>
                      <a:pt x="255" y="97"/>
                    </a:lnTo>
                    <a:lnTo>
                      <a:pt x="283" y="97"/>
                    </a:lnTo>
                    <a:lnTo>
                      <a:pt x="283" y="103"/>
                    </a:lnTo>
                    <a:lnTo>
                      <a:pt x="320" y="103"/>
                    </a:lnTo>
                    <a:lnTo>
                      <a:pt x="320" y="112"/>
                    </a:lnTo>
                    <a:lnTo>
                      <a:pt x="342" y="112"/>
                    </a:lnTo>
                    <a:lnTo>
                      <a:pt x="342" y="119"/>
                    </a:lnTo>
                    <a:lnTo>
                      <a:pt x="387" y="119"/>
                    </a:lnTo>
                    <a:lnTo>
                      <a:pt x="387" y="134"/>
                    </a:lnTo>
                    <a:lnTo>
                      <a:pt x="409" y="134"/>
                    </a:lnTo>
                    <a:lnTo>
                      <a:pt x="409" y="149"/>
                    </a:lnTo>
                    <a:lnTo>
                      <a:pt x="401" y="149"/>
                    </a:lnTo>
                    <a:lnTo>
                      <a:pt x="401" y="178"/>
                    </a:lnTo>
                    <a:lnTo>
                      <a:pt x="393" y="178"/>
                    </a:lnTo>
                    <a:lnTo>
                      <a:pt x="393" y="200"/>
                    </a:lnTo>
                    <a:lnTo>
                      <a:pt x="387" y="200"/>
                    </a:lnTo>
                    <a:lnTo>
                      <a:pt x="387" y="222"/>
                    </a:lnTo>
                    <a:lnTo>
                      <a:pt x="372" y="222"/>
                    </a:lnTo>
                    <a:lnTo>
                      <a:pt x="372" y="251"/>
                    </a:lnTo>
                    <a:lnTo>
                      <a:pt x="365" y="251"/>
                    </a:lnTo>
                    <a:lnTo>
                      <a:pt x="365" y="273"/>
                    </a:lnTo>
                    <a:lnTo>
                      <a:pt x="350" y="273"/>
                    </a:lnTo>
                    <a:lnTo>
                      <a:pt x="350" y="297"/>
                    </a:lnTo>
                    <a:lnTo>
                      <a:pt x="342" y="297"/>
                    </a:lnTo>
                    <a:lnTo>
                      <a:pt x="342" y="319"/>
                    </a:lnTo>
                    <a:lnTo>
                      <a:pt x="337" y="319"/>
                    </a:lnTo>
                    <a:lnTo>
                      <a:pt x="337" y="370"/>
                    </a:lnTo>
                    <a:lnTo>
                      <a:pt x="320" y="370"/>
                    </a:lnTo>
                    <a:lnTo>
                      <a:pt x="320" y="398"/>
                    </a:lnTo>
                    <a:lnTo>
                      <a:pt x="314" y="398"/>
                    </a:lnTo>
                    <a:lnTo>
                      <a:pt x="314" y="421"/>
                    </a:lnTo>
                    <a:lnTo>
                      <a:pt x="300" y="421"/>
                    </a:lnTo>
                    <a:lnTo>
                      <a:pt x="300" y="436"/>
                    </a:lnTo>
                    <a:lnTo>
                      <a:pt x="292" y="436"/>
                    </a:lnTo>
                    <a:lnTo>
                      <a:pt x="292" y="473"/>
                    </a:lnTo>
                    <a:lnTo>
                      <a:pt x="283" y="473"/>
                    </a:lnTo>
                    <a:lnTo>
                      <a:pt x="283" y="495"/>
                    </a:lnTo>
                    <a:lnTo>
                      <a:pt x="278" y="495"/>
                    </a:lnTo>
                    <a:lnTo>
                      <a:pt x="278" y="517"/>
                    </a:lnTo>
                    <a:lnTo>
                      <a:pt x="263" y="517"/>
                    </a:lnTo>
                    <a:lnTo>
                      <a:pt x="263" y="541"/>
                    </a:lnTo>
                    <a:lnTo>
                      <a:pt x="255" y="541"/>
                    </a:lnTo>
                    <a:lnTo>
                      <a:pt x="255" y="569"/>
                    </a:lnTo>
                    <a:lnTo>
                      <a:pt x="247" y="569"/>
                    </a:lnTo>
                    <a:lnTo>
                      <a:pt x="247" y="600"/>
                    </a:lnTo>
                    <a:lnTo>
                      <a:pt x="233" y="600"/>
                    </a:lnTo>
                    <a:lnTo>
                      <a:pt x="233" y="614"/>
                    </a:lnTo>
                    <a:lnTo>
                      <a:pt x="227" y="614"/>
                    </a:lnTo>
                    <a:lnTo>
                      <a:pt x="227" y="642"/>
                    </a:lnTo>
                    <a:lnTo>
                      <a:pt x="219" y="642"/>
                    </a:lnTo>
                    <a:lnTo>
                      <a:pt x="219" y="693"/>
                    </a:lnTo>
                    <a:lnTo>
                      <a:pt x="204" y="693"/>
                    </a:lnTo>
                    <a:lnTo>
                      <a:pt x="204" y="717"/>
                    </a:lnTo>
                    <a:lnTo>
                      <a:pt x="196" y="717"/>
                    </a:lnTo>
                    <a:lnTo>
                      <a:pt x="196" y="739"/>
                    </a:lnTo>
                    <a:lnTo>
                      <a:pt x="182" y="739"/>
                    </a:lnTo>
                    <a:lnTo>
                      <a:pt x="182" y="768"/>
                    </a:lnTo>
                    <a:lnTo>
                      <a:pt x="174" y="768"/>
                    </a:lnTo>
                    <a:lnTo>
                      <a:pt x="174" y="790"/>
                    </a:lnTo>
                    <a:lnTo>
                      <a:pt x="168" y="790"/>
                    </a:lnTo>
                    <a:lnTo>
                      <a:pt x="168" y="813"/>
                    </a:lnTo>
                    <a:lnTo>
                      <a:pt x="160" y="813"/>
                    </a:lnTo>
                    <a:lnTo>
                      <a:pt x="160" y="842"/>
                    </a:lnTo>
                    <a:lnTo>
                      <a:pt x="146" y="842"/>
                    </a:lnTo>
                    <a:lnTo>
                      <a:pt x="146" y="873"/>
                    </a:lnTo>
                    <a:lnTo>
                      <a:pt x="137" y="873"/>
                    </a:lnTo>
                    <a:lnTo>
                      <a:pt x="137" y="886"/>
                    </a:lnTo>
                    <a:lnTo>
                      <a:pt x="132" y="886"/>
                    </a:lnTo>
                    <a:lnTo>
                      <a:pt x="132" y="915"/>
                    </a:lnTo>
                    <a:lnTo>
                      <a:pt x="117" y="915"/>
                    </a:lnTo>
                    <a:lnTo>
                      <a:pt x="117" y="937"/>
                    </a:lnTo>
                    <a:lnTo>
                      <a:pt x="109" y="937"/>
                    </a:lnTo>
                    <a:lnTo>
                      <a:pt x="109" y="968"/>
                    </a:lnTo>
                    <a:lnTo>
                      <a:pt x="102" y="968"/>
                    </a:lnTo>
                    <a:lnTo>
                      <a:pt x="102" y="989"/>
                    </a:lnTo>
                    <a:lnTo>
                      <a:pt x="95" y="989"/>
                    </a:lnTo>
                    <a:lnTo>
                      <a:pt x="95" y="1012"/>
                    </a:lnTo>
                    <a:lnTo>
                      <a:pt x="87" y="1012"/>
                    </a:lnTo>
                    <a:lnTo>
                      <a:pt x="87" y="1042"/>
                    </a:lnTo>
                    <a:lnTo>
                      <a:pt x="81" y="1042"/>
                    </a:lnTo>
                    <a:lnTo>
                      <a:pt x="81" y="1056"/>
                    </a:lnTo>
                    <a:lnTo>
                      <a:pt x="65" y="1056"/>
                    </a:lnTo>
                    <a:lnTo>
                      <a:pt x="65" y="1085"/>
                    </a:lnTo>
                    <a:lnTo>
                      <a:pt x="59" y="1085"/>
                    </a:lnTo>
                    <a:lnTo>
                      <a:pt x="59" y="1116"/>
                    </a:lnTo>
                    <a:lnTo>
                      <a:pt x="50" y="1116"/>
                    </a:lnTo>
                    <a:lnTo>
                      <a:pt x="50" y="1145"/>
                    </a:lnTo>
                    <a:lnTo>
                      <a:pt x="37" y="1145"/>
                    </a:lnTo>
                    <a:lnTo>
                      <a:pt x="37" y="1159"/>
                    </a:lnTo>
                    <a:lnTo>
                      <a:pt x="28" y="1159"/>
                    </a:lnTo>
                    <a:lnTo>
                      <a:pt x="28" y="1190"/>
                    </a:lnTo>
                    <a:lnTo>
                      <a:pt x="22" y="1190"/>
                    </a:lnTo>
                    <a:lnTo>
                      <a:pt x="22" y="1210"/>
                    </a:lnTo>
                    <a:lnTo>
                      <a:pt x="15" y="1210"/>
                    </a:lnTo>
                    <a:lnTo>
                      <a:pt x="15" y="1233"/>
                    </a:lnTo>
                    <a:lnTo>
                      <a:pt x="0" y="1233"/>
                    </a:lnTo>
                    <a:lnTo>
                      <a:pt x="0" y="1278"/>
                    </a:lnTo>
                    <a:lnTo>
                      <a:pt x="28" y="1278"/>
                    </a:lnTo>
                    <a:lnTo>
                      <a:pt x="28" y="1284"/>
                    </a:lnTo>
                    <a:lnTo>
                      <a:pt x="65" y="1284"/>
                    </a:lnTo>
                    <a:lnTo>
                      <a:pt x="65" y="1278"/>
                    </a:lnTo>
                    <a:lnTo>
                      <a:pt x="81" y="1278"/>
                    </a:lnTo>
                    <a:lnTo>
                      <a:pt x="81" y="1247"/>
                    </a:lnTo>
                    <a:lnTo>
                      <a:pt x="87" y="1247"/>
                    </a:lnTo>
                    <a:lnTo>
                      <a:pt x="87" y="1227"/>
                    </a:lnTo>
                    <a:lnTo>
                      <a:pt x="95" y="1227"/>
                    </a:lnTo>
                    <a:lnTo>
                      <a:pt x="95" y="1196"/>
                    </a:lnTo>
                    <a:lnTo>
                      <a:pt x="102" y="1196"/>
                    </a:lnTo>
                    <a:lnTo>
                      <a:pt x="102" y="1168"/>
                    </a:lnTo>
                    <a:lnTo>
                      <a:pt x="109" y="1168"/>
                    </a:lnTo>
                    <a:lnTo>
                      <a:pt x="109" y="1153"/>
                    </a:lnTo>
                    <a:lnTo>
                      <a:pt x="117" y="1153"/>
                    </a:lnTo>
                    <a:lnTo>
                      <a:pt x="117" y="1131"/>
                    </a:lnTo>
                    <a:lnTo>
                      <a:pt x="132" y="1131"/>
                    </a:lnTo>
                    <a:lnTo>
                      <a:pt x="132" y="1093"/>
                    </a:lnTo>
                    <a:lnTo>
                      <a:pt x="137" y="1093"/>
                    </a:lnTo>
                    <a:lnTo>
                      <a:pt x="137" y="1071"/>
                    </a:lnTo>
                    <a:lnTo>
                      <a:pt x="146" y="1071"/>
                    </a:lnTo>
                    <a:lnTo>
                      <a:pt x="146" y="1042"/>
                    </a:lnTo>
                    <a:lnTo>
                      <a:pt x="160" y="1042"/>
                    </a:lnTo>
                    <a:lnTo>
                      <a:pt x="160" y="1012"/>
                    </a:lnTo>
                    <a:lnTo>
                      <a:pt x="168" y="1012"/>
                    </a:lnTo>
                    <a:lnTo>
                      <a:pt x="168" y="989"/>
                    </a:lnTo>
                    <a:lnTo>
                      <a:pt x="174" y="989"/>
                    </a:lnTo>
                    <a:lnTo>
                      <a:pt x="174" y="952"/>
                    </a:lnTo>
                    <a:lnTo>
                      <a:pt x="182" y="952"/>
                    </a:lnTo>
                    <a:lnTo>
                      <a:pt x="182" y="932"/>
                    </a:lnTo>
                    <a:lnTo>
                      <a:pt x="196" y="932"/>
                    </a:lnTo>
                    <a:lnTo>
                      <a:pt x="196" y="915"/>
                    </a:lnTo>
                    <a:lnTo>
                      <a:pt x="204" y="915"/>
                    </a:lnTo>
                    <a:lnTo>
                      <a:pt x="204" y="886"/>
                    </a:lnTo>
                    <a:lnTo>
                      <a:pt x="219" y="886"/>
                    </a:lnTo>
                    <a:lnTo>
                      <a:pt x="219" y="836"/>
                    </a:lnTo>
                    <a:lnTo>
                      <a:pt x="227" y="836"/>
                    </a:lnTo>
                    <a:lnTo>
                      <a:pt x="227" y="805"/>
                    </a:lnTo>
                    <a:lnTo>
                      <a:pt x="233" y="805"/>
                    </a:lnTo>
                    <a:lnTo>
                      <a:pt x="233" y="776"/>
                    </a:lnTo>
                    <a:lnTo>
                      <a:pt x="247" y="776"/>
                    </a:lnTo>
                    <a:lnTo>
                      <a:pt x="247" y="753"/>
                    </a:lnTo>
                    <a:lnTo>
                      <a:pt x="255" y="753"/>
                    </a:lnTo>
                    <a:lnTo>
                      <a:pt x="255" y="717"/>
                    </a:lnTo>
                    <a:lnTo>
                      <a:pt x="263" y="717"/>
                    </a:lnTo>
                    <a:lnTo>
                      <a:pt x="263" y="693"/>
                    </a:lnTo>
                    <a:lnTo>
                      <a:pt x="278" y="693"/>
                    </a:lnTo>
                    <a:lnTo>
                      <a:pt x="278" y="680"/>
                    </a:lnTo>
                    <a:lnTo>
                      <a:pt x="283" y="680"/>
                    </a:lnTo>
                    <a:lnTo>
                      <a:pt x="283" y="651"/>
                    </a:lnTo>
                    <a:lnTo>
                      <a:pt x="292" y="651"/>
                    </a:lnTo>
                    <a:lnTo>
                      <a:pt x="292" y="620"/>
                    </a:lnTo>
                    <a:lnTo>
                      <a:pt x="300" y="620"/>
                    </a:lnTo>
                    <a:lnTo>
                      <a:pt x="300" y="600"/>
                    </a:lnTo>
                    <a:lnTo>
                      <a:pt x="314" y="600"/>
                    </a:lnTo>
                    <a:lnTo>
                      <a:pt x="314" y="569"/>
                    </a:lnTo>
                    <a:lnTo>
                      <a:pt x="320" y="569"/>
                    </a:lnTo>
                    <a:lnTo>
                      <a:pt x="320" y="541"/>
                    </a:lnTo>
                    <a:lnTo>
                      <a:pt x="337" y="541"/>
                    </a:lnTo>
                    <a:lnTo>
                      <a:pt x="337" y="489"/>
                    </a:lnTo>
                    <a:lnTo>
                      <a:pt x="342" y="489"/>
                    </a:lnTo>
                    <a:lnTo>
                      <a:pt x="342" y="458"/>
                    </a:lnTo>
                    <a:lnTo>
                      <a:pt x="350" y="458"/>
                    </a:lnTo>
                    <a:lnTo>
                      <a:pt x="350" y="436"/>
                    </a:lnTo>
                    <a:lnTo>
                      <a:pt x="365" y="436"/>
                    </a:lnTo>
                    <a:lnTo>
                      <a:pt x="365" y="415"/>
                    </a:lnTo>
                    <a:lnTo>
                      <a:pt x="372" y="415"/>
                    </a:lnTo>
                    <a:lnTo>
                      <a:pt x="372" y="385"/>
                    </a:lnTo>
                    <a:lnTo>
                      <a:pt x="387" y="385"/>
                    </a:lnTo>
                    <a:lnTo>
                      <a:pt x="387" y="356"/>
                    </a:lnTo>
                    <a:lnTo>
                      <a:pt x="393" y="356"/>
                    </a:lnTo>
                    <a:lnTo>
                      <a:pt x="393" y="333"/>
                    </a:lnTo>
                    <a:lnTo>
                      <a:pt x="401" y="333"/>
                    </a:lnTo>
                    <a:lnTo>
                      <a:pt x="401" y="304"/>
                    </a:lnTo>
                    <a:lnTo>
                      <a:pt x="409" y="304"/>
                    </a:lnTo>
                    <a:lnTo>
                      <a:pt x="409" y="273"/>
                    </a:lnTo>
                    <a:lnTo>
                      <a:pt x="424" y="273"/>
                    </a:lnTo>
                    <a:lnTo>
                      <a:pt x="424" y="251"/>
                    </a:lnTo>
                    <a:lnTo>
                      <a:pt x="429" y="251"/>
                    </a:lnTo>
                    <a:lnTo>
                      <a:pt x="429" y="222"/>
                    </a:lnTo>
                    <a:lnTo>
                      <a:pt x="437" y="222"/>
                    </a:lnTo>
                    <a:lnTo>
                      <a:pt x="437" y="200"/>
                    </a:lnTo>
                    <a:lnTo>
                      <a:pt x="446" y="200"/>
                    </a:lnTo>
                    <a:lnTo>
                      <a:pt x="446" y="178"/>
                    </a:lnTo>
                    <a:lnTo>
                      <a:pt x="452" y="178"/>
                    </a:lnTo>
                    <a:lnTo>
                      <a:pt x="452" y="149"/>
                    </a:lnTo>
                    <a:lnTo>
                      <a:pt x="459" y="149"/>
                    </a:lnTo>
                    <a:lnTo>
                      <a:pt x="459" y="119"/>
                    </a:lnTo>
                    <a:lnTo>
                      <a:pt x="466" y="119"/>
                    </a:lnTo>
                    <a:lnTo>
                      <a:pt x="466" y="103"/>
                    </a:lnTo>
                    <a:lnTo>
                      <a:pt x="437" y="103"/>
                    </a:lnTo>
                    <a:lnTo>
                      <a:pt x="437" y="97"/>
                    </a:lnTo>
                    <a:lnTo>
                      <a:pt x="409" y="97"/>
                    </a:lnTo>
                    <a:lnTo>
                      <a:pt x="409" y="83"/>
                    </a:lnTo>
                    <a:lnTo>
                      <a:pt x="372" y="83"/>
                    </a:lnTo>
                    <a:lnTo>
                      <a:pt x="372" y="75"/>
                    </a:lnTo>
                    <a:lnTo>
                      <a:pt x="342" y="75"/>
                    </a:lnTo>
                    <a:lnTo>
                      <a:pt x="342" y="66"/>
                    </a:lnTo>
                    <a:lnTo>
                      <a:pt x="314" y="66"/>
                    </a:lnTo>
                    <a:lnTo>
                      <a:pt x="314" y="60"/>
                    </a:lnTo>
                    <a:lnTo>
                      <a:pt x="283" y="60"/>
                    </a:lnTo>
                    <a:lnTo>
                      <a:pt x="283" y="52"/>
                    </a:lnTo>
                    <a:lnTo>
                      <a:pt x="247" y="52"/>
                    </a:lnTo>
                    <a:lnTo>
                      <a:pt x="247" y="46"/>
                    </a:lnTo>
                    <a:lnTo>
                      <a:pt x="219" y="46"/>
                    </a:lnTo>
                    <a:lnTo>
                      <a:pt x="219" y="38"/>
                    </a:lnTo>
                    <a:lnTo>
                      <a:pt x="182" y="38"/>
                    </a:lnTo>
                    <a:lnTo>
                      <a:pt x="182" y="24"/>
                    </a:lnTo>
                    <a:lnTo>
                      <a:pt x="160" y="24"/>
                    </a:lnTo>
                    <a:lnTo>
                      <a:pt x="160" y="15"/>
                    </a:lnTo>
                    <a:lnTo>
                      <a:pt x="117" y="15"/>
                    </a:lnTo>
                    <a:lnTo>
                      <a:pt x="117" y="0"/>
                    </a:lnTo>
                    <a:lnTo>
                      <a:pt x="95" y="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224" name="Freeform 928"/>
              <p:cNvSpPr>
                <a:spLocks/>
              </p:cNvSpPr>
              <p:nvPr/>
            </p:nvSpPr>
            <p:spPr bwMode="auto">
              <a:xfrm>
                <a:off x="1138" y="3165"/>
                <a:ext cx="47" cy="100"/>
              </a:xfrm>
              <a:custGeom>
                <a:avLst/>
                <a:gdLst/>
                <a:ahLst/>
                <a:cxnLst>
                  <a:cxn ang="0">
                    <a:pos x="0" y="1277"/>
                  </a:cxn>
                  <a:cxn ang="0">
                    <a:pos x="409" y="147"/>
                  </a:cxn>
                  <a:cxn ang="0">
                    <a:pos x="37" y="37"/>
                  </a:cxn>
                  <a:cxn ang="0">
                    <a:pos x="59" y="0"/>
                  </a:cxn>
                  <a:cxn ang="0">
                    <a:pos x="466" y="116"/>
                  </a:cxn>
                  <a:cxn ang="0">
                    <a:pos x="65" y="1297"/>
                  </a:cxn>
                  <a:cxn ang="0">
                    <a:pos x="0" y="1277"/>
                  </a:cxn>
                </a:cxnLst>
                <a:rect l="0" t="0" r="r" b="b"/>
                <a:pathLst>
                  <a:path w="466" h="1297">
                    <a:moveTo>
                      <a:pt x="0" y="1277"/>
                    </a:moveTo>
                    <a:lnTo>
                      <a:pt x="409" y="147"/>
                    </a:lnTo>
                    <a:lnTo>
                      <a:pt x="37" y="37"/>
                    </a:lnTo>
                    <a:lnTo>
                      <a:pt x="59" y="0"/>
                    </a:lnTo>
                    <a:lnTo>
                      <a:pt x="466" y="116"/>
                    </a:lnTo>
                    <a:lnTo>
                      <a:pt x="65" y="1297"/>
                    </a:lnTo>
                    <a:lnTo>
                      <a:pt x="0" y="127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225" name="Freeform 929"/>
              <p:cNvSpPr>
                <a:spLocks/>
              </p:cNvSpPr>
              <p:nvPr/>
            </p:nvSpPr>
            <p:spPr bwMode="auto">
              <a:xfrm>
                <a:off x="1141" y="3167"/>
                <a:ext cx="40" cy="12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0" y="88"/>
                  </a:cxn>
                  <a:cxn ang="0">
                    <a:pos x="59" y="68"/>
                  </a:cxn>
                  <a:cxn ang="0">
                    <a:pos x="373" y="148"/>
                  </a:cxn>
                  <a:cxn ang="0">
                    <a:pos x="396" y="97"/>
                  </a:cxn>
                  <a:cxn ang="0">
                    <a:pos x="31" y="0"/>
                  </a:cxn>
                </a:cxnLst>
                <a:rect l="0" t="0" r="r" b="b"/>
                <a:pathLst>
                  <a:path w="396" h="148">
                    <a:moveTo>
                      <a:pt x="31" y="0"/>
                    </a:moveTo>
                    <a:lnTo>
                      <a:pt x="0" y="88"/>
                    </a:lnTo>
                    <a:lnTo>
                      <a:pt x="59" y="68"/>
                    </a:lnTo>
                    <a:lnTo>
                      <a:pt x="373" y="148"/>
                    </a:lnTo>
                    <a:lnTo>
                      <a:pt x="396" y="97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42424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226" name="Freeform 930"/>
              <p:cNvSpPr>
                <a:spLocks/>
              </p:cNvSpPr>
              <p:nvPr/>
            </p:nvSpPr>
            <p:spPr bwMode="auto">
              <a:xfrm>
                <a:off x="1141" y="3167"/>
                <a:ext cx="40" cy="12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0" y="88"/>
                  </a:cxn>
                  <a:cxn ang="0">
                    <a:pos x="59" y="68"/>
                  </a:cxn>
                  <a:cxn ang="0">
                    <a:pos x="373" y="148"/>
                  </a:cxn>
                  <a:cxn ang="0">
                    <a:pos x="396" y="97"/>
                  </a:cxn>
                  <a:cxn ang="0">
                    <a:pos x="31" y="0"/>
                  </a:cxn>
                </a:cxnLst>
                <a:rect l="0" t="0" r="r" b="b"/>
                <a:pathLst>
                  <a:path w="396" h="148">
                    <a:moveTo>
                      <a:pt x="31" y="0"/>
                    </a:moveTo>
                    <a:lnTo>
                      <a:pt x="0" y="88"/>
                    </a:lnTo>
                    <a:lnTo>
                      <a:pt x="59" y="68"/>
                    </a:lnTo>
                    <a:lnTo>
                      <a:pt x="373" y="148"/>
                    </a:lnTo>
                    <a:lnTo>
                      <a:pt x="396" y="97"/>
                    </a:lnTo>
                    <a:lnTo>
                      <a:pt x="31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227" name="Line 931"/>
              <p:cNvSpPr>
                <a:spLocks noChangeShapeType="1"/>
              </p:cNvSpPr>
              <p:nvPr/>
            </p:nvSpPr>
            <p:spPr bwMode="auto">
              <a:xfrm flipH="1" flipV="1">
                <a:off x="1144" y="3167"/>
                <a:ext cx="4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228" name="Freeform 932"/>
              <p:cNvSpPr>
                <a:spLocks/>
              </p:cNvSpPr>
              <p:nvPr/>
            </p:nvSpPr>
            <p:spPr bwMode="auto">
              <a:xfrm>
                <a:off x="1136" y="3262"/>
                <a:ext cx="8" cy="12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0" y="134"/>
                  </a:cxn>
                  <a:cxn ang="0">
                    <a:pos x="28" y="156"/>
                  </a:cxn>
                  <a:cxn ang="0">
                    <a:pos x="87" y="37"/>
                  </a:cxn>
                  <a:cxn ang="0">
                    <a:pos x="28" y="0"/>
                  </a:cxn>
                </a:cxnLst>
                <a:rect l="0" t="0" r="r" b="b"/>
                <a:pathLst>
                  <a:path w="87" h="156">
                    <a:moveTo>
                      <a:pt x="28" y="0"/>
                    </a:moveTo>
                    <a:lnTo>
                      <a:pt x="0" y="134"/>
                    </a:lnTo>
                    <a:lnTo>
                      <a:pt x="28" y="156"/>
                    </a:lnTo>
                    <a:lnTo>
                      <a:pt x="87" y="3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2424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229" name="Freeform 933"/>
              <p:cNvSpPr>
                <a:spLocks/>
              </p:cNvSpPr>
              <p:nvPr/>
            </p:nvSpPr>
            <p:spPr bwMode="auto">
              <a:xfrm>
                <a:off x="1136" y="3262"/>
                <a:ext cx="8" cy="12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0" y="134"/>
                  </a:cxn>
                  <a:cxn ang="0">
                    <a:pos x="28" y="156"/>
                  </a:cxn>
                  <a:cxn ang="0">
                    <a:pos x="87" y="37"/>
                  </a:cxn>
                  <a:cxn ang="0">
                    <a:pos x="28" y="0"/>
                  </a:cxn>
                </a:cxnLst>
                <a:rect l="0" t="0" r="r" b="b"/>
                <a:pathLst>
                  <a:path w="87" h="156">
                    <a:moveTo>
                      <a:pt x="28" y="0"/>
                    </a:moveTo>
                    <a:lnTo>
                      <a:pt x="0" y="134"/>
                    </a:lnTo>
                    <a:lnTo>
                      <a:pt x="28" y="156"/>
                    </a:lnTo>
                    <a:lnTo>
                      <a:pt x="87" y="37"/>
                    </a:lnTo>
                    <a:lnTo>
                      <a:pt x="2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230" name="Freeform 934"/>
              <p:cNvSpPr>
                <a:spLocks/>
              </p:cNvSpPr>
              <p:nvPr/>
            </p:nvSpPr>
            <p:spPr bwMode="auto">
              <a:xfrm>
                <a:off x="891" y="3125"/>
                <a:ext cx="256" cy="49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0" y="110"/>
                  </a:cxn>
                  <a:cxn ang="0">
                    <a:pos x="2516" y="633"/>
                  </a:cxn>
                  <a:cxn ang="0">
                    <a:pos x="2566" y="494"/>
                  </a:cxn>
                  <a:cxn ang="0">
                    <a:pos x="1234" y="176"/>
                  </a:cxn>
                  <a:cxn ang="0">
                    <a:pos x="37" y="0"/>
                  </a:cxn>
                </a:cxnLst>
                <a:rect l="0" t="0" r="r" b="b"/>
                <a:pathLst>
                  <a:path w="2566" h="633">
                    <a:moveTo>
                      <a:pt x="37" y="0"/>
                    </a:moveTo>
                    <a:lnTo>
                      <a:pt x="0" y="110"/>
                    </a:lnTo>
                    <a:lnTo>
                      <a:pt x="2516" y="633"/>
                    </a:lnTo>
                    <a:lnTo>
                      <a:pt x="2566" y="494"/>
                    </a:lnTo>
                    <a:lnTo>
                      <a:pt x="1234" y="176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231" name="Freeform 935"/>
              <p:cNvSpPr>
                <a:spLocks/>
              </p:cNvSpPr>
              <p:nvPr/>
            </p:nvSpPr>
            <p:spPr bwMode="auto">
              <a:xfrm>
                <a:off x="891" y="3125"/>
                <a:ext cx="256" cy="49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0" y="110"/>
                  </a:cxn>
                  <a:cxn ang="0">
                    <a:pos x="2516" y="633"/>
                  </a:cxn>
                  <a:cxn ang="0">
                    <a:pos x="2566" y="494"/>
                  </a:cxn>
                  <a:cxn ang="0">
                    <a:pos x="1234" y="176"/>
                  </a:cxn>
                  <a:cxn ang="0">
                    <a:pos x="37" y="0"/>
                  </a:cxn>
                </a:cxnLst>
                <a:rect l="0" t="0" r="r" b="b"/>
                <a:pathLst>
                  <a:path w="2566" h="633">
                    <a:moveTo>
                      <a:pt x="37" y="0"/>
                    </a:moveTo>
                    <a:lnTo>
                      <a:pt x="0" y="110"/>
                    </a:lnTo>
                    <a:lnTo>
                      <a:pt x="2516" y="633"/>
                    </a:lnTo>
                    <a:lnTo>
                      <a:pt x="2566" y="494"/>
                    </a:lnTo>
                    <a:lnTo>
                      <a:pt x="1234" y="176"/>
                    </a:lnTo>
                    <a:lnTo>
                      <a:pt x="3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232" name="Freeform 936"/>
              <p:cNvSpPr>
                <a:spLocks/>
              </p:cNvSpPr>
              <p:nvPr/>
            </p:nvSpPr>
            <p:spPr bwMode="auto">
              <a:xfrm>
                <a:off x="973" y="3137"/>
                <a:ext cx="73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" y="80"/>
                  </a:cxn>
                  <a:cxn ang="0">
                    <a:pos x="685" y="222"/>
                  </a:cxn>
                  <a:cxn ang="0">
                    <a:pos x="729" y="139"/>
                  </a:cxn>
                  <a:cxn ang="0">
                    <a:pos x="642" y="80"/>
                  </a:cxn>
                  <a:cxn ang="0">
                    <a:pos x="0" y="0"/>
                  </a:cxn>
                </a:cxnLst>
                <a:rect l="0" t="0" r="r" b="b"/>
                <a:pathLst>
                  <a:path w="729" h="222">
                    <a:moveTo>
                      <a:pt x="0" y="0"/>
                    </a:moveTo>
                    <a:lnTo>
                      <a:pt x="22" y="80"/>
                    </a:lnTo>
                    <a:lnTo>
                      <a:pt x="685" y="222"/>
                    </a:lnTo>
                    <a:lnTo>
                      <a:pt x="729" y="139"/>
                    </a:lnTo>
                    <a:lnTo>
                      <a:pt x="642" y="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282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233" name="Freeform 937"/>
              <p:cNvSpPr>
                <a:spLocks/>
              </p:cNvSpPr>
              <p:nvPr/>
            </p:nvSpPr>
            <p:spPr bwMode="auto">
              <a:xfrm>
                <a:off x="973" y="3137"/>
                <a:ext cx="73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" y="80"/>
                  </a:cxn>
                  <a:cxn ang="0">
                    <a:pos x="685" y="222"/>
                  </a:cxn>
                  <a:cxn ang="0">
                    <a:pos x="729" y="139"/>
                  </a:cxn>
                  <a:cxn ang="0">
                    <a:pos x="642" y="80"/>
                  </a:cxn>
                  <a:cxn ang="0">
                    <a:pos x="0" y="0"/>
                  </a:cxn>
                </a:cxnLst>
                <a:rect l="0" t="0" r="r" b="b"/>
                <a:pathLst>
                  <a:path w="729" h="222">
                    <a:moveTo>
                      <a:pt x="0" y="0"/>
                    </a:moveTo>
                    <a:lnTo>
                      <a:pt x="22" y="80"/>
                    </a:lnTo>
                    <a:lnTo>
                      <a:pt x="685" y="222"/>
                    </a:lnTo>
                    <a:lnTo>
                      <a:pt x="729" y="139"/>
                    </a:lnTo>
                    <a:lnTo>
                      <a:pt x="642" y="8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234" name="Line 938"/>
              <p:cNvSpPr>
                <a:spLocks noChangeShapeType="1"/>
              </p:cNvSpPr>
              <p:nvPr/>
            </p:nvSpPr>
            <p:spPr bwMode="auto">
              <a:xfrm>
                <a:off x="1034" y="3147"/>
                <a:ext cx="7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235" name="Freeform 939"/>
              <p:cNvSpPr>
                <a:spLocks/>
              </p:cNvSpPr>
              <p:nvPr/>
            </p:nvSpPr>
            <p:spPr bwMode="auto">
              <a:xfrm>
                <a:off x="973" y="3131"/>
                <a:ext cx="64" cy="16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0" y="80"/>
                  </a:cxn>
                  <a:cxn ang="0">
                    <a:pos x="605" y="212"/>
                  </a:cxn>
                  <a:cxn ang="0">
                    <a:pos x="642" y="148"/>
                  </a:cxn>
                  <a:cxn ang="0">
                    <a:pos x="15" y="0"/>
                  </a:cxn>
                </a:cxnLst>
                <a:rect l="0" t="0" r="r" b="b"/>
                <a:pathLst>
                  <a:path w="642" h="212">
                    <a:moveTo>
                      <a:pt x="15" y="0"/>
                    </a:moveTo>
                    <a:lnTo>
                      <a:pt x="0" y="80"/>
                    </a:lnTo>
                    <a:lnTo>
                      <a:pt x="605" y="212"/>
                    </a:lnTo>
                    <a:lnTo>
                      <a:pt x="642" y="148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236" name="Freeform 940"/>
              <p:cNvSpPr>
                <a:spLocks/>
              </p:cNvSpPr>
              <p:nvPr/>
            </p:nvSpPr>
            <p:spPr bwMode="auto">
              <a:xfrm>
                <a:off x="973" y="3131"/>
                <a:ext cx="64" cy="16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0" y="80"/>
                  </a:cxn>
                  <a:cxn ang="0">
                    <a:pos x="605" y="212"/>
                  </a:cxn>
                  <a:cxn ang="0">
                    <a:pos x="642" y="148"/>
                  </a:cxn>
                  <a:cxn ang="0">
                    <a:pos x="15" y="0"/>
                  </a:cxn>
                </a:cxnLst>
                <a:rect l="0" t="0" r="r" b="b"/>
                <a:pathLst>
                  <a:path w="642" h="212">
                    <a:moveTo>
                      <a:pt x="15" y="0"/>
                    </a:moveTo>
                    <a:lnTo>
                      <a:pt x="0" y="80"/>
                    </a:lnTo>
                    <a:lnTo>
                      <a:pt x="605" y="212"/>
                    </a:lnTo>
                    <a:lnTo>
                      <a:pt x="642" y="148"/>
                    </a:lnTo>
                    <a:lnTo>
                      <a:pt x="1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237" name="Freeform 941"/>
              <p:cNvSpPr>
                <a:spLocks/>
              </p:cNvSpPr>
              <p:nvPr/>
            </p:nvSpPr>
            <p:spPr bwMode="auto">
              <a:xfrm>
                <a:off x="836" y="3143"/>
                <a:ext cx="300" cy="147"/>
              </a:xfrm>
              <a:custGeom>
                <a:avLst/>
                <a:gdLst/>
                <a:ahLst/>
                <a:cxnLst>
                  <a:cxn ang="0">
                    <a:pos x="525" y="0"/>
                  </a:cxn>
                  <a:cxn ang="0">
                    <a:pos x="0" y="1328"/>
                  </a:cxn>
                  <a:cxn ang="0">
                    <a:pos x="2490" y="1919"/>
                  </a:cxn>
                  <a:cxn ang="0">
                    <a:pos x="2995" y="554"/>
                  </a:cxn>
                  <a:cxn ang="0">
                    <a:pos x="525" y="0"/>
                  </a:cxn>
                </a:cxnLst>
                <a:rect l="0" t="0" r="r" b="b"/>
                <a:pathLst>
                  <a:path w="2995" h="1919">
                    <a:moveTo>
                      <a:pt x="525" y="0"/>
                    </a:moveTo>
                    <a:lnTo>
                      <a:pt x="0" y="1328"/>
                    </a:lnTo>
                    <a:lnTo>
                      <a:pt x="2490" y="1919"/>
                    </a:lnTo>
                    <a:lnTo>
                      <a:pt x="2995" y="554"/>
                    </a:lnTo>
                    <a:lnTo>
                      <a:pt x="525" y="0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4238" name="Freeform 942"/>
            <p:cNvSpPr>
              <a:spLocks/>
            </p:cNvSpPr>
            <p:nvPr/>
          </p:nvSpPr>
          <p:spPr bwMode="auto">
            <a:xfrm>
              <a:off x="836" y="3143"/>
              <a:ext cx="300" cy="147"/>
            </a:xfrm>
            <a:custGeom>
              <a:avLst/>
              <a:gdLst/>
              <a:ahLst/>
              <a:cxnLst>
                <a:cxn ang="0">
                  <a:pos x="525" y="0"/>
                </a:cxn>
                <a:cxn ang="0">
                  <a:pos x="0" y="1328"/>
                </a:cxn>
                <a:cxn ang="0">
                  <a:pos x="2490" y="1919"/>
                </a:cxn>
                <a:cxn ang="0">
                  <a:pos x="2995" y="554"/>
                </a:cxn>
                <a:cxn ang="0">
                  <a:pos x="525" y="0"/>
                </a:cxn>
              </a:cxnLst>
              <a:rect l="0" t="0" r="r" b="b"/>
              <a:pathLst>
                <a:path w="2995" h="1919">
                  <a:moveTo>
                    <a:pt x="525" y="0"/>
                  </a:moveTo>
                  <a:lnTo>
                    <a:pt x="0" y="1328"/>
                  </a:lnTo>
                  <a:lnTo>
                    <a:pt x="2490" y="1919"/>
                  </a:lnTo>
                  <a:lnTo>
                    <a:pt x="2995" y="554"/>
                  </a:lnTo>
                  <a:lnTo>
                    <a:pt x="52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239" name="Freeform 943"/>
            <p:cNvSpPr>
              <a:spLocks/>
            </p:cNvSpPr>
            <p:nvPr/>
          </p:nvSpPr>
          <p:spPr bwMode="auto">
            <a:xfrm>
              <a:off x="851" y="3145"/>
              <a:ext cx="266" cy="142"/>
            </a:xfrm>
            <a:custGeom>
              <a:avLst/>
              <a:gdLst/>
              <a:ahLst/>
              <a:cxnLst>
                <a:cxn ang="0">
                  <a:pos x="451" y="89"/>
                </a:cxn>
                <a:cxn ang="0">
                  <a:pos x="416" y="208"/>
                </a:cxn>
                <a:cxn ang="0">
                  <a:pos x="373" y="310"/>
                </a:cxn>
                <a:cxn ang="0">
                  <a:pos x="336" y="435"/>
                </a:cxn>
                <a:cxn ang="0">
                  <a:pos x="292" y="531"/>
                </a:cxn>
                <a:cxn ang="0">
                  <a:pos x="263" y="628"/>
                </a:cxn>
                <a:cxn ang="0">
                  <a:pos x="227" y="708"/>
                </a:cxn>
                <a:cxn ang="0">
                  <a:pos x="196" y="826"/>
                </a:cxn>
                <a:cxn ang="0">
                  <a:pos x="154" y="892"/>
                </a:cxn>
                <a:cxn ang="0">
                  <a:pos x="124" y="989"/>
                </a:cxn>
                <a:cxn ang="0">
                  <a:pos x="96" y="1077"/>
                </a:cxn>
                <a:cxn ang="0">
                  <a:pos x="67" y="1167"/>
                </a:cxn>
                <a:cxn ang="0">
                  <a:pos x="31" y="1247"/>
                </a:cxn>
                <a:cxn ang="0">
                  <a:pos x="0" y="1343"/>
                </a:cxn>
                <a:cxn ang="0">
                  <a:pos x="146" y="1365"/>
                </a:cxn>
                <a:cxn ang="0">
                  <a:pos x="300" y="1417"/>
                </a:cxn>
                <a:cxn ang="0">
                  <a:pos x="451" y="1440"/>
                </a:cxn>
                <a:cxn ang="0">
                  <a:pos x="569" y="1477"/>
                </a:cxn>
                <a:cxn ang="0">
                  <a:pos x="721" y="1505"/>
                </a:cxn>
                <a:cxn ang="0">
                  <a:pos x="867" y="1550"/>
                </a:cxn>
                <a:cxn ang="0">
                  <a:pos x="1029" y="1579"/>
                </a:cxn>
                <a:cxn ang="0">
                  <a:pos x="1138" y="1616"/>
                </a:cxn>
                <a:cxn ang="0">
                  <a:pos x="1319" y="1647"/>
                </a:cxn>
                <a:cxn ang="0">
                  <a:pos x="1436" y="1684"/>
                </a:cxn>
                <a:cxn ang="0">
                  <a:pos x="1589" y="1712"/>
                </a:cxn>
                <a:cxn ang="0">
                  <a:pos x="1705" y="1757"/>
                </a:cxn>
                <a:cxn ang="0">
                  <a:pos x="1896" y="1786"/>
                </a:cxn>
                <a:cxn ang="0">
                  <a:pos x="2011" y="1823"/>
                </a:cxn>
                <a:cxn ang="0">
                  <a:pos x="2172" y="1851"/>
                </a:cxn>
                <a:cxn ang="0">
                  <a:pos x="2192" y="1757"/>
                </a:cxn>
                <a:cxn ang="0">
                  <a:pos x="2237" y="1667"/>
                </a:cxn>
                <a:cxn ang="0">
                  <a:pos x="2266" y="1565"/>
                </a:cxn>
                <a:cxn ang="0">
                  <a:pos x="2310" y="1468"/>
                </a:cxn>
                <a:cxn ang="0">
                  <a:pos x="2338" y="1380"/>
                </a:cxn>
                <a:cxn ang="0">
                  <a:pos x="2375" y="1297"/>
                </a:cxn>
                <a:cxn ang="0">
                  <a:pos x="2405" y="1196"/>
                </a:cxn>
                <a:cxn ang="0">
                  <a:pos x="2434" y="1121"/>
                </a:cxn>
                <a:cxn ang="0">
                  <a:pos x="2462" y="1025"/>
                </a:cxn>
                <a:cxn ang="0">
                  <a:pos x="2499" y="960"/>
                </a:cxn>
                <a:cxn ang="0">
                  <a:pos x="2529" y="841"/>
                </a:cxn>
                <a:cxn ang="0">
                  <a:pos x="2557" y="767"/>
                </a:cxn>
                <a:cxn ang="0">
                  <a:pos x="2588" y="670"/>
                </a:cxn>
                <a:cxn ang="0">
                  <a:pos x="2624" y="591"/>
                </a:cxn>
                <a:cxn ang="0">
                  <a:pos x="2653" y="486"/>
                </a:cxn>
                <a:cxn ang="0">
                  <a:pos x="2442" y="450"/>
                </a:cxn>
                <a:cxn ang="0">
                  <a:pos x="2288" y="406"/>
                </a:cxn>
                <a:cxn ang="0">
                  <a:pos x="2120" y="375"/>
                </a:cxn>
                <a:cxn ang="0">
                  <a:pos x="2005" y="338"/>
                </a:cxn>
                <a:cxn ang="0">
                  <a:pos x="1844" y="318"/>
                </a:cxn>
                <a:cxn ang="0">
                  <a:pos x="1719" y="272"/>
                </a:cxn>
                <a:cxn ang="0">
                  <a:pos x="1523" y="236"/>
                </a:cxn>
                <a:cxn ang="0">
                  <a:pos x="1408" y="208"/>
                </a:cxn>
                <a:cxn ang="0">
                  <a:pos x="1239" y="177"/>
                </a:cxn>
                <a:cxn ang="0">
                  <a:pos x="1116" y="140"/>
                </a:cxn>
                <a:cxn ang="0">
                  <a:pos x="919" y="111"/>
                </a:cxn>
                <a:cxn ang="0">
                  <a:pos x="788" y="66"/>
                </a:cxn>
                <a:cxn ang="0">
                  <a:pos x="627" y="37"/>
                </a:cxn>
                <a:cxn ang="0">
                  <a:pos x="510" y="0"/>
                </a:cxn>
              </a:cxnLst>
              <a:rect l="0" t="0" r="r" b="b"/>
              <a:pathLst>
                <a:path w="2653" h="1851">
                  <a:moveTo>
                    <a:pt x="474" y="0"/>
                  </a:moveTo>
                  <a:lnTo>
                    <a:pt x="474" y="28"/>
                  </a:lnTo>
                  <a:lnTo>
                    <a:pt x="466" y="28"/>
                  </a:lnTo>
                  <a:lnTo>
                    <a:pt x="466" y="59"/>
                  </a:lnTo>
                  <a:lnTo>
                    <a:pt x="460" y="59"/>
                  </a:lnTo>
                  <a:lnTo>
                    <a:pt x="460" y="89"/>
                  </a:lnTo>
                  <a:lnTo>
                    <a:pt x="451" y="89"/>
                  </a:lnTo>
                  <a:lnTo>
                    <a:pt x="451" y="111"/>
                  </a:lnTo>
                  <a:lnTo>
                    <a:pt x="438" y="111"/>
                  </a:lnTo>
                  <a:lnTo>
                    <a:pt x="438" y="133"/>
                  </a:lnTo>
                  <a:lnTo>
                    <a:pt x="429" y="133"/>
                  </a:lnTo>
                  <a:lnTo>
                    <a:pt x="429" y="184"/>
                  </a:lnTo>
                  <a:lnTo>
                    <a:pt x="416" y="184"/>
                  </a:lnTo>
                  <a:lnTo>
                    <a:pt x="416" y="208"/>
                  </a:lnTo>
                  <a:lnTo>
                    <a:pt x="409" y="208"/>
                  </a:lnTo>
                  <a:lnTo>
                    <a:pt x="409" y="228"/>
                  </a:lnTo>
                  <a:lnTo>
                    <a:pt x="392" y="228"/>
                  </a:lnTo>
                  <a:lnTo>
                    <a:pt x="392" y="272"/>
                  </a:lnTo>
                  <a:lnTo>
                    <a:pt x="379" y="272"/>
                  </a:lnTo>
                  <a:lnTo>
                    <a:pt x="379" y="310"/>
                  </a:lnTo>
                  <a:lnTo>
                    <a:pt x="373" y="310"/>
                  </a:lnTo>
                  <a:lnTo>
                    <a:pt x="373" y="332"/>
                  </a:lnTo>
                  <a:lnTo>
                    <a:pt x="357" y="332"/>
                  </a:lnTo>
                  <a:lnTo>
                    <a:pt x="357" y="375"/>
                  </a:lnTo>
                  <a:lnTo>
                    <a:pt x="342" y="375"/>
                  </a:lnTo>
                  <a:lnTo>
                    <a:pt x="342" y="406"/>
                  </a:lnTo>
                  <a:lnTo>
                    <a:pt x="336" y="406"/>
                  </a:lnTo>
                  <a:lnTo>
                    <a:pt x="336" y="435"/>
                  </a:lnTo>
                  <a:lnTo>
                    <a:pt x="320" y="435"/>
                  </a:lnTo>
                  <a:lnTo>
                    <a:pt x="320" y="472"/>
                  </a:lnTo>
                  <a:lnTo>
                    <a:pt x="305" y="472"/>
                  </a:lnTo>
                  <a:lnTo>
                    <a:pt x="305" y="509"/>
                  </a:lnTo>
                  <a:lnTo>
                    <a:pt x="300" y="509"/>
                  </a:lnTo>
                  <a:lnTo>
                    <a:pt x="300" y="531"/>
                  </a:lnTo>
                  <a:lnTo>
                    <a:pt x="292" y="531"/>
                  </a:lnTo>
                  <a:lnTo>
                    <a:pt x="292" y="545"/>
                  </a:lnTo>
                  <a:lnTo>
                    <a:pt x="277" y="545"/>
                  </a:lnTo>
                  <a:lnTo>
                    <a:pt x="277" y="576"/>
                  </a:lnTo>
                  <a:lnTo>
                    <a:pt x="270" y="576"/>
                  </a:lnTo>
                  <a:lnTo>
                    <a:pt x="270" y="605"/>
                  </a:lnTo>
                  <a:lnTo>
                    <a:pt x="263" y="605"/>
                  </a:lnTo>
                  <a:lnTo>
                    <a:pt x="263" y="628"/>
                  </a:lnTo>
                  <a:lnTo>
                    <a:pt x="255" y="628"/>
                  </a:lnTo>
                  <a:lnTo>
                    <a:pt x="255" y="650"/>
                  </a:lnTo>
                  <a:lnTo>
                    <a:pt x="241" y="650"/>
                  </a:lnTo>
                  <a:lnTo>
                    <a:pt x="241" y="670"/>
                  </a:lnTo>
                  <a:lnTo>
                    <a:pt x="233" y="670"/>
                  </a:lnTo>
                  <a:lnTo>
                    <a:pt x="233" y="708"/>
                  </a:lnTo>
                  <a:lnTo>
                    <a:pt x="227" y="708"/>
                  </a:lnTo>
                  <a:lnTo>
                    <a:pt x="227" y="723"/>
                  </a:lnTo>
                  <a:lnTo>
                    <a:pt x="218" y="723"/>
                  </a:lnTo>
                  <a:lnTo>
                    <a:pt x="218" y="753"/>
                  </a:lnTo>
                  <a:lnTo>
                    <a:pt x="205" y="753"/>
                  </a:lnTo>
                  <a:lnTo>
                    <a:pt x="205" y="804"/>
                  </a:lnTo>
                  <a:lnTo>
                    <a:pt x="196" y="804"/>
                  </a:lnTo>
                  <a:lnTo>
                    <a:pt x="196" y="826"/>
                  </a:lnTo>
                  <a:lnTo>
                    <a:pt x="183" y="826"/>
                  </a:lnTo>
                  <a:lnTo>
                    <a:pt x="183" y="849"/>
                  </a:lnTo>
                  <a:lnTo>
                    <a:pt x="176" y="849"/>
                  </a:lnTo>
                  <a:lnTo>
                    <a:pt x="176" y="872"/>
                  </a:lnTo>
                  <a:lnTo>
                    <a:pt x="160" y="872"/>
                  </a:lnTo>
                  <a:lnTo>
                    <a:pt x="160" y="892"/>
                  </a:lnTo>
                  <a:lnTo>
                    <a:pt x="154" y="892"/>
                  </a:lnTo>
                  <a:lnTo>
                    <a:pt x="154" y="923"/>
                  </a:lnTo>
                  <a:lnTo>
                    <a:pt x="146" y="923"/>
                  </a:lnTo>
                  <a:lnTo>
                    <a:pt x="146" y="952"/>
                  </a:lnTo>
                  <a:lnTo>
                    <a:pt x="140" y="952"/>
                  </a:lnTo>
                  <a:lnTo>
                    <a:pt x="140" y="982"/>
                  </a:lnTo>
                  <a:lnTo>
                    <a:pt x="124" y="982"/>
                  </a:lnTo>
                  <a:lnTo>
                    <a:pt x="124" y="989"/>
                  </a:lnTo>
                  <a:lnTo>
                    <a:pt x="118" y="989"/>
                  </a:lnTo>
                  <a:lnTo>
                    <a:pt x="118" y="1025"/>
                  </a:lnTo>
                  <a:lnTo>
                    <a:pt x="109" y="1025"/>
                  </a:lnTo>
                  <a:lnTo>
                    <a:pt x="109" y="1048"/>
                  </a:lnTo>
                  <a:lnTo>
                    <a:pt x="103" y="1048"/>
                  </a:lnTo>
                  <a:lnTo>
                    <a:pt x="103" y="1077"/>
                  </a:lnTo>
                  <a:lnTo>
                    <a:pt x="96" y="1077"/>
                  </a:lnTo>
                  <a:lnTo>
                    <a:pt x="96" y="1093"/>
                  </a:lnTo>
                  <a:lnTo>
                    <a:pt x="87" y="1093"/>
                  </a:lnTo>
                  <a:lnTo>
                    <a:pt x="87" y="1121"/>
                  </a:lnTo>
                  <a:lnTo>
                    <a:pt x="73" y="1121"/>
                  </a:lnTo>
                  <a:lnTo>
                    <a:pt x="73" y="1150"/>
                  </a:lnTo>
                  <a:lnTo>
                    <a:pt x="67" y="1150"/>
                  </a:lnTo>
                  <a:lnTo>
                    <a:pt x="67" y="1167"/>
                  </a:lnTo>
                  <a:lnTo>
                    <a:pt x="59" y="1167"/>
                  </a:lnTo>
                  <a:lnTo>
                    <a:pt x="59" y="1196"/>
                  </a:lnTo>
                  <a:lnTo>
                    <a:pt x="44" y="1196"/>
                  </a:lnTo>
                  <a:lnTo>
                    <a:pt x="44" y="1224"/>
                  </a:lnTo>
                  <a:lnTo>
                    <a:pt x="37" y="1224"/>
                  </a:lnTo>
                  <a:lnTo>
                    <a:pt x="37" y="1247"/>
                  </a:lnTo>
                  <a:lnTo>
                    <a:pt x="31" y="1247"/>
                  </a:lnTo>
                  <a:lnTo>
                    <a:pt x="31" y="1269"/>
                  </a:lnTo>
                  <a:lnTo>
                    <a:pt x="22" y="1269"/>
                  </a:lnTo>
                  <a:lnTo>
                    <a:pt x="22" y="1297"/>
                  </a:lnTo>
                  <a:lnTo>
                    <a:pt x="9" y="1297"/>
                  </a:lnTo>
                  <a:lnTo>
                    <a:pt x="9" y="1321"/>
                  </a:lnTo>
                  <a:lnTo>
                    <a:pt x="0" y="1321"/>
                  </a:lnTo>
                  <a:lnTo>
                    <a:pt x="0" y="1343"/>
                  </a:lnTo>
                  <a:lnTo>
                    <a:pt x="37" y="1343"/>
                  </a:lnTo>
                  <a:lnTo>
                    <a:pt x="37" y="1352"/>
                  </a:lnTo>
                  <a:lnTo>
                    <a:pt x="73" y="1352"/>
                  </a:lnTo>
                  <a:lnTo>
                    <a:pt x="73" y="1357"/>
                  </a:lnTo>
                  <a:lnTo>
                    <a:pt x="109" y="1357"/>
                  </a:lnTo>
                  <a:lnTo>
                    <a:pt x="109" y="1365"/>
                  </a:lnTo>
                  <a:lnTo>
                    <a:pt x="146" y="1365"/>
                  </a:lnTo>
                  <a:lnTo>
                    <a:pt x="146" y="1380"/>
                  </a:lnTo>
                  <a:lnTo>
                    <a:pt x="196" y="1380"/>
                  </a:lnTo>
                  <a:lnTo>
                    <a:pt x="196" y="1388"/>
                  </a:lnTo>
                  <a:lnTo>
                    <a:pt x="227" y="1388"/>
                  </a:lnTo>
                  <a:lnTo>
                    <a:pt x="227" y="1403"/>
                  </a:lnTo>
                  <a:lnTo>
                    <a:pt x="300" y="1403"/>
                  </a:lnTo>
                  <a:lnTo>
                    <a:pt x="300" y="1417"/>
                  </a:lnTo>
                  <a:lnTo>
                    <a:pt x="342" y="1417"/>
                  </a:lnTo>
                  <a:lnTo>
                    <a:pt x="342" y="1425"/>
                  </a:lnTo>
                  <a:lnTo>
                    <a:pt x="379" y="1425"/>
                  </a:lnTo>
                  <a:lnTo>
                    <a:pt x="379" y="1431"/>
                  </a:lnTo>
                  <a:lnTo>
                    <a:pt x="416" y="1431"/>
                  </a:lnTo>
                  <a:lnTo>
                    <a:pt x="416" y="1440"/>
                  </a:lnTo>
                  <a:lnTo>
                    <a:pt x="451" y="1440"/>
                  </a:lnTo>
                  <a:lnTo>
                    <a:pt x="451" y="1446"/>
                  </a:lnTo>
                  <a:lnTo>
                    <a:pt x="488" y="1446"/>
                  </a:lnTo>
                  <a:lnTo>
                    <a:pt x="488" y="1462"/>
                  </a:lnTo>
                  <a:lnTo>
                    <a:pt x="533" y="1462"/>
                  </a:lnTo>
                  <a:lnTo>
                    <a:pt x="533" y="1468"/>
                  </a:lnTo>
                  <a:lnTo>
                    <a:pt x="569" y="1468"/>
                  </a:lnTo>
                  <a:lnTo>
                    <a:pt x="569" y="1477"/>
                  </a:lnTo>
                  <a:lnTo>
                    <a:pt x="605" y="1477"/>
                  </a:lnTo>
                  <a:lnTo>
                    <a:pt x="605" y="1482"/>
                  </a:lnTo>
                  <a:lnTo>
                    <a:pt x="642" y="1482"/>
                  </a:lnTo>
                  <a:lnTo>
                    <a:pt x="642" y="1499"/>
                  </a:lnTo>
                  <a:lnTo>
                    <a:pt x="684" y="1499"/>
                  </a:lnTo>
                  <a:lnTo>
                    <a:pt x="684" y="1505"/>
                  </a:lnTo>
                  <a:lnTo>
                    <a:pt x="721" y="1505"/>
                  </a:lnTo>
                  <a:lnTo>
                    <a:pt x="721" y="1513"/>
                  </a:lnTo>
                  <a:lnTo>
                    <a:pt x="757" y="1513"/>
                  </a:lnTo>
                  <a:lnTo>
                    <a:pt x="757" y="1519"/>
                  </a:lnTo>
                  <a:lnTo>
                    <a:pt x="788" y="1519"/>
                  </a:lnTo>
                  <a:lnTo>
                    <a:pt x="788" y="1536"/>
                  </a:lnTo>
                  <a:lnTo>
                    <a:pt x="867" y="1536"/>
                  </a:lnTo>
                  <a:lnTo>
                    <a:pt x="867" y="1550"/>
                  </a:lnTo>
                  <a:lnTo>
                    <a:pt x="903" y="1550"/>
                  </a:lnTo>
                  <a:lnTo>
                    <a:pt x="903" y="1556"/>
                  </a:lnTo>
                  <a:lnTo>
                    <a:pt x="940" y="1556"/>
                  </a:lnTo>
                  <a:lnTo>
                    <a:pt x="940" y="1565"/>
                  </a:lnTo>
                  <a:lnTo>
                    <a:pt x="984" y="1565"/>
                  </a:lnTo>
                  <a:lnTo>
                    <a:pt x="984" y="1579"/>
                  </a:lnTo>
                  <a:lnTo>
                    <a:pt x="1029" y="1579"/>
                  </a:lnTo>
                  <a:lnTo>
                    <a:pt x="1029" y="1587"/>
                  </a:lnTo>
                  <a:lnTo>
                    <a:pt x="1065" y="1587"/>
                  </a:lnTo>
                  <a:lnTo>
                    <a:pt x="1065" y="1594"/>
                  </a:lnTo>
                  <a:lnTo>
                    <a:pt x="1102" y="1594"/>
                  </a:lnTo>
                  <a:lnTo>
                    <a:pt x="1102" y="1601"/>
                  </a:lnTo>
                  <a:lnTo>
                    <a:pt x="1138" y="1601"/>
                  </a:lnTo>
                  <a:lnTo>
                    <a:pt x="1138" y="1616"/>
                  </a:lnTo>
                  <a:lnTo>
                    <a:pt x="1180" y="1616"/>
                  </a:lnTo>
                  <a:lnTo>
                    <a:pt x="1180" y="1624"/>
                  </a:lnTo>
                  <a:lnTo>
                    <a:pt x="1217" y="1624"/>
                  </a:lnTo>
                  <a:lnTo>
                    <a:pt x="1217" y="1638"/>
                  </a:lnTo>
                  <a:lnTo>
                    <a:pt x="1290" y="1638"/>
                  </a:lnTo>
                  <a:lnTo>
                    <a:pt x="1290" y="1647"/>
                  </a:lnTo>
                  <a:lnTo>
                    <a:pt x="1319" y="1647"/>
                  </a:lnTo>
                  <a:lnTo>
                    <a:pt x="1319" y="1653"/>
                  </a:lnTo>
                  <a:lnTo>
                    <a:pt x="1371" y="1653"/>
                  </a:lnTo>
                  <a:lnTo>
                    <a:pt x="1371" y="1667"/>
                  </a:lnTo>
                  <a:lnTo>
                    <a:pt x="1408" y="1667"/>
                  </a:lnTo>
                  <a:lnTo>
                    <a:pt x="1408" y="1675"/>
                  </a:lnTo>
                  <a:lnTo>
                    <a:pt x="1436" y="1675"/>
                  </a:lnTo>
                  <a:lnTo>
                    <a:pt x="1436" y="1684"/>
                  </a:lnTo>
                  <a:lnTo>
                    <a:pt x="1472" y="1684"/>
                  </a:lnTo>
                  <a:lnTo>
                    <a:pt x="1472" y="1698"/>
                  </a:lnTo>
                  <a:lnTo>
                    <a:pt x="1523" y="1698"/>
                  </a:lnTo>
                  <a:lnTo>
                    <a:pt x="1523" y="1704"/>
                  </a:lnTo>
                  <a:lnTo>
                    <a:pt x="1554" y="1704"/>
                  </a:lnTo>
                  <a:lnTo>
                    <a:pt x="1554" y="1712"/>
                  </a:lnTo>
                  <a:lnTo>
                    <a:pt x="1589" y="1712"/>
                  </a:lnTo>
                  <a:lnTo>
                    <a:pt x="1589" y="1720"/>
                  </a:lnTo>
                  <a:lnTo>
                    <a:pt x="1626" y="1720"/>
                  </a:lnTo>
                  <a:lnTo>
                    <a:pt x="1626" y="1735"/>
                  </a:lnTo>
                  <a:lnTo>
                    <a:pt x="1669" y="1735"/>
                  </a:lnTo>
                  <a:lnTo>
                    <a:pt x="1669" y="1741"/>
                  </a:lnTo>
                  <a:lnTo>
                    <a:pt x="1705" y="1741"/>
                  </a:lnTo>
                  <a:lnTo>
                    <a:pt x="1705" y="1757"/>
                  </a:lnTo>
                  <a:lnTo>
                    <a:pt x="1778" y="1757"/>
                  </a:lnTo>
                  <a:lnTo>
                    <a:pt x="1778" y="1763"/>
                  </a:lnTo>
                  <a:lnTo>
                    <a:pt x="1822" y="1763"/>
                  </a:lnTo>
                  <a:lnTo>
                    <a:pt x="1822" y="1772"/>
                  </a:lnTo>
                  <a:lnTo>
                    <a:pt x="1859" y="1772"/>
                  </a:lnTo>
                  <a:lnTo>
                    <a:pt x="1859" y="1786"/>
                  </a:lnTo>
                  <a:lnTo>
                    <a:pt x="1896" y="1786"/>
                  </a:lnTo>
                  <a:lnTo>
                    <a:pt x="1896" y="1794"/>
                  </a:lnTo>
                  <a:lnTo>
                    <a:pt x="1937" y="1794"/>
                  </a:lnTo>
                  <a:lnTo>
                    <a:pt x="1937" y="1800"/>
                  </a:lnTo>
                  <a:lnTo>
                    <a:pt x="1974" y="1800"/>
                  </a:lnTo>
                  <a:lnTo>
                    <a:pt x="1974" y="1814"/>
                  </a:lnTo>
                  <a:lnTo>
                    <a:pt x="2011" y="1814"/>
                  </a:lnTo>
                  <a:lnTo>
                    <a:pt x="2011" y="1823"/>
                  </a:lnTo>
                  <a:lnTo>
                    <a:pt x="2055" y="1823"/>
                  </a:lnTo>
                  <a:lnTo>
                    <a:pt x="2055" y="1829"/>
                  </a:lnTo>
                  <a:lnTo>
                    <a:pt x="2092" y="1829"/>
                  </a:lnTo>
                  <a:lnTo>
                    <a:pt x="2092" y="1845"/>
                  </a:lnTo>
                  <a:lnTo>
                    <a:pt x="2120" y="1845"/>
                  </a:lnTo>
                  <a:lnTo>
                    <a:pt x="2120" y="1851"/>
                  </a:lnTo>
                  <a:lnTo>
                    <a:pt x="2172" y="1851"/>
                  </a:lnTo>
                  <a:lnTo>
                    <a:pt x="2172" y="1845"/>
                  </a:lnTo>
                  <a:lnTo>
                    <a:pt x="2179" y="1845"/>
                  </a:lnTo>
                  <a:lnTo>
                    <a:pt x="2179" y="1800"/>
                  </a:lnTo>
                  <a:lnTo>
                    <a:pt x="2187" y="1800"/>
                  </a:lnTo>
                  <a:lnTo>
                    <a:pt x="2187" y="1772"/>
                  </a:lnTo>
                  <a:lnTo>
                    <a:pt x="2192" y="1772"/>
                  </a:lnTo>
                  <a:lnTo>
                    <a:pt x="2192" y="1757"/>
                  </a:lnTo>
                  <a:lnTo>
                    <a:pt x="2209" y="1757"/>
                  </a:lnTo>
                  <a:lnTo>
                    <a:pt x="2209" y="1712"/>
                  </a:lnTo>
                  <a:lnTo>
                    <a:pt x="2215" y="1712"/>
                  </a:lnTo>
                  <a:lnTo>
                    <a:pt x="2215" y="1684"/>
                  </a:lnTo>
                  <a:lnTo>
                    <a:pt x="2229" y="1684"/>
                  </a:lnTo>
                  <a:lnTo>
                    <a:pt x="2229" y="1667"/>
                  </a:lnTo>
                  <a:lnTo>
                    <a:pt x="2237" y="1667"/>
                  </a:lnTo>
                  <a:lnTo>
                    <a:pt x="2237" y="1638"/>
                  </a:lnTo>
                  <a:lnTo>
                    <a:pt x="2246" y="1638"/>
                  </a:lnTo>
                  <a:lnTo>
                    <a:pt x="2246" y="1624"/>
                  </a:lnTo>
                  <a:lnTo>
                    <a:pt x="2251" y="1624"/>
                  </a:lnTo>
                  <a:lnTo>
                    <a:pt x="2251" y="1587"/>
                  </a:lnTo>
                  <a:lnTo>
                    <a:pt x="2266" y="1587"/>
                  </a:lnTo>
                  <a:lnTo>
                    <a:pt x="2266" y="1565"/>
                  </a:lnTo>
                  <a:lnTo>
                    <a:pt x="2274" y="1565"/>
                  </a:lnTo>
                  <a:lnTo>
                    <a:pt x="2274" y="1536"/>
                  </a:lnTo>
                  <a:lnTo>
                    <a:pt x="2288" y="1536"/>
                  </a:lnTo>
                  <a:lnTo>
                    <a:pt x="2288" y="1482"/>
                  </a:lnTo>
                  <a:lnTo>
                    <a:pt x="2302" y="1482"/>
                  </a:lnTo>
                  <a:lnTo>
                    <a:pt x="2302" y="1468"/>
                  </a:lnTo>
                  <a:lnTo>
                    <a:pt x="2310" y="1468"/>
                  </a:lnTo>
                  <a:lnTo>
                    <a:pt x="2310" y="1440"/>
                  </a:lnTo>
                  <a:lnTo>
                    <a:pt x="2318" y="1440"/>
                  </a:lnTo>
                  <a:lnTo>
                    <a:pt x="2318" y="1425"/>
                  </a:lnTo>
                  <a:lnTo>
                    <a:pt x="2324" y="1425"/>
                  </a:lnTo>
                  <a:lnTo>
                    <a:pt x="2324" y="1403"/>
                  </a:lnTo>
                  <a:lnTo>
                    <a:pt x="2338" y="1403"/>
                  </a:lnTo>
                  <a:lnTo>
                    <a:pt x="2338" y="1380"/>
                  </a:lnTo>
                  <a:lnTo>
                    <a:pt x="2347" y="1380"/>
                  </a:lnTo>
                  <a:lnTo>
                    <a:pt x="2347" y="1357"/>
                  </a:lnTo>
                  <a:lnTo>
                    <a:pt x="2353" y="1357"/>
                  </a:lnTo>
                  <a:lnTo>
                    <a:pt x="2353" y="1321"/>
                  </a:lnTo>
                  <a:lnTo>
                    <a:pt x="2369" y="1321"/>
                  </a:lnTo>
                  <a:lnTo>
                    <a:pt x="2369" y="1297"/>
                  </a:lnTo>
                  <a:lnTo>
                    <a:pt x="2375" y="1297"/>
                  </a:lnTo>
                  <a:lnTo>
                    <a:pt x="2375" y="1261"/>
                  </a:lnTo>
                  <a:lnTo>
                    <a:pt x="2383" y="1261"/>
                  </a:lnTo>
                  <a:lnTo>
                    <a:pt x="2383" y="1240"/>
                  </a:lnTo>
                  <a:lnTo>
                    <a:pt x="2390" y="1240"/>
                  </a:lnTo>
                  <a:lnTo>
                    <a:pt x="2390" y="1224"/>
                  </a:lnTo>
                  <a:lnTo>
                    <a:pt x="2405" y="1224"/>
                  </a:lnTo>
                  <a:lnTo>
                    <a:pt x="2405" y="1196"/>
                  </a:lnTo>
                  <a:lnTo>
                    <a:pt x="2412" y="1196"/>
                  </a:lnTo>
                  <a:lnTo>
                    <a:pt x="2412" y="1181"/>
                  </a:lnTo>
                  <a:lnTo>
                    <a:pt x="2420" y="1181"/>
                  </a:lnTo>
                  <a:lnTo>
                    <a:pt x="2420" y="1145"/>
                  </a:lnTo>
                  <a:lnTo>
                    <a:pt x="2425" y="1145"/>
                  </a:lnTo>
                  <a:lnTo>
                    <a:pt x="2425" y="1121"/>
                  </a:lnTo>
                  <a:lnTo>
                    <a:pt x="2434" y="1121"/>
                  </a:lnTo>
                  <a:lnTo>
                    <a:pt x="2434" y="1108"/>
                  </a:lnTo>
                  <a:lnTo>
                    <a:pt x="2442" y="1108"/>
                  </a:lnTo>
                  <a:lnTo>
                    <a:pt x="2442" y="1077"/>
                  </a:lnTo>
                  <a:lnTo>
                    <a:pt x="2448" y="1077"/>
                  </a:lnTo>
                  <a:lnTo>
                    <a:pt x="2448" y="1048"/>
                  </a:lnTo>
                  <a:lnTo>
                    <a:pt x="2462" y="1048"/>
                  </a:lnTo>
                  <a:lnTo>
                    <a:pt x="2462" y="1025"/>
                  </a:lnTo>
                  <a:lnTo>
                    <a:pt x="2470" y="1025"/>
                  </a:lnTo>
                  <a:lnTo>
                    <a:pt x="2470" y="1002"/>
                  </a:lnTo>
                  <a:lnTo>
                    <a:pt x="2484" y="1002"/>
                  </a:lnTo>
                  <a:lnTo>
                    <a:pt x="2484" y="989"/>
                  </a:lnTo>
                  <a:lnTo>
                    <a:pt x="2492" y="989"/>
                  </a:lnTo>
                  <a:lnTo>
                    <a:pt x="2492" y="960"/>
                  </a:lnTo>
                  <a:lnTo>
                    <a:pt x="2499" y="960"/>
                  </a:lnTo>
                  <a:lnTo>
                    <a:pt x="2499" y="929"/>
                  </a:lnTo>
                  <a:lnTo>
                    <a:pt x="2507" y="929"/>
                  </a:lnTo>
                  <a:lnTo>
                    <a:pt x="2507" y="892"/>
                  </a:lnTo>
                  <a:lnTo>
                    <a:pt x="2521" y="892"/>
                  </a:lnTo>
                  <a:lnTo>
                    <a:pt x="2521" y="872"/>
                  </a:lnTo>
                  <a:lnTo>
                    <a:pt x="2529" y="872"/>
                  </a:lnTo>
                  <a:lnTo>
                    <a:pt x="2529" y="841"/>
                  </a:lnTo>
                  <a:lnTo>
                    <a:pt x="2535" y="841"/>
                  </a:lnTo>
                  <a:lnTo>
                    <a:pt x="2535" y="826"/>
                  </a:lnTo>
                  <a:lnTo>
                    <a:pt x="2543" y="826"/>
                  </a:lnTo>
                  <a:lnTo>
                    <a:pt x="2543" y="789"/>
                  </a:lnTo>
                  <a:lnTo>
                    <a:pt x="2551" y="789"/>
                  </a:lnTo>
                  <a:lnTo>
                    <a:pt x="2551" y="767"/>
                  </a:lnTo>
                  <a:lnTo>
                    <a:pt x="2557" y="767"/>
                  </a:lnTo>
                  <a:lnTo>
                    <a:pt x="2557" y="745"/>
                  </a:lnTo>
                  <a:lnTo>
                    <a:pt x="2571" y="745"/>
                  </a:lnTo>
                  <a:lnTo>
                    <a:pt x="2571" y="723"/>
                  </a:lnTo>
                  <a:lnTo>
                    <a:pt x="2579" y="723"/>
                  </a:lnTo>
                  <a:lnTo>
                    <a:pt x="2579" y="693"/>
                  </a:lnTo>
                  <a:lnTo>
                    <a:pt x="2588" y="693"/>
                  </a:lnTo>
                  <a:lnTo>
                    <a:pt x="2588" y="670"/>
                  </a:lnTo>
                  <a:lnTo>
                    <a:pt x="2601" y="670"/>
                  </a:lnTo>
                  <a:lnTo>
                    <a:pt x="2601" y="642"/>
                  </a:lnTo>
                  <a:lnTo>
                    <a:pt x="2608" y="642"/>
                  </a:lnTo>
                  <a:lnTo>
                    <a:pt x="2608" y="613"/>
                  </a:lnTo>
                  <a:lnTo>
                    <a:pt x="2616" y="613"/>
                  </a:lnTo>
                  <a:lnTo>
                    <a:pt x="2616" y="591"/>
                  </a:lnTo>
                  <a:lnTo>
                    <a:pt x="2624" y="591"/>
                  </a:lnTo>
                  <a:lnTo>
                    <a:pt x="2624" y="569"/>
                  </a:lnTo>
                  <a:lnTo>
                    <a:pt x="2638" y="569"/>
                  </a:lnTo>
                  <a:lnTo>
                    <a:pt x="2638" y="545"/>
                  </a:lnTo>
                  <a:lnTo>
                    <a:pt x="2644" y="545"/>
                  </a:lnTo>
                  <a:lnTo>
                    <a:pt x="2644" y="523"/>
                  </a:lnTo>
                  <a:lnTo>
                    <a:pt x="2653" y="523"/>
                  </a:lnTo>
                  <a:lnTo>
                    <a:pt x="2653" y="486"/>
                  </a:lnTo>
                  <a:lnTo>
                    <a:pt x="2608" y="486"/>
                  </a:lnTo>
                  <a:lnTo>
                    <a:pt x="2608" y="472"/>
                  </a:lnTo>
                  <a:lnTo>
                    <a:pt x="2529" y="472"/>
                  </a:lnTo>
                  <a:lnTo>
                    <a:pt x="2529" y="457"/>
                  </a:lnTo>
                  <a:lnTo>
                    <a:pt x="2492" y="457"/>
                  </a:lnTo>
                  <a:lnTo>
                    <a:pt x="2492" y="450"/>
                  </a:lnTo>
                  <a:lnTo>
                    <a:pt x="2442" y="450"/>
                  </a:lnTo>
                  <a:lnTo>
                    <a:pt x="2442" y="435"/>
                  </a:lnTo>
                  <a:lnTo>
                    <a:pt x="2369" y="435"/>
                  </a:lnTo>
                  <a:lnTo>
                    <a:pt x="2369" y="421"/>
                  </a:lnTo>
                  <a:lnTo>
                    <a:pt x="2324" y="421"/>
                  </a:lnTo>
                  <a:lnTo>
                    <a:pt x="2324" y="413"/>
                  </a:lnTo>
                  <a:lnTo>
                    <a:pt x="2288" y="413"/>
                  </a:lnTo>
                  <a:lnTo>
                    <a:pt x="2288" y="406"/>
                  </a:lnTo>
                  <a:lnTo>
                    <a:pt x="2246" y="406"/>
                  </a:lnTo>
                  <a:lnTo>
                    <a:pt x="2246" y="391"/>
                  </a:lnTo>
                  <a:lnTo>
                    <a:pt x="2209" y="391"/>
                  </a:lnTo>
                  <a:lnTo>
                    <a:pt x="2209" y="384"/>
                  </a:lnTo>
                  <a:lnTo>
                    <a:pt x="2172" y="384"/>
                  </a:lnTo>
                  <a:lnTo>
                    <a:pt x="2172" y="375"/>
                  </a:lnTo>
                  <a:lnTo>
                    <a:pt x="2120" y="375"/>
                  </a:lnTo>
                  <a:lnTo>
                    <a:pt x="2120" y="369"/>
                  </a:lnTo>
                  <a:lnTo>
                    <a:pt x="2092" y="369"/>
                  </a:lnTo>
                  <a:lnTo>
                    <a:pt x="2092" y="355"/>
                  </a:lnTo>
                  <a:lnTo>
                    <a:pt x="2041" y="355"/>
                  </a:lnTo>
                  <a:lnTo>
                    <a:pt x="2041" y="347"/>
                  </a:lnTo>
                  <a:lnTo>
                    <a:pt x="2005" y="347"/>
                  </a:lnTo>
                  <a:lnTo>
                    <a:pt x="2005" y="338"/>
                  </a:lnTo>
                  <a:lnTo>
                    <a:pt x="1959" y="338"/>
                  </a:lnTo>
                  <a:lnTo>
                    <a:pt x="1959" y="332"/>
                  </a:lnTo>
                  <a:lnTo>
                    <a:pt x="1924" y="332"/>
                  </a:lnTo>
                  <a:lnTo>
                    <a:pt x="1924" y="324"/>
                  </a:lnTo>
                  <a:lnTo>
                    <a:pt x="1881" y="324"/>
                  </a:lnTo>
                  <a:lnTo>
                    <a:pt x="1881" y="318"/>
                  </a:lnTo>
                  <a:lnTo>
                    <a:pt x="1844" y="318"/>
                  </a:lnTo>
                  <a:lnTo>
                    <a:pt x="1844" y="310"/>
                  </a:lnTo>
                  <a:lnTo>
                    <a:pt x="1800" y="310"/>
                  </a:lnTo>
                  <a:lnTo>
                    <a:pt x="1800" y="296"/>
                  </a:lnTo>
                  <a:lnTo>
                    <a:pt x="1763" y="296"/>
                  </a:lnTo>
                  <a:lnTo>
                    <a:pt x="1763" y="287"/>
                  </a:lnTo>
                  <a:lnTo>
                    <a:pt x="1719" y="287"/>
                  </a:lnTo>
                  <a:lnTo>
                    <a:pt x="1719" y="272"/>
                  </a:lnTo>
                  <a:lnTo>
                    <a:pt x="1641" y="272"/>
                  </a:lnTo>
                  <a:lnTo>
                    <a:pt x="1641" y="259"/>
                  </a:lnTo>
                  <a:lnTo>
                    <a:pt x="1604" y="259"/>
                  </a:lnTo>
                  <a:lnTo>
                    <a:pt x="1604" y="250"/>
                  </a:lnTo>
                  <a:lnTo>
                    <a:pt x="1567" y="250"/>
                  </a:lnTo>
                  <a:lnTo>
                    <a:pt x="1567" y="236"/>
                  </a:lnTo>
                  <a:lnTo>
                    <a:pt x="1523" y="236"/>
                  </a:lnTo>
                  <a:lnTo>
                    <a:pt x="1523" y="228"/>
                  </a:lnTo>
                  <a:lnTo>
                    <a:pt x="1486" y="228"/>
                  </a:lnTo>
                  <a:lnTo>
                    <a:pt x="1486" y="222"/>
                  </a:lnTo>
                  <a:lnTo>
                    <a:pt x="1436" y="222"/>
                  </a:lnTo>
                  <a:lnTo>
                    <a:pt x="1436" y="213"/>
                  </a:lnTo>
                  <a:lnTo>
                    <a:pt x="1408" y="213"/>
                  </a:lnTo>
                  <a:lnTo>
                    <a:pt x="1408" y="208"/>
                  </a:lnTo>
                  <a:lnTo>
                    <a:pt x="1354" y="208"/>
                  </a:lnTo>
                  <a:lnTo>
                    <a:pt x="1354" y="199"/>
                  </a:lnTo>
                  <a:lnTo>
                    <a:pt x="1319" y="199"/>
                  </a:lnTo>
                  <a:lnTo>
                    <a:pt x="1319" y="184"/>
                  </a:lnTo>
                  <a:lnTo>
                    <a:pt x="1276" y="184"/>
                  </a:lnTo>
                  <a:lnTo>
                    <a:pt x="1276" y="177"/>
                  </a:lnTo>
                  <a:lnTo>
                    <a:pt x="1239" y="177"/>
                  </a:lnTo>
                  <a:lnTo>
                    <a:pt x="1239" y="171"/>
                  </a:lnTo>
                  <a:lnTo>
                    <a:pt x="1195" y="171"/>
                  </a:lnTo>
                  <a:lnTo>
                    <a:pt x="1195" y="154"/>
                  </a:lnTo>
                  <a:lnTo>
                    <a:pt x="1158" y="154"/>
                  </a:lnTo>
                  <a:lnTo>
                    <a:pt x="1158" y="148"/>
                  </a:lnTo>
                  <a:lnTo>
                    <a:pt x="1116" y="148"/>
                  </a:lnTo>
                  <a:lnTo>
                    <a:pt x="1116" y="140"/>
                  </a:lnTo>
                  <a:lnTo>
                    <a:pt x="1079" y="140"/>
                  </a:lnTo>
                  <a:lnTo>
                    <a:pt x="1079" y="133"/>
                  </a:lnTo>
                  <a:lnTo>
                    <a:pt x="1034" y="133"/>
                  </a:lnTo>
                  <a:lnTo>
                    <a:pt x="1034" y="118"/>
                  </a:lnTo>
                  <a:lnTo>
                    <a:pt x="999" y="118"/>
                  </a:lnTo>
                  <a:lnTo>
                    <a:pt x="999" y="111"/>
                  </a:lnTo>
                  <a:lnTo>
                    <a:pt x="919" y="111"/>
                  </a:lnTo>
                  <a:lnTo>
                    <a:pt x="919" y="96"/>
                  </a:lnTo>
                  <a:lnTo>
                    <a:pt x="867" y="96"/>
                  </a:lnTo>
                  <a:lnTo>
                    <a:pt x="867" y="89"/>
                  </a:lnTo>
                  <a:lnTo>
                    <a:pt x="838" y="89"/>
                  </a:lnTo>
                  <a:lnTo>
                    <a:pt x="838" y="80"/>
                  </a:lnTo>
                  <a:lnTo>
                    <a:pt x="788" y="80"/>
                  </a:lnTo>
                  <a:lnTo>
                    <a:pt x="788" y="66"/>
                  </a:lnTo>
                  <a:lnTo>
                    <a:pt x="757" y="66"/>
                  </a:lnTo>
                  <a:lnTo>
                    <a:pt x="757" y="59"/>
                  </a:lnTo>
                  <a:lnTo>
                    <a:pt x="707" y="59"/>
                  </a:lnTo>
                  <a:lnTo>
                    <a:pt x="707" y="52"/>
                  </a:lnTo>
                  <a:lnTo>
                    <a:pt x="670" y="52"/>
                  </a:lnTo>
                  <a:lnTo>
                    <a:pt x="670" y="37"/>
                  </a:lnTo>
                  <a:lnTo>
                    <a:pt x="627" y="37"/>
                  </a:lnTo>
                  <a:lnTo>
                    <a:pt x="627" y="28"/>
                  </a:lnTo>
                  <a:lnTo>
                    <a:pt x="592" y="28"/>
                  </a:lnTo>
                  <a:lnTo>
                    <a:pt x="592" y="23"/>
                  </a:lnTo>
                  <a:lnTo>
                    <a:pt x="555" y="23"/>
                  </a:lnTo>
                  <a:lnTo>
                    <a:pt x="555" y="15"/>
                  </a:lnTo>
                  <a:lnTo>
                    <a:pt x="510" y="15"/>
                  </a:lnTo>
                  <a:lnTo>
                    <a:pt x="510" y="0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240" name="Freeform 944"/>
            <p:cNvSpPr>
              <a:spLocks/>
            </p:cNvSpPr>
            <p:nvPr/>
          </p:nvSpPr>
          <p:spPr bwMode="auto">
            <a:xfrm>
              <a:off x="851" y="3145"/>
              <a:ext cx="266" cy="142"/>
            </a:xfrm>
            <a:custGeom>
              <a:avLst/>
              <a:gdLst/>
              <a:ahLst/>
              <a:cxnLst>
                <a:cxn ang="0">
                  <a:pos x="451" y="89"/>
                </a:cxn>
                <a:cxn ang="0">
                  <a:pos x="416" y="208"/>
                </a:cxn>
                <a:cxn ang="0">
                  <a:pos x="373" y="310"/>
                </a:cxn>
                <a:cxn ang="0">
                  <a:pos x="336" y="435"/>
                </a:cxn>
                <a:cxn ang="0">
                  <a:pos x="292" y="531"/>
                </a:cxn>
                <a:cxn ang="0">
                  <a:pos x="263" y="628"/>
                </a:cxn>
                <a:cxn ang="0">
                  <a:pos x="227" y="708"/>
                </a:cxn>
                <a:cxn ang="0">
                  <a:pos x="196" y="826"/>
                </a:cxn>
                <a:cxn ang="0">
                  <a:pos x="154" y="892"/>
                </a:cxn>
                <a:cxn ang="0">
                  <a:pos x="124" y="989"/>
                </a:cxn>
                <a:cxn ang="0">
                  <a:pos x="96" y="1077"/>
                </a:cxn>
                <a:cxn ang="0">
                  <a:pos x="67" y="1167"/>
                </a:cxn>
                <a:cxn ang="0">
                  <a:pos x="31" y="1247"/>
                </a:cxn>
                <a:cxn ang="0">
                  <a:pos x="0" y="1343"/>
                </a:cxn>
                <a:cxn ang="0">
                  <a:pos x="146" y="1365"/>
                </a:cxn>
                <a:cxn ang="0">
                  <a:pos x="300" y="1417"/>
                </a:cxn>
                <a:cxn ang="0">
                  <a:pos x="451" y="1440"/>
                </a:cxn>
                <a:cxn ang="0">
                  <a:pos x="569" y="1477"/>
                </a:cxn>
                <a:cxn ang="0">
                  <a:pos x="721" y="1505"/>
                </a:cxn>
                <a:cxn ang="0">
                  <a:pos x="867" y="1550"/>
                </a:cxn>
                <a:cxn ang="0">
                  <a:pos x="1029" y="1579"/>
                </a:cxn>
                <a:cxn ang="0">
                  <a:pos x="1138" y="1616"/>
                </a:cxn>
                <a:cxn ang="0">
                  <a:pos x="1319" y="1647"/>
                </a:cxn>
                <a:cxn ang="0">
                  <a:pos x="1436" y="1684"/>
                </a:cxn>
                <a:cxn ang="0">
                  <a:pos x="1589" y="1712"/>
                </a:cxn>
                <a:cxn ang="0">
                  <a:pos x="1705" y="1757"/>
                </a:cxn>
                <a:cxn ang="0">
                  <a:pos x="1896" y="1786"/>
                </a:cxn>
                <a:cxn ang="0">
                  <a:pos x="2011" y="1823"/>
                </a:cxn>
                <a:cxn ang="0">
                  <a:pos x="2172" y="1851"/>
                </a:cxn>
                <a:cxn ang="0">
                  <a:pos x="2192" y="1757"/>
                </a:cxn>
                <a:cxn ang="0">
                  <a:pos x="2237" y="1667"/>
                </a:cxn>
                <a:cxn ang="0">
                  <a:pos x="2266" y="1565"/>
                </a:cxn>
                <a:cxn ang="0">
                  <a:pos x="2310" y="1468"/>
                </a:cxn>
                <a:cxn ang="0">
                  <a:pos x="2338" y="1380"/>
                </a:cxn>
                <a:cxn ang="0">
                  <a:pos x="2375" y="1297"/>
                </a:cxn>
                <a:cxn ang="0">
                  <a:pos x="2405" y="1196"/>
                </a:cxn>
                <a:cxn ang="0">
                  <a:pos x="2434" y="1121"/>
                </a:cxn>
                <a:cxn ang="0">
                  <a:pos x="2462" y="1025"/>
                </a:cxn>
                <a:cxn ang="0">
                  <a:pos x="2499" y="960"/>
                </a:cxn>
                <a:cxn ang="0">
                  <a:pos x="2529" y="841"/>
                </a:cxn>
                <a:cxn ang="0">
                  <a:pos x="2557" y="767"/>
                </a:cxn>
                <a:cxn ang="0">
                  <a:pos x="2588" y="670"/>
                </a:cxn>
                <a:cxn ang="0">
                  <a:pos x="2624" y="591"/>
                </a:cxn>
                <a:cxn ang="0">
                  <a:pos x="2653" y="486"/>
                </a:cxn>
                <a:cxn ang="0">
                  <a:pos x="2442" y="450"/>
                </a:cxn>
                <a:cxn ang="0">
                  <a:pos x="2288" y="406"/>
                </a:cxn>
                <a:cxn ang="0">
                  <a:pos x="2120" y="375"/>
                </a:cxn>
                <a:cxn ang="0">
                  <a:pos x="2005" y="338"/>
                </a:cxn>
                <a:cxn ang="0">
                  <a:pos x="1844" y="318"/>
                </a:cxn>
                <a:cxn ang="0">
                  <a:pos x="1719" y="272"/>
                </a:cxn>
                <a:cxn ang="0">
                  <a:pos x="1523" y="236"/>
                </a:cxn>
                <a:cxn ang="0">
                  <a:pos x="1408" y="208"/>
                </a:cxn>
                <a:cxn ang="0">
                  <a:pos x="1239" y="177"/>
                </a:cxn>
                <a:cxn ang="0">
                  <a:pos x="1116" y="140"/>
                </a:cxn>
                <a:cxn ang="0">
                  <a:pos x="919" y="111"/>
                </a:cxn>
                <a:cxn ang="0">
                  <a:pos x="788" y="66"/>
                </a:cxn>
                <a:cxn ang="0">
                  <a:pos x="627" y="37"/>
                </a:cxn>
                <a:cxn ang="0">
                  <a:pos x="510" y="0"/>
                </a:cxn>
              </a:cxnLst>
              <a:rect l="0" t="0" r="r" b="b"/>
              <a:pathLst>
                <a:path w="2653" h="1851">
                  <a:moveTo>
                    <a:pt x="474" y="0"/>
                  </a:moveTo>
                  <a:lnTo>
                    <a:pt x="474" y="28"/>
                  </a:lnTo>
                  <a:lnTo>
                    <a:pt x="466" y="28"/>
                  </a:lnTo>
                  <a:lnTo>
                    <a:pt x="466" y="59"/>
                  </a:lnTo>
                  <a:lnTo>
                    <a:pt x="460" y="59"/>
                  </a:lnTo>
                  <a:lnTo>
                    <a:pt x="460" y="89"/>
                  </a:lnTo>
                  <a:lnTo>
                    <a:pt x="451" y="89"/>
                  </a:lnTo>
                  <a:lnTo>
                    <a:pt x="451" y="111"/>
                  </a:lnTo>
                  <a:lnTo>
                    <a:pt x="438" y="111"/>
                  </a:lnTo>
                  <a:lnTo>
                    <a:pt x="438" y="133"/>
                  </a:lnTo>
                  <a:lnTo>
                    <a:pt x="429" y="133"/>
                  </a:lnTo>
                  <a:lnTo>
                    <a:pt x="429" y="184"/>
                  </a:lnTo>
                  <a:lnTo>
                    <a:pt x="416" y="184"/>
                  </a:lnTo>
                  <a:lnTo>
                    <a:pt x="416" y="208"/>
                  </a:lnTo>
                  <a:lnTo>
                    <a:pt x="409" y="208"/>
                  </a:lnTo>
                  <a:lnTo>
                    <a:pt x="409" y="228"/>
                  </a:lnTo>
                  <a:lnTo>
                    <a:pt x="392" y="228"/>
                  </a:lnTo>
                  <a:lnTo>
                    <a:pt x="392" y="272"/>
                  </a:lnTo>
                  <a:lnTo>
                    <a:pt x="379" y="272"/>
                  </a:lnTo>
                  <a:lnTo>
                    <a:pt x="379" y="310"/>
                  </a:lnTo>
                  <a:lnTo>
                    <a:pt x="373" y="310"/>
                  </a:lnTo>
                  <a:lnTo>
                    <a:pt x="373" y="332"/>
                  </a:lnTo>
                  <a:lnTo>
                    <a:pt x="357" y="332"/>
                  </a:lnTo>
                  <a:lnTo>
                    <a:pt x="357" y="375"/>
                  </a:lnTo>
                  <a:lnTo>
                    <a:pt x="342" y="375"/>
                  </a:lnTo>
                  <a:lnTo>
                    <a:pt x="342" y="406"/>
                  </a:lnTo>
                  <a:lnTo>
                    <a:pt x="336" y="406"/>
                  </a:lnTo>
                  <a:lnTo>
                    <a:pt x="336" y="435"/>
                  </a:lnTo>
                  <a:lnTo>
                    <a:pt x="320" y="435"/>
                  </a:lnTo>
                  <a:lnTo>
                    <a:pt x="320" y="472"/>
                  </a:lnTo>
                  <a:lnTo>
                    <a:pt x="305" y="472"/>
                  </a:lnTo>
                  <a:lnTo>
                    <a:pt x="305" y="509"/>
                  </a:lnTo>
                  <a:lnTo>
                    <a:pt x="300" y="509"/>
                  </a:lnTo>
                  <a:lnTo>
                    <a:pt x="300" y="531"/>
                  </a:lnTo>
                  <a:lnTo>
                    <a:pt x="292" y="531"/>
                  </a:lnTo>
                  <a:lnTo>
                    <a:pt x="292" y="545"/>
                  </a:lnTo>
                  <a:lnTo>
                    <a:pt x="277" y="545"/>
                  </a:lnTo>
                  <a:lnTo>
                    <a:pt x="277" y="576"/>
                  </a:lnTo>
                  <a:lnTo>
                    <a:pt x="270" y="576"/>
                  </a:lnTo>
                  <a:lnTo>
                    <a:pt x="270" y="605"/>
                  </a:lnTo>
                  <a:lnTo>
                    <a:pt x="263" y="605"/>
                  </a:lnTo>
                  <a:lnTo>
                    <a:pt x="263" y="628"/>
                  </a:lnTo>
                  <a:lnTo>
                    <a:pt x="255" y="628"/>
                  </a:lnTo>
                  <a:lnTo>
                    <a:pt x="255" y="650"/>
                  </a:lnTo>
                  <a:lnTo>
                    <a:pt x="241" y="650"/>
                  </a:lnTo>
                  <a:lnTo>
                    <a:pt x="241" y="670"/>
                  </a:lnTo>
                  <a:lnTo>
                    <a:pt x="233" y="670"/>
                  </a:lnTo>
                  <a:lnTo>
                    <a:pt x="233" y="708"/>
                  </a:lnTo>
                  <a:lnTo>
                    <a:pt x="227" y="708"/>
                  </a:lnTo>
                  <a:lnTo>
                    <a:pt x="227" y="723"/>
                  </a:lnTo>
                  <a:lnTo>
                    <a:pt x="218" y="723"/>
                  </a:lnTo>
                  <a:lnTo>
                    <a:pt x="218" y="753"/>
                  </a:lnTo>
                  <a:lnTo>
                    <a:pt x="205" y="753"/>
                  </a:lnTo>
                  <a:lnTo>
                    <a:pt x="205" y="804"/>
                  </a:lnTo>
                  <a:lnTo>
                    <a:pt x="196" y="804"/>
                  </a:lnTo>
                  <a:lnTo>
                    <a:pt x="196" y="826"/>
                  </a:lnTo>
                  <a:lnTo>
                    <a:pt x="183" y="826"/>
                  </a:lnTo>
                  <a:lnTo>
                    <a:pt x="183" y="849"/>
                  </a:lnTo>
                  <a:lnTo>
                    <a:pt x="176" y="849"/>
                  </a:lnTo>
                  <a:lnTo>
                    <a:pt x="176" y="872"/>
                  </a:lnTo>
                  <a:lnTo>
                    <a:pt x="160" y="872"/>
                  </a:lnTo>
                  <a:lnTo>
                    <a:pt x="160" y="892"/>
                  </a:lnTo>
                  <a:lnTo>
                    <a:pt x="154" y="892"/>
                  </a:lnTo>
                  <a:lnTo>
                    <a:pt x="154" y="923"/>
                  </a:lnTo>
                  <a:lnTo>
                    <a:pt x="146" y="923"/>
                  </a:lnTo>
                  <a:lnTo>
                    <a:pt x="146" y="952"/>
                  </a:lnTo>
                  <a:lnTo>
                    <a:pt x="140" y="952"/>
                  </a:lnTo>
                  <a:lnTo>
                    <a:pt x="140" y="982"/>
                  </a:lnTo>
                  <a:lnTo>
                    <a:pt x="124" y="982"/>
                  </a:lnTo>
                  <a:lnTo>
                    <a:pt x="124" y="989"/>
                  </a:lnTo>
                  <a:lnTo>
                    <a:pt x="118" y="989"/>
                  </a:lnTo>
                  <a:lnTo>
                    <a:pt x="118" y="1025"/>
                  </a:lnTo>
                  <a:lnTo>
                    <a:pt x="109" y="1025"/>
                  </a:lnTo>
                  <a:lnTo>
                    <a:pt x="109" y="1048"/>
                  </a:lnTo>
                  <a:lnTo>
                    <a:pt x="103" y="1048"/>
                  </a:lnTo>
                  <a:lnTo>
                    <a:pt x="103" y="1077"/>
                  </a:lnTo>
                  <a:lnTo>
                    <a:pt x="96" y="1077"/>
                  </a:lnTo>
                  <a:lnTo>
                    <a:pt x="96" y="1093"/>
                  </a:lnTo>
                  <a:lnTo>
                    <a:pt x="87" y="1093"/>
                  </a:lnTo>
                  <a:lnTo>
                    <a:pt x="87" y="1121"/>
                  </a:lnTo>
                  <a:lnTo>
                    <a:pt x="73" y="1121"/>
                  </a:lnTo>
                  <a:lnTo>
                    <a:pt x="73" y="1150"/>
                  </a:lnTo>
                  <a:lnTo>
                    <a:pt x="67" y="1150"/>
                  </a:lnTo>
                  <a:lnTo>
                    <a:pt x="67" y="1167"/>
                  </a:lnTo>
                  <a:lnTo>
                    <a:pt x="59" y="1167"/>
                  </a:lnTo>
                  <a:lnTo>
                    <a:pt x="59" y="1196"/>
                  </a:lnTo>
                  <a:lnTo>
                    <a:pt x="44" y="1196"/>
                  </a:lnTo>
                  <a:lnTo>
                    <a:pt x="44" y="1224"/>
                  </a:lnTo>
                  <a:lnTo>
                    <a:pt x="37" y="1224"/>
                  </a:lnTo>
                  <a:lnTo>
                    <a:pt x="37" y="1247"/>
                  </a:lnTo>
                  <a:lnTo>
                    <a:pt x="31" y="1247"/>
                  </a:lnTo>
                  <a:lnTo>
                    <a:pt x="31" y="1269"/>
                  </a:lnTo>
                  <a:lnTo>
                    <a:pt x="22" y="1269"/>
                  </a:lnTo>
                  <a:lnTo>
                    <a:pt x="22" y="1297"/>
                  </a:lnTo>
                  <a:lnTo>
                    <a:pt x="9" y="1297"/>
                  </a:lnTo>
                  <a:lnTo>
                    <a:pt x="9" y="1321"/>
                  </a:lnTo>
                  <a:lnTo>
                    <a:pt x="0" y="1321"/>
                  </a:lnTo>
                  <a:lnTo>
                    <a:pt x="0" y="1343"/>
                  </a:lnTo>
                  <a:lnTo>
                    <a:pt x="37" y="1343"/>
                  </a:lnTo>
                  <a:lnTo>
                    <a:pt x="37" y="1352"/>
                  </a:lnTo>
                  <a:lnTo>
                    <a:pt x="73" y="1352"/>
                  </a:lnTo>
                  <a:lnTo>
                    <a:pt x="73" y="1357"/>
                  </a:lnTo>
                  <a:lnTo>
                    <a:pt x="109" y="1357"/>
                  </a:lnTo>
                  <a:lnTo>
                    <a:pt x="109" y="1365"/>
                  </a:lnTo>
                  <a:lnTo>
                    <a:pt x="146" y="1365"/>
                  </a:lnTo>
                  <a:lnTo>
                    <a:pt x="146" y="1380"/>
                  </a:lnTo>
                  <a:lnTo>
                    <a:pt x="196" y="1380"/>
                  </a:lnTo>
                  <a:lnTo>
                    <a:pt x="196" y="1388"/>
                  </a:lnTo>
                  <a:lnTo>
                    <a:pt x="227" y="1388"/>
                  </a:lnTo>
                  <a:lnTo>
                    <a:pt x="227" y="1403"/>
                  </a:lnTo>
                  <a:lnTo>
                    <a:pt x="300" y="1403"/>
                  </a:lnTo>
                  <a:lnTo>
                    <a:pt x="300" y="1417"/>
                  </a:lnTo>
                  <a:lnTo>
                    <a:pt x="342" y="1417"/>
                  </a:lnTo>
                  <a:lnTo>
                    <a:pt x="342" y="1425"/>
                  </a:lnTo>
                  <a:lnTo>
                    <a:pt x="379" y="1425"/>
                  </a:lnTo>
                  <a:lnTo>
                    <a:pt x="379" y="1431"/>
                  </a:lnTo>
                  <a:lnTo>
                    <a:pt x="416" y="1431"/>
                  </a:lnTo>
                  <a:lnTo>
                    <a:pt x="416" y="1440"/>
                  </a:lnTo>
                  <a:lnTo>
                    <a:pt x="451" y="1440"/>
                  </a:lnTo>
                  <a:lnTo>
                    <a:pt x="451" y="1446"/>
                  </a:lnTo>
                  <a:lnTo>
                    <a:pt x="488" y="1446"/>
                  </a:lnTo>
                  <a:lnTo>
                    <a:pt x="488" y="1462"/>
                  </a:lnTo>
                  <a:lnTo>
                    <a:pt x="533" y="1462"/>
                  </a:lnTo>
                  <a:lnTo>
                    <a:pt x="533" y="1468"/>
                  </a:lnTo>
                  <a:lnTo>
                    <a:pt x="569" y="1468"/>
                  </a:lnTo>
                  <a:lnTo>
                    <a:pt x="569" y="1477"/>
                  </a:lnTo>
                  <a:lnTo>
                    <a:pt x="605" y="1477"/>
                  </a:lnTo>
                  <a:lnTo>
                    <a:pt x="605" y="1482"/>
                  </a:lnTo>
                  <a:lnTo>
                    <a:pt x="642" y="1482"/>
                  </a:lnTo>
                  <a:lnTo>
                    <a:pt x="642" y="1499"/>
                  </a:lnTo>
                  <a:lnTo>
                    <a:pt x="684" y="1499"/>
                  </a:lnTo>
                  <a:lnTo>
                    <a:pt x="684" y="1505"/>
                  </a:lnTo>
                  <a:lnTo>
                    <a:pt x="721" y="1505"/>
                  </a:lnTo>
                  <a:lnTo>
                    <a:pt x="721" y="1513"/>
                  </a:lnTo>
                  <a:lnTo>
                    <a:pt x="757" y="1513"/>
                  </a:lnTo>
                  <a:lnTo>
                    <a:pt x="757" y="1519"/>
                  </a:lnTo>
                  <a:lnTo>
                    <a:pt x="788" y="1519"/>
                  </a:lnTo>
                  <a:lnTo>
                    <a:pt x="788" y="1536"/>
                  </a:lnTo>
                  <a:lnTo>
                    <a:pt x="867" y="1536"/>
                  </a:lnTo>
                  <a:lnTo>
                    <a:pt x="867" y="1550"/>
                  </a:lnTo>
                  <a:lnTo>
                    <a:pt x="903" y="1550"/>
                  </a:lnTo>
                  <a:lnTo>
                    <a:pt x="903" y="1556"/>
                  </a:lnTo>
                  <a:lnTo>
                    <a:pt x="940" y="1556"/>
                  </a:lnTo>
                  <a:lnTo>
                    <a:pt x="940" y="1565"/>
                  </a:lnTo>
                  <a:lnTo>
                    <a:pt x="984" y="1565"/>
                  </a:lnTo>
                  <a:lnTo>
                    <a:pt x="984" y="1579"/>
                  </a:lnTo>
                  <a:lnTo>
                    <a:pt x="1029" y="1579"/>
                  </a:lnTo>
                  <a:lnTo>
                    <a:pt x="1029" y="1587"/>
                  </a:lnTo>
                  <a:lnTo>
                    <a:pt x="1065" y="1587"/>
                  </a:lnTo>
                  <a:lnTo>
                    <a:pt x="1065" y="1594"/>
                  </a:lnTo>
                  <a:lnTo>
                    <a:pt x="1102" y="1594"/>
                  </a:lnTo>
                  <a:lnTo>
                    <a:pt x="1102" y="1601"/>
                  </a:lnTo>
                  <a:lnTo>
                    <a:pt x="1138" y="1601"/>
                  </a:lnTo>
                  <a:lnTo>
                    <a:pt x="1138" y="1616"/>
                  </a:lnTo>
                  <a:lnTo>
                    <a:pt x="1180" y="1616"/>
                  </a:lnTo>
                  <a:lnTo>
                    <a:pt x="1180" y="1624"/>
                  </a:lnTo>
                  <a:lnTo>
                    <a:pt x="1217" y="1624"/>
                  </a:lnTo>
                  <a:lnTo>
                    <a:pt x="1217" y="1638"/>
                  </a:lnTo>
                  <a:lnTo>
                    <a:pt x="1290" y="1638"/>
                  </a:lnTo>
                  <a:lnTo>
                    <a:pt x="1290" y="1647"/>
                  </a:lnTo>
                  <a:lnTo>
                    <a:pt x="1319" y="1647"/>
                  </a:lnTo>
                  <a:lnTo>
                    <a:pt x="1319" y="1653"/>
                  </a:lnTo>
                  <a:lnTo>
                    <a:pt x="1371" y="1653"/>
                  </a:lnTo>
                  <a:lnTo>
                    <a:pt x="1371" y="1667"/>
                  </a:lnTo>
                  <a:lnTo>
                    <a:pt x="1408" y="1667"/>
                  </a:lnTo>
                  <a:lnTo>
                    <a:pt x="1408" y="1675"/>
                  </a:lnTo>
                  <a:lnTo>
                    <a:pt x="1436" y="1675"/>
                  </a:lnTo>
                  <a:lnTo>
                    <a:pt x="1436" y="1684"/>
                  </a:lnTo>
                  <a:lnTo>
                    <a:pt x="1472" y="1684"/>
                  </a:lnTo>
                  <a:lnTo>
                    <a:pt x="1472" y="1698"/>
                  </a:lnTo>
                  <a:lnTo>
                    <a:pt x="1523" y="1698"/>
                  </a:lnTo>
                  <a:lnTo>
                    <a:pt x="1523" y="1704"/>
                  </a:lnTo>
                  <a:lnTo>
                    <a:pt x="1554" y="1704"/>
                  </a:lnTo>
                  <a:lnTo>
                    <a:pt x="1554" y="1712"/>
                  </a:lnTo>
                  <a:lnTo>
                    <a:pt x="1589" y="1712"/>
                  </a:lnTo>
                  <a:lnTo>
                    <a:pt x="1589" y="1720"/>
                  </a:lnTo>
                  <a:lnTo>
                    <a:pt x="1626" y="1720"/>
                  </a:lnTo>
                  <a:lnTo>
                    <a:pt x="1626" y="1735"/>
                  </a:lnTo>
                  <a:lnTo>
                    <a:pt x="1669" y="1735"/>
                  </a:lnTo>
                  <a:lnTo>
                    <a:pt x="1669" y="1741"/>
                  </a:lnTo>
                  <a:lnTo>
                    <a:pt x="1705" y="1741"/>
                  </a:lnTo>
                  <a:lnTo>
                    <a:pt x="1705" y="1757"/>
                  </a:lnTo>
                  <a:lnTo>
                    <a:pt x="1778" y="1757"/>
                  </a:lnTo>
                  <a:lnTo>
                    <a:pt x="1778" y="1763"/>
                  </a:lnTo>
                  <a:lnTo>
                    <a:pt x="1822" y="1763"/>
                  </a:lnTo>
                  <a:lnTo>
                    <a:pt x="1822" y="1772"/>
                  </a:lnTo>
                  <a:lnTo>
                    <a:pt x="1859" y="1772"/>
                  </a:lnTo>
                  <a:lnTo>
                    <a:pt x="1859" y="1786"/>
                  </a:lnTo>
                  <a:lnTo>
                    <a:pt x="1896" y="1786"/>
                  </a:lnTo>
                  <a:lnTo>
                    <a:pt x="1896" y="1794"/>
                  </a:lnTo>
                  <a:lnTo>
                    <a:pt x="1937" y="1794"/>
                  </a:lnTo>
                  <a:lnTo>
                    <a:pt x="1937" y="1800"/>
                  </a:lnTo>
                  <a:lnTo>
                    <a:pt x="1974" y="1800"/>
                  </a:lnTo>
                  <a:lnTo>
                    <a:pt x="1974" y="1814"/>
                  </a:lnTo>
                  <a:lnTo>
                    <a:pt x="2011" y="1814"/>
                  </a:lnTo>
                  <a:lnTo>
                    <a:pt x="2011" y="1823"/>
                  </a:lnTo>
                  <a:lnTo>
                    <a:pt x="2055" y="1823"/>
                  </a:lnTo>
                  <a:lnTo>
                    <a:pt x="2055" y="1829"/>
                  </a:lnTo>
                  <a:lnTo>
                    <a:pt x="2092" y="1829"/>
                  </a:lnTo>
                  <a:lnTo>
                    <a:pt x="2092" y="1845"/>
                  </a:lnTo>
                  <a:lnTo>
                    <a:pt x="2120" y="1845"/>
                  </a:lnTo>
                  <a:lnTo>
                    <a:pt x="2120" y="1851"/>
                  </a:lnTo>
                  <a:lnTo>
                    <a:pt x="2172" y="1851"/>
                  </a:lnTo>
                  <a:lnTo>
                    <a:pt x="2172" y="1845"/>
                  </a:lnTo>
                  <a:lnTo>
                    <a:pt x="2179" y="1845"/>
                  </a:lnTo>
                  <a:lnTo>
                    <a:pt x="2179" y="1800"/>
                  </a:lnTo>
                  <a:lnTo>
                    <a:pt x="2187" y="1800"/>
                  </a:lnTo>
                  <a:lnTo>
                    <a:pt x="2187" y="1772"/>
                  </a:lnTo>
                  <a:lnTo>
                    <a:pt x="2192" y="1772"/>
                  </a:lnTo>
                  <a:lnTo>
                    <a:pt x="2192" y="1757"/>
                  </a:lnTo>
                  <a:lnTo>
                    <a:pt x="2209" y="1757"/>
                  </a:lnTo>
                  <a:lnTo>
                    <a:pt x="2209" y="1712"/>
                  </a:lnTo>
                  <a:lnTo>
                    <a:pt x="2215" y="1712"/>
                  </a:lnTo>
                  <a:lnTo>
                    <a:pt x="2215" y="1684"/>
                  </a:lnTo>
                  <a:lnTo>
                    <a:pt x="2229" y="1684"/>
                  </a:lnTo>
                  <a:lnTo>
                    <a:pt x="2229" y="1667"/>
                  </a:lnTo>
                  <a:lnTo>
                    <a:pt x="2237" y="1667"/>
                  </a:lnTo>
                  <a:lnTo>
                    <a:pt x="2237" y="1638"/>
                  </a:lnTo>
                  <a:lnTo>
                    <a:pt x="2246" y="1638"/>
                  </a:lnTo>
                  <a:lnTo>
                    <a:pt x="2246" y="1624"/>
                  </a:lnTo>
                  <a:lnTo>
                    <a:pt x="2251" y="1624"/>
                  </a:lnTo>
                  <a:lnTo>
                    <a:pt x="2251" y="1587"/>
                  </a:lnTo>
                  <a:lnTo>
                    <a:pt x="2266" y="1587"/>
                  </a:lnTo>
                  <a:lnTo>
                    <a:pt x="2266" y="1565"/>
                  </a:lnTo>
                  <a:lnTo>
                    <a:pt x="2274" y="1565"/>
                  </a:lnTo>
                  <a:lnTo>
                    <a:pt x="2274" y="1536"/>
                  </a:lnTo>
                  <a:lnTo>
                    <a:pt x="2288" y="1536"/>
                  </a:lnTo>
                  <a:lnTo>
                    <a:pt x="2288" y="1482"/>
                  </a:lnTo>
                  <a:lnTo>
                    <a:pt x="2302" y="1482"/>
                  </a:lnTo>
                  <a:lnTo>
                    <a:pt x="2302" y="1468"/>
                  </a:lnTo>
                  <a:lnTo>
                    <a:pt x="2310" y="1468"/>
                  </a:lnTo>
                  <a:lnTo>
                    <a:pt x="2310" y="1440"/>
                  </a:lnTo>
                  <a:lnTo>
                    <a:pt x="2318" y="1440"/>
                  </a:lnTo>
                  <a:lnTo>
                    <a:pt x="2318" y="1425"/>
                  </a:lnTo>
                  <a:lnTo>
                    <a:pt x="2324" y="1425"/>
                  </a:lnTo>
                  <a:lnTo>
                    <a:pt x="2324" y="1403"/>
                  </a:lnTo>
                  <a:lnTo>
                    <a:pt x="2338" y="1403"/>
                  </a:lnTo>
                  <a:lnTo>
                    <a:pt x="2338" y="1380"/>
                  </a:lnTo>
                  <a:lnTo>
                    <a:pt x="2347" y="1380"/>
                  </a:lnTo>
                  <a:lnTo>
                    <a:pt x="2347" y="1357"/>
                  </a:lnTo>
                  <a:lnTo>
                    <a:pt x="2353" y="1357"/>
                  </a:lnTo>
                  <a:lnTo>
                    <a:pt x="2353" y="1321"/>
                  </a:lnTo>
                  <a:lnTo>
                    <a:pt x="2369" y="1321"/>
                  </a:lnTo>
                  <a:lnTo>
                    <a:pt x="2369" y="1297"/>
                  </a:lnTo>
                  <a:lnTo>
                    <a:pt x="2375" y="1297"/>
                  </a:lnTo>
                  <a:lnTo>
                    <a:pt x="2375" y="1261"/>
                  </a:lnTo>
                  <a:lnTo>
                    <a:pt x="2383" y="1261"/>
                  </a:lnTo>
                  <a:lnTo>
                    <a:pt x="2383" y="1240"/>
                  </a:lnTo>
                  <a:lnTo>
                    <a:pt x="2390" y="1240"/>
                  </a:lnTo>
                  <a:lnTo>
                    <a:pt x="2390" y="1224"/>
                  </a:lnTo>
                  <a:lnTo>
                    <a:pt x="2405" y="1224"/>
                  </a:lnTo>
                  <a:lnTo>
                    <a:pt x="2405" y="1196"/>
                  </a:lnTo>
                  <a:lnTo>
                    <a:pt x="2412" y="1196"/>
                  </a:lnTo>
                  <a:lnTo>
                    <a:pt x="2412" y="1181"/>
                  </a:lnTo>
                  <a:lnTo>
                    <a:pt x="2420" y="1181"/>
                  </a:lnTo>
                  <a:lnTo>
                    <a:pt x="2420" y="1145"/>
                  </a:lnTo>
                  <a:lnTo>
                    <a:pt x="2425" y="1145"/>
                  </a:lnTo>
                  <a:lnTo>
                    <a:pt x="2425" y="1121"/>
                  </a:lnTo>
                  <a:lnTo>
                    <a:pt x="2434" y="1121"/>
                  </a:lnTo>
                  <a:lnTo>
                    <a:pt x="2434" y="1108"/>
                  </a:lnTo>
                  <a:lnTo>
                    <a:pt x="2442" y="1108"/>
                  </a:lnTo>
                  <a:lnTo>
                    <a:pt x="2442" y="1077"/>
                  </a:lnTo>
                  <a:lnTo>
                    <a:pt x="2448" y="1077"/>
                  </a:lnTo>
                  <a:lnTo>
                    <a:pt x="2448" y="1048"/>
                  </a:lnTo>
                  <a:lnTo>
                    <a:pt x="2462" y="1048"/>
                  </a:lnTo>
                  <a:lnTo>
                    <a:pt x="2462" y="1025"/>
                  </a:lnTo>
                  <a:lnTo>
                    <a:pt x="2470" y="1025"/>
                  </a:lnTo>
                  <a:lnTo>
                    <a:pt x="2470" y="1002"/>
                  </a:lnTo>
                  <a:lnTo>
                    <a:pt x="2484" y="1002"/>
                  </a:lnTo>
                  <a:lnTo>
                    <a:pt x="2484" y="989"/>
                  </a:lnTo>
                  <a:lnTo>
                    <a:pt x="2492" y="989"/>
                  </a:lnTo>
                  <a:lnTo>
                    <a:pt x="2492" y="960"/>
                  </a:lnTo>
                  <a:lnTo>
                    <a:pt x="2499" y="960"/>
                  </a:lnTo>
                  <a:lnTo>
                    <a:pt x="2499" y="929"/>
                  </a:lnTo>
                  <a:lnTo>
                    <a:pt x="2507" y="929"/>
                  </a:lnTo>
                  <a:lnTo>
                    <a:pt x="2507" y="892"/>
                  </a:lnTo>
                  <a:lnTo>
                    <a:pt x="2521" y="892"/>
                  </a:lnTo>
                  <a:lnTo>
                    <a:pt x="2521" y="872"/>
                  </a:lnTo>
                  <a:lnTo>
                    <a:pt x="2529" y="872"/>
                  </a:lnTo>
                  <a:lnTo>
                    <a:pt x="2529" y="841"/>
                  </a:lnTo>
                  <a:lnTo>
                    <a:pt x="2535" y="841"/>
                  </a:lnTo>
                  <a:lnTo>
                    <a:pt x="2535" y="826"/>
                  </a:lnTo>
                  <a:lnTo>
                    <a:pt x="2543" y="826"/>
                  </a:lnTo>
                  <a:lnTo>
                    <a:pt x="2543" y="789"/>
                  </a:lnTo>
                  <a:lnTo>
                    <a:pt x="2551" y="789"/>
                  </a:lnTo>
                  <a:lnTo>
                    <a:pt x="2551" y="767"/>
                  </a:lnTo>
                  <a:lnTo>
                    <a:pt x="2557" y="767"/>
                  </a:lnTo>
                  <a:lnTo>
                    <a:pt x="2557" y="745"/>
                  </a:lnTo>
                  <a:lnTo>
                    <a:pt x="2571" y="745"/>
                  </a:lnTo>
                  <a:lnTo>
                    <a:pt x="2571" y="723"/>
                  </a:lnTo>
                  <a:lnTo>
                    <a:pt x="2579" y="723"/>
                  </a:lnTo>
                  <a:lnTo>
                    <a:pt x="2579" y="693"/>
                  </a:lnTo>
                  <a:lnTo>
                    <a:pt x="2588" y="693"/>
                  </a:lnTo>
                  <a:lnTo>
                    <a:pt x="2588" y="670"/>
                  </a:lnTo>
                  <a:lnTo>
                    <a:pt x="2601" y="670"/>
                  </a:lnTo>
                  <a:lnTo>
                    <a:pt x="2601" y="642"/>
                  </a:lnTo>
                  <a:lnTo>
                    <a:pt x="2608" y="642"/>
                  </a:lnTo>
                  <a:lnTo>
                    <a:pt x="2608" y="613"/>
                  </a:lnTo>
                  <a:lnTo>
                    <a:pt x="2616" y="613"/>
                  </a:lnTo>
                  <a:lnTo>
                    <a:pt x="2616" y="591"/>
                  </a:lnTo>
                  <a:lnTo>
                    <a:pt x="2624" y="591"/>
                  </a:lnTo>
                  <a:lnTo>
                    <a:pt x="2624" y="569"/>
                  </a:lnTo>
                  <a:lnTo>
                    <a:pt x="2638" y="569"/>
                  </a:lnTo>
                  <a:lnTo>
                    <a:pt x="2638" y="545"/>
                  </a:lnTo>
                  <a:lnTo>
                    <a:pt x="2644" y="545"/>
                  </a:lnTo>
                  <a:lnTo>
                    <a:pt x="2644" y="523"/>
                  </a:lnTo>
                  <a:lnTo>
                    <a:pt x="2653" y="523"/>
                  </a:lnTo>
                  <a:lnTo>
                    <a:pt x="2653" y="486"/>
                  </a:lnTo>
                  <a:lnTo>
                    <a:pt x="2608" y="486"/>
                  </a:lnTo>
                  <a:lnTo>
                    <a:pt x="2608" y="472"/>
                  </a:lnTo>
                  <a:lnTo>
                    <a:pt x="2529" y="472"/>
                  </a:lnTo>
                  <a:lnTo>
                    <a:pt x="2529" y="457"/>
                  </a:lnTo>
                  <a:lnTo>
                    <a:pt x="2492" y="457"/>
                  </a:lnTo>
                  <a:lnTo>
                    <a:pt x="2492" y="450"/>
                  </a:lnTo>
                  <a:lnTo>
                    <a:pt x="2442" y="450"/>
                  </a:lnTo>
                  <a:lnTo>
                    <a:pt x="2442" y="435"/>
                  </a:lnTo>
                  <a:lnTo>
                    <a:pt x="2369" y="435"/>
                  </a:lnTo>
                  <a:lnTo>
                    <a:pt x="2369" y="421"/>
                  </a:lnTo>
                  <a:lnTo>
                    <a:pt x="2324" y="421"/>
                  </a:lnTo>
                  <a:lnTo>
                    <a:pt x="2324" y="413"/>
                  </a:lnTo>
                  <a:lnTo>
                    <a:pt x="2288" y="413"/>
                  </a:lnTo>
                  <a:lnTo>
                    <a:pt x="2288" y="406"/>
                  </a:lnTo>
                  <a:lnTo>
                    <a:pt x="2246" y="406"/>
                  </a:lnTo>
                  <a:lnTo>
                    <a:pt x="2246" y="391"/>
                  </a:lnTo>
                  <a:lnTo>
                    <a:pt x="2209" y="391"/>
                  </a:lnTo>
                  <a:lnTo>
                    <a:pt x="2209" y="384"/>
                  </a:lnTo>
                  <a:lnTo>
                    <a:pt x="2172" y="384"/>
                  </a:lnTo>
                  <a:lnTo>
                    <a:pt x="2172" y="375"/>
                  </a:lnTo>
                  <a:lnTo>
                    <a:pt x="2120" y="375"/>
                  </a:lnTo>
                  <a:lnTo>
                    <a:pt x="2120" y="369"/>
                  </a:lnTo>
                  <a:lnTo>
                    <a:pt x="2092" y="369"/>
                  </a:lnTo>
                  <a:lnTo>
                    <a:pt x="2092" y="355"/>
                  </a:lnTo>
                  <a:lnTo>
                    <a:pt x="2041" y="355"/>
                  </a:lnTo>
                  <a:lnTo>
                    <a:pt x="2041" y="347"/>
                  </a:lnTo>
                  <a:lnTo>
                    <a:pt x="2005" y="347"/>
                  </a:lnTo>
                  <a:lnTo>
                    <a:pt x="2005" y="338"/>
                  </a:lnTo>
                  <a:lnTo>
                    <a:pt x="1959" y="338"/>
                  </a:lnTo>
                  <a:lnTo>
                    <a:pt x="1959" y="332"/>
                  </a:lnTo>
                  <a:lnTo>
                    <a:pt x="1924" y="332"/>
                  </a:lnTo>
                  <a:lnTo>
                    <a:pt x="1924" y="324"/>
                  </a:lnTo>
                  <a:lnTo>
                    <a:pt x="1881" y="324"/>
                  </a:lnTo>
                  <a:lnTo>
                    <a:pt x="1881" y="318"/>
                  </a:lnTo>
                  <a:lnTo>
                    <a:pt x="1844" y="318"/>
                  </a:lnTo>
                  <a:lnTo>
                    <a:pt x="1844" y="310"/>
                  </a:lnTo>
                  <a:lnTo>
                    <a:pt x="1800" y="310"/>
                  </a:lnTo>
                  <a:lnTo>
                    <a:pt x="1800" y="296"/>
                  </a:lnTo>
                  <a:lnTo>
                    <a:pt x="1763" y="296"/>
                  </a:lnTo>
                  <a:lnTo>
                    <a:pt x="1763" y="287"/>
                  </a:lnTo>
                  <a:lnTo>
                    <a:pt x="1719" y="287"/>
                  </a:lnTo>
                  <a:lnTo>
                    <a:pt x="1719" y="272"/>
                  </a:lnTo>
                  <a:lnTo>
                    <a:pt x="1641" y="272"/>
                  </a:lnTo>
                  <a:lnTo>
                    <a:pt x="1641" y="259"/>
                  </a:lnTo>
                  <a:lnTo>
                    <a:pt x="1604" y="259"/>
                  </a:lnTo>
                  <a:lnTo>
                    <a:pt x="1604" y="250"/>
                  </a:lnTo>
                  <a:lnTo>
                    <a:pt x="1567" y="250"/>
                  </a:lnTo>
                  <a:lnTo>
                    <a:pt x="1567" y="236"/>
                  </a:lnTo>
                  <a:lnTo>
                    <a:pt x="1523" y="236"/>
                  </a:lnTo>
                  <a:lnTo>
                    <a:pt x="1523" y="228"/>
                  </a:lnTo>
                  <a:lnTo>
                    <a:pt x="1486" y="228"/>
                  </a:lnTo>
                  <a:lnTo>
                    <a:pt x="1486" y="222"/>
                  </a:lnTo>
                  <a:lnTo>
                    <a:pt x="1436" y="222"/>
                  </a:lnTo>
                  <a:lnTo>
                    <a:pt x="1436" y="213"/>
                  </a:lnTo>
                  <a:lnTo>
                    <a:pt x="1408" y="213"/>
                  </a:lnTo>
                  <a:lnTo>
                    <a:pt x="1408" y="208"/>
                  </a:lnTo>
                  <a:lnTo>
                    <a:pt x="1354" y="208"/>
                  </a:lnTo>
                  <a:lnTo>
                    <a:pt x="1354" y="199"/>
                  </a:lnTo>
                  <a:lnTo>
                    <a:pt x="1319" y="199"/>
                  </a:lnTo>
                  <a:lnTo>
                    <a:pt x="1319" y="184"/>
                  </a:lnTo>
                  <a:lnTo>
                    <a:pt x="1276" y="184"/>
                  </a:lnTo>
                  <a:lnTo>
                    <a:pt x="1276" y="177"/>
                  </a:lnTo>
                  <a:lnTo>
                    <a:pt x="1239" y="177"/>
                  </a:lnTo>
                  <a:lnTo>
                    <a:pt x="1239" y="171"/>
                  </a:lnTo>
                  <a:lnTo>
                    <a:pt x="1195" y="171"/>
                  </a:lnTo>
                  <a:lnTo>
                    <a:pt x="1195" y="154"/>
                  </a:lnTo>
                  <a:lnTo>
                    <a:pt x="1158" y="154"/>
                  </a:lnTo>
                  <a:lnTo>
                    <a:pt x="1158" y="148"/>
                  </a:lnTo>
                  <a:lnTo>
                    <a:pt x="1116" y="148"/>
                  </a:lnTo>
                  <a:lnTo>
                    <a:pt x="1116" y="140"/>
                  </a:lnTo>
                  <a:lnTo>
                    <a:pt x="1079" y="140"/>
                  </a:lnTo>
                  <a:lnTo>
                    <a:pt x="1079" y="133"/>
                  </a:lnTo>
                  <a:lnTo>
                    <a:pt x="1034" y="133"/>
                  </a:lnTo>
                  <a:lnTo>
                    <a:pt x="1034" y="118"/>
                  </a:lnTo>
                  <a:lnTo>
                    <a:pt x="999" y="118"/>
                  </a:lnTo>
                  <a:lnTo>
                    <a:pt x="999" y="111"/>
                  </a:lnTo>
                  <a:lnTo>
                    <a:pt x="919" y="111"/>
                  </a:lnTo>
                  <a:lnTo>
                    <a:pt x="919" y="96"/>
                  </a:lnTo>
                  <a:lnTo>
                    <a:pt x="867" y="96"/>
                  </a:lnTo>
                  <a:lnTo>
                    <a:pt x="867" y="89"/>
                  </a:lnTo>
                  <a:lnTo>
                    <a:pt x="838" y="89"/>
                  </a:lnTo>
                  <a:lnTo>
                    <a:pt x="838" y="80"/>
                  </a:lnTo>
                  <a:lnTo>
                    <a:pt x="788" y="80"/>
                  </a:lnTo>
                  <a:lnTo>
                    <a:pt x="788" y="66"/>
                  </a:lnTo>
                  <a:lnTo>
                    <a:pt x="757" y="66"/>
                  </a:lnTo>
                  <a:lnTo>
                    <a:pt x="757" y="59"/>
                  </a:lnTo>
                  <a:lnTo>
                    <a:pt x="707" y="59"/>
                  </a:lnTo>
                  <a:lnTo>
                    <a:pt x="707" y="52"/>
                  </a:lnTo>
                  <a:lnTo>
                    <a:pt x="670" y="52"/>
                  </a:lnTo>
                  <a:lnTo>
                    <a:pt x="670" y="37"/>
                  </a:lnTo>
                  <a:lnTo>
                    <a:pt x="627" y="37"/>
                  </a:lnTo>
                  <a:lnTo>
                    <a:pt x="627" y="28"/>
                  </a:lnTo>
                  <a:lnTo>
                    <a:pt x="592" y="28"/>
                  </a:lnTo>
                  <a:lnTo>
                    <a:pt x="592" y="23"/>
                  </a:lnTo>
                  <a:lnTo>
                    <a:pt x="555" y="23"/>
                  </a:lnTo>
                  <a:lnTo>
                    <a:pt x="555" y="15"/>
                  </a:lnTo>
                  <a:lnTo>
                    <a:pt x="510" y="15"/>
                  </a:lnTo>
                  <a:lnTo>
                    <a:pt x="510" y="0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0202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241" name="Freeform 945"/>
            <p:cNvSpPr>
              <a:spLocks/>
            </p:cNvSpPr>
            <p:nvPr/>
          </p:nvSpPr>
          <p:spPr bwMode="auto">
            <a:xfrm>
              <a:off x="858" y="3145"/>
              <a:ext cx="253" cy="142"/>
            </a:xfrm>
            <a:custGeom>
              <a:avLst/>
              <a:gdLst/>
              <a:ahLst/>
              <a:cxnLst>
                <a:cxn ang="0">
                  <a:pos x="393" y="89"/>
                </a:cxn>
                <a:cxn ang="0">
                  <a:pos x="362" y="184"/>
                </a:cxn>
                <a:cxn ang="0">
                  <a:pos x="325" y="272"/>
                </a:cxn>
                <a:cxn ang="0">
                  <a:pos x="290" y="375"/>
                </a:cxn>
                <a:cxn ang="0">
                  <a:pos x="253" y="472"/>
                </a:cxn>
                <a:cxn ang="0">
                  <a:pos x="225" y="545"/>
                </a:cxn>
                <a:cxn ang="0">
                  <a:pos x="196" y="628"/>
                </a:cxn>
                <a:cxn ang="0">
                  <a:pos x="166" y="708"/>
                </a:cxn>
                <a:cxn ang="0">
                  <a:pos x="138" y="804"/>
                </a:cxn>
                <a:cxn ang="0">
                  <a:pos x="109" y="872"/>
                </a:cxn>
                <a:cxn ang="0">
                  <a:pos x="79" y="952"/>
                </a:cxn>
                <a:cxn ang="0">
                  <a:pos x="51" y="1025"/>
                </a:cxn>
                <a:cxn ang="0">
                  <a:pos x="29" y="1093"/>
                </a:cxn>
                <a:cxn ang="0">
                  <a:pos x="0" y="1352"/>
                </a:cxn>
                <a:cxn ang="0">
                  <a:pos x="79" y="1380"/>
                </a:cxn>
                <a:cxn ang="0">
                  <a:pos x="233" y="1417"/>
                </a:cxn>
                <a:cxn ang="0">
                  <a:pos x="349" y="1440"/>
                </a:cxn>
                <a:cxn ang="0">
                  <a:pos x="466" y="1468"/>
                </a:cxn>
                <a:cxn ang="0">
                  <a:pos x="575" y="1499"/>
                </a:cxn>
                <a:cxn ang="0">
                  <a:pos x="690" y="1519"/>
                </a:cxn>
                <a:cxn ang="0">
                  <a:pos x="836" y="1556"/>
                </a:cxn>
                <a:cxn ang="0">
                  <a:pos x="962" y="1587"/>
                </a:cxn>
                <a:cxn ang="0">
                  <a:pos x="1071" y="1616"/>
                </a:cxn>
                <a:cxn ang="0">
                  <a:pos x="1223" y="1647"/>
                </a:cxn>
                <a:cxn ang="0">
                  <a:pos x="1341" y="1675"/>
                </a:cxn>
                <a:cxn ang="0">
                  <a:pos x="1456" y="1704"/>
                </a:cxn>
                <a:cxn ang="0">
                  <a:pos x="1559" y="1735"/>
                </a:cxn>
                <a:cxn ang="0">
                  <a:pos x="1711" y="1763"/>
                </a:cxn>
                <a:cxn ang="0">
                  <a:pos x="1829" y="1794"/>
                </a:cxn>
                <a:cxn ang="0">
                  <a:pos x="1944" y="1823"/>
                </a:cxn>
                <a:cxn ang="0">
                  <a:pos x="2053" y="1851"/>
                </a:cxn>
                <a:cxn ang="0">
                  <a:pos x="2120" y="1772"/>
                </a:cxn>
                <a:cxn ang="0">
                  <a:pos x="2148" y="1684"/>
                </a:cxn>
                <a:cxn ang="0">
                  <a:pos x="2179" y="1624"/>
                </a:cxn>
                <a:cxn ang="0">
                  <a:pos x="2207" y="1536"/>
                </a:cxn>
                <a:cxn ang="0">
                  <a:pos x="2243" y="1440"/>
                </a:cxn>
                <a:cxn ang="0">
                  <a:pos x="2271" y="1380"/>
                </a:cxn>
                <a:cxn ang="0">
                  <a:pos x="2302" y="1297"/>
                </a:cxn>
                <a:cxn ang="0">
                  <a:pos x="2323" y="1224"/>
                </a:cxn>
                <a:cxn ang="0">
                  <a:pos x="2353" y="1145"/>
                </a:cxn>
                <a:cxn ang="0">
                  <a:pos x="2375" y="1077"/>
                </a:cxn>
                <a:cxn ang="0">
                  <a:pos x="2403" y="1002"/>
                </a:cxn>
                <a:cxn ang="0">
                  <a:pos x="2432" y="929"/>
                </a:cxn>
                <a:cxn ang="0">
                  <a:pos x="2462" y="841"/>
                </a:cxn>
                <a:cxn ang="0">
                  <a:pos x="2484" y="767"/>
                </a:cxn>
                <a:cxn ang="0">
                  <a:pos x="2512" y="693"/>
                </a:cxn>
                <a:cxn ang="0">
                  <a:pos x="2462" y="457"/>
                </a:cxn>
                <a:cxn ang="0">
                  <a:pos x="2302" y="421"/>
                </a:cxn>
                <a:cxn ang="0">
                  <a:pos x="2179" y="391"/>
                </a:cxn>
                <a:cxn ang="0">
                  <a:pos x="2053" y="369"/>
                </a:cxn>
                <a:cxn ang="0">
                  <a:pos x="1938" y="338"/>
                </a:cxn>
                <a:cxn ang="0">
                  <a:pos x="1814" y="318"/>
                </a:cxn>
                <a:cxn ang="0">
                  <a:pos x="1696" y="287"/>
                </a:cxn>
                <a:cxn ang="0">
                  <a:pos x="1537" y="250"/>
                </a:cxn>
                <a:cxn ang="0">
                  <a:pos x="1419" y="222"/>
                </a:cxn>
                <a:cxn ang="0">
                  <a:pos x="1287" y="199"/>
                </a:cxn>
                <a:cxn ang="0">
                  <a:pos x="1172" y="171"/>
                </a:cxn>
                <a:cxn ang="0">
                  <a:pos x="1049" y="140"/>
                </a:cxn>
                <a:cxn ang="0">
                  <a:pos x="932" y="111"/>
                </a:cxn>
                <a:cxn ang="0">
                  <a:pos x="771" y="80"/>
                </a:cxn>
                <a:cxn ang="0">
                  <a:pos x="640" y="52"/>
                </a:cxn>
                <a:cxn ang="0">
                  <a:pos x="525" y="23"/>
                </a:cxn>
              </a:cxnLst>
              <a:rect l="0" t="0" r="r" b="b"/>
              <a:pathLst>
                <a:path w="2534" h="1851">
                  <a:moveTo>
                    <a:pt x="407" y="0"/>
                  </a:moveTo>
                  <a:lnTo>
                    <a:pt x="407" y="28"/>
                  </a:lnTo>
                  <a:lnTo>
                    <a:pt x="399" y="28"/>
                  </a:lnTo>
                  <a:lnTo>
                    <a:pt x="399" y="59"/>
                  </a:lnTo>
                  <a:lnTo>
                    <a:pt x="393" y="59"/>
                  </a:lnTo>
                  <a:lnTo>
                    <a:pt x="393" y="89"/>
                  </a:lnTo>
                  <a:lnTo>
                    <a:pt x="384" y="89"/>
                  </a:lnTo>
                  <a:lnTo>
                    <a:pt x="384" y="111"/>
                  </a:lnTo>
                  <a:lnTo>
                    <a:pt x="371" y="111"/>
                  </a:lnTo>
                  <a:lnTo>
                    <a:pt x="371" y="133"/>
                  </a:lnTo>
                  <a:lnTo>
                    <a:pt x="362" y="133"/>
                  </a:lnTo>
                  <a:lnTo>
                    <a:pt x="362" y="184"/>
                  </a:lnTo>
                  <a:lnTo>
                    <a:pt x="349" y="184"/>
                  </a:lnTo>
                  <a:lnTo>
                    <a:pt x="349" y="208"/>
                  </a:lnTo>
                  <a:lnTo>
                    <a:pt x="342" y="208"/>
                  </a:lnTo>
                  <a:lnTo>
                    <a:pt x="342" y="228"/>
                  </a:lnTo>
                  <a:lnTo>
                    <a:pt x="325" y="228"/>
                  </a:lnTo>
                  <a:lnTo>
                    <a:pt x="325" y="272"/>
                  </a:lnTo>
                  <a:lnTo>
                    <a:pt x="312" y="272"/>
                  </a:lnTo>
                  <a:lnTo>
                    <a:pt x="312" y="310"/>
                  </a:lnTo>
                  <a:lnTo>
                    <a:pt x="306" y="310"/>
                  </a:lnTo>
                  <a:lnTo>
                    <a:pt x="306" y="332"/>
                  </a:lnTo>
                  <a:lnTo>
                    <a:pt x="290" y="332"/>
                  </a:lnTo>
                  <a:lnTo>
                    <a:pt x="290" y="375"/>
                  </a:lnTo>
                  <a:lnTo>
                    <a:pt x="275" y="375"/>
                  </a:lnTo>
                  <a:lnTo>
                    <a:pt x="275" y="406"/>
                  </a:lnTo>
                  <a:lnTo>
                    <a:pt x="269" y="406"/>
                  </a:lnTo>
                  <a:lnTo>
                    <a:pt x="269" y="435"/>
                  </a:lnTo>
                  <a:lnTo>
                    <a:pt x="253" y="435"/>
                  </a:lnTo>
                  <a:lnTo>
                    <a:pt x="253" y="472"/>
                  </a:lnTo>
                  <a:lnTo>
                    <a:pt x="238" y="472"/>
                  </a:lnTo>
                  <a:lnTo>
                    <a:pt x="238" y="509"/>
                  </a:lnTo>
                  <a:lnTo>
                    <a:pt x="233" y="509"/>
                  </a:lnTo>
                  <a:lnTo>
                    <a:pt x="233" y="531"/>
                  </a:lnTo>
                  <a:lnTo>
                    <a:pt x="225" y="531"/>
                  </a:lnTo>
                  <a:lnTo>
                    <a:pt x="225" y="545"/>
                  </a:lnTo>
                  <a:lnTo>
                    <a:pt x="210" y="545"/>
                  </a:lnTo>
                  <a:lnTo>
                    <a:pt x="210" y="576"/>
                  </a:lnTo>
                  <a:lnTo>
                    <a:pt x="203" y="576"/>
                  </a:lnTo>
                  <a:lnTo>
                    <a:pt x="203" y="605"/>
                  </a:lnTo>
                  <a:lnTo>
                    <a:pt x="196" y="605"/>
                  </a:lnTo>
                  <a:lnTo>
                    <a:pt x="196" y="628"/>
                  </a:lnTo>
                  <a:lnTo>
                    <a:pt x="188" y="628"/>
                  </a:lnTo>
                  <a:lnTo>
                    <a:pt x="188" y="650"/>
                  </a:lnTo>
                  <a:lnTo>
                    <a:pt x="174" y="650"/>
                  </a:lnTo>
                  <a:lnTo>
                    <a:pt x="174" y="670"/>
                  </a:lnTo>
                  <a:lnTo>
                    <a:pt x="166" y="670"/>
                  </a:lnTo>
                  <a:lnTo>
                    <a:pt x="166" y="708"/>
                  </a:lnTo>
                  <a:lnTo>
                    <a:pt x="160" y="708"/>
                  </a:lnTo>
                  <a:lnTo>
                    <a:pt x="160" y="723"/>
                  </a:lnTo>
                  <a:lnTo>
                    <a:pt x="151" y="723"/>
                  </a:lnTo>
                  <a:lnTo>
                    <a:pt x="151" y="753"/>
                  </a:lnTo>
                  <a:lnTo>
                    <a:pt x="138" y="753"/>
                  </a:lnTo>
                  <a:lnTo>
                    <a:pt x="138" y="804"/>
                  </a:lnTo>
                  <a:lnTo>
                    <a:pt x="129" y="804"/>
                  </a:lnTo>
                  <a:lnTo>
                    <a:pt x="129" y="826"/>
                  </a:lnTo>
                  <a:lnTo>
                    <a:pt x="116" y="826"/>
                  </a:lnTo>
                  <a:lnTo>
                    <a:pt x="116" y="849"/>
                  </a:lnTo>
                  <a:lnTo>
                    <a:pt x="109" y="849"/>
                  </a:lnTo>
                  <a:lnTo>
                    <a:pt x="109" y="872"/>
                  </a:lnTo>
                  <a:lnTo>
                    <a:pt x="93" y="872"/>
                  </a:lnTo>
                  <a:lnTo>
                    <a:pt x="93" y="892"/>
                  </a:lnTo>
                  <a:lnTo>
                    <a:pt x="87" y="892"/>
                  </a:lnTo>
                  <a:lnTo>
                    <a:pt x="87" y="923"/>
                  </a:lnTo>
                  <a:lnTo>
                    <a:pt x="79" y="923"/>
                  </a:lnTo>
                  <a:lnTo>
                    <a:pt x="79" y="952"/>
                  </a:lnTo>
                  <a:lnTo>
                    <a:pt x="73" y="952"/>
                  </a:lnTo>
                  <a:lnTo>
                    <a:pt x="73" y="982"/>
                  </a:lnTo>
                  <a:lnTo>
                    <a:pt x="57" y="982"/>
                  </a:lnTo>
                  <a:lnTo>
                    <a:pt x="57" y="989"/>
                  </a:lnTo>
                  <a:lnTo>
                    <a:pt x="51" y="989"/>
                  </a:lnTo>
                  <a:lnTo>
                    <a:pt x="51" y="1025"/>
                  </a:lnTo>
                  <a:lnTo>
                    <a:pt x="42" y="1025"/>
                  </a:lnTo>
                  <a:lnTo>
                    <a:pt x="42" y="1048"/>
                  </a:lnTo>
                  <a:lnTo>
                    <a:pt x="36" y="1048"/>
                  </a:lnTo>
                  <a:lnTo>
                    <a:pt x="36" y="1077"/>
                  </a:lnTo>
                  <a:lnTo>
                    <a:pt x="29" y="1077"/>
                  </a:lnTo>
                  <a:lnTo>
                    <a:pt x="29" y="1093"/>
                  </a:lnTo>
                  <a:lnTo>
                    <a:pt x="20" y="1093"/>
                  </a:lnTo>
                  <a:lnTo>
                    <a:pt x="20" y="1121"/>
                  </a:lnTo>
                  <a:lnTo>
                    <a:pt x="6" y="1121"/>
                  </a:lnTo>
                  <a:lnTo>
                    <a:pt x="6" y="1150"/>
                  </a:lnTo>
                  <a:lnTo>
                    <a:pt x="0" y="1150"/>
                  </a:lnTo>
                  <a:lnTo>
                    <a:pt x="0" y="1352"/>
                  </a:lnTo>
                  <a:lnTo>
                    <a:pt x="6" y="1352"/>
                  </a:lnTo>
                  <a:lnTo>
                    <a:pt x="6" y="1357"/>
                  </a:lnTo>
                  <a:lnTo>
                    <a:pt x="42" y="1357"/>
                  </a:lnTo>
                  <a:lnTo>
                    <a:pt x="42" y="1365"/>
                  </a:lnTo>
                  <a:lnTo>
                    <a:pt x="79" y="1365"/>
                  </a:lnTo>
                  <a:lnTo>
                    <a:pt x="79" y="1380"/>
                  </a:lnTo>
                  <a:lnTo>
                    <a:pt x="129" y="1380"/>
                  </a:lnTo>
                  <a:lnTo>
                    <a:pt x="129" y="1388"/>
                  </a:lnTo>
                  <a:lnTo>
                    <a:pt x="160" y="1388"/>
                  </a:lnTo>
                  <a:lnTo>
                    <a:pt x="160" y="1403"/>
                  </a:lnTo>
                  <a:lnTo>
                    <a:pt x="233" y="1403"/>
                  </a:lnTo>
                  <a:lnTo>
                    <a:pt x="233" y="1417"/>
                  </a:lnTo>
                  <a:lnTo>
                    <a:pt x="275" y="1417"/>
                  </a:lnTo>
                  <a:lnTo>
                    <a:pt x="275" y="1425"/>
                  </a:lnTo>
                  <a:lnTo>
                    <a:pt x="312" y="1425"/>
                  </a:lnTo>
                  <a:lnTo>
                    <a:pt x="312" y="1431"/>
                  </a:lnTo>
                  <a:lnTo>
                    <a:pt x="349" y="1431"/>
                  </a:lnTo>
                  <a:lnTo>
                    <a:pt x="349" y="1440"/>
                  </a:lnTo>
                  <a:lnTo>
                    <a:pt x="384" y="1440"/>
                  </a:lnTo>
                  <a:lnTo>
                    <a:pt x="384" y="1446"/>
                  </a:lnTo>
                  <a:lnTo>
                    <a:pt x="421" y="1446"/>
                  </a:lnTo>
                  <a:lnTo>
                    <a:pt x="421" y="1462"/>
                  </a:lnTo>
                  <a:lnTo>
                    <a:pt x="466" y="1462"/>
                  </a:lnTo>
                  <a:lnTo>
                    <a:pt x="466" y="1468"/>
                  </a:lnTo>
                  <a:lnTo>
                    <a:pt x="502" y="1468"/>
                  </a:lnTo>
                  <a:lnTo>
                    <a:pt x="502" y="1477"/>
                  </a:lnTo>
                  <a:lnTo>
                    <a:pt x="538" y="1477"/>
                  </a:lnTo>
                  <a:lnTo>
                    <a:pt x="538" y="1482"/>
                  </a:lnTo>
                  <a:lnTo>
                    <a:pt x="575" y="1482"/>
                  </a:lnTo>
                  <a:lnTo>
                    <a:pt x="575" y="1499"/>
                  </a:lnTo>
                  <a:lnTo>
                    <a:pt x="617" y="1499"/>
                  </a:lnTo>
                  <a:lnTo>
                    <a:pt x="617" y="1505"/>
                  </a:lnTo>
                  <a:lnTo>
                    <a:pt x="654" y="1505"/>
                  </a:lnTo>
                  <a:lnTo>
                    <a:pt x="654" y="1513"/>
                  </a:lnTo>
                  <a:lnTo>
                    <a:pt x="690" y="1513"/>
                  </a:lnTo>
                  <a:lnTo>
                    <a:pt x="690" y="1519"/>
                  </a:lnTo>
                  <a:lnTo>
                    <a:pt x="721" y="1519"/>
                  </a:lnTo>
                  <a:lnTo>
                    <a:pt x="721" y="1536"/>
                  </a:lnTo>
                  <a:lnTo>
                    <a:pt x="800" y="1536"/>
                  </a:lnTo>
                  <a:lnTo>
                    <a:pt x="800" y="1550"/>
                  </a:lnTo>
                  <a:lnTo>
                    <a:pt x="836" y="1550"/>
                  </a:lnTo>
                  <a:lnTo>
                    <a:pt x="836" y="1556"/>
                  </a:lnTo>
                  <a:lnTo>
                    <a:pt x="873" y="1556"/>
                  </a:lnTo>
                  <a:lnTo>
                    <a:pt x="873" y="1565"/>
                  </a:lnTo>
                  <a:lnTo>
                    <a:pt x="917" y="1565"/>
                  </a:lnTo>
                  <a:lnTo>
                    <a:pt x="917" y="1579"/>
                  </a:lnTo>
                  <a:lnTo>
                    <a:pt x="962" y="1579"/>
                  </a:lnTo>
                  <a:lnTo>
                    <a:pt x="962" y="1587"/>
                  </a:lnTo>
                  <a:lnTo>
                    <a:pt x="998" y="1587"/>
                  </a:lnTo>
                  <a:lnTo>
                    <a:pt x="998" y="1594"/>
                  </a:lnTo>
                  <a:lnTo>
                    <a:pt x="1035" y="1594"/>
                  </a:lnTo>
                  <a:lnTo>
                    <a:pt x="1035" y="1601"/>
                  </a:lnTo>
                  <a:lnTo>
                    <a:pt x="1071" y="1601"/>
                  </a:lnTo>
                  <a:lnTo>
                    <a:pt x="1071" y="1616"/>
                  </a:lnTo>
                  <a:lnTo>
                    <a:pt x="1113" y="1616"/>
                  </a:lnTo>
                  <a:lnTo>
                    <a:pt x="1113" y="1624"/>
                  </a:lnTo>
                  <a:lnTo>
                    <a:pt x="1150" y="1624"/>
                  </a:lnTo>
                  <a:lnTo>
                    <a:pt x="1150" y="1638"/>
                  </a:lnTo>
                  <a:lnTo>
                    <a:pt x="1223" y="1638"/>
                  </a:lnTo>
                  <a:lnTo>
                    <a:pt x="1223" y="1647"/>
                  </a:lnTo>
                  <a:lnTo>
                    <a:pt x="1252" y="1647"/>
                  </a:lnTo>
                  <a:lnTo>
                    <a:pt x="1252" y="1653"/>
                  </a:lnTo>
                  <a:lnTo>
                    <a:pt x="1304" y="1653"/>
                  </a:lnTo>
                  <a:lnTo>
                    <a:pt x="1304" y="1667"/>
                  </a:lnTo>
                  <a:lnTo>
                    <a:pt x="1341" y="1667"/>
                  </a:lnTo>
                  <a:lnTo>
                    <a:pt x="1341" y="1675"/>
                  </a:lnTo>
                  <a:lnTo>
                    <a:pt x="1369" y="1675"/>
                  </a:lnTo>
                  <a:lnTo>
                    <a:pt x="1369" y="1684"/>
                  </a:lnTo>
                  <a:lnTo>
                    <a:pt x="1405" y="1684"/>
                  </a:lnTo>
                  <a:lnTo>
                    <a:pt x="1405" y="1698"/>
                  </a:lnTo>
                  <a:lnTo>
                    <a:pt x="1456" y="1698"/>
                  </a:lnTo>
                  <a:lnTo>
                    <a:pt x="1456" y="1704"/>
                  </a:lnTo>
                  <a:lnTo>
                    <a:pt x="1487" y="1704"/>
                  </a:lnTo>
                  <a:lnTo>
                    <a:pt x="1487" y="1712"/>
                  </a:lnTo>
                  <a:lnTo>
                    <a:pt x="1522" y="1712"/>
                  </a:lnTo>
                  <a:lnTo>
                    <a:pt x="1522" y="1720"/>
                  </a:lnTo>
                  <a:lnTo>
                    <a:pt x="1559" y="1720"/>
                  </a:lnTo>
                  <a:lnTo>
                    <a:pt x="1559" y="1735"/>
                  </a:lnTo>
                  <a:lnTo>
                    <a:pt x="1602" y="1735"/>
                  </a:lnTo>
                  <a:lnTo>
                    <a:pt x="1602" y="1741"/>
                  </a:lnTo>
                  <a:lnTo>
                    <a:pt x="1638" y="1741"/>
                  </a:lnTo>
                  <a:lnTo>
                    <a:pt x="1638" y="1757"/>
                  </a:lnTo>
                  <a:lnTo>
                    <a:pt x="1711" y="1757"/>
                  </a:lnTo>
                  <a:lnTo>
                    <a:pt x="1711" y="1763"/>
                  </a:lnTo>
                  <a:lnTo>
                    <a:pt x="1755" y="1763"/>
                  </a:lnTo>
                  <a:lnTo>
                    <a:pt x="1755" y="1772"/>
                  </a:lnTo>
                  <a:lnTo>
                    <a:pt x="1792" y="1772"/>
                  </a:lnTo>
                  <a:lnTo>
                    <a:pt x="1792" y="1786"/>
                  </a:lnTo>
                  <a:lnTo>
                    <a:pt x="1829" y="1786"/>
                  </a:lnTo>
                  <a:lnTo>
                    <a:pt x="1829" y="1794"/>
                  </a:lnTo>
                  <a:lnTo>
                    <a:pt x="1870" y="1794"/>
                  </a:lnTo>
                  <a:lnTo>
                    <a:pt x="1870" y="1800"/>
                  </a:lnTo>
                  <a:lnTo>
                    <a:pt x="1907" y="1800"/>
                  </a:lnTo>
                  <a:lnTo>
                    <a:pt x="1907" y="1814"/>
                  </a:lnTo>
                  <a:lnTo>
                    <a:pt x="1944" y="1814"/>
                  </a:lnTo>
                  <a:lnTo>
                    <a:pt x="1944" y="1823"/>
                  </a:lnTo>
                  <a:lnTo>
                    <a:pt x="1988" y="1823"/>
                  </a:lnTo>
                  <a:lnTo>
                    <a:pt x="1988" y="1829"/>
                  </a:lnTo>
                  <a:lnTo>
                    <a:pt x="2025" y="1829"/>
                  </a:lnTo>
                  <a:lnTo>
                    <a:pt x="2025" y="1845"/>
                  </a:lnTo>
                  <a:lnTo>
                    <a:pt x="2053" y="1845"/>
                  </a:lnTo>
                  <a:lnTo>
                    <a:pt x="2053" y="1851"/>
                  </a:lnTo>
                  <a:lnTo>
                    <a:pt x="2105" y="1851"/>
                  </a:lnTo>
                  <a:lnTo>
                    <a:pt x="2105" y="1845"/>
                  </a:lnTo>
                  <a:lnTo>
                    <a:pt x="2112" y="1845"/>
                  </a:lnTo>
                  <a:lnTo>
                    <a:pt x="2112" y="1800"/>
                  </a:lnTo>
                  <a:lnTo>
                    <a:pt x="2120" y="1800"/>
                  </a:lnTo>
                  <a:lnTo>
                    <a:pt x="2120" y="1772"/>
                  </a:lnTo>
                  <a:lnTo>
                    <a:pt x="2125" y="1772"/>
                  </a:lnTo>
                  <a:lnTo>
                    <a:pt x="2125" y="1757"/>
                  </a:lnTo>
                  <a:lnTo>
                    <a:pt x="2142" y="1757"/>
                  </a:lnTo>
                  <a:lnTo>
                    <a:pt x="2142" y="1712"/>
                  </a:lnTo>
                  <a:lnTo>
                    <a:pt x="2148" y="1712"/>
                  </a:lnTo>
                  <a:lnTo>
                    <a:pt x="2148" y="1684"/>
                  </a:lnTo>
                  <a:lnTo>
                    <a:pt x="2162" y="1684"/>
                  </a:lnTo>
                  <a:lnTo>
                    <a:pt x="2162" y="1667"/>
                  </a:lnTo>
                  <a:lnTo>
                    <a:pt x="2170" y="1667"/>
                  </a:lnTo>
                  <a:lnTo>
                    <a:pt x="2170" y="1638"/>
                  </a:lnTo>
                  <a:lnTo>
                    <a:pt x="2179" y="1638"/>
                  </a:lnTo>
                  <a:lnTo>
                    <a:pt x="2179" y="1624"/>
                  </a:lnTo>
                  <a:lnTo>
                    <a:pt x="2184" y="1624"/>
                  </a:lnTo>
                  <a:lnTo>
                    <a:pt x="2184" y="1587"/>
                  </a:lnTo>
                  <a:lnTo>
                    <a:pt x="2199" y="1587"/>
                  </a:lnTo>
                  <a:lnTo>
                    <a:pt x="2199" y="1565"/>
                  </a:lnTo>
                  <a:lnTo>
                    <a:pt x="2207" y="1565"/>
                  </a:lnTo>
                  <a:lnTo>
                    <a:pt x="2207" y="1536"/>
                  </a:lnTo>
                  <a:lnTo>
                    <a:pt x="2221" y="1536"/>
                  </a:lnTo>
                  <a:lnTo>
                    <a:pt x="2221" y="1482"/>
                  </a:lnTo>
                  <a:lnTo>
                    <a:pt x="2235" y="1482"/>
                  </a:lnTo>
                  <a:lnTo>
                    <a:pt x="2235" y="1468"/>
                  </a:lnTo>
                  <a:lnTo>
                    <a:pt x="2243" y="1468"/>
                  </a:lnTo>
                  <a:lnTo>
                    <a:pt x="2243" y="1440"/>
                  </a:lnTo>
                  <a:lnTo>
                    <a:pt x="2251" y="1440"/>
                  </a:lnTo>
                  <a:lnTo>
                    <a:pt x="2251" y="1425"/>
                  </a:lnTo>
                  <a:lnTo>
                    <a:pt x="2257" y="1425"/>
                  </a:lnTo>
                  <a:lnTo>
                    <a:pt x="2257" y="1403"/>
                  </a:lnTo>
                  <a:lnTo>
                    <a:pt x="2271" y="1403"/>
                  </a:lnTo>
                  <a:lnTo>
                    <a:pt x="2271" y="1380"/>
                  </a:lnTo>
                  <a:lnTo>
                    <a:pt x="2280" y="1380"/>
                  </a:lnTo>
                  <a:lnTo>
                    <a:pt x="2280" y="1357"/>
                  </a:lnTo>
                  <a:lnTo>
                    <a:pt x="2286" y="1357"/>
                  </a:lnTo>
                  <a:lnTo>
                    <a:pt x="2286" y="1321"/>
                  </a:lnTo>
                  <a:lnTo>
                    <a:pt x="2302" y="1321"/>
                  </a:lnTo>
                  <a:lnTo>
                    <a:pt x="2302" y="1297"/>
                  </a:lnTo>
                  <a:lnTo>
                    <a:pt x="2308" y="1297"/>
                  </a:lnTo>
                  <a:lnTo>
                    <a:pt x="2308" y="1261"/>
                  </a:lnTo>
                  <a:lnTo>
                    <a:pt x="2316" y="1261"/>
                  </a:lnTo>
                  <a:lnTo>
                    <a:pt x="2316" y="1240"/>
                  </a:lnTo>
                  <a:lnTo>
                    <a:pt x="2323" y="1240"/>
                  </a:lnTo>
                  <a:lnTo>
                    <a:pt x="2323" y="1224"/>
                  </a:lnTo>
                  <a:lnTo>
                    <a:pt x="2338" y="1224"/>
                  </a:lnTo>
                  <a:lnTo>
                    <a:pt x="2338" y="1196"/>
                  </a:lnTo>
                  <a:lnTo>
                    <a:pt x="2345" y="1196"/>
                  </a:lnTo>
                  <a:lnTo>
                    <a:pt x="2345" y="1181"/>
                  </a:lnTo>
                  <a:lnTo>
                    <a:pt x="2353" y="1181"/>
                  </a:lnTo>
                  <a:lnTo>
                    <a:pt x="2353" y="1145"/>
                  </a:lnTo>
                  <a:lnTo>
                    <a:pt x="2358" y="1145"/>
                  </a:lnTo>
                  <a:lnTo>
                    <a:pt x="2358" y="1121"/>
                  </a:lnTo>
                  <a:lnTo>
                    <a:pt x="2367" y="1121"/>
                  </a:lnTo>
                  <a:lnTo>
                    <a:pt x="2367" y="1108"/>
                  </a:lnTo>
                  <a:lnTo>
                    <a:pt x="2375" y="1108"/>
                  </a:lnTo>
                  <a:lnTo>
                    <a:pt x="2375" y="1077"/>
                  </a:lnTo>
                  <a:lnTo>
                    <a:pt x="2381" y="1077"/>
                  </a:lnTo>
                  <a:lnTo>
                    <a:pt x="2381" y="1048"/>
                  </a:lnTo>
                  <a:lnTo>
                    <a:pt x="2395" y="1048"/>
                  </a:lnTo>
                  <a:lnTo>
                    <a:pt x="2395" y="1025"/>
                  </a:lnTo>
                  <a:lnTo>
                    <a:pt x="2403" y="1025"/>
                  </a:lnTo>
                  <a:lnTo>
                    <a:pt x="2403" y="1002"/>
                  </a:lnTo>
                  <a:lnTo>
                    <a:pt x="2417" y="1002"/>
                  </a:lnTo>
                  <a:lnTo>
                    <a:pt x="2417" y="989"/>
                  </a:lnTo>
                  <a:lnTo>
                    <a:pt x="2425" y="989"/>
                  </a:lnTo>
                  <a:lnTo>
                    <a:pt x="2425" y="960"/>
                  </a:lnTo>
                  <a:lnTo>
                    <a:pt x="2432" y="960"/>
                  </a:lnTo>
                  <a:lnTo>
                    <a:pt x="2432" y="929"/>
                  </a:lnTo>
                  <a:lnTo>
                    <a:pt x="2440" y="929"/>
                  </a:lnTo>
                  <a:lnTo>
                    <a:pt x="2440" y="892"/>
                  </a:lnTo>
                  <a:lnTo>
                    <a:pt x="2454" y="892"/>
                  </a:lnTo>
                  <a:lnTo>
                    <a:pt x="2454" y="872"/>
                  </a:lnTo>
                  <a:lnTo>
                    <a:pt x="2462" y="872"/>
                  </a:lnTo>
                  <a:lnTo>
                    <a:pt x="2462" y="841"/>
                  </a:lnTo>
                  <a:lnTo>
                    <a:pt x="2468" y="841"/>
                  </a:lnTo>
                  <a:lnTo>
                    <a:pt x="2468" y="826"/>
                  </a:lnTo>
                  <a:lnTo>
                    <a:pt x="2476" y="826"/>
                  </a:lnTo>
                  <a:lnTo>
                    <a:pt x="2476" y="789"/>
                  </a:lnTo>
                  <a:lnTo>
                    <a:pt x="2484" y="789"/>
                  </a:lnTo>
                  <a:lnTo>
                    <a:pt x="2484" y="767"/>
                  </a:lnTo>
                  <a:lnTo>
                    <a:pt x="2490" y="767"/>
                  </a:lnTo>
                  <a:lnTo>
                    <a:pt x="2490" y="745"/>
                  </a:lnTo>
                  <a:lnTo>
                    <a:pt x="2504" y="745"/>
                  </a:lnTo>
                  <a:lnTo>
                    <a:pt x="2504" y="723"/>
                  </a:lnTo>
                  <a:lnTo>
                    <a:pt x="2512" y="723"/>
                  </a:lnTo>
                  <a:lnTo>
                    <a:pt x="2512" y="693"/>
                  </a:lnTo>
                  <a:lnTo>
                    <a:pt x="2521" y="693"/>
                  </a:lnTo>
                  <a:lnTo>
                    <a:pt x="2521" y="670"/>
                  </a:lnTo>
                  <a:lnTo>
                    <a:pt x="2534" y="670"/>
                  </a:lnTo>
                  <a:lnTo>
                    <a:pt x="2534" y="472"/>
                  </a:lnTo>
                  <a:lnTo>
                    <a:pt x="2462" y="472"/>
                  </a:lnTo>
                  <a:lnTo>
                    <a:pt x="2462" y="457"/>
                  </a:lnTo>
                  <a:lnTo>
                    <a:pt x="2425" y="457"/>
                  </a:lnTo>
                  <a:lnTo>
                    <a:pt x="2425" y="450"/>
                  </a:lnTo>
                  <a:lnTo>
                    <a:pt x="2375" y="450"/>
                  </a:lnTo>
                  <a:lnTo>
                    <a:pt x="2375" y="435"/>
                  </a:lnTo>
                  <a:lnTo>
                    <a:pt x="2302" y="435"/>
                  </a:lnTo>
                  <a:lnTo>
                    <a:pt x="2302" y="421"/>
                  </a:lnTo>
                  <a:lnTo>
                    <a:pt x="2257" y="421"/>
                  </a:lnTo>
                  <a:lnTo>
                    <a:pt x="2257" y="413"/>
                  </a:lnTo>
                  <a:lnTo>
                    <a:pt x="2221" y="413"/>
                  </a:lnTo>
                  <a:lnTo>
                    <a:pt x="2221" y="406"/>
                  </a:lnTo>
                  <a:lnTo>
                    <a:pt x="2179" y="406"/>
                  </a:lnTo>
                  <a:lnTo>
                    <a:pt x="2179" y="391"/>
                  </a:lnTo>
                  <a:lnTo>
                    <a:pt x="2142" y="391"/>
                  </a:lnTo>
                  <a:lnTo>
                    <a:pt x="2142" y="384"/>
                  </a:lnTo>
                  <a:lnTo>
                    <a:pt x="2105" y="384"/>
                  </a:lnTo>
                  <a:lnTo>
                    <a:pt x="2105" y="375"/>
                  </a:lnTo>
                  <a:lnTo>
                    <a:pt x="2053" y="375"/>
                  </a:lnTo>
                  <a:lnTo>
                    <a:pt x="2053" y="369"/>
                  </a:lnTo>
                  <a:lnTo>
                    <a:pt x="2025" y="369"/>
                  </a:lnTo>
                  <a:lnTo>
                    <a:pt x="2025" y="355"/>
                  </a:lnTo>
                  <a:lnTo>
                    <a:pt x="1974" y="355"/>
                  </a:lnTo>
                  <a:lnTo>
                    <a:pt x="1974" y="347"/>
                  </a:lnTo>
                  <a:lnTo>
                    <a:pt x="1938" y="347"/>
                  </a:lnTo>
                  <a:lnTo>
                    <a:pt x="1938" y="338"/>
                  </a:lnTo>
                  <a:lnTo>
                    <a:pt x="1892" y="338"/>
                  </a:lnTo>
                  <a:lnTo>
                    <a:pt x="1892" y="332"/>
                  </a:lnTo>
                  <a:lnTo>
                    <a:pt x="1857" y="332"/>
                  </a:lnTo>
                  <a:lnTo>
                    <a:pt x="1857" y="324"/>
                  </a:lnTo>
                  <a:lnTo>
                    <a:pt x="1814" y="324"/>
                  </a:lnTo>
                  <a:lnTo>
                    <a:pt x="1814" y="318"/>
                  </a:lnTo>
                  <a:lnTo>
                    <a:pt x="1777" y="318"/>
                  </a:lnTo>
                  <a:lnTo>
                    <a:pt x="1777" y="310"/>
                  </a:lnTo>
                  <a:lnTo>
                    <a:pt x="1733" y="310"/>
                  </a:lnTo>
                  <a:lnTo>
                    <a:pt x="1733" y="296"/>
                  </a:lnTo>
                  <a:lnTo>
                    <a:pt x="1696" y="296"/>
                  </a:lnTo>
                  <a:lnTo>
                    <a:pt x="1696" y="287"/>
                  </a:lnTo>
                  <a:lnTo>
                    <a:pt x="1652" y="287"/>
                  </a:lnTo>
                  <a:lnTo>
                    <a:pt x="1652" y="272"/>
                  </a:lnTo>
                  <a:lnTo>
                    <a:pt x="1574" y="272"/>
                  </a:lnTo>
                  <a:lnTo>
                    <a:pt x="1574" y="259"/>
                  </a:lnTo>
                  <a:lnTo>
                    <a:pt x="1537" y="259"/>
                  </a:lnTo>
                  <a:lnTo>
                    <a:pt x="1537" y="250"/>
                  </a:lnTo>
                  <a:lnTo>
                    <a:pt x="1500" y="250"/>
                  </a:lnTo>
                  <a:lnTo>
                    <a:pt x="1500" y="236"/>
                  </a:lnTo>
                  <a:lnTo>
                    <a:pt x="1456" y="236"/>
                  </a:lnTo>
                  <a:lnTo>
                    <a:pt x="1456" y="228"/>
                  </a:lnTo>
                  <a:lnTo>
                    <a:pt x="1419" y="228"/>
                  </a:lnTo>
                  <a:lnTo>
                    <a:pt x="1419" y="222"/>
                  </a:lnTo>
                  <a:lnTo>
                    <a:pt x="1369" y="222"/>
                  </a:lnTo>
                  <a:lnTo>
                    <a:pt x="1369" y="213"/>
                  </a:lnTo>
                  <a:lnTo>
                    <a:pt x="1341" y="213"/>
                  </a:lnTo>
                  <a:lnTo>
                    <a:pt x="1341" y="208"/>
                  </a:lnTo>
                  <a:lnTo>
                    <a:pt x="1287" y="208"/>
                  </a:lnTo>
                  <a:lnTo>
                    <a:pt x="1287" y="199"/>
                  </a:lnTo>
                  <a:lnTo>
                    <a:pt x="1252" y="199"/>
                  </a:lnTo>
                  <a:lnTo>
                    <a:pt x="1252" y="184"/>
                  </a:lnTo>
                  <a:lnTo>
                    <a:pt x="1209" y="184"/>
                  </a:lnTo>
                  <a:lnTo>
                    <a:pt x="1209" y="177"/>
                  </a:lnTo>
                  <a:lnTo>
                    <a:pt x="1172" y="177"/>
                  </a:lnTo>
                  <a:lnTo>
                    <a:pt x="1172" y="171"/>
                  </a:lnTo>
                  <a:lnTo>
                    <a:pt x="1128" y="171"/>
                  </a:lnTo>
                  <a:lnTo>
                    <a:pt x="1128" y="154"/>
                  </a:lnTo>
                  <a:lnTo>
                    <a:pt x="1091" y="154"/>
                  </a:lnTo>
                  <a:lnTo>
                    <a:pt x="1091" y="148"/>
                  </a:lnTo>
                  <a:lnTo>
                    <a:pt x="1049" y="148"/>
                  </a:lnTo>
                  <a:lnTo>
                    <a:pt x="1049" y="140"/>
                  </a:lnTo>
                  <a:lnTo>
                    <a:pt x="1012" y="140"/>
                  </a:lnTo>
                  <a:lnTo>
                    <a:pt x="1012" y="133"/>
                  </a:lnTo>
                  <a:lnTo>
                    <a:pt x="967" y="133"/>
                  </a:lnTo>
                  <a:lnTo>
                    <a:pt x="967" y="118"/>
                  </a:lnTo>
                  <a:lnTo>
                    <a:pt x="932" y="118"/>
                  </a:lnTo>
                  <a:lnTo>
                    <a:pt x="932" y="111"/>
                  </a:lnTo>
                  <a:lnTo>
                    <a:pt x="852" y="111"/>
                  </a:lnTo>
                  <a:lnTo>
                    <a:pt x="852" y="96"/>
                  </a:lnTo>
                  <a:lnTo>
                    <a:pt x="800" y="96"/>
                  </a:lnTo>
                  <a:lnTo>
                    <a:pt x="800" y="89"/>
                  </a:lnTo>
                  <a:lnTo>
                    <a:pt x="771" y="89"/>
                  </a:lnTo>
                  <a:lnTo>
                    <a:pt x="771" y="80"/>
                  </a:lnTo>
                  <a:lnTo>
                    <a:pt x="721" y="80"/>
                  </a:lnTo>
                  <a:lnTo>
                    <a:pt x="721" y="66"/>
                  </a:lnTo>
                  <a:lnTo>
                    <a:pt x="690" y="66"/>
                  </a:lnTo>
                  <a:lnTo>
                    <a:pt x="690" y="59"/>
                  </a:lnTo>
                  <a:lnTo>
                    <a:pt x="640" y="59"/>
                  </a:lnTo>
                  <a:lnTo>
                    <a:pt x="640" y="52"/>
                  </a:lnTo>
                  <a:lnTo>
                    <a:pt x="603" y="52"/>
                  </a:lnTo>
                  <a:lnTo>
                    <a:pt x="603" y="37"/>
                  </a:lnTo>
                  <a:lnTo>
                    <a:pt x="560" y="37"/>
                  </a:lnTo>
                  <a:lnTo>
                    <a:pt x="560" y="28"/>
                  </a:lnTo>
                  <a:lnTo>
                    <a:pt x="525" y="28"/>
                  </a:lnTo>
                  <a:lnTo>
                    <a:pt x="525" y="23"/>
                  </a:lnTo>
                  <a:lnTo>
                    <a:pt x="488" y="23"/>
                  </a:lnTo>
                  <a:lnTo>
                    <a:pt x="488" y="15"/>
                  </a:lnTo>
                  <a:lnTo>
                    <a:pt x="443" y="15"/>
                  </a:lnTo>
                  <a:lnTo>
                    <a:pt x="443" y="0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rgbClr val="0202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242" name="Freeform 946"/>
            <p:cNvSpPr>
              <a:spLocks/>
            </p:cNvSpPr>
            <p:nvPr/>
          </p:nvSpPr>
          <p:spPr bwMode="auto">
            <a:xfrm>
              <a:off x="864" y="3145"/>
              <a:ext cx="240" cy="142"/>
            </a:xfrm>
            <a:custGeom>
              <a:avLst/>
              <a:gdLst/>
              <a:ahLst/>
              <a:cxnLst>
                <a:cxn ang="0">
                  <a:pos x="336" y="89"/>
                </a:cxn>
                <a:cxn ang="0">
                  <a:pos x="305" y="184"/>
                </a:cxn>
                <a:cxn ang="0">
                  <a:pos x="268" y="272"/>
                </a:cxn>
                <a:cxn ang="0">
                  <a:pos x="233" y="375"/>
                </a:cxn>
                <a:cxn ang="0">
                  <a:pos x="196" y="472"/>
                </a:cxn>
                <a:cxn ang="0">
                  <a:pos x="168" y="545"/>
                </a:cxn>
                <a:cxn ang="0">
                  <a:pos x="139" y="628"/>
                </a:cxn>
                <a:cxn ang="0">
                  <a:pos x="109" y="708"/>
                </a:cxn>
                <a:cxn ang="0">
                  <a:pos x="81" y="804"/>
                </a:cxn>
                <a:cxn ang="0">
                  <a:pos x="52" y="872"/>
                </a:cxn>
                <a:cxn ang="0">
                  <a:pos x="22" y="952"/>
                </a:cxn>
                <a:cxn ang="0">
                  <a:pos x="22" y="1380"/>
                </a:cxn>
                <a:cxn ang="0">
                  <a:pos x="176" y="1417"/>
                </a:cxn>
                <a:cxn ang="0">
                  <a:pos x="292" y="1440"/>
                </a:cxn>
                <a:cxn ang="0">
                  <a:pos x="409" y="1468"/>
                </a:cxn>
                <a:cxn ang="0">
                  <a:pos x="518" y="1499"/>
                </a:cxn>
                <a:cxn ang="0">
                  <a:pos x="633" y="1519"/>
                </a:cxn>
                <a:cxn ang="0">
                  <a:pos x="779" y="1556"/>
                </a:cxn>
                <a:cxn ang="0">
                  <a:pos x="905" y="1587"/>
                </a:cxn>
                <a:cxn ang="0">
                  <a:pos x="1014" y="1616"/>
                </a:cxn>
                <a:cxn ang="0">
                  <a:pos x="1166" y="1647"/>
                </a:cxn>
                <a:cxn ang="0">
                  <a:pos x="1284" y="1675"/>
                </a:cxn>
                <a:cxn ang="0">
                  <a:pos x="1399" y="1704"/>
                </a:cxn>
                <a:cxn ang="0">
                  <a:pos x="1502" y="1735"/>
                </a:cxn>
                <a:cxn ang="0">
                  <a:pos x="1654" y="1763"/>
                </a:cxn>
                <a:cxn ang="0">
                  <a:pos x="1772" y="1794"/>
                </a:cxn>
                <a:cxn ang="0">
                  <a:pos x="1887" y="1823"/>
                </a:cxn>
                <a:cxn ang="0">
                  <a:pos x="1996" y="1851"/>
                </a:cxn>
                <a:cxn ang="0">
                  <a:pos x="2063" y="1772"/>
                </a:cxn>
                <a:cxn ang="0">
                  <a:pos x="2091" y="1684"/>
                </a:cxn>
                <a:cxn ang="0">
                  <a:pos x="2122" y="1624"/>
                </a:cxn>
                <a:cxn ang="0">
                  <a:pos x="2150" y="1536"/>
                </a:cxn>
                <a:cxn ang="0">
                  <a:pos x="2186" y="1440"/>
                </a:cxn>
                <a:cxn ang="0">
                  <a:pos x="2214" y="1380"/>
                </a:cxn>
                <a:cxn ang="0">
                  <a:pos x="2245" y="1297"/>
                </a:cxn>
                <a:cxn ang="0">
                  <a:pos x="2266" y="1224"/>
                </a:cxn>
                <a:cxn ang="0">
                  <a:pos x="2296" y="1145"/>
                </a:cxn>
                <a:cxn ang="0">
                  <a:pos x="2318" y="1077"/>
                </a:cxn>
                <a:cxn ang="0">
                  <a:pos x="2346" y="1002"/>
                </a:cxn>
                <a:cxn ang="0">
                  <a:pos x="2375" y="929"/>
                </a:cxn>
                <a:cxn ang="0">
                  <a:pos x="2405" y="457"/>
                </a:cxn>
                <a:cxn ang="0">
                  <a:pos x="2245" y="421"/>
                </a:cxn>
                <a:cxn ang="0">
                  <a:pos x="2122" y="391"/>
                </a:cxn>
                <a:cxn ang="0">
                  <a:pos x="1996" y="369"/>
                </a:cxn>
                <a:cxn ang="0">
                  <a:pos x="1881" y="338"/>
                </a:cxn>
                <a:cxn ang="0">
                  <a:pos x="1757" y="318"/>
                </a:cxn>
                <a:cxn ang="0">
                  <a:pos x="1639" y="287"/>
                </a:cxn>
                <a:cxn ang="0">
                  <a:pos x="1480" y="250"/>
                </a:cxn>
                <a:cxn ang="0">
                  <a:pos x="1362" y="222"/>
                </a:cxn>
                <a:cxn ang="0">
                  <a:pos x="1230" y="199"/>
                </a:cxn>
                <a:cxn ang="0">
                  <a:pos x="1115" y="171"/>
                </a:cxn>
                <a:cxn ang="0">
                  <a:pos x="992" y="140"/>
                </a:cxn>
                <a:cxn ang="0">
                  <a:pos x="875" y="111"/>
                </a:cxn>
                <a:cxn ang="0">
                  <a:pos x="714" y="80"/>
                </a:cxn>
                <a:cxn ang="0">
                  <a:pos x="583" y="52"/>
                </a:cxn>
                <a:cxn ang="0">
                  <a:pos x="468" y="23"/>
                </a:cxn>
              </a:cxnLst>
              <a:rect l="0" t="0" r="r" b="b"/>
              <a:pathLst>
                <a:path w="2405" h="1851">
                  <a:moveTo>
                    <a:pt x="350" y="0"/>
                  </a:moveTo>
                  <a:lnTo>
                    <a:pt x="350" y="28"/>
                  </a:lnTo>
                  <a:lnTo>
                    <a:pt x="342" y="28"/>
                  </a:lnTo>
                  <a:lnTo>
                    <a:pt x="342" y="59"/>
                  </a:lnTo>
                  <a:lnTo>
                    <a:pt x="336" y="59"/>
                  </a:lnTo>
                  <a:lnTo>
                    <a:pt x="336" y="89"/>
                  </a:lnTo>
                  <a:lnTo>
                    <a:pt x="327" y="89"/>
                  </a:lnTo>
                  <a:lnTo>
                    <a:pt x="327" y="111"/>
                  </a:lnTo>
                  <a:lnTo>
                    <a:pt x="314" y="111"/>
                  </a:lnTo>
                  <a:lnTo>
                    <a:pt x="314" y="133"/>
                  </a:lnTo>
                  <a:lnTo>
                    <a:pt x="305" y="133"/>
                  </a:lnTo>
                  <a:lnTo>
                    <a:pt x="305" y="184"/>
                  </a:lnTo>
                  <a:lnTo>
                    <a:pt x="292" y="184"/>
                  </a:lnTo>
                  <a:lnTo>
                    <a:pt x="292" y="208"/>
                  </a:lnTo>
                  <a:lnTo>
                    <a:pt x="285" y="208"/>
                  </a:lnTo>
                  <a:lnTo>
                    <a:pt x="285" y="228"/>
                  </a:lnTo>
                  <a:lnTo>
                    <a:pt x="268" y="228"/>
                  </a:lnTo>
                  <a:lnTo>
                    <a:pt x="268" y="272"/>
                  </a:lnTo>
                  <a:lnTo>
                    <a:pt x="255" y="272"/>
                  </a:lnTo>
                  <a:lnTo>
                    <a:pt x="255" y="310"/>
                  </a:lnTo>
                  <a:lnTo>
                    <a:pt x="249" y="310"/>
                  </a:lnTo>
                  <a:lnTo>
                    <a:pt x="249" y="332"/>
                  </a:lnTo>
                  <a:lnTo>
                    <a:pt x="233" y="332"/>
                  </a:lnTo>
                  <a:lnTo>
                    <a:pt x="233" y="375"/>
                  </a:lnTo>
                  <a:lnTo>
                    <a:pt x="218" y="375"/>
                  </a:lnTo>
                  <a:lnTo>
                    <a:pt x="218" y="406"/>
                  </a:lnTo>
                  <a:lnTo>
                    <a:pt x="212" y="406"/>
                  </a:lnTo>
                  <a:lnTo>
                    <a:pt x="212" y="435"/>
                  </a:lnTo>
                  <a:lnTo>
                    <a:pt x="196" y="435"/>
                  </a:lnTo>
                  <a:lnTo>
                    <a:pt x="196" y="472"/>
                  </a:lnTo>
                  <a:lnTo>
                    <a:pt x="181" y="472"/>
                  </a:lnTo>
                  <a:lnTo>
                    <a:pt x="181" y="509"/>
                  </a:lnTo>
                  <a:lnTo>
                    <a:pt x="176" y="509"/>
                  </a:lnTo>
                  <a:lnTo>
                    <a:pt x="176" y="531"/>
                  </a:lnTo>
                  <a:lnTo>
                    <a:pt x="168" y="531"/>
                  </a:lnTo>
                  <a:lnTo>
                    <a:pt x="168" y="545"/>
                  </a:lnTo>
                  <a:lnTo>
                    <a:pt x="153" y="545"/>
                  </a:lnTo>
                  <a:lnTo>
                    <a:pt x="153" y="576"/>
                  </a:lnTo>
                  <a:lnTo>
                    <a:pt x="146" y="576"/>
                  </a:lnTo>
                  <a:lnTo>
                    <a:pt x="146" y="605"/>
                  </a:lnTo>
                  <a:lnTo>
                    <a:pt x="139" y="605"/>
                  </a:lnTo>
                  <a:lnTo>
                    <a:pt x="139" y="628"/>
                  </a:lnTo>
                  <a:lnTo>
                    <a:pt x="131" y="628"/>
                  </a:lnTo>
                  <a:lnTo>
                    <a:pt x="131" y="650"/>
                  </a:lnTo>
                  <a:lnTo>
                    <a:pt x="117" y="650"/>
                  </a:lnTo>
                  <a:lnTo>
                    <a:pt x="117" y="670"/>
                  </a:lnTo>
                  <a:lnTo>
                    <a:pt x="109" y="670"/>
                  </a:lnTo>
                  <a:lnTo>
                    <a:pt x="109" y="708"/>
                  </a:lnTo>
                  <a:lnTo>
                    <a:pt x="103" y="708"/>
                  </a:lnTo>
                  <a:lnTo>
                    <a:pt x="103" y="723"/>
                  </a:lnTo>
                  <a:lnTo>
                    <a:pt x="94" y="723"/>
                  </a:lnTo>
                  <a:lnTo>
                    <a:pt x="94" y="753"/>
                  </a:lnTo>
                  <a:lnTo>
                    <a:pt x="81" y="753"/>
                  </a:lnTo>
                  <a:lnTo>
                    <a:pt x="81" y="804"/>
                  </a:lnTo>
                  <a:lnTo>
                    <a:pt x="72" y="804"/>
                  </a:lnTo>
                  <a:lnTo>
                    <a:pt x="72" y="826"/>
                  </a:lnTo>
                  <a:lnTo>
                    <a:pt x="59" y="826"/>
                  </a:lnTo>
                  <a:lnTo>
                    <a:pt x="59" y="849"/>
                  </a:lnTo>
                  <a:lnTo>
                    <a:pt x="52" y="849"/>
                  </a:lnTo>
                  <a:lnTo>
                    <a:pt x="52" y="872"/>
                  </a:lnTo>
                  <a:lnTo>
                    <a:pt x="36" y="872"/>
                  </a:lnTo>
                  <a:lnTo>
                    <a:pt x="36" y="892"/>
                  </a:lnTo>
                  <a:lnTo>
                    <a:pt x="30" y="892"/>
                  </a:lnTo>
                  <a:lnTo>
                    <a:pt x="30" y="923"/>
                  </a:lnTo>
                  <a:lnTo>
                    <a:pt x="22" y="923"/>
                  </a:lnTo>
                  <a:lnTo>
                    <a:pt x="22" y="952"/>
                  </a:lnTo>
                  <a:lnTo>
                    <a:pt x="16" y="952"/>
                  </a:lnTo>
                  <a:lnTo>
                    <a:pt x="16" y="982"/>
                  </a:lnTo>
                  <a:lnTo>
                    <a:pt x="0" y="982"/>
                  </a:lnTo>
                  <a:lnTo>
                    <a:pt x="0" y="1365"/>
                  </a:lnTo>
                  <a:lnTo>
                    <a:pt x="22" y="1365"/>
                  </a:lnTo>
                  <a:lnTo>
                    <a:pt x="22" y="1380"/>
                  </a:lnTo>
                  <a:lnTo>
                    <a:pt x="72" y="1380"/>
                  </a:lnTo>
                  <a:lnTo>
                    <a:pt x="72" y="1388"/>
                  </a:lnTo>
                  <a:lnTo>
                    <a:pt x="103" y="1388"/>
                  </a:lnTo>
                  <a:lnTo>
                    <a:pt x="103" y="1403"/>
                  </a:lnTo>
                  <a:lnTo>
                    <a:pt x="176" y="1403"/>
                  </a:lnTo>
                  <a:lnTo>
                    <a:pt x="176" y="1417"/>
                  </a:lnTo>
                  <a:lnTo>
                    <a:pt x="218" y="1417"/>
                  </a:lnTo>
                  <a:lnTo>
                    <a:pt x="218" y="1425"/>
                  </a:lnTo>
                  <a:lnTo>
                    <a:pt x="255" y="1425"/>
                  </a:lnTo>
                  <a:lnTo>
                    <a:pt x="255" y="1431"/>
                  </a:lnTo>
                  <a:lnTo>
                    <a:pt x="292" y="1431"/>
                  </a:lnTo>
                  <a:lnTo>
                    <a:pt x="292" y="1440"/>
                  </a:lnTo>
                  <a:lnTo>
                    <a:pt x="327" y="1440"/>
                  </a:lnTo>
                  <a:lnTo>
                    <a:pt x="327" y="1446"/>
                  </a:lnTo>
                  <a:lnTo>
                    <a:pt x="364" y="1446"/>
                  </a:lnTo>
                  <a:lnTo>
                    <a:pt x="364" y="1462"/>
                  </a:lnTo>
                  <a:lnTo>
                    <a:pt x="409" y="1462"/>
                  </a:lnTo>
                  <a:lnTo>
                    <a:pt x="409" y="1468"/>
                  </a:lnTo>
                  <a:lnTo>
                    <a:pt x="445" y="1468"/>
                  </a:lnTo>
                  <a:lnTo>
                    <a:pt x="445" y="1477"/>
                  </a:lnTo>
                  <a:lnTo>
                    <a:pt x="481" y="1477"/>
                  </a:lnTo>
                  <a:lnTo>
                    <a:pt x="481" y="1482"/>
                  </a:lnTo>
                  <a:lnTo>
                    <a:pt x="518" y="1482"/>
                  </a:lnTo>
                  <a:lnTo>
                    <a:pt x="518" y="1499"/>
                  </a:lnTo>
                  <a:lnTo>
                    <a:pt x="560" y="1499"/>
                  </a:lnTo>
                  <a:lnTo>
                    <a:pt x="560" y="1505"/>
                  </a:lnTo>
                  <a:lnTo>
                    <a:pt x="597" y="1505"/>
                  </a:lnTo>
                  <a:lnTo>
                    <a:pt x="597" y="1513"/>
                  </a:lnTo>
                  <a:lnTo>
                    <a:pt x="633" y="1513"/>
                  </a:lnTo>
                  <a:lnTo>
                    <a:pt x="633" y="1519"/>
                  </a:lnTo>
                  <a:lnTo>
                    <a:pt x="664" y="1519"/>
                  </a:lnTo>
                  <a:lnTo>
                    <a:pt x="664" y="1536"/>
                  </a:lnTo>
                  <a:lnTo>
                    <a:pt x="743" y="1536"/>
                  </a:lnTo>
                  <a:lnTo>
                    <a:pt x="743" y="1550"/>
                  </a:lnTo>
                  <a:lnTo>
                    <a:pt x="779" y="1550"/>
                  </a:lnTo>
                  <a:lnTo>
                    <a:pt x="779" y="1556"/>
                  </a:lnTo>
                  <a:lnTo>
                    <a:pt x="816" y="1556"/>
                  </a:lnTo>
                  <a:lnTo>
                    <a:pt x="816" y="1565"/>
                  </a:lnTo>
                  <a:lnTo>
                    <a:pt x="860" y="1565"/>
                  </a:lnTo>
                  <a:lnTo>
                    <a:pt x="860" y="1579"/>
                  </a:lnTo>
                  <a:lnTo>
                    <a:pt x="905" y="1579"/>
                  </a:lnTo>
                  <a:lnTo>
                    <a:pt x="905" y="1587"/>
                  </a:lnTo>
                  <a:lnTo>
                    <a:pt x="941" y="1587"/>
                  </a:lnTo>
                  <a:lnTo>
                    <a:pt x="941" y="1594"/>
                  </a:lnTo>
                  <a:lnTo>
                    <a:pt x="978" y="1594"/>
                  </a:lnTo>
                  <a:lnTo>
                    <a:pt x="978" y="1601"/>
                  </a:lnTo>
                  <a:lnTo>
                    <a:pt x="1014" y="1601"/>
                  </a:lnTo>
                  <a:lnTo>
                    <a:pt x="1014" y="1616"/>
                  </a:lnTo>
                  <a:lnTo>
                    <a:pt x="1056" y="1616"/>
                  </a:lnTo>
                  <a:lnTo>
                    <a:pt x="1056" y="1624"/>
                  </a:lnTo>
                  <a:lnTo>
                    <a:pt x="1093" y="1624"/>
                  </a:lnTo>
                  <a:lnTo>
                    <a:pt x="1093" y="1638"/>
                  </a:lnTo>
                  <a:lnTo>
                    <a:pt x="1166" y="1638"/>
                  </a:lnTo>
                  <a:lnTo>
                    <a:pt x="1166" y="1647"/>
                  </a:lnTo>
                  <a:lnTo>
                    <a:pt x="1195" y="1647"/>
                  </a:lnTo>
                  <a:lnTo>
                    <a:pt x="1195" y="1653"/>
                  </a:lnTo>
                  <a:lnTo>
                    <a:pt x="1247" y="1653"/>
                  </a:lnTo>
                  <a:lnTo>
                    <a:pt x="1247" y="1667"/>
                  </a:lnTo>
                  <a:lnTo>
                    <a:pt x="1284" y="1667"/>
                  </a:lnTo>
                  <a:lnTo>
                    <a:pt x="1284" y="1675"/>
                  </a:lnTo>
                  <a:lnTo>
                    <a:pt x="1312" y="1675"/>
                  </a:lnTo>
                  <a:lnTo>
                    <a:pt x="1312" y="1684"/>
                  </a:lnTo>
                  <a:lnTo>
                    <a:pt x="1348" y="1684"/>
                  </a:lnTo>
                  <a:lnTo>
                    <a:pt x="1348" y="1698"/>
                  </a:lnTo>
                  <a:lnTo>
                    <a:pt x="1399" y="1698"/>
                  </a:lnTo>
                  <a:lnTo>
                    <a:pt x="1399" y="1704"/>
                  </a:lnTo>
                  <a:lnTo>
                    <a:pt x="1430" y="1704"/>
                  </a:lnTo>
                  <a:lnTo>
                    <a:pt x="1430" y="1712"/>
                  </a:lnTo>
                  <a:lnTo>
                    <a:pt x="1465" y="1712"/>
                  </a:lnTo>
                  <a:lnTo>
                    <a:pt x="1465" y="1720"/>
                  </a:lnTo>
                  <a:lnTo>
                    <a:pt x="1502" y="1720"/>
                  </a:lnTo>
                  <a:lnTo>
                    <a:pt x="1502" y="1735"/>
                  </a:lnTo>
                  <a:lnTo>
                    <a:pt x="1545" y="1735"/>
                  </a:lnTo>
                  <a:lnTo>
                    <a:pt x="1545" y="1741"/>
                  </a:lnTo>
                  <a:lnTo>
                    <a:pt x="1581" y="1741"/>
                  </a:lnTo>
                  <a:lnTo>
                    <a:pt x="1581" y="1757"/>
                  </a:lnTo>
                  <a:lnTo>
                    <a:pt x="1654" y="1757"/>
                  </a:lnTo>
                  <a:lnTo>
                    <a:pt x="1654" y="1763"/>
                  </a:lnTo>
                  <a:lnTo>
                    <a:pt x="1698" y="1763"/>
                  </a:lnTo>
                  <a:lnTo>
                    <a:pt x="1698" y="1772"/>
                  </a:lnTo>
                  <a:lnTo>
                    <a:pt x="1735" y="1772"/>
                  </a:lnTo>
                  <a:lnTo>
                    <a:pt x="1735" y="1786"/>
                  </a:lnTo>
                  <a:lnTo>
                    <a:pt x="1772" y="1786"/>
                  </a:lnTo>
                  <a:lnTo>
                    <a:pt x="1772" y="1794"/>
                  </a:lnTo>
                  <a:lnTo>
                    <a:pt x="1813" y="1794"/>
                  </a:lnTo>
                  <a:lnTo>
                    <a:pt x="1813" y="1800"/>
                  </a:lnTo>
                  <a:lnTo>
                    <a:pt x="1850" y="1800"/>
                  </a:lnTo>
                  <a:lnTo>
                    <a:pt x="1850" y="1814"/>
                  </a:lnTo>
                  <a:lnTo>
                    <a:pt x="1887" y="1814"/>
                  </a:lnTo>
                  <a:lnTo>
                    <a:pt x="1887" y="1823"/>
                  </a:lnTo>
                  <a:lnTo>
                    <a:pt x="1931" y="1823"/>
                  </a:lnTo>
                  <a:lnTo>
                    <a:pt x="1931" y="1829"/>
                  </a:lnTo>
                  <a:lnTo>
                    <a:pt x="1968" y="1829"/>
                  </a:lnTo>
                  <a:lnTo>
                    <a:pt x="1968" y="1845"/>
                  </a:lnTo>
                  <a:lnTo>
                    <a:pt x="1996" y="1845"/>
                  </a:lnTo>
                  <a:lnTo>
                    <a:pt x="1996" y="1851"/>
                  </a:lnTo>
                  <a:lnTo>
                    <a:pt x="2048" y="1851"/>
                  </a:lnTo>
                  <a:lnTo>
                    <a:pt x="2048" y="1845"/>
                  </a:lnTo>
                  <a:lnTo>
                    <a:pt x="2055" y="1845"/>
                  </a:lnTo>
                  <a:lnTo>
                    <a:pt x="2055" y="1800"/>
                  </a:lnTo>
                  <a:lnTo>
                    <a:pt x="2063" y="1800"/>
                  </a:lnTo>
                  <a:lnTo>
                    <a:pt x="2063" y="1772"/>
                  </a:lnTo>
                  <a:lnTo>
                    <a:pt x="2068" y="1772"/>
                  </a:lnTo>
                  <a:lnTo>
                    <a:pt x="2068" y="1757"/>
                  </a:lnTo>
                  <a:lnTo>
                    <a:pt x="2085" y="1757"/>
                  </a:lnTo>
                  <a:lnTo>
                    <a:pt x="2085" y="1712"/>
                  </a:lnTo>
                  <a:lnTo>
                    <a:pt x="2091" y="1712"/>
                  </a:lnTo>
                  <a:lnTo>
                    <a:pt x="2091" y="1684"/>
                  </a:lnTo>
                  <a:lnTo>
                    <a:pt x="2105" y="1684"/>
                  </a:lnTo>
                  <a:lnTo>
                    <a:pt x="2105" y="1667"/>
                  </a:lnTo>
                  <a:lnTo>
                    <a:pt x="2113" y="1667"/>
                  </a:lnTo>
                  <a:lnTo>
                    <a:pt x="2113" y="1638"/>
                  </a:lnTo>
                  <a:lnTo>
                    <a:pt x="2122" y="1638"/>
                  </a:lnTo>
                  <a:lnTo>
                    <a:pt x="2122" y="1624"/>
                  </a:lnTo>
                  <a:lnTo>
                    <a:pt x="2127" y="1624"/>
                  </a:lnTo>
                  <a:lnTo>
                    <a:pt x="2127" y="1587"/>
                  </a:lnTo>
                  <a:lnTo>
                    <a:pt x="2142" y="1587"/>
                  </a:lnTo>
                  <a:lnTo>
                    <a:pt x="2142" y="1565"/>
                  </a:lnTo>
                  <a:lnTo>
                    <a:pt x="2150" y="1565"/>
                  </a:lnTo>
                  <a:lnTo>
                    <a:pt x="2150" y="1536"/>
                  </a:lnTo>
                  <a:lnTo>
                    <a:pt x="2164" y="1536"/>
                  </a:lnTo>
                  <a:lnTo>
                    <a:pt x="2164" y="1482"/>
                  </a:lnTo>
                  <a:lnTo>
                    <a:pt x="2178" y="1482"/>
                  </a:lnTo>
                  <a:lnTo>
                    <a:pt x="2178" y="1468"/>
                  </a:lnTo>
                  <a:lnTo>
                    <a:pt x="2186" y="1468"/>
                  </a:lnTo>
                  <a:lnTo>
                    <a:pt x="2186" y="1440"/>
                  </a:lnTo>
                  <a:lnTo>
                    <a:pt x="2194" y="1440"/>
                  </a:lnTo>
                  <a:lnTo>
                    <a:pt x="2194" y="1425"/>
                  </a:lnTo>
                  <a:lnTo>
                    <a:pt x="2200" y="1425"/>
                  </a:lnTo>
                  <a:lnTo>
                    <a:pt x="2200" y="1403"/>
                  </a:lnTo>
                  <a:lnTo>
                    <a:pt x="2214" y="1403"/>
                  </a:lnTo>
                  <a:lnTo>
                    <a:pt x="2214" y="1380"/>
                  </a:lnTo>
                  <a:lnTo>
                    <a:pt x="2223" y="1380"/>
                  </a:lnTo>
                  <a:lnTo>
                    <a:pt x="2223" y="1357"/>
                  </a:lnTo>
                  <a:lnTo>
                    <a:pt x="2229" y="1357"/>
                  </a:lnTo>
                  <a:lnTo>
                    <a:pt x="2229" y="1321"/>
                  </a:lnTo>
                  <a:lnTo>
                    <a:pt x="2245" y="1321"/>
                  </a:lnTo>
                  <a:lnTo>
                    <a:pt x="2245" y="1297"/>
                  </a:lnTo>
                  <a:lnTo>
                    <a:pt x="2251" y="1297"/>
                  </a:lnTo>
                  <a:lnTo>
                    <a:pt x="2251" y="1261"/>
                  </a:lnTo>
                  <a:lnTo>
                    <a:pt x="2259" y="1261"/>
                  </a:lnTo>
                  <a:lnTo>
                    <a:pt x="2259" y="1240"/>
                  </a:lnTo>
                  <a:lnTo>
                    <a:pt x="2266" y="1240"/>
                  </a:lnTo>
                  <a:lnTo>
                    <a:pt x="2266" y="1224"/>
                  </a:lnTo>
                  <a:lnTo>
                    <a:pt x="2281" y="1224"/>
                  </a:lnTo>
                  <a:lnTo>
                    <a:pt x="2281" y="1196"/>
                  </a:lnTo>
                  <a:lnTo>
                    <a:pt x="2288" y="1196"/>
                  </a:lnTo>
                  <a:lnTo>
                    <a:pt x="2288" y="1181"/>
                  </a:lnTo>
                  <a:lnTo>
                    <a:pt x="2296" y="1181"/>
                  </a:lnTo>
                  <a:lnTo>
                    <a:pt x="2296" y="1145"/>
                  </a:lnTo>
                  <a:lnTo>
                    <a:pt x="2301" y="1145"/>
                  </a:lnTo>
                  <a:lnTo>
                    <a:pt x="2301" y="1121"/>
                  </a:lnTo>
                  <a:lnTo>
                    <a:pt x="2310" y="1121"/>
                  </a:lnTo>
                  <a:lnTo>
                    <a:pt x="2310" y="1108"/>
                  </a:lnTo>
                  <a:lnTo>
                    <a:pt x="2318" y="1108"/>
                  </a:lnTo>
                  <a:lnTo>
                    <a:pt x="2318" y="1077"/>
                  </a:lnTo>
                  <a:lnTo>
                    <a:pt x="2324" y="1077"/>
                  </a:lnTo>
                  <a:lnTo>
                    <a:pt x="2324" y="1048"/>
                  </a:lnTo>
                  <a:lnTo>
                    <a:pt x="2338" y="1048"/>
                  </a:lnTo>
                  <a:lnTo>
                    <a:pt x="2338" y="1025"/>
                  </a:lnTo>
                  <a:lnTo>
                    <a:pt x="2346" y="1025"/>
                  </a:lnTo>
                  <a:lnTo>
                    <a:pt x="2346" y="1002"/>
                  </a:lnTo>
                  <a:lnTo>
                    <a:pt x="2360" y="1002"/>
                  </a:lnTo>
                  <a:lnTo>
                    <a:pt x="2360" y="989"/>
                  </a:lnTo>
                  <a:lnTo>
                    <a:pt x="2368" y="989"/>
                  </a:lnTo>
                  <a:lnTo>
                    <a:pt x="2368" y="960"/>
                  </a:lnTo>
                  <a:lnTo>
                    <a:pt x="2375" y="960"/>
                  </a:lnTo>
                  <a:lnTo>
                    <a:pt x="2375" y="929"/>
                  </a:lnTo>
                  <a:lnTo>
                    <a:pt x="2383" y="929"/>
                  </a:lnTo>
                  <a:lnTo>
                    <a:pt x="2383" y="892"/>
                  </a:lnTo>
                  <a:lnTo>
                    <a:pt x="2397" y="892"/>
                  </a:lnTo>
                  <a:lnTo>
                    <a:pt x="2397" y="872"/>
                  </a:lnTo>
                  <a:lnTo>
                    <a:pt x="2405" y="872"/>
                  </a:lnTo>
                  <a:lnTo>
                    <a:pt x="2405" y="457"/>
                  </a:lnTo>
                  <a:lnTo>
                    <a:pt x="2368" y="457"/>
                  </a:lnTo>
                  <a:lnTo>
                    <a:pt x="2368" y="450"/>
                  </a:lnTo>
                  <a:lnTo>
                    <a:pt x="2318" y="450"/>
                  </a:lnTo>
                  <a:lnTo>
                    <a:pt x="2318" y="435"/>
                  </a:lnTo>
                  <a:lnTo>
                    <a:pt x="2245" y="435"/>
                  </a:lnTo>
                  <a:lnTo>
                    <a:pt x="2245" y="421"/>
                  </a:lnTo>
                  <a:lnTo>
                    <a:pt x="2200" y="421"/>
                  </a:lnTo>
                  <a:lnTo>
                    <a:pt x="2200" y="413"/>
                  </a:lnTo>
                  <a:lnTo>
                    <a:pt x="2164" y="413"/>
                  </a:lnTo>
                  <a:lnTo>
                    <a:pt x="2164" y="406"/>
                  </a:lnTo>
                  <a:lnTo>
                    <a:pt x="2122" y="406"/>
                  </a:lnTo>
                  <a:lnTo>
                    <a:pt x="2122" y="391"/>
                  </a:lnTo>
                  <a:lnTo>
                    <a:pt x="2085" y="391"/>
                  </a:lnTo>
                  <a:lnTo>
                    <a:pt x="2085" y="384"/>
                  </a:lnTo>
                  <a:lnTo>
                    <a:pt x="2048" y="384"/>
                  </a:lnTo>
                  <a:lnTo>
                    <a:pt x="2048" y="375"/>
                  </a:lnTo>
                  <a:lnTo>
                    <a:pt x="1996" y="375"/>
                  </a:lnTo>
                  <a:lnTo>
                    <a:pt x="1996" y="369"/>
                  </a:lnTo>
                  <a:lnTo>
                    <a:pt x="1968" y="369"/>
                  </a:lnTo>
                  <a:lnTo>
                    <a:pt x="1968" y="355"/>
                  </a:lnTo>
                  <a:lnTo>
                    <a:pt x="1917" y="355"/>
                  </a:lnTo>
                  <a:lnTo>
                    <a:pt x="1917" y="347"/>
                  </a:lnTo>
                  <a:lnTo>
                    <a:pt x="1881" y="347"/>
                  </a:lnTo>
                  <a:lnTo>
                    <a:pt x="1881" y="338"/>
                  </a:lnTo>
                  <a:lnTo>
                    <a:pt x="1835" y="338"/>
                  </a:lnTo>
                  <a:lnTo>
                    <a:pt x="1835" y="332"/>
                  </a:lnTo>
                  <a:lnTo>
                    <a:pt x="1800" y="332"/>
                  </a:lnTo>
                  <a:lnTo>
                    <a:pt x="1800" y="324"/>
                  </a:lnTo>
                  <a:lnTo>
                    <a:pt x="1757" y="324"/>
                  </a:lnTo>
                  <a:lnTo>
                    <a:pt x="1757" y="318"/>
                  </a:lnTo>
                  <a:lnTo>
                    <a:pt x="1720" y="318"/>
                  </a:lnTo>
                  <a:lnTo>
                    <a:pt x="1720" y="310"/>
                  </a:lnTo>
                  <a:lnTo>
                    <a:pt x="1676" y="310"/>
                  </a:lnTo>
                  <a:lnTo>
                    <a:pt x="1676" y="296"/>
                  </a:lnTo>
                  <a:lnTo>
                    <a:pt x="1639" y="296"/>
                  </a:lnTo>
                  <a:lnTo>
                    <a:pt x="1639" y="287"/>
                  </a:lnTo>
                  <a:lnTo>
                    <a:pt x="1595" y="287"/>
                  </a:lnTo>
                  <a:lnTo>
                    <a:pt x="1595" y="272"/>
                  </a:lnTo>
                  <a:lnTo>
                    <a:pt x="1517" y="272"/>
                  </a:lnTo>
                  <a:lnTo>
                    <a:pt x="1517" y="259"/>
                  </a:lnTo>
                  <a:lnTo>
                    <a:pt x="1480" y="259"/>
                  </a:lnTo>
                  <a:lnTo>
                    <a:pt x="1480" y="250"/>
                  </a:lnTo>
                  <a:lnTo>
                    <a:pt x="1443" y="250"/>
                  </a:lnTo>
                  <a:lnTo>
                    <a:pt x="1443" y="236"/>
                  </a:lnTo>
                  <a:lnTo>
                    <a:pt x="1399" y="236"/>
                  </a:lnTo>
                  <a:lnTo>
                    <a:pt x="1399" y="228"/>
                  </a:lnTo>
                  <a:lnTo>
                    <a:pt x="1362" y="228"/>
                  </a:lnTo>
                  <a:lnTo>
                    <a:pt x="1362" y="222"/>
                  </a:lnTo>
                  <a:lnTo>
                    <a:pt x="1312" y="222"/>
                  </a:lnTo>
                  <a:lnTo>
                    <a:pt x="1312" y="213"/>
                  </a:lnTo>
                  <a:lnTo>
                    <a:pt x="1284" y="213"/>
                  </a:lnTo>
                  <a:lnTo>
                    <a:pt x="1284" y="208"/>
                  </a:lnTo>
                  <a:lnTo>
                    <a:pt x="1230" y="208"/>
                  </a:lnTo>
                  <a:lnTo>
                    <a:pt x="1230" y="199"/>
                  </a:lnTo>
                  <a:lnTo>
                    <a:pt x="1195" y="199"/>
                  </a:lnTo>
                  <a:lnTo>
                    <a:pt x="1195" y="184"/>
                  </a:lnTo>
                  <a:lnTo>
                    <a:pt x="1152" y="184"/>
                  </a:lnTo>
                  <a:lnTo>
                    <a:pt x="1152" y="177"/>
                  </a:lnTo>
                  <a:lnTo>
                    <a:pt x="1115" y="177"/>
                  </a:lnTo>
                  <a:lnTo>
                    <a:pt x="1115" y="171"/>
                  </a:lnTo>
                  <a:lnTo>
                    <a:pt x="1071" y="171"/>
                  </a:lnTo>
                  <a:lnTo>
                    <a:pt x="1071" y="154"/>
                  </a:lnTo>
                  <a:lnTo>
                    <a:pt x="1034" y="154"/>
                  </a:lnTo>
                  <a:lnTo>
                    <a:pt x="1034" y="148"/>
                  </a:lnTo>
                  <a:lnTo>
                    <a:pt x="992" y="148"/>
                  </a:lnTo>
                  <a:lnTo>
                    <a:pt x="992" y="140"/>
                  </a:lnTo>
                  <a:lnTo>
                    <a:pt x="955" y="140"/>
                  </a:lnTo>
                  <a:lnTo>
                    <a:pt x="955" y="133"/>
                  </a:lnTo>
                  <a:lnTo>
                    <a:pt x="910" y="133"/>
                  </a:lnTo>
                  <a:lnTo>
                    <a:pt x="910" y="118"/>
                  </a:lnTo>
                  <a:lnTo>
                    <a:pt x="875" y="118"/>
                  </a:lnTo>
                  <a:lnTo>
                    <a:pt x="875" y="111"/>
                  </a:lnTo>
                  <a:lnTo>
                    <a:pt x="795" y="111"/>
                  </a:lnTo>
                  <a:lnTo>
                    <a:pt x="795" y="96"/>
                  </a:lnTo>
                  <a:lnTo>
                    <a:pt x="743" y="96"/>
                  </a:lnTo>
                  <a:lnTo>
                    <a:pt x="743" y="89"/>
                  </a:lnTo>
                  <a:lnTo>
                    <a:pt x="714" y="89"/>
                  </a:lnTo>
                  <a:lnTo>
                    <a:pt x="714" y="80"/>
                  </a:lnTo>
                  <a:lnTo>
                    <a:pt x="664" y="80"/>
                  </a:lnTo>
                  <a:lnTo>
                    <a:pt x="664" y="66"/>
                  </a:lnTo>
                  <a:lnTo>
                    <a:pt x="633" y="66"/>
                  </a:lnTo>
                  <a:lnTo>
                    <a:pt x="633" y="59"/>
                  </a:lnTo>
                  <a:lnTo>
                    <a:pt x="583" y="59"/>
                  </a:lnTo>
                  <a:lnTo>
                    <a:pt x="583" y="52"/>
                  </a:lnTo>
                  <a:lnTo>
                    <a:pt x="546" y="52"/>
                  </a:lnTo>
                  <a:lnTo>
                    <a:pt x="546" y="37"/>
                  </a:lnTo>
                  <a:lnTo>
                    <a:pt x="503" y="37"/>
                  </a:lnTo>
                  <a:lnTo>
                    <a:pt x="503" y="28"/>
                  </a:lnTo>
                  <a:lnTo>
                    <a:pt x="468" y="28"/>
                  </a:lnTo>
                  <a:lnTo>
                    <a:pt x="468" y="23"/>
                  </a:lnTo>
                  <a:lnTo>
                    <a:pt x="431" y="23"/>
                  </a:lnTo>
                  <a:lnTo>
                    <a:pt x="431" y="15"/>
                  </a:lnTo>
                  <a:lnTo>
                    <a:pt x="386" y="15"/>
                  </a:lnTo>
                  <a:lnTo>
                    <a:pt x="386" y="0"/>
                  </a:lnTo>
                  <a:lnTo>
                    <a:pt x="350" y="0"/>
                  </a:lnTo>
                  <a:close/>
                </a:path>
              </a:pathLst>
            </a:custGeom>
            <a:solidFill>
              <a:srgbClr val="0202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243" name="Freeform 947"/>
            <p:cNvSpPr>
              <a:spLocks/>
            </p:cNvSpPr>
            <p:nvPr/>
          </p:nvSpPr>
          <p:spPr bwMode="auto">
            <a:xfrm>
              <a:off x="872" y="3145"/>
              <a:ext cx="225" cy="142"/>
            </a:xfrm>
            <a:custGeom>
              <a:avLst/>
              <a:gdLst/>
              <a:ahLst/>
              <a:cxnLst>
                <a:cxn ang="0">
                  <a:pos x="255" y="59"/>
                </a:cxn>
                <a:cxn ang="0">
                  <a:pos x="233" y="133"/>
                </a:cxn>
                <a:cxn ang="0">
                  <a:pos x="204" y="208"/>
                </a:cxn>
                <a:cxn ang="0">
                  <a:pos x="174" y="310"/>
                </a:cxn>
                <a:cxn ang="0">
                  <a:pos x="137" y="375"/>
                </a:cxn>
                <a:cxn ang="0">
                  <a:pos x="115" y="472"/>
                </a:cxn>
                <a:cxn ang="0">
                  <a:pos x="87" y="531"/>
                </a:cxn>
                <a:cxn ang="0">
                  <a:pos x="65" y="605"/>
                </a:cxn>
                <a:cxn ang="0">
                  <a:pos x="36" y="650"/>
                </a:cxn>
                <a:cxn ang="0">
                  <a:pos x="22" y="723"/>
                </a:cxn>
                <a:cxn ang="0">
                  <a:pos x="22" y="1388"/>
                </a:cxn>
                <a:cxn ang="0">
                  <a:pos x="137" y="1425"/>
                </a:cxn>
                <a:cxn ang="0">
                  <a:pos x="246" y="1440"/>
                </a:cxn>
                <a:cxn ang="0">
                  <a:pos x="328" y="1468"/>
                </a:cxn>
                <a:cxn ang="0">
                  <a:pos x="437" y="1482"/>
                </a:cxn>
                <a:cxn ang="0">
                  <a:pos x="516" y="1513"/>
                </a:cxn>
                <a:cxn ang="0">
                  <a:pos x="662" y="1536"/>
                </a:cxn>
                <a:cxn ang="0">
                  <a:pos x="735" y="1565"/>
                </a:cxn>
                <a:cxn ang="0">
                  <a:pos x="860" y="1587"/>
                </a:cxn>
                <a:cxn ang="0">
                  <a:pos x="933" y="1616"/>
                </a:cxn>
                <a:cxn ang="0">
                  <a:pos x="1085" y="1638"/>
                </a:cxn>
                <a:cxn ang="0">
                  <a:pos x="1166" y="1667"/>
                </a:cxn>
                <a:cxn ang="0">
                  <a:pos x="1267" y="1684"/>
                </a:cxn>
                <a:cxn ang="0">
                  <a:pos x="1349" y="1712"/>
                </a:cxn>
                <a:cxn ang="0">
                  <a:pos x="1464" y="1735"/>
                </a:cxn>
                <a:cxn ang="0">
                  <a:pos x="1573" y="1763"/>
                </a:cxn>
                <a:cxn ang="0">
                  <a:pos x="1691" y="1786"/>
                </a:cxn>
                <a:cxn ang="0">
                  <a:pos x="1769" y="1814"/>
                </a:cxn>
                <a:cxn ang="0">
                  <a:pos x="1887" y="1829"/>
                </a:cxn>
                <a:cxn ang="0">
                  <a:pos x="1967" y="1845"/>
                </a:cxn>
                <a:cxn ang="0">
                  <a:pos x="1987" y="1772"/>
                </a:cxn>
                <a:cxn ang="0">
                  <a:pos x="2010" y="1684"/>
                </a:cxn>
                <a:cxn ang="0">
                  <a:pos x="2041" y="1638"/>
                </a:cxn>
                <a:cxn ang="0">
                  <a:pos x="2061" y="1565"/>
                </a:cxn>
                <a:cxn ang="0">
                  <a:pos x="2097" y="1482"/>
                </a:cxn>
                <a:cxn ang="0">
                  <a:pos x="2113" y="1425"/>
                </a:cxn>
                <a:cxn ang="0">
                  <a:pos x="2142" y="1380"/>
                </a:cxn>
                <a:cxn ang="0">
                  <a:pos x="2164" y="1297"/>
                </a:cxn>
                <a:cxn ang="0">
                  <a:pos x="2185" y="1240"/>
                </a:cxn>
                <a:cxn ang="0">
                  <a:pos x="2207" y="1181"/>
                </a:cxn>
                <a:cxn ang="0">
                  <a:pos x="2229" y="1121"/>
                </a:cxn>
                <a:cxn ang="0">
                  <a:pos x="2243" y="1048"/>
                </a:cxn>
                <a:cxn ang="0">
                  <a:pos x="2164" y="435"/>
                </a:cxn>
                <a:cxn ang="0">
                  <a:pos x="2083" y="406"/>
                </a:cxn>
                <a:cxn ang="0">
                  <a:pos x="1967" y="384"/>
                </a:cxn>
                <a:cxn ang="0">
                  <a:pos x="1887" y="355"/>
                </a:cxn>
                <a:cxn ang="0">
                  <a:pos x="1754" y="338"/>
                </a:cxn>
                <a:cxn ang="0">
                  <a:pos x="1676" y="318"/>
                </a:cxn>
                <a:cxn ang="0">
                  <a:pos x="1558" y="296"/>
                </a:cxn>
                <a:cxn ang="0">
                  <a:pos x="1436" y="259"/>
                </a:cxn>
                <a:cxn ang="0">
                  <a:pos x="1318" y="236"/>
                </a:cxn>
                <a:cxn ang="0">
                  <a:pos x="1231" y="213"/>
                </a:cxn>
                <a:cxn ang="0">
                  <a:pos x="1114" y="199"/>
                </a:cxn>
                <a:cxn ang="0">
                  <a:pos x="1034" y="171"/>
                </a:cxn>
                <a:cxn ang="0">
                  <a:pos x="911" y="148"/>
                </a:cxn>
                <a:cxn ang="0">
                  <a:pos x="829" y="118"/>
                </a:cxn>
                <a:cxn ang="0">
                  <a:pos x="662" y="96"/>
                </a:cxn>
                <a:cxn ang="0">
                  <a:pos x="583" y="66"/>
                </a:cxn>
                <a:cxn ang="0">
                  <a:pos x="465" y="52"/>
                </a:cxn>
                <a:cxn ang="0">
                  <a:pos x="387" y="23"/>
                </a:cxn>
                <a:cxn ang="0">
                  <a:pos x="269" y="0"/>
                </a:cxn>
              </a:cxnLst>
              <a:rect l="0" t="0" r="r" b="b"/>
              <a:pathLst>
                <a:path w="2257" h="1851">
                  <a:moveTo>
                    <a:pt x="269" y="0"/>
                  </a:moveTo>
                  <a:lnTo>
                    <a:pt x="269" y="28"/>
                  </a:lnTo>
                  <a:lnTo>
                    <a:pt x="261" y="28"/>
                  </a:lnTo>
                  <a:lnTo>
                    <a:pt x="261" y="59"/>
                  </a:lnTo>
                  <a:lnTo>
                    <a:pt x="255" y="59"/>
                  </a:lnTo>
                  <a:lnTo>
                    <a:pt x="255" y="89"/>
                  </a:lnTo>
                  <a:lnTo>
                    <a:pt x="246" y="89"/>
                  </a:lnTo>
                  <a:lnTo>
                    <a:pt x="246" y="111"/>
                  </a:lnTo>
                  <a:lnTo>
                    <a:pt x="233" y="111"/>
                  </a:lnTo>
                  <a:lnTo>
                    <a:pt x="233" y="133"/>
                  </a:lnTo>
                  <a:lnTo>
                    <a:pt x="224" y="133"/>
                  </a:lnTo>
                  <a:lnTo>
                    <a:pt x="224" y="184"/>
                  </a:lnTo>
                  <a:lnTo>
                    <a:pt x="211" y="184"/>
                  </a:lnTo>
                  <a:lnTo>
                    <a:pt x="211" y="208"/>
                  </a:lnTo>
                  <a:lnTo>
                    <a:pt x="204" y="208"/>
                  </a:lnTo>
                  <a:lnTo>
                    <a:pt x="204" y="228"/>
                  </a:lnTo>
                  <a:lnTo>
                    <a:pt x="187" y="228"/>
                  </a:lnTo>
                  <a:lnTo>
                    <a:pt x="187" y="272"/>
                  </a:lnTo>
                  <a:lnTo>
                    <a:pt x="174" y="272"/>
                  </a:lnTo>
                  <a:lnTo>
                    <a:pt x="174" y="310"/>
                  </a:lnTo>
                  <a:lnTo>
                    <a:pt x="168" y="310"/>
                  </a:lnTo>
                  <a:lnTo>
                    <a:pt x="168" y="332"/>
                  </a:lnTo>
                  <a:lnTo>
                    <a:pt x="152" y="332"/>
                  </a:lnTo>
                  <a:lnTo>
                    <a:pt x="152" y="375"/>
                  </a:lnTo>
                  <a:lnTo>
                    <a:pt x="137" y="375"/>
                  </a:lnTo>
                  <a:lnTo>
                    <a:pt x="137" y="406"/>
                  </a:lnTo>
                  <a:lnTo>
                    <a:pt x="131" y="406"/>
                  </a:lnTo>
                  <a:lnTo>
                    <a:pt x="131" y="435"/>
                  </a:lnTo>
                  <a:lnTo>
                    <a:pt x="115" y="435"/>
                  </a:lnTo>
                  <a:lnTo>
                    <a:pt x="115" y="472"/>
                  </a:lnTo>
                  <a:lnTo>
                    <a:pt x="100" y="472"/>
                  </a:lnTo>
                  <a:lnTo>
                    <a:pt x="100" y="509"/>
                  </a:lnTo>
                  <a:lnTo>
                    <a:pt x="95" y="509"/>
                  </a:lnTo>
                  <a:lnTo>
                    <a:pt x="95" y="531"/>
                  </a:lnTo>
                  <a:lnTo>
                    <a:pt x="87" y="531"/>
                  </a:lnTo>
                  <a:lnTo>
                    <a:pt x="87" y="545"/>
                  </a:lnTo>
                  <a:lnTo>
                    <a:pt x="72" y="545"/>
                  </a:lnTo>
                  <a:lnTo>
                    <a:pt x="72" y="576"/>
                  </a:lnTo>
                  <a:lnTo>
                    <a:pt x="65" y="576"/>
                  </a:lnTo>
                  <a:lnTo>
                    <a:pt x="65" y="605"/>
                  </a:lnTo>
                  <a:lnTo>
                    <a:pt x="58" y="605"/>
                  </a:lnTo>
                  <a:lnTo>
                    <a:pt x="58" y="628"/>
                  </a:lnTo>
                  <a:lnTo>
                    <a:pt x="50" y="628"/>
                  </a:lnTo>
                  <a:lnTo>
                    <a:pt x="50" y="650"/>
                  </a:lnTo>
                  <a:lnTo>
                    <a:pt x="36" y="650"/>
                  </a:lnTo>
                  <a:lnTo>
                    <a:pt x="36" y="670"/>
                  </a:lnTo>
                  <a:lnTo>
                    <a:pt x="28" y="670"/>
                  </a:lnTo>
                  <a:lnTo>
                    <a:pt x="28" y="708"/>
                  </a:lnTo>
                  <a:lnTo>
                    <a:pt x="22" y="708"/>
                  </a:lnTo>
                  <a:lnTo>
                    <a:pt x="22" y="723"/>
                  </a:lnTo>
                  <a:lnTo>
                    <a:pt x="13" y="723"/>
                  </a:lnTo>
                  <a:lnTo>
                    <a:pt x="13" y="753"/>
                  </a:lnTo>
                  <a:lnTo>
                    <a:pt x="0" y="753"/>
                  </a:lnTo>
                  <a:lnTo>
                    <a:pt x="0" y="1388"/>
                  </a:lnTo>
                  <a:lnTo>
                    <a:pt x="22" y="1388"/>
                  </a:lnTo>
                  <a:lnTo>
                    <a:pt x="22" y="1403"/>
                  </a:lnTo>
                  <a:lnTo>
                    <a:pt x="95" y="1403"/>
                  </a:lnTo>
                  <a:lnTo>
                    <a:pt x="95" y="1417"/>
                  </a:lnTo>
                  <a:lnTo>
                    <a:pt x="137" y="1417"/>
                  </a:lnTo>
                  <a:lnTo>
                    <a:pt x="137" y="1425"/>
                  </a:lnTo>
                  <a:lnTo>
                    <a:pt x="174" y="1425"/>
                  </a:lnTo>
                  <a:lnTo>
                    <a:pt x="174" y="1431"/>
                  </a:lnTo>
                  <a:lnTo>
                    <a:pt x="211" y="1431"/>
                  </a:lnTo>
                  <a:lnTo>
                    <a:pt x="211" y="1440"/>
                  </a:lnTo>
                  <a:lnTo>
                    <a:pt x="246" y="1440"/>
                  </a:lnTo>
                  <a:lnTo>
                    <a:pt x="246" y="1446"/>
                  </a:lnTo>
                  <a:lnTo>
                    <a:pt x="283" y="1446"/>
                  </a:lnTo>
                  <a:lnTo>
                    <a:pt x="283" y="1462"/>
                  </a:lnTo>
                  <a:lnTo>
                    <a:pt x="328" y="1462"/>
                  </a:lnTo>
                  <a:lnTo>
                    <a:pt x="328" y="1468"/>
                  </a:lnTo>
                  <a:lnTo>
                    <a:pt x="364" y="1468"/>
                  </a:lnTo>
                  <a:lnTo>
                    <a:pt x="364" y="1477"/>
                  </a:lnTo>
                  <a:lnTo>
                    <a:pt x="400" y="1477"/>
                  </a:lnTo>
                  <a:lnTo>
                    <a:pt x="400" y="1482"/>
                  </a:lnTo>
                  <a:lnTo>
                    <a:pt x="437" y="1482"/>
                  </a:lnTo>
                  <a:lnTo>
                    <a:pt x="437" y="1499"/>
                  </a:lnTo>
                  <a:lnTo>
                    <a:pt x="479" y="1499"/>
                  </a:lnTo>
                  <a:lnTo>
                    <a:pt x="479" y="1505"/>
                  </a:lnTo>
                  <a:lnTo>
                    <a:pt x="516" y="1505"/>
                  </a:lnTo>
                  <a:lnTo>
                    <a:pt x="516" y="1513"/>
                  </a:lnTo>
                  <a:lnTo>
                    <a:pt x="552" y="1513"/>
                  </a:lnTo>
                  <a:lnTo>
                    <a:pt x="552" y="1519"/>
                  </a:lnTo>
                  <a:lnTo>
                    <a:pt x="583" y="1519"/>
                  </a:lnTo>
                  <a:lnTo>
                    <a:pt x="583" y="1536"/>
                  </a:lnTo>
                  <a:lnTo>
                    <a:pt x="662" y="1536"/>
                  </a:lnTo>
                  <a:lnTo>
                    <a:pt x="662" y="1550"/>
                  </a:lnTo>
                  <a:lnTo>
                    <a:pt x="698" y="1550"/>
                  </a:lnTo>
                  <a:lnTo>
                    <a:pt x="698" y="1556"/>
                  </a:lnTo>
                  <a:lnTo>
                    <a:pt x="735" y="1556"/>
                  </a:lnTo>
                  <a:lnTo>
                    <a:pt x="735" y="1565"/>
                  </a:lnTo>
                  <a:lnTo>
                    <a:pt x="779" y="1565"/>
                  </a:lnTo>
                  <a:lnTo>
                    <a:pt x="779" y="1579"/>
                  </a:lnTo>
                  <a:lnTo>
                    <a:pt x="824" y="1579"/>
                  </a:lnTo>
                  <a:lnTo>
                    <a:pt x="824" y="1587"/>
                  </a:lnTo>
                  <a:lnTo>
                    <a:pt x="860" y="1587"/>
                  </a:lnTo>
                  <a:lnTo>
                    <a:pt x="860" y="1594"/>
                  </a:lnTo>
                  <a:lnTo>
                    <a:pt x="897" y="1594"/>
                  </a:lnTo>
                  <a:lnTo>
                    <a:pt x="897" y="1601"/>
                  </a:lnTo>
                  <a:lnTo>
                    <a:pt x="933" y="1601"/>
                  </a:lnTo>
                  <a:lnTo>
                    <a:pt x="933" y="1616"/>
                  </a:lnTo>
                  <a:lnTo>
                    <a:pt x="975" y="1616"/>
                  </a:lnTo>
                  <a:lnTo>
                    <a:pt x="975" y="1624"/>
                  </a:lnTo>
                  <a:lnTo>
                    <a:pt x="1012" y="1624"/>
                  </a:lnTo>
                  <a:lnTo>
                    <a:pt x="1012" y="1638"/>
                  </a:lnTo>
                  <a:lnTo>
                    <a:pt x="1085" y="1638"/>
                  </a:lnTo>
                  <a:lnTo>
                    <a:pt x="1085" y="1647"/>
                  </a:lnTo>
                  <a:lnTo>
                    <a:pt x="1114" y="1647"/>
                  </a:lnTo>
                  <a:lnTo>
                    <a:pt x="1114" y="1653"/>
                  </a:lnTo>
                  <a:lnTo>
                    <a:pt x="1166" y="1653"/>
                  </a:lnTo>
                  <a:lnTo>
                    <a:pt x="1166" y="1667"/>
                  </a:lnTo>
                  <a:lnTo>
                    <a:pt x="1203" y="1667"/>
                  </a:lnTo>
                  <a:lnTo>
                    <a:pt x="1203" y="1675"/>
                  </a:lnTo>
                  <a:lnTo>
                    <a:pt x="1231" y="1675"/>
                  </a:lnTo>
                  <a:lnTo>
                    <a:pt x="1231" y="1684"/>
                  </a:lnTo>
                  <a:lnTo>
                    <a:pt x="1267" y="1684"/>
                  </a:lnTo>
                  <a:lnTo>
                    <a:pt x="1267" y="1698"/>
                  </a:lnTo>
                  <a:lnTo>
                    <a:pt x="1318" y="1698"/>
                  </a:lnTo>
                  <a:lnTo>
                    <a:pt x="1318" y="1704"/>
                  </a:lnTo>
                  <a:lnTo>
                    <a:pt x="1349" y="1704"/>
                  </a:lnTo>
                  <a:lnTo>
                    <a:pt x="1349" y="1712"/>
                  </a:lnTo>
                  <a:lnTo>
                    <a:pt x="1384" y="1712"/>
                  </a:lnTo>
                  <a:lnTo>
                    <a:pt x="1384" y="1720"/>
                  </a:lnTo>
                  <a:lnTo>
                    <a:pt x="1421" y="1720"/>
                  </a:lnTo>
                  <a:lnTo>
                    <a:pt x="1421" y="1735"/>
                  </a:lnTo>
                  <a:lnTo>
                    <a:pt x="1464" y="1735"/>
                  </a:lnTo>
                  <a:lnTo>
                    <a:pt x="1464" y="1741"/>
                  </a:lnTo>
                  <a:lnTo>
                    <a:pt x="1500" y="1741"/>
                  </a:lnTo>
                  <a:lnTo>
                    <a:pt x="1500" y="1757"/>
                  </a:lnTo>
                  <a:lnTo>
                    <a:pt x="1573" y="1757"/>
                  </a:lnTo>
                  <a:lnTo>
                    <a:pt x="1573" y="1763"/>
                  </a:lnTo>
                  <a:lnTo>
                    <a:pt x="1617" y="1763"/>
                  </a:lnTo>
                  <a:lnTo>
                    <a:pt x="1617" y="1772"/>
                  </a:lnTo>
                  <a:lnTo>
                    <a:pt x="1654" y="1772"/>
                  </a:lnTo>
                  <a:lnTo>
                    <a:pt x="1654" y="1786"/>
                  </a:lnTo>
                  <a:lnTo>
                    <a:pt x="1691" y="1786"/>
                  </a:lnTo>
                  <a:lnTo>
                    <a:pt x="1691" y="1794"/>
                  </a:lnTo>
                  <a:lnTo>
                    <a:pt x="1732" y="1794"/>
                  </a:lnTo>
                  <a:lnTo>
                    <a:pt x="1732" y="1800"/>
                  </a:lnTo>
                  <a:lnTo>
                    <a:pt x="1769" y="1800"/>
                  </a:lnTo>
                  <a:lnTo>
                    <a:pt x="1769" y="1814"/>
                  </a:lnTo>
                  <a:lnTo>
                    <a:pt x="1806" y="1814"/>
                  </a:lnTo>
                  <a:lnTo>
                    <a:pt x="1806" y="1823"/>
                  </a:lnTo>
                  <a:lnTo>
                    <a:pt x="1850" y="1823"/>
                  </a:lnTo>
                  <a:lnTo>
                    <a:pt x="1850" y="1829"/>
                  </a:lnTo>
                  <a:lnTo>
                    <a:pt x="1887" y="1829"/>
                  </a:lnTo>
                  <a:lnTo>
                    <a:pt x="1887" y="1845"/>
                  </a:lnTo>
                  <a:lnTo>
                    <a:pt x="1915" y="1845"/>
                  </a:lnTo>
                  <a:lnTo>
                    <a:pt x="1915" y="1851"/>
                  </a:lnTo>
                  <a:lnTo>
                    <a:pt x="1967" y="1851"/>
                  </a:lnTo>
                  <a:lnTo>
                    <a:pt x="1967" y="1845"/>
                  </a:lnTo>
                  <a:lnTo>
                    <a:pt x="1974" y="1845"/>
                  </a:lnTo>
                  <a:lnTo>
                    <a:pt x="1974" y="1800"/>
                  </a:lnTo>
                  <a:lnTo>
                    <a:pt x="1982" y="1800"/>
                  </a:lnTo>
                  <a:lnTo>
                    <a:pt x="1982" y="1772"/>
                  </a:lnTo>
                  <a:lnTo>
                    <a:pt x="1987" y="1772"/>
                  </a:lnTo>
                  <a:lnTo>
                    <a:pt x="1987" y="1757"/>
                  </a:lnTo>
                  <a:lnTo>
                    <a:pt x="2004" y="1757"/>
                  </a:lnTo>
                  <a:lnTo>
                    <a:pt x="2004" y="1712"/>
                  </a:lnTo>
                  <a:lnTo>
                    <a:pt x="2010" y="1712"/>
                  </a:lnTo>
                  <a:lnTo>
                    <a:pt x="2010" y="1684"/>
                  </a:lnTo>
                  <a:lnTo>
                    <a:pt x="2024" y="1684"/>
                  </a:lnTo>
                  <a:lnTo>
                    <a:pt x="2024" y="1667"/>
                  </a:lnTo>
                  <a:lnTo>
                    <a:pt x="2032" y="1667"/>
                  </a:lnTo>
                  <a:lnTo>
                    <a:pt x="2032" y="1638"/>
                  </a:lnTo>
                  <a:lnTo>
                    <a:pt x="2041" y="1638"/>
                  </a:lnTo>
                  <a:lnTo>
                    <a:pt x="2041" y="1624"/>
                  </a:lnTo>
                  <a:lnTo>
                    <a:pt x="2046" y="1624"/>
                  </a:lnTo>
                  <a:lnTo>
                    <a:pt x="2046" y="1587"/>
                  </a:lnTo>
                  <a:lnTo>
                    <a:pt x="2061" y="1587"/>
                  </a:lnTo>
                  <a:lnTo>
                    <a:pt x="2061" y="1565"/>
                  </a:lnTo>
                  <a:lnTo>
                    <a:pt x="2069" y="1565"/>
                  </a:lnTo>
                  <a:lnTo>
                    <a:pt x="2069" y="1536"/>
                  </a:lnTo>
                  <a:lnTo>
                    <a:pt x="2083" y="1536"/>
                  </a:lnTo>
                  <a:lnTo>
                    <a:pt x="2083" y="1482"/>
                  </a:lnTo>
                  <a:lnTo>
                    <a:pt x="2097" y="1482"/>
                  </a:lnTo>
                  <a:lnTo>
                    <a:pt x="2097" y="1468"/>
                  </a:lnTo>
                  <a:lnTo>
                    <a:pt x="2105" y="1468"/>
                  </a:lnTo>
                  <a:lnTo>
                    <a:pt x="2105" y="1440"/>
                  </a:lnTo>
                  <a:lnTo>
                    <a:pt x="2113" y="1440"/>
                  </a:lnTo>
                  <a:lnTo>
                    <a:pt x="2113" y="1425"/>
                  </a:lnTo>
                  <a:lnTo>
                    <a:pt x="2119" y="1425"/>
                  </a:lnTo>
                  <a:lnTo>
                    <a:pt x="2119" y="1403"/>
                  </a:lnTo>
                  <a:lnTo>
                    <a:pt x="2133" y="1403"/>
                  </a:lnTo>
                  <a:lnTo>
                    <a:pt x="2133" y="1380"/>
                  </a:lnTo>
                  <a:lnTo>
                    <a:pt x="2142" y="1380"/>
                  </a:lnTo>
                  <a:lnTo>
                    <a:pt x="2142" y="1357"/>
                  </a:lnTo>
                  <a:lnTo>
                    <a:pt x="2148" y="1357"/>
                  </a:lnTo>
                  <a:lnTo>
                    <a:pt x="2148" y="1321"/>
                  </a:lnTo>
                  <a:lnTo>
                    <a:pt x="2164" y="1321"/>
                  </a:lnTo>
                  <a:lnTo>
                    <a:pt x="2164" y="1297"/>
                  </a:lnTo>
                  <a:lnTo>
                    <a:pt x="2170" y="1297"/>
                  </a:lnTo>
                  <a:lnTo>
                    <a:pt x="2170" y="1261"/>
                  </a:lnTo>
                  <a:lnTo>
                    <a:pt x="2178" y="1261"/>
                  </a:lnTo>
                  <a:lnTo>
                    <a:pt x="2178" y="1240"/>
                  </a:lnTo>
                  <a:lnTo>
                    <a:pt x="2185" y="1240"/>
                  </a:lnTo>
                  <a:lnTo>
                    <a:pt x="2185" y="1224"/>
                  </a:lnTo>
                  <a:lnTo>
                    <a:pt x="2200" y="1224"/>
                  </a:lnTo>
                  <a:lnTo>
                    <a:pt x="2200" y="1196"/>
                  </a:lnTo>
                  <a:lnTo>
                    <a:pt x="2207" y="1196"/>
                  </a:lnTo>
                  <a:lnTo>
                    <a:pt x="2207" y="1181"/>
                  </a:lnTo>
                  <a:lnTo>
                    <a:pt x="2215" y="1181"/>
                  </a:lnTo>
                  <a:lnTo>
                    <a:pt x="2215" y="1145"/>
                  </a:lnTo>
                  <a:lnTo>
                    <a:pt x="2220" y="1145"/>
                  </a:lnTo>
                  <a:lnTo>
                    <a:pt x="2220" y="1121"/>
                  </a:lnTo>
                  <a:lnTo>
                    <a:pt x="2229" y="1121"/>
                  </a:lnTo>
                  <a:lnTo>
                    <a:pt x="2229" y="1108"/>
                  </a:lnTo>
                  <a:lnTo>
                    <a:pt x="2237" y="1108"/>
                  </a:lnTo>
                  <a:lnTo>
                    <a:pt x="2237" y="1077"/>
                  </a:lnTo>
                  <a:lnTo>
                    <a:pt x="2243" y="1077"/>
                  </a:lnTo>
                  <a:lnTo>
                    <a:pt x="2243" y="1048"/>
                  </a:lnTo>
                  <a:lnTo>
                    <a:pt x="2257" y="1048"/>
                  </a:lnTo>
                  <a:lnTo>
                    <a:pt x="2257" y="450"/>
                  </a:lnTo>
                  <a:lnTo>
                    <a:pt x="2237" y="450"/>
                  </a:lnTo>
                  <a:lnTo>
                    <a:pt x="2237" y="435"/>
                  </a:lnTo>
                  <a:lnTo>
                    <a:pt x="2164" y="435"/>
                  </a:lnTo>
                  <a:lnTo>
                    <a:pt x="2164" y="421"/>
                  </a:lnTo>
                  <a:lnTo>
                    <a:pt x="2119" y="421"/>
                  </a:lnTo>
                  <a:lnTo>
                    <a:pt x="2119" y="413"/>
                  </a:lnTo>
                  <a:lnTo>
                    <a:pt x="2083" y="413"/>
                  </a:lnTo>
                  <a:lnTo>
                    <a:pt x="2083" y="406"/>
                  </a:lnTo>
                  <a:lnTo>
                    <a:pt x="2041" y="406"/>
                  </a:lnTo>
                  <a:lnTo>
                    <a:pt x="2041" y="391"/>
                  </a:lnTo>
                  <a:lnTo>
                    <a:pt x="2004" y="391"/>
                  </a:lnTo>
                  <a:lnTo>
                    <a:pt x="2004" y="384"/>
                  </a:lnTo>
                  <a:lnTo>
                    <a:pt x="1967" y="384"/>
                  </a:lnTo>
                  <a:lnTo>
                    <a:pt x="1967" y="375"/>
                  </a:lnTo>
                  <a:lnTo>
                    <a:pt x="1915" y="375"/>
                  </a:lnTo>
                  <a:lnTo>
                    <a:pt x="1915" y="369"/>
                  </a:lnTo>
                  <a:lnTo>
                    <a:pt x="1887" y="369"/>
                  </a:lnTo>
                  <a:lnTo>
                    <a:pt x="1887" y="355"/>
                  </a:lnTo>
                  <a:lnTo>
                    <a:pt x="1836" y="355"/>
                  </a:lnTo>
                  <a:lnTo>
                    <a:pt x="1836" y="347"/>
                  </a:lnTo>
                  <a:lnTo>
                    <a:pt x="1800" y="347"/>
                  </a:lnTo>
                  <a:lnTo>
                    <a:pt x="1800" y="338"/>
                  </a:lnTo>
                  <a:lnTo>
                    <a:pt x="1754" y="338"/>
                  </a:lnTo>
                  <a:lnTo>
                    <a:pt x="1754" y="332"/>
                  </a:lnTo>
                  <a:lnTo>
                    <a:pt x="1719" y="332"/>
                  </a:lnTo>
                  <a:lnTo>
                    <a:pt x="1719" y="324"/>
                  </a:lnTo>
                  <a:lnTo>
                    <a:pt x="1676" y="324"/>
                  </a:lnTo>
                  <a:lnTo>
                    <a:pt x="1676" y="318"/>
                  </a:lnTo>
                  <a:lnTo>
                    <a:pt x="1639" y="318"/>
                  </a:lnTo>
                  <a:lnTo>
                    <a:pt x="1639" y="310"/>
                  </a:lnTo>
                  <a:lnTo>
                    <a:pt x="1595" y="310"/>
                  </a:lnTo>
                  <a:lnTo>
                    <a:pt x="1595" y="296"/>
                  </a:lnTo>
                  <a:lnTo>
                    <a:pt x="1558" y="296"/>
                  </a:lnTo>
                  <a:lnTo>
                    <a:pt x="1558" y="287"/>
                  </a:lnTo>
                  <a:lnTo>
                    <a:pt x="1514" y="287"/>
                  </a:lnTo>
                  <a:lnTo>
                    <a:pt x="1514" y="272"/>
                  </a:lnTo>
                  <a:lnTo>
                    <a:pt x="1436" y="272"/>
                  </a:lnTo>
                  <a:lnTo>
                    <a:pt x="1436" y="259"/>
                  </a:lnTo>
                  <a:lnTo>
                    <a:pt x="1399" y="259"/>
                  </a:lnTo>
                  <a:lnTo>
                    <a:pt x="1399" y="250"/>
                  </a:lnTo>
                  <a:lnTo>
                    <a:pt x="1362" y="250"/>
                  </a:lnTo>
                  <a:lnTo>
                    <a:pt x="1362" y="236"/>
                  </a:lnTo>
                  <a:lnTo>
                    <a:pt x="1318" y="236"/>
                  </a:lnTo>
                  <a:lnTo>
                    <a:pt x="1318" y="228"/>
                  </a:lnTo>
                  <a:lnTo>
                    <a:pt x="1281" y="228"/>
                  </a:lnTo>
                  <a:lnTo>
                    <a:pt x="1281" y="222"/>
                  </a:lnTo>
                  <a:lnTo>
                    <a:pt x="1231" y="222"/>
                  </a:lnTo>
                  <a:lnTo>
                    <a:pt x="1231" y="213"/>
                  </a:lnTo>
                  <a:lnTo>
                    <a:pt x="1203" y="213"/>
                  </a:lnTo>
                  <a:lnTo>
                    <a:pt x="1203" y="208"/>
                  </a:lnTo>
                  <a:lnTo>
                    <a:pt x="1149" y="208"/>
                  </a:lnTo>
                  <a:lnTo>
                    <a:pt x="1149" y="199"/>
                  </a:lnTo>
                  <a:lnTo>
                    <a:pt x="1114" y="199"/>
                  </a:lnTo>
                  <a:lnTo>
                    <a:pt x="1114" y="184"/>
                  </a:lnTo>
                  <a:lnTo>
                    <a:pt x="1071" y="184"/>
                  </a:lnTo>
                  <a:lnTo>
                    <a:pt x="1071" y="177"/>
                  </a:lnTo>
                  <a:lnTo>
                    <a:pt x="1034" y="177"/>
                  </a:lnTo>
                  <a:lnTo>
                    <a:pt x="1034" y="171"/>
                  </a:lnTo>
                  <a:lnTo>
                    <a:pt x="990" y="171"/>
                  </a:lnTo>
                  <a:lnTo>
                    <a:pt x="990" y="154"/>
                  </a:lnTo>
                  <a:lnTo>
                    <a:pt x="953" y="154"/>
                  </a:lnTo>
                  <a:lnTo>
                    <a:pt x="953" y="148"/>
                  </a:lnTo>
                  <a:lnTo>
                    <a:pt x="911" y="148"/>
                  </a:lnTo>
                  <a:lnTo>
                    <a:pt x="911" y="140"/>
                  </a:lnTo>
                  <a:lnTo>
                    <a:pt x="874" y="140"/>
                  </a:lnTo>
                  <a:lnTo>
                    <a:pt x="874" y="133"/>
                  </a:lnTo>
                  <a:lnTo>
                    <a:pt x="829" y="133"/>
                  </a:lnTo>
                  <a:lnTo>
                    <a:pt x="829" y="118"/>
                  </a:lnTo>
                  <a:lnTo>
                    <a:pt x="794" y="118"/>
                  </a:lnTo>
                  <a:lnTo>
                    <a:pt x="794" y="111"/>
                  </a:lnTo>
                  <a:lnTo>
                    <a:pt x="714" y="111"/>
                  </a:lnTo>
                  <a:lnTo>
                    <a:pt x="714" y="96"/>
                  </a:lnTo>
                  <a:lnTo>
                    <a:pt x="662" y="96"/>
                  </a:lnTo>
                  <a:lnTo>
                    <a:pt x="662" y="89"/>
                  </a:lnTo>
                  <a:lnTo>
                    <a:pt x="633" y="89"/>
                  </a:lnTo>
                  <a:lnTo>
                    <a:pt x="633" y="80"/>
                  </a:lnTo>
                  <a:lnTo>
                    <a:pt x="583" y="80"/>
                  </a:lnTo>
                  <a:lnTo>
                    <a:pt x="583" y="66"/>
                  </a:lnTo>
                  <a:lnTo>
                    <a:pt x="552" y="66"/>
                  </a:lnTo>
                  <a:lnTo>
                    <a:pt x="552" y="59"/>
                  </a:lnTo>
                  <a:lnTo>
                    <a:pt x="502" y="59"/>
                  </a:lnTo>
                  <a:lnTo>
                    <a:pt x="502" y="52"/>
                  </a:lnTo>
                  <a:lnTo>
                    <a:pt x="465" y="52"/>
                  </a:lnTo>
                  <a:lnTo>
                    <a:pt x="465" y="37"/>
                  </a:lnTo>
                  <a:lnTo>
                    <a:pt x="422" y="37"/>
                  </a:lnTo>
                  <a:lnTo>
                    <a:pt x="422" y="28"/>
                  </a:lnTo>
                  <a:lnTo>
                    <a:pt x="387" y="28"/>
                  </a:lnTo>
                  <a:lnTo>
                    <a:pt x="387" y="23"/>
                  </a:lnTo>
                  <a:lnTo>
                    <a:pt x="350" y="23"/>
                  </a:lnTo>
                  <a:lnTo>
                    <a:pt x="350" y="15"/>
                  </a:lnTo>
                  <a:lnTo>
                    <a:pt x="305" y="15"/>
                  </a:lnTo>
                  <a:lnTo>
                    <a:pt x="305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0202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244" name="Freeform 948"/>
            <p:cNvSpPr>
              <a:spLocks/>
            </p:cNvSpPr>
            <p:nvPr/>
          </p:nvSpPr>
          <p:spPr bwMode="auto">
            <a:xfrm>
              <a:off x="878" y="3145"/>
              <a:ext cx="212" cy="142"/>
            </a:xfrm>
            <a:custGeom>
              <a:avLst/>
              <a:gdLst/>
              <a:ahLst/>
              <a:cxnLst>
                <a:cxn ang="0">
                  <a:pos x="197" y="59"/>
                </a:cxn>
                <a:cxn ang="0">
                  <a:pos x="175" y="133"/>
                </a:cxn>
                <a:cxn ang="0">
                  <a:pos x="146" y="208"/>
                </a:cxn>
                <a:cxn ang="0">
                  <a:pos x="116" y="310"/>
                </a:cxn>
                <a:cxn ang="0">
                  <a:pos x="79" y="375"/>
                </a:cxn>
                <a:cxn ang="0">
                  <a:pos x="57" y="472"/>
                </a:cxn>
                <a:cxn ang="0">
                  <a:pos x="29" y="531"/>
                </a:cxn>
                <a:cxn ang="0">
                  <a:pos x="7" y="605"/>
                </a:cxn>
                <a:cxn ang="0">
                  <a:pos x="79" y="1417"/>
                </a:cxn>
                <a:cxn ang="0">
                  <a:pos x="153" y="1440"/>
                </a:cxn>
                <a:cxn ang="0">
                  <a:pos x="270" y="1462"/>
                </a:cxn>
                <a:cxn ang="0">
                  <a:pos x="342" y="1482"/>
                </a:cxn>
                <a:cxn ang="0">
                  <a:pos x="458" y="1505"/>
                </a:cxn>
                <a:cxn ang="0">
                  <a:pos x="525" y="1536"/>
                </a:cxn>
                <a:cxn ang="0">
                  <a:pos x="677" y="1556"/>
                </a:cxn>
                <a:cxn ang="0">
                  <a:pos x="766" y="1587"/>
                </a:cxn>
                <a:cxn ang="0">
                  <a:pos x="875" y="1601"/>
                </a:cxn>
                <a:cxn ang="0">
                  <a:pos x="954" y="1638"/>
                </a:cxn>
                <a:cxn ang="0">
                  <a:pos x="1108" y="1653"/>
                </a:cxn>
                <a:cxn ang="0">
                  <a:pos x="1173" y="1684"/>
                </a:cxn>
                <a:cxn ang="0">
                  <a:pos x="1291" y="1704"/>
                </a:cxn>
                <a:cxn ang="0">
                  <a:pos x="1363" y="1735"/>
                </a:cxn>
                <a:cxn ang="0">
                  <a:pos x="1515" y="1757"/>
                </a:cxn>
                <a:cxn ang="0">
                  <a:pos x="1596" y="1786"/>
                </a:cxn>
                <a:cxn ang="0">
                  <a:pos x="1711" y="1800"/>
                </a:cxn>
                <a:cxn ang="0">
                  <a:pos x="1792" y="1829"/>
                </a:cxn>
                <a:cxn ang="0">
                  <a:pos x="1909" y="1851"/>
                </a:cxn>
                <a:cxn ang="0">
                  <a:pos x="1924" y="1772"/>
                </a:cxn>
                <a:cxn ang="0">
                  <a:pos x="1952" y="1712"/>
                </a:cxn>
                <a:cxn ang="0">
                  <a:pos x="1974" y="1638"/>
                </a:cxn>
                <a:cxn ang="0">
                  <a:pos x="2003" y="1587"/>
                </a:cxn>
                <a:cxn ang="0">
                  <a:pos x="2025" y="1482"/>
                </a:cxn>
                <a:cxn ang="0">
                  <a:pos x="2055" y="1440"/>
                </a:cxn>
                <a:cxn ang="0">
                  <a:pos x="2075" y="1380"/>
                </a:cxn>
                <a:cxn ang="0">
                  <a:pos x="2106" y="1321"/>
                </a:cxn>
                <a:cxn ang="0">
                  <a:pos x="2120" y="1240"/>
                </a:cxn>
                <a:cxn ang="0">
                  <a:pos x="2061" y="421"/>
                </a:cxn>
                <a:cxn ang="0">
                  <a:pos x="1983" y="391"/>
                </a:cxn>
                <a:cxn ang="0">
                  <a:pos x="1857" y="375"/>
                </a:cxn>
                <a:cxn ang="0">
                  <a:pos x="1778" y="347"/>
                </a:cxn>
                <a:cxn ang="0">
                  <a:pos x="1661" y="332"/>
                </a:cxn>
                <a:cxn ang="0">
                  <a:pos x="1581" y="310"/>
                </a:cxn>
                <a:cxn ang="0">
                  <a:pos x="1456" y="287"/>
                </a:cxn>
                <a:cxn ang="0">
                  <a:pos x="1341" y="250"/>
                </a:cxn>
                <a:cxn ang="0">
                  <a:pos x="1223" y="228"/>
                </a:cxn>
                <a:cxn ang="0">
                  <a:pos x="1145" y="208"/>
                </a:cxn>
                <a:cxn ang="0">
                  <a:pos x="1013" y="184"/>
                </a:cxn>
                <a:cxn ang="0">
                  <a:pos x="932" y="154"/>
                </a:cxn>
                <a:cxn ang="0">
                  <a:pos x="816" y="140"/>
                </a:cxn>
                <a:cxn ang="0">
                  <a:pos x="736" y="111"/>
                </a:cxn>
                <a:cxn ang="0">
                  <a:pos x="575" y="89"/>
                </a:cxn>
                <a:cxn ang="0">
                  <a:pos x="494" y="59"/>
                </a:cxn>
                <a:cxn ang="0">
                  <a:pos x="364" y="37"/>
                </a:cxn>
                <a:cxn ang="0">
                  <a:pos x="292" y="15"/>
                </a:cxn>
              </a:cxnLst>
              <a:rect l="0" t="0" r="r" b="b"/>
              <a:pathLst>
                <a:path w="2127" h="1851">
                  <a:moveTo>
                    <a:pt x="211" y="0"/>
                  </a:moveTo>
                  <a:lnTo>
                    <a:pt x="211" y="28"/>
                  </a:lnTo>
                  <a:lnTo>
                    <a:pt x="203" y="28"/>
                  </a:lnTo>
                  <a:lnTo>
                    <a:pt x="203" y="59"/>
                  </a:lnTo>
                  <a:lnTo>
                    <a:pt x="197" y="59"/>
                  </a:lnTo>
                  <a:lnTo>
                    <a:pt x="197" y="89"/>
                  </a:lnTo>
                  <a:lnTo>
                    <a:pt x="188" y="89"/>
                  </a:lnTo>
                  <a:lnTo>
                    <a:pt x="188" y="111"/>
                  </a:lnTo>
                  <a:lnTo>
                    <a:pt x="175" y="111"/>
                  </a:lnTo>
                  <a:lnTo>
                    <a:pt x="175" y="133"/>
                  </a:lnTo>
                  <a:lnTo>
                    <a:pt x="166" y="133"/>
                  </a:lnTo>
                  <a:lnTo>
                    <a:pt x="166" y="184"/>
                  </a:lnTo>
                  <a:lnTo>
                    <a:pt x="153" y="184"/>
                  </a:lnTo>
                  <a:lnTo>
                    <a:pt x="153" y="208"/>
                  </a:lnTo>
                  <a:lnTo>
                    <a:pt x="146" y="208"/>
                  </a:lnTo>
                  <a:lnTo>
                    <a:pt x="146" y="228"/>
                  </a:lnTo>
                  <a:lnTo>
                    <a:pt x="129" y="228"/>
                  </a:lnTo>
                  <a:lnTo>
                    <a:pt x="129" y="272"/>
                  </a:lnTo>
                  <a:lnTo>
                    <a:pt x="116" y="272"/>
                  </a:lnTo>
                  <a:lnTo>
                    <a:pt x="116" y="310"/>
                  </a:lnTo>
                  <a:lnTo>
                    <a:pt x="110" y="310"/>
                  </a:lnTo>
                  <a:lnTo>
                    <a:pt x="110" y="332"/>
                  </a:lnTo>
                  <a:lnTo>
                    <a:pt x="94" y="332"/>
                  </a:lnTo>
                  <a:lnTo>
                    <a:pt x="94" y="375"/>
                  </a:lnTo>
                  <a:lnTo>
                    <a:pt x="79" y="375"/>
                  </a:lnTo>
                  <a:lnTo>
                    <a:pt x="79" y="406"/>
                  </a:lnTo>
                  <a:lnTo>
                    <a:pt x="73" y="406"/>
                  </a:lnTo>
                  <a:lnTo>
                    <a:pt x="73" y="435"/>
                  </a:lnTo>
                  <a:lnTo>
                    <a:pt x="57" y="435"/>
                  </a:lnTo>
                  <a:lnTo>
                    <a:pt x="57" y="472"/>
                  </a:lnTo>
                  <a:lnTo>
                    <a:pt x="42" y="472"/>
                  </a:lnTo>
                  <a:lnTo>
                    <a:pt x="42" y="509"/>
                  </a:lnTo>
                  <a:lnTo>
                    <a:pt x="37" y="509"/>
                  </a:lnTo>
                  <a:lnTo>
                    <a:pt x="37" y="531"/>
                  </a:lnTo>
                  <a:lnTo>
                    <a:pt x="29" y="531"/>
                  </a:lnTo>
                  <a:lnTo>
                    <a:pt x="29" y="545"/>
                  </a:lnTo>
                  <a:lnTo>
                    <a:pt x="14" y="545"/>
                  </a:lnTo>
                  <a:lnTo>
                    <a:pt x="14" y="576"/>
                  </a:lnTo>
                  <a:lnTo>
                    <a:pt x="7" y="576"/>
                  </a:lnTo>
                  <a:lnTo>
                    <a:pt x="7" y="605"/>
                  </a:lnTo>
                  <a:lnTo>
                    <a:pt x="0" y="605"/>
                  </a:lnTo>
                  <a:lnTo>
                    <a:pt x="0" y="1403"/>
                  </a:lnTo>
                  <a:lnTo>
                    <a:pt x="37" y="1403"/>
                  </a:lnTo>
                  <a:lnTo>
                    <a:pt x="37" y="1417"/>
                  </a:lnTo>
                  <a:lnTo>
                    <a:pt x="79" y="1417"/>
                  </a:lnTo>
                  <a:lnTo>
                    <a:pt x="79" y="1425"/>
                  </a:lnTo>
                  <a:lnTo>
                    <a:pt x="116" y="1425"/>
                  </a:lnTo>
                  <a:lnTo>
                    <a:pt x="116" y="1431"/>
                  </a:lnTo>
                  <a:lnTo>
                    <a:pt x="153" y="1431"/>
                  </a:lnTo>
                  <a:lnTo>
                    <a:pt x="153" y="1440"/>
                  </a:lnTo>
                  <a:lnTo>
                    <a:pt x="188" y="1440"/>
                  </a:lnTo>
                  <a:lnTo>
                    <a:pt x="188" y="1446"/>
                  </a:lnTo>
                  <a:lnTo>
                    <a:pt x="225" y="1446"/>
                  </a:lnTo>
                  <a:lnTo>
                    <a:pt x="225" y="1462"/>
                  </a:lnTo>
                  <a:lnTo>
                    <a:pt x="270" y="1462"/>
                  </a:lnTo>
                  <a:lnTo>
                    <a:pt x="270" y="1468"/>
                  </a:lnTo>
                  <a:lnTo>
                    <a:pt x="306" y="1468"/>
                  </a:lnTo>
                  <a:lnTo>
                    <a:pt x="306" y="1477"/>
                  </a:lnTo>
                  <a:lnTo>
                    <a:pt x="342" y="1477"/>
                  </a:lnTo>
                  <a:lnTo>
                    <a:pt x="342" y="1482"/>
                  </a:lnTo>
                  <a:lnTo>
                    <a:pt x="379" y="1482"/>
                  </a:lnTo>
                  <a:lnTo>
                    <a:pt x="379" y="1499"/>
                  </a:lnTo>
                  <a:lnTo>
                    <a:pt x="421" y="1499"/>
                  </a:lnTo>
                  <a:lnTo>
                    <a:pt x="421" y="1505"/>
                  </a:lnTo>
                  <a:lnTo>
                    <a:pt x="458" y="1505"/>
                  </a:lnTo>
                  <a:lnTo>
                    <a:pt x="458" y="1513"/>
                  </a:lnTo>
                  <a:lnTo>
                    <a:pt x="494" y="1513"/>
                  </a:lnTo>
                  <a:lnTo>
                    <a:pt x="494" y="1519"/>
                  </a:lnTo>
                  <a:lnTo>
                    <a:pt x="525" y="1519"/>
                  </a:lnTo>
                  <a:lnTo>
                    <a:pt x="525" y="1536"/>
                  </a:lnTo>
                  <a:lnTo>
                    <a:pt x="604" y="1536"/>
                  </a:lnTo>
                  <a:lnTo>
                    <a:pt x="604" y="1550"/>
                  </a:lnTo>
                  <a:lnTo>
                    <a:pt x="640" y="1550"/>
                  </a:lnTo>
                  <a:lnTo>
                    <a:pt x="640" y="1556"/>
                  </a:lnTo>
                  <a:lnTo>
                    <a:pt x="677" y="1556"/>
                  </a:lnTo>
                  <a:lnTo>
                    <a:pt x="677" y="1565"/>
                  </a:lnTo>
                  <a:lnTo>
                    <a:pt x="721" y="1565"/>
                  </a:lnTo>
                  <a:lnTo>
                    <a:pt x="721" y="1579"/>
                  </a:lnTo>
                  <a:lnTo>
                    <a:pt x="766" y="1579"/>
                  </a:lnTo>
                  <a:lnTo>
                    <a:pt x="766" y="1587"/>
                  </a:lnTo>
                  <a:lnTo>
                    <a:pt x="802" y="1587"/>
                  </a:lnTo>
                  <a:lnTo>
                    <a:pt x="802" y="1594"/>
                  </a:lnTo>
                  <a:lnTo>
                    <a:pt x="839" y="1594"/>
                  </a:lnTo>
                  <a:lnTo>
                    <a:pt x="839" y="1601"/>
                  </a:lnTo>
                  <a:lnTo>
                    <a:pt x="875" y="1601"/>
                  </a:lnTo>
                  <a:lnTo>
                    <a:pt x="875" y="1616"/>
                  </a:lnTo>
                  <a:lnTo>
                    <a:pt x="917" y="1616"/>
                  </a:lnTo>
                  <a:lnTo>
                    <a:pt x="917" y="1624"/>
                  </a:lnTo>
                  <a:lnTo>
                    <a:pt x="954" y="1624"/>
                  </a:lnTo>
                  <a:lnTo>
                    <a:pt x="954" y="1638"/>
                  </a:lnTo>
                  <a:lnTo>
                    <a:pt x="1027" y="1638"/>
                  </a:lnTo>
                  <a:lnTo>
                    <a:pt x="1027" y="1647"/>
                  </a:lnTo>
                  <a:lnTo>
                    <a:pt x="1056" y="1647"/>
                  </a:lnTo>
                  <a:lnTo>
                    <a:pt x="1056" y="1653"/>
                  </a:lnTo>
                  <a:lnTo>
                    <a:pt x="1108" y="1653"/>
                  </a:lnTo>
                  <a:lnTo>
                    <a:pt x="1108" y="1667"/>
                  </a:lnTo>
                  <a:lnTo>
                    <a:pt x="1145" y="1667"/>
                  </a:lnTo>
                  <a:lnTo>
                    <a:pt x="1145" y="1675"/>
                  </a:lnTo>
                  <a:lnTo>
                    <a:pt x="1173" y="1675"/>
                  </a:lnTo>
                  <a:lnTo>
                    <a:pt x="1173" y="1684"/>
                  </a:lnTo>
                  <a:lnTo>
                    <a:pt x="1209" y="1684"/>
                  </a:lnTo>
                  <a:lnTo>
                    <a:pt x="1209" y="1698"/>
                  </a:lnTo>
                  <a:lnTo>
                    <a:pt x="1260" y="1698"/>
                  </a:lnTo>
                  <a:lnTo>
                    <a:pt x="1260" y="1704"/>
                  </a:lnTo>
                  <a:lnTo>
                    <a:pt x="1291" y="1704"/>
                  </a:lnTo>
                  <a:lnTo>
                    <a:pt x="1291" y="1712"/>
                  </a:lnTo>
                  <a:lnTo>
                    <a:pt x="1326" y="1712"/>
                  </a:lnTo>
                  <a:lnTo>
                    <a:pt x="1326" y="1720"/>
                  </a:lnTo>
                  <a:lnTo>
                    <a:pt x="1363" y="1720"/>
                  </a:lnTo>
                  <a:lnTo>
                    <a:pt x="1363" y="1735"/>
                  </a:lnTo>
                  <a:lnTo>
                    <a:pt x="1406" y="1735"/>
                  </a:lnTo>
                  <a:lnTo>
                    <a:pt x="1406" y="1741"/>
                  </a:lnTo>
                  <a:lnTo>
                    <a:pt x="1442" y="1741"/>
                  </a:lnTo>
                  <a:lnTo>
                    <a:pt x="1442" y="1757"/>
                  </a:lnTo>
                  <a:lnTo>
                    <a:pt x="1515" y="1757"/>
                  </a:lnTo>
                  <a:lnTo>
                    <a:pt x="1515" y="1763"/>
                  </a:lnTo>
                  <a:lnTo>
                    <a:pt x="1559" y="1763"/>
                  </a:lnTo>
                  <a:lnTo>
                    <a:pt x="1559" y="1772"/>
                  </a:lnTo>
                  <a:lnTo>
                    <a:pt x="1596" y="1772"/>
                  </a:lnTo>
                  <a:lnTo>
                    <a:pt x="1596" y="1786"/>
                  </a:lnTo>
                  <a:lnTo>
                    <a:pt x="1633" y="1786"/>
                  </a:lnTo>
                  <a:lnTo>
                    <a:pt x="1633" y="1794"/>
                  </a:lnTo>
                  <a:lnTo>
                    <a:pt x="1674" y="1794"/>
                  </a:lnTo>
                  <a:lnTo>
                    <a:pt x="1674" y="1800"/>
                  </a:lnTo>
                  <a:lnTo>
                    <a:pt x="1711" y="1800"/>
                  </a:lnTo>
                  <a:lnTo>
                    <a:pt x="1711" y="1814"/>
                  </a:lnTo>
                  <a:lnTo>
                    <a:pt x="1748" y="1814"/>
                  </a:lnTo>
                  <a:lnTo>
                    <a:pt x="1748" y="1823"/>
                  </a:lnTo>
                  <a:lnTo>
                    <a:pt x="1792" y="1823"/>
                  </a:lnTo>
                  <a:lnTo>
                    <a:pt x="1792" y="1829"/>
                  </a:lnTo>
                  <a:lnTo>
                    <a:pt x="1829" y="1829"/>
                  </a:lnTo>
                  <a:lnTo>
                    <a:pt x="1829" y="1845"/>
                  </a:lnTo>
                  <a:lnTo>
                    <a:pt x="1857" y="1845"/>
                  </a:lnTo>
                  <a:lnTo>
                    <a:pt x="1857" y="1851"/>
                  </a:lnTo>
                  <a:lnTo>
                    <a:pt x="1909" y="1851"/>
                  </a:lnTo>
                  <a:lnTo>
                    <a:pt x="1909" y="1845"/>
                  </a:lnTo>
                  <a:lnTo>
                    <a:pt x="1916" y="1845"/>
                  </a:lnTo>
                  <a:lnTo>
                    <a:pt x="1916" y="1800"/>
                  </a:lnTo>
                  <a:lnTo>
                    <a:pt x="1924" y="1800"/>
                  </a:lnTo>
                  <a:lnTo>
                    <a:pt x="1924" y="1772"/>
                  </a:lnTo>
                  <a:lnTo>
                    <a:pt x="1929" y="1772"/>
                  </a:lnTo>
                  <a:lnTo>
                    <a:pt x="1929" y="1757"/>
                  </a:lnTo>
                  <a:lnTo>
                    <a:pt x="1946" y="1757"/>
                  </a:lnTo>
                  <a:lnTo>
                    <a:pt x="1946" y="1712"/>
                  </a:lnTo>
                  <a:lnTo>
                    <a:pt x="1952" y="1712"/>
                  </a:lnTo>
                  <a:lnTo>
                    <a:pt x="1952" y="1684"/>
                  </a:lnTo>
                  <a:lnTo>
                    <a:pt x="1966" y="1684"/>
                  </a:lnTo>
                  <a:lnTo>
                    <a:pt x="1966" y="1667"/>
                  </a:lnTo>
                  <a:lnTo>
                    <a:pt x="1974" y="1667"/>
                  </a:lnTo>
                  <a:lnTo>
                    <a:pt x="1974" y="1638"/>
                  </a:lnTo>
                  <a:lnTo>
                    <a:pt x="1983" y="1638"/>
                  </a:lnTo>
                  <a:lnTo>
                    <a:pt x="1983" y="1624"/>
                  </a:lnTo>
                  <a:lnTo>
                    <a:pt x="1988" y="1624"/>
                  </a:lnTo>
                  <a:lnTo>
                    <a:pt x="1988" y="1587"/>
                  </a:lnTo>
                  <a:lnTo>
                    <a:pt x="2003" y="1587"/>
                  </a:lnTo>
                  <a:lnTo>
                    <a:pt x="2003" y="1565"/>
                  </a:lnTo>
                  <a:lnTo>
                    <a:pt x="2011" y="1565"/>
                  </a:lnTo>
                  <a:lnTo>
                    <a:pt x="2011" y="1536"/>
                  </a:lnTo>
                  <a:lnTo>
                    <a:pt x="2025" y="1536"/>
                  </a:lnTo>
                  <a:lnTo>
                    <a:pt x="2025" y="1482"/>
                  </a:lnTo>
                  <a:lnTo>
                    <a:pt x="2039" y="1482"/>
                  </a:lnTo>
                  <a:lnTo>
                    <a:pt x="2039" y="1468"/>
                  </a:lnTo>
                  <a:lnTo>
                    <a:pt x="2047" y="1468"/>
                  </a:lnTo>
                  <a:lnTo>
                    <a:pt x="2047" y="1440"/>
                  </a:lnTo>
                  <a:lnTo>
                    <a:pt x="2055" y="1440"/>
                  </a:lnTo>
                  <a:lnTo>
                    <a:pt x="2055" y="1425"/>
                  </a:lnTo>
                  <a:lnTo>
                    <a:pt x="2061" y="1425"/>
                  </a:lnTo>
                  <a:lnTo>
                    <a:pt x="2061" y="1403"/>
                  </a:lnTo>
                  <a:lnTo>
                    <a:pt x="2075" y="1403"/>
                  </a:lnTo>
                  <a:lnTo>
                    <a:pt x="2075" y="1380"/>
                  </a:lnTo>
                  <a:lnTo>
                    <a:pt x="2084" y="1380"/>
                  </a:lnTo>
                  <a:lnTo>
                    <a:pt x="2084" y="1357"/>
                  </a:lnTo>
                  <a:lnTo>
                    <a:pt x="2090" y="1357"/>
                  </a:lnTo>
                  <a:lnTo>
                    <a:pt x="2090" y="1321"/>
                  </a:lnTo>
                  <a:lnTo>
                    <a:pt x="2106" y="1321"/>
                  </a:lnTo>
                  <a:lnTo>
                    <a:pt x="2106" y="1297"/>
                  </a:lnTo>
                  <a:lnTo>
                    <a:pt x="2112" y="1297"/>
                  </a:lnTo>
                  <a:lnTo>
                    <a:pt x="2112" y="1261"/>
                  </a:lnTo>
                  <a:lnTo>
                    <a:pt x="2120" y="1261"/>
                  </a:lnTo>
                  <a:lnTo>
                    <a:pt x="2120" y="1240"/>
                  </a:lnTo>
                  <a:lnTo>
                    <a:pt x="2127" y="1240"/>
                  </a:lnTo>
                  <a:lnTo>
                    <a:pt x="2127" y="435"/>
                  </a:lnTo>
                  <a:lnTo>
                    <a:pt x="2106" y="435"/>
                  </a:lnTo>
                  <a:lnTo>
                    <a:pt x="2106" y="421"/>
                  </a:lnTo>
                  <a:lnTo>
                    <a:pt x="2061" y="421"/>
                  </a:lnTo>
                  <a:lnTo>
                    <a:pt x="2061" y="413"/>
                  </a:lnTo>
                  <a:lnTo>
                    <a:pt x="2025" y="413"/>
                  </a:lnTo>
                  <a:lnTo>
                    <a:pt x="2025" y="406"/>
                  </a:lnTo>
                  <a:lnTo>
                    <a:pt x="1983" y="406"/>
                  </a:lnTo>
                  <a:lnTo>
                    <a:pt x="1983" y="391"/>
                  </a:lnTo>
                  <a:lnTo>
                    <a:pt x="1946" y="391"/>
                  </a:lnTo>
                  <a:lnTo>
                    <a:pt x="1946" y="384"/>
                  </a:lnTo>
                  <a:lnTo>
                    <a:pt x="1909" y="384"/>
                  </a:lnTo>
                  <a:lnTo>
                    <a:pt x="1909" y="375"/>
                  </a:lnTo>
                  <a:lnTo>
                    <a:pt x="1857" y="375"/>
                  </a:lnTo>
                  <a:lnTo>
                    <a:pt x="1857" y="369"/>
                  </a:lnTo>
                  <a:lnTo>
                    <a:pt x="1829" y="369"/>
                  </a:lnTo>
                  <a:lnTo>
                    <a:pt x="1829" y="355"/>
                  </a:lnTo>
                  <a:lnTo>
                    <a:pt x="1778" y="355"/>
                  </a:lnTo>
                  <a:lnTo>
                    <a:pt x="1778" y="347"/>
                  </a:lnTo>
                  <a:lnTo>
                    <a:pt x="1742" y="347"/>
                  </a:lnTo>
                  <a:lnTo>
                    <a:pt x="1742" y="338"/>
                  </a:lnTo>
                  <a:lnTo>
                    <a:pt x="1696" y="338"/>
                  </a:lnTo>
                  <a:lnTo>
                    <a:pt x="1696" y="332"/>
                  </a:lnTo>
                  <a:lnTo>
                    <a:pt x="1661" y="332"/>
                  </a:lnTo>
                  <a:lnTo>
                    <a:pt x="1661" y="324"/>
                  </a:lnTo>
                  <a:lnTo>
                    <a:pt x="1618" y="324"/>
                  </a:lnTo>
                  <a:lnTo>
                    <a:pt x="1618" y="318"/>
                  </a:lnTo>
                  <a:lnTo>
                    <a:pt x="1581" y="318"/>
                  </a:lnTo>
                  <a:lnTo>
                    <a:pt x="1581" y="310"/>
                  </a:lnTo>
                  <a:lnTo>
                    <a:pt x="1537" y="310"/>
                  </a:lnTo>
                  <a:lnTo>
                    <a:pt x="1537" y="296"/>
                  </a:lnTo>
                  <a:lnTo>
                    <a:pt x="1500" y="296"/>
                  </a:lnTo>
                  <a:lnTo>
                    <a:pt x="1500" y="287"/>
                  </a:lnTo>
                  <a:lnTo>
                    <a:pt x="1456" y="287"/>
                  </a:lnTo>
                  <a:lnTo>
                    <a:pt x="1456" y="272"/>
                  </a:lnTo>
                  <a:lnTo>
                    <a:pt x="1378" y="272"/>
                  </a:lnTo>
                  <a:lnTo>
                    <a:pt x="1378" y="259"/>
                  </a:lnTo>
                  <a:lnTo>
                    <a:pt x="1341" y="259"/>
                  </a:lnTo>
                  <a:lnTo>
                    <a:pt x="1341" y="250"/>
                  </a:lnTo>
                  <a:lnTo>
                    <a:pt x="1304" y="250"/>
                  </a:lnTo>
                  <a:lnTo>
                    <a:pt x="1304" y="236"/>
                  </a:lnTo>
                  <a:lnTo>
                    <a:pt x="1260" y="236"/>
                  </a:lnTo>
                  <a:lnTo>
                    <a:pt x="1260" y="228"/>
                  </a:lnTo>
                  <a:lnTo>
                    <a:pt x="1223" y="228"/>
                  </a:lnTo>
                  <a:lnTo>
                    <a:pt x="1223" y="222"/>
                  </a:lnTo>
                  <a:lnTo>
                    <a:pt x="1173" y="222"/>
                  </a:lnTo>
                  <a:lnTo>
                    <a:pt x="1173" y="213"/>
                  </a:lnTo>
                  <a:lnTo>
                    <a:pt x="1145" y="213"/>
                  </a:lnTo>
                  <a:lnTo>
                    <a:pt x="1145" y="208"/>
                  </a:lnTo>
                  <a:lnTo>
                    <a:pt x="1091" y="208"/>
                  </a:lnTo>
                  <a:lnTo>
                    <a:pt x="1091" y="199"/>
                  </a:lnTo>
                  <a:lnTo>
                    <a:pt x="1056" y="199"/>
                  </a:lnTo>
                  <a:lnTo>
                    <a:pt x="1056" y="184"/>
                  </a:lnTo>
                  <a:lnTo>
                    <a:pt x="1013" y="184"/>
                  </a:lnTo>
                  <a:lnTo>
                    <a:pt x="1013" y="177"/>
                  </a:lnTo>
                  <a:lnTo>
                    <a:pt x="976" y="177"/>
                  </a:lnTo>
                  <a:lnTo>
                    <a:pt x="976" y="171"/>
                  </a:lnTo>
                  <a:lnTo>
                    <a:pt x="932" y="171"/>
                  </a:lnTo>
                  <a:lnTo>
                    <a:pt x="932" y="154"/>
                  </a:lnTo>
                  <a:lnTo>
                    <a:pt x="895" y="154"/>
                  </a:lnTo>
                  <a:lnTo>
                    <a:pt x="895" y="148"/>
                  </a:lnTo>
                  <a:lnTo>
                    <a:pt x="853" y="148"/>
                  </a:lnTo>
                  <a:lnTo>
                    <a:pt x="853" y="140"/>
                  </a:lnTo>
                  <a:lnTo>
                    <a:pt x="816" y="140"/>
                  </a:lnTo>
                  <a:lnTo>
                    <a:pt x="816" y="133"/>
                  </a:lnTo>
                  <a:lnTo>
                    <a:pt x="771" y="133"/>
                  </a:lnTo>
                  <a:lnTo>
                    <a:pt x="771" y="118"/>
                  </a:lnTo>
                  <a:lnTo>
                    <a:pt x="736" y="118"/>
                  </a:lnTo>
                  <a:lnTo>
                    <a:pt x="736" y="111"/>
                  </a:lnTo>
                  <a:lnTo>
                    <a:pt x="656" y="111"/>
                  </a:lnTo>
                  <a:lnTo>
                    <a:pt x="656" y="96"/>
                  </a:lnTo>
                  <a:lnTo>
                    <a:pt x="604" y="96"/>
                  </a:lnTo>
                  <a:lnTo>
                    <a:pt x="604" y="89"/>
                  </a:lnTo>
                  <a:lnTo>
                    <a:pt x="575" y="89"/>
                  </a:lnTo>
                  <a:lnTo>
                    <a:pt x="575" y="80"/>
                  </a:lnTo>
                  <a:lnTo>
                    <a:pt x="525" y="80"/>
                  </a:lnTo>
                  <a:lnTo>
                    <a:pt x="525" y="66"/>
                  </a:lnTo>
                  <a:lnTo>
                    <a:pt x="494" y="66"/>
                  </a:lnTo>
                  <a:lnTo>
                    <a:pt x="494" y="59"/>
                  </a:lnTo>
                  <a:lnTo>
                    <a:pt x="444" y="59"/>
                  </a:lnTo>
                  <a:lnTo>
                    <a:pt x="444" y="52"/>
                  </a:lnTo>
                  <a:lnTo>
                    <a:pt x="407" y="52"/>
                  </a:lnTo>
                  <a:lnTo>
                    <a:pt x="407" y="37"/>
                  </a:lnTo>
                  <a:lnTo>
                    <a:pt x="364" y="37"/>
                  </a:lnTo>
                  <a:lnTo>
                    <a:pt x="364" y="28"/>
                  </a:lnTo>
                  <a:lnTo>
                    <a:pt x="329" y="28"/>
                  </a:lnTo>
                  <a:lnTo>
                    <a:pt x="329" y="23"/>
                  </a:lnTo>
                  <a:lnTo>
                    <a:pt x="292" y="23"/>
                  </a:lnTo>
                  <a:lnTo>
                    <a:pt x="292" y="15"/>
                  </a:lnTo>
                  <a:lnTo>
                    <a:pt x="247" y="15"/>
                  </a:lnTo>
                  <a:lnTo>
                    <a:pt x="247" y="0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0202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245" name="Freeform 949"/>
            <p:cNvSpPr>
              <a:spLocks/>
            </p:cNvSpPr>
            <p:nvPr/>
          </p:nvSpPr>
          <p:spPr bwMode="auto">
            <a:xfrm>
              <a:off x="885" y="3145"/>
              <a:ext cx="199" cy="142"/>
            </a:xfrm>
            <a:custGeom>
              <a:avLst/>
              <a:gdLst/>
              <a:ahLst/>
              <a:cxnLst>
                <a:cxn ang="0">
                  <a:pos x="130" y="59"/>
                </a:cxn>
                <a:cxn ang="0">
                  <a:pos x="115" y="111"/>
                </a:cxn>
                <a:cxn ang="0">
                  <a:pos x="93" y="184"/>
                </a:cxn>
                <a:cxn ang="0">
                  <a:pos x="73" y="228"/>
                </a:cxn>
                <a:cxn ang="0">
                  <a:pos x="43" y="310"/>
                </a:cxn>
                <a:cxn ang="0">
                  <a:pos x="21" y="375"/>
                </a:cxn>
                <a:cxn ang="0">
                  <a:pos x="0" y="1417"/>
                </a:cxn>
                <a:cxn ang="0">
                  <a:pos x="43" y="1431"/>
                </a:cxn>
                <a:cxn ang="0">
                  <a:pos x="115" y="1446"/>
                </a:cxn>
                <a:cxn ang="0">
                  <a:pos x="197" y="1468"/>
                </a:cxn>
                <a:cxn ang="0">
                  <a:pos x="269" y="1482"/>
                </a:cxn>
                <a:cxn ang="0">
                  <a:pos x="348" y="1505"/>
                </a:cxn>
                <a:cxn ang="0">
                  <a:pos x="421" y="1519"/>
                </a:cxn>
                <a:cxn ang="0">
                  <a:pos x="531" y="1550"/>
                </a:cxn>
                <a:cxn ang="0">
                  <a:pos x="604" y="1565"/>
                </a:cxn>
                <a:cxn ang="0">
                  <a:pos x="693" y="1587"/>
                </a:cxn>
                <a:cxn ang="0">
                  <a:pos x="766" y="1601"/>
                </a:cxn>
                <a:cxn ang="0">
                  <a:pos x="844" y="1624"/>
                </a:cxn>
                <a:cxn ang="0">
                  <a:pos x="954" y="1647"/>
                </a:cxn>
                <a:cxn ang="0">
                  <a:pos x="1035" y="1667"/>
                </a:cxn>
                <a:cxn ang="0">
                  <a:pos x="1100" y="1684"/>
                </a:cxn>
                <a:cxn ang="0">
                  <a:pos x="1187" y="1704"/>
                </a:cxn>
                <a:cxn ang="0">
                  <a:pos x="1253" y="1720"/>
                </a:cxn>
                <a:cxn ang="0">
                  <a:pos x="1333" y="1741"/>
                </a:cxn>
                <a:cxn ang="0">
                  <a:pos x="1442" y="1763"/>
                </a:cxn>
                <a:cxn ang="0">
                  <a:pos x="1523" y="1786"/>
                </a:cxn>
                <a:cxn ang="0">
                  <a:pos x="1601" y="1800"/>
                </a:cxn>
                <a:cxn ang="0">
                  <a:pos x="1675" y="1823"/>
                </a:cxn>
                <a:cxn ang="0">
                  <a:pos x="1756" y="1845"/>
                </a:cxn>
                <a:cxn ang="0">
                  <a:pos x="1836" y="1845"/>
                </a:cxn>
                <a:cxn ang="0">
                  <a:pos x="1851" y="1772"/>
                </a:cxn>
                <a:cxn ang="0">
                  <a:pos x="1873" y="1712"/>
                </a:cxn>
                <a:cxn ang="0">
                  <a:pos x="1893" y="1667"/>
                </a:cxn>
                <a:cxn ang="0">
                  <a:pos x="1910" y="1624"/>
                </a:cxn>
                <a:cxn ang="0">
                  <a:pos x="1930" y="1565"/>
                </a:cxn>
                <a:cxn ang="0">
                  <a:pos x="1952" y="1482"/>
                </a:cxn>
                <a:cxn ang="0">
                  <a:pos x="1974" y="1440"/>
                </a:cxn>
                <a:cxn ang="0">
                  <a:pos x="1988" y="413"/>
                </a:cxn>
                <a:cxn ang="0">
                  <a:pos x="1910" y="391"/>
                </a:cxn>
                <a:cxn ang="0">
                  <a:pos x="1836" y="375"/>
                </a:cxn>
                <a:cxn ang="0">
                  <a:pos x="1756" y="355"/>
                </a:cxn>
                <a:cxn ang="0">
                  <a:pos x="1669" y="338"/>
                </a:cxn>
                <a:cxn ang="0">
                  <a:pos x="1588" y="324"/>
                </a:cxn>
                <a:cxn ang="0">
                  <a:pos x="1508" y="310"/>
                </a:cxn>
                <a:cxn ang="0">
                  <a:pos x="1427" y="287"/>
                </a:cxn>
                <a:cxn ang="0">
                  <a:pos x="1305" y="259"/>
                </a:cxn>
                <a:cxn ang="0">
                  <a:pos x="1231" y="236"/>
                </a:cxn>
                <a:cxn ang="0">
                  <a:pos x="1150" y="222"/>
                </a:cxn>
                <a:cxn ang="0">
                  <a:pos x="1072" y="208"/>
                </a:cxn>
                <a:cxn ang="0">
                  <a:pos x="983" y="184"/>
                </a:cxn>
                <a:cxn ang="0">
                  <a:pos x="903" y="171"/>
                </a:cxn>
                <a:cxn ang="0">
                  <a:pos x="822" y="148"/>
                </a:cxn>
                <a:cxn ang="0">
                  <a:pos x="743" y="133"/>
                </a:cxn>
                <a:cxn ang="0">
                  <a:pos x="663" y="111"/>
                </a:cxn>
                <a:cxn ang="0">
                  <a:pos x="531" y="89"/>
                </a:cxn>
                <a:cxn ang="0">
                  <a:pos x="452" y="66"/>
                </a:cxn>
                <a:cxn ang="0">
                  <a:pos x="371" y="52"/>
                </a:cxn>
                <a:cxn ang="0">
                  <a:pos x="291" y="28"/>
                </a:cxn>
                <a:cxn ang="0">
                  <a:pos x="219" y="15"/>
                </a:cxn>
              </a:cxnLst>
              <a:rect l="0" t="0" r="r" b="b"/>
              <a:pathLst>
                <a:path w="1988" h="1851">
                  <a:moveTo>
                    <a:pt x="138" y="0"/>
                  </a:moveTo>
                  <a:lnTo>
                    <a:pt x="138" y="28"/>
                  </a:lnTo>
                  <a:lnTo>
                    <a:pt x="130" y="28"/>
                  </a:lnTo>
                  <a:lnTo>
                    <a:pt x="130" y="59"/>
                  </a:lnTo>
                  <a:lnTo>
                    <a:pt x="124" y="59"/>
                  </a:lnTo>
                  <a:lnTo>
                    <a:pt x="124" y="89"/>
                  </a:lnTo>
                  <a:lnTo>
                    <a:pt x="115" y="89"/>
                  </a:lnTo>
                  <a:lnTo>
                    <a:pt x="115" y="111"/>
                  </a:lnTo>
                  <a:lnTo>
                    <a:pt x="102" y="111"/>
                  </a:lnTo>
                  <a:lnTo>
                    <a:pt x="102" y="133"/>
                  </a:lnTo>
                  <a:lnTo>
                    <a:pt x="93" y="133"/>
                  </a:lnTo>
                  <a:lnTo>
                    <a:pt x="93" y="184"/>
                  </a:lnTo>
                  <a:lnTo>
                    <a:pt x="80" y="184"/>
                  </a:lnTo>
                  <a:lnTo>
                    <a:pt x="80" y="208"/>
                  </a:lnTo>
                  <a:lnTo>
                    <a:pt x="73" y="208"/>
                  </a:lnTo>
                  <a:lnTo>
                    <a:pt x="73" y="228"/>
                  </a:lnTo>
                  <a:lnTo>
                    <a:pt x="56" y="228"/>
                  </a:lnTo>
                  <a:lnTo>
                    <a:pt x="56" y="272"/>
                  </a:lnTo>
                  <a:lnTo>
                    <a:pt x="43" y="272"/>
                  </a:lnTo>
                  <a:lnTo>
                    <a:pt x="43" y="310"/>
                  </a:lnTo>
                  <a:lnTo>
                    <a:pt x="37" y="310"/>
                  </a:lnTo>
                  <a:lnTo>
                    <a:pt x="37" y="332"/>
                  </a:lnTo>
                  <a:lnTo>
                    <a:pt x="21" y="332"/>
                  </a:lnTo>
                  <a:lnTo>
                    <a:pt x="21" y="375"/>
                  </a:lnTo>
                  <a:lnTo>
                    <a:pt x="6" y="375"/>
                  </a:lnTo>
                  <a:lnTo>
                    <a:pt x="6" y="406"/>
                  </a:lnTo>
                  <a:lnTo>
                    <a:pt x="0" y="406"/>
                  </a:lnTo>
                  <a:lnTo>
                    <a:pt x="0" y="1417"/>
                  </a:lnTo>
                  <a:lnTo>
                    <a:pt x="6" y="1417"/>
                  </a:lnTo>
                  <a:lnTo>
                    <a:pt x="6" y="1425"/>
                  </a:lnTo>
                  <a:lnTo>
                    <a:pt x="43" y="1425"/>
                  </a:lnTo>
                  <a:lnTo>
                    <a:pt x="43" y="1431"/>
                  </a:lnTo>
                  <a:lnTo>
                    <a:pt x="80" y="1431"/>
                  </a:lnTo>
                  <a:lnTo>
                    <a:pt x="80" y="1440"/>
                  </a:lnTo>
                  <a:lnTo>
                    <a:pt x="115" y="1440"/>
                  </a:lnTo>
                  <a:lnTo>
                    <a:pt x="115" y="1446"/>
                  </a:lnTo>
                  <a:lnTo>
                    <a:pt x="152" y="1446"/>
                  </a:lnTo>
                  <a:lnTo>
                    <a:pt x="152" y="1462"/>
                  </a:lnTo>
                  <a:lnTo>
                    <a:pt x="197" y="1462"/>
                  </a:lnTo>
                  <a:lnTo>
                    <a:pt x="197" y="1468"/>
                  </a:lnTo>
                  <a:lnTo>
                    <a:pt x="233" y="1468"/>
                  </a:lnTo>
                  <a:lnTo>
                    <a:pt x="233" y="1477"/>
                  </a:lnTo>
                  <a:lnTo>
                    <a:pt x="269" y="1477"/>
                  </a:lnTo>
                  <a:lnTo>
                    <a:pt x="269" y="1482"/>
                  </a:lnTo>
                  <a:lnTo>
                    <a:pt x="306" y="1482"/>
                  </a:lnTo>
                  <a:lnTo>
                    <a:pt x="306" y="1499"/>
                  </a:lnTo>
                  <a:lnTo>
                    <a:pt x="348" y="1499"/>
                  </a:lnTo>
                  <a:lnTo>
                    <a:pt x="348" y="1505"/>
                  </a:lnTo>
                  <a:lnTo>
                    <a:pt x="385" y="1505"/>
                  </a:lnTo>
                  <a:lnTo>
                    <a:pt x="385" y="1513"/>
                  </a:lnTo>
                  <a:lnTo>
                    <a:pt x="421" y="1513"/>
                  </a:lnTo>
                  <a:lnTo>
                    <a:pt x="421" y="1519"/>
                  </a:lnTo>
                  <a:lnTo>
                    <a:pt x="452" y="1519"/>
                  </a:lnTo>
                  <a:lnTo>
                    <a:pt x="452" y="1536"/>
                  </a:lnTo>
                  <a:lnTo>
                    <a:pt x="531" y="1536"/>
                  </a:lnTo>
                  <a:lnTo>
                    <a:pt x="531" y="1550"/>
                  </a:lnTo>
                  <a:lnTo>
                    <a:pt x="567" y="1550"/>
                  </a:lnTo>
                  <a:lnTo>
                    <a:pt x="567" y="1556"/>
                  </a:lnTo>
                  <a:lnTo>
                    <a:pt x="604" y="1556"/>
                  </a:lnTo>
                  <a:lnTo>
                    <a:pt x="604" y="1565"/>
                  </a:lnTo>
                  <a:lnTo>
                    <a:pt x="648" y="1565"/>
                  </a:lnTo>
                  <a:lnTo>
                    <a:pt x="648" y="1579"/>
                  </a:lnTo>
                  <a:lnTo>
                    <a:pt x="693" y="1579"/>
                  </a:lnTo>
                  <a:lnTo>
                    <a:pt x="693" y="1587"/>
                  </a:lnTo>
                  <a:lnTo>
                    <a:pt x="729" y="1587"/>
                  </a:lnTo>
                  <a:lnTo>
                    <a:pt x="729" y="1594"/>
                  </a:lnTo>
                  <a:lnTo>
                    <a:pt x="766" y="1594"/>
                  </a:lnTo>
                  <a:lnTo>
                    <a:pt x="766" y="1601"/>
                  </a:lnTo>
                  <a:lnTo>
                    <a:pt x="802" y="1601"/>
                  </a:lnTo>
                  <a:lnTo>
                    <a:pt x="802" y="1616"/>
                  </a:lnTo>
                  <a:lnTo>
                    <a:pt x="844" y="1616"/>
                  </a:lnTo>
                  <a:lnTo>
                    <a:pt x="844" y="1624"/>
                  </a:lnTo>
                  <a:lnTo>
                    <a:pt x="881" y="1624"/>
                  </a:lnTo>
                  <a:lnTo>
                    <a:pt x="881" y="1638"/>
                  </a:lnTo>
                  <a:lnTo>
                    <a:pt x="954" y="1638"/>
                  </a:lnTo>
                  <a:lnTo>
                    <a:pt x="954" y="1647"/>
                  </a:lnTo>
                  <a:lnTo>
                    <a:pt x="983" y="1647"/>
                  </a:lnTo>
                  <a:lnTo>
                    <a:pt x="983" y="1653"/>
                  </a:lnTo>
                  <a:lnTo>
                    <a:pt x="1035" y="1653"/>
                  </a:lnTo>
                  <a:lnTo>
                    <a:pt x="1035" y="1667"/>
                  </a:lnTo>
                  <a:lnTo>
                    <a:pt x="1072" y="1667"/>
                  </a:lnTo>
                  <a:lnTo>
                    <a:pt x="1072" y="1675"/>
                  </a:lnTo>
                  <a:lnTo>
                    <a:pt x="1100" y="1675"/>
                  </a:lnTo>
                  <a:lnTo>
                    <a:pt x="1100" y="1684"/>
                  </a:lnTo>
                  <a:lnTo>
                    <a:pt x="1136" y="1684"/>
                  </a:lnTo>
                  <a:lnTo>
                    <a:pt x="1136" y="1698"/>
                  </a:lnTo>
                  <a:lnTo>
                    <a:pt x="1187" y="1698"/>
                  </a:lnTo>
                  <a:lnTo>
                    <a:pt x="1187" y="1704"/>
                  </a:lnTo>
                  <a:lnTo>
                    <a:pt x="1218" y="1704"/>
                  </a:lnTo>
                  <a:lnTo>
                    <a:pt x="1218" y="1712"/>
                  </a:lnTo>
                  <a:lnTo>
                    <a:pt x="1253" y="1712"/>
                  </a:lnTo>
                  <a:lnTo>
                    <a:pt x="1253" y="1720"/>
                  </a:lnTo>
                  <a:lnTo>
                    <a:pt x="1290" y="1720"/>
                  </a:lnTo>
                  <a:lnTo>
                    <a:pt x="1290" y="1735"/>
                  </a:lnTo>
                  <a:lnTo>
                    <a:pt x="1333" y="1735"/>
                  </a:lnTo>
                  <a:lnTo>
                    <a:pt x="1333" y="1741"/>
                  </a:lnTo>
                  <a:lnTo>
                    <a:pt x="1369" y="1741"/>
                  </a:lnTo>
                  <a:lnTo>
                    <a:pt x="1369" y="1757"/>
                  </a:lnTo>
                  <a:lnTo>
                    <a:pt x="1442" y="1757"/>
                  </a:lnTo>
                  <a:lnTo>
                    <a:pt x="1442" y="1763"/>
                  </a:lnTo>
                  <a:lnTo>
                    <a:pt x="1486" y="1763"/>
                  </a:lnTo>
                  <a:lnTo>
                    <a:pt x="1486" y="1772"/>
                  </a:lnTo>
                  <a:lnTo>
                    <a:pt x="1523" y="1772"/>
                  </a:lnTo>
                  <a:lnTo>
                    <a:pt x="1523" y="1786"/>
                  </a:lnTo>
                  <a:lnTo>
                    <a:pt x="1560" y="1786"/>
                  </a:lnTo>
                  <a:lnTo>
                    <a:pt x="1560" y="1794"/>
                  </a:lnTo>
                  <a:lnTo>
                    <a:pt x="1601" y="1794"/>
                  </a:lnTo>
                  <a:lnTo>
                    <a:pt x="1601" y="1800"/>
                  </a:lnTo>
                  <a:lnTo>
                    <a:pt x="1638" y="1800"/>
                  </a:lnTo>
                  <a:lnTo>
                    <a:pt x="1638" y="1814"/>
                  </a:lnTo>
                  <a:lnTo>
                    <a:pt x="1675" y="1814"/>
                  </a:lnTo>
                  <a:lnTo>
                    <a:pt x="1675" y="1823"/>
                  </a:lnTo>
                  <a:lnTo>
                    <a:pt x="1719" y="1823"/>
                  </a:lnTo>
                  <a:lnTo>
                    <a:pt x="1719" y="1829"/>
                  </a:lnTo>
                  <a:lnTo>
                    <a:pt x="1756" y="1829"/>
                  </a:lnTo>
                  <a:lnTo>
                    <a:pt x="1756" y="1845"/>
                  </a:lnTo>
                  <a:lnTo>
                    <a:pt x="1784" y="1845"/>
                  </a:lnTo>
                  <a:lnTo>
                    <a:pt x="1784" y="1851"/>
                  </a:lnTo>
                  <a:lnTo>
                    <a:pt x="1836" y="1851"/>
                  </a:lnTo>
                  <a:lnTo>
                    <a:pt x="1836" y="1845"/>
                  </a:lnTo>
                  <a:lnTo>
                    <a:pt x="1843" y="1845"/>
                  </a:lnTo>
                  <a:lnTo>
                    <a:pt x="1843" y="1800"/>
                  </a:lnTo>
                  <a:lnTo>
                    <a:pt x="1851" y="1800"/>
                  </a:lnTo>
                  <a:lnTo>
                    <a:pt x="1851" y="1772"/>
                  </a:lnTo>
                  <a:lnTo>
                    <a:pt x="1856" y="1772"/>
                  </a:lnTo>
                  <a:lnTo>
                    <a:pt x="1856" y="1757"/>
                  </a:lnTo>
                  <a:lnTo>
                    <a:pt x="1873" y="1757"/>
                  </a:lnTo>
                  <a:lnTo>
                    <a:pt x="1873" y="1712"/>
                  </a:lnTo>
                  <a:lnTo>
                    <a:pt x="1879" y="1712"/>
                  </a:lnTo>
                  <a:lnTo>
                    <a:pt x="1879" y="1684"/>
                  </a:lnTo>
                  <a:lnTo>
                    <a:pt x="1893" y="1684"/>
                  </a:lnTo>
                  <a:lnTo>
                    <a:pt x="1893" y="1667"/>
                  </a:lnTo>
                  <a:lnTo>
                    <a:pt x="1901" y="1667"/>
                  </a:lnTo>
                  <a:lnTo>
                    <a:pt x="1901" y="1638"/>
                  </a:lnTo>
                  <a:lnTo>
                    <a:pt x="1910" y="1638"/>
                  </a:lnTo>
                  <a:lnTo>
                    <a:pt x="1910" y="1624"/>
                  </a:lnTo>
                  <a:lnTo>
                    <a:pt x="1915" y="1624"/>
                  </a:lnTo>
                  <a:lnTo>
                    <a:pt x="1915" y="1587"/>
                  </a:lnTo>
                  <a:lnTo>
                    <a:pt x="1930" y="1587"/>
                  </a:lnTo>
                  <a:lnTo>
                    <a:pt x="1930" y="1565"/>
                  </a:lnTo>
                  <a:lnTo>
                    <a:pt x="1938" y="1565"/>
                  </a:lnTo>
                  <a:lnTo>
                    <a:pt x="1938" y="1536"/>
                  </a:lnTo>
                  <a:lnTo>
                    <a:pt x="1952" y="1536"/>
                  </a:lnTo>
                  <a:lnTo>
                    <a:pt x="1952" y="1482"/>
                  </a:lnTo>
                  <a:lnTo>
                    <a:pt x="1966" y="1482"/>
                  </a:lnTo>
                  <a:lnTo>
                    <a:pt x="1966" y="1468"/>
                  </a:lnTo>
                  <a:lnTo>
                    <a:pt x="1974" y="1468"/>
                  </a:lnTo>
                  <a:lnTo>
                    <a:pt x="1974" y="1440"/>
                  </a:lnTo>
                  <a:lnTo>
                    <a:pt x="1982" y="1440"/>
                  </a:lnTo>
                  <a:lnTo>
                    <a:pt x="1982" y="1425"/>
                  </a:lnTo>
                  <a:lnTo>
                    <a:pt x="1988" y="1425"/>
                  </a:lnTo>
                  <a:lnTo>
                    <a:pt x="1988" y="413"/>
                  </a:lnTo>
                  <a:lnTo>
                    <a:pt x="1952" y="413"/>
                  </a:lnTo>
                  <a:lnTo>
                    <a:pt x="1952" y="406"/>
                  </a:lnTo>
                  <a:lnTo>
                    <a:pt x="1910" y="406"/>
                  </a:lnTo>
                  <a:lnTo>
                    <a:pt x="1910" y="391"/>
                  </a:lnTo>
                  <a:lnTo>
                    <a:pt x="1873" y="391"/>
                  </a:lnTo>
                  <a:lnTo>
                    <a:pt x="1873" y="384"/>
                  </a:lnTo>
                  <a:lnTo>
                    <a:pt x="1836" y="384"/>
                  </a:lnTo>
                  <a:lnTo>
                    <a:pt x="1836" y="375"/>
                  </a:lnTo>
                  <a:lnTo>
                    <a:pt x="1784" y="375"/>
                  </a:lnTo>
                  <a:lnTo>
                    <a:pt x="1784" y="369"/>
                  </a:lnTo>
                  <a:lnTo>
                    <a:pt x="1756" y="369"/>
                  </a:lnTo>
                  <a:lnTo>
                    <a:pt x="1756" y="355"/>
                  </a:lnTo>
                  <a:lnTo>
                    <a:pt x="1705" y="355"/>
                  </a:lnTo>
                  <a:lnTo>
                    <a:pt x="1705" y="347"/>
                  </a:lnTo>
                  <a:lnTo>
                    <a:pt x="1669" y="347"/>
                  </a:lnTo>
                  <a:lnTo>
                    <a:pt x="1669" y="338"/>
                  </a:lnTo>
                  <a:lnTo>
                    <a:pt x="1623" y="338"/>
                  </a:lnTo>
                  <a:lnTo>
                    <a:pt x="1623" y="332"/>
                  </a:lnTo>
                  <a:lnTo>
                    <a:pt x="1588" y="332"/>
                  </a:lnTo>
                  <a:lnTo>
                    <a:pt x="1588" y="324"/>
                  </a:lnTo>
                  <a:lnTo>
                    <a:pt x="1545" y="324"/>
                  </a:lnTo>
                  <a:lnTo>
                    <a:pt x="1545" y="318"/>
                  </a:lnTo>
                  <a:lnTo>
                    <a:pt x="1508" y="318"/>
                  </a:lnTo>
                  <a:lnTo>
                    <a:pt x="1508" y="310"/>
                  </a:lnTo>
                  <a:lnTo>
                    <a:pt x="1464" y="310"/>
                  </a:lnTo>
                  <a:lnTo>
                    <a:pt x="1464" y="296"/>
                  </a:lnTo>
                  <a:lnTo>
                    <a:pt x="1427" y="296"/>
                  </a:lnTo>
                  <a:lnTo>
                    <a:pt x="1427" y="287"/>
                  </a:lnTo>
                  <a:lnTo>
                    <a:pt x="1383" y="287"/>
                  </a:lnTo>
                  <a:lnTo>
                    <a:pt x="1383" y="272"/>
                  </a:lnTo>
                  <a:lnTo>
                    <a:pt x="1305" y="272"/>
                  </a:lnTo>
                  <a:lnTo>
                    <a:pt x="1305" y="259"/>
                  </a:lnTo>
                  <a:lnTo>
                    <a:pt x="1268" y="259"/>
                  </a:lnTo>
                  <a:lnTo>
                    <a:pt x="1268" y="250"/>
                  </a:lnTo>
                  <a:lnTo>
                    <a:pt x="1231" y="250"/>
                  </a:lnTo>
                  <a:lnTo>
                    <a:pt x="1231" y="236"/>
                  </a:lnTo>
                  <a:lnTo>
                    <a:pt x="1187" y="236"/>
                  </a:lnTo>
                  <a:lnTo>
                    <a:pt x="1187" y="228"/>
                  </a:lnTo>
                  <a:lnTo>
                    <a:pt x="1150" y="228"/>
                  </a:lnTo>
                  <a:lnTo>
                    <a:pt x="1150" y="222"/>
                  </a:lnTo>
                  <a:lnTo>
                    <a:pt x="1100" y="222"/>
                  </a:lnTo>
                  <a:lnTo>
                    <a:pt x="1100" y="213"/>
                  </a:lnTo>
                  <a:lnTo>
                    <a:pt x="1072" y="213"/>
                  </a:lnTo>
                  <a:lnTo>
                    <a:pt x="1072" y="208"/>
                  </a:lnTo>
                  <a:lnTo>
                    <a:pt x="1018" y="208"/>
                  </a:lnTo>
                  <a:lnTo>
                    <a:pt x="1018" y="199"/>
                  </a:lnTo>
                  <a:lnTo>
                    <a:pt x="983" y="199"/>
                  </a:lnTo>
                  <a:lnTo>
                    <a:pt x="983" y="184"/>
                  </a:lnTo>
                  <a:lnTo>
                    <a:pt x="940" y="184"/>
                  </a:lnTo>
                  <a:lnTo>
                    <a:pt x="940" y="177"/>
                  </a:lnTo>
                  <a:lnTo>
                    <a:pt x="903" y="177"/>
                  </a:lnTo>
                  <a:lnTo>
                    <a:pt x="903" y="171"/>
                  </a:lnTo>
                  <a:lnTo>
                    <a:pt x="859" y="171"/>
                  </a:lnTo>
                  <a:lnTo>
                    <a:pt x="859" y="154"/>
                  </a:lnTo>
                  <a:lnTo>
                    <a:pt x="822" y="154"/>
                  </a:lnTo>
                  <a:lnTo>
                    <a:pt x="822" y="148"/>
                  </a:lnTo>
                  <a:lnTo>
                    <a:pt x="780" y="148"/>
                  </a:lnTo>
                  <a:lnTo>
                    <a:pt x="780" y="140"/>
                  </a:lnTo>
                  <a:lnTo>
                    <a:pt x="743" y="140"/>
                  </a:lnTo>
                  <a:lnTo>
                    <a:pt x="743" y="133"/>
                  </a:lnTo>
                  <a:lnTo>
                    <a:pt x="698" y="133"/>
                  </a:lnTo>
                  <a:lnTo>
                    <a:pt x="698" y="118"/>
                  </a:lnTo>
                  <a:lnTo>
                    <a:pt x="663" y="118"/>
                  </a:lnTo>
                  <a:lnTo>
                    <a:pt x="663" y="111"/>
                  </a:lnTo>
                  <a:lnTo>
                    <a:pt x="583" y="111"/>
                  </a:lnTo>
                  <a:lnTo>
                    <a:pt x="583" y="96"/>
                  </a:lnTo>
                  <a:lnTo>
                    <a:pt x="531" y="96"/>
                  </a:lnTo>
                  <a:lnTo>
                    <a:pt x="531" y="89"/>
                  </a:lnTo>
                  <a:lnTo>
                    <a:pt x="502" y="89"/>
                  </a:lnTo>
                  <a:lnTo>
                    <a:pt x="502" y="80"/>
                  </a:lnTo>
                  <a:lnTo>
                    <a:pt x="452" y="80"/>
                  </a:lnTo>
                  <a:lnTo>
                    <a:pt x="452" y="66"/>
                  </a:lnTo>
                  <a:lnTo>
                    <a:pt x="421" y="66"/>
                  </a:lnTo>
                  <a:lnTo>
                    <a:pt x="421" y="59"/>
                  </a:lnTo>
                  <a:lnTo>
                    <a:pt x="371" y="59"/>
                  </a:lnTo>
                  <a:lnTo>
                    <a:pt x="371" y="52"/>
                  </a:lnTo>
                  <a:lnTo>
                    <a:pt x="334" y="52"/>
                  </a:lnTo>
                  <a:lnTo>
                    <a:pt x="334" y="37"/>
                  </a:lnTo>
                  <a:lnTo>
                    <a:pt x="291" y="37"/>
                  </a:lnTo>
                  <a:lnTo>
                    <a:pt x="291" y="28"/>
                  </a:lnTo>
                  <a:lnTo>
                    <a:pt x="256" y="28"/>
                  </a:lnTo>
                  <a:lnTo>
                    <a:pt x="256" y="23"/>
                  </a:lnTo>
                  <a:lnTo>
                    <a:pt x="219" y="23"/>
                  </a:lnTo>
                  <a:lnTo>
                    <a:pt x="219" y="15"/>
                  </a:lnTo>
                  <a:lnTo>
                    <a:pt x="174" y="15"/>
                  </a:lnTo>
                  <a:lnTo>
                    <a:pt x="174" y="0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0202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246" name="Freeform 950"/>
            <p:cNvSpPr>
              <a:spLocks/>
            </p:cNvSpPr>
            <p:nvPr/>
          </p:nvSpPr>
          <p:spPr bwMode="auto">
            <a:xfrm>
              <a:off x="891" y="3145"/>
              <a:ext cx="185" cy="142"/>
            </a:xfrm>
            <a:custGeom>
              <a:avLst/>
              <a:gdLst/>
              <a:ahLst/>
              <a:cxnLst>
                <a:cxn ang="0">
                  <a:pos x="74" y="59"/>
                </a:cxn>
                <a:cxn ang="0">
                  <a:pos x="59" y="111"/>
                </a:cxn>
                <a:cxn ang="0">
                  <a:pos x="37" y="184"/>
                </a:cxn>
                <a:cxn ang="0">
                  <a:pos x="17" y="228"/>
                </a:cxn>
                <a:cxn ang="0">
                  <a:pos x="24" y="1440"/>
                </a:cxn>
                <a:cxn ang="0">
                  <a:pos x="96" y="1462"/>
                </a:cxn>
                <a:cxn ang="0">
                  <a:pos x="177" y="1477"/>
                </a:cxn>
                <a:cxn ang="0">
                  <a:pos x="250" y="1499"/>
                </a:cxn>
                <a:cxn ang="0">
                  <a:pos x="329" y="1513"/>
                </a:cxn>
                <a:cxn ang="0">
                  <a:pos x="396" y="1536"/>
                </a:cxn>
                <a:cxn ang="0">
                  <a:pos x="511" y="1556"/>
                </a:cxn>
                <a:cxn ang="0">
                  <a:pos x="592" y="1579"/>
                </a:cxn>
                <a:cxn ang="0">
                  <a:pos x="673" y="1594"/>
                </a:cxn>
                <a:cxn ang="0">
                  <a:pos x="746" y="1616"/>
                </a:cxn>
                <a:cxn ang="0">
                  <a:pos x="825" y="1638"/>
                </a:cxn>
                <a:cxn ang="0">
                  <a:pos x="927" y="1653"/>
                </a:cxn>
                <a:cxn ang="0">
                  <a:pos x="1016" y="1675"/>
                </a:cxn>
                <a:cxn ang="0">
                  <a:pos x="1080" y="1698"/>
                </a:cxn>
                <a:cxn ang="0">
                  <a:pos x="1162" y="1712"/>
                </a:cxn>
                <a:cxn ang="0">
                  <a:pos x="1234" y="1735"/>
                </a:cxn>
                <a:cxn ang="0">
                  <a:pos x="1313" y="1757"/>
                </a:cxn>
                <a:cxn ang="0">
                  <a:pos x="1430" y="1772"/>
                </a:cxn>
                <a:cxn ang="0">
                  <a:pos x="1504" y="1794"/>
                </a:cxn>
                <a:cxn ang="0">
                  <a:pos x="1582" y="1814"/>
                </a:cxn>
                <a:cxn ang="0">
                  <a:pos x="1663" y="1829"/>
                </a:cxn>
                <a:cxn ang="0">
                  <a:pos x="1728" y="1851"/>
                </a:cxn>
                <a:cxn ang="0">
                  <a:pos x="1787" y="1800"/>
                </a:cxn>
                <a:cxn ang="0">
                  <a:pos x="1800" y="1757"/>
                </a:cxn>
                <a:cxn ang="0">
                  <a:pos x="1823" y="1684"/>
                </a:cxn>
                <a:cxn ang="0">
                  <a:pos x="1845" y="1638"/>
                </a:cxn>
                <a:cxn ang="0">
                  <a:pos x="1859" y="406"/>
                </a:cxn>
                <a:cxn ang="0">
                  <a:pos x="1817" y="384"/>
                </a:cxn>
                <a:cxn ang="0">
                  <a:pos x="1728" y="369"/>
                </a:cxn>
                <a:cxn ang="0">
                  <a:pos x="1649" y="347"/>
                </a:cxn>
                <a:cxn ang="0">
                  <a:pos x="1567" y="332"/>
                </a:cxn>
                <a:cxn ang="0">
                  <a:pos x="1489" y="318"/>
                </a:cxn>
                <a:cxn ang="0">
                  <a:pos x="1408" y="296"/>
                </a:cxn>
                <a:cxn ang="0">
                  <a:pos x="1327" y="272"/>
                </a:cxn>
                <a:cxn ang="0">
                  <a:pos x="1212" y="250"/>
                </a:cxn>
                <a:cxn ang="0">
                  <a:pos x="1131" y="228"/>
                </a:cxn>
                <a:cxn ang="0">
                  <a:pos x="1044" y="213"/>
                </a:cxn>
                <a:cxn ang="0">
                  <a:pos x="962" y="199"/>
                </a:cxn>
                <a:cxn ang="0">
                  <a:pos x="884" y="177"/>
                </a:cxn>
                <a:cxn ang="0">
                  <a:pos x="803" y="154"/>
                </a:cxn>
                <a:cxn ang="0">
                  <a:pos x="724" y="140"/>
                </a:cxn>
                <a:cxn ang="0">
                  <a:pos x="642" y="118"/>
                </a:cxn>
                <a:cxn ang="0">
                  <a:pos x="527" y="96"/>
                </a:cxn>
                <a:cxn ang="0">
                  <a:pos x="446" y="80"/>
                </a:cxn>
                <a:cxn ang="0">
                  <a:pos x="365" y="59"/>
                </a:cxn>
                <a:cxn ang="0">
                  <a:pos x="278" y="37"/>
                </a:cxn>
                <a:cxn ang="0">
                  <a:pos x="200" y="23"/>
                </a:cxn>
                <a:cxn ang="0">
                  <a:pos x="118" y="0"/>
                </a:cxn>
              </a:cxnLst>
              <a:rect l="0" t="0" r="r" b="b"/>
              <a:pathLst>
                <a:path w="1859" h="1851">
                  <a:moveTo>
                    <a:pt x="82" y="0"/>
                  </a:moveTo>
                  <a:lnTo>
                    <a:pt x="82" y="28"/>
                  </a:lnTo>
                  <a:lnTo>
                    <a:pt x="74" y="28"/>
                  </a:lnTo>
                  <a:lnTo>
                    <a:pt x="74" y="59"/>
                  </a:lnTo>
                  <a:lnTo>
                    <a:pt x="68" y="59"/>
                  </a:lnTo>
                  <a:lnTo>
                    <a:pt x="68" y="89"/>
                  </a:lnTo>
                  <a:lnTo>
                    <a:pt x="59" y="89"/>
                  </a:lnTo>
                  <a:lnTo>
                    <a:pt x="59" y="111"/>
                  </a:lnTo>
                  <a:lnTo>
                    <a:pt x="46" y="111"/>
                  </a:lnTo>
                  <a:lnTo>
                    <a:pt x="46" y="133"/>
                  </a:lnTo>
                  <a:lnTo>
                    <a:pt x="37" y="133"/>
                  </a:lnTo>
                  <a:lnTo>
                    <a:pt x="37" y="184"/>
                  </a:lnTo>
                  <a:lnTo>
                    <a:pt x="24" y="184"/>
                  </a:lnTo>
                  <a:lnTo>
                    <a:pt x="24" y="208"/>
                  </a:lnTo>
                  <a:lnTo>
                    <a:pt x="17" y="208"/>
                  </a:lnTo>
                  <a:lnTo>
                    <a:pt x="17" y="228"/>
                  </a:lnTo>
                  <a:lnTo>
                    <a:pt x="0" y="228"/>
                  </a:lnTo>
                  <a:lnTo>
                    <a:pt x="0" y="1431"/>
                  </a:lnTo>
                  <a:lnTo>
                    <a:pt x="24" y="1431"/>
                  </a:lnTo>
                  <a:lnTo>
                    <a:pt x="24" y="1440"/>
                  </a:lnTo>
                  <a:lnTo>
                    <a:pt x="59" y="1440"/>
                  </a:lnTo>
                  <a:lnTo>
                    <a:pt x="59" y="1446"/>
                  </a:lnTo>
                  <a:lnTo>
                    <a:pt x="96" y="1446"/>
                  </a:lnTo>
                  <a:lnTo>
                    <a:pt x="96" y="1462"/>
                  </a:lnTo>
                  <a:lnTo>
                    <a:pt x="141" y="1462"/>
                  </a:lnTo>
                  <a:lnTo>
                    <a:pt x="141" y="1468"/>
                  </a:lnTo>
                  <a:lnTo>
                    <a:pt x="177" y="1468"/>
                  </a:lnTo>
                  <a:lnTo>
                    <a:pt x="177" y="1477"/>
                  </a:lnTo>
                  <a:lnTo>
                    <a:pt x="213" y="1477"/>
                  </a:lnTo>
                  <a:lnTo>
                    <a:pt x="213" y="1482"/>
                  </a:lnTo>
                  <a:lnTo>
                    <a:pt x="250" y="1482"/>
                  </a:lnTo>
                  <a:lnTo>
                    <a:pt x="250" y="1499"/>
                  </a:lnTo>
                  <a:lnTo>
                    <a:pt x="292" y="1499"/>
                  </a:lnTo>
                  <a:lnTo>
                    <a:pt x="292" y="1505"/>
                  </a:lnTo>
                  <a:lnTo>
                    <a:pt x="329" y="1505"/>
                  </a:lnTo>
                  <a:lnTo>
                    <a:pt x="329" y="1513"/>
                  </a:lnTo>
                  <a:lnTo>
                    <a:pt x="365" y="1513"/>
                  </a:lnTo>
                  <a:lnTo>
                    <a:pt x="365" y="1519"/>
                  </a:lnTo>
                  <a:lnTo>
                    <a:pt x="396" y="1519"/>
                  </a:lnTo>
                  <a:lnTo>
                    <a:pt x="396" y="1536"/>
                  </a:lnTo>
                  <a:lnTo>
                    <a:pt x="475" y="1536"/>
                  </a:lnTo>
                  <a:lnTo>
                    <a:pt x="475" y="1550"/>
                  </a:lnTo>
                  <a:lnTo>
                    <a:pt x="511" y="1550"/>
                  </a:lnTo>
                  <a:lnTo>
                    <a:pt x="511" y="1556"/>
                  </a:lnTo>
                  <a:lnTo>
                    <a:pt x="548" y="1556"/>
                  </a:lnTo>
                  <a:lnTo>
                    <a:pt x="548" y="1565"/>
                  </a:lnTo>
                  <a:lnTo>
                    <a:pt x="592" y="1565"/>
                  </a:lnTo>
                  <a:lnTo>
                    <a:pt x="592" y="1579"/>
                  </a:lnTo>
                  <a:lnTo>
                    <a:pt x="637" y="1579"/>
                  </a:lnTo>
                  <a:lnTo>
                    <a:pt x="637" y="1587"/>
                  </a:lnTo>
                  <a:lnTo>
                    <a:pt x="673" y="1587"/>
                  </a:lnTo>
                  <a:lnTo>
                    <a:pt x="673" y="1594"/>
                  </a:lnTo>
                  <a:lnTo>
                    <a:pt x="710" y="1594"/>
                  </a:lnTo>
                  <a:lnTo>
                    <a:pt x="710" y="1601"/>
                  </a:lnTo>
                  <a:lnTo>
                    <a:pt x="746" y="1601"/>
                  </a:lnTo>
                  <a:lnTo>
                    <a:pt x="746" y="1616"/>
                  </a:lnTo>
                  <a:lnTo>
                    <a:pt x="788" y="1616"/>
                  </a:lnTo>
                  <a:lnTo>
                    <a:pt x="788" y="1624"/>
                  </a:lnTo>
                  <a:lnTo>
                    <a:pt x="825" y="1624"/>
                  </a:lnTo>
                  <a:lnTo>
                    <a:pt x="825" y="1638"/>
                  </a:lnTo>
                  <a:lnTo>
                    <a:pt x="898" y="1638"/>
                  </a:lnTo>
                  <a:lnTo>
                    <a:pt x="898" y="1647"/>
                  </a:lnTo>
                  <a:lnTo>
                    <a:pt x="927" y="1647"/>
                  </a:lnTo>
                  <a:lnTo>
                    <a:pt x="927" y="1653"/>
                  </a:lnTo>
                  <a:lnTo>
                    <a:pt x="979" y="1653"/>
                  </a:lnTo>
                  <a:lnTo>
                    <a:pt x="979" y="1667"/>
                  </a:lnTo>
                  <a:lnTo>
                    <a:pt x="1016" y="1667"/>
                  </a:lnTo>
                  <a:lnTo>
                    <a:pt x="1016" y="1675"/>
                  </a:lnTo>
                  <a:lnTo>
                    <a:pt x="1044" y="1675"/>
                  </a:lnTo>
                  <a:lnTo>
                    <a:pt x="1044" y="1684"/>
                  </a:lnTo>
                  <a:lnTo>
                    <a:pt x="1080" y="1684"/>
                  </a:lnTo>
                  <a:lnTo>
                    <a:pt x="1080" y="1698"/>
                  </a:lnTo>
                  <a:lnTo>
                    <a:pt x="1131" y="1698"/>
                  </a:lnTo>
                  <a:lnTo>
                    <a:pt x="1131" y="1704"/>
                  </a:lnTo>
                  <a:lnTo>
                    <a:pt x="1162" y="1704"/>
                  </a:lnTo>
                  <a:lnTo>
                    <a:pt x="1162" y="1712"/>
                  </a:lnTo>
                  <a:lnTo>
                    <a:pt x="1197" y="1712"/>
                  </a:lnTo>
                  <a:lnTo>
                    <a:pt x="1197" y="1720"/>
                  </a:lnTo>
                  <a:lnTo>
                    <a:pt x="1234" y="1720"/>
                  </a:lnTo>
                  <a:lnTo>
                    <a:pt x="1234" y="1735"/>
                  </a:lnTo>
                  <a:lnTo>
                    <a:pt x="1277" y="1735"/>
                  </a:lnTo>
                  <a:lnTo>
                    <a:pt x="1277" y="1741"/>
                  </a:lnTo>
                  <a:lnTo>
                    <a:pt x="1313" y="1741"/>
                  </a:lnTo>
                  <a:lnTo>
                    <a:pt x="1313" y="1757"/>
                  </a:lnTo>
                  <a:lnTo>
                    <a:pt x="1386" y="1757"/>
                  </a:lnTo>
                  <a:lnTo>
                    <a:pt x="1386" y="1763"/>
                  </a:lnTo>
                  <a:lnTo>
                    <a:pt x="1430" y="1763"/>
                  </a:lnTo>
                  <a:lnTo>
                    <a:pt x="1430" y="1772"/>
                  </a:lnTo>
                  <a:lnTo>
                    <a:pt x="1467" y="1772"/>
                  </a:lnTo>
                  <a:lnTo>
                    <a:pt x="1467" y="1786"/>
                  </a:lnTo>
                  <a:lnTo>
                    <a:pt x="1504" y="1786"/>
                  </a:lnTo>
                  <a:lnTo>
                    <a:pt x="1504" y="1794"/>
                  </a:lnTo>
                  <a:lnTo>
                    <a:pt x="1545" y="1794"/>
                  </a:lnTo>
                  <a:lnTo>
                    <a:pt x="1545" y="1800"/>
                  </a:lnTo>
                  <a:lnTo>
                    <a:pt x="1582" y="1800"/>
                  </a:lnTo>
                  <a:lnTo>
                    <a:pt x="1582" y="1814"/>
                  </a:lnTo>
                  <a:lnTo>
                    <a:pt x="1619" y="1814"/>
                  </a:lnTo>
                  <a:lnTo>
                    <a:pt x="1619" y="1823"/>
                  </a:lnTo>
                  <a:lnTo>
                    <a:pt x="1663" y="1823"/>
                  </a:lnTo>
                  <a:lnTo>
                    <a:pt x="1663" y="1829"/>
                  </a:lnTo>
                  <a:lnTo>
                    <a:pt x="1700" y="1829"/>
                  </a:lnTo>
                  <a:lnTo>
                    <a:pt x="1700" y="1845"/>
                  </a:lnTo>
                  <a:lnTo>
                    <a:pt x="1728" y="1845"/>
                  </a:lnTo>
                  <a:lnTo>
                    <a:pt x="1728" y="1851"/>
                  </a:lnTo>
                  <a:lnTo>
                    <a:pt x="1780" y="1851"/>
                  </a:lnTo>
                  <a:lnTo>
                    <a:pt x="1780" y="1845"/>
                  </a:lnTo>
                  <a:lnTo>
                    <a:pt x="1787" y="1845"/>
                  </a:lnTo>
                  <a:lnTo>
                    <a:pt x="1787" y="1800"/>
                  </a:lnTo>
                  <a:lnTo>
                    <a:pt x="1795" y="1800"/>
                  </a:lnTo>
                  <a:lnTo>
                    <a:pt x="1795" y="1772"/>
                  </a:lnTo>
                  <a:lnTo>
                    <a:pt x="1800" y="1772"/>
                  </a:lnTo>
                  <a:lnTo>
                    <a:pt x="1800" y="1757"/>
                  </a:lnTo>
                  <a:lnTo>
                    <a:pt x="1817" y="1757"/>
                  </a:lnTo>
                  <a:lnTo>
                    <a:pt x="1817" y="1712"/>
                  </a:lnTo>
                  <a:lnTo>
                    <a:pt x="1823" y="1712"/>
                  </a:lnTo>
                  <a:lnTo>
                    <a:pt x="1823" y="1684"/>
                  </a:lnTo>
                  <a:lnTo>
                    <a:pt x="1837" y="1684"/>
                  </a:lnTo>
                  <a:lnTo>
                    <a:pt x="1837" y="1667"/>
                  </a:lnTo>
                  <a:lnTo>
                    <a:pt x="1845" y="1667"/>
                  </a:lnTo>
                  <a:lnTo>
                    <a:pt x="1845" y="1638"/>
                  </a:lnTo>
                  <a:lnTo>
                    <a:pt x="1854" y="1638"/>
                  </a:lnTo>
                  <a:lnTo>
                    <a:pt x="1854" y="1624"/>
                  </a:lnTo>
                  <a:lnTo>
                    <a:pt x="1859" y="1624"/>
                  </a:lnTo>
                  <a:lnTo>
                    <a:pt x="1859" y="406"/>
                  </a:lnTo>
                  <a:lnTo>
                    <a:pt x="1854" y="406"/>
                  </a:lnTo>
                  <a:lnTo>
                    <a:pt x="1854" y="391"/>
                  </a:lnTo>
                  <a:lnTo>
                    <a:pt x="1817" y="391"/>
                  </a:lnTo>
                  <a:lnTo>
                    <a:pt x="1817" y="384"/>
                  </a:lnTo>
                  <a:lnTo>
                    <a:pt x="1780" y="384"/>
                  </a:lnTo>
                  <a:lnTo>
                    <a:pt x="1780" y="375"/>
                  </a:lnTo>
                  <a:lnTo>
                    <a:pt x="1728" y="375"/>
                  </a:lnTo>
                  <a:lnTo>
                    <a:pt x="1728" y="369"/>
                  </a:lnTo>
                  <a:lnTo>
                    <a:pt x="1700" y="369"/>
                  </a:lnTo>
                  <a:lnTo>
                    <a:pt x="1700" y="355"/>
                  </a:lnTo>
                  <a:lnTo>
                    <a:pt x="1649" y="355"/>
                  </a:lnTo>
                  <a:lnTo>
                    <a:pt x="1649" y="347"/>
                  </a:lnTo>
                  <a:lnTo>
                    <a:pt x="1613" y="347"/>
                  </a:lnTo>
                  <a:lnTo>
                    <a:pt x="1613" y="338"/>
                  </a:lnTo>
                  <a:lnTo>
                    <a:pt x="1567" y="338"/>
                  </a:lnTo>
                  <a:lnTo>
                    <a:pt x="1567" y="332"/>
                  </a:lnTo>
                  <a:lnTo>
                    <a:pt x="1532" y="332"/>
                  </a:lnTo>
                  <a:lnTo>
                    <a:pt x="1532" y="324"/>
                  </a:lnTo>
                  <a:lnTo>
                    <a:pt x="1489" y="324"/>
                  </a:lnTo>
                  <a:lnTo>
                    <a:pt x="1489" y="318"/>
                  </a:lnTo>
                  <a:lnTo>
                    <a:pt x="1452" y="318"/>
                  </a:lnTo>
                  <a:lnTo>
                    <a:pt x="1452" y="310"/>
                  </a:lnTo>
                  <a:lnTo>
                    <a:pt x="1408" y="310"/>
                  </a:lnTo>
                  <a:lnTo>
                    <a:pt x="1408" y="296"/>
                  </a:lnTo>
                  <a:lnTo>
                    <a:pt x="1371" y="296"/>
                  </a:lnTo>
                  <a:lnTo>
                    <a:pt x="1371" y="287"/>
                  </a:lnTo>
                  <a:lnTo>
                    <a:pt x="1327" y="287"/>
                  </a:lnTo>
                  <a:lnTo>
                    <a:pt x="1327" y="272"/>
                  </a:lnTo>
                  <a:lnTo>
                    <a:pt x="1249" y="272"/>
                  </a:lnTo>
                  <a:lnTo>
                    <a:pt x="1249" y="259"/>
                  </a:lnTo>
                  <a:lnTo>
                    <a:pt x="1212" y="259"/>
                  </a:lnTo>
                  <a:lnTo>
                    <a:pt x="1212" y="250"/>
                  </a:lnTo>
                  <a:lnTo>
                    <a:pt x="1175" y="250"/>
                  </a:lnTo>
                  <a:lnTo>
                    <a:pt x="1175" y="236"/>
                  </a:lnTo>
                  <a:lnTo>
                    <a:pt x="1131" y="236"/>
                  </a:lnTo>
                  <a:lnTo>
                    <a:pt x="1131" y="228"/>
                  </a:lnTo>
                  <a:lnTo>
                    <a:pt x="1094" y="228"/>
                  </a:lnTo>
                  <a:lnTo>
                    <a:pt x="1094" y="222"/>
                  </a:lnTo>
                  <a:lnTo>
                    <a:pt x="1044" y="222"/>
                  </a:lnTo>
                  <a:lnTo>
                    <a:pt x="1044" y="213"/>
                  </a:lnTo>
                  <a:lnTo>
                    <a:pt x="1016" y="213"/>
                  </a:lnTo>
                  <a:lnTo>
                    <a:pt x="1016" y="208"/>
                  </a:lnTo>
                  <a:lnTo>
                    <a:pt x="962" y="208"/>
                  </a:lnTo>
                  <a:lnTo>
                    <a:pt x="962" y="199"/>
                  </a:lnTo>
                  <a:lnTo>
                    <a:pt x="927" y="199"/>
                  </a:lnTo>
                  <a:lnTo>
                    <a:pt x="927" y="184"/>
                  </a:lnTo>
                  <a:lnTo>
                    <a:pt x="884" y="184"/>
                  </a:lnTo>
                  <a:lnTo>
                    <a:pt x="884" y="177"/>
                  </a:lnTo>
                  <a:lnTo>
                    <a:pt x="847" y="177"/>
                  </a:lnTo>
                  <a:lnTo>
                    <a:pt x="847" y="171"/>
                  </a:lnTo>
                  <a:lnTo>
                    <a:pt x="803" y="171"/>
                  </a:lnTo>
                  <a:lnTo>
                    <a:pt x="803" y="154"/>
                  </a:lnTo>
                  <a:lnTo>
                    <a:pt x="766" y="154"/>
                  </a:lnTo>
                  <a:lnTo>
                    <a:pt x="766" y="148"/>
                  </a:lnTo>
                  <a:lnTo>
                    <a:pt x="724" y="148"/>
                  </a:lnTo>
                  <a:lnTo>
                    <a:pt x="724" y="140"/>
                  </a:lnTo>
                  <a:lnTo>
                    <a:pt x="687" y="140"/>
                  </a:lnTo>
                  <a:lnTo>
                    <a:pt x="687" y="133"/>
                  </a:lnTo>
                  <a:lnTo>
                    <a:pt x="642" y="133"/>
                  </a:lnTo>
                  <a:lnTo>
                    <a:pt x="642" y="118"/>
                  </a:lnTo>
                  <a:lnTo>
                    <a:pt x="607" y="118"/>
                  </a:lnTo>
                  <a:lnTo>
                    <a:pt x="607" y="111"/>
                  </a:lnTo>
                  <a:lnTo>
                    <a:pt x="527" y="111"/>
                  </a:lnTo>
                  <a:lnTo>
                    <a:pt x="527" y="96"/>
                  </a:lnTo>
                  <a:lnTo>
                    <a:pt x="475" y="96"/>
                  </a:lnTo>
                  <a:lnTo>
                    <a:pt x="475" y="89"/>
                  </a:lnTo>
                  <a:lnTo>
                    <a:pt x="446" y="89"/>
                  </a:lnTo>
                  <a:lnTo>
                    <a:pt x="446" y="80"/>
                  </a:lnTo>
                  <a:lnTo>
                    <a:pt x="396" y="80"/>
                  </a:lnTo>
                  <a:lnTo>
                    <a:pt x="396" y="66"/>
                  </a:lnTo>
                  <a:lnTo>
                    <a:pt x="365" y="66"/>
                  </a:lnTo>
                  <a:lnTo>
                    <a:pt x="365" y="59"/>
                  </a:lnTo>
                  <a:lnTo>
                    <a:pt x="315" y="59"/>
                  </a:lnTo>
                  <a:lnTo>
                    <a:pt x="315" y="52"/>
                  </a:lnTo>
                  <a:lnTo>
                    <a:pt x="278" y="52"/>
                  </a:lnTo>
                  <a:lnTo>
                    <a:pt x="278" y="37"/>
                  </a:lnTo>
                  <a:lnTo>
                    <a:pt x="235" y="37"/>
                  </a:lnTo>
                  <a:lnTo>
                    <a:pt x="235" y="28"/>
                  </a:lnTo>
                  <a:lnTo>
                    <a:pt x="200" y="28"/>
                  </a:lnTo>
                  <a:lnTo>
                    <a:pt x="200" y="23"/>
                  </a:lnTo>
                  <a:lnTo>
                    <a:pt x="163" y="23"/>
                  </a:lnTo>
                  <a:lnTo>
                    <a:pt x="163" y="15"/>
                  </a:lnTo>
                  <a:lnTo>
                    <a:pt x="118" y="15"/>
                  </a:lnTo>
                  <a:lnTo>
                    <a:pt x="118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202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247" name="Freeform 951"/>
            <p:cNvSpPr>
              <a:spLocks/>
            </p:cNvSpPr>
            <p:nvPr/>
          </p:nvSpPr>
          <p:spPr bwMode="auto">
            <a:xfrm>
              <a:off x="898" y="3150"/>
              <a:ext cx="173" cy="134"/>
            </a:xfrm>
            <a:custGeom>
              <a:avLst/>
              <a:gdLst/>
              <a:ahLst/>
              <a:cxnLst>
                <a:cxn ang="0">
                  <a:pos x="22" y="1387"/>
                </a:cxn>
                <a:cxn ang="0">
                  <a:pos x="67" y="1409"/>
                </a:cxn>
                <a:cxn ang="0">
                  <a:pos x="139" y="1418"/>
                </a:cxn>
                <a:cxn ang="0">
                  <a:pos x="176" y="1440"/>
                </a:cxn>
                <a:cxn ang="0">
                  <a:pos x="255" y="1446"/>
                </a:cxn>
                <a:cxn ang="0">
                  <a:pos x="291" y="1460"/>
                </a:cxn>
                <a:cxn ang="0">
                  <a:pos x="401" y="1477"/>
                </a:cxn>
                <a:cxn ang="0">
                  <a:pos x="437" y="1497"/>
                </a:cxn>
                <a:cxn ang="0">
                  <a:pos x="518" y="1506"/>
                </a:cxn>
                <a:cxn ang="0">
                  <a:pos x="563" y="1528"/>
                </a:cxn>
                <a:cxn ang="0">
                  <a:pos x="636" y="1535"/>
                </a:cxn>
                <a:cxn ang="0">
                  <a:pos x="672" y="1557"/>
                </a:cxn>
                <a:cxn ang="0">
                  <a:pos x="751" y="1565"/>
                </a:cxn>
                <a:cxn ang="0">
                  <a:pos x="824" y="1588"/>
                </a:cxn>
                <a:cxn ang="0">
                  <a:pos x="905" y="1594"/>
                </a:cxn>
                <a:cxn ang="0">
                  <a:pos x="942" y="1616"/>
                </a:cxn>
                <a:cxn ang="0">
                  <a:pos x="1006" y="1625"/>
                </a:cxn>
                <a:cxn ang="0">
                  <a:pos x="1057" y="1645"/>
                </a:cxn>
                <a:cxn ang="0">
                  <a:pos x="1123" y="1653"/>
                </a:cxn>
                <a:cxn ang="0">
                  <a:pos x="1160" y="1676"/>
                </a:cxn>
                <a:cxn ang="0">
                  <a:pos x="1239" y="1682"/>
                </a:cxn>
                <a:cxn ang="0">
                  <a:pos x="1312" y="1704"/>
                </a:cxn>
                <a:cxn ang="0">
                  <a:pos x="1393" y="1713"/>
                </a:cxn>
                <a:cxn ang="0">
                  <a:pos x="1430" y="1735"/>
                </a:cxn>
                <a:cxn ang="0">
                  <a:pos x="1721" y="1741"/>
                </a:cxn>
                <a:cxn ang="0">
                  <a:pos x="1726" y="325"/>
                </a:cxn>
                <a:cxn ang="0">
                  <a:pos x="1654" y="316"/>
                </a:cxn>
                <a:cxn ang="0">
                  <a:pos x="1626" y="296"/>
                </a:cxn>
                <a:cxn ang="0">
                  <a:pos x="1539" y="288"/>
                </a:cxn>
                <a:cxn ang="0">
                  <a:pos x="1493" y="273"/>
                </a:cxn>
                <a:cxn ang="0">
                  <a:pos x="1415" y="265"/>
                </a:cxn>
                <a:cxn ang="0">
                  <a:pos x="1378" y="251"/>
                </a:cxn>
                <a:cxn ang="0">
                  <a:pos x="1297" y="237"/>
                </a:cxn>
                <a:cxn ang="0">
                  <a:pos x="1253" y="213"/>
                </a:cxn>
                <a:cxn ang="0">
                  <a:pos x="1138" y="200"/>
                </a:cxn>
                <a:cxn ang="0">
                  <a:pos x="1101" y="177"/>
                </a:cxn>
                <a:cxn ang="0">
                  <a:pos x="1020" y="169"/>
                </a:cxn>
                <a:cxn ang="0">
                  <a:pos x="970" y="154"/>
                </a:cxn>
                <a:cxn ang="0">
                  <a:pos x="888" y="149"/>
                </a:cxn>
                <a:cxn ang="0">
                  <a:pos x="853" y="125"/>
                </a:cxn>
                <a:cxn ang="0">
                  <a:pos x="773" y="118"/>
                </a:cxn>
                <a:cxn ang="0">
                  <a:pos x="729" y="95"/>
                </a:cxn>
                <a:cxn ang="0">
                  <a:pos x="650" y="89"/>
                </a:cxn>
                <a:cxn ang="0">
                  <a:pos x="613" y="74"/>
                </a:cxn>
                <a:cxn ang="0">
                  <a:pos x="533" y="59"/>
                </a:cxn>
                <a:cxn ang="0">
                  <a:pos x="453" y="37"/>
                </a:cxn>
                <a:cxn ang="0">
                  <a:pos x="372" y="30"/>
                </a:cxn>
                <a:cxn ang="0">
                  <a:pos x="322" y="7"/>
                </a:cxn>
                <a:cxn ang="0">
                  <a:pos x="0" y="0"/>
                </a:cxn>
              </a:cxnLst>
              <a:rect l="0" t="0" r="r" b="b"/>
              <a:pathLst>
                <a:path w="1726" h="1741">
                  <a:moveTo>
                    <a:pt x="0" y="0"/>
                  </a:moveTo>
                  <a:lnTo>
                    <a:pt x="0" y="1387"/>
                  </a:lnTo>
                  <a:lnTo>
                    <a:pt x="22" y="1387"/>
                  </a:lnTo>
                  <a:lnTo>
                    <a:pt x="22" y="1403"/>
                  </a:lnTo>
                  <a:lnTo>
                    <a:pt x="67" y="1403"/>
                  </a:lnTo>
                  <a:lnTo>
                    <a:pt x="67" y="1409"/>
                  </a:lnTo>
                  <a:lnTo>
                    <a:pt x="103" y="1409"/>
                  </a:lnTo>
                  <a:lnTo>
                    <a:pt x="103" y="1418"/>
                  </a:lnTo>
                  <a:lnTo>
                    <a:pt x="139" y="1418"/>
                  </a:lnTo>
                  <a:lnTo>
                    <a:pt x="139" y="1423"/>
                  </a:lnTo>
                  <a:lnTo>
                    <a:pt x="176" y="1423"/>
                  </a:lnTo>
                  <a:lnTo>
                    <a:pt x="176" y="1440"/>
                  </a:lnTo>
                  <a:lnTo>
                    <a:pt x="218" y="1440"/>
                  </a:lnTo>
                  <a:lnTo>
                    <a:pt x="218" y="1446"/>
                  </a:lnTo>
                  <a:lnTo>
                    <a:pt x="255" y="1446"/>
                  </a:lnTo>
                  <a:lnTo>
                    <a:pt x="255" y="1454"/>
                  </a:lnTo>
                  <a:lnTo>
                    <a:pt x="291" y="1454"/>
                  </a:lnTo>
                  <a:lnTo>
                    <a:pt x="291" y="1460"/>
                  </a:lnTo>
                  <a:lnTo>
                    <a:pt x="322" y="1460"/>
                  </a:lnTo>
                  <a:lnTo>
                    <a:pt x="322" y="1477"/>
                  </a:lnTo>
                  <a:lnTo>
                    <a:pt x="401" y="1477"/>
                  </a:lnTo>
                  <a:lnTo>
                    <a:pt x="401" y="1491"/>
                  </a:lnTo>
                  <a:lnTo>
                    <a:pt x="437" y="1491"/>
                  </a:lnTo>
                  <a:lnTo>
                    <a:pt x="437" y="1497"/>
                  </a:lnTo>
                  <a:lnTo>
                    <a:pt x="474" y="1497"/>
                  </a:lnTo>
                  <a:lnTo>
                    <a:pt x="474" y="1506"/>
                  </a:lnTo>
                  <a:lnTo>
                    <a:pt x="518" y="1506"/>
                  </a:lnTo>
                  <a:lnTo>
                    <a:pt x="518" y="1520"/>
                  </a:lnTo>
                  <a:lnTo>
                    <a:pt x="563" y="1520"/>
                  </a:lnTo>
                  <a:lnTo>
                    <a:pt x="563" y="1528"/>
                  </a:lnTo>
                  <a:lnTo>
                    <a:pt x="599" y="1528"/>
                  </a:lnTo>
                  <a:lnTo>
                    <a:pt x="599" y="1535"/>
                  </a:lnTo>
                  <a:lnTo>
                    <a:pt x="636" y="1535"/>
                  </a:lnTo>
                  <a:lnTo>
                    <a:pt x="636" y="1542"/>
                  </a:lnTo>
                  <a:lnTo>
                    <a:pt x="672" y="1542"/>
                  </a:lnTo>
                  <a:lnTo>
                    <a:pt x="672" y="1557"/>
                  </a:lnTo>
                  <a:lnTo>
                    <a:pt x="714" y="1557"/>
                  </a:lnTo>
                  <a:lnTo>
                    <a:pt x="714" y="1565"/>
                  </a:lnTo>
                  <a:lnTo>
                    <a:pt x="751" y="1565"/>
                  </a:lnTo>
                  <a:lnTo>
                    <a:pt x="751" y="1579"/>
                  </a:lnTo>
                  <a:lnTo>
                    <a:pt x="824" y="1579"/>
                  </a:lnTo>
                  <a:lnTo>
                    <a:pt x="824" y="1588"/>
                  </a:lnTo>
                  <a:lnTo>
                    <a:pt x="853" y="1588"/>
                  </a:lnTo>
                  <a:lnTo>
                    <a:pt x="853" y="1594"/>
                  </a:lnTo>
                  <a:lnTo>
                    <a:pt x="905" y="1594"/>
                  </a:lnTo>
                  <a:lnTo>
                    <a:pt x="905" y="1608"/>
                  </a:lnTo>
                  <a:lnTo>
                    <a:pt x="942" y="1608"/>
                  </a:lnTo>
                  <a:lnTo>
                    <a:pt x="942" y="1616"/>
                  </a:lnTo>
                  <a:lnTo>
                    <a:pt x="970" y="1616"/>
                  </a:lnTo>
                  <a:lnTo>
                    <a:pt x="970" y="1625"/>
                  </a:lnTo>
                  <a:lnTo>
                    <a:pt x="1006" y="1625"/>
                  </a:lnTo>
                  <a:lnTo>
                    <a:pt x="1006" y="1639"/>
                  </a:lnTo>
                  <a:lnTo>
                    <a:pt x="1057" y="1639"/>
                  </a:lnTo>
                  <a:lnTo>
                    <a:pt x="1057" y="1645"/>
                  </a:lnTo>
                  <a:lnTo>
                    <a:pt x="1088" y="1645"/>
                  </a:lnTo>
                  <a:lnTo>
                    <a:pt x="1088" y="1653"/>
                  </a:lnTo>
                  <a:lnTo>
                    <a:pt x="1123" y="1653"/>
                  </a:lnTo>
                  <a:lnTo>
                    <a:pt x="1123" y="1661"/>
                  </a:lnTo>
                  <a:lnTo>
                    <a:pt x="1160" y="1661"/>
                  </a:lnTo>
                  <a:lnTo>
                    <a:pt x="1160" y="1676"/>
                  </a:lnTo>
                  <a:lnTo>
                    <a:pt x="1203" y="1676"/>
                  </a:lnTo>
                  <a:lnTo>
                    <a:pt x="1203" y="1682"/>
                  </a:lnTo>
                  <a:lnTo>
                    <a:pt x="1239" y="1682"/>
                  </a:lnTo>
                  <a:lnTo>
                    <a:pt x="1239" y="1698"/>
                  </a:lnTo>
                  <a:lnTo>
                    <a:pt x="1312" y="1698"/>
                  </a:lnTo>
                  <a:lnTo>
                    <a:pt x="1312" y="1704"/>
                  </a:lnTo>
                  <a:lnTo>
                    <a:pt x="1356" y="1704"/>
                  </a:lnTo>
                  <a:lnTo>
                    <a:pt x="1356" y="1713"/>
                  </a:lnTo>
                  <a:lnTo>
                    <a:pt x="1393" y="1713"/>
                  </a:lnTo>
                  <a:lnTo>
                    <a:pt x="1393" y="1727"/>
                  </a:lnTo>
                  <a:lnTo>
                    <a:pt x="1430" y="1727"/>
                  </a:lnTo>
                  <a:lnTo>
                    <a:pt x="1430" y="1735"/>
                  </a:lnTo>
                  <a:lnTo>
                    <a:pt x="1471" y="1735"/>
                  </a:lnTo>
                  <a:lnTo>
                    <a:pt x="1471" y="1741"/>
                  </a:lnTo>
                  <a:lnTo>
                    <a:pt x="1721" y="1741"/>
                  </a:lnTo>
                  <a:lnTo>
                    <a:pt x="1721" y="1713"/>
                  </a:lnTo>
                  <a:lnTo>
                    <a:pt x="1726" y="1713"/>
                  </a:lnTo>
                  <a:lnTo>
                    <a:pt x="1726" y="325"/>
                  </a:lnTo>
                  <a:lnTo>
                    <a:pt x="1706" y="325"/>
                  </a:lnTo>
                  <a:lnTo>
                    <a:pt x="1706" y="316"/>
                  </a:lnTo>
                  <a:lnTo>
                    <a:pt x="1654" y="316"/>
                  </a:lnTo>
                  <a:lnTo>
                    <a:pt x="1654" y="310"/>
                  </a:lnTo>
                  <a:lnTo>
                    <a:pt x="1626" y="310"/>
                  </a:lnTo>
                  <a:lnTo>
                    <a:pt x="1626" y="296"/>
                  </a:lnTo>
                  <a:lnTo>
                    <a:pt x="1575" y="296"/>
                  </a:lnTo>
                  <a:lnTo>
                    <a:pt x="1575" y="288"/>
                  </a:lnTo>
                  <a:lnTo>
                    <a:pt x="1539" y="288"/>
                  </a:lnTo>
                  <a:lnTo>
                    <a:pt x="1539" y="279"/>
                  </a:lnTo>
                  <a:lnTo>
                    <a:pt x="1493" y="279"/>
                  </a:lnTo>
                  <a:lnTo>
                    <a:pt x="1493" y="273"/>
                  </a:lnTo>
                  <a:lnTo>
                    <a:pt x="1458" y="273"/>
                  </a:lnTo>
                  <a:lnTo>
                    <a:pt x="1458" y="265"/>
                  </a:lnTo>
                  <a:lnTo>
                    <a:pt x="1415" y="265"/>
                  </a:lnTo>
                  <a:lnTo>
                    <a:pt x="1415" y="259"/>
                  </a:lnTo>
                  <a:lnTo>
                    <a:pt x="1378" y="259"/>
                  </a:lnTo>
                  <a:lnTo>
                    <a:pt x="1378" y="251"/>
                  </a:lnTo>
                  <a:lnTo>
                    <a:pt x="1334" y="251"/>
                  </a:lnTo>
                  <a:lnTo>
                    <a:pt x="1334" y="237"/>
                  </a:lnTo>
                  <a:lnTo>
                    <a:pt x="1297" y="237"/>
                  </a:lnTo>
                  <a:lnTo>
                    <a:pt x="1297" y="228"/>
                  </a:lnTo>
                  <a:lnTo>
                    <a:pt x="1253" y="228"/>
                  </a:lnTo>
                  <a:lnTo>
                    <a:pt x="1253" y="213"/>
                  </a:lnTo>
                  <a:lnTo>
                    <a:pt x="1175" y="213"/>
                  </a:lnTo>
                  <a:lnTo>
                    <a:pt x="1175" y="200"/>
                  </a:lnTo>
                  <a:lnTo>
                    <a:pt x="1138" y="200"/>
                  </a:lnTo>
                  <a:lnTo>
                    <a:pt x="1138" y="191"/>
                  </a:lnTo>
                  <a:lnTo>
                    <a:pt x="1101" y="191"/>
                  </a:lnTo>
                  <a:lnTo>
                    <a:pt x="1101" y="177"/>
                  </a:lnTo>
                  <a:lnTo>
                    <a:pt x="1057" y="177"/>
                  </a:lnTo>
                  <a:lnTo>
                    <a:pt x="1057" y="169"/>
                  </a:lnTo>
                  <a:lnTo>
                    <a:pt x="1020" y="169"/>
                  </a:lnTo>
                  <a:lnTo>
                    <a:pt x="1020" y="163"/>
                  </a:lnTo>
                  <a:lnTo>
                    <a:pt x="970" y="163"/>
                  </a:lnTo>
                  <a:lnTo>
                    <a:pt x="970" y="154"/>
                  </a:lnTo>
                  <a:lnTo>
                    <a:pt x="942" y="154"/>
                  </a:lnTo>
                  <a:lnTo>
                    <a:pt x="942" y="149"/>
                  </a:lnTo>
                  <a:lnTo>
                    <a:pt x="888" y="149"/>
                  </a:lnTo>
                  <a:lnTo>
                    <a:pt x="888" y="140"/>
                  </a:lnTo>
                  <a:lnTo>
                    <a:pt x="853" y="140"/>
                  </a:lnTo>
                  <a:lnTo>
                    <a:pt x="853" y="125"/>
                  </a:lnTo>
                  <a:lnTo>
                    <a:pt x="810" y="125"/>
                  </a:lnTo>
                  <a:lnTo>
                    <a:pt x="810" y="118"/>
                  </a:lnTo>
                  <a:lnTo>
                    <a:pt x="773" y="118"/>
                  </a:lnTo>
                  <a:lnTo>
                    <a:pt x="773" y="112"/>
                  </a:lnTo>
                  <a:lnTo>
                    <a:pt x="729" y="112"/>
                  </a:lnTo>
                  <a:lnTo>
                    <a:pt x="729" y="95"/>
                  </a:lnTo>
                  <a:lnTo>
                    <a:pt x="692" y="95"/>
                  </a:lnTo>
                  <a:lnTo>
                    <a:pt x="692" y="89"/>
                  </a:lnTo>
                  <a:lnTo>
                    <a:pt x="650" y="89"/>
                  </a:lnTo>
                  <a:lnTo>
                    <a:pt x="650" y="81"/>
                  </a:lnTo>
                  <a:lnTo>
                    <a:pt x="613" y="81"/>
                  </a:lnTo>
                  <a:lnTo>
                    <a:pt x="613" y="74"/>
                  </a:lnTo>
                  <a:lnTo>
                    <a:pt x="568" y="74"/>
                  </a:lnTo>
                  <a:lnTo>
                    <a:pt x="568" y="59"/>
                  </a:lnTo>
                  <a:lnTo>
                    <a:pt x="533" y="59"/>
                  </a:lnTo>
                  <a:lnTo>
                    <a:pt x="533" y="52"/>
                  </a:lnTo>
                  <a:lnTo>
                    <a:pt x="453" y="52"/>
                  </a:lnTo>
                  <a:lnTo>
                    <a:pt x="453" y="37"/>
                  </a:lnTo>
                  <a:lnTo>
                    <a:pt x="401" y="37"/>
                  </a:lnTo>
                  <a:lnTo>
                    <a:pt x="401" y="30"/>
                  </a:lnTo>
                  <a:lnTo>
                    <a:pt x="372" y="30"/>
                  </a:lnTo>
                  <a:lnTo>
                    <a:pt x="372" y="21"/>
                  </a:lnTo>
                  <a:lnTo>
                    <a:pt x="322" y="21"/>
                  </a:lnTo>
                  <a:lnTo>
                    <a:pt x="322" y="7"/>
                  </a:lnTo>
                  <a:lnTo>
                    <a:pt x="291" y="7"/>
                  </a:lnTo>
                  <a:lnTo>
                    <a:pt x="29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248" name="Freeform 952"/>
            <p:cNvSpPr>
              <a:spLocks/>
            </p:cNvSpPr>
            <p:nvPr/>
          </p:nvSpPr>
          <p:spPr bwMode="auto">
            <a:xfrm>
              <a:off x="905" y="3154"/>
              <a:ext cx="158" cy="125"/>
            </a:xfrm>
            <a:custGeom>
              <a:avLst/>
              <a:gdLst/>
              <a:ahLst/>
              <a:cxnLst>
                <a:cxn ang="0">
                  <a:pos x="0" y="1350"/>
                </a:cxn>
                <a:cxn ang="0">
                  <a:pos x="36" y="1359"/>
                </a:cxn>
                <a:cxn ang="0">
                  <a:pos x="72" y="1364"/>
                </a:cxn>
                <a:cxn ang="0">
                  <a:pos x="109" y="1381"/>
                </a:cxn>
                <a:cxn ang="0">
                  <a:pos x="151" y="1387"/>
                </a:cxn>
                <a:cxn ang="0">
                  <a:pos x="188" y="1395"/>
                </a:cxn>
                <a:cxn ang="0">
                  <a:pos x="224" y="1401"/>
                </a:cxn>
                <a:cxn ang="0">
                  <a:pos x="255" y="1418"/>
                </a:cxn>
                <a:cxn ang="0">
                  <a:pos x="334" y="1432"/>
                </a:cxn>
                <a:cxn ang="0">
                  <a:pos x="370" y="1438"/>
                </a:cxn>
                <a:cxn ang="0">
                  <a:pos x="407" y="1447"/>
                </a:cxn>
                <a:cxn ang="0">
                  <a:pos x="451" y="1461"/>
                </a:cxn>
                <a:cxn ang="0">
                  <a:pos x="496" y="1469"/>
                </a:cxn>
                <a:cxn ang="0">
                  <a:pos x="532" y="1476"/>
                </a:cxn>
                <a:cxn ang="0">
                  <a:pos x="569" y="1483"/>
                </a:cxn>
                <a:cxn ang="0">
                  <a:pos x="605" y="1498"/>
                </a:cxn>
                <a:cxn ang="0">
                  <a:pos x="647" y="1506"/>
                </a:cxn>
                <a:cxn ang="0">
                  <a:pos x="684" y="1520"/>
                </a:cxn>
                <a:cxn ang="0">
                  <a:pos x="757" y="1529"/>
                </a:cxn>
                <a:cxn ang="0">
                  <a:pos x="786" y="1535"/>
                </a:cxn>
                <a:cxn ang="0">
                  <a:pos x="838" y="1549"/>
                </a:cxn>
                <a:cxn ang="0">
                  <a:pos x="875" y="1557"/>
                </a:cxn>
                <a:cxn ang="0">
                  <a:pos x="903" y="1566"/>
                </a:cxn>
                <a:cxn ang="0">
                  <a:pos x="939" y="1580"/>
                </a:cxn>
                <a:cxn ang="0">
                  <a:pos x="990" y="1586"/>
                </a:cxn>
                <a:cxn ang="0">
                  <a:pos x="1021" y="1594"/>
                </a:cxn>
                <a:cxn ang="0">
                  <a:pos x="1056" y="1602"/>
                </a:cxn>
                <a:cxn ang="0">
                  <a:pos x="1093" y="1617"/>
                </a:cxn>
                <a:cxn ang="0">
                  <a:pos x="1587" y="251"/>
                </a:cxn>
                <a:cxn ang="0">
                  <a:pos x="1559" y="237"/>
                </a:cxn>
                <a:cxn ang="0">
                  <a:pos x="1508" y="229"/>
                </a:cxn>
                <a:cxn ang="0">
                  <a:pos x="1472" y="220"/>
                </a:cxn>
                <a:cxn ang="0">
                  <a:pos x="1426" y="214"/>
                </a:cxn>
                <a:cxn ang="0">
                  <a:pos x="1391" y="206"/>
                </a:cxn>
                <a:cxn ang="0">
                  <a:pos x="1348" y="200"/>
                </a:cxn>
                <a:cxn ang="0">
                  <a:pos x="1311" y="192"/>
                </a:cxn>
                <a:cxn ang="0">
                  <a:pos x="1267" y="178"/>
                </a:cxn>
                <a:cxn ang="0">
                  <a:pos x="1230" y="169"/>
                </a:cxn>
                <a:cxn ang="0">
                  <a:pos x="1186" y="154"/>
                </a:cxn>
                <a:cxn ang="0">
                  <a:pos x="1108" y="141"/>
                </a:cxn>
                <a:cxn ang="0">
                  <a:pos x="1071" y="132"/>
                </a:cxn>
                <a:cxn ang="0">
                  <a:pos x="1034" y="118"/>
                </a:cxn>
                <a:cxn ang="0">
                  <a:pos x="990" y="110"/>
                </a:cxn>
                <a:cxn ang="0">
                  <a:pos x="953" y="104"/>
                </a:cxn>
                <a:cxn ang="0">
                  <a:pos x="903" y="95"/>
                </a:cxn>
                <a:cxn ang="0">
                  <a:pos x="875" y="90"/>
                </a:cxn>
                <a:cxn ang="0">
                  <a:pos x="821" y="81"/>
                </a:cxn>
                <a:cxn ang="0">
                  <a:pos x="786" y="66"/>
                </a:cxn>
                <a:cxn ang="0">
                  <a:pos x="743" y="59"/>
                </a:cxn>
                <a:cxn ang="0">
                  <a:pos x="706" y="53"/>
                </a:cxn>
                <a:cxn ang="0">
                  <a:pos x="662" y="36"/>
                </a:cxn>
                <a:cxn ang="0">
                  <a:pos x="625" y="30"/>
                </a:cxn>
                <a:cxn ang="0">
                  <a:pos x="583" y="22"/>
                </a:cxn>
                <a:cxn ang="0">
                  <a:pos x="546" y="15"/>
                </a:cxn>
                <a:cxn ang="0">
                  <a:pos x="501" y="0"/>
                </a:cxn>
              </a:cxnLst>
              <a:rect l="0" t="0" r="r" b="b"/>
              <a:pathLst>
                <a:path w="1587" h="1617">
                  <a:moveTo>
                    <a:pt x="0" y="0"/>
                  </a:moveTo>
                  <a:lnTo>
                    <a:pt x="0" y="1350"/>
                  </a:lnTo>
                  <a:lnTo>
                    <a:pt x="36" y="1350"/>
                  </a:lnTo>
                  <a:lnTo>
                    <a:pt x="36" y="1359"/>
                  </a:lnTo>
                  <a:lnTo>
                    <a:pt x="72" y="1359"/>
                  </a:lnTo>
                  <a:lnTo>
                    <a:pt x="72" y="1364"/>
                  </a:lnTo>
                  <a:lnTo>
                    <a:pt x="109" y="1364"/>
                  </a:lnTo>
                  <a:lnTo>
                    <a:pt x="109" y="1381"/>
                  </a:lnTo>
                  <a:lnTo>
                    <a:pt x="151" y="1381"/>
                  </a:lnTo>
                  <a:lnTo>
                    <a:pt x="151" y="1387"/>
                  </a:lnTo>
                  <a:lnTo>
                    <a:pt x="188" y="1387"/>
                  </a:lnTo>
                  <a:lnTo>
                    <a:pt x="188" y="1395"/>
                  </a:lnTo>
                  <a:lnTo>
                    <a:pt x="224" y="1395"/>
                  </a:lnTo>
                  <a:lnTo>
                    <a:pt x="224" y="1401"/>
                  </a:lnTo>
                  <a:lnTo>
                    <a:pt x="255" y="1401"/>
                  </a:lnTo>
                  <a:lnTo>
                    <a:pt x="255" y="1418"/>
                  </a:lnTo>
                  <a:lnTo>
                    <a:pt x="334" y="1418"/>
                  </a:lnTo>
                  <a:lnTo>
                    <a:pt x="334" y="1432"/>
                  </a:lnTo>
                  <a:lnTo>
                    <a:pt x="370" y="1432"/>
                  </a:lnTo>
                  <a:lnTo>
                    <a:pt x="370" y="1438"/>
                  </a:lnTo>
                  <a:lnTo>
                    <a:pt x="407" y="1438"/>
                  </a:lnTo>
                  <a:lnTo>
                    <a:pt x="407" y="1447"/>
                  </a:lnTo>
                  <a:lnTo>
                    <a:pt x="451" y="1447"/>
                  </a:lnTo>
                  <a:lnTo>
                    <a:pt x="451" y="1461"/>
                  </a:lnTo>
                  <a:lnTo>
                    <a:pt x="496" y="1461"/>
                  </a:lnTo>
                  <a:lnTo>
                    <a:pt x="496" y="1469"/>
                  </a:lnTo>
                  <a:lnTo>
                    <a:pt x="532" y="1469"/>
                  </a:lnTo>
                  <a:lnTo>
                    <a:pt x="532" y="1476"/>
                  </a:lnTo>
                  <a:lnTo>
                    <a:pt x="569" y="1476"/>
                  </a:lnTo>
                  <a:lnTo>
                    <a:pt x="569" y="1483"/>
                  </a:lnTo>
                  <a:lnTo>
                    <a:pt x="605" y="1483"/>
                  </a:lnTo>
                  <a:lnTo>
                    <a:pt x="605" y="1498"/>
                  </a:lnTo>
                  <a:lnTo>
                    <a:pt x="647" y="1498"/>
                  </a:lnTo>
                  <a:lnTo>
                    <a:pt x="647" y="1506"/>
                  </a:lnTo>
                  <a:lnTo>
                    <a:pt x="684" y="1506"/>
                  </a:lnTo>
                  <a:lnTo>
                    <a:pt x="684" y="1520"/>
                  </a:lnTo>
                  <a:lnTo>
                    <a:pt x="757" y="1520"/>
                  </a:lnTo>
                  <a:lnTo>
                    <a:pt x="757" y="1529"/>
                  </a:lnTo>
                  <a:lnTo>
                    <a:pt x="786" y="1529"/>
                  </a:lnTo>
                  <a:lnTo>
                    <a:pt x="786" y="1535"/>
                  </a:lnTo>
                  <a:lnTo>
                    <a:pt x="838" y="1535"/>
                  </a:lnTo>
                  <a:lnTo>
                    <a:pt x="838" y="1549"/>
                  </a:lnTo>
                  <a:lnTo>
                    <a:pt x="875" y="1549"/>
                  </a:lnTo>
                  <a:lnTo>
                    <a:pt x="875" y="1557"/>
                  </a:lnTo>
                  <a:lnTo>
                    <a:pt x="903" y="1557"/>
                  </a:lnTo>
                  <a:lnTo>
                    <a:pt x="903" y="1566"/>
                  </a:lnTo>
                  <a:lnTo>
                    <a:pt x="939" y="1566"/>
                  </a:lnTo>
                  <a:lnTo>
                    <a:pt x="939" y="1580"/>
                  </a:lnTo>
                  <a:lnTo>
                    <a:pt x="990" y="1580"/>
                  </a:lnTo>
                  <a:lnTo>
                    <a:pt x="990" y="1586"/>
                  </a:lnTo>
                  <a:lnTo>
                    <a:pt x="1021" y="1586"/>
                  </a:lnTo>
                  <a:lnTo>
                    <a:pt x="1021" y="1594"/>
                  </a:lnTo>
                  <a:lnTo>
                    <a:pt x="1056" y="1594"/>
                  </a:lnTo>
                  <a:lnTo>
                    <a:pt x="1056" y="1602"/>
                  </a:lnTo>
                  <a:lnTo>
                    <a:pt x="1093" y="1602"/>
                  </a:lnTo>
                  <a:lnTo>
                    <a:pt x="1093" y="1617"/>
                  </a:lnTo>
                  <a:lnTo>
                    <a:pt x="1587" y="1617"/>
                  </a:lnTo>
                  <a:lnTo>
                    <a:pt x="1587" y="251"/>
                  </a:lnTo>
                  <a:lnTo>
                    <a:pt x="1559" y="251"/>
                  </a:lnTo>
                  <a:lnTo>
                    <a:pt x="1559" y="237"/>
                  </a:lnTo>
                  <a:lnTo>
                    <a:pt x="1508" y="237"/>
                  </a:lnTo>
                  <a:lnTo>
                    <a:pt x="1508" y="229"/>
                  </a:lnTo>
                  <a:lnTo>
                    <a:pt x="1472" y="229"/>
                  </a:lnTo>
                  <a:lnTo>
                    <a:pt x="1472" y="220"/>
                  </a:lnTo>
                  <a:lnTo>
                    <a:pt x="1426" y="220"/>
                  </a:lnTo>
                  <a:lnTo>
                    <a:pt x="1426" y="214"/>
                  </a:lnTo>
                  <a:lnTo>
                    <a:pt x="1391" y="214"/>
                  </a:lnTo>
                  <a:lnTo>
                    <a:pt x="1391" y="206"/>
                  </a:lnTo>
                  <a:lnTo>
                    <a:pt x="1348" y="206"/>
                  </a:lnTo>
                  <a:lnTo>
                    <a:pt x="1348" y="200"/>
                  </a:lnTo>
                  <a:lnTo>
                    <a:pt x="1311" y="200"/>
                  </a:lnTo>
                  <a:lnTo>
                    <a:pt x="1311" y="192"/>
                  </a:lnTo>
                  <a:lnTo>
                    <a:pt x="1267" y="192"/>
                  </a:lnTo>
                  <a:lnTo>
                    <a:pt x="1267" y="178"/>
                  </a:lnTo>
                  <a:lnTo>
                    <a:pt x="1230" y="178"/>
                  </a:lnTo>
                  <a:lnTo>
                    <a:pt x="1230" y="169"/>
                  </a:lnTo>
                  <a:lnTo>
                    <a:pt x="1186" y="169"/>
                  </a:lnTo>
                  <a:lnTo>
                    <a:pt x="1186" y="154"/>
                  </a:lnTo>
                  <a:lnTo>
                    <a:pt x="1108" y="154"/>
                  </a:lnTo>
                  <a:lnTo>
                    <a:pt x="1108" y="141"/>
                  </a:lnTo>
                  <a:lnTo>
                    <a:pt x="1071" y="141"/>
                  </a:lnTo>
                  <a:lnTo>
                    <a:pt x="1071" y="132"/>
                  </a:lnTo>
                  <a:lnTo>
                    <a:pt x="1034" y="132"/>
                  </a:lnTo>
                  <a:lnTo>
                    <a:pt x="1034" y="118"/>
                  </a:lnTo>
                  <a:lnTo>
                    <a:pt x="990" y="118"/>
                  </a:lnTo>
                  <a:lnTo>
                    <a:pt x="990" y="110"/>
                  </a:lnTo>
                  <a:lnTo>
                    <a:pt x="953" y="110"/>
                  </a:lnTo>
                  <a:lnTo>
                    <a:pt x="953" y="104"/>
                  </a:lnTo>
                  <a:lnTo>
                    <a:pt x="903" y="104"/>
                  </a:lnTo>
                  <a:lnTo>
                    <a:pt x="903" y="95"/>
                  </a:lnTo>
                  <a:lnTo>
                    <a:pt x="875" y="95"/>
                  </a:lnTo>
                  <a:lnTo>
                    <a:pt x="875" y="90"/>
                  </a:lnTo>
                  <a:lnTo>
                    <a:pt x="821" y="90"/>
                  </a:lnTo>
                  <a:lnTo>
                    <a:pt x="821" y="81"/>
                  </a:lnTo>
                  <a:lnTo>
                    <a:pt x="786" y="81"/>
                  </a:lnTo>
                  <a:lnTo>
                    <a:pt x="786" y="66"/>
                  </a:lnTo>
                  <a:lnTo>
                    <a:pt x="743" y="66"/>
                  </a:lnTo>
                  <a:lnTo>
                    <a:pt x="743" y="59"/>
                  </a:lnTo>
                  <a:lnTo>
                    <a:pt x="706" y="59"/>
                  </a:lnTo>
                  <a:lnTo>
                    <a:pt x="706" y="53"/>
                  </a:lnTo>
                  <a:lnTo>
                    <a:pt x="662" y="53"/>
                  </a:lnTo>
                  <a:lnTo>
                    <a:pt x="662" y="36"/>
                  </a:lnTo>
                  <a:lnTo>
                    <a:pt x="625" y="36"/>
                  </a:lnTo>
                  <a:lnTo>
                    <a:pt x="625" y="30"/>
                  </a:lnTo>
                  <a:lnTo>
                    <a:pt x="583" y="30"/>
                  </a:lnTo>
                  <a:lnTo>
                    <a:pt x="583" y="22"/>
                  </a:lnTo>
                  <a:lnTo>
                    <a:pt x="546" y="22"/>
                  </a:lnTo>
                  <a:lnTo>
                    <a:pt x="546" y="15"/>
                  </a:lnTo>
                  <a:lnTo>
                    <a:pt x="501" y="15"/>
                  </a:lnTo>
                  <a:lnTo>
                    <a:pt x="50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249" name="Freeform 953"/>
            <p:cNvSpPr>
              <a:spLocks/>
            </p:cNvSpPr>
            <p:nvPr/>
          </p:nvSpPr>
          <p:spPr bwMode="auto">
            <a:xfrm>
              <a:off x="912" y="3160"/>
              <a:ext cx="145" cy="113"/>
            </a:xfrm>
            <a:custGeom>
              <a:avLst/>
              <a:gdLst/>
              <a:ahLst/>
              <a:cxnLst>
                <a:cxn ang="0">
                  <a:pos x="0" y="1283"/>
                </a:cxn>
                <a:cxn ang="0">
                  <a:pos x="37" y="1300"/>
                </a:cxn>
                <a:cxn ang="0">
                  <a:pos x="79" y="1306"/>
                </a:cxn>
                <a:cxn ang="0">
                  <a:pos x="116" y="1314"/>
                </a:cxn>
                <a:cxn ang="0">
                  <a:pos x="152" y="1320"/>
                </a:cxn>
                <a:cxn ang="0">
                  <a:pos x="183" y="1337"/>
                </a:cxn>
                <a:cxn ang="0">
                  <a:pos x="262" y="1351"/>
                </a:cxn>
                <a:cxn ang="0">
                  <a:pos x="298" y="1357"/>
                </a:cxn>
                <a:cxn ang="0">
                  <a:pos x="335" y="1366"/>
                </a:cxn>
                <a:cxn ang="0">
                  <a:pos x="379" y="1380"/>
                </a:cxn>
                <a:cxn ang="0">
                  <a:pos x="424" y="1388"/>
                </a:cxn>
                <a:cxn ang="0">
                  <a:pos x="460" y="1395"/>
                </a:cxn>
                <a:cxn ang="0">
                  <a:pos x="497" y="1402"/>
                </a:cxn>
                <a:cxn ang="0">
                  <a:pos x="533" y="1417"/>
                </a:cxn>
                <a:cxn ang="0">
                  <a:pos x="575" y="1425"/>
                </a:cxn>
                <a:cxn ang="0">
                  <a:pos x="612" y="1439"/>
                </a:cxn>
                <a:cxn ang="0">
                  <a:pos x="685" y="1448"/>
                </a:cxn>
                <a:cxn ang="0">
                  <a:pos x="714" y="1454"/>
                </a:cxn>
                <a:cxn ang="0">
                  <a:pos x="766" y="1468"/>
                </a:cxn>
                <a:cxn ang="0">
                  <a:pos x="1450" y="156"/>
                </a:cxn>
                <a:cxn ang="0">
                  <a:pos x="1436" y="148"/>
                </a:cxn>
                <a:cxn ang="0">
                  <a:pos x="1400" y="139"/>
                </a:cxn>
                <a:cxn ang="0">
                  <a:pos x="1354" y="133"/>
                </a:cxn>
                <a:cxn ang="0">
                  <a:pos x="1319" y="125"/>
                </a:cxn>
                <a:cxn ang="0">
                  <a:pos x="1276" y="119"/>
                </a:cxn>
                <a:cxn ang="0">
                  <a:pos x="1239" y="111"/>
                </a:cxn>
                <a:cxn ang="0">
                  <a:pos x="1195" y="97"/>
                </a:cxn>
                <a:cxn ang="0">
                  <a:pos x="1158" y="88"/>
                </a:cxn>
                <a:cxn ang="0">
                  <a:pos x="1114" y="73"/>
                </a:cxn>
                <a:cxn ang="0">
                  <a:pos x="1036" y="60"/>
                </a:cxn>
                <a:cxn ang="0">
                  <a:pos x="999" y="51"/>
                </a:cxn>
                <a:cxn ang="0">
                  <a:pos x="962" y="37"/>
                </a:cxn>
                <a:cxn ang="0">
                  <a:pos x="918" y="29"/>
                </a:cxn>
                <a:cxn ang="0">
                  <a:pos x="881" y="23"/>
                </a:cxn>
                <a:cxn ang="0">
                  <a:pos x="831" y="14"/>
                </a:cxn>
                <a:cxn ang="0">
                  <a:pos x="803" y="9"/>
                </a:cxn>
                <a:cxn ang="0">
                  <a:pos x="749" y="0"/>
                </a:cxn>
              </a:cxnLst>
              <a:rect l="0" t="0" r="r" b="b"/>
              <a:pathLst>
                <a:path w="1450" h="1468">
                  <a:moveTo>
                    <a:pt x="0" y="0"/>
                  </a:moveTo>
                  <a:lnTo>
                    <a:pt x="0" y="1283"/>
                  </a:lnTo>
                  <a:lnTo>
                    <a:pt x="37" y="1283"/>
                  </a:lnTo>
                  <a:lnTo>
                    <a:pt x="37" y="1300"/>
                  </a:lnTo>
                  <a:lnTo>
                    <a:pt x="79" y="1300"/>
                  </a:lnTo>
                  <a:lnTo>
                    <a:pt x="79" y="1306"/>
                  </a:lnTo>
                  <a:lnTo>
                    <a:pt x="116" y="1306"/>
                  </a:lnTo>
                  <a:lnTo>
                    <a:pt x="116" y="1314"/>
                  </a:lnTo>
                  <a:lnTo>
                    <a:pt x="152" y="1314"/>
                  </a:lnTo>
                  <a:lnTo>
                    <a:pt x="152" y="1320"/>
                  </a:lnTo>
                  <a:lnTo>
                    <a:pt x="183" y="1320"/>
                  </a:lnTo>
                  <a:lnTo>
                    <a:pt x="183" y="1337"/>
                  </a:lnTo>
                  <a:lnTo>
                    <a:pt x="262" y="1337"/>
                  </a:lnTo>
                  <a:lnTo>
                    <a:pt x="262" y="1351"/>
                  </a:lnTo>
                  <a:lnTo>
                    <a:pt x="298" y="1351"/>
                  </a:lnTo>
                  <a:lnTo>
                    <a:pt x="298" y="1357"/>
                  </a:lnTo>
                  <a:lnTo>
                    <a:pt x="335" y="1357"/>
                  </a:lnTo>
                  <a:lnTo>
                    <a:pt x="335" y="1366"/>
                  </a:lnTo>
                  <a:lnTo>
                    <a:pt x="379" y="1366"/>
                  </a:lnTo>
                  <a:lnTo>
                    <a:pt x="379" y="1380"/>
                  </a:lnTo>
                  <a:lnTo>
                    <a:pt x="424" y="1380"/>
                  </a:lnTo>
                  <a:lnTo>
                    <a:pt x="424" y="1388"/>
                  </a:lnTo>
                  <a:lnTo>
                    <a:pt x="460" y="1388"/>
                  </a:lnTo>
                  <a:lnTo>
                    <a:pt x="460" y="1395"/>
                  </a:lnTo>
                  <a:lnTo>
                    <a:pt x="497" y="1395"/>
                  </a:lnTo>
                  <a:lnTo>
                    <a:pt x="497" y="1402"/>
                  </a:lnTo>
                  <a:lnTo>
                    <a:pt x="533" y="1402"/>
                  </a:lnTo>
                  <a:lnTo>
                    <a:pt x="533" y="1417"/>
                  </a:lnTo>
                  <a:lnTo>
                    <a:pt x="575" y="1417"/>
                  </a:lnTo>
                  <a:lnTo>
                    <a:pt x="575" y="1425"/>
                  </a:lnTo>
                  <a:lnTo>
                    <a:pt x="612" y="1425"/>
                  </a:lnTo>
                  <a:lnTo>
                    <a:pt x="612" y="1439"/>
                  </a:lnTo>
                  <a:lnTo>
                    <a:pt x="685" y="1439"/>
                  </a:lnTo>
                  <a:lnTo>
                    <a:pt x="685" y="1448"/>
                  </a:lnTo>
                  <a:lnTo>
                    <a:pt x="714" y="1448"/>
                  </a:lnTo>
                  <a:lnTo>
                    <a:pt x="714" y="1454"/>
                  </a:lnTo>
                  <a:lnTo>
                    <a:pt x="766" y="1454"/>
                  </a:lnTo>
                  <a:lnTo>
                    <a:pt x="766" y="1468"/>
                  </a:lnTo>
                  <a:lnTo>
                    <a:pt x="1450" y="1468"/>
                  </a:lnTo>
                  <a:lnTo>
                    <a:pt x="1450" y="156"/>
                  </a:lnTo>
                  <a:lnTo>
                    <a:pt x="1436" y="156"/>
                  </a:lnTo>
                  <a:lnTo>
                    <a:pt x="1436" y="148"/>
                  </a:lnTo>
                  <a:lnTo>
                    <a:pt x="1400" y="148"/>
                  </a:lnTo>
                  <a:lnTo>
                    <a:pt x="1400" y="139"/>
                  </a:lnTo>
                  <a:lnTo>
                    <a:pt x="1354" y="139"/>
                  </a:lnTo>
                  <a:lnTo>
                    <a:pt x="1354" y="133"/>
                  </a:lnTo>
                  <a:lnTo>
                    <a:pt x="1319" y="133"/>
                  </a:lnTo>
                  <a:lnTo>
                    <a:pt x="1319" y="125"/>
                  </a:lnTo>
                  <a:lnTo>
                    <a:pt x="1276" y="125"/>
                  </a:lnTo>
                  <a:lnTo>
                    <a:pt x="1276" y="119"/>
                  </a:lnTo>
                  <a:lnTo>
                    <a:pt x="1239" y="119"/>
                  </a:lnTo>
                  <a:lnTo>
                    <a:pt x="1239" y="111"/>
                  </a:lnTo>
                  <a:lnTo>
                    <a:pt x="1195" y="111"/>
                  </a:lnTo>
                  <a:lnTo>
                    <a:pt x="1195" y="97"/>
                  </a:lnTo>
                  <a:lnTo>
                    <a:pt x="1158" y="97"/>
                  </a:lnTo>
                  <a:lnTo>
                    <a:pt x="1158" y="88"/>
                  </a:lnTo>
                  <a:lnTo>
                    <a:pt x="1114" y="88"/>
                  </a:lnTo>
                  <a:lnTo>
                    <a:pt x="1114" y="73"/>
                  </a:lnTo>
                  <a:lnTo>
                    <a:pt x="1036" y="73"/>
                  </a:lnTo>
                  <a:lnTo>
                    <a:pt x="1036" y="60"/>
                  </a:lnTo>
                  <a:lnTo>
                    <a:pt x="999" y="60"/>
                  </a:lnTo>
                  <a:lnTo>
                    <a:pt x="999" y="51"/>
                  </a:lnTo>
                  <a:lnTo>
                    <a:pt x="962" y="51"/>
                  </a:lnTo>
                  <a:lnTo>
                    <a:pt x="962" y="37"/>
                  </a:lnTo>
                  <a:lnTo>
                    <a:pt x="918" y="37"/>
                  </a:lnTo>
                  <a:lnTo>
                    <a:pt x="918" y="29"/>
                  </a:lnTo>
                  <a:lnTo>
                    <a:pt x="881" y="29"/>
                  </a:lnTo>
                  <a:lnTo>
                    <a:pt x="881" y="23"/>
                  </a:lnTo>
                  <a:lnTo>
                    <a:pt x="831" y="23"/>
                  </a:lnTo>
                  <a:lnTo>
                    <a:pt x="831" y="14"/>
                  </a:lnTo>
                  <a:lnTo>
                    <a:pt x="803" y="14"/>
                  </a:lnTo>
                  <a:lnTo>
                    <a:pt x="803" y="9"/>
                  </a:lnTo>
                  <a:lnTo>
                    <a:pt x="749" y="9"/>
                  </a:lnTo>
                  <a:lnTo>
                    <a:pt x="7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250" name="Freeform 954"/>
            <p:cNvSpPr>
              <a:spLocks/>
            </p:cNvSpPr>
            <p:nvPr/>
          </p:nvSpPr>
          <p:spPr bwMode="auto">
            <a:xfrm>
              <a:off x="918" y="3165"/>
              <a:ext cx="132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40"/>
                </a:cxn>
                <a:cxn ang="0">
                  <a:pos x="20" y="1240"/>
                </a:cxn>
                <a:cxn ang="0">
                  <a:pos x="20" y="1246"/>
                </a:cxn>
                <a:cxn ang="0">
                  <a:pos x="57" y="1246"/>
                </a:cxn>
                <a:cxn ang="0">
                  <a:pos x="57" y="1254"/>
                </a:cxn>
                <a:cxn ang="0">
                  <a:pos x="93" y="1254"/>
                </a:cxn>
                <a:cxn ang="0">
                  <a:pos x="93" y="1260"/>
                </a:cxn>
                <a:cxn ang="0">
                  <a:pos x="124" y="1260"/>
                </a:cxn>
                <a:cxn ang="0">
                  <a:pos x="124" y="1277"/>
                </a:cxn>
                <a:cxn ang="0">
                  <a:pos x="203" y="1277"/>
                </a:cxn>
                <a:cxn ang="0">
                  <a:pos x="203" y="1291"/>
                </a:cxn>
                <a:cxn ang="0">
                  <a:pos x="239" y="1291"/>
                </a:cxn>
                <a:cxn ang="0">
                  <a:pos x="239" y="1297"/>
                </a:cxn>
                <a:cxn ang="0">
                  <a:pos x="276" y="1297"/>
                </a:cxn>
                <a:cxn ang="0">
                  <a:pos x="276" y="1306"/>
                </a:cxn>
                <a:cxn ang="0">
                  <a:pos x="320" y="1306"/>
                </a:cxn>
                <a:cxn ang="0">
                  <a:pos x="320" y="1320"/>
                </a:cxn>
                <a:cxn ang="0">
                  <a:pos x="365" y="1320"/>
                </a:cxn>
                <a:cxn ang="0">
                  <a:pos x="365" y="1328"/>
                </a:cxn>
                <a:cxn ang="0">
                  <a:pos x="401" y="1328"/>
                </a:cxn>
                <a:cxn ang="0">
                  <a:pos x="401" y="1335"/>
                </a:cxn>
                <a:cxn ang="0">
                  <a:pos x="1319" y="1335"/>
                </a:cxn>
                <a:cxn ang="0">
                  <a:pos x="1319" y="79"/>
                </a:cxn>
                <a:cxn ang="0">
                  <a:pos x="1295" y="79"/>
                </a:cxn>
                <a:cxn ang="0">
                  <a:pos x="1295" y="73"/>
                </a:cxn>
                <a:cxn ang="0">
                  <a:pos x="1260" y="73"/>
                </a:cxn>
                <a:cxn ang="0">
                  <a:pos x="1260" y="65"/>
                </a:cxn>
                <a:cxn ang="0">
                  <a:pos x="1217" y="65"/>
                </a:cxn>
                <a:cxn ang="0">
                  <a:pos x="1217" y="59"/>
                </a:cxn>
                <a:cxn ang="0">
                  <a:pos x="1180" y="59"/>
                </a:cxn>
                <a:cxn ang="0">
                  <a:pos x="1180" y="51"/>
                </a:cxn>
                <a:cxn ang="0">
                  <a:pos x="1136" y="51"/>
                </a:cxn>
                <a:cxn ang="0">
                  <a:pos x="1136" y="37"/>
                </a:cxn>
                <a:cxn ang="0">
                  <a:pos x="1099" y="37"/>
                </a:cxn>
                <a:cxn ang="0">
                  <a:pos x="1099" y="28"/>
                </a:cxn>
                <a:cxn ang="0">
                  <a:pos x="1055" y="28"/>
                </a:cxn>
                <a:cxn ang="0">
                  <a:pos x="1055" y="13"/>
                </a:cxn>
                <a:cxn ang="0">
                  <a:pos x="977" y="13"/>
                </a:cxn>
                <a:cxn ang="0">
                  <a:pos x="977" y="0"/>
                </a:cxn>
                <a:cxn ang="0">
                  <a:pos x="0" y="0"/>
                </a:cxn>
              </a:cxnLst>
              <a:rect l="0" t="0" r="r" b="b"/>
              <a:pathLst>
                <a:path w="1319" h="1335">
                  <a:moveTo>
                    <a:pt x="0" y="0"/>
                  </a:moveTo>
                  <a:lnTo>
                    <a:pt x="0" y="1240"/>
                  </a:lnTo>
                  <a:lnTo>
                    <a:pt x="20" y="1240"/>
                  </a:lnTo>
                  <a:lnTo>
                    <a:pt x="20" y="1246"/>
                  </a:lnTo>
                  <a:lnTo>
                    <a:pt x="57" y="1246"/>
                  </a:lnTo>
                  <a:lnTo>
                    <a:pt x="57" y="1254"/>
                  </a:lnTo>
                  <a:lnTo>
                    <a:pt x="93" y="1254"/>
                  </a:lnTo>
                  <a:lnTo>
                    <a:pt x="93" y="1260"/>
                  </a:lnTo>
                  <a:lnTo>
                    <a:pt x="124" y="1260"/>
                  </a:lnTo>
                  <a:lnTo>
                    <a:pt x="124" y="1277"/>
                  </a:lnTo>
                  <a:lnTo>
                    <a:pt x="203" y="1277"/>
                  </a:lnTo>
                  <a:lnTo>
                    <a:pt x="203" y="1291"/>
                  </a:lnTo>
                  <a:lnTo>
                    <a:pt x="239" y="1291"/>
                  </a:lnTo>
                  <a:lnTo>
                    <a:pt x="239" y="1297"/>
                  </a:lnTo>
                  <a:lnTo>
                    <a:pt x="276" y="1297"/>
                  </a:lnTo>
                  <a:lnTo>
                    <a:pt x="276" y="1306"/>
                  </a:lnTo>
                  <a:lnTo>
                    <a:pt x="320" y="1306"/>
                  </a:lnTo>
                  <a:lnTo>
                    <a:pt x="320" y="1320"/>
                  </a:lnTo>
                  <a:lnTo>
                    <a:pt x="365" y="1320"/>
                  </a:lnTo>
                  <a:lnTo>
                    <a:pt x="365" y="1328"/>
                  </a:lnTo>
                  <a:lnTo>
                    <a:pt x="401" y="1328"/>
                  </a:lnTo>
                  <a:lnTo>
                    <a:pt x="401" y="1335"/>
                  </a:lnTo>
                  <a:lnTo>
                    <a:pt x="1319" y="1335"/>
                  </a:lnTo>
                  <a:lnTo>
                    <a:pt x="1319" y="79"/>
                  </a:lnTo>
                  <a:lnTo>
                    <a:pt x="1295" y="79"/>
                  </a:lnTo>
                  <a:lnTo>
                    <a:pt x="1295" y="73"/>
                  </a:lnTo>
                  <a:lnTo>
                    <a:pt x="1260" y="73"/>
                  </a:lnTo>
                  <a:lnTo>
                    <a:pt x="1260" y="65"/>
                  </a:lnTo>
                  <a:lnTo>
                    <a:pt x="1217" y="65"/>
                  </a:lnTo>
                  <a:lnTo>
                    <a:pt x="1217" y="59"/>
                  </a:lnTo>
                  <a:lnTo>
                    <a:pt x="1180" y="59"/>
                  </a:lnTo>
                  <a:lnTo>
                    <a:pt x="1180" y="51"/>
                  </a:lnTo>
                  <a:lnTo>
                    <a:pt x="1136" y="51"/>
                  </a:lnTo>
                  <a:lnTo>
                    <a:pt x="1136" y="37"/>
                  </a:lnTo>
                  <a:lnTo>
                    <a:pt x="1099" y="37"/>
                  </a:lnTo>
                  <a:lnTo>
                    <a:pt x="1099" y="28"/>
                  </a:lnTo>
                  <a:lnTo>
                    <a:pt x="1055" y="28"/>
                  </a:lnTo>
                  <a:lnTo>
                    <a:pt x="1055" y="13"/>
                  </a:lnTo>
                  <a:lnTo>
                    <a:pt x="977" y="13"/>
                  </a:lnTo>
                  <a:lnTo>
                    <a:pt x="97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6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251" name="Freeform 955"/>
            <p:cNvSpPr>
              <a:spLocks/>
            </p:cNvSpPr>
            <p:nvPr/>
          </p:nvSpPr>
          <p:spPr bwMode="auto">
            <a:xfrm>
              <a:off x="926" y="3171"/>
              <a:ext cx="118" cy="9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181"/>
                </a:cxn>
                <a:cxn ang="0">
                  <a:pos x="14" y="1181"/>
                </a:cxn>
                <a:cxn ang="0">
                  <a:pos x="14" y="1187"/>
                </a:cxn>
                <a:cxn ang="0">
                  <a:pos x="45" y="1187"/>
                </a:cxn>
                <a:cxn ang="0">
                  <a:pos x="45" y="1204"/>
                </a:cxn>
                <a:cxn ang="0">
                  <a:pos x="1181" y="1204"/>
                </a:cxn>
                <a:cxn ang="0">
                  <a:pos x="1181" y="0"/>
                </a:cxn>
                <a:cxn ang="0">
                  <a:pos x="0" y="0"/>
                </a:cxn>
              </a:cxnLst>
              <a:rect l="0" t="0" r="r" b="b"/>
              <a:pathLst>
                <a:path w="1181" h="1204">
                  <a:moveTo>
                    <a:pt x="0" y="0"/>
                  </a:moveTo>
                  <a:lnTo>
                    <a:pt x="0" y="1181"/>
                  </a:lnTo>
                  <a:lnTo>
                    <a:pt x="14" y="1181"/>
                  </a:lnTo>
                  <a:lnTo>
                    <a:pt x="14" y="1187"/>
                  </a:lnTo>
                  <a:lnTo>
                    <a:pt x="45" y="1187"/>
                  </a:lnTo>
                  <a:lnTo>
                    <a:pt x="45" y="1204"/>
                  </a:lnTo>
                  <a:lnTo>
                    <a:pt x="1181" y="1204"/>
                  </a:lnTo>
                  <a:lnTo>
                    <a:pt x="118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6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252" name="Rectangle 956"/>
            <p:cNvSpPr>
              <a:spLocks noChangeArrowheads="1"/>
            </p:cNvSpPr>
            <p:nvPr/>
          </p:nvSpPr>
          <p:spPr bwMode="auto">
            <a:xfrm>
              <a:off x="931" y="3175"/>
              <a:ext cx="104" cy="81"/>
            </a:xfrm>
            <a:prstGeom prst="rect">
              <a:avLst/>
            </a:prstGeom>
            <a:solidFill>
              <a:srgbClr val="02025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253" name="Rectangle 957"/>
            <p:cNvSpPr>
              <a:spLocks noChangeArrowheads="1"/>
            </p:cNvSpPr>
            <p:nvPr/>
          </p:nvSpPr>
          <p:spPr bwMode="auto">
            <a:xfrm>
              <a:off x="938" y="3181"/>
              <a:ext cx="90" cy="70"/>
            </a:xfrm>
            <a:prstGeom prst="rect">
              <a:avLst/>
            </a:prstGeom>
            <a:solidFill>
              <a:srgbClr val="02024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254" name="Rectangle 958"/>
            <p:cNvSpPr>
              <a:spLocks noChangeArrowheads="1"/>
            </p:cNvSpPr>
            <p:nvPr/>
          </p:nvSpPr>
          <p:spPr bwMode="auto">
            <a:xfrm>
              <a:off x="945" y="3186"/>
              <a:ext cx="77" cy="60"/>
            </a:xfrm>
            <a:prstGeom prst="rect">
              <a:avLst/>
            </a:prstGeom>
            <a:solidFill>
              <a:srgbClr val="02023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255" name="Rectangle 959"/>
            <p:cNvSpPr>
              <a:spLocks noChangeArrowheads="1"/>
            </p:cNvSpPr>
            <p:nvPr/>
          </p:nvSpPr>
          <p:spPr bwMode="auto">
            <a:xfrm>
              <a:off x="952" y="3192"/>
              <a:ext cx="63" cy="48"/>
            </a:xfrm>
            <a:prstGeom prst="rect">
              <a:avLst/>
            </a:prstGeom>
            <a:solidFill>
              <a:srgbClr val="02022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256" name="Rectangle 960"/>
            <p:cNvSpPr>
              <a:spLocks noChangeArrowheads="1"/>
            </p:cNvSpPr>
            <p:nvPr/>
          </p:nvSpPr>
          <p:spPr bwMode="auto">
            <a:xfrm>
              <a:off x="958" y="3197"/>
              <a:ext cx="50" cy="38"/>
            </a:xfrm>
            <a:prstGeom prst="rect">
              <a:avLst/>
            </a:prstGeom>
            <a:solidFill>
              <a:srgbClr val="02021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257" name="Rectangle 961"/>
            <p:cNvSpPr>
              <a:spLocks noChangeArrowheads="1"/>
            </p:cNvSpPr>
            <p:nvPr/>
          </p:nvSpPr>
          <p:spPr bwMode="auto">
            <a:xfrm>
              <a:off x="965" y="3202"/>
              <a:ext cx="37" cy="28"/>
            </a:xfrm>
            <a:prstGeom prst="rect">
              <a:avLst/>
            </a:prstGeom>
            <a:solidFill>
              <a:srgbClr val="02020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258" name="Rectangle 962"/>
            <p:cNvSpPr>
              <a:spLocks noChangeArrowheads="1"/>
            </p:cNvSpPr>
            <p:nvPr/>
          </p:nvSpPr>
          <p:spPr bwMode="auto">
            <a:xfrm>
              <a:off x="972" y="3207"/>
              <a:ext cx="22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259" name="Freeform 963"/>
            <p:cNvSpPr>
              <a:spLocks/>
            </p:cNvSpPr>
            <p:nvPr/>
          </p:nvSpPr>
          <p:spPr bwMode="auto">
            <a:xfrm>
              <a:off x="851" y="3145"/>
              <a:ext cx="265" cy="142"/>
            </a:xfrm>
            <a:custGeom>
              <a:avLst/>
              <a:gdLst/>
              <a:ahLst/>
              <a:cxnLst>
                <a:cxn ang="0">
                  <a:pos x="474" y="0"/>
                </a:cxn>
                <a:cxn ang="0">
                  <a:pos x="0" y="1328"/>
                </a:cxn>
                <a:cxn ang="0">
                  <a:pos x="2157" y="1845"/>
                </a:cxn>
                <a:cxn ang="0">
                  <a:pos x="2172" y="1823"/>
                </a:cxn>
                <a:cxn ang="0">
                  <a:pos x="2172" y="1814"/>
                </a:cxn>
                <a:cxn ang="0">
                  <a:pos x="2179" y="1786"/>
                </a:cxn>
                <a:cxn ang="0">
                  <a:pos x="2187" y="1757"/>
                </a:cxn>
                <a:cxn ang="0">
                  <a:pos x="2209" y="1720"/>
                </a:cxn>
                <a:cxn ang="0">
                  <a:pos x="2209" y="1684"/>
                </a:cxn>
                <a:cxn ang="0">
                  <a:pos x="2229" y="1647"/>
                </a:cxn>
                <a:cxn ang="0">
                  <a:pos x="2246" y="1594"/>
                </a:cxn>
                <a:cxn ang="0">
                  <a:pos x="2266" y="1550"/>
                </a:cxn>
                <a:cxn ang="0">
                  <a:pos x="2288" y="1499"/>
                </a:cxn>
                <a:cxn ang="0">
                  <a:pos x="2302" y="1440"/>
                </a:cxn>
                <a:cxn ang="0">
                  <a:pos x="2324" y="1388"/>
                </a:cxn>
                <a:cxn ang="0">
                  <a:pos x="2347" y="1328"/>
                </a:cxn>
                <a:cxn ang="0">
                  <a:pos x="2369" y="1269"/>
                </a:cxn>
                <a:cxn ang="0">
                  <a:pos x="2390" y="1204"/>
                </a:cxn>
                <a:cxn ang="0">
                  <a:pos x="2412" y="1150"/>
                </a:cxn>
                <a:cxn ang="0">
                  <a:pos x="2434" y="1085"/>
                </a:cxn>
                <a:cxn ang="0">
                  <a:pos x="2448" y="1025"/>
                </a:cxn>
                <a:cxn ang="0">
                  <a:pos x="2484" y="965"/>
                </a:cxn>
                <a:cxn ang="0">
                  <a:pos x="2499" y="908"/>
                </a:cxn>
                <a:cxn ang="0">
                  <a:pos x="2521" y="849"/>
                </a:cxn>
                <a:cxn ang="0">
                  <a:pos x="2535" y="789"/>
                </a:cxn>
                <a:cxn ang="0">
                  <a:pos x="2551" y="753"/>
                </a:cxn>
                <a:cxn ang="0">
                  <a:pos x="2571" y="693"/>
                </a:cxn>
                <a:cxn ang="0">
                  <a:pos x="2588" y="657"/>
                </a:cxn>
                <a:cxn ang="0">
                  <a:pos x="2601" y="613"/>
                </a:cxn>
                <a:cxn ang="0">
                  <a:pos x="2616" y="576"/>
                </a:cxn>
                <a:cxn ang="0">
                  <a:pos x="2624" y="545"/>
                </a:cxn>
                <a:cxn ang="0">
                  <a:pos x="2638" y="523"/>
                </a:cxn>
                <a:cxn ang="0">
                  <a:pos x="2644" y="509"/>
                </a:cxn>
                <a:cxn ang="0">
                  <a:pos x="2644" y="486"/>
                </a:cxn>
                <a:cxn ang="0">
                  <a:pos x="474" y="0"/>
                </a:cxn>
              </a:cxnLst>
              <a:rect l="0" t="0" r="r" b="b"/>
              <a:pathLst>
                <a:path w="2644" h="1845">
                  <a:moveTo>
                    <a:pt x="474" y="0"/>
                  </a:moveTo>
                  <a:lnTo>
                    <a:pt x="0" y="1328"/>
                  </a:lnTo>
                  <a:lnTo>
                    <a:pt x="2157" y="1845"/>
                  </a:lnTo>
                  <a:lnTo>
                    <a:pt x="2172" y="1823"/>
                  </a:lnTo>
                  <a:lnTo>
                    <a:pt x="2172" y="1814"/>
                  </a:lnTo>
                  <a:lnTo>
                    <a:pt x="2179" y="1786"/>
                  </a:lnTo>
                  <a:lnTo>
                    <a:pt x="2187" y="1757"/>
                  </a:lnTo>
                  <a:lnTo>
                    <a:pt x="2209" y="1720"/>
                  </a:lnTo>
                  <a:lnTo>
                    <a:pt x="2209" y="1684"/>
                  </a:lnTo>
                  <a:lnTo>
                    <a:pt x="2229" y="1647"/>
                  </a:lnTo>
                  <a:lnTo>
                    <a:pt x="2246" y="1594"/>
                  </a:lnTo>
                  <a:lnTo>
                    <a:pt x="2266" y="1550"/>
                  </a:lnTo>
                  <a:lnTo>
                    <a:pt x="2288" y="1499"/>
                  </a:lnTo>
                  <a:lnTo>
                    <a:pt x="2302" y="1440"/>
                  </a:lnTo>
                  <a:lnTo>
                    <a:pt x="2324" y="1388"/>
                  </a:lnTo>
                  <a:lnTo>
                    <a:pt x="2347" y="1328"/>
                  </a:lnTo>
                  <a:lnTo>
                    <a:pt x="2369" y="1269"/>
                  </a:lnTo>
                  <a:lnTo>
                    <a:pt x="2390" y="1204"/>
                  </a:lnTo>
                  <a:lnTo>
                    <a:pt x="2412" y="1150"/>
                  </a:lnTo>
                  <a:lnTo>
                    <a:pt x="2434" y="1085"/>
                  </a:lnTo>
                  <a:lnTo>
                    <a:pt x="2448" y="1025"/>
                  </a:lnTo>
                  <a:lnTo>
                    <a:pt x="2484" y="965"/>
                  </a:lnTo>
                  <a:lnTo>
                    <a:pt x="2499" y="908"/>
                  </a:lnTo>
                  <a:lnTo>
                    <a:pt x="2521" y="849"/>
                  </a:lnTo>
                  <a:lnTo>
                    <a:pt x="2535" y="789"/>
                  </a:lnTo>
                  <a:lnTo>
                    <a:pt x="2551" y="753"/>
                  </a:lnTo>
                  <a:lnTo>
                    <a:pt x="2571" y="693"/>
                  </a:lnTo>
                  <a:lnTo>
                    <a:pt x="2588" y="657"/>
                  </a:lnTo>
                  <a:lnTo>
                    <a:pt x="2601" y="613"/>
                  </a:lnTo>
                  <a:lnTo>
                    <a:pt x="2616" y="576"/>
                  </a:lnTo>
                  <a:lnTo>
                    <a:pt x="2624" y="545"/>
                  </a:lnTo>
                  <a:lnTo>
                    <a:pt x="2638" y="523"/>
                  </a:lnTo>
                  <a:lnTo>
                    <a:pt x="2644" y="509"/>
                  </a:lnTo>
                  <a:lnTo>
                    <a:pt x="2644" y="486"/>
                  </a:lnTo>
                  <a:lnTo>
                    <a:pt x="47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260" name="Freeform 964"/>
            <p:cNvSpPr>
              <a:spLocks/>
            </p:cNvSpPr>
            <p:nvPr/>
          </p:nvSpPr>
          <p:spPr bwMode="auto">
            <a:xfrm>
              <a:off x="1097" y="3238"/>
              <a:ext cx="44" cy="59"/>
            </a:xfrm>
            <a:custGeom>
              <a:avLst/>
              <a:gdLst/>
              <a:ahLst/>
              <a:cxnLst>
                <a:cxn ang="0">
                  <a:pos x="241" y="0"/>
                </a:cxn>
                <a:cxn ang="0">
                  <a:pos x="0" y="702"/>
                </a:cxn>
                <a:cxn ang="0">
                  <a:pos x="182" y="761"/>
                </a:cxn>
                <a:cxn ang="0">
                  <a:pos x="437" y="52"/>
                </a:cxn>
                <a:cxn ang="0">
                  <a:pos x="241" y="0"/>
                </a:cxn>
              </a:cxnLst>
              <a:rect l="0" t="0" r="r" b="b"/>
              <a:pathLst>
                <a:path w="437" h="761">
                  <a:moveTo>
                    <a:pt x="241" y="0"/>
                  </a:moveTo>
                  <a:lnTo>
                    <a:pt x="0" y="702"/>
                  </a:lnTo>
                  <a:lnTo>
                    <a:pt x="182" y="761"/>
                  </a:lnTo>
                  <a:lnTo>
                    <a:pt x="437" y="52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82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261" name="Freeform 965"/>
            <p:cNvSpPr>
              <a:spLocks/>
            </p:cNvSpPr>
            <p:nvPr/>
          </p:nvSpPr>
          <p:spPr bwMode="auto">
            <a:xfrm>
              <a:off x="1097" y="3238"/>
              <a:ext cx="44" cy="59"/>
            </a:xfrm>
            <a:custGeom>
              <a:avLst/>
              <a:gdLst/>
              <a:ahLst/>
              <a:cxnLst>
                <a:cxn ang="0">
                  <a:pos x="241" y="0"/>
                </a:cxn>
                <a:cxn ang="0">
                  <a:pos x="0" y="702"/>
                </a:cxn>
                <a:cxn ang="0">
                  <a:pos x="182" y="761"/>
                </a:cxn>
                <a:cxn ang="0">
                  <a:pos x="437" y="52"/>
                </a:cxn>
                <a:cxn ang="0">
                  <a:pos x="241" y="0"/>
                </a:cxn>
              </a:cxnLst>
              <a:rect l="0" t="0" r="r" b="b"/>
              <a:pathLst>
                <a:path w="437" h="761">
                  <a:moveTo>
                    <a:pt x="241" y="0"/>
                  </a:moveTo>
                  <a:lnTo>
                    <a:pt x="0" y="702"/>
                  </a:lnTo>
                  <a:lnTo>
                    <a:pt x="182" y="761"/>
                  </a:lnTo>
                  <a:lnTo>
                    <a:pt x="437" y="52"/>
                  </a:lnTo>
                  <a:lnTo>
                    <a:pt x="24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262" name="Freeform 966"/>
            <p:cNvSpPr>
              <a:spLocks/>
            </p:cNvSpPr>
            <p:nvPr/>
          </p:nvSpPr>
          <p:spPr bwMode="auto">
            <a:xfrm>
              <a:off x="1124" y="3249"/>
              <a:ext cx="13" cy="14"/>
            </a:xfrm>
            <a:custGeom>
              <a:avLst/>
              <a:gdLst/>
              <a:ahLst/>
              <a:cxnLst>
                <a:cxn ang="0">
                  <a:pos x="0" y="83"/>
                </a:cxn>
                <a:cxn ang="0">
                  <a:pos x="0" y="120"/>
                </a:cxn>
                <a:cxn ang="0">
                  <a:pos x="9" y="125"/>
                </a:cxn>
                <a:cxn ang="0">
                  <a:pos x="9" y="148"/>
                </a:cxn>
                <a:cxn ang="0">
                  <a:pos x="28" y="162"/>
                </a:cxn>
                <a:cxn ang="0">
                  <a:pos x="28" y="179"/>
                </a:cxn>
                <a:cxn ang="0">
                  <a:pos x="65" y="179"/>
                </a:cxn>
                <a:cxn ang="0">
                  <a:pos x="81" y="162"/>
                </a:cxn>
                <a:cxn ang="0">
                  <a:pos x="81" y="148"/>
                </a:cxn>
                <a:cxn ang="0">
                  <a:pos x="87" y="142"/>
                </a:cxn>
                <a:cxn ang="0">
                  <a:pos x="87" y="111"/>
                </a:cxn>
                <a:cxn ang="0">
                  <a:pos x="96" y="105"/>
                </a:cxn>
                <a:cxn ang="0">
                  <a:pos x="96" y="89"/>
                </a:cxn>
                <a:cxn ang="0">
                  <a:pos x="109" y="83"/>
                </a:cxn>
                <a:cxn ang="0">
                  <a:pos x="109" y="74"/>
                </a:cxn>
                <a:cxn ang="0">
                  <a:pos x="118" y="68"/>
                </a:cxn>
                <a:cxn ang="0">
                  <a:pos x="118" y="60"/>
                </a:cxn>
                <a:cxn ang="0">
                  <a:pos x="124" y="46"/>
                </a:cxn>
                <a:cxn ang="0">
                  <a:pos x="124" y="31"/>
                </a:cxn>
                <a:cxn ang="0">
                  <a:pos x="132" y="31"/>
                </a:cxn>
                <a:cxn ang="0">
                  <a:pos x="132" y="0"/>
                </a:cxn>
                <a:cxn ang="0">
                  <a:pos x="87" y="0"/>
                </a:cxn>
                <a:cxn ang="0">
                  <a:pos x="81" y="8"/>
                </a:cxn>
                <a:cxn ang="0">
                  <a:pos x="59" y="8"/>
                </a:cxn>
                <a:cxn ang="0">
                  <a:pos x="51" y="23"/>
                </a:cxn>
                <a:cxn ang="0">
                  <a:pos x="45" y="23"/>
                </a:cxn>
                <a:cxn ang="0">
                  <a:pos x="28" y="46"/>
                </a:cxn>
                <a:cxn ang="0">
                  <a:pos x="9" y="46"/>
                </a:cxn>
                <a:cxn ang="0">
                  <a:pos x="9" y="60"/>
                </a:cxn>
                <a:cxn ang="0">
                  <a:pos x="0" y="68"/>
                </a:cxn>
                <a:cxn ang="0">
                  <a:pos x="0" y="83"/>
                </a:cxn>
              </a:cxnLst>
              <a:rect l="0" t="0" r="r" b="b"/>
              <a:pathLst>
                <a:path w="132" h="179">
                  <a:moveTo>
                    <a:pt x="0" y="83"/>
                  </a:moveTo>
                  <a:lnTo>
                    <a:pt x="0" y="120"/>
                  </a:lnTo>
                  <a:lnTo>
                    <a:pt x="9" y="125"/>
                  </a:lnTo>
                  <a:lnTo>
                    <a:pt x="9" y="148"/>
                  </a:lnTo>
                  <a:lnTo>
                    <a:pt x="28" y="162"/>
                  </a:lnTo>
                  <a:lnTo>
                    <a:pt x="28" y="179"/>
                  </a:lnTo>
                  <a:lnTo>
                    <a:pt x="65" y="179"/>
                  </a:lnTo>
                  <a:lnTo>
                    <a:pt x="81" y="162"/>
                  </a:lnTo>
                  <a:lnTo>
                    <a:pt x="81" y="148"/>
                  </a:lnTo>
                  <a:lnTo>
                    <a:pt x="87" y="142"/>
                  </a:lnTo>
                  <a:lnTo>
                    <a:pt x="87" y="111"/>
                  </a:lnTo>
                  <a:lnTo>
                    <a:pt x="96" y="105"/>
                  </a:lnTo>
                  <a:lnTo>
                    <a:pt x="96" y="89"/>
                  </a:lnTo>
                  <a:lnTo>
                    <a:pt x="109" y="83"/>
                  </a:lnTo>
                  <a:lnTo>
                    <a:pt x="109" y="74"/>
                  </a:lnTo>
                  <a:lnTo>
                    <a:pt x="118" y="68"/>
                  </a:lnTo>
                  <a:lnTo>
                    <a:pt x="118" y="60"/>
                  </a:lnTo>
                  <a:lnTo>
                    <a:pt x="124" y="46"/>
                  </a:lnTo>
                  <a:lnTo>
                    <a:pt x="124" y="31"/>
                  </a:lnTo>
                  <a:lnTo>
                    <a:pt x="132" y="31"/>
                  </a:lnTo>
                  <a:lnTo>
                    <a:pt x="132" y="0"/>
                  </a:lnTo>
                  <a:lnTo>
                    <a:pt x="87" y="0"/>
                  </a:lnTo>
                  <a:lnTo>
                    <a:pt x="81" y="8"/>
                  </a:lnTo>
                  <a:lnTo>
                    <a:pt x="59" y="8"/>
                  </a:lnTo>
                  <a:lnTo>
                    <a:pt x="51" y="23"/>
                  </a:lnTo>
                  <a:lnTo>
                    <a:pt x="45" y="23"/>
                  </a:lnTo>
                  <a:lnTo>
                    <a:pt x="28" y="46"/>
                  </a:lnTo>
                  <a:lnTo>
                    <a:pt x="9" y="46"/>
                  </a:lnTo>
                  <a:lnTo>
                    <a:pt x="9" y="60"/>
                  </a:lnTo>
                  <a:lnTo>
                    <a:pt x="0" y="68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263" name="Freeform 967"/>
            <p:cNvSpPr>
              <a:spLocks/>
            </p:cNvSpPr>
            <p:nvPr/>
          </p:nvSpPr>
          <p:spPr bwMode="auto">
            <a:xfrm>
              <a:off x="1124" y="3249"/>
              <a:ext cx="13" cy="14"/>
            </a:xfrm>
            <a:custGeom>
              <a:avLst/>
              <a:gdLst/>
              <a:ahLst/>
              <a:cxnLst>
                <a:cxn ang="0">
                  <a:pos x="0" y="83"/>
                </a:cxn>
                <a:cxn ang="0">
                  <a:pos x="0" y="120"/>
                </a:cxn>
                <a:cxn ang="0">
                  <a:pos x="9" y="125"/>
                </a:cxn>
                <a:cxn ang="0">
                  <a:pos x="9" y="148"/>
                </a:cxn>
                <a:cxn ang="0">
                  <a:pos x="28" y="162"/>
                </a:cxn>
                <a:cxn ang="0">
                  <a:pos x="28" y="179"/>
                </a:cxn>
                <a:cxn ang="0">
                  <a:pos x="65" y="179"/>
                </a:cxn>
                <a:cxn ang="0">
                  <a:pos x="81" y="162"/>
                </a:cxn>
                <a:cxn ang="0">
                  <a:pos x="81" y="148"/>
                </a:cxn>
                <a:cxn ang="0">
                  <a:pos x="87" y="142"/>
                </a:cxn>
                <a:cxn ang="0">
                  <a:pos x="87" y="111"/>
                </a:cxn>
                <a:cxn ang="0">
                  <a:pos x="96" y="105"/>
                </a:cxn>
                <a:cxn ang="0">
                  <a:pos x="96" y="89"/>
                </a:cxn>
                <a:cxn ang="0">
                  <a:pos x="109" y="83"/>
                </a:cxn>
                <a:cxn ang="0">
                  <a:pos x="109" y="74"/>
                </a:cxn>
                <a:cxn ang="0">
                  <a:pos x="118" y="68"/>
                </a:cxn>
                <a:cxn ang="0">
                  <a:pos x="118" y="60"/>
                </a:cxn>
                <a:cxn ang="0">
                  <a:pos x="124" y="46"/>
                </a:cxn>
                <a:cxn ang="0">
                  <a:pos x="124" y="31"/>
                </a:cxn>
                <a:cxn ang="0">
                  <a:pos x="132" y="31"/>
                </a:cxn>
                <a:cxn ang="0">
                  <a:pos x="132" y="0"/>
                </a:cxn>
                <a:cxn ang="0">
                  <a:pos x="87" y="0"/>
                </a:cxn>
                <a:cxn ang="0">
                  <a:pos x="81" y="8"/>
                </a:cxn>
                <a:cxn ang="0">
                  <a:pos x="59" y="8"/>
                </a:cxn>
                <a:cxn ang="0">
                  <a:pos x="51" y="23"/>
                </a:cxn>
                <a:cxn ang="0">
                  <a:pos x="45" y="23"/>
                </a:cxn>
                <a:cxn ang="0">
                  <a:pos x="28" y="46"/>
                </a:cxn>
                <a:cxn ang="0">
                  <a:pos x="9" y="46"/>
                </a:cxn>
                <a:cxn ang="0">
                  <a:pos x="9" y="60"/>
                </a:cxn>
                <a:cxn ang="0">
                  <a:pos x="0" y="68"/>
                </a:cxn>
                <a:cxn ang="0">
                  <a:pos x="0" y="83"/>
                </a:cxn>
              </a:cxnLst>
              <a:rect l="0" t="0" r="r" b="b"/>
              <a:pathLst>
                <a:path w="132" h="179">
                  <a:moveTo>
                    <a:pt x="0" y="83"/>
                  </a:moveTo>
                  <a:lnTo>
                    <a:pt x="0" y="120"/>
                  </a:lnTo>
                  <a:lnTo>
                    <a:pt x="9" y="125"/>
                  </a:lnTo>
                  <a:lnTo>
                    <a:pt x="9" y="148"/>
                  </a:lnTo>
                  <a:lnTo>
                    <a:pt x="28" y="162"/>
                  </a:lnTo>
                  <a:lnTo>
                    <a:pt x="28" y="179"/>
                  </a:lnTo>
                  <a:lnTo>
                    <a:pt x="65" y="179"/>
                  </a:lnTo>
                  <a:lnTo>
                    <a:pt x="81" y="162"/>
                  </a:lnTo>
                  <a:lnTo>
                    <a:pt x="81" y="148"/>
                  </a:lnTo>
                  <a:lnTo>
                    <a:pt x="87" y="142"/>
                  </a:lnTo>
                  <a:lnTo>
                    <a:pt x="87" y="111"/>
                  </a:lnTo>
                  <a:lnTo>
                    <a:pt x="96" y="105"/>
                  </a:lnTo>
                  <a:lnTo>
                    <a:pt x="96" y="89"/>
                  </a:lnTo>
                  <a:lnTo>
                    <a:pt x="109" y="83"/>
                  </a:lnTo>
                  <a:lnTo>
                    <a:pt x="109" y="74"/>
                  </a:lnTo>
                  <a:lnTo>
                    <a:pt x="118" y="68"/>
                  </a:lnTo>
                  <a:lnTo>
                    <a:pt x="118" y="60"/>
                  </a:lnTo>
                  <a:lnTo>
                    <a:pt x="124" y="46"/>
                  </a:lnTo>
                  <a:lnTo>
                    <a:pt x="124" y="31"/>
                  </a:lnTo>
                  <a:lnTo>
                    <a:pt x="132" y="31"/>
                  </a:lnTo>
                  <a:lnTo>
                    <a:pt x="132" y="0"/>
                  </a:lnTo>
                  <a:lnTo>
                    <a:pt x="87" y="0"/>
                  </a:lnTo>
                  <a:lnTo>
                    <a:pt x="81" y="8"/>
                  </a:lnTo>
                  <a:lnTo>
                    <a:pt x="59" y="8"/>
                  </a:lnTo>
                  <a:lnTo>
                    <a:pt x="51" y="23"/>
                  </a:lnTo>
                  <a:lnTo>
                    <a:pt x="45" y="23"/>
                  </a:lnTo>
                  <a:lnTo>
                    <a:pt x="28" y="46"/>
                  </a:lnTo>
                  <a:lnTo>
                    <a:pt x="9" y="46"/>
                  </a:lnTo>
                  <a:lnTo>
                    <a:pt x="9" y="60"/>
                  </a:lnTo>
                  <a:lnTo>
                    <a:pt x="0" y="68"/>
                  </a:lnTo>
                  <a:lnTo>
                    <a:pt x="0" y="8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264" name="Freeform 968"/>
            <p:cNvSpPr>
              <a:spLocks/>
            </p:cNvSpPr>
            <p:nvPr/>
          </p:nvSpPr>
          <p:spPr bwMode="auto">
            <a:xfrm>
              <a:off x="1112" y="3273"/>
              <a:ext cx="13" cy="14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0" y="105"/>
                </a:cxn>
                <a:cxn ang="0">
                  <a:pos x="8" y="119"/>
                </a:cxn>
                <a:cxn ang="0">
                  <a:pos x="8" y="133"/>
                </a:cxn>
                <a:cxn ang="0">
                  <a:pos x="16" y="147"/>
                </a:cxn>
                <a:cxn ang="0">
                  <a:pos x="16" y="156"/>
                </a:cxn>
                <a:cxn ang="0">
                  <a:pos x="30" y="156"/>
                </a:cxn>
                <a:cxn ang="0">
                  <a:pos x="30" y="162"/>
                </a:cxn>
                <a:cxn ang="0">
                  <a:pos x="36" y="178"/>
                </a:cxn>
                <a:cxn ang="0">
                  <a:pos x="45" y="178"/>
                </a:cxn>
                <a:cxn ang="0">
                  <a:pos x="52" y="184"/>
                </a:cxn>
                <a:cxn ang="0">
                  <a:pos x="80" y="184"/>
                </a:cxn>
                <a:cxn ang="0">
                  <a:pos x="80" y="178"/>
                </a:cxn>
                <a:cxn ang="0">
                  <a:pos x="89" y="162"/>
                </a:cxn>
                <a:cxn ang="0">
                  <a:pos x="89" y="147"/>
                </a:cxn>
                <a:cxn ang="0">
                  <a:pos x="95" y="133"/>
                </a:cxn>
                <a:cxn ang="0">
                  <a:pos x="95" y="105"/>
                </a:cxn>
                <a:cxn ang="0">
                  <a:pos x="109" y="96"/>
                </a:cxn>
                <a:cxn ang="0">
                  <a:pos x="109" y="90"/>
                </a:cxn>
                <a:cxn ang="0">
                  <a:pos x="117" y="74"/>
                </a:cxn>
                <a:cxn ang="0">
                  <a:pos x="117" y="68"/>
                </a:cxn>
                <a:cxn ang="0">
                  <a:pos x="126" y="53"/>
                </a:cxn>
                <a:cxn ang="0">
                  <a:pos x="126" y="37"/>
                </a:cxn>
                <a:cxn ang="0">
                  <a:pos x="132" y="31"/>
                </a:cxn>
                <a:cxn ang="0">
                  <a:pos x="132" y="0"/>
                </a:cxn>
                <a:cxn ang="0">
                  <a:pos x="95" y="0"/>
                </a:cxn>
                <a:cxn ang="0">
                  <a:pos x="89" y="8"/>
                </a:cxn>
                <a:cxn ang="0">
                  <a:pos x="80" y="8"/>
                </a:cxn>
                <a:cxn ang="0">
                  <a:pos x="58" y="17"/>
                </a:cxn>
                <a:cxn ang="0">
                  <a:pos x="52" y="17"/>
                </a:cxn>
                <a:cxn ang="0">
                  <a:pos x="45" y="31"/>
                </a:cxn>
                <a:cxn ang="0">
                  <a:pos x="36" y="31"/>
                </a:cxn>
                <a:cxn ang="0">
                  <a:pos x="16" y="45"/>
                </a:cxn>
                <a:cxn ang="0">
                  <a:pos x="8" y="45"/>
                </a:cxn>
                <a:cxn ang="0">
                  <a:pos x="8" y="53"/>
                </a:cxn>
                <a:cxn ang="0">
                  <a:pos x="0" y="68"/>
                </a:cxn>
                <a:cxn ang="0">
                  <a:pos x="0" y="90"/>
                </a:cxn>
              </a:cxnLst>
              <a:rect l="0" t="0" r="r" b="b"/>
              <a:pathLst>
                <a:path w="132" h="184">
                  <a:moveTo>
                    <a:pt x="0" y="90"/>
                  </a:moveTo>
                  <a:lnTo>
                    <a:pt x="0" y="105"/>
                  </a:lnTo>
                  <a:lnTo>
                    <a:pt x="8" y="119"/>
                  </a:lnTo>
                  <a:lnTo>
                    <a:pt x="8" y="133"/>
                  </a:lnTo>
                  <a:lnTo>
                    <a:pt x="16" y="147"/>
                  </a:lnTo>
                  <a:lnTo>
                    <a:pt x="16" y="156"/>
                  </a:lnTo>
                  <a:lnTo>
                    <a:pt x="30" y="156"/>
                  </a:lnTo>
                  <a:lnTo>
                    <a:pt x="30" y="162"/>
                  </a:lnTo>
                  <a:lnTo>
                    <a:pt x="36" y="178"/>
                  </a:lnTo>
                  <a:lnTo>
                    <a:pt x="45" y="178"/>
                  </a:lnTo>
                  <a:lnTo>
                    <a:pt x="52" y="184"/>
                  </a:lnTo>
                  <a:lnTo>
                    <a:pt x="80" y="184"/>
                  </a:lnTo>
                  <a:lnTo>
                    <a:pt x="80" y="178"/>
                  </a:lnTo>
                  <a:lnTo>
                    <a:pt x="89" y="162"/>
                  </a:lnTo>
                  <a:lnTo>
                    <a:pt x="89" y="147"/>
                  </a:lnTo>
                  <a:lnTo>
                    <a:pt x="95" y="133"/>
                  </a:lnTo>
                  <a:lnTo>
                    <a:pt x="95" y="105"/>
                  </a:lnTo>
                  <a:lnTo>
                    <a:pt x="109" y="96"/>
                  </a:lnTo>
                  <a:lnTo>
                    <a:pt x="109" y="90"/>
                  </a:lnTo>
                  <a:lnTo>
                    <a:pt x="117" y="74"/>
                  </a:lnTo>
                  <a:lnTo>
                    <a:pt x="117" y="68"/>
                  </a:lnTo>
                  <a:lnTo>
                    <a:pt x="126" y="53"/>
                  </a:lnTo>
                  <a:lnTo>
                    <a:pt x="126" y="37"/>
                  </a:lnTo>
                  <a:lnTo>
                    <a:pt x="132" y="31"/>
                  </a:lnTo>
                  <a:lnTo>
                    <a:pt x="132" y="0"/>
                  </a:lnTo>
                  <a:lnTo>
                    <a:pt x="95" y="0"/>
                  </a:lnTo>
                  <a:lnTo>
                    <a:pt x="89" y="8"/>
                  </a:lnTo>
                  <a:lnTo>
                    <a:pt x="80" y="8"/>
                  </a:lnTo>
                  <a:lnTo>
                    <a:pt x="58" y="17"/>
                  </a:lnTo>
                  <a:lnTo>
                    <a:pt x="52" y="17"/>
                  </a:lnTo>
                  <a:lnTo>
                    <a:pt x="45" y="31"/>
                  </a:lnTo>
                  <a:lnTo>
                    <a:pt x="36" y="31"/>
                  </a:lnTo>
                  <a:lnTo>
                    <a:pt x="16" y="45"/>
                  </a:lnTo>
                  <a:lnTo>
                    <a:pt x="8" y="45"/>
                  </a:lnTo>
                  <a:lnTo>
                    <a:pt x="8" y="53"/>
                  </a:lnTo>
                  <a:lnTo>
                    <a:pt x="0" y="68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265" name="Freeform 969"/>
            <p:cNvSpPr>
              <a:spLocks/>
            </p:cNvSpPr>
            <p:nvPr/>
          </p:nvSpPr>
          <p:spPr bwMode="auto">
            <a:xfrm>
              <a:off x="1112" y="3273"/>
              <a:ext cx="13" cy="14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0" y="105"/>
                </a:cxn>
                <a:cxn ang="0">
                  <a:pos x="8" y="119"/>
                </a:cxn>
                <a:cxn ang="0">
                  <a:pos x="8" y="133"/>
                </a:cxn>
                <a:cxn ang="0">
                  <a:pos x="16" y="147"/>
                </a:cxn>
                <a:cxn ang="0">
                  <a:pos x="16" y="156"/>
                </a:cxn>
                <a:cxn ang="0">
                  <a:pos x="30" y="156"/>
                </a:cxn>
                <a:cxn ang="0">
                  <a:pos x="30" y="162"/>
                </a:cxn>
                <a:cxn ang="0">
                  <a:pos x="36" y="178"/>
                </a:cxn>
                <a:cxn ang="0">
                  <a:pos x="45" y="178"/>
                </a:cxn>
                <a:cxn ang="0">
                  <a:pos x="52" y="184"/>
                </a:cxn>
                <a:cxn ang="0">
                  <a:pos x="80" y="184"/>
                </a:cxn>
                <a:cxn ang="0">
                  <a:pos x="80" y="178"/>
                </a:cxn>
                <a:cxn ang="0">
                  <a:pos x="89" y="162"/>
                </a:cxn>
                <a:cxn ang="0">
                  <a:pos x="89" y="147"/>
                </a:cxn>
                <a:cxn ang="0">
                  <a:pos x="95" y="133"/>
                </a:cxn>
                <a:cxn ang="0">
                  <a:pos x="95" y="105"/>
                </a:cxn>
                <a:cxn ang="0">
                  <a:pos x="109" y="96"/>
                </a:cxn>
                <a:cxn ang="0">
                  <a:pos x="109" y="90"/>
                </a:cxn>
                <a:cxn ang="0">
                  <a:pos x="117" y="74"/>
                </a:cxn>
                <a:cxn ang="0">
                  <a:pos x="117" y="68"/>
                </a:cxn>
                <a:cxn ang="0">
                  <a:pos x="126" y="53"/>
                </a:cxn>
                <a:cxn ang="0">
                  <a:pos x="126" y="37"/>
                </a:cxn>
                <a:cxn ang="0">
                  <a:pos x="132" y="31"/>
                </a:cxn>
                <a:cxn ang="0">
                  <a:pos x="132" y="0"/>
                </a:cxn>
                <a:cxn ang="0">
                  <a:pos x="95" y="0"/>
                </a:cxn>
                <a:cxn ang="0">
                  <a:pos x="89" y="8"/>
                </a:cxn>
                <a:cxn ang="0">
                  <a:pos x="80" y="8"/>
                </a:cxn>
                <a:cxn ang="0">
                  <a:pos x="58" y="17"/>
                </a:cxn>
                <a:cxn ang="0">
                  <a:pos x="52" y="17"/>
                </a:cxn>
                <a:cxn ang="0">
                  <a:pos x="45" y="31"/>
                </a:cxn>
                <a:cxn ang="0">
                  <a:pos x="36" y="31"/>
                </a:cxn>
                <a:cxn ang="0">
                  <a:pos x="16" y="45"/>
                </a:cxn>
                <a:cxn ang="0">
                  <a:pos x="8" y="45"/>
                </a:cxn>
                <a:cxn ang="0">
                  <a:pos x="8" y="53"/>
                </a:cxn>
                <a:cxn ang="0">
                  <a:pos x="0" y="68"/>
                </a:cxn>
                <a:cxn ang="0">
                  <a:pos x="0" y="90"/>
                </a:cxn>
              </a:cxnLst>
              <a:rect l="0" t="0" r="r" b="b"/>
              <a:pathLst>
                <a:path w="132" h="184">
                  <a:moveTo>
                    <a:pt x="0" y="90"/>
                  </a:moveTo>
                  <a:lnTo>
                    <a:pt x="0" y="105"/>
                  </a:lnTo>
                  <a:lnTo>
                    <a:pt x="8" y="119"/>
                  </a:lnTo>
                  <a:lnTo>
                    <a:pt x="8" y="133"/>
                  </a:lnTo>
                  <a:lnTo>
                    <a:pt x="16" y="147"/>
                  </a:lnTo>
                  <a:lnTo>
                    <a:pt x="16" y="156"/>
                  </a:lnTo>
                  <a:lnTo>
                    <a:pt x="30" y="156"/>
                  </a:lnTo>
                  <a:lnTo>
                    <a:pt x="30" y="162"/>
                  </a:lnTo>
                  <a:lnTo>
                    <a:pt x="36" y="178"/>
                  </a:lnTo>
                  <a:lnTo>
                    <a:pt x="45" y="178"/>
                  </a:lnTo>
                  <a:lnTo>
                    <a:pt x="52" y="184"/>
                  </a:lnTo>
                  <a:lnTo>
                    <a:pt x="80" y="184"/>
                  </a:lnTo>
                  <a:lnTo>
                    <a:pt x="80" y="178"/>
                  </a:lnTo>
                  <a:lnTo>
                    <a:pt x="89" y="162"/>
                  </a:lnTo>
                  <a:lnTo>
                    <a:pt x="89" y="147"/>
                  </a:lnTo>
                  <a:lnTo>
                    <a:pt x="95" y="133"/>
                  </a:lnTo>
                  <a:lnTo>
                    <a:pt x="95" y="105"/>
                  </a:lnTo>
                  <a:lnTo>
                    <a:pt x="109" y="96"/>
                  </a:lnTo>
                  <a:lnTo>
                    <a:pt x="109" y="90"/>
                  </a:lnTo>
                  <a:lnTo>
                    <a:pt x="117" y="74"/>
                  </a:lnTo>
                  <a:lnTo>
                    <a:pt x="117" y="68"/>
                  </a:lnTo>
                  <a:lnTo>
                    <a:pt x="126" y="53"/>
                  </a:lnTo>
                  <a:lnTo>
                    <a:pt x="126" y="37"/>
                  </a:lnTo>
                  <a:lnTo>
                    <a:pt x="132" y="31"/>
                  </a:lnTo>
                  <a:lnTo>
                    <a:pt x="132" y="0"/>
                  </a:lnTo>
                  <a:lnTo>
                    <a:pt x="95" y="0"/>
                  </a:lnTo>
                  <a:lnTo>
                    <a:pt x="89" y="8"/>
                  </a:lnTo>
                  <a:lnTo>
                    <a:pt x="80" y="8"/>
                  </a:lnTo>
                  <a:lnTo>
                    <a:pt x="58" y="17"/>
                  </a:lnTo>
                  <a:lnTo>
                    <a:pt x="52" y="17"/>
                  </a:lnTo>
                  <a:lnTo>
                    <a:pt x="45" y="31"/>
                  </a:lnTo>
                  <a:lnTo>
                    <a:pt x="36" y="31"/>
                  </a:lnTo>
                  <a:lnTo>
                    <a:pt x="16" y="45"/>
                  </a:lnTo>
                  <a:lnTo>
                    <a:pt x="8" y="45"/>
                  </a:lnTo>
                  <a:lnTo>
                    <a:pt x="8" y="53"/>
                  </a:lnTo>
                  <a:lnTo>
                    <a:pt x="0" y="68"/>
                  </a:lnTo>
                  <a:lnTo>
                    <a:pt x="0" y="9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266" name="Line 970"/>
            <p:cNvSpPr>
              <a:spLocks noChangeShapeType="1"/>
            </p:cNvSpPr>
            <p:nvPr/>
          </p:nvSpPr>
          <p:spPr bwMode="auto">
            <a:xfrm flipH="1">
              <a:off x="860" y="2966"/>
              <a:ext cx="33" cy="15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" name="Group 971"/>
          <p:cNvGrpSpPr>
            <a:grpSpLocks/>
          </p:cNvGrpSpPr>
          <p:nvPr/>
        </p:nvGrpSpPr>
        <p:grpSpPr bwMode="auto">
          <a:xfrm flipH="1">
            <a:off x="1965325" y="5013325"/>
            <a:ext cx="381000" cy="304800"/>
            <a:chOff x="1248" y="2736"/>
            <a:chExt cx="240" cy="192"/>
          </a:xfrm>
        </p:grpSpPr>
        <p:sp>
          <p:nvSpPr>
            <p:cNvPr id="824268" name="Line 972"/>
            <p:cNvSpPr>
              <a:spLocks noChangeShapeType="1"/>
            </p:cNvSpPr>
            <p:nvPr/>
          </p:nvSpPr>
          <p:spPr bwMode="auto">
            <a:xfrm flipV="1">
              <a:off x="1296" y="2736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269" name="Line 973"/>
            <p:cNvSpPr>
              <a:spLocks noChangeShapeType="1"/>
            </p:cNvSpPr>
            <p:nvPr/>
          </p:nvSpPr>
          <p:spPr bwMode="auto">
            <a:xfrm flipH="1">
              <a:off x="1248" y="2832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270" name="Line 974"/>
            <p:cNvSpPr>
              <a:spLocks noChangeShapeType="1"/>
            </p:cNvSpPr>
            <p:nvPr/>
          </p:nvSpPr>
          <p:spPr bwMode="auto">
            <a:xfrm>
              <a:off x="1296" y="2832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824271" name="Picture 9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7325" y="4403725"/>
            <a:ext cx="4699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4272" name="Picture 9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0125" y="5318125"/>
            <a:ext cx="4699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7" name="Group 977"/>
          <p:cNvGrpSpPr>
            <a:grpSpLocks/>
          </p:cNvGrpSpPr>
          <p:nvPr/>
        </p:nvGrpSpPr>
        <p:grpSpPr bwMode="auto">
          <a:xfrm>
            <a:off x="2117725" y="4632325"/>
            <a:ext cx="381000" cy="304800"/>
            <a:chOff x="1248" y="2736"/>
            <a:chExt cx="240" cy="192"/>
          </a:xfrm>
        </p:grpSpPr>
        <p:sp>
          <p:nvSpPr>
            <p:cNvPr id="824274" name="Line 978"/>
            <p:cNvSpPr>
              <a:spLocks noChangeShapeType="1"/>
            </p:cNvSpPr>
            <p:nvPr/>
          </p:nvSpPr>
          <p:spPr bwMode="auto">
            <a:xfrm flipV="1">
              <a:off x="1296" y="2736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275" name="Line 979"/>
            <p:cNvSpPr>
              <a:spLocks noChangeShapeType="1"/>
            </p:cNvSpPr>
            <p:nvPr/>
          </p:nvSpPr>
          <p:spPr bwMode="auto">
            <a:xfrm flipH="1">
              <a:off x="1248" y="2832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276" name="Line 980"/>
            <p:cNvSpPr>
              <a:spLocks noChangeShapeType="1"/>
            </p:cNvSpPr>
            <p:nvPr/>
          </p:nvSpPr>
          <p:spPr bwMode="auto">
            <a:xfrm>
              <a:off x="1296" y="2832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" name="Group 981"/>
          <p:cNvGrpSpPr>
            <a:grpSpLocks/>
          </p:cNvGrpSpPr>
          <p:nvPr/>
        </p:nvGrpSpPr>
        <p:grpSpPr bwMode="auto">
          <a:xfrm>
            <a:off x="2727325" y="5089525"/>
            <a:ext cx="381000" cy="304800"/>
            <a:chOff x="1248" y="2736"/>
            <a:chExt cx="240" cy="192"/>
          </a:xfrm>
        </p:grpSpPr>
        <p:sp>
          <p:nvSpPr>
            <p:cNvPr id="824278" name="Line 982"/>
            <p:cNvSpPr>
              <a:spLocks noChangeShapeType="1"/>
            </p:cNvSpPr>
            <p:nvPr/>
          </p:nvSpPr>
          <p:spPr bwMode="auto">
            <a:xfrm flipV="1">
              <a:off x="1296" y="2736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279" name="Line 983"/>
            <p:cNvSpPr>
              <a:spLocks noChangeShapeType="1"/>
            </p:cNvSpPr>
            <p:nvPr/>
          </p:nvSpPr>
          <p:spPr bwMode="auto">
            <a:xfrm flipH="1">
              <a:off x="1248" y="2832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280" name="Line 984"/>
            <p:cNvSpPr>
              <a:spLocks noChangeShapeType="1"/>
            </p:cNvSpPr>
            <p:nvPr/>
          </p:nvSpPr>
          <p:spPr bwMode="auto">
            <a:xfrm>
              <a:off x="1296" y="2832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" name="Group 985"/>
          <p:cNvGrpSpPr>
            <a:grpSpLocks/>
          </p:cNvGrpSpPr>
          <p:nvPr/>
        </p:nvGrpSpPr>
        <p:grpSpPr bwMode="auto">
          <a:xfrm>
            <a:off x="5334000" y="4800600"/>
            <a:ext cx="469900" cy="685800"/>
            <a:chOff x="3360" y="3024"/>
            <a:chExt cx="296" cy="432"/>
          </a:xfrm>
        </p:grpSpPr>
        <p:sp>
          <p:nvSpPr>
            <p:cNvPr id="824282" name="Freeform 986"/>
            <p:cNvSpPr>
              <a:spLocks/>
            </p:cNvSpPr>
            <p:nvPr/>
          </p:nvSpPr>
          <p:spPr bwMode="auto">
            <a:xfrm>
              <a:off x="3394" y="3298"/>
              <a:ext cx="9" cy="5"/>
            </a:xfrm>
            <a:custGeom>
              <a:avLst/>
              <a:gdLst/>
              <a:ahLst/>
              <a:cxnLst>
                <a:cxn ang="0">
                  <a:pos x="0" y="67"/>
                </a:cxn>
                <a:cxn ang="0">
                  <a:pos x="199" y="0"/>
                </a:cxn>
                <a:cxn ang="0">
                  <a:pos x="206" y="17"/>
                </a:cxn>
                <a:cxn ang="0">
                  <a:pos x="7" y="84"/>
                </a:cxn>
                <a:cxn ang="0">
                  <a:pos x="0" y="67"/>
                </a:cxn>
              </a:cxnLst>
              <a:rect l="0" t="0" r="r" b="b"/>
              <a:pathLst>
                <a:path w="206" h="84">
                  <a:moveTo>
                    <a:pt x="0" y="67"/>
                  </a:moveTo>
                  <a:lnTo>
                    <a:pt x="199" y="0"/>
                  </a:lnTo>
                  <a:lnTo>
                    <a:pt x="206" y="17"/>
                  </a:lnTo>
                  <a:lnTo>
                    <a:pt x="7" y="84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283" name="Freeform 987"/>
            <p:cNvSpPr>
              <a:spLocks/>
            </p:cNvSpPr>
            <p:nvPr/>
          </p:nvSpPr>
          <p:spPr bwMode="auto">
            <a:xfrm>
              <a:off x="3453" y="3450"/>
              <a:ext cx="3" cy="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0" y="77"/>
                </a:cxn>
                <a:cxn ang="0">
                  <a:pos x="82" y="87"/>
                </a:cxn>
                <a:cxn ang="0">
                  <a:pos x="80" y="95"/>
                </a:cxn>
                <a:cxn ang="0">
                  <a:pos x="74" y="102"/>
                </a:cxn>
                <a:cxn ang="0">
                  <a:pos x="66" y="106"/>
                </a:cxn>
                <a:cxn ang="0">
                  <a:pos x="57" y="108"/>
                </a:cxn>
                <a:cxn ang="0">
                  <a:pos x="49" y="106"/>
                </a:cxn>
                <a:cxn ang="0">
                  <a:pos x="41" y="102"/>
                </a:cxn>
                <a:cxn ang="0">
                  <a:pos x="35" y="93"/>
                </a:cxn>
                <a:cxn ang="0">
                  <a:pos x="0" y="16"/>
                </a:cxn>
                <a:cxn ang="0">
                  <a:pos x="45" y="0"/>
                </a:cxn>
              </a:cxnLst>
              <a:rect l="0" t="0" r="r" b="b"/>
              <a:pathLst>
                <a:path w="82" h="108">
                  <a:moveTo>
                    <a:pt x="45" y="0"/>
                  </a:moveTo>
                  <a:lnTo>
                    <a:pt x="80" y="77"/>
                  </a:lnTo>
                  <a:lnTo>
                    <a:pt x="82" y="87"/>
                  </a:lnTo>
                  <a:lnTo>
                    <a:pt x="80" y="95"/>
                  </a:lnTo>
                  <a:lnTo>
                    <a:pt x="74" y="102"/>
                  </a:lnTo>
                  <a:lnTo>
                    <a:pt x="66" y="106"/>
                  </a:lnTo>
                  <a:lnTo>
                    <a:pt x="57" y="108"/>
                  </a:lnTo>
                  <a:lnTo>
                    <a:pt x="49" y="106"/>
                  </a:lnTo>
                  <a:lnTo>
                    <a:pt x="41" y="102"/>
                  </a:lnTo>
                  <a:lnTo>
                    <a:pt x="35" y="93"/>
                  </a:lnTo>
                  <a:lnTo>
                    <a:pt x="0" y="16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284" name="Freeform 988"/>
            <p:cNvSpPr>
              <a:spLocks/>
            </p:cNvSpPr>
            <p:nvPr/>
          </p:nvSpPr>
          <p:spPr bwMode="auto">
            <a:xfrm>
              <a:off x="3443" y="3433"/>
              <a:ext cx="13" cy="18"/>
            </a:xfrm>
            <a:custGeom>
              <a:avLst/>
              <a:gdLst/>
              <a:ahLst/>
              <a:cxnLst>
                <a:cxn ang="0">
                  <a:pos x="247" y="317"/>
                </a:cxn>
                <a:cxn ang="0">
                  <a:pos x="261" y="307"/>
                </a:cxn>
                <a:cxn ang="0">
                  <a:pos x="275" y="287"/>
                </a:cxn>
                <a:cxn ang="0">
                  <a:pos x="285" y="256"/>
                </a:cxn>
                <a:cxn ang="0">
                  <a:pos x="292" y="218"/>
                </a:cxn>
                <a:cxn ang="0">
                  <a:pos x="293" y="173"/>
                </a:cxn>
                <a:cxn ang="0">
                  <a:pos x="288" y="120"/>
                </a:cxn>
                <a:cxn ang="0">
                  <a:pos x="274" y="62"/>
                </a:cxn>
                <a:cxn ang="0">
                  <a:pos x="251" y="0"/>
                </a:cxn>
                <a:cxn ang="0">
                  <a:pos x="235" y="5"/>
                </a:cxn>
                <a:cxn ang="0">
                  <a:pos x="219" y="10"/>
                </a:cxn>
                <a:cxn ang="0">
                  <a:pos x="204" y="17"/>
                </a:cxn>
                <a:cxn ang="0">
                  <a:pos x="188" y="22"/>
                </a:cxn>
                <a:cxn ang="0">
                  <a:pos x="172" y="28"/>
                </a:cxn>
                <a:cxn ang="0">
                  <a:pos x="157" y="34"/>
                </a:cxn>
                <a:cxn ang="0">
                  <a:pos x="140" y="40"/>
                </a:cxn>
                <a:cxn ang="0">
                  <a:pos x="125" y="45"/>
                </a:cxn>
                <a:cxn ang="0">
                  <a:pos x="110" y="52"/>
                </a:cxn>
                <a:cxn ang="0">
                  <a:pos x="94" y="58"/>
                </a:cxn>
                <a:cxn ang="0">
                  <a:pos x="78" y="63"/>
                </a:cxn>
                <a:cxn ang="0">
                  <a:pos x="63" y="69"/>
                </a:cxn>
                <a:cxn ang="0">
                  <a:pos x="47" y="75"/>
                </a:cxn>
                <a:cxn ang="0">
                  <a:pos x="31" y="81"/>
                </a:cxn>
                <a:cxn ang="0">
                  <a:pos x="15" y="86"/>
                </a:cxn>
                <a:cxn ang="0">
                  <a:pos x="0" y="92"/>
                </a:cxn>
                <a:cxn ang="0">
                  <a:pos x="15" y="122"/>
                </a:cxn>
                <a:cxn ang="0">
                  <a:pos x="30" y="152"/>
                </a:cxn>
                <a:cxn ang="0">
                  <a:pos x="48" y="177"/>
                </a:cxn>
                <a:cxn ang="0">
                  <a:pos x="65" y="201"/>
                </a:cxn>
                <a:cxn ang="0">
                  <a:pos x="82" y="222"/>
                </a:cxn>
                <a:cxn ang="0">
                  <a:pos x="101" y="242"/>
                </a:cxn>
                <a:cxn ang="0">
                  <a:pos x="119" y="259"/>
                </a:cxn>
                <a:cxn ang="0">
                  <a:pos x="136" y="274"/>
                </a:cxn>
                <a:cxn ang="0">
                  <a:pos x="154" y="287"/>
                </a:cxn>
                <a:cxn ang="0">
                  <a:pos x="171" y="297"/>
                </a:cxn>
                <a:cxn ang="0">
                  <a:pos x="186" y="306"/>
                </a:cxn>
                <a:cxn ang="0">
                  <a:pos x="202" y="312"/>
                </a:cxn>
                <a:cxn ang="0">
                  <a:pos x="215" y="316"/>
                </a:cxn>
                <a:cxn ang="0">
                  <a:pos x="227" y="318"/>
                </a:cxn>
                <a:cxn ang="0">
                  <a:pos x="238" y="319"/>
                </a:cxn>
                <a:cxn ang="0">
                  <a:pos x="247" y="317"/>
                </a:cxn>
              </a:cxnLst>
              <a:rect l="0" t="0" r="r" b="b"/>
              <a:pathLst>
                <a:path w="293" h="319">
                  <a:moveTo>
                    <a:pt x="247" y="317"/>
                  </a:moveTo>
                  <a:lnTo>
                    <a:pt x="261" y="307"/>
                  </a:lnTo>
                  <a:lnTo>
                    <a:pt x="275" y="287"/>
                  </a:lnTo>
                  <a:lnTo>
                    <a:pt x="285" y="256"/>
                  </a:lnTo>
                  <a:lnTo>
                    <a:pt x="292" y="218"/>
                  </a:lnTo>
                  <a:lnTo>
                    <a:pt x="293" y="173"/>
                  </a:lnTo>
                  <a:lnTo>
                    <a:pt x="288" y="120"/>
                  </a:lnTo>
                  <a:lnTo>
                    <a:pt x="274" y="62"/>
                  </a:lnTo>
                  <a:lnTo>
                    <a:pt x="251" y="0"/>
                  </a:lnTo>
                  <a:lnTo>
                    <a:pt x="235" y="5"/>
                  </a:lnTo>
                  <a:lnTo>
                    <a:pt x="219" y="10"/>
                  </a:lnTo>
                  <a:lnTo>
                    <a:pt x="204" y="17"/>
                  </a:lnTo>
                  <a:lnTo>
                    <a:pt x="188" y="22"/>
                  </a:lnTo>
                  <a:lnTo>
                    <a:pt x="172" y="28"/>
                  </a:lnTo>
                  <a:lnTo>
                    <a:pt x="157" y="34"/>
                  </a:lnTo>
                  <a:lnTo>
                    <a:pt x="140" y="40"/>
                  </a:lnTo>
                  <a:lnTo>
                    <a:pt x="125" y="45"/>
                  </a:lnTo>
                  <a:lnTo>
                    <a:pt x="110" y="52"/>
                  </a:lnTo>
                  <a:lnTo>
                    <a:pt x="94" y="58"/>
                  </a:lnTo>
                  <a:lnTo>
                    <a:pt x="78" y="63"/>
                  </a:lnTo>
                  <a:lnTo>
                    <a:pt x="63" y="69"/>
                  </a:lnTo>
                  <a:lnTo>
                    <a:pt x="47" y="75"/>
                  </a:lnTo>
                  <a:lnTo>
                    <a:pt x="31" y="81"/>
                  </a:lnTo>
                  <a:lnTo>
                    <a:pt x="15" y="86"/>
                  </a:lnTo>
                  <a:lnTo>
                    <a:pt x="0" y="92"/>
                  </a:lnTo>
                  <a:lnTo>
                    <a:pt x="15" y="122"/>
                  </a:lnTo>
                  <a:lnTo>
                    <a:pt x="30" y="152"/>
                  </a:lnTo>
                  <a:lnTo>
                    <a:pt x="48" y="177"/>
                  </a:lnTo>
                  <a:lnTo>
                    <a:pt x="65" y="201"/>
                  </a:lnTo>
                  <a:lnTo>
                    <a:pt x="82" y="222"/>
                  </a:lnTo>
                  <a:lnTo>
                    <a:pt x="101" y="242"/>
                  </a:lnTo>
                  <a:lnTo>
                    <a:pt x="119" y="259"/>
                  </a:lnTo>
                  <a:lnTo>
                    <a:pt x="136" y="274"/>
                  </a:lnTo>
                  <a:lnTo>
                    <a:pt x="154" y="287"/>
                  </a:lnTo>
                  <a:lnTo>
                    <a:pt x="171" y="297"/>
                  </a:lnTo>
                  <a:lnTo>
                    <a:pt x="186" y="306"/>
                  </a:lnTo>
                  <a:lnTo>
                    <a:pt x="202" y="312"/>
                  </a:lnTo>
                  <a:lnTo>
                    <a:pt x="215" y="316"/>
                  </a:lnTo>
                  <a:lnTo>
                    <a:pt x="227" y="318"/>
                  </a:lnTo>
                  <a:lnTo>
                    <a:pt x="238" y="319"/>
                  </a:lnTo>
                  <a:lnTo>
                    <a:pt x="247" y="317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285" name="Freeform 989"/>
            <p:cNvSpPr>
              <a:spLocks/>
            </p:cNvSpPr>
            <p:nvPr/>
          </p:nvSpPr>
          <p:spPr bwMode="auto">
            <a:xfrm>
              <a:off x="3394" y="3299"/>
              <a:ext cx="60" cy="139"/>
            </a:xfrm>
            <a:custGeom>
              <a:avLst/>
              <a:gdLst/>
              <a:ahLst/>
              <a:cxnLst>
                <a:cxn ang="0">
                  <a:pos x="198" y="0"/>
                </a:cxn>
                <a:cxn ang="0">
                  <a:pos x="0" y="66"/>
                </a:cxn>
                <a:cxn ang="0">
                  <a:pos x="1064" y="2506"/>
                </a:cxn>
                <a:cxn ang="0">
                  <a:pos x="1314" y="2421"/>
                </a:cxn>
                <a:cxn ang="0">
                  <a:pos x="198" y="0"/>
                </a:cxn>
              </a:cxnLst>
              <a:rect l="0" t="0" r="r" b="b"/>
              <a:pathLst>
                <a:path w="1314" h="2506">
                  <a:moveTo>
                    <a:pt x="198" y="0"/>
                  </a:moveTo>
                  <a:lnTo>
                    <a:pt x="0" y="66"/>
                  </a:lnTo>
                  <a:lnTo>
                    <a:pt x="1064" y="2506"/>
                  </a:lnTo>
                  <a:lnTo>
                    <a:pt x="1314" y="2421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286" name="Freeform 990"/>
            <p:cNvSpPr>
              <a:spLocks/>
            </p:cNvSpPr>
            <p:nvPr/>
          </p:nvSpPr>
          <p:spPr bwMode="auto">
            <a:xfrm>
              <a:off x="3392" y="3292"/>
              <a:ext cx="11" cy="10"/>
            </a:xfrm>
            <a:custGeom>
              <a:avLst/>
              <a:gdLst/>
              <a:ahLst/>
              <a:cxnLst>
                <a:cxn ang="0">
                  <a:pos x="235" y="111"/>
                </a:cxn>
                <a:cxn ang="0">
                  <a:pos x="36" y="179"/>
                </a:cxn>
                <a:cxn ang="0">
                  <a:pos x="0" y="97"/>
                </a:cxn>
                <a:cxn ang="0">
                  <a:pos x="70" y="0"/>
                </a:cxn>
                <a:cxn ang="0">
                  <a:pos x="199" y="30"/>
                </a:cxn>
                <a:cxn ang="0">
                  <a:pos x="235" y="111"/>
                </a:cxn>
              </a:cxnLst>
              <a:rect l="0" t="0" r="r" b="b"/>
              <a:pathLst>
                <a:path w="235" h="179">
                  <a:moveTo>
                    <a:pt x="235" y="111"/>
                  </a:moveTo>
                  <a:lnTo>
                    <a:pt x="36" y="179"/>
                  </a:lnTo>
                  <a:lnTo>
                    <a:pt x="0" y="97"/>
                  </a:lnTo>
                  <a:lnTo>
                    <a:pt x="70" y="0"/>
                  </a:lnTo>
                  <a:lnTo>
                    <a:pt x="199" y="30"/>
                  </a:lnTo>
                  <a:lnTo>
                    <a:pt x="235" y="111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287" name="Freeform 991"/>
            <p:cNvSpPr>
              <a:spLocks/>
            </p:cNvSpPr>
            <p:nvPr/>
          </p:nvSpPr>
          <p:spPr bwMode="auto">
            <a:xfrm>
              <a:off x="3403" y="3103"/>
              <a:ext cx="208" cy="202"/>
            </a:xfrm>
            <a:custGeom>
              <a:avLst/>
              <a:gdLst/>
              <a:ahLst/>
              <a:cxnLst>
                <a:cxn ang="0">
                  <a:pos x="0" y="1626"/>
                </a:cxn>
                <a:cxn ang="0">
                  <a:pos x="3650" y="0"/>
                </a:cxn>
                <a:cxn ang="0">
                  <a:pos x="4569" y="1998"/>
                </a:cxn>
                <a:cxn ang="0">
                  <a:pos x="873" y="3641"/>
                </a:cxn>
                <a:cxn ang="0">
                  <a:pos x="0" y="1626"/>
                </a:cxn>
              </a:cxnLst>
              <a:rect l="0" t="0" r="r" b="b"/>
              <a:pathLst>
                <a:path w="4569" h="3641">
                  <a:moveTo>
                    <a:pt x="0" y="1626"/>
                  </a:moveTo>
                  <a:lnTo>
                    <a:pt x="3650" y="0"/>
                  </a:lnTo>
                  <a:lnTo>
                    <a:pt x="4569" y="1998"/>
                  </a:lnTo>
                  <a:lnTo>
                    <a:pt x="873" y="3641"/>
                  </a:lnTo>
                  <a:lnTo>
                    <a:pt x="0" y="1626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288" name="Freeform 992"/>
            <p:cNvSpPr>
              <a:spLocks/>
            </p:cNvSpPr>
            <p:nvPr/>
          </p:nvSpPr>
          <p:spPr bwMode="auto">
            <a:xfrm>
              <a:off x="3385" y="3045"/>
              <a:ext cx="271" cy="393"/>
            </a:xfrm>
            <a:custGeom>
              <a:avLst/>
              <a:gdLst/>
              <a:ahLst/>
              <a:cxnLst>
                <a:cxn ang="0">
                  <a:pos x="2496" y="7056"/>
                </a:cxn>
                <a:cxn ang="0">
                  <a:pos x="5894" y="5433"/>
                </a:cxn>
                <a:cxn ang="0">
                  <a:pos x="5912" y="5421"/>
                </a:cxn>
                <a:cxn ang="0">
                  <a:pos x="5927" y="5407"/>
                </a:cxn>
                <a:cxn ang="0">
                  <a:pos x="5941" y="5389"/>
                </a:cxn>
                <a:cxn ang="0">
                  <a:pos x="5950" y="5369"/>
                </a:cxn>
                <a:cxn ang="0">
                  <a:pos x="5955" y="5348"/>
                </a:cxn>
                <a:cxn ang="0">
                  <a:pos x="5957" y="5325"/>
                </a:cxn>
                <a:cxn ang="0">
                  <a:pos x="5955" y="5303"/>
                </a:cxn>
                <a:cxn ang="0">
                  <a:pos x="5948" y="5282"/>
                </a:cxn>
                <a:cxn ang="0">
                  <a:pos x="3503" y="65"/>
                </a:cxn>
                <a:cxn ang="0">
                  <a:pos x="3492" y="47"/>
                </a:cxn>
                <a:cxn ang="0">
                  <a:pos x="3477" y="31"/>
                </a:cxn>
                <a:cxn ang="0">
                  <a:pos x="3460" y="18"/>
                </a:cxn>
                <a:cxn ang="0">
                  <a:pos x="3441" y="9"/>
                </a:cxn>
                <a:cxn ang="0">
                  <a:pos x="3420" y="3"/>
                </a:cxn>
                <a:cxn ang="0">
                  <a:pos x="3399" y="0"/>
                </a:cxn>
                <a:cxn ang="0">
                  <a:pos x="3377" y="3"/>
                </a:cxn>
                <a:cxn ang="0">
                  <a:pos x="3357" y="9"/>
                </a:cxn>
                <a:cxn ang="0">
                  <a:pos x="63" y="1487"/>
                </a:cxn>
                <a:cxn ang="0">
                  <a:pos x="45" y="1497"/>
                </a:cxn>
                <a:cxn ang="0">
                  <a:pos x="29" y="1512"/>
                </a:cxn>
                <a:cxn ang="0">
                  <a:pos x="16" y="1530"/>
                </a:cxn>
                <a:cxn ang="0">
                  <a:pos x="7" y="1550"/>
                </a:cxn>
                <a:cxn ang="0">
                  <a:pos x="2" y="1572"/>
                </a:cxn>
                <a:cxn ang="0">
                  <a:pos x="0" y="1594"/>
                </a:cxn>
                <a:cxn ang="0">
                  <a:pos x="3" y="1616"/>
                </a:cxn>
                <a:cxn ang="0">
                  <a:pos x="9" y="1637"/>
                </a:cxn>
                <a:cxn ang="0">
                  <a:pos x="2350" y="7000"/>
                </a:cxn>
                <a:cxn ang="0">
                  <a:pos x="2361" y="7018"/>
                </a:cxn>
                <a:cxn ang="0">
                  <a:pos x="2376" y="7034"/>
                </a:cxn>
                <a:cxn ang="0">
                  <a:pos x="2393" y="7048"/>
                </a:cxn>
                <a:cxn ang="0">
                  <a:pos x="2412" y="7057"/>
                </a:cxn>
                <a:cxn ang="0">
                  <a:pos x="2433" y="7064"/>
                </a:cxn>
                <a:cxn ang="0">
                  <a:pos x="2454" y="7066"/>
                </a:cxn>
                <a:cxn ang="0">
                  <a:pos x="2476" y="7064"/>
                </a:cxn>
                <a:cxn ang="0">
                  <a:pos x="2496" y="7056"/>
                </a:cxn>
              </a:cxnLst>
              <a:rect l="0" t="0" r="r" b="b"/>
              <a:pathLst>
                <a:path w="5957" h="7066">
                  <a:moveTo>
                    <a:pt x="2496" y="7056"/>
                  </a:moveTo>
                  <a:lnTo>
                    <a:pt x="5894" y="5433"/>
                  </a:lnTo>
                  <a:lnTo>
                    <a:pt x="5912" y="5421"/>
                  </a:lnTo>
                  <a:lnTo>
                    <a:pt x="5927" y="5407"/>
                  </a:lnTo>
                  <a:lnTo>
                    <a:pt x="5941" y="5389"/>
                  </a:lnTo>
                  <a:lnTo>
                    <a:pt x="5950" y="5369"/>
                  </a:lnTo>
                  <a:lnTo>
                    <a:pt x="5955" y="5348"/>
                  </a:lnTo>
                  <a:lnTo>
                    <a:pt x="5957" y="5325"/>
                  </a:lnTo>
                  <a:lnTo>
                    <a:pt x="5955" y="5303"/>
                  </a:lnTo>
                  <a:lnTo>
                    <a:pt x="5948" y="5282"/>
                  </a:lnTo>
                  <a:lnTo>
                    <a:pt x="3503" y="65"/>
                  </a:lnTo>
                  <a:lnTo>
                    <a:pt x="3492" y="47"/>
                  </a:lnTo>
                  <a:lnTo>
                    <a:pt x="3477" y="31"/>
                  </a:lnTo>
                  <a:lnTo>
                    <a:pt x="3460" y="18"/>
                  </a:lnTo>
                  <a:lnTo>
                    <a:pt x="3441" y="9"/>
                  </a:lnTo>
                  <a:lnTo>
                    <a:pt x="3420" y="3"/>
                  </a:lnTo>
                  <a:lnTo>
                    <a:pt x="3399" y="0"/>
                  </a:lnTo>
                  <a:lnTo>
                    <a:pt x="3377" y="3"/>
                  </a:lnTo>
                  <a:lnTo>
                    <a:pt x="3357" y="9"/>
                  </a:lnTo>
                  <a:lnTo>
                    <a:pt x="63" y="1487"/>
                  </a:lnTo>
                  <a:lnTo>
                    <a:pt x="45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3" y="1616"/>
                  </a:lnTo>
                  <a:lnTo>
                    <a:pt x="9" y="1637"/>
                  </a:lnTo>
                  <a:lnTo>
                    <a:pt x="2350" y="7000"/>
                  </a:lnTo>
                  <a:lnTo>
                    <a:pt x="2361" y="7018"/>
                  </a:lnTo>
                  <a:lnTo>
                    <a:pt x="2376" y="7034"/>
                  </a:lnTo>
                  <a:lnTo>
                    <a:pt x="2393" y="7048"/>
                  </a:lnTo>
                  <a:lnTo>
                    <a:pt x="2412" y="7057"/>
                  </a:lnTo>
                  <a:lnTo>
                    <a:pt x="2433" y="7064"/>
                  </a:lnTo>
                  <a:lnTo>
                    <a:pt x="2454" y="7066"/>
                  </a:lnTo>
                  <a:lnTo>
                    <a:pt x="2476" y="7064"/>
                  </a:lnTo>
                  <a:lnTo>
                    <a:pt x="2496" y="7056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289" name="Freeform 993"/>
            <p:cNvSpPr>
              <a:spLocks/>
            </p:cNvSpPr>
            <p:nvPr/>
          </p:nvSpPr>
          <p:spPr bwMode="auto">
            <a:xfrm>
              <a:off x="3569" y="3096"/>
              <a:ext cx="51" cy="121"/>
            </a:xfrm>
            <a:custGeom>
              <a:avLst/>
              <a:gdLst/>
              <a:ahLst/>
              <a:cxnLst>
                <a:cxn ang="0">
                  <a:pos x="917" y="2127"/>
                </a:cxn>
                <a:cxn ang="0">
                  <a:pos x="0" y="131"/>
                </a:cxn>
                <a:cxn ang="0">
                  <a:pos x="33" y="0"/>
                </a:cxn>
                <a:cxn ang="0">
                  <a:pos x="70" y="14"/>
                </a:cxn>
                <a:cxn ang="0">
                  <a:pos x="106" y="29"/>
                </a:cxn>
                <a:cxn ang="0">
                  <a:pos x="143" y="44"/>
                </a:cxn>
                <a:cxn ang="0">
                  <a:pos x="180" y="61"/>
                </a:cxn>
                <a:cxn ang="0">
                  <a:pos x="217" y="78"/>
                </a:cxn>
                <a:cxn ang="0">
                  <a:pos x="252" y="96"/>
                </a:cxn>
                <a:cxn ang="0">
                  <a:pos x="288" y="116"/>
                </a:cxn>
                <a:cxn ang="0">
                  <a:pos x="324" y="136"/>
                </a:cxn>
                <a:cxn ang="0">
                  <a:pos x="358" y="159"/>
                </a:cxn>
                <a:cxn ang="0">
                  <a:pos x="393" y="181"/>
                </a:cxn>
                <a:cxn ang="0">
                  <a:pos x="428" y="204"/>
                </a:cxn>
                <a:cxn ang="0">
                  <a:pos x="461" y="228"/>
                </a:cxn>
                <a:cxn ang="0">
                  <a:pos x="495" y="252"/>
                </a:cxn>
                <a:cxn ang="0">
                  <a:pos x="528" y="279"/>
                </a:cxn>
                <a:cxn ang="0">
                  <a:pos x="560" y="305"/>
                </a:cxn>
                <a:cxn ang="0">
                  <a:pos x="592" y="333"/>
                </a:cxn>
                <a:cxn ang="0">
                  <a:pos x="624" y="361"/>
                </a:cxn>
                <a:cxn ang="0">
                  <a:pos x="654" y="389"/>
                </a:cxn>
                <a:cxn ang="0">
                  <a:pos x="684" y="419"/>
                </a:cxn>
                <a:cxn ang="0">
                  <a:pos x="713" y="450"/>
                </a:cxn>
                <a:cxn ang="0">
                  <a:pos x="742" y="481"/>
                </a:cxn>
                <a:cxn ang="0">
                  <a:pos x="769" y="513"/>
                </a:cxn>
                <a:cxn ang="0">
                  <a:pos x="796" y="545"/>
                </a:cxn>
                <a:cxn ang="0">
                  <a:pos x="822" y="578"/>
                </a:cxn>
                <a:cxn ang="0">
                  <a:pos x="847" y="612"/>
                </a:cxn>
                <a:cxn ang="0">
                  <a:pos x="871" y="647"/>
                </a:cxn>
                <a:cxn ang="0">
                  <a:pos x="895" y="681"/>
                </a:cxn>
                <a:cxn ang="0">
                  <a:pos x="917" y="717"/>
                </a:cxn>
                <a:cxn ang="0">
                  <a:pos x="939" y="754"/>
                </a:cxn>
                <a:cxn ang="0">
                  <a:pos x="959" y="791"/>
                </a:cxn>
                <a:cxn ang="0">
                  <a:pos x="979" y="828"/>
                </a:cxn>
                <a:cxn ang="0">
                  <a:pos x="997" y="866"/>
                </a:cxn>
                <a:cxn ang="0">
                  <a:pos x="1026" y="938"/>
                </a:cxn>
                <a:cxn ang="0">
                  <a:pos x="1053" y="1015"/>
                </a:cxn>
                <a:cxn ang="0">
                  <a:pos x="1075" y="1096"/>
                </a:cxn>
                <a:cxn ang="0">
                  <a:pos x="1095" y="1180"/>
                </a:cxn>
                <a:cxn ang="0">
                  <a:pos x="1110" y="1267"/>
                </a:cxn>
                <a:cxn ang="0">
                  <a:pos x="1121" y="1356"/>
                </a:cxn>
                <a:cxn ang="0">
                  <a:pos x="1130" y="1446"/>
                </a:cxn>
                <a:cxn ang="0">
                  <a:pos x="1134" y="1536"/>
                </a:cxn>
                <a:cxn ang="0">
                  <a:pos x="1134" y="1626"/>
                </a:cxn>
                <a:cxn ang="0">
                  <a:pos x="1131" y="1716"/>
                </a:cxn>
                <a:cxn ang="0">
                  <a:pos x="1122" y="1802"/>
                </a:cxn>
                <a:cxn ang="0">
                  <a:pos x="1111" y="1886"/>
                </a:cxn>
                <a:cxn ang="0">
                  <a:pos x="1096" y="1967"/>
                </a:cxn>
                <a:cxn ang="0">
                  <a:pos x="1076" y="2044"/>
                </a:cxn>
                <a:cxn ang="0">
                  <a:pos x="1053" y="2115"/>
                </a:cxn>
                <a:cxn ang="0">
                  <a:pos x="1025" y="2180"/>
                </a:cxn>
                <a:cxn ang="0">
                  <a:pos x="917" y="2127"/>
                </a:cxn>
              </a:cxnLst>
              <a:rect l="0" t="0" r="r" b="b"/>
              <a:pathLst>
                <a:path w="1134" h="2180">
                  <a:moveTo>
                    <a:pt x="917" y="2127"/>
                  </a:moveTo>
                  <a:lnTo>
                    <a:pt x="0" y="131"/>
                  </a:lnTo>
                  <a:lnTo>
                    <a:pt x="33" y="0"/>
                  </a:lnTo>
                  <a:lnTo>
                    <a:pt x="70" y="14"/>
                  </a:lnTo>
                  <a:lnTo>
                    <a:pt x="106" y="29"/>
                  </a:lnTo>
                  <a:lnTo>
                    <a:pt x="143" y="44"/>
                  </a:lnTo>
                  <a:lnTo>
                    <a:pt x="180" y="61"/>
                  </a:lnTo>
                  <a:lnTo>
                    <a:pt x="217" y="78"/>
                  </a:lnTo>
                  <a:lnTo>
                    <a:pt x="252" y="96"/>
                  </a:lnTo>
                  <a:lnTo>
                    <a:pt x="288" y="116"/>
                  </a:lnTo>
                  <a:lnTo>
                    <a:pt x="324" y="136"/>
                  </a:lnTo>
                  <a:lnTo>
                    <a:pt x="358" y="159"/>
                  </a:lnTo>
                  <a:lnTo>
                    <a:pt x="393" y="181"/>
                  </a:lnTo>
                  <a:lnTo>
                    <a:pt x="428" y="204"/>
                  </a:lnTo>
                  <a:lnTo>
                    <a:pt x="461" y="228"/>
                  </a:lnTo>
                  <a:lnTo>
                    <a:pt x="495" y="252"/>
                  </a:lnTo>
                  <a:lnTo>
                    <a:pt x="528" y="279"/>
                  </a:lnTo>
                  <a:lnTo>
                    <a:pt x="560" y="305"/>
                  </a:lnTo>
                  <a:lnTo>
                    <a:pt x="592" y="333"/>
                  </a:lnTo>
                  <a:lnTo>
                    <a:pt x="624" y="361"/>
                  </a:lnTo>
                  <a:lnTo>
                    <a:pt x="654" y="389"/>
                  </a:lnTo>
                  <a:lnTo>
                    <a:pt x="684" y="419"/>
                  </a:lnTo>
                  <a:lnTo>
                    <a:pt x="713" y="450"/>
                  </a:lnTo>
                  <a:lnTo>
                    <a:pt x="742" y="481"/>
                  </a:lnTo>
                  <a:lnTo>
                    <a:pt x="769" y="513"/>
                  </a:lnTo>
                  <a:lnTo>
                    <a:pt x="796" y="545"/>
                  </a:lnTo>
                  <a:lnTo>
                    <a:pt x="822" y="578"/>
                  </a:lnTo>
                  <a:lnTo>
                    <a:pt x="847" y="612"/>
                  </a:lnTo>
                  <a:lnTo>
                    <a:pt x="871" y="647"/>
                  </a:lnTo>
                  <a:lnTo>
                    <a:pt x="895" y="681"/>
                  </a:lnTo>
                  <a:lnTo>
                    <a:pt x="917" y="717"/>
                  </a:lnTo>
                  <a:lnTo>
                    <a:pt x="939" y="754"/>
                  </a:lnTo>
                  <a:lnTo>
                    <a:pt x="959" y="791"/>
                  </a:lnTo>
                  <a:lnTo>
                    <a:pt x="979" y="828"/>
                  </a:lnTo>
                  <a:lnTo>
                    <a:pt x="997" y="866"/>
                  </a:lnTo>
                  <a:lnTo>
                    <a:pt x="1026" y="938"/>
                  </a:lnTo>
                  <a:lnTo>
                    <a:pt x="1053" y="1015"/>
                  </a:lnTo>
                  <a:lnTo>
                    <a:pt x="1075" y="1096"/>
                  </a:lnTo>
                  <a:lnTo>
                    <a:pt x="1095" y="1180"/>
                  </a:lnTo>
                  <a:lnTo>
                    <a:pt x="1110" y="1267"/>
                  </a:lnTo>
                  <a:lnTo>
                    <a:pt x="1121" y="1356"/>
                  </a:lnTo>
                  <a:lnTo>
                    <a:pt x="1130" y="1446"/>
                  </a:lnTo>
                  <a:lnTo>
                    <a:pt x="1134" y="1536"/>
                  </a:lnTo>
                  <a:lnTo>
                    <a:pt x="1134" y="1626"/>
                  </a:lnTo>
                  <a:lnTo>
                    <a:pt x="1131" y="1716"/>
                  </a:lnTo>
                  <a:lnTo>
                    <a:pt x="1122" y="1802"/>
                  </a:lnTo>
                  <a:lnTo>
                    <a:pt x="1111" y="1886"/>
                  </a:lnTo>
                  <a:lnTo>
                    <a:pt x="1096" y="1967"/>
                  </a:lnTo>
                  <a:lnTo>
                    <a:pt x="1076" y="2044"/>
                  </a:lnTo>
                  <a:lnTo>
                    <a:pt x="1053" y="2115"/>
                  </a:lnTo>
                  <a:lnTo>
                    <a:pt x="1025" y="2180"/>
                  </a:lnTo>
                  <a:lnTo>
                    <a:pt x="917" y="2127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290" name="Freeform 994"/>
            <p:cNvSpPr>
              <a:spLocks/>
            </p:cNvSpPr>
            <p:nvPr/>
          </p:nvSpPr>
          <p:spPr bwMode="auto">
            <a:xfrm>
              <a:off x="3378" y="3082"/>
              <a:ext cx="207" cy="202"/>
            </a:xfrm>
            <a:custGeom>
              <a:avLst/>
              <a:gdLst/>
              <a:ahLst/>
              <a:cxnLst>
                <a:cxn ang="0">
                  <a:pos x="0" y="1625"/>
                </a:cxn>
                <a:cxn ang="0">
                  <a:pos x="3650" y="0"/>
                </a:cxn>
                <a:cxn ang="0">
                  <a:pos x="4569" y="1997"/>
                </a:cxn>
                <a:cxn ang="0">
                  <a:pos x="873" y="3641"/>
                </a:cxn>
                <a:cxn ang="0">
                  <a:pos x="0" y="1625"/>
                </a:cxn>
              </a:cxnLst>
              <a:rect l="0" t="0" r="r" b="b"/>
              <a:pathLst>
                <a:path w="4569" h="3641">
                  <a:moveTo>
                    <a:pt x="0" y="1625"/>
                  </a:moveTo>
                  <a:lnTo>
                    <a:pt x="3650" y="0"/>
                  </a:lnTo>
                  <a:lnTo>
                    <a:pt x="4569" y="1997"/>
                  </a:lnTo>
                  <a:lnTo>
                    <a:pt x="873" y="3641"/>
                  </a:lnTo>
                  <a:lnTo>
                    <a:pt x="0" y="1625"/>
                  </a:lnTo>
                  <a:close/>
                </a:path>
              </a:pathLst>
            </a:custGeom>
            <a:solidFill>
              <a:srgbClr val="54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291" name="Freeform 995"/>
            <p:cNvSpPr>
              <a:spLocks/>
            </p:cNvSpPr>
            <p:nvPr/>
          </p:nvSpPr>
          <p:spPr bwMode="auto">
            <a:xfrm>
              <a:off x="3360" y="3024"/>
              <a:ext cx="271" cy="393"/>
            </a:xfrm>
            <a:custGeom>
              <a:avLst/>
              <a:gdLst/>
              <a:ahLst/>
              <a:cxnLst>
                <a:cxn ang="0">
                  <a:pos x="2497" y="7056"/>
                </a:cxn>
                <a:cxn ang="0">
                  <a:pos x="5894" y="5432"/>
                </a:cxn>
                <a:cxn ang="0">
                  <a:pos x="5912" y="5421"/>
                </a:cxn>
                <a:cxn ang="0">
                  <a:pos x="5928" y="5406"/>
                </a:cxn>
                <a:cxn ang="0">
                  <a:pos x="5941" y="5388"/>
                </a:cxn>
                <a:cxn ang="0">
                  <a:pos x="5950" y="5368"/>
                </a:cxn>
                <a:cxn ang="0">
                  <a:pos x="5955" y="5347"/>
                </a:cxn>
                <a:cxn ang="0">
                  <a:pos x="5957" y="5325"/>
                </a:cxn>
                <a:cxn ang="0">
                  <a:pos x="5955" y="5303"/>
                </a:cxn>
                <a:cxn ang="0">
                  <a:pos x="5948" y="5282"/>
                </a:cxn>
                <a:cxn ang="0">
                  <a:pos x="3503" y="64"/>
                </a:cxn>
                <a:cxn ang="0">
                  <a:pos x="3492" y="46"/>
                </a:cxn>
                <a:cxn ang="0">
                  <a:pos x="3477" y="31"/>
                </a:cxn>
                <a:cxn ang="0">
                  <a:pos x="3460" y="18"/>
                </a:cxn>
                <a:cxn ang="0">
                  <a:pos x="3441" y="8"/>
                </a:cxn>
                <a:cxn ang="0">
                  <a:pos x="3420" y="2"/>
                </a:cxn>
                <a:cxn ang="0">
                  <a:pos x="3399" y="0"/>
                </a:cxn>
                <a:cxn ang="0">
                  <a:pos x="3377" y="2"/>
                </a:cxn>
                <a:cxn ang="0">
                  <a:pos x="3357" y="8"/>
                </a:cxn>
                <a:cxn ang="0">
                  <a:pos x="63" y="1486"/>
                </a:cxn>
                <a:cxn ang="0">
                  <a:pos x="45" y="1497"/>
                </a:cxn>
                <a:cxn ang="0">
                  <a:pos x="30" y="1512"/>
                </a:cxn>
                <a:cxn ang="0">
                  <a:pos x="16" y="1530"/>
                </a:cxn>
                <a:cxn ang="0">
                  <a:pos x="7" y="1550"/>
                </a:cxn>
                <a:cxn ang="0">
                  <a:pos x="2" y="1572"/>
                </a:cxn>
                <a:cxn ang="0">
                  <a:pos x="0" y="1594"/>
                </a:cxn>
                <a:cxn ang="0">
                  <a:pos x="3" y="1615"/>
                </a:cxn>
                <a:cxn ang="0">
                  <a:pos x="9" y="1636"/>
                </a:cxn>
                <a:cxn ang="0">
                  <a:pos x="2351" y="6999"/>
                </a:cxn>
                <a:cxn ang="0">
                  <a:pos x="2362" y="7018"/>
                </a:cxn>
                <a:cxn ang="0">
                  <a:pos x="2377" y="7034"/>
                </a:cxn>
                <a:cxn ang="0">
                  <a:pos x="2394" y="7048"/>
                </a:cxn>
                <a:cxn ang="0">
                  <a:pos x="2413" y="7057"/>
                </a:cxn>
                <a:cxn ang="0">
                  <a:pos x="2434" y="7063"/>
                </a:cxn>
                <a:cxn ang="0">
                  <a:pos x="2455" y="7065"/>
                </a:cxn>
                <a:cxn ang="0">
                  <a:pos x="2477" y="7063"/>
                </a:cxn>
                <a:cxn ang="0">
                  <a:pos x="2497" y="7056"/>
                </a:cxn>
              </a:cxnLst>
              <a:rect l="0" t="0" r="r" b="b"/>
              <a:pathLst>
                <a:path w="5957" h="7065">
                  <a:moveTo>
                    <a:pt x="2497" y="7056"/>
                  </a:moveTo>
                  <a:lnTo>
                    <a:pt x="5894" y="5432"/>
                  </a:lnTo>
                  <a:lnTo>
                    <a:pt x="5912" y="5421"/>
                  </a:lnTo>
                  <a:lnTo>
                    <a:pt x="5928" y="5406"/>
                  </a:lnTo>
                  <a:lnTo>
                    <a:pt x="5941" y="5388"/>
                  </a:lnTo>
                  <a:lnTo>
                    <a:pt x="5950" y="5368"/>
                  </a:lnTo>
                  <a:lnTo>
                    <a:pt x="5955" y="5347"/>
                  </a:lnTo>
                  <a:lnTo>
                    <a:pt x="5957" y="5325"/>
                  </a:lnTo>
                  <a:lnTo>
                    <a:pt x="5955" y="5303"/>
                  </a:lnTo>
                  <a:lnTo>
                    <a:pt x="5948" y="5282"/>
                  </a:lnTo>
                  <a:lnTo>
                    <a:pt x="3503" y="64"/>
                  </a:lnTo>
                  <a:lnTo>
                    <a:pt x="3492" y="46"/>
                  </a:lnTo>
                  <a:lnTo>
                    <a:pt x="3477" y="31"/>
                  </a:lnTo>
                  <a:lnTo>
                    <a:pt x="3460" y="18"/>
                  </a:lnTo>
                  <a:lnTo>
                    <a:pt x="3441" y="8"/>
                  </a:lnTo>
                  <a:lnTo>
                    <a:pt x="3420" y="2"/>
                  </a:lnTo>
                  <a:lnTo>
                    <a:pt x="3399" y="0"/>
                  </a:lnTo>
                  <a:lnTo>
                    <a:pt x="3377" y="2"/>
                  </a:lnTo>
                  <a:lnTo>
                    <a:pt x="3357" y="8"/>
                  </a:lnTo>
                  <a:lnTo>
                    <a:pt x="63" y="1486"/>
                  </a:lnTo>
                  <a:lnTo>
                    <a:pt x="45" y="1497"/>
                  </a:lnTo>
                  <a:lnTo>
                    <a:pt x="30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3" y="1615"/>
                  </a:lnTo>
                  <a:lnTo>
                    <a:pt x="9" y="1636"/>
                  </a:lnTo>
                  <a:lnTo>
                    <a:pt x="2351" y="6999"/>
                  </a:lnTo>
                  <a:lnTo>
                    <a:pt x="2362" y="7018"/>
                  </a:lnTo>
                  <a:lnTo>
                    <a:pt x="2377" y="7034"/>
                  </a:lnTo>
                  <a:lnTo>
                    <a:pt x="2394" y="7048"/>
                  </a:lnTo>
                  <a:lnTo>
                    <a:pt x="2413" y="7057"/>
                  </a:lnTo>
                  <a:lnTo>
                    <a:pt x="2434" y="7063"/>
                  </a:lnTo>
                  <a:lnTo>
                    <a:pt x="2455" y="7065"/>
                  </a:lnTo>
                  <a:lnTo>
                    <a:pt x="2477" y="7063"/>
                  </a:lnTo>
                  <a:lnTo>
                    <a:pt x="2497" y="705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292" name="Freeform 996"/>
            <p:cNvSpPr>
              <a:spLocks/>
            </p:cNvSpPr>
            <p:nvPr/>
          </p:nvSpPr>
          <p:spPr bwMode="auto">
            <a:xfrm>
              <a:off x="3360" y="3024"/>
              <a:ext cx="162" cy="99"/>
            </a:xfrm>
            <a:custGeom>
              <a:avLst/>
              <a:gdLst/>
              <a:ahLst/>
              <a:cxnLst>
                <a:cxn ang="0">
                  <a:pos x="3562" y="183"/>
                </a:cxn>
                <a:cxn ang="0">
                  <a:pos x="3502" y="64"/>
                </a:cxn>
                <a:cxn ang="0">
                  <a:pos x="3491" y="46"/>
                </a:cxn>
                <a:cxn ang="0">
                  <a:pos x="3476" y="31"/>
                </a:cxn>
                <a:cxn ang="0">
                  <a:pos x="3459" y="18"/>
                </a:cxn>
                <a:cxn ang="0">
                  <a:pos x="3440" y="8"/>
                </a:cxn>
                <a:cxn ang="0">
                  <a:pos x="3418" y="2"/>
                </a:cxn>
                <a:cxn ang="0">
                  <a:pos x="3397" y="0"/>
                </a:cxn>
                <a:cxn ang="0">
                  <a:pos x="3376" y="2"/>
                </a:cxn>
                <a:cxn ang="0">
                  <a:pos x="3356" y="8"/>
                </a:cxn>
                <a:cxn ang="0">
                  <a:pos x="62" y="1486"/>
                </a:cxn>
                <a:cxn ang="0">
                  <a:pos x="44" y="1497"/>
                </a:cxn>
                <a:cxn ang="0">
                  <a:pos x="29" y="1512"/>
                </a:cxn>
                <a:cxn ang="0">
                  <a:pos x="16" y="1530"/>
                </a:cxn>
                <a:cxn ang="0">
                  <a:pos x="7" y="1550"/>
                </a:cxn>
                <a:cxn ang="0">
                  <a:pos x="2" y="1572"/>
                </a:cxn>
                <a:cxn ang="0">
                  <a:pos x="0" y="1594"/>
                </a:cxn>
                <a:cxn ang="0">
                  <a:pos x="2" y="1615"/>
                </a:cxn>
                <a:cxn ang="0">
                  <a:pos x="8" y="1636"/>
                </a:cxn>
                <a:cxn ang="0">
                  <a:pos x="68" y="1773"/>
                </a:cxn>
                <a:cxn ang="0">
                  <a:pos x="3562" y="183"/>
                </a:cxn>
              </a:cxnLst>
              <a:rect l="0" t="0" r="r" b="b"/>
              <a:pathLst>
                <a:path w="3562" h="1773">
                  <a:moveTo>
                    <a:pt x="3562" y="183"/>
                  </a:move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68" y="1773"/>
                  </a:lnTo>
                  <a:lnTo>
                    <a:pt x="3562" y="183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293" name="Freeform 997"/>
            <p:cNvSpPr>
              <a:spLocks/>
            </p:cNvSpPr>
            <p:nvPr/>
          </p:nvSpPr>
          <p:spPr bwMode="auto">
            <a:xfrm>
              <a:off x="3360" y="3024"/>
              <a:ext cx="161" cy="97"/>
            </a:xfrm>
            <a:custGeom>
              <a:avLst/>
              <a:gdLst/>
              <a:ahLst/>
              <a:cxnLst>
                <a:cxn ang="0">
                  <a:pos x="3545" y="153"/>
                </a:cxn>
                <a:cxn ang="0">
                  <a:pos x="3538" y="137"/>
                </a:cxn>
                <a:cxn ang="0">
                  <a:pos x="3529" y="120"/>
                </a:cxn>
                <a:cxn ang="0">
                  <a:pos x="3514" y="90"/>
                </a:cxn>
                <a:cxn ang="0">
                  <a:pos x="3491" y="46"/>
                </a:cxn>
                <a:cxn ang="0">
                  <a:pos x="3459" y="18"/>
                </a:cxn>
                <a:cxn ang="0">
                  <a:pos x="3418" y="2"/>
                </a:cxn>
                <a:cxn ang="0">
                  <a:pos x="3376" y="2"/>
                </a:cxn>
                <a:cxn ang="0">
                  <a:pos x="3257" y="53"/>
                </a:cxn>
                <a:cxn ang="0">
                  <a:pos x="3083" y="131"/>
                </a:cxn>
                <a:cxn ang="0">
                  <a:pos x="2932" y="198"/>
                </a:cxn>
                <a:cxn ang="0">
                  <a:pos x="2800" y="258"/>
                </a:cxn>
                <a:cxn ang="0">
                  <a:pos x="2681" y="312"/>
                </a:cxn>
                <a:cxn ang="0">
                  <a:pos x="2565" y="364"/>
                </a:cxn>
                <a:cxn ang="0">
                  <a:pos x="2450" y="415"/>
                </a:cxn>
                <a:cxn ang="0">
                  <a:pos x="2327" y="471"/>
                </a:cxn>
                <a:cxn ang="0">
                  <a:pos x="2189" y="532"/>
                </a:cxn>
                <a:cxn ang="0">
                  <a:pos x="2031" y="603"/>
                </a:cxn>
                <a:cxn ang="0">
                  <a:pos x="1846" y="686"/>
                </a:cxn>
                <a:cxn ang="0">
                  <a:pos x="1628" y="784"/>
                </a:cxn>
                <a:cxn ang="0">
                  <a:pos x="1370" y="899"/>
                </a:cxn>
                <a:cxn ang="0">
                  <a:pos x="1066" y="1036"/>
                </a:cxn>
                <a:cxn ang="0">
                  <a:pos x="710" y="1195"/>
                </a:cxn>
                <a:cxn ang="0">
                  <a:pos x="294" y="1382"/>
                </a:cxn>
                <a:cxn ang="0">
                  <a:pos x="44" y="1497"/>
                </a:cxn>
                <a:cxn ang="0">
                  <a:pos x="16" y="1530"/>
                </a:cxn>
                <a:cxn ang="0">
                  <a:pos x="2" y="1572"/>
                </a:cxn>
                <a:cxn ang="0">
                  <a:pos x="2" y="1615"/>
                </a:cxn>
                <a:cxn ang="0">
                  <a:pos x="14" y="1648"/>
                </a:cxn>
                <a:cxn ang="0">
                  <a:pos x="21" y="1665"/>
                </a:cxn>
                <a:cxn ang="0">
                  <a:pos x="31" y="1685"/>
                </a:cxn>
                <a:cxn ang="0">
                  <a:pos x="46" y="1719"/>
                </a:cxn>
                <a:cxn ang="0">
                  <a:pos x="162" y="1700"/>
                </a:cxn>
                <a:cxn ang="0">
                  <a:pos x="348" y="1616"/>
                </a:cxn>
                <a:cxn ang="0">
                  <a:pos x="508" y="1543"/>
                </a:cxn>
                <a:cxn ang="0">
                  <a:pos x="648" y="1480"/>
                </a:cxn>
                <a:cxn ang="0">
                  <a:pos x="776" y="1422"/>
                </a:cxn>
                <a:cxn ang="0">
                  <a:pos x="898" y="1367"/>
                </a:cxn>
                <a:cxn ang="0">
                  <a:pos x="1021" y="1311"/>
                </a:cxn>
                <a:cxn ang="0">
                  <a:pos x="1153" y="1251"/>
                </a:cxn>
                <a:cxn ang="0">
                  <a:pos x="1299" y="1186"/>
                </a:cxn>
                <a:cxn ang="0">
                  <a:pos x="1466" y="1110"/>
                </a:cxn>
                <a:cxn ang="0">
                  <a:pos x="1662" y="1020"/>
                </a:cxn>
                <a:cxn ang="0">
                  <a:pos x="1892" y="916"/>
                </a:cxn>
                <a:cxn ang="0">
                  <a:pos x="2166" y="792"/>
                </a:cxn>
                <a:cxn ang="0">
                  <a:pos x="2488" y="646"/>
                </a:cxn>
                <a:cxn ang="0">
                  <a:pos x="2864" y="474"/>
                </a:cxn>
                <a:cxn ang="0">
                  <a:pos x="3304" y="275"/>
                </a:cxn>
              </a:cxnLst>
              <a:rect l="0" t="0" r="r" b="b"/>
              <a:pathLst>
                <a:path w="3550" h="1748">
                  <a:moveTo>
                    <a:pt x="3550" y="163"/>
                  </a:moveTo>
                  <a:lnTo>
                    <a:pt x="3545" y="153"/>
                  </a:lnTo>
                  <a:lnTo>
                    <a:pt x="3541" y="144"/>
                  </a:lnTo>
                  <a:lnTo>
                    <a:pt x="3538" y="137"/>
                  </a:lnTo>
                  <a:lnTo>
                    <a:pt x="3533" y="130"/>
                  </a:lnTo>
                  <a:lnTo>
                    <a:pt x="3529" y="120"/>
                  </a:lnTo>
                  <a:lnTo>
                    <a:pt x="3523" y="108"/>
                  </a:lnTo>
                  <a:lnTo>
                    <a:pt x="3514" y="90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4" y="1648"/>
                  </a:lnTo>
                  <a:lnTo>
                    <a:pt x="18" y="1657"/>
                  </a:lnTo>
                  <a:lnTo>
                    <a:pt x="21" y="1665"/>
                  </a:lnTo>
                  <a:lnTo>
                    <a:pt x="26" y="1673"/>
                  </a:lnTo>
                  <a:lnTo>
                    <a:pt x="31" y="1685"/>
                  </a:lnTo>
                  <a:lnTo>
                    <a:pt x="37" y="1699"/>
                  </a:lnTo>
                  <a:lnTo>
                    <a:pt x="46" y="1719"/>
                  </a:lnTo>
                  <a:lnTo>
                    <a:pt x="57" y="1748"/>
                  </a:lnTo>
                  <a:lnTo>
                    <a:pt x="162" y="1700"/>
                  </a:lnTo>
                  <a:lnTo>
                    <a:pt x="259" y="1656"/>
                  </a:lnTo>
                  <a:lnTo>
                    <a:pt x="348" y="1616"/>
                  </a:lnTo>
                  <a:lnTo>
                    <a:pt x="430" y="1579"/>
                  </a:lnTo>
                  <a:lnTo>
                    <a:pt x="508" y="1543"/>
                  </a:lnTo>
                  <a:lnTo>
                    <a:pt x="579" y="1511"/>
                  </a:lnTo>
                  <a:lnTo>
                    <a:pt x="648" y="1480"/>
                  </a:lnTo>
                  <a:lnTo>
                    <a:pt x="713" y="1451"/>
                  </a:lnTo>
                  <a:lnTo>
                    <a:pt x="776" y="1422"/>
                  </a:lnTo>
                  <a:lnTo>
                    <a:pt x="837" y="1395"/>
                  </a:lnTo>
                  <a:lnTo>
                    <a:pt x="898" y="1367"/>
                  </a:lnTo>
                  <a:lnTo>
                    <a:pt x="959" y="1340"/>
                  </a:lnTo>
                  <a:lnTo>
                    <a:pt x="1021" y="1311"/>
                  </a:lnTo>
                  <a:lnTo>
                    <a:pt x="1085" y="1282"/>
                  </a:lnTo>
                  <a:lnTo>
                    <a:pt x="1153" y="1251"/>
                  </a:lnTo>
                  <a:lnTo>
                    <a:pt x="1223" y="1220"/>
                  </a:lnTo>
                  <a:lnTo>
                    <a:pt x="1299" y="1186"/>
                  </a:lnTo>
                  <a:lnTo>
                    <a:pt x="1379" y="1149"/>
                  </a:lnTo>
                  <a:lnTo>
                    <a:pt x="1466" y="1110"/>
                  </a:lnTo>
                  <a:lnTo>
                    <a:pt x="1560" y="1067"/>
                  </a:lnTo>
                  <a:lnTo>
                    <a:pt x="1662" y="1020"/>
                  </a:lnTo>
                  <a:lnTo>
                    <a:pt x="1772" y="971"/>
                  </a:lnTo>
                  <a:lnTo>
                    <a:pt x="1892" y="916"/>
                  </a:lnTo>
                  <a:lnTo>
                    <a:pt x="2024" y="857"/>
                  </a:lnTo>
                  <a:lnTo>
                    <a:pt x="2166" y="792"/>
                  </a:lnTo>
                  <a:lnTo>
                    <a:pt x="2320" y="722"/>
                  </a:lnTo>
                  <a:lnTo>
                    <a:pt x="2488" y="646"/>
                  </a:lnTo>
                  <a:lnTo>
                    <a:pt x="2668" y="564"/>
                  </a:lnTo>
                  <a:lnTo>
                    <a:pt x="2864" y="474"/>
                  </a:lnTo>
                  <a:lnTo>
                    <a:pt x="3075" y="378"/>
                  </a:lnTo>
                  <a:lnTo>
                    <a:pt x="3304" y="275"/>
                  </a:lnTo>
                  <a:lnTo>
                    <a:pt x="3550" y="163"/>
                  </a:lnTo>
                  <a:close/>
                </a:path>
              </a:pathLst>
            </a:custGeom>
            <a:solidFill>
              <a:srgbClr val="BFC7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294" name="Freeform 998"/>
            <p:cNvSpPr>
              <a:spLocks/>
            </p:cNvSpPr>
            <p:nvPr/>
          </p:nvSpPr>
          <p:spPr bwMode="auto">
            <a:xfrm>
              <a:off x="3360" y="3024"/>
              <a:ext cx="161" cy="96"/>
            </a:xfrm>
            <a:custGeom>
              <a:avLst/>
              <a:gdLst/>
              <a:ahLst/>
              <a:cxnLst>
                <a:cxn ang="0">
                  <a:pos x="3534" y="135"/>
                </a:cxn>
                <a:cxn ang="0">
                  <a:pos x="3529" y="123"/>
                </a:cxn>
                <a:cxn ang="0">
                  <a:pos x="3523" y="110"/>
                </a:cxn>
                <a:cxn ang="0">
                  <a:pos x="3511" y="84"/>
                </a:cxn>
                <a:cxn ang="0">
                  <a:pos x="3491" y="46"/>
                </a:cxn>
                <a:cxn ang="0">
                  <a:pos x="3459" y="18"/>
                </a:cxn>
                <a:cxn ang="0">
                  <a:pos x="3418" y="2"/>
                </a:cxn>
                <a:cxn ang="0">
                  <a:pos x="3376" y="2"/>
                </a:cxn>
                <a:cxn ang="0">
                  <a:pos x="3257" y="53"/>
                </a:cxn>
                <a:cxn ang="0">
                  <a:pos x="3083" y="131"/>
                </a:cxn>
                <a:cxn ang="0">
                  <a:pos x="2932" y="198"/>
                </a:cxn>
                <a:cxn ang="0">
                  <a:pos x="2800" y="258"/>
                </a:cxn>
                <a:cxn ang="0">
                  <a:pos x="2681" y="312"/>
                </a:cxn>
                <a:cxn ang="0">
                  <a:pos x="2565" y="364"/>
                </a:cxn>
                <a:cxn ang="0">
                  <a:pos x="2450" y="415"/>
                </a:cxn>
                <a:cxn ang="0">
                  <a:pos x="2327" y="471"/>
                </a:cxn>
                <a:cxn ang="0">
                  <a:pos x="2189" y="532"/>
                </a:cxn>
                <a:cxn ang="0">
                  <a:pos x="2031" y="603"/>
                </a:cxn>
                <a:cxn ang="0">
                  <a:pos x="1846" y="686"/>
                </a:cxn>
                <a:cxn ang="0">
                  <a:pos x="1628" y="784"/>
                </a:cxn>
                <a:cxn ang="0">
                  <a:pos x="1370" y="899"/>
                </a:cxn>
                <a:cxn ang="0">
                  <a:pos x="1066" y="1036"/>
                </a:cxn>
                <a:cxn ang="0">
                  <a:pos x="710" y="1195"/>
                </a:cxn>
                <a:cxn ang="0">
                  <a:pos x="294" y="1382"/>
                </a:cxn>
                <a:cxn ang="0">
                  <a:pos x="44" y="1497"/>
                </a:cxn>
                <a:cxn ang="0">
                  <a:pos x="16" y="1530"/>
                </a:cxn>
                <a:cxn ang="0">
                  <a:pos x="2" y="1572"/>
                </a:cxn>
                <a:cxn ang="0">
                  <a:pos x="2" y="1615"/>
                </a:cxn>
                <a:cxn ang="0">
                  <a:pos x="13" y="1646"/>
                </a:cxn>
                <a:cxn ang="0">
                  <a:pos x="19" y="1658"/>
                </a:cxn>
                <a:cxn ang="0">
                  <a:pos x="26" y="1674"/>
                </a:cxn>
                <a:cxn ang="0">
                  <a:pos x="37" y="1702"/>
                </a:cxn>
                <a:cxn ang="0">
                  <a:pos x="151" y="1676"/>
                </a:cxn>
                <a:cxn ang="0">
                  <a:pos x="337" y="1592"/>
                </a:cxn>
                <a:cxn ang="0">
                  <a:pos x="497" y="1520"/>
                </a:cxn>
                <a:cxn ang="0">
                  <a:pos x="637" y="1457"/>
                </a:cxn>
                <a:cxn ang="0">
                  <a:pos x="765" y="1399"/>
                </a:cxn>
                <a:cxn ang="0">
                  <a:pos x="886" y="1344"/>
                </a:cxn>
                <a:cxn ang="0">
                  <a:pos x="1010" y="1288"/>
                </a:cxn>
                <a:cxn ang="0">
                  <a:pos x="1141" y="1229"/>
                </a:cxn>
                <a:cxn ang="0">
                  <a:pos x="1287" y="1163"/>
                </a:cxn>
                <a:cxn ang="0">
                  <a:pos x="1455" y="1087"/>
                </a:cxn>
                <a:cxn ang="0">
                  <a:pos x="1650" y="998"/>
                </a:cxn>
                <a:cxn ang="0">
                  <a:pos x="1881" y="894"/>
                </a:cxn>
                <a:cxn ang="0">
                  <a:pos x="2154" y="771"/>
                </a:cxn>
                <a:cxn ang="0">
                  <a:pos x="2477" y="625"/>
                </a:cxn>
                <a:cxn ang="0">
                  <a:pos x="2853" y="453"/>
                </a:cxn>
                <a:cxn ang="0">
                  <a:pos x="3293" y="254"/>
                </a:cxn>
              </a:cxnLst>
              <a:rect l="0" t="0" r="r" b="b"/>
              <a:pathLst>
                <a:path w="3539" h="1724">
                  <a:moveTo>
                    <a:pt x="3539" y="143"/>
                  </a:moveTo>
                  <a:lnTo>
                    <a:pt x="3534" y="135"/>
                  </a:lnTo>
                  <a:lnTo>
                    <a:pt x="3531" y="129"/>
                  </a:lnTo>
                  <a:lnTo>
                    <a:pt x="3529" y="123"/>
                  </a:lnTo>
                  <a:lnTo>
                    <a:pt x="3526" y="117"/>
                  </a:lnTo>
                  <a:lnTo>
                    <a:pt x="3523" y="110"/>
                  </a:lnTo>
                  <a:lnTo>
                    <a:pt x="3518" y="99"/>
                  </a:lnTo>
                  <a:lnTo>
                    <a:pt x="3511" y="84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3" y="1646"/>
                  </a:lnTo>
                  <a:lnTo>
                    <a:pt x="16" y="1652"/>
                  </a:lnTo>
                  <a:lnTo>
                    <a:pt x="19" y="1658"/>
                  </a:lnTo>
                  <a:lnTo>
                    <a:pt x="22" y="1666"/>
                  </a:lnTo>
                  <a:lnTo>
                    <a:pt x="26" y="1674"/>
                  </a:lnTo>
                  <a:lnTo>
                    <a:pt x="31" y="1686"/>
                  </a:lnTo>
                  <a:lnTo>
                    <a:pt x="37" y="1702"/>
                  </a:lnTo>
                  <a:lnTo>
                    <a:pt x="46" y="1724"/>
                  </a:lnTo>
                  <a:lnTo>
                    <a:pt x="151" y="1676"/>
                  </a:lnTo>
                  <a:lnTo>
                    <a:pt x="248" y="1633"/>
                  </a:lnTo>
                  <a:lnTo>
                    <a:pt x="337" y="1592"/>
                  </a:lnTo>
                  <a:lnTo>
                    <a:pt x="419" y="1555"/>
                  </a:lnTo>
                  <a:lnTo>
                    <a:pt x="497" y="1520"/>
                  </a:lnTo>
                  <a:lnTo>
                    <a:pt x="568" y="1488"/>
                  </a:lnTo>
                  <a:lnTo>
                    <a:pt x="637" y="1457"/>
                  </a:lnTo>
                  <a:lnTo>
                    <a:pt x="702" y="1427"/>
                  </a:lnTo>
                  <a:lnTo>
                    <a:pt x="765" y="1399"/>
                  </a:lnTo>
                  <a:lnTo>
                    <a:pt x="826" y="1372"/>
                  </a:lnTo>
                  <a:lnTo>
                    <a:pt x="886" y="1344"/>
                  </a:lnTo>
                  <a:lnTo>
                    <a:pt x="948" y="1316"/>
                  </a:lnTo>
                  <a:lnTo>
                    <a:pt x="1010" y="1288"/>
                  </a:lnTo>
                  <a:lnTo>
                    <a:pt x="1074" y="1259"/>
                  </a:lnTo>
                  <a:lnTo>
                    <a:pt x="1141" y="1229"/>
                  </a:lnTo>
                  <a:lnTo>
                    <a:pt x="1212" y="1197"/>
                  </a:lnTo>
                  <a:lnTo>
                    <a:pt x="1287" y="1163"/>
                  </a:lnTo>
                  <a:lnTo>
                    <a:pt x="1368" y="1126"/>
                  </a:lnTo>
                  <a:lnTo>
                    <a:pt x="1455" y="1087"/>
                  </a:lnTo>
                  <a:lnTo>
                    <a:pt x="1548" y="1045"/>
                  </a:lnTo>
                  <a:lnTo>
                    <a:pt x="1650" y="998"/>
                  </a:lnTo>
                  <a:lnTo>
                    <a:pt x="1761" y="949"/>
                  </a:lnTo>
                  <a:lnTo>
                    <a:pt x="1881" y="894"/>
                  </a:lnTo>
                  <a:lnTo>
                    <a:pt x="2013" y="835"/>
                  </a:lnTo>
                  <a:lnTo>
                    <a:pt x="2154" y="771"/>
                  </a:lnTo>
                  <a:lnTo>
                    <a:pt x="2308" y="700"/>
                  </a:lnTo>
                  <a:lnTo>
                    <a:pt x="2477" y="625"/>
                  </a:lnTo>
                  <a:lnTo>
                    <a:pt x="2657" y="543"/>
                  </a:lnTo>
                  <a:lnTo>
                    <a:pt x="2853" y="453"/>
                  </a:lnTo>
                  <a:lnTo>
                    <a:pt x="3064" y="357"/>
                  </a:lnTo>
                  <a:lnTo>
                    <a:pt x="3293" y="254"/>
                  </a:lnTo>
                  <a:lnTo>
                    <a:pt x="3539" y="143"/>
                  </a:lnTo>
                  <a:close/>
                </a:path>
              </a:pathLst>
            </a:custGeom>
            <a:solidFill>
              <a:srgbClr val="C9D1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295" name="Freeform 999"/>
            <p:cNvSpPr>
              <a:spLocks/>
            </p:cNvSpPr>
            <p:nvPr/>
          </p:nvSpPr>
          <p:spPr bwMode="auto">
            <a:xfrm>
              <a:off x="3360" y="3024"/>
              <a:ext cx="160" cy="94"/>
            </a:xfrm>
            <a:custGeom>
              <a:avLst/>
              <a:gdLst/>
              <a:ahLst/>
              <a:cxnLst>
                <a:cxn ang="0">
                  <a:pos x="3522" y="112"/>
                </a:cxn>
                <a:cxn ang="0">
                  <a:pos x="3513" y="91"/>
                </a:cxn>
                <a:cxn ang="0">
                  <a:pos x="3491" y="46"/>
                </a:cxn>
                <a:cxn ang="0">
                  <a:pos x="3459" y="18"/>
                </a:cxn>
                <a:cxn ang="0">
                  <a:pos x="3418" y="2"/>
                </a:cxn>
                <a:cxn ang="0">
                  <a:pos x="3376" y="2"/>
                </a:cxn>
                <a:cxn ang="0">
                  <a:pos x="3257" y="53"/>
                </a:cxn>
                <a:cxn ang="0">
                  <a:pos x="3083" y="131"/>
                </a:cxn>
                <a:cxn ang="0">
                  <a:pos x="2932" y="198"/>
                </a:cxn>
                <a:cxn ang="0">
                  <a:pos x="2800" y="258"/>
                </a:cxn>
                <a:cxn ang="0">
                  <a:pos x="2681" y="312"/>
                </a:cxn>
                <a:cxn ang="0">
                  <a:pos x="2565" y="364"/>
                </a:cxn>
                <a:cxn ang="0">
                  <a:pos x="2450" y="415"/>
                </a:cxn>
                <a:cxn ang="0">
                  <a:pos x="2327" y="471"/>
                </a:cxn>
                <a:cxn ang="0">
                  <a:pos x="2189" y="532"/>
                </a:cxn>
                <a:cxn ang="0">
                  <a:pos x="2031" y="603"/>
                </a:cxn>
                <a:cxn ang="0">
                  <a:pos x="1846" y="686"/>
                </a:cxn>
                <a:cxn ang="0">
                  <a:pos x="1628" y="784"/>
                </a:cxn>
                <a:cxn ang="0">
                  <a:pos x="1370" y="899"/>
                </a:cxn>
                <a:cxn ang="0">
                  <a:pos x="1066" y="1036"/>
                </a:cxn>
                <a:cxn ang="0">
                  <a:pos x="710" y="1195"/>
                </a:cxn>
                <a:cxn ang="0">
                  <a:pos x="294" y="1382"/>
                </a:cxn>
                <a:cxn ang="0">
                  <a:pos x="44" y="1497"/>
                </a:cxn>
                <a:cxn ang="0">
                  <a:pos x="16" y="1530"/>
                </a:cxn>
                <a:cxn ang="0">
                  <a:pos x="2" y="1572"/>
                </a:cxn>
                <a:cxn ang="0">
                  <a:pos x="2" y="1615"/>
                </a:cxn>
                <a:cxn ang="0">
                  <a:pos x="14" y="1648"/>
                </a:cxn>
                <a:cxn ang="0">
                  <a:pos x="25" y="1671"/>
                </a:cxn>
                <a:cxn ang="0">
                  <a:pos x="141" y="1651"/>
                </a:cxn>
                <a:cxn ang="0">
                  <a:pos x="326" y="1568"/>
                </a:cxn>
                <a:cxn ang="0">
                  <a:pos x="486" y="1496"/>
                </a:cxn>
                <a:cxn ang="0">
                  <a:pos x="626" y="1433"/>
                </a:cxn>
                <a:cxn ang="0">
                  <a:pos x="754" y="1375"/>
                </a:cxn>
                <a:cxn ang="0">
                  <a:pos x="875" y="1320"/>
                </a:cxn>
                <a:cxn ang="0">
                  <a:pos x="999" y="1264"/>
                </a:cxn>
                <a:cxn ang="0">
                  <a:pos x="1130" y="1205"/>
                </a:cxn>
                <a:cxn ang="0">
                  <a:pos x="1276" y="1140"/>
                </a:cxn>
                <a:cxn ang="0">
                  <a:pos x="1443" y="1064"/>
                </a:cxn>
                <a:cxn ang="0">
                  <a:pos x="1639" y="975"/>
                </a:cxn>
                <a:cxn ang="0">
                  <a:pos x="1870" y="872"/>
                </a:cxn>
                <a:cxn ang="0">
                  <a:pos x="2143" y="749"/>
                </a:cxn>
                <a:cxn ang="0">
                  <a:pos x="2464" y="603"/>
                </a:cxn>
                <a:cxn ang="0">
                  <a:pos x="2841" y="432"/>
                </a:cxn>
                <a:cxn ang="0">
                  <a:pos x="3281" y="234"/>
                </a:cxn>
              </a:cxnLst>
              <a:rect l="0" t="0" r="r" b="b"/>
              <a:pathLst>
                <a:path w="3526" h="1698">
                  <a:moveTo>
                    <a:pt x="3526" y="123"/>
                  </a:moveTo>
                  <a:lnTo>
                    <a:pt x="3522" y="112"/>
                  </a:lnTo>
                  <a:lnTo>
                    <a:pt x="3518" y="103"/>
                  </a:lnTo>
                  <a:lnTo>
                    <a:pt x="3513" y="91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4" y="1648"/>
                  </a:lnTo>
                  <a:lnTo>
                    <a:pt x="18" y="1657"/>
                  </a:lnTo>
                  <a:lnTo>
                    <a:pt x="25" y="1671"/>
                  </a:lnTo>
                  <a:lnTo>
                    <a:pt x="36" y="1698"/>
                  </a:lnTo>
                  <a:lnTo>
                    <a:pt x="141" y="1651"/>
                  </a:lnTo>
                  <a:lnTo>
                    <a:pt x="237" y="1608"/>
                  </a:lnTo>
                  <a:lnTo>
                    <a:pt x="326" y="1568"/>
                  </a:lnTo>
                  <a:lnTo>
                    <a:pt x="409" y="1530"/>
                  </a:lnTo>
                  <a:lnTo>
                    <a:pt x="486" y="1496"/>
                  </a:lnTo>
                  <a:lnTo>
                    <a:pt x="558" y="1463"/>
                  </a:lnTo>
                  <a:lnTo>
                    <a:pt x="626" y="1433"/>
                  </a:lnTo>
                  <a:lnTo>
                    <a:pt x="691" y="1403"/>
                  </a:lnTo>
                  <a:lnTo>
                    <a:pt x="754" y="1375"/>
                  </a:lnTo>
                  <a:lnTo>
                    <a:pt x="815" y="1347"/>
                  </a:lnTo>
                  <a:lnTo>
                    <a:pt x="875" y="1320"/>
                  </a:lnTo>
                  <a:lnTo>
                    <a:pt x="936" y="1292"/>
                  </a:lnTo>
                  <a:lnTo>
                    <a:pt x="999" y="1264"/>
                  </a:lnTo>
                  <a:lnTo>
                    <a:pt x="1063" y="1236"/>
                  </a:lnTo>
                  <a:lnTo>
                    <a:pt x="1130" y="1205"/>
                  </a:lnTo>
                  <a:lnTo>
                    <a:pt x="1201" y="1173"/>
                  </a:lnTo>
                  <a:lnTo>
                    <a:pt x="1276" y="1140"/>
                  </a:lnTo>
                  <a:lnTo>
                    <a:pt x="1357" y="1103"/>
                  </a:lnTo>
                  <a:lnTo>
                    <a:pt x="1443" y="1064"/>
                  </a:lnTo>
                  <a:lnTo>
                    <a:pt x="1537" y="1022"/>
                  </a:lnTo>
                  <a:lnTo>
                    <a:pt x="1639" y="975"/>
                  </a:lnTo>
                  <a:lnTo>
                    <a:pt x="1749" y="926"/>
                  </a:lnTo>
                  <a:lnTo>
                    <a:pt x="1870" y="872"/>
                  </a:lnTo>
                  <a:lnTo>
                    <a:pt x="2000" y="813"/>
                  </a:lnTo>
                  <a:lnTo>
                    <a:pt x="2143" y="749"/>
                  </a:lnTo>
                  <a:lnTo>
                    <a:pt x="2297" y="679"/>
                  </a:lnTo>
                  <a:lnTo>
                    <a:pt x="2464" y="603"/>
                  </a:lnTo>
                  <a:lnTo>
                    <a:pt x="2646" y="521"/>
                  </a:lnTo>
                  <a:lnTo>
                    <a:pt x="2841" y="432"/>
                  </a:lnTo>
                  <a:lnTo>
                    <a:pt x="3053" y="337"/>
                  </a:lnTo>
                  <a:lnTo>
                    <a:pt x="3281" y="234"/>
                  </a:lnTo>
                  <a:lnTo>
                    <a:pt x="3526" y="123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296" name="Freeform 1000"/>
            <p:cNvSpPr>
              <a:spLocks/>
            </p:cNvSpPr>
            <p:nvPr/>
          </p:nvSpPr>
          <p:spPr bwMode="auto">
            <a:xfrm>
              <a:off x="3360" y="3024"/>
              <a:ext cx="160" cy="93"/>
            </a:xfrm>
            <a:custGeom>
              <a:avLst/>
              <a:gdLst/>
              <a:ahLst/>
              <a:cxnLst>
                <a:cxn ang="0">
                  <a:pos x="3513" y="96"/>
                </a:cxn>
                <a:cxn ang="0">
                  <a:pos x="3508" y="81"/>
                </a:cxn>
                <a:cxn ang="0">
                  <a:pos x="3491" y="46"/>
                </a:cxn>
                <a:cxn ang="0">
                  <a:pos x="3459" y="18"/>
                </a:cxn>
                <a:cxn ang="0">
                  <a:pos x="3418" y="2"/>
                </a:cxn>
                <a:cxn ang="0">
                  <a:pos x="3376" y="2"/>
                </a:cxn>
                <a:cxn ang="0">
                  <a:pos x="3257" y="53"/>
                </a:cxn>
                <a:cxn ang="0">
                  <a:pos x="3083" y="131"/>
                </a:cxn>
                <a:cxn ang="0">
                  <a:pos x="2932" y="198"/>
                </a:cxn>
                <a:cxn ang="0">
                  <a:pos x="2800" y="258"/>
                </a:cxn>
                <a:cxn ang="0">
                  <a:pos x="2681" y="312"/>
                </a:cxn>
                <a:cxn ang="0">
                  <a:pos x="2565" y="364"/>
                </a:cxn>
                <a:cxn ang="0">
                  <a:pos x="2450" y="415"/>
                </a:cxn>
                <a:cxn ang="0">
                  <a:pos x="2327" y="471"/>
                </a:cxn>
                <a:cxn ang="0">
                  <a:pos x="2189" y="532"/>
                </a:cxn>
                <a:cxn ang="0">
                  <a:pos x="2031" y="603"/>
                </a:cxn>
                <a:cxn ang="0">
                  <a:pos x="1846" y="686"/>
                </a:cxn>
                <a:cxn ang="0">
                  <a:pos x="1628" y="784"/>
                </a:cxn>
                <a:cxn ang="0">
                  <a:pos x="1370" y="899"/>
                </a:cxn>
                <a:cxn ang="0">
                  <a:pos x="1066" y="1036"/>
                </a:cxn>
                <a:cxn ang="0">
                  <a:pos x="710" y="1195"/>
                </a:cxn>
                <a:cxn ang="0">
                  <a:pos x="294" y="1382"/>
                </a:cxn>
                <a:cxn ang="0">
                  <a:pos x="44" y="1497"/>
                </a:cxn>
                <a:cxn ang="0">
                  <a:pos x="16" y="1530"/>
                </a:cxn>
                <a:cxn ang="0">
                  <a:pos x="2" y="1572"/>
                </a:cxn>
                <a:cxn ang="0">
                  <a:pos x="2" y="1615"/>
                </a:cxn>
                <a:cxn ang="0">
                  <a:pos x="12" y="1644"/>
                </a:cxn>
                <a:cxn ang="0">
                  <a:pos x="18" y="1657"/>
                </a:cxn>
                <a:cxn ang="0">
                  <a:pos x="130" y="1627"/>
                </a:cxn>
                <a:cxn ang="0">
                  <a:pos x="315" y="1543"/>
                </a:cxn>
                <a:cxn ang="0">
                  <a:pos x="474" y="1472"/>
                </a:cxn>
                <a:cxn ang="0">
                  <a:pos x="615" y="1408"/>
                </a:cxn>
                <a:cxn ang="0">
                  <a:pos x="743" y="1352"/>
                </a:cxn>
                <a:cxn ang="0">
                  <a:pos x="864" y="1297"/>
                </a:cxn>
                <a:cxn ang="0">
                  <a:pos x="987" y="1241"/>
                </a:cxn>
                <a:cxn ang="0">
                  <a:pos x="1119" y="1182"/>
                </a:cxn>
                <a:cxn ang="0">
                  <a:pos x="1265" y="1116"/>
                </a:cxn>
                <a:cxn ang="0">
                  <a:pos x="1432" y="1042"/>
                </a:cxn>
                <a:cxn ang="0">
                  <a:pos x="1628" y="953"/>
                </a:cxn>
                <a:cxn ang="0">
                  <a:pos x="1859" y="850"/>
                </a:cxn>
                <a:cxn ang="0">
                  <a:pos x="2132" y="726"/>
                </a:cxn>
                <a:cxn ang="0">
                  <a:pos x="2453" y="582"/>
                </a:cxn>
                <a:cxn ang="0">
                  <a:pos x="2830" y="412"/>
                </a:cxn>
                <a:cxn ang="0">
                  <a:pos x="3269" y="214"/>
                </a:cxn>
              </a:cxnLst>
              <a:rect l="0" t="0" r="r" b="b"/>
              <a:pathLst>
                <a:path w="3515" h="1674">
                  <a:moveTo>
                    <a:pt x="3515" y="103"/>
                  </a:moveTo>
                  <a:lnTo>
                    <a:pt x="3513" y="96"/>
                  </a:lnTo>
                  <a:lnTo>
                    <a:pt x="3511" y="91"/>
                  </a:lnTo>
                  <a:lnTo>
                    <a:pt x="3508" y="81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2" y="1644"/>
                  </a:lnTo>
                  <a:lnTo>
                    <a:pt x="15" y="1649"/>
                  </a:lnTo>
                  <a:lnTo>
                    <a:pt x="18" y="1657"/>
                  </a:lnTo>
                  <a:lnTo>
                    <a:pt x="25" y="1674"/>
                  </a:lnTo>
                  <a:lnTo>
                    <a:pt x="130" y="1627"/>
                  </a:lnTo>
                  <a:lnTo>
                    <a:pt x="225" y="1583"/>
                  </a:lnTo>
                  <a:lnTo>
                    <a:pt x="315" y="1543"/>
                  </a:lnTo>
                  <a:lnTo>
                    <a:pt x="398" y="1506"/>
                  </a:lnTo>
                  <a:lnTo>
                    <a:pt x="474" y="1472"/>
                  </a:lnTo>
                  <a:lnTo>
                    <a:pt x="547" y="1439"/>
                  </a:lnTo>
                  <a:lnTo>
                    <a:pt x="615" y="1408"/>
                  </a:lnTo>
                  <a:lnTo>
                    <a:pt x="679" y="1379"/>
                  </a:lnTo>
                  <a:lnTo>
                    <a:pt x="743" y="1352"/>
                  </a:lnTo>
                  <a:lnTo>
                    <a:pt x="804" y="1324"/>
                  </a:lnTo>
                  <a:lnTo>
                    <a:pt x="864" y="1297"/>
                  </a:lnTo>
                  <a:lnTo>
                    <a:pt x="925" y="1269"/>
                  </a:lnTo>
                  <a:lnTo>
                    <a:pt x="987" y="1241"/>
                  </a:lnTo>
                  <a:lnTo>
                    <a:pt x="1052" y="1212"/>
                  </a:lnTo>
                  <a:lnTo>
                    <a:pt x="1119" y="1182"/>
                  </a:lnTo>
                  <a:lnTo>
                    <a:pt x="1189" y="1150"/>
                  </a:lnTo>
                  <a:lnTo>
                    <a:pt x="1265" y="1116"/>
                  </a:lnTo>
                  <a:lnTo>
                    <a:pt x="1345" y="1081"/>
                  </a:lnTo>
                  <a:lnTo>
                    <a:pt x="1432" y="1042"/>
                  </a:lnTo>
                  <a:lnTo>
                    <a:pt x="1526" y="999"/>
                  </a:lnTo>
                  <a:lnTo>
                    <a:pt x="1628" y="953"/>
                  </a:lnTo>
                  <a:lnTo>
                    <a:pt x="1738" y="903"/>
                  </a:lnTo>
                  <a:lnTo>
                    <a:pt x="1859" y="850"/>
                  </a:lnTo>
                  <a:lnTo>
                    <a:pt x="1989" y="791"/>
                  </a:lnTo>
                  <a:lnTo>
                    <a:pt x="2132" y="726"/>
                  </a:lnTo>
                  <a:lnTo>
                    <a:pt x="2286" y="657"/>
                  </a:lnTo>
                  <a:lnTo>
                    <a:pt x="2453" y="582"/>
                  </a:lnTo>
                  <a:lnTo>
                    <a:pt x="2635" y="500"/>
                  </a:lnTo>
                  <a:lnTo>
                    <a:pt x="2830" y="412"/>
                  </a:lnTo>
                  <a:lnTo>
                    <a:pt x="3042" y="316"/>
                  </a:lnTo>
                  <a:lnTo>
                    <a:pt x="3269" y="214"/>
                  </a:lnTo>
                  <a:lnTo>
                    <a:pt x="3515" y="103"/>
                  </a:lnTo>
                  <a:close/>
                </a:path>
              </a:pathLst>
            </a:custGeom>
            <a:solidFill>
              <a:srgbClr val="D6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297" name="Freeform 1001"/>
            <p:cNvSpPr>
              <a:spLocks/>
            </p:cNvSpPr>
            <p:nvPr/>
          </p:nvSpPr>
          <p:spPr bwMode="auto">
            <a:xfrm>
              <a:off x="3360" y="3024"/>
              <a:ext cx="159" cy="92"/>
            </a:xfrm>
            <a:custGeom>
              <a:avLst/>
              <a:gdLst/>
              <a:ahLst/>
              <a:cxnLst>
                <a:cxn ang="0">
                  <a:pos x="3503" y="83"/>
                </a:cxn>
                <a:cxn ang="0">
                  <a:pos x="3502" y="64"/>
                </a:cxn>
                <a:cxn ang="0">
                  <a:pos x="3491" y="46"/>
                </a:cxn>
                <a:cxn ang="0">
                  <a:pos x="3476" y="31"/>
                </a:cxn>
                <a:cxn ang="0">
                  <a:pos x="3459" y="18"/>
                </a:cxn>
                <a:cxn ang="0">
                  <a:pos x="3440" y="8"/>
                </a:cxn>
                <a:cxn ang="0">
                  <a:pos x="3418" y="2"/>
                </a:cxn>
                <a:cxn ang="0">
                  <a:pos x="3397" y="0"/>
                </a:cxn>
                <a:cxn ang="0">
                  <a:pos x="3376" y="2"/>
                </a:cxn>
                <a:cxn ang="0">
                  <a:pos x="3356" y="8"/>
                </a:cxn>
                <a:cxn ang="0">
                  <a:pos x="62" y="1486"/>
                </a:cxn>
                <a:cxn ang="0">
                  <a:pos x="44" y="1497"/>
                </a:cxn>
                <a:cxn ang="0">
                  <a:pos x="29" y="1512"/>
                </a:cxn>
                <a:cxn ang="0">
                  <a:pos x="16" y="1530"/>
                </a:cxn>
                <a:cxn ang="0">
                  <a:pos x="7" y="1550"/>
                </a:cxn>
                <a:cxn ang="0">
                  <a:pos x="2" y="1572"/>
                </a:cxn>
                <a:cxn ang="0">
                  <a:pos x="0" y="1594"/>
                </a:cxn>
                <a:cxn ang="0">
                  <a:pos x="2" y="1615"/>
                </a:cxn>
                <a:cxn ang="0">
                  <a:pos x="8" y="1636"/>
                </a:cxn>
                <a:cxn ang="0">
                  <a:pos x="13" y="1649"/>
                </a:cxn>
                <a:cxn ang="0">
                  <a:pos x="3503" y="83"/>
                </a:cxn>
              </a:cxnLst>
              <a:rect l="0" t="0" r="r" b="b"/>
              <a:pathLst>
                <a:path w="3503" h="1649">
                  <a:moveTo>
                    <a:pt x="3503" y="83"/>
                  </a:move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3" y="1649"/>
                  </a:lnTo>
                  <a:lnTo>
                    <a:pt x="3503" y="83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298" name="Freeform 1002"/>
            <p:cNvSpPr>
              <a:spLocks/>
            </p:cNvSpPr>
            <p:nvPr/>
          </p:nvSpPr>
          <p:spPr bwMode="auto">
            <a:xfrm>
              <a:off x="3533" y="3064"/>
              <a:ext cx="2" cy="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9" y="0"/>
                </a:cxn>
                <a:cxn ang="0">
                  <a:pos x="16" y="2"/>
                </a:cxn>
                <a:cxn ang="0">
                  <a:pos x="22" y="7"/>
                </a:cxn>
                <a:cxn ang="0">
                  <a:pos x="26" y="13"/>
                </a:cxn>
                <a:cxn ang="0">
                  <a:pos x="28" y="21"/>
                </a:cxn>
                <a:cxn ang="0">
                  <a:pos x="27" y="29"/>
                </a:cxn>
                <a:cxn ang="0">
                  <a:pos x="23" y="35"/>
                </a:cxn>
                <a:cxn ang="0">
                  <a:pos x="16" y="40"/>
                </a:cxn>
                <a:cxn ang="0">
                  <a:pos x="0" y="2"/>
                </a:cxn>
              </a:cxnLst>
              <a:rect l="0" t="0" r="r" b="b"/>
              <a:pathLst>
                <a:path w="28" h="40">
                  <a:moveTo>
                    <a:pt x="0" y="2"/>
                  </a:moveTo>
                  <a:lnTo>
                    <a:pt x="9" y="0"/>
                  </a:lnTo>
                  <a:lnTo>
                    <a:pt x="16" y="2"/>
                  </a:lnTo>
                  <a:lnTo>
                    <a:pt x="22" y="7"/>
                  </a:lnTo>
                  <a:lnTo>
                    <a:pt x="26" y="13"/>
                  </a:lnTo>
                  <a:lnTo>
                    <a:pt x="28" y="21"/>
                  </a:lnTo>
                  <a:lnTo>
                    <a:pt x="27" y="29"/>
                  </a:lnTo>
                  <a:lnTo>
                    <a:pt x="23" y="35"/>
                  </a:lnTo>
                  <a:lnTo>
                    <a:pt x="16" y="4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299" name="Freeform 1003"/>
            <p:cNvSpPr>
              <a:spLocks/>
            </p:cNvSpPr>
            <p:nvPr/>
          </p:nvSpPr>
          <p:spPr bwMode="auto">
            <a:xfrm>
              <a:off x="3374" y="3064"/>
              <a:ext cx="160" cy="90"/>
            </a:xfrm>
            <a:custGeom>
              <a:avLst/>
              <a:gdLst/>
              <a:ahLst/>
              <a:cxnLst>
                <a:cxn ang="0">
                  <a:pos x="8" y="1596"/>
                </a:cxn>
                <a:cxn ang="0">
                  <a:pos x="0" y="1577"/>
                </a:cxn>
                <a:cxn ang="0">
                  <a:pos x="3513" y="0"/>
                </a:cxn>
                <a:cxn ang="0">
                  <a:pos x="3529" y="38"/>
                </a:cxn>
                <a:cxn ang="0">
                  <a:pos x="16" y="1614"/>
                </a:cxn>
                <a:cxn ang="0">
                  <a:pos x="8" y="1596"/>
                </a:cxn>
              </a:cxnLst>
              <a:rect l="0" t="0" r="r" b="b"/>
              <a:pathLst>
                <a:path w="3529" h="1614">
                  <a:moveTo>
                    <a:pt x="8" y="1596"/>
                  </a:moveTo>
                  <a:lnTo>
                    <a:pt x="0" y="1577"/>
                  </a:lnTo>
                  <a:lnTo>
                    <a:pt x="3513" y="0"/>
                  </a:lnTo>
                  <a:lnTo>
                    <a:pt x="3529" y="38"/>
                  </a:lnTo>
                  <a:lnTo>
                    <a:pt x="16" y="1614"/>
                  </a:lnTo>
                  <a:lnTo>
                    <a:pt x="8" y="1596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300" name="Freeform 1004"/>
            <p:cNvSpPr>
              <a:spLocks/>
            </p:cNvSpPr>
            <p:nvPr/>
          </p:nvSpPr>
          <p:spPr bwMode="auto">
            <a:xfrm>
              <a:off x="3373" y="3152"/>
              <a:ext cx="1" cy="2"/>
            </a:xfrm>
            <a:custGeom>
              <a:avLst/>
              <a:gdLst/>
              <a:ahLst/>
              <a:cxnLst>
                <a:cxn ang="0">
                  <a:pos x="28" y="37"/>
                </a:cxn>
                <a:cxn ang="0">
                  <a:pos x="19" y="40"/>
                </a:cxn>
                <a:cxn ang="0">
                  <a:pos x="12" y="37"/>
                </a:cxn>
                <a:cxn ang="0">
                  <a:pos x="6" y="33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1" y="11"/>
                </a:cxn>
                <a:cxn ang="0">
                  <a:pos x="5" y="5"/>
                </a:cxn>
                <a:cxn ang="0">
                  <a:pos x="12" y="0"/>
                </a:cxn>
                <a:cxn ang="0">
                  <a:pos x="28" y="37"/>
                </a:cxn>
              </a:cxnLst>
              <a:rect l="0" t="0" r="r" b="b"/>
              <a:pathLst>
                <a:path w="28" h="40">
                  <a:moveTo>
                    <a:pt x="28" y="37"/>
                  </a:moveTo>
                  <a:lnTo>
                    <a:pt x="19" y="40"/>
                  </a:lnTo>
                  <a:lnTo>
                    <a:pt x="12" y="37"/>
                  </a:lnTo>
                  <a:lnTo>
                    <a:pt x="6" y="33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5" y="5"/>
                  </a:lnTo>
                  <a:lnTo>
                    <a:pt x="12" y="0"/>
                  </a:lnTo>
                  <a:lnTo>
                    <a:pt x="28" y="37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301" name="Freeform 1005"/>
            <p:cNvSpPr>
              <a:spLocks/>
            </p:cNvSpPr>
            <p:nvPr/>
          </p:nvSpPr>
          <p:spPr bwMode="auto">
            <a:xfrm>
              <a:off x="3537" y="3075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9" y="0"/>
                </a:cxn>
                <a:cxn ang="0">
                  <a:pos x="16" y="2"/>
                </a:cxn>
                <a:cxn ang="0">
                  <a:pos x="22" y="6"/>
                </a:cxn>
                <a:cxn ang="0">
                  <a:pos x="26" y="13"/>
                </a:cxn>
                <a:cxn ang="0">
                  <a:pos x="28" y="21"/>
                </a:cxn>
                <a:cxn ang="0">
                  <a:pos x="27" y="29"/>
                </a:cxn>
                <a:cxn ang="0">
                  <a:pos x="23" y="35"/>
                </a:cxn>
                <a:cxn ang="0">
                  <a:pos x="16" y="40"/>
                </a:cxn>
                <a:cxn ang="0">
                  <a:pos x="0" y="2"/>
                </a:cxn>
              </a:cxnLst>
              <a:rect l="0" t="0" r="r" b="b"/>
              <a:pathLst>
                <a:path w="28" h="40">
                  <a:moveTo>
                    <a:pt x="0" y="2"/>
                  </a:moveTo>
                  <a:lnTo>
                    <a:pt x="9" y="0"/>
                  </a:lnTo>
                  <a:lnTo>
                    <a:pt x="16" y="2"/>
                  </a:lnTo>
                  <a:lnTo>
                    <a:pt x="22" y="6"/>
                  </a:lnTo>
                  <a:lnTo>
                    <a:pt x="26" y="13"/>
                  </a:lnTo>
                  <a:lnTo>
                    <a:pt x="28" y="21"/>
                  </a:lnTo>
                  <a:lnTo>
                    <a:pt x="27" y="29"/>
                  </a:lnTo>
                  <a:lnTo>
                    <a:pt x="23" y="35"/>
                  </a:lnTo>
                  <a:lnTo>
                    <a:pt x="16" y="4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302" name="Freeform 1006"/>
            <p:cNvSpPr>
              <a:spLocks/>
            </p:cNvSpPr>
            <p:nvPr/>
          </p:nvSpPr>
          <p:spPr bwMode="auto">
            <a:xfrm>
              <a:off x="3377" y="3075"/>
              <a:ext cx="161" cy="91"/>
            </a:xfrm>
            <a:custGeom>
              <a:avLst/>
              <a:gdLst/>
              <a:ahLst/>
              <a:cxnLst>
                <a:cxn ang="0">
                  <a:pos x="8" y="1614"/>
                </a:cxn>
                <a:cxn ang="0">
                  <a:pos x="0" y="1595"/>
                </a:cxn>
                <a:cxn ang="0">
                  <a:pos x="3531" y="0"/>
                </a:cxn>
                <a:cxn ang="0">
                  <a:pos x="3547" y="38"/>
                </a:cxn>
                <a:cxn ang="0">
                  <a:pos x="17" y="1633"/>
                </a:cxn>
                <a:cxn ang="0">
                  <a:pos x="8" y="1614"/>
                </a:cxn>
              </a:cxnLst>
              <a:rect l="0" t="0" r="r" b="b"/>
              <a:pathLst>
                <a:path w="3547" h="1633">
                  <a:moveTo>
                    <a:pt x="8" y="1614"/>
                  </a:moveTo>
                  <a:lnTo>
                    <a:pt x="0" y="1595"/>
                  </a:lnTo>
                  <a:lnTo>
                    <a:pt x="3531" y="0"/>
                  </a:lnTo>
                  <a:lnTo>
                    <a:pt x="3547" y="38"/>
                  </a:lnTo>
                  <a:lnTo>
                    <a:pt x="17" y="1633"/>
                  </a:lnTo>
                  <a:lnTo>
                    <a:pt x="8" y="1614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303" name="Freeform 1007"/>
            <p:cNvSpPr>
              <a:spLocks/>
            </p:cNvSpPr>
            <p:nvPr/>
          </p:nvSpPr>
          <p:spPr bwMode="auto">
            <a:xfrm>
              <a:off x="3376" y="3164"/>
              <a:ext cx="2" cy="2"/>
            </a:xfrm>
            <a:custGeom>
              <a:avLst/>
              <a:gdLst/>
              <a:ahLst/>
              <a:cxnLst>
                <a:cxn ang="0">
                  <a:pos x="29" y="38"/>
                </a:cxn>
                <a:cxn ang="0">
                  <a:pos x="19" y="40"/>
                </a:cxn>
                <a:cxn ang="0">
                  <a:pos x="12" y="38"/>
                </a:cxn>
                <a:cxn ang="0">
                  <a:pos x="6" y="34"/>
                </a:cxn>
                <a:cxn ang="0">
                  <a:pos x="2" y="27"/>
                </a:cxn>
                <a:cxn ang="0">
                  <a:pos x="0" y="19"/>
                </a:cxn>
                <a:cxn ang="0">
                  <a:pos x="1" y="12"/>
                </a:cxn>
                <a:cxn ang="0">
                  <a:pos x="5" y="6"/>
                </a:cxn>
                <a:cxn ang="0">
                  <a:pos x="12" y="0"/>
                </a:cxn>
                <a:cxn ang="0">
                  <a:pos x="29" y="38"/>
                </a:cxn>
              </a:cxnLst>
              <a:rect l="0" t="0" r="r" b="b"/>
              <a:pathLst>
                <a:path w="29" h="40">
                  <a:moveTo>
                    <a:pt x="29" y="38"/>
                  </a:moveTo>
                  <a:lnTo>
                    <a:pt x="19" y="40"/>
                  </a:lnTo>
                  <a:lnTo>
                    <a:pt x="12" y="38"/>
                  </a:lnTo>
                  <a:lnTo>
                    <a:pt x="6" y="34"/>
                  </a:lnTo>
                  <a:lnTo>
                    <a:pt x="2" y="27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2" y="0"/>
                  </a:lnTo>
                  <a:lnTo>
                    <a:pt x="29" y="38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304" name="Freeform 1008"/>
            <p:cNvSpPr>
              <a:spLocks/>
            </p:cNvSpPr>
            <p:nvPr/>
          </p:nvSpPr>
          <p:spPr bwMode="auto">
            <a:xfrm>
              <a:off x="3368" y="3169"/>
              <a:ext cx="50" cy="122"/>
            </a:xfrm>
            <a:custGeom>
              <a:avLst/>
              <a:gdLst/>
              <a:ahLst/>
              <a:cxnLst>
                <a:cxn ang="0">
                  <a:pos x="230" y="56"/>
                </a:cxn>
                <a:cxn ang="0">
                  <a:pos x="1103" y="2072"/>
                </a:cxn>
                <a:cxn ang="0">
                  <a:pos x="1067" y="2201"/>
                </a:cxn>
                <a:cxn ang="0">
                  <a:pos x="1031" y="2186"/>
                </a:cxn>
                <a:cxn ang="0">
                  <a:pos x="994" y="2172"/>
                </a:cxn>
                <a:cxn ang="0">
                  <a:pos x="958" y="2155"/>
                </a:cxn>
                <a:cxn ang="0">
                  <a:pos x="921" y="2138"/>
                </a:cxn>
                <a:cxn ang="0">
                  <a:pos x="886" y="2119"/>
                </a:cxn>
                <a:cxn ang="0">
                  <a:pos x="850" y="2100"/>
                </a:cxn>
                <a:cxn ang="0">
                  <a:pos x="814" y="2079"/>
                </a:cxn>
                <a:cxn ang="0">
                  <a:pos x="780" y="2058"/>
                </a:cxn>
                <a:cxn ang="0">
                  <a:pos x="745" y="2036"/>
                </a:cxn>
                <a:cxn ang="0">
                  <a:pos x="711" y="2012"/>
                </a:cxn>
                <a:cxn ang="0">
                  <a:pos x="677" y="1988"/>
                </a:cxn>
                <a:cxn ang="0">
                  <a:pos x="644" y="1964"/>
                </a:cxn>
                <a:cxn ang="0">
                  <a:pos x="610" y="1939"/>
                </a:cxn>
                <a:cxn ang="0">
                  <a:pos x="579" y="1911"/>
                </a:cxn>
                <a:cxn ang="0">
                  <a:pos x="547" y="1884"/>
                </a:cxn>
                <a:cxn ang="0">
                  <a:pos x="515" y="1856"/>
                </a:cxn>
                <a:cxn ang="0">
                  <a:pos x="485" y="1827"/>
                </a:cxn>
                <a:cxn ang="0">
                  <a:pos x="455" y="1797"/>
                </a:cxn>
                <a:cxn ang="0">
                  <a:pos x="426" y="1767"/>
                </a:cxn>
                <a:cxn ang="0">
                  <a:pos x="397" y="1736"/>
                </a:cxn>
                <a:cxn ang="0">
                  <a:pos x="370" y="1705"/>
                </a:cxn>
                <a:cxn ang="0">
                  <a:pos x="342" y="1672"/>
                </a:cxn>
                <a:cxn ang="0">
                  <a:pos x="316" y="1638"/>
                </a:cxn>
                <a:cxn ang="0">
                  <a:pos x="291" y="1604"/>
                </a:cxn>
                <a:cxn ang="0">
                  <a:pos x="267" y="1571"/>
                </a:cxn>
                <a:cxn ang="0">
                  <a:pos x="243" y="1536"/>
                </a:cxn>
                <a:cxn ang="0">
                  <a:pos x="221" y="1500"/>
                </a:cxn>
                <a:cxn ang="0">
                  <a:pos x="199" y="1463"/>
                </a:cxn>
                <a:cxn ang="0">
                  <a:pos x="178" y="1427"/>
                </a:cxn>
                <a:cxn ang="0">
                  <a:pos x="158" y="1389"/>
                </a:cxn>
                <a:cxn ang="0">
                  <a:pos x="140" y="1351"/>
                </a:cxn>
                <a:cxn ang="0">
                  <a:pos x="123" y="1314"/>
                </a:cxn>
                <a:cxn ang="0">
                  <a:pos x="94" y="1241"/>
                </a:cxn>
                <a:cxn ang="0">
                  <a:pos x="70" y="1164"/>
                </a:cxn>
                <a:cxn ang="0">
                  <a:pos x="49" y="1083"/>
                </a:cxn>
                <a:cxn ang="0">
                  <a:pos x="32" y="997"/>
                </a:cxn>
                <a:cxn ang="0">
                  <a:pos x="19" y="910"/>
                </a:cxn>
                <a:cxn ang="0">
                  <a:pos x="8" y="822"/>
                </a:cxn>
                <a:cxn ang="0">
                  <a:pos x="2" y="732"/>
                </a:cxn>
                <a:cxn ang="0">
                  <a:pos x="0" y="641"/>
                </a:cxn>
                <a:cxn ang="0">
                  <a:pos x="2" y="551"/>
                </a:cxn>
                <a:cxn ang="0">
                  <a:pos x="8" y="463"/>
                </a:cxn>
                <a:cxn ang="0">
                  <a:pos x="18" y="375"/>
                </a:cxn>
                <a:cxn ang="0">
                  <a:pos x="31" y="292"/>
                </a:cxn>
                <a:cxn ang="0">
                  <a:pos x="48" y="212"/>
                </a:cxn>
                <a:cxn ang="0">
                  <a:pos x="69" y="136"/>
                </a:cxn>
                <a:cxn ang="0">
                  <a:pos x="94" y="65"/>
                </a:cxn>
                <a:cxn ang="0">
                  <a:pos x="123" y="0"/>
                </a:cxn>
                <a:cxn ang="0">
                  <a:pos x="230" y="56"/>
                </a:cxn>
              </a:cxnLst>
              <a:rect l="0" t="0" r="r" b="b"/>
              <a:pathLst>
                <a:path w="1103" h="2201">
                  <a:moveTo>
                    <a:pt x="230" y="56"/>
                  </a:moveTo>
                  <a:lnTo>
                    <a:pt x="1103" y="2072"/>
                  </a:lnTo>
                  <a:lnTo>
                    <a:pt x="1067" y="2201"/>
                  </a:lnTo>
                  <a:lnTo>
                    <a:pt x="1031" y="2186"/>
                  </a:lnTo>
                  <a:lnTo>
                    <a:pt x="994" y="2172"/>
                  </a:lnTo>
                  <a:lnTo>
                    <a:pt x="958" y="2155"/>
                  </a:lnTo>
                  <a:lnTo>
                    <a:pt x="921" y="2138"/>
                  </a:lnTo>
                  <a:lnTo>
                    <a:pt x="886" y="2119"/>
                  </a:lnTo>
                  <a:lnTo>
                    <a:pt x="850" y="2100"/>
                  </a:lnTo>
                  <a:lnTo>
                    <a:pt x="814" y="2079"/>
                  </a:lnTo>
                  <a:lnTo>
                    <a:pt x="780" y="2058"/>
                  </a:lnTo>
                  <a:lnTo>
                    <a:pt x="745" y="2036"/>
                  </a:lnTo>
                  <a:lnTo>
                    <a:pt x="711" y="2012"/>
                  </a:lnTo>
                  <a:lnTo>
                    <a:pt x="677" y="1988"/>
                  </a:lnTo>
                  <a:lnTo>
                    <a:pt x="644" y="1964"/>
                  </a:lnTo>
                  <a:lnTo>
                    <a:pt x="610" y="1939"/>
                  </a:lnTo>
                  <a:lnTo>
                    <a:pt x="579" y="1911"/>
                  </a:lnTo>
                  <a:lnTo>
                    <a:pt x="547" y="1884"/>
                  </a:lnTo>
                  <a:lnTo>
                    <a:pt x="515" y="1856"/>
                  </a:lnTo>
                  <a:lnTo>
                    <a:pt x="485" y="1827"/>
                  </a:lnTo>
                  <a:lnTo>
                    <a:pt x="455" y="1797"/>
                  </a:lnTo>
                  <a:lnTo>
                    <a:pt x="426" y="1767"/>
                  </a:lnTo>
                  <a:lnTo>
                    <a:pt x="397" y="1736"/>
                  </a:lnTo>
                  <a:lnTo>
                    <a:pt x="370" y="1705"/>
                  </a:lnTo>
                  <a:lnTo>
                    <a:pt x="342" y="1672"/>
                  </a:lnTo>
                  <a:lnTo>
                    <a:pt x="316" y="1638"/>
                  </a:lnTo>
                  <a:lnTo>
                    <a:pt x="291" y="1604"/>
                  </a:lnTo>
                  <a:lnTo>
                    <a:pt x="267" y="1571"/>
                  </a:lnTo>
                  <a:lnTo>
                    <a:pt x="243" y="1536"/>
                  </a:lnTo>
                  <a:lnTo>
                    <a:pt x="221" y="1500"/>
                  </a:lnTo>
                  <a:lnTo>
                    <a:pt x="199" y="1463"/>
                  </a:lnTo>
                  <a:lnTo>
                    <a:pt x="178" y="1427"/>
                  </a:lnTo>
                  <a:lnTo>
                    <a:pt x="158" y="1389"/>
                  </a:lnTo>
                  <a:lnTo>
                    <a:pt x="140" y="1351"/>
                  </a:lnTo>
                  <a:lnTo>
                    <a:pt x="123" y="1314"/>
                  </a:lnTo>
                  <a:lnTo>
                    <a:pt x="94" y="1241"/>
                  </a:lnTo>
                  <a:lnTo>
                    <a:pt x="70" y="1164"/>
                  </a:lnTo>
                  <a:lnTo>
                    <a:pt x="49" y="1083"/>
                  </a:lnTo>
                  <a:lnTo>
                    <a:pt x="32" y="997"/>
                  </a:lnTo>
                  <a:lnTo>
                    <a:pt x="19" y="910"/>
                  </a:lnTo>
                  <a:lnTo>
                    <a:pt x="8" y="822"/>
                  </a:lnTo>
                  <a:lnTo>
                    <a:pt x="2" y="732"/>
                  </a:lnTo>
                  <a:lnTo>
                    <a:pt x="0" y="641"/>
                  </a:lnTo>
                  <a:lnTo>
                    <a:pt x="2" y="551"/>
                  </a:lnTo>
                  <a:lnTo>
                    <a:pt x="8" y="463"/>
                  </a:lnTo>
                  <a:lnTo>
                    <a:pt x="18" y="375"/>
                  </a:lnTo>
                  <a:lnTo>
                    <a:pt x="31" y="292"/>
                  </a:lnTo>
                  <a:lnTo>
                    <a:pt x="48" y="212"/>
                  </a:lnTo>
                  <a:lnTo>
                    <a:pt x="69" y="136"/>
                  </a:lnTo>
                  <a:lnTo>
                    <a:pt x="94" y="65"/>
                  </a:lnTo>
                  <a:lnTo>
                    <a:pt x="123" y="0"/>
                  </a:lnTo>
                  <a:lnTo>
                    <a:pt x="230" y="56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305" name="Freeform 1009"/>
            <p:cNvSpPr>
              <a:spLocks/>
            </p:cNvSpPr>
            <p:nvPr/>
          </p:nvSpPr>
          <p:spPr bwMode="auto">
            <a:xfrm>
              <a:off x="3367" y="3169"/>
              <a:ext cx="50" cy="122"/>
            </a:xfrm>
            <a:custGeom>
              <a:avLst/>
              <a:gdLst/>
              <a:ahLst/>
              <a:cxnLst>
                <a:cxn ang="0">
                  <a:pos x="230" y="56"/>
                </a:cxn>
                <a:cxn ang="0">
                  <a:pos x="1103" y="2072"/>
                </a:cxn>
                <a:cxn ang="0">
                  <a:pos x="1067" y="2202"/>
                </a:cxn>
                <a:cxn ang="0">
                  <a:pos x="1030" y="2187"/>
                </a:cxn>
                <a:cxn ang="0">
                  <a:pos x="994" y="2172"/>
                </a:cxn>
                <a:cxn ang="0">
                  <a:pos x="958" y="2155"/>
                </a:cxn>
                <a:cxn ang="0">
                  <a:pos x="921" y="2138"/>
                </a:cxn>
                <a:cxn ang="0">
                  <a:pos x="886" y="2119"/>
                </a:cxn>
                <a:cxn ang="0">
                  <a:pos x="850" y="2100"/>
                </a:cxn>
                <a:cxn ang="0">
                  <a:pos x="814" y="2079"/>
                </a:cxn>
                <a:cxn ang="0">
                  <a:pos x="779" y="2058"/>
                </a:cxn>
                <a:cxn ang="0">
                  <a:pos x="745" y="2036"/>
                </a:cxn>
                <a:cxn ang="0">
                  <a:pos x="711" y="2013"/>
                </a:cxn>
                <a:cxn ang="0">
                  <a:pos x="676" y="1989"/>
                </a:cxn>
                <a:cxn ang="0">
                  <a:pos x="644" y="1964"/>
                </a:cxn>
                <a:cxn ang="0">
                  <a:pos x="610" y="1939"/>
                </a:cxn>
                <a:cxn ang="0">
                  <a:pos x="578" y="1912"/>
                </a:cxn>
                <a:cxn ang="0">
                  <a:pos x="547" y="1884"/>
                </a:cxn>
                <a:cxn ang="0">
                  <a:pos x="515" y="1857"/>
                </a:cxn>
                <a:cxn ang="0">
                  <a:pos x="485" y="1827"/>
                </a:cxn>
                <a:cxn ang="0">
                  <a:pos x="455" y="1798"/>
                </a:cxn>
                <a:cxn ang="0">
                  <a:pos x="425" y="1767"/>
                </a:cxn>
                <a:cxn ang="0">
                  <a:pos x="397" y="1737"/>
                </a:cxn>
                <a:cxn ang="0">
                  <a:pos x="369" y="1705"/>
                </a:cxn>
                <a:cxn ang="0">
                  <a:pos x="342" y="1672"/>
                </a:cxn>
                <a:cxn ang="0">
                  <a:pos x="316" y="1639"/>
                </a:cxn>
                <a:cxn ang="0">
                  <a:pos x="291" y="1605"/>
                </a:cxn>
                <a:cxn ang="0">
                  <a:pos x="266" y="1571"/>
                </a:cxn>
                <a:cxn ang="0">
                  <a:pos x="243" y="1536"/>
                </a:cxn>
                <a:cxn ang="0">
                  <a:pos x="220" y="1500"/>
                </a:cxn>
                <a:cxn ang="0">
                  <a:pos x="199" y="1464"/>
                </a:cxn>
                <a:cxn ang="0">
                  <a:pos x="178" y="1428"/>
                </a:cxn>
                <a:cxn ang="0">
                  <a:pos x="158" y="1390"/>
                </a:cxn>
                <a:cxn ang="0">
                  <a:pos x="140" y="1352"/>
                </a:cxn>
                <a:cxn ang="0">
                  <a:pos x="123" y="1314"/>
                </a:cxn>
                <a:cxn ang="0">
                  <a:pos x="94" y="1241"/>
                </a:cxn>
                <a:cxn ang="0">
                  <a:pos x="69" y="1164"/>
                </a:cxn>
                <a:cxn ang="0">
                  <a:pos x="49" y="1083"/>
                </a:cxn>
                <a:cxn ang="0">
                  <a:pos x="32" y="998"/>
                </a:cxn>
                <a:cxn ang="0">
                  <a:pos x="18" y="910"/>
                </a:cxn>
                <a:cxn ang="0">
                  <a:pos x="8" y="823"/>
                </a:cxn>
                <a:cxn ang="0">
                  <a:pos x="2" y="732"/>
                </a:cxn>
                <a:cxn ang="0">
                  <a:pos x="0" y="641"/>
                </a:cxn>
                <a:cxn ang="0">
                  <a:pos x="2" y="552"/>
                </a:cxn>
                <a:cxn ang="0">
                  <a:pos x="8" y="463"/>
                </a:cxn>
                <a:cxn ang="0">
                  <a:pos x="17" y="376"/>
                </a:cxn>
                <a:cxn ang="0">
                  <a:pos x="31" y="292"/>
                </a:cxn>
                <a:cxn ang="0">
                  <a:pos x="48" y="212"/>
                </a:cxn>
                <a:cxn ang="0">
                  <a:pos x="68" y="136"/>
                </a:cxn>
                <a:cxn ang="0">
                  <a:pos x="94" y="66"/>
                </a:cxn>
                <a:cxn ang="0">
                  <a:pos x="123" y="0"/>
                </a:cxn>
                <a:cxn ang="0">
                  <a:pos x="230" y="56"/>
                </a:cxn>
              </a:cxnLst>
              <a:rect l="0" t="0" r="r" b="b"/>
              <a:pathLst>
                <a:path w="1103" h="2202">
                  <a:moveTo>
                    <a:pt x="230" y="56"/>
                  </a:moveTo>
                  <a:lnTo>
                    <a:pt x="1103" y="2072"/>
                  </a:lnTo>
                  <a:lnTo>
                    <a:pt x="1067" y="2202"/>
                  </a:lnTo>
                  <a:lnTo>
                    <a:pt x="1030" y="2187"/>
                  </a:lnTo>
                  <a:lnTo>
                    <a:pt x="994" y="2172"/>
                  </a:lnTo>
                  <a:lnTo>
                    <a:pt x="958" y="2155"/>
                  </a:lnTo>
                  <a:lnTo>
                    <a:pt x="921" y="2138"/>
                  </a:lnTo>
                  <a:lnTo>
                    <a:pt x="886" y="2119"/>
                  </a:lnTo>
                  <a:lnTo>
                    <a:pt x="850" y="2100"/>
                  </a:lnTo>
                  <a:lnTo>
                    <a:pt x="814" y="2079"/>
                  </a:lnTo>
                  <a:lnTo>
                    <a:pt x="779" y="2058"/>
                  </a:lnTo>
                  <a:lnTo>
                    <a:pt x="745" y="2036"/>
                  </a:lnTo>
                  <a:lnTo>
                    <a:pt x="711" y="2013"/>
                  </a:lnTo>
                  <a:lnTo>
                    <a:pt x="676" y="1989"/>
                  </a:lnTo>
                  <a:lnTo>
                    <a:pt x="644" y="1964"/>
                  </a:lnTo>
                  <a:lnTo>
                    <a:pt x="610" y="1939"/>
                  </a:lnTo>
                  <a:lnTo>
                    <a:pt x="578" y="1912"/>
                  </a:lnTo>
                  <a:lnTo>
                    <a:pt x="547" y="1884"/>
                  </a:lnTo>
                  <a:lnTo>
                    <a:pt x="515" y="1857"/>
                  </a:lnTo>
                  <a:lnTo>
                    <a:pt x="485" y="1827"/>
                  </a:lnTo>
                  <a:lnTo>
                    <a:pt x="455" y="1798"/>
                  </a:lnTo>
                  <a:lnTo>
                    <a:pt x="425" y="1767"/>
                  </a:lnTo>
                  <a:lnTo>
                    <a:pt x="397" y="1737"/>
                  </a:lnTo>
                  <a:lnTo>
                    <a:pt x="369" y="1705"/>
                  </a:lnTo>
                  <a:lnTo>
                    <a:pt x="342" y="1672"/>
                  </a:lnTo>
                  <a:lnTo>
                    <a:pt x="316" y="1639"/>
                  </a:lnTo>
                  <a:lnTo>
                    <a:pt x="291" y="1605"/>
                  </a:lnTo>
                  <a:lnTo>
                    <a:pt x="266" y="1571"/>
                  </a:lnTo>
                  <a:lnTo>
                    <a:pt x="243" y="1536"/>
                  </a:lnTo>
                  <a:lnTo>
                    <a:pt x="220" y="1500"/>
                  </a:lnTo>
                  <a:lnTo>
                    <a:pt x="199" y="1464"/>
                  </a:lnTo>
                  <a:lnTo>
                    <a:pt x="178" y="1428"/>
                  </a:lnTo>
                  <a:lnTo>
                    <a:pt x="158" y="1390"/>
                  </a:lnTo>
                  <a:lnTo>
                    <a:pt x="140" y="1352"/>
                  </a:lnTo>
                  <a:lnTo>
                    <a:pt x="123" y="1314"/>
                  </a:lnTo>
                  <a:lnTo>
                    <a:pt x="94" y="1241"/>
                  </a:lnTo>
                  <a:lnTo>
                    <a:pt x="69" y="1164"/>
                  </a:lnTo>
                  <a:lnTo>
                    <a:pt x="49" y="1083"/>
                  </a:lnTo>
                  <a:lnTo>
                    <a:pt x="32" y="998"/>
                  </a:lnTo>
                  <a:lnTo>
                    <a:pt x="18" y="910"/>
                  </a:lnTo>
                  <a:lnTo>
                    <a:pt x="8" y="823"/>
                  </a:lnTo>
                  <a:lnTo>
                    <a:pt x="2" y="732"/>
                  </a:lnTo>
                  <a:lnTo>
                    <a:pt x="0" y="641"/>
                  </a:lnTo>
                  <a:lnTo>
                    <a:pt x="2" y="552"/>
                  </a:lnTo>
                  <a:lnTo>
                    <a:pt x="8" y="463"/>
                  </a:lnTo>
                  <a:lnTo>
                    <a:pt x="17" y="376"/>
                  </a:lnTo>
                  <a:lnTo>
                    <a:pt x="31" y="292"/>
                  </a:lnTo>
                  <a:lnTo>
                    <a:pt x="48" y="212"/>
                  </a:lnTo>
                  <a:lnTo>
                    <a:pt x="68" y="136"/>
                  </a:lnTo>
                  <a:lnTo>
                    <a:pt x="94" y="66"/>
                  </a:lnTo>
                  <a:lnTo>
                    <a:pt x="123" y="0"/>
                  </a:lnTo>
                  <a:lnTo>
                    <a:pt x="230" y="5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306" name="Freeform 1010"/>
            <p:cNvSpPr>
              <a:spLocks/>
            </p:cNvSpPr>
            <p:nvPr/>
          </p:nvSpPr>
          <p:spPr bwMode="auto">
            <a:xfrm>
              <a:off x="3544" y="3074"/>
              <a:ext cx="52" cy="121"/>
            </a:xfrm>
            <a:custGeom>
              <a:avLst/>
              <a:gdLst/>
              <a:ahLst/>
              <a:cxnLst>
                <a:cxn ang="0">
                  <a:pos x="917" y="2127"/>
                </a:cxn>
                <a:cxn ang="0">
                  <a:pos x="0" y="131"/>
                </a:cxn>
                <a:cxn ang="0">
                  <a:pos x="32" y="0"/>
                </a:cxn>
                <a:cxn ang="0">
                  <a:pos x="69" y="14"/>
                </a:cxn>
                <a:cxn ang="0">
                  <a:pos x="106" y="29"/>
                </a:cxn>
                <a:cxn ang="0">
                  <a:pos x="142" y="44"/>
                </a:cxn>
                <a:cxn ang="0">
                  <a:pos x="179" y="60"/>
                </a:cxn>
                <a:cxn ang="0">
                  <a:pos x="216" y="78"/>
                </a:cxn>
                <a:cxn ang="0">
                  <a:pos x="252" y="96"/>
                </a:cxn>
                <a:cxn ang="0">
                  <a:pos x="287" y="116"/>
                </a:cxn>
                <a:cxn ang="0">
                  <a:pos x="323" y="136"/>
                </a:cxn>
                <a:cxn ang="0">
                  <a:pos x="358" y="159"/>
                </a:cxn>
                <a:cxn ang="0">
                  <a:pos x="392" y="181"/>
                </a:cxn>
                <a:cxn ang="0">
                  <a:pos x="427" y="204"/>
                </a:cxn>
                <a:cxn ang="0">
                  <a:pos x="461" y="228"/>
                </a:cxn>
                <a:cxn ang="0">
                  <a:pos x="494" y="252"/>
                </a:cxn>
                <a:cxn ang="0">
                  <a:pos x="527" y="279"/>
                </a:cxn>
                <a:cxn ang="0">
                  <a:pos x="560" y="305"/>
                </a:cxn>
                <a:cxn ang="0">
                  <a:pos x="591" y="332"/>
                </a:cxn>
                <a:cxn ang="0">
                  <a:pos x="623" y="361"/>
                </a:cxn>
                <a:cxn ang="0">
                  <a:pos x="653" y="389"/>
                </a:cxn>
                <a:cxn ang="0">
                  <a:pos x="683" y="419"/>
                </a:cxn>
                <a:cxn ang="0">
                  <a:pos x="713" y="449"/>
                </a:cxn>
                <a:cxn ang="0">
                  <a:pos x="741" y="481"/>
                </a:cxn>
                <a:cxn ang="0">
                  <a:pos x="769" y="513"/>
                </a:cxn>
                <a:cxn ang="0">
                  <a:pos x="795" y="545"/>
                </a:cxn>
                <a:cxn ang="0">
                  <a:pos x="822" y="578"/>
                </a:cxn>
                <a:cxn ang="0">
                  <a:pos x="846" y="612"/>
                </a:cxn>
                <a:cxn ang="0">
                  <a:pos x="871" y="647"/>
                </a:cxn>
                <a:cxn ang="0">
                  <a:pos x="894" y="681"/>
                </a:cxn>
                <a:cxn ang="0">
                  <a:pos x="917" y="717"/>
                </a:cxn>
                <a:cxn ang="0">
                  <a:pos x="938" y="754"/>
                </a:cxn>
                <a:cxn ang="0">
                  <a:pos x="958" y="791"/>
                </a:cxn>
                <a:cxn ang="0">
                  <a:pos x="978" y="828"/>
                </a:cxn>
                <a:cxn ang="0">
                  <a:pos x="996" y="866"/>
                </a:cxn>
                <a:cxn ang="0">
                  <a:pos x="1026" y="938"/>
                </a:cxn>
                <a:cxn ang="0">
                  <a:pos x="1052" y="1015"/>
                </a:cxn>
                <a:cxn ang="0">
                  <a:pos x="1075" y="1096"/>
                </a:cxn>
                <a:cxn ang="0">
                  <a:pos x="1094" y="1180"/>
                </a:cxn>
                <a:cxn ang="0">
                  <a:pos x="1109" y="1266"/>
                </a:cxn>
                <a:cxn ang="0">
                  <a:pos x="1121" y="1356"/>
                </a:cxn>
                <a:cxn ang="0">
                  <a:pos x="1129" y="1446"/>
                </a:cxn>
                <a:cxn ang="0">
                  <a:pos x="1133" y="1536"/>
                </a:cxn>
                <a:cxn ang="0">
                  <a:pos x="1133" y="1626"/>
                </a:cxn>
                <a:cxn ang="0">
                  <a:pos x="1130" y="1716"/>
                </a:cxn>
                <a:cxn ang="0">
                  <a:pos x="1122" y="1802"/>
                </a:cxn>
                <a:cxn ang="0">
                  <a:pos x="1110" y="1886"/>
                </a:cxn>
                <a:cxn ang="0">
                  <a:pos x="1095" y="1967"/>
                </a:cxn>
                <a:cxn ang="0">
                  <a:pos x="1076" y="2043"/>
                </a:cxn>
                <a:cxn ang="0">
                  <a:pos x="1052" y="2115"/>
                </a:cxn>
                <a:cxn ang="0">
                  <a:pos x="1025" y="2181"/>
                </a:cxn>
                <a:cxn ang="0">
                  <a:pos x="917" y="2127"/>
                </a:cxn>
              </a:cxnLst>
              <a:rect l="0" t="0" r="r" b="b"/>
              <a:pathLst>
                <a:path w="1133" h="2181">
                  <a:moveTo>
                    <a:pt x="917" y="2127"/>
                  </a:moveTo>
                  <a:lnTo>
                    <a:pt x="0" y="131"/>
                  </a:lnTo>
                  <a:lnTo>
                    <a:pt x="32" y="0"/>
                  </a:lnTo>
                  <a:lnTo>
                    <a:pt x="69" y="14"/>
                  </a:lnTo>
                  <a:lnTo>
                    <a:pt x="106" y="29"/>
                  </a:lnTo>
                  <a:lnTo>
                    <a:pt x="142" y="44"/>
                  </a:lnTo>
                  <a:lnTo>
                    <a:pt x="179" y="60"/>
                  </a:lnTo>
                  <a:lnTo>
                    <a:pt x="216" y="78"/>
                  </a:lnTo>
                  <a:lnTo>
                    <a:pt x="252" y="96"/>
                  </a:lnTo>
                  <a:lnTo>
                    <a:pt x="287" y="116"/>
                  </a:lnTo>
                  <a:lnTo>
                    <a:pt x="323" y="136"/>
                  </a:lnTo>
                  <a:lnTo>
                    <a:pt x="358" y="159"/>
                  </a:lnTo>
                  <a:lnTo>
                    <a:pt x="392" y="181"/>
                  </a:lnTo>
                  <a:lnTo>
                    <a:pt x="427" y="204"/>
                  </a:lnTo>
                  <a:lnTo>
                    <a:pt x="461" y="228"/>
                  </a:lnTo>
                  <a:lnTo>
                    <a:pt x="494" y="252"/>
                  </a:lnTo>
                  <a:lnTo>
                    <a:pt x="527" y="279"/>
                  </a:lnTo>
                  <a:lnTo>
                    <a:pt x="560" y="305"/>
                  </a:lnTo>
                  <a:lnTo>
                    <a:pt x="591" y="332"/>
                  </a:lnTo>
                  <a:lnTo>
                    <a:pt x="623" y="361"/>
                  </a:lnTo>
                  <a:lnTo>
                    <a:pt x="653" y="389"/>
                  </a:lnTo>
                  <a:lnTo>
                    <a:pt x="683" y="419"/>
                  </a:lnTo>
                  <a:lnTo>
                    <a:pt x="713" y="449"/>
                  </a:lnTo>
                  <a:lnTo>
                    <a:pt x="741" y="481"/>
                  </a:lnTo>
                  <a:lnTo>
                    <a:pt x="769" y="513"/>
                  </a:lnTo>
                  <a:lnTo>
                    <a:pt x="795" y="545"/>
                  </a:lnTo>
                  <a:lnTo>
                    <a:pt x="822" y="578"/>
                  </a:lnTo>
                  <a:lnTo>
                    <a:pt x="846" y="612"/>
                  </a:lnTo>
                  <a:lnTo>
                    <a:pt x="871" y="647"/>
                  </a:lnTo>
                  <a:lnTo>
                    <a:pt x="894" y="681"/>
                  </a:lnTo>
                  <a:lnTo>
                    <a:pt x="917" y="717"/>
                  </a:lnTo>
                  <a:lnTo>
                    <a:pt x="938" y="754"/>
                  </a:lnTo>
                  <a:lnTo>
                    <a:pt x="958" y="791"/>
                  </a:lnTo>
                  <a:lnTo>
                    <a:pt x="978" y="828"/>
                  </a:lnTo>
                  <a:lnTo>
                    <a:pt x="996" y="866"/>
                  </a:lnTo>
                  <a:lnTo>
                    <a:pt x="1026" y="938"/>
                  </a:lnTo>
                  <a:lnTo>
                    <a:pt x="1052" y="1015"/>
                  </a:lnTo>
                  <a:lnTo>
                    <a:pt x="1075" y="1096"/>
                  </a:lnTo>
                  <a:lnTo>
                    <a:pt x="1094" y="1180"/>
                  </a:lnTo>
                  <a:lnTo>
                    <a:pt x="1109" y="1266"/>
                  </a:lnTo>
                  <a:lnTo>
                    <a:pt x="1121" y="1356"/>
                  </a:lnTo>
                  <a:lnTo>
                    <a:pt x="1129" y="1446"/>
                  </a:lnTo>
                  <a:lnTo>
                    <a:pt x="1133" y="1536"/>
                  </a:lnTo>
                  <a:lnTo>
                    <a:pt x="1133" y="1626"/>
                  </a:lnTo>
                  <a:lnTo>
                    <a:pt x="1130" y="1716"/>
                  </a:lnTo>
                  <a:lnTo>
                    <a:pt x="1122" y="1802"/>
                  </a:lnTo>
                  <a:lnTo>
                    <a:pt x="1110" y="1886"/>
                  </a:lnTo>
                  <a:lnTo>
                    <a:pt x="1095" y="1967"/>
                  </a:lnTo>
                  <a:lnTo>
                    <a:pt x="1076" y="2043"/>
                  </a:lnTo>
                  <a:lnTo>
                    <a:pt x="1052" y="2115"/>
                  </a:lnTo>
                  <a:lnTo>
                    <a:pt x="1025" y="2181"/>
                  </a:lnTo>
                  <a:lnTo>
                    <a:pt x="917" y="2127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307" name="Freeform 1011"/>
            <p:cNvSpPr>
              <a:spLocks/>
            </p:cNvSpPr>
            <p:nvPr/>
          </p:nvSpPr>
          <p:spPr bwMode="auto">
            <a:xfrm>
              <a:off x="3544" y="3074"/>
              <a:ext cx="51" cy="122"/>
            </a:xfrm>
            <a:custGeom>
              <a:avLst/>
              <a:gdLst/>
              <a:ahLst/>
              <a:cxnLst>
                <a:cxn ang="0">
                  <a:pos x="918" y="2126"/>
                </a:cxn>
                <a:cxn ang="0">
                  <a:pos x="0" y="130"/>
                </a:cxn>
                <a:cxn ang="0">
                  <a:pos x="33" y="0"/>
                </a:cxn>
                <a:cxn ang="0">
                  <a:pos x="70" y="13"/>
                </a:cxn>
                <a:cxn ang="0">
                  <a:pos x="107" y="28"/>
                </a:cxn>
                <a:cxn ang="0">
                  <a:pos x="143" y="43"/>
                </a:cxn>
                <a:cxn ang="0">
                  <a:pos x="180" y="60"/>
                </a:cxn>
                <a:cxn ang="0">
                  <a:pos x="217" y="78"/>
                </a:cxn>
                <a:cxn ang="0">
                  <a:pos x="252" y="96"/>
                </a:cxn>
                <a:cxn ang="0">
                  <a:pos x="288" y="116"/>
                </a:cxn>
                <a:cxn ang="0">
                  <a:pos x="324" y="136"/>
                </a:cxn>
                <a:cxn ang="0">
                  <a:pos x="359" y="158"/>
                </a:cxn>
                <a:cxn ang="0">
                  <a:pos x="393" y="180"/>
                </a:cxn>
                <a:cxn ang="0">
                  <a:pos x="428" y="203"/>
                </a:cxn>
                <a:cxn ang="0">
                  <a:pos x="462" y="227"/>
                </a:cxn>
                <a:cxn ang="0">
                  <a:pos x="495" y="252"/>
                </a:cxn>
                <a:cxn ang="0">
                  <a:pos x="528" y="278"/>
                </a:cxn>
                <a:cxn ang="0">
                  <a:pos x="561" y="304"/>
                </a:cxn>
                <a:cxn ang="0">
                  <a:pos x="592" y="332"/>
                </a:cxn>
                <a:cxn ang="0">
                  <a:pos x="624" y="360"/>
                </a:cxn>
                <a:cxn ang="0">
                  <a:pos x="654" y="389"/>
                </a:cxn>
                <a:cxn ang="0">
                  <a:pos x="684" y="418"/>
                </a:cxn>
                <a:cxn ang="0">
                  <a:pos x="714" y="449"/>
                </a:cxn>
                <a:cxn ang="0">
                  <a:pos x="742" y="480"/>
                </a:cxn>
                <a:cxn ang="0">
                  <a:pos x="770" y="512"/>
                </a:cxn>
                <a:cxn ang="0">
                  <a:pos x="796" y="545"/>
                </a:cxn>
                <a:cxn ang="0">
                  <a:pos x="823" y="577"/>
                </a:cxn>
                <a:cxn ang="0">
                  <a:pos x="847" y="611"/>
                </a:cxn>
                <a:cxn ang="0">
                  <a:pos x="872" y="646"/>
                </a:cxn>
                <a:cxn ang="0">
                  <a:pos x="895" y="681"/>
                </a:cxn>
                <a:cxn ang="0">
                  <a:pos x="918" y="717"/>
                </a:cxn>
                <a:cxn ang="0">
                  <a:pos x="939" y="754"/>
                </a:cxn>
                <a:cxn ang="0">
                  <a:pos x="959" y="790"/>
                </a:cxn>
                <a:cxn ang="0">
                  <a:pos x="979" y="827"/>
                </a:cxn>
                <a:cxn ang="0">
                  <a:pos x="997" y="865"/>
                </a:cxn>
                <a:cxn ang="0">
                  <a:pos x="1027" y="937"/>
                </a:cxn>
                <a:cxn ang="0">
                  <a:pos x="1053" y="1014"/>
                </a:cxn>
                <a:cxn ang="0">
                  <a:pos x="1076" y="1095"/>
                </a:cxn>
                <a:cxn ang="0">
                  <a:pos x="1095" y="1179"/>
                </a:cxn>
                <a:cxn ang="0">
                  <a:pos x="1110" y="1266"/>
                </a:cxn>
                <a:cxn ang="0">
                  <a:pos x="1122" y="1355"/>
                </a:cxn>
                <a:cxn ang="0">
                  <a:pos x="1130" y="1445"/>
                </a:cxn>
                <a:cxn ang="0">
                  <a:pos x="1134" y="1536"/>
                </a:cxn>
                <a:cxn ang="0">
                  <a:pos x="1134" y="1625"/>
                </a:cxn>
                <a:cxn ang="0">
                  <a:pos x="1131" y="1715"/>
                </a:cxn>
                <a:cxn ang="0">
                  <a:pos x="1123" y="1801"/>
                </a:cxn>
                <a:cxn ang="0">
                  <a:pos x="1111" y="1886"/>
                </a:cxn>
                <a:cxn ang="0">
                  <a:pos x="1096" y="1966"/>
                </a:cxn>
                <a:cxn ang="0">
                  <a:pos x="1077" y="2043"/>
                </a:cxn>
                <a:cxn ang="0">
                  <a:pos x="1053" y="2115"/>
                </a:cxn>
                <a:cxn ang="0">
                  <a:pos x="1026" y="2180"/>
                </a:cxn>
                <a:cxn ang="0">
                  <a:pos x="918" y="2126"/>
                </a:cxn>
              </a:cxnLst>
              <a:rect l="0" t="0" r="r" b="b"/>
              <a:pathLst>
                <a:path w="1134" h="2180">
                  <a:moveTo>
                    <a:pt x="918" y="2126"/>
                  </a:moveTo>
                  <a:lnTo>
                    <a:pt x="0" y="130"/>
                  </a:lnTo>
                  <a:lnTo>
                    <a:pt x="33" y="0"/>
                  </a:lnTo>
                  <a:lnTo>
                    <a:pt x="70" y="13"/>
                  </a:lnTo>
                  <a:lnTo>
                    <a:pt x="107" y="28"/>
                  </a:lnTo>
                  <a:lnTo>
                    <a:pt x="143" y="43"/>
                  </a:lnTo>
                  <a:lnTo>
                    <a:pt x="180" y="60"/>
                  </a:lnTo>
                  <a:lnTo>
                    <a:pt x="217" y="78"/>
                  </a:lnTo>
                  <a:lnTo>
                    <a:pt x="252" y="96"/>
                  </a:lnTo>
                  <a:lnTo>
                    <a:pt x="288" y="116"/>
                  </a:lnTo>
                  <a:lnTo>
                    <a:pt x="324" y="136"/>
                  </a:lnTo>
                  <a:lnTo>
                    <a:pt x="359" y="158"/>
                  </a:lnTo>
                  <a:lnTo>
                    <a:pt x="393" y="180"/>
                  </a:lnTo>
                  <a:lnTo>
                    <a:pt x="428" y="203"/>
                  </a:lnTo>
                  <a:lnTo>
                    <a:pt x="462" y="227"/>
                  </a:lnTo>
                  <a:lnTo>
                    <a:pt x="495" y="252"/>
                  </a:lnTo>
                  <a:lnTo>
                    <a:pt x="528" y="278"/>
                  </a:lnTo>
                  <a:lnTo>
                    <a:pt x="561" y="304"/>
                  </a:lnTo>
                  <a:lnTo>
                    <a:pt x="592" y="332"/>
                  </a:lnTo>
                  <a:lnTo>
                    <a:pt x="624" y="360"/>
                  </a:lnTo>
                  <a:lnTo>
                    <a:pt x="654" y="389"/>
                  </a:lnTo>
                  <a:lnTo>
                    <a:pt x="684" y="418"/>
                  </a:lnTo>
                  <a:lnTo>
                    <a:pt x="714" y="449"/>
                  </a:lnTo>
                  <a:lnTo>
                    <a:pt x="742" y="480"/>
                  </a:lnTo>
                  <a:lnTo>
                    <a:pt x="770" y="512"/>
                  </a:lnTo>
                  <a:lnTo>
                    <a:pt x="796" y="545"/>
                  </a:lnTo>
                  <a:lnTo>
                    <a:pt x="823" y="577"/>
                  </a:lnTo>
                  <a:lnTo>
                    <a:pt x="847" y="611"/>
                  </a:lnTo>
                  <a:lnTo>
                    <a:pt x="872" y="646"/>
                  </a:lnTo>
                  <a:lnTo>
                    <a:pt x="895" y="681"/>
                  </a:lnTo>
                  <a:lnTo>
                    <a:pt x="918" y="717"/>
                  </a:lnTo>
                  <a:lnTo>
                    <a:pt x="939" y="754"/>
                  </a:lnTo>
                  <a:lnTo>
                    <a:pt x="959" y="790"/>
                  </a:lnTo>
                  <a:lnTo>
                    <a:pt x="979" y="827"/>
                  </a:lnTo>
                  <a:lnTo>
                    <a:pt x="997" y="865"/>
                  </a:lnTo>
                  <a:lnTo>
                    <a:pt x="1027" y="937"/>
                  </a:lnTo>
                  <a:lnTo>
                    <a:pt x="1053" y="1014"/>
                  </a:lnTo>
                  <a:lnTo>
                    <a:pt x="1076" y="1095"/>
                  </a:lnTo>
                  <a:lnTo>
                    <a:pt x="1095" y="1179"/>
                  </a:lnTo>
                  <a:lnTo>
                    <a:pt x="1110" y="1266"/>
                  </a:lnTo>
                  <a:lnTo>
                    <a:pt x="1122" y="1355"/>
                  </a:lnTo>
                  <a:lnTo>
                    <a:pt x="1130" y="1445"/>
                  </a:lnTo>
                  <a:lnTo>
                    <a:pt x="1134" y="1536"/>
                  </a:lnTo>
                  <a:lnTo>
                    <a:pt x="1134" y="1625"/>
                  </a:lnTo>
                  <a:lnTo>
                    <a:pt x="1131" y="1715"/>
                  </a:lnTo>
                  <a:lnTo>
                    <a:pt x="1123" y="1801"/>
                  </a:lnTo>
                  <a:lnTo>
                    <a:pt x="1111" y="1886"/>
                  </a:lnTo>
                  <a:lnTo>
                    <a:pt x="1096" y="1966"/>
                  </a:lnTo>
                  <a:lnTo>
                    <a:pt x="1077" y="2043"/>
                  </a:lnTo>
                  <a:lnTo>
                    <a:pt x="1053" y="2115"/>
                  </a:lnTo>
                  <a:lnTo>
                    <a:pt x="1026" y="2180"/>
                  </a:lnTo>
                  <a:lnTo>
                    <a:pt x="918" y="212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308" name="Freeform 1012"/>
            <p:cNvSpPr>
              <a:spLocks/>
            </p:cNvSpPr>
            <p:nvPr/>
          </p:nvSpPr>
          <p:spPr bwMode="auto">
            <a:xfrm>
              <a:off x="3426" y="3144"/>
              <a:ext cx="164" cy="228"/>
            </a:xfrm>
            <a:custGeom>
              <a:avLst/>
              <a:gdLst/>
              <a:ahLst/>
              <a:cxnLst>
                <a:cxn ang="0">
                  <a:pos x="1404" y="4112"/>
                </a:cxn>
                <a:cxn ang="0">
                  <a:pos x="3622" y="3023"/>
                </a:cxn>
                <a:cxn ang="0">
                  <a:pos x="2218" y="0"/>
                </a:cxn>
                <a:cxn ang="0">
                  <a:pos x="0" y="989"/>
                </a:cxn>
                <a:cxn ang="0">
                  <a:pos x="1404" y="4112"/>
                </a:cxn>
              </a:cxnLst>
              <a:rect l="0" t="0" r="r" b="b"/>
              <a:pathLst>
                <a:path w="3622" h="4112">
                  <a:moveTo>
                    <a:pt x="1404" y="4112"/>
                  </a:moveTo>
                  <a:lnTo>
                    <a:pt x="3622" y="3023"/>
                  </a:lnTo>
                  <a:lnTo>
                    <a:pt x="2218" y="0"/>
                  </a:lnTo>
                  <a:lnTo>
                    <a:pt x="0" y="989"/>
                  </a:lnTo>
                  <a:lnTo>
                    <a:pt x="1404" y="4112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309" name="Freeform 1013"/>
            <p:cNvSpPr>
              <a:spLocks/>
            </p:cNvSpPr>
            <p:nvPr/>
          </p:nvSpPr>
          <p:spPr bwMode="auto">
            <a:xfrm>
              <a:off x="3426" y="3141"/>
              <a:ext cx="164" cy="228"/>
            </a:xfrm>
            <a:custGeom>
              <a:avLst/>
              <a:gdLst/>
              <a:ahLst/>
              <a:cxnLst>
                <a:cxn ang="0">
                  <a:pos x="1404" y="4113"/>
                </a:cxn>
                <a:cxn ang="0">
                  <a:pos x="3622" y="3024"/>
                </a:cxn>
                <a:cxn ang="0">
                  <a:pos x="2218" y="0"/>
                </a:cxn>
                <a:cxn ang="0">
                  <a:pos x="0" y="989"/>
                </a:cxn>
                <a:cxn ang="0">
                  <a:pos x="1404" y="4113"/>
                </a:cxn>
              </a:cxnLst>
              <a:rect l="0" t="0" r="r" b="b"/>
              <a:pathLst>
                <a:path w="3622" h="4113">
                  <a:moveTo>
                    <a:pt x="1404" y="4113"/>
                  </a:moveTo>
                  <a:lnTo>
                    <a:pt x="3622" y="3024"/>
                  </a:lnTo>
                  <a:lnTo>
                    <a:pt x="2218" y="0"/>
                  </a:lnTo>
                  <a:lnTo>
                    <a:pt x="0" y="989"/>
                  </a:lnTo>
                  <a:lnTo>
                    <a:pt x="1404" y="4113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310" name="Freeform 1014"/>
            <p:cNvSpPr>
              <a:spLocks/>
            </p:cNvSpPr>
            <p:nvPr/>
          </p:nvSpPr>
          <p:spPr bwMode="auto">
            <a:xfrm>
              <a:off x="3432" y="3146"/>
              <a:ext cx="157" cy="218"/>
            </a:xfrm>
            <a:custGeom>
              <a:avLst/>
              <a:gdLst/>
              <a:ahLst/>
              <a:cxnLst>
                <a:cxn ang="0">
                  <a:pos x="1335" y="3913"/>
                </a:cxn>
                <a:cxn ang="0">
                  <a:pos x="3446" y="2878"/>
                </a:cxn>
                <a:cxn ang="0">
                  <a:pos x="2111" y="0"/>
                </a:cxn>
                <a:cxn ang="0">
                  <a:pos x="0" y="942"/>
                </a:cxn>
                <a:cxn ang="0">
                  <a:pos x="1335" y="3913"/>
                </a:cxn>
              </a:cxnLst>
              <a:rect l="0" t="0" r="r" b="b"/>
              <a:pathLst>
                <a:path w="3446" h="3913">
                  <a:moveTo>
                    <a:pt x="1335" y="3913"/>
                  </a:moveTo>
                  <a:lnTo>
                    <a:pt x="3446" y="2878"/>
                  </a:lnTo>
                  <a:lnTo>
                    <a:pt x="2111" y="0"/>
                  </a:lnTo>
                  <a:lnTo>
                    <a:pt x="0" y="942"/>
                  </a:lnTo>
                  <a:lnTo>
                    <a:pt x="1335" y="3913"/>
                  </a:lnTo>
                  <a:close/>
                </a:path>
              </a:pathLst>
            </a:custGeom>
            <a:solidFill>
              <a:srgbClr val="1A78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311" name="Freeform 1015"/>
            <p:cNvSpPr>
              <a:spLocks/>
            </p:cNvSpPr>
            <p:nvPr/>
          </p:nvSpPr>
          <p:spPr bwMode="auto">
            <a:xfrm>
              <a:off x="3439" y="3109"/>
              <a:ext cx="19" cy="19"/>
            </a:xfrm>
            <a:custGeom>
              <a:avLst/>
              <a:gdLst/>
              <a:ahLst/>
              <a:cxnLst>
                <a:cxn ang="0">
                  <a:pos x="431" y="186"/>
                </a:cxn>
                <a:cxn ang="0">
                  <a:pos x="79" y="343"/>
                </a:cxn>
                <a:cxn ang="0">
                  <a:pos x="0" y="157"/>
                </a:cxn>
                <a:cxn ang="0">
                  <a:pos x="352" y="0"/>
                </a:cxn>
                <a:cxn ang="0">
                  <a:pos x="431" y="186"/>
                </a:cxn>
              </a:cxnLst>
              <a:rect l="0" t="0" r="r" b="b"/>
              <a:pathLst>
                <a:path w="431" h="343">
                  <a:moveTo>
                    <a:pt x="431" y="186"/>
                  </a:moveTo>
                  <a:lnTo>
                    <a:pt x="79" y="343"/>
                  </a:lnTo>
                  <a:lnTo>
                    <a:pt x="0" y="157"/>
                  </a:lnTo>
                  <a:lnTo>
                    <a:pt x="352" y="0"/>
                  </a:lnTo>
                  <a:lnTo>
                    <a:pt x="431" y="1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312" name="Freeform 1016"/>
            <p:cNvSpPr>
              <a:spLocks/>
            </p:cNvSpPr>
            <p:nvPr/>
          </p:nvSpPr>
          <p:spPr bwMode="auto">
            <a:xfrm>
              <a:off x="3442" y="3112"/>
              <a:ext cx="16" cy="15"/>
            </a:xfrm>
            <a:custGeom>
              <a:avLst/>
              <a:gdLst/>
              <a:ahLst/>
              <a:cxnLst>
                <a:cxn ang="0">
                  <a:pos x="347" y="126"/>
                </a:cxn>
                <a:cxn ang="0">
                  <a:pos x="53" y="257"/>
                </a:cxn>
                <a:cxn ang="0">
                  <a:pos x="0" y="132"/>
                </a:cxn>
                <a:cxn ang="0">
                  <a:pos x="294" y="0"/>
                </a:cxn>
                <a:cxn ang="0">
                  <a:pos x="347" y="126"/>
                </a:cxn>
              </a:cxnLst>
              <a:rect l="0" t="0" r="r" b="b"/>
              <a:pathLst>
                <a:path w="347" h="257">
                  <a:moveTo>
                    <a:pt x="347" y="126"/>
                  </a:moveTo>
                  <a:lnTo>
                    <a:pt x="53" y="257"/>
                  </a:lnTo>
                  <a:lnTo>
                    <a:pt x="0" y="132"/>
                  </a:lnTo>
                  <a:lnTo>
                    <a:pt x="294" y="0"/>
                  </a:lnTo>
                  <a:lnTo>
                    <a:pt x="347" y="12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313" name="Freeform 1017"/>
            <p:cNvSpPr>
              <a:spLocks/>
            </p:cNvSpPr>
            <p:nvPr/>
          </p:nvSpPr>
          <p:spPr bwMode="auto">
            <a:xfrm>
              <a:off x="3447" y="3110"/>
              <a:ext cx="10" cy="13"/>
            </a:xfrm>
            <a:custGeom>
              <a:avLst/>
              <a:gdLst/>
              <a:ahLst/>
              <a:cxnLst>
                <a:cxn ang="0">
                  <a:pos x="5" y="73"/>
                </a:cxn>
                <a:cxn ang="0">
                  <a:pos x="167" y="0"/>
                </a:cxn>
                <a:cxn ang="0">
                  <a:pos x="171" y="0"/>
                </a:cxn>
                <a:cxn ang="0">
                  <a:pos x="175" y="2"/>
                </a:cxn>
                <a:cxn ang="0">
                  <a:pos x="180" y="6"/>
                </a:cxn>
                <a:cxn ang="0">
                  <a:pos x="183" y="13"/>
                </a:cxn>
                <a:cxn ang="0">
                  <a:pos x="236" y="141"/>
                </a:cxn>
                <a:cxn ang="0">
                  <a:pos x="238" y="147"/>
                </a:cxn>
                <a:cxn ang="0">
                  <a:pos x="238" y="154"/>
                </a:cxn>
                <a:cxn ang="0">
                  <a:pos x="237" y="159"/>
                </a:cxn>
                <a:cxn ang="0">
                  <a:pos x="234" y="162"/>
                </a:cxn>
                <a:cxn ang="0">
                  <a:pos x="73" y="234"/>
                </a:cxn>
                <a:cxn ang="0">
                  <a:pos x="69" y="234"/>
                </a:cxn>
                <a:cxn ang="0">
                  <a:pos x="64" y="232"/>
                </a:cxn>
                <a:cxn ang="0">
                  <a:pos x="60" y="228"/>
                </a:cxn>
                <a:cxn ang="0">
                  <a:pos x="56" y="221"/>
                </a:cxn>
                <a:cxn ang="0">
                  <a:pos x="2" y="94"/>
                </a:cxn>
                <a:cxn ang="0">
                  <a:pos x="0" y="86"/>
                </a:cxn>
                <a:cxn ang="0">
                  <a:pos x="0" y="80"/>
                </a:cxn>
                <a:cxn ang="0">
                  <a:pos x="1" y="76"/>
                </a:cxn>
                <a:cxn ang="0">
                  <a:pos x="5" y="73"/>
                </a:cxn>
              </a:cxnLst>
              <a:rect l="0" t="0" r="r" b="b"/>
              <a:pathLst>
                <a:path w="238" h="234">
                  <a:moveTo>
                    <a:pt x="5" y="73"/>
                  </a:moveTo>
                  <a:lnTo>
                    <a:pt x="167" y="0"/>
                  </a:lnTo>
                  <a:lnTo>
                    <a:pt x="171" y="0"/>
                  </a:lnTo>
                  <a:lnTo>
                    <a:pt x="175" y="2"/>
                  </a:lnTo>
                  <a:lnTo>
                    <a:pt x="180" y="6"/>
                  </a:lnTo>
                  <a:lnTo>
                    <a:pt x="183" y="13"/>
                  </a:lnTo>
                  <a:lnTo>
                    <a:pt x="236" y="141"/>
                  </a:lnTo>
                  <a:lnTo>
                    <a:pt x="238" y="147"/>
                  </a:lnTo>
                  <a:lnTo>
                    <a:pt x="238" y="154"/>
                  </a:lnTo>
                  <a:lnTo>
                    <a:pt x="237" y="159"/>
                  </a:lnTo>
                  <a:lnTo>
                    <a:pt x="234" y="162"/>
                  </a:lnTo>
                  <a:lnTo>
                    <a:pt x="73" y="234"/>
                  </a:lnTo>
                  <a:lnTo>
                    <a:pt x="69" y="234"/>
                  </a:lnTo>
                  <a:lnTo>
                    <a:pt x="64" y="232"/>
                  </a:lnTo>
                  <a:lnTo>
                    <a:pt x="60" y="228"/>
                  </a:lnTo>
                  <a:lnTo>
                    <a:pt x="56" y="221"/>
                  </a:lnTo>
                  <a:lnTo>
                    <a:pt x="2" y="94"/>
                  </a:lnTo>
                  <a:lnTo>
                    <a:pt x="0" y="86"/>
                  </a:lnTo>
                  <a:lnTo>
                    <a:pt x="0" y="80"/>
                  </a:lnTo>
                  <a:lnTo>
                    <a:pt x="1" y="76"/>
                  </a:lnTo>
                  <a:lnTo>
                    <a:pt x="5" y="73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314" name="Freeform 1018"/>
            <p:cNvSpPr>
              <a:spLocks/>
            </p:cNvSpPr>
            <p:nvPr/>
          </p:nvSpPr>
          <p:spPr bwMode="auto">
            <a:xfrm>
              <a:off x="3447" y="3111"/>
              <a:ext cx="10" cy="11"/>
            </a:xfrm>
            <a:custGeom>
              <a:avLst/>
              <a:gdLst/>
              <a:ahLst/>
              <a:cxnLst>
                <a:cxn ang="0">
                  <a:pos x="4" y="62"/>
                </a:cxn>
                <a:cxn ang="0">
                  <a:pos x="142" y="0"/>
                </a:cxn>
                <a:cxn ang="0">
                  <a:pos x="146" y="0"/>
                </a:cxn>
                <a:cxn ang="0">
                  <a:pos x="150" y="2"/>
                </a:cxn>
                <a:cxn ang="0">
                  <a:pos x="153" y="5"/>
                </a:cxn>
                <a:cxn ang="0">
                  <a:pos x="156" y="10"/>
                </a:cxn>
                <a:cxn ang="0">
                  <a:pos x="202" y="120"/>
                </a:cxn>
                <a:cxn ang="0">
                  <a:pos x="204" y="125"/>
                </a:cxn>
                <a:cxn ang="0">
                  <a:pos x="204" y="130"/>
                </a:cxn>
                <a:cxn ang="0">
                  <a:pos x="202" y="135"/>
                </a:cxn>
                <a:cxn ang="0">
                  <a:pos x="200" y="138"/>
                </a:cxn>
                <a:cxn ang="0">
                  <a:pos x="62" y="199"/>
                </a:cxn>
                <a:cxn ang="0">
                  <a:pos x="58" y="199"/>
                </a:cxn>
                <a:cxn ang="0">
                  <a:pos x="54" y="198"/>
                </a:cxn>
                <a:cxn ang="0">
                  <a:pos x="51" y="194"/>
                </a:cxn>
                <a:cxn ang="0">
                  <a:pos x="48" y="188"/>
                </a:cxn>
                <a:cxn ang="0">
                  <a:pos x="2" y="80"/>
                </a:cxn>
                <a:cxn ang="0">
                  <a:pos x="0" y="74"/>
                </a:cxn>
                <a:cxn ang="0">
                  <a:pos x="0" y="68"/>
                </a:cxn>
                <a:cxn ang="0">
                  <a:pos x="2" y="64"/>
                </a:cxn>
                <a:cxn ang="0">
                  <a:pos x="4" y="62"/>
                </a:cxn>
              </a:cxnLst>
              <a:rect l="0" t="0" r="r" b="b"/>
              <a:pathLst>
                <a:path w="204" h="199">
                  <a:moveTo>
                    <a:pt x="4" y="62"/>
                  </a:moveTo>
                  <a:lnTo>
                    <a:pt x="142" y="0"/>
                  </a:lnTo>
                  <a:lnTo>
                    <a:pt x="146" y="0"/>
                  </a:lnTo>
                  <a:lnTo>
                    <a:pt x="150" y="2"/>
                  </a:lnTo>
                  <a:lnTo>
                    <a:pt x="153" y="5"/>
                  </a:lnTo>
                  <a:lnTo>
                    <a:pt x="156" y="10"/>
                  </a:lnTo>
                  <a:lnTo>
                    <a:pt x="202" y="120"/>
                  </a:lnTo>
                  <a:lnTo>
                    <a:pt x="204" y="125"/>
                  </a:lnTo>
                  <a:lnTo>
                    <a:pt x="204" y="130"/>
                  </a:lnTo>
                  <a:lnTo>
                    <a:pt x="202" y="135"/>
                  </a:lnTo>
                  <a:lnTo>
                    <a:pt x="200" y="138"/>
                  </a:lnTo>
                  <a:lnTo>
                    <a:pt x="62" y="199"/>
                  </a:lnTo>
                  <a:lnTo>
                    <a:pt x="58" y="199"/>
                  </a:lnTo>
                  <a:lnTo>
                    <a:pt x="54" y="198"/>
                  </a:lnTo>
                  <a:lnTo>
                    <a:pt x="51" y="194"/>
                  </a:lnTo>
                  <a:lnTo>
                    <a:pt x="48" y="188"/>
                  </a:lnTo>
                  <a:lnTo>
                    <a:pt x="2" y="80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2" y="64"/>
                  </a:lnTo>
                  <a:lnTo>
                    <a:pt x="4" y="62"/>
                  </a:lnTo>
                  <a:close/>
                </a:path>
              </a:pathLst>
            </a:custGeom>
            <a:solidFill>
              <a:srgbClr val="91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315" name="Freeform 1019"/>
            <p:cNvSpPr>
              <a:spLocks/>
            </p:cNvSpPr>
            <p:nvPr/>
          </p:nvSpPr>
          <p:spPr bwMode="auto">
            <a:xfrm>
              <a:off x="3450" y="3113"/>
              <a:ext cx="6" cy="8"/>
            </a:xfrm>
            <a:custGeom>
              <a:avLst/>
              <a:gdLst/>
              <a:ahLst/>
              <a:cxnLst>
                <a:cxn ang="0">
                  <a:pos x="88" y="6"/>
                </a:cxn>
                <a:cxn ang="0">
                  <a:pos x="116" y="77"/>
                </a:cxn>
                <a:cxn ang="0">
                  <a:pos x="118" y="85"/>
                </a:cxn>
                <a:cxn ang="0">
                  <a:pos x="118" y="95"/>
                </a:cxn>
                <a:cxn ang="0">
                  <a:pos x="116" y="103"/>
                </a:cxn>
                <a:cxn ang="0">
                  <a:pos x="112" y="108"/>
                </a:cxn>
                <a:cxn ang="0">
                  <a:pos x="14" y="152"/>
                </a:cxn>
                <a:cxn ang="0">
                  <a:pos x="6" y="154"/>
                </a:cxn>
                <a:cxn ang="0">
                  <a:pos x="2" y="150"/>
                </a:cxn>
                <a:cxn ang="0">
                  <a:pos x="0" y="140"/>
                </a:cxn>
                <a:cxn ang="0">
                  <a:pos x="1" y="127"/>
                </a:cxn>
                <a:cxn ang="0">
                  <a:pos x="4" y="112"/>
                </a:cxn>
                <a:cxn ang="0">
                  <a:pos x="9" y="95"/>
                </a:cxn>
                <a:cxn ang="0">
                  <a:pos x="14" y="77"/>
                </a:cxn>
                <a:cxn ang="0">
                  <a:pos x="21" y="61"/>
                </a:cxn>
                <a:cxn ang="0">
                  <a:pos x="29" y="46"/>
                </a:cxn>
                <a:cxn ang="0">
                  <a:pos x="38" y="33"/>
                </a:cxn>
                <a:cxn ang="0">
                  <a:pos x="48" y="21"/>
                </a:cxn>
                <a:cxn ang="0">
                  <a:pos x="58" y="12"/>
                </a:cxn>
                <a:cxn ang="0">
                  <a:pos x="67" y="4"/>
                </a:cxn>
                <a:cxn ang="0">
                  <a:pos x="76" y="0"/>
                </a:cxn>
                <a:cxn ang="0">
                  <a:pos x="83" y="1"/>
                </a:cxn>
                <a:cxn ang="0">
                  <a:pos x="88" y="6"/>
                </a:cxn>
              </a:cxnLst>
              <a:rect l="0" t="0" r="r" b="b"/>
              <a:pathLst>
                <a:path w="118" h="154">
                  <a:moveTo>
                    <a:pt x="88" y="6"/>
                  </a:moveTo>
                  <a:lnTo>
                    <a:pt x="116" y="77"/>
                  </a:lnTo>
                  <a:lnTo>
                    <a:pt x="118" y="85"/>
                  </a:lnTo>
                  <a:lnTo>
                    <a:pt x="118" y="95"/>
                  </a:lnTo>
                  <a:lnTo>
                    <a:pt x="116" y="103"/>
                  </a:lnTo>
                  <a:lnTo>
                    <a:pt x="112" y="108"/>
                  </a:lnTo>
                  <a:lnTo>
                    <a:pt x="14" y="152"/>
                  </a:lnTo>
                  <a:lnTo>
                    <a:pt x="6" y="154"/>
                  </a:lnTo>
                  <a:lnTo>
                    <a:pt x="2" y="150"/>
                  </a:lnTo>
                  <a:lnTo>
                    <a:pt x="0" y="140"/>
                  </a:lnTo>
                  <a:lnTo>
                    <a:pt x="1" y="127"/>
                  </a:lnTo>
                  <a:lnTo>
                    <a:pt x="4" y="112"/>
                  </a:lnTo>
                  <a:lnTo>
                    <a:pt x="9" y="95"/>
                  </a:lnTo>
                  <a:lnTo>
                    <a:pt x="14" y="77"/>
                  </a:lnTo>
                  <a:lnTo>
                    <a:pt x="21" y="61"/>
                  </a:lnTo>
                  <a:lnTo>
                    <a:pt x="29" y="46"/>
                  </a:lnTo>
                  <a:lnTo>
                    <a:pt x="38" y="33"/>
                  </a:lnTo>
                  <a:lnTo>
                    <a:pt x="48" y="21"/>
                  </a:lnTo>
                  <a:lnTo>
                    <a:pt x="58" y="12"/>
                  </a:lnTo>
                  <a:lnTo>
                    <a:pt x="67" y="4"/>
                  </a:lnTo>
                  <a:lnTo>
                    <a:pt x="76" y="0"/>
                  </a:lnTo>
                  <a:lnTo>
                    <a:pt x="83" y="1"/>
                  </a:lnTo>
                  <a:lnTo>
                    <a:pt x="88" y="6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316" name="Freeform 1020"/>
            <p:cNvSpPr>
              <a:spLocks/>
            </p:cNvSpPr>
            <p:nvPr/>
          </p:nvSpPr>
          <p:spPr bwMode="auto">
            <a:xfrm>
              <a:off x="3463" y="3099"/>
              <a:ext cx="13" cy="16"/>
            </a:xfrm>
            <a:custGeom>
              <a:avLst/>
              <a:gdLst/>
              <a:ahLst/>
              <a:cxnLst>
                <a:cxn ang="0">
                  <a:pos x="287" y="186"/>
                </a:cxn>
                <a:cxn ang="0">
                  <a:pos x="78" y="280"/>
                </a:cxn>
                <a:cxn ang="0">
                  <a:pos x="0" y="93"/>
                </a:cxn>
                <a:cxn ang="0">
                  <a:pos x="210" y="0"/>
                </a:cxn>
                <a:cxn ang="0">
                  <a:pos x="287" y="186"/>
                </a:cxn>
              </a:cxnLst>
              <a:rect l="0" t="0" r="r" b="b"/>
              <a:pathLst>
                <a:path w="287" h="280">
                  <a:moveTo>
                    <a:pt x="287" y="186"/>
                  </a:moveTo>
                  <a:lnTo>
                    <a:pt x="78" y="280"/>
                  </a:lnTo>
                  <a:lnTo>
                    <a:pt x="0" y="93"/>
                  </a:lnTo>
                  <a:lnTo>
                    <a:pt x="210" y="0"/>
                  </a:lnTo>
                  <a:lnTo>
                    <a:pt x="287" y="1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317" name="Freeform 1021"/>
            <p:cNvSpPr>
              <a:spLocks/>
            </p:cNvSpPr>
            <p:nvPr/>
          </p:nvSpPr>
          <p:spPr bwMode="auto">
            <a:xfrm>
              <a:off x="3465" y="3102"/>
              <a:ext cx="11" cy="12"/>
            </a:xfrm>
            <a:custGeom>
              <a:avLst/>
              <a:gdLst/>
              <a:ahLst/>
              <a:cxnLst>
                <a:cxn ang="0">
                  <a:pos x="227" y="125"/>
                </a:cxn>
                <a:cxn ang="0">
                  <a:pos x="53" y="203"/>
                </a:cxn>
                <a:cxn ang="0">
                  <a:pos x="0" y="78"/>
                </a:cxn>
                <a:cxn ang="0">
                  <a:pos x="175" y="0"/>
                </a:cxn>
                <a:cxn ang="0">
                  <a:pos x="227" y="125"/>
                </a:cxn>
              </a:cxnLst>
              <a:rect l="0" t="0" r="r" b="b"/>
              <a:pathLst>
                <a:path w="227" h="203">
                  <a:moveTo>
                    <a:pt x="227" y="125"/>
                  </a:moveTo>
                  <a:lnTo>
                    <a:pt x="53" y="203"/>
                  </a:lnTo>
                  <a:lnTo>
                    <a:pt x="0" y="78"/>
                  </a:lnTo>
                  <a:lnTo>
                    <a:pt x="175" y="0"/>
                  </a:lnTo>
                  <a:lnTo>
                    <a:pt x="227" y="125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318" name="Freeform 1022"/>
            <p:cNvSpPr>
              <a:spLocks/>
            </p:cNvSpPr>
            <p:nvPr/>
          </p:nvSpPr>
          <p:spPr bwMode="auto">
            <a:xfrm>
              <a:off x="3465" y="3100"/>
              <a:ext cx="10" cy="13"/>
            </a:xfrm>
            <a:custGeom>
              <a:avLst/>
              <a:gdLst/>
              <a:ahLst/>
              <a:cxnLst>
                <a:cxn ang="0">
                  <a:pos x="4" y="72"/>
                </a:cxn>
                <a:cxn ang="0">
                  <a:pos x="167" y="0"/>
                </a:cxn>
                <a:cxn ang="0">
                  <a:pos x="171" y="0"/>
                </a:cxn>
                <a:cxn ang="0">
                  <a:pos x="175" y="2"/>
                </a:cxn>
                <a:cxn ang="0">
                  <a:pos x="180" y="6"/>
                </a:cxn>
                <a:cxn ang="0">
                  <a:pos x="183" y="12"/>
                </a:cxn>
                <a:cxn ang="0">
                  <a:pos x="236" y="141"/>
                </a:cxn>
                <a:cxn ang="0">
                  <a:pos x="238" y="147"/>
                </a:cxn>
                <a:cxn ang="0">
                  <a:pos x="238" y="154"/>
                </a:cxn>
                <a:cxn ang="0">
                  <a:pos x="237" y="159"/>
                </a:cxn>
                <a:cxn ang="0">
                  <a:pos x="234" y="162"/>
                </a:cxn>
                <a:cxn ang="0">
                  <a:pos x="73" y="234"/>
                </a:cxn>
                <a:cxn ang="0">
                  <a:pos x="69" y="234"/>
                </a:cxn>
                <a:cxn ang="0">
                  <a:pos x="63" y="232"/>
                </a:cxn>
                <a:cxn ang="0">
                  <a:pos x="59" y="227"/>
                </a:cxn>
                <a:cxn ang="0">
                  <a:pos x="55" y="221"/>
                </a:cxn>
                <a:cxn ang="0">
                  <a:pos x="2" y="94"/>
                </a:cxn>
                <a:cxn ang="0">
                  <a:pos x="0" y="86"/>
                </a:cxn>
                <a:cxn ang="0">
                  <a:pos x="0" y="80"/>
                </a:cxn>
                <a:cxn ang="0">
                  <a:pos x="1" y="76"/>
                </a:cxn>
                <a:cxn ang="0">
                  <a:pos x="4" y="72"/>
                </a:cxn>
              </a:cxnLst>
              <a:rect l="0" t="0" r="r" b="b"/>
              <a:pathLst>
                <a:path w="238" h="234">
                  <a:moveTo>
                    <a:pt x="4" y="72"/>
                  </a:moveTo>
                  <a:lnTo>
                    <a:pt x="167" y="0"/>
                  </a:lnTo>
                  <a:lnTo>
                    <a:pt x="171" y="0"/>
                  </a:lnTo>
                  <a:lnTo>
                    <a:pt x="175" y="2"/>
                  </a:lnTo>
                  <a:lnTo>
                    <a:pt x="180" y="6"/>
                  </a:lnTo>
                  <a:lnTo>
                    <a:pt x="183" y="12"/>
                  </a:lnTo>
                  <a:lnTo>
                    <a:pt x="236" y="141"/>
                  </a:lnTo>
                  <a:lnTo>
                    <a:pt x="238" y="147"/>
                  </a:lnTo>
                  <a:lnTo>
                    <a:pt x="238" y="154"/>
                  </a:lnTo>
                  <a:lnTo>
                    <a:pt x="237" y="159"/>
                  </a:lnTo>
                  <a:lnTo>
                    <a:pt x="234" y="162"/>
                  </a:lnTo>
                  <a:lnTo>
                    <a:pt x="73" y="234"/>
                  </a:lnTo>
                  <a:lnTo>
                    <a:pt x="69" y="234"/>
                  </a:lnTo>
                  <a:lnTo>
                    <a:pt x="63" y="232"/>
                  </a:lnTo>
                  <a:lnTo>
                    <a:pt x="59" y="227"/>
                  </a:lnTo>
                  <a:lnTo>
                    <a:pt x="55" y="221"/>
                  </a:lnTo>
                  <a:lnTo>
                    <a:pt x="2" y="94"/>
                  </a:lnTo>
                  <a:lnTo>
                    <a:pt x="0" y="86"/>
                  </a:lnTo>
                  <a:lnTo>
                    <a:pt x="0" y="80"/>
                  </a:lnTo>
                  <a:lnTo>
                    <a:pt x="1" y="76"/>
                  </a:lnTo>
                  <a:lnTo>
                    <a:pt x="4" y="72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319" name="Freeform 1023"/>
            <p:cNvSpPr>
              <a:spLocks/>
            </p:cNvSpPr>
            <p:nvPr/>
          </p:nvSpPr>
          <p:spPr bwMode="auto">
            <a:xfrm>
              <a:off x="3465" y="3101"/>
              <a:ext cx="10" cy="11"/>
            </a:xfrm>
            <a:custGeom>
              <a:avLst/>
              <a:gdLst/>
              <a:ahLst/>
              <a:cxnLst>
                <a:cxn ang="0">
                  <a:pos x="4" y="62"/>
                </a:cxn>
                <a:cxn ang="0">
                  <a:pos x="141" y="0"/>
                </a:cxn>
                <a:cxn ang="0">
                  <a:pos x="145" y="0"/>
                </a:cxn>
                <a:cxn ang="0">
                  <a:pos x="150" y="2"/>
                </a:cxn>
                <a:cxn ang="0">
                  <a:pos x="153" y="5"/>
                </a:cxn>
                <a:cxn ang="0">
                  <a:pos x="156" y="10"/>
                </a:cxn>
                <a:cxn ang="0">
                  <a:pos x="202" y="120"/>
                </a:cxn>
                <a:cxn ang="0">
                  <a:pos x="204" y="125"/>
                </a:cxn>
                <a:cxn ang="0">
                  <a:pos x="204" y="130"/>
                </a:cxn>
                <a:cxn ang="0">
                  <a:pos x="202" y="135"/>
                </a:cxn>
                <a:cxn ang="0">
                  <a:pos x="200" y="138"/>
                </a:cxn>
                <a:cxn ang="0">
                  <a:pos x="62" y="199"/>
                </a:cxn>
                <a:cxn ang="0">
                  <a:pos x="58" y="199"/>
                </a:cxn>
                <a:cxn ang="0">
                  <a:pos x="54" y="198"/>
                </a:cxn>
                <a:cxn ang="0">
                  <a:pos x="51" y="194"/>
                </a:cxn>
                <a:cxn ang="0">
                  <a:pos x="48" y="188"/>
                </a:cxn>
                <a:cxn ang="0">
                  <a:pos x="2" y="80"/>
                </a:cxn>
                <a:cxn ang="0">
                  <a:pos x="0" y="73"/>
                </a:cxn>
                <a:cxn ang="0">
                  <a:pos x="0" y="68"/>
                </a:cxn>
                <a:cxn ang="0">
                  <a:pos x="2" y="64"/>
                </a:cxn>
                <a:cxn ang="0">
                  <a:pos x="4" y="62"/>
                </a:cxn>
              </a:cxnLst>
              <a:rect l="0" t="0" r="r" b="b"/>
              <a:pathLst>
                <a:path w="204" h="199">
                  <a:moveTo>
                    <a:pt x="4" y="62"/>
                  </a:moveTo>
                  <a:lnTo>
                    <a:pt x="141" y="0"/>
                  </a:lnTo>
                  <a:lnTo>
                    <a:pt x="145" y="0"/>
                  </a:lnTo>
                  <a:lnTo>
                    <a:pt x="150" y="2"/>
                  </a:lnTo>
                  <a:lnTo>
                    <a:pt x="153" y="5"/>
                  </a:lnTo>
                  <a:lnTo>
                    <a:pt x="156" y="10"/>
                  </a:lnTo>
                  <a:lnTo>
                    <a:pt x="202" y="120"/>
                  </a:lnTo>
                  <a:lnTo>
                    <a:pt x="204" y="125"/>
                  </a:lnTo>
                  <a:lnTo>
                    <a:pt x="204" y="130"/>
                  </a:lnTo>
                  <a:lnTo>
                    <a:pt x="202" y="135"/>
                  </a:lnTo>
                  <a:lnTo>
                    <a:pt x="200" y="138"/>
                  </a:lnTo>
                  <a:lnTo>
                    <a:pt x="62" y="199"/>
                  </a:lnTo>
                  <a:lnTo>
                    <a:pt x="58" y="199"/>
                  </a:lnTo>
                  <a:lnTo>
                    <a:pt x="54" y="198"/>
                  </a:lnTo>
                  <a:lnTo>
                    <a:pt x="51" y="194"/>
                  </a:lnTo>
                  <a:lnTo>
                    <a:pt x="48" y="188"/>
                  </a:lnTo>
                  <a:lnTo>
                    <a:pt x="2" y="80"/>
                  </a:lnTo>
                  <a:lnTo>
                    <a:pt x="0" y="73"/>
                  </a:lnTo>
                  <a:lnTo>
                    <a:pt x="0" y="68"/>
                  </a:lnTo>
                  <a:lnTo>
                    <a:pt x="2" y="64"/>
                  </a:lnTo>
                  <a:lnTo>
                    <a:pt x="4" y="62"/>
                  </a:lnTo>
                  <a:close/>
                </a:path>
              </a:pathLst>
            </a:custGeom>
            <a:solidFill>
              <a:srgbClr val="91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320" name="Freeform 1024"/>
            <p:cNvSpPr>
              <a:spLocks/>
            </p:cNvSpPr>
            <p:nvPr/>
          </p:nvSpPr>
          <p:spPr bwMode="auto">
            <a:xfrm>
              <a:off x="3468" y="3103"/>
              <a:ext cx="6" cy="8"/>
            </a:xfrm>
            <a:custGeom>
              <a:avLst/>
              <a:gdLst/>
              <a:ahLst/>
              <a:cxnLst>
                <a:cxn ang="0">
                  <a:pos x="88" y="6"/>
                </a:cxn>
                <a:cxn ang="0">
                  <a:pos x="116" y="78"/>
                </a:cxn>
                <a:cxn ang="0">
                  <a:pos x="118" y="86"/>
                </a:cxn>
                <a:cxn ang="0">
                  <a:pos x="119" y="95"/>
                </a:cxn>
                <a:cxn ang="0">
                  <a:pos x="117" y="103"/>
                </a:cxn>
                <a:cxn ang="0">
                  <a:pos x="112" y="109"/>
                </a:cxn>
                <a:cxn ang="0">
                  <a:pos x="14" y="152"/>
                </a:cxn>
                <a:cxn ang="0">
                  <a:pos x="6" y="154"/>
                </a:cxn>
                <a:cxn ang="0">
                  <a:pos x="2" y="150"/>
                </a:cxn>
                <a:cxn ang="0">
                  <a:pos x="0" y="140"/>
                </a:cxn>
                <a:cxn ang="0">
                  <a:pos x="1" y="128"/>
                </a:cxn>
                <a:cxn ang="0">
                  <a:pos x="4" y="112"/>
                </a:cxn>
                <a:cxn ang="0">
                  <a:pos x="9" y="95"/>
                </a:cxn>
                <a:cxn ang="0">
                  <a:pos x="14" y="78"/>
                </a:cxn>
                <a:cxn ang="0">
                  <a:pos x="21" y="61"/>
                </a:cxn>
                <a:cxn ang="0">
                  <a:pos x="29" y="46"/>
                </a:cxn>
                <a:cxn ang="0">
                  <a:pos x="38" y="33"/>
                </a:cxn>
                <a:cxn ang="0">
                  <a:pos x="48" y="21"/>
                </a:cxn>
                <a:cxn ang="0">
                  <a:pos x="58" y="12"/>
                </a:cxn>
                <a:cxn ang="0">
                  <a:pos x="67" y="4"/>
                </a:cxn>
                <a:cxn ang="0">
                  <a:pos x="76" y="0"/>
                </a:cxn>
                <a:cxn ang="0">
                  <a:pos x="82" y="1"/>
                </a:cxn>
                <a:cxn ang="0">
                  <a:pos x="88" y="6"/>
                </a:cxn>
              </a:cxnLst>
              <a:rect l="0" t="0" r="r" b="b"/>
              <a:pathLst>
                <a:path w="119" h="154">
                  <a:moveTo>
                    <a:pt x="88" y="6"/>
                  </a:moveTo>
                  <a:lnTo>
                    <a:pt x="116" y="78"/>
                  </a:lnTo>
                  <a:lnTo>
                    <a:pt x="118" y="86"/>
                  </a:lnTo>
                  <a:lnTo>
                    <a:pt x="119" y="95"/>
                  </a:lnTo>
                  <a:lnTo>
                    <a:pt x="117" y="103"/>
                  </a:lnTo>
                  <a:lnTo>
                    <a:pt x="112" y="109"/>
                  </a:lnTo>
                  <a:lnTo>
                    <a:pt x="14" y="152"/>
                  </a:lnTo>
                  <a:lnTo>
                    <a:pt x="6" y="154"/>
                  </a:lnTo>
                  <a:lnTo>
                    <a:pt x="2" y="150"/>
                  </a:lnTo>
                  <a:lnTo>
                    <a:pt x="0" y="140"/>
                  </a:lnTo>
                  <a:lnTo>
                    <a:pt x="1" y="128"/>
                  </a:lnTo>
                  <a:lnTo>
                    <a:pt x="4" y="112"/>
                  </a:lnTo>
                  <a:lnTo>
                    <a:pt x="9" y="95"/>
                  </a:lnTo>
                  <a:lnTo>
                    <a:pt x="14" y="78"/>
                  </a:lnTo>
                  <a:lnTo>
                    <a:pt x="21" y="61"/>
                  </a:lnTo>
                  <a:lnTo>
                    <a:pt x="29" y="46"/>
                  </a:lnTo>
                  <a:lnTo>
                    <a:pt x="38" y="33"/>
                  </a:lnTo>
                  <a:lnTo>
                    <a:pt x="48" y="21"/>
                  </a:lnTo>
                  <a:lnTo>
                    <a:pt x="58" y="12"/>
                  </a:lnTo>
                  <a:lnTo>
                    <a:pt x="67" y="4"/>
                  </a:lnTo>
                  <a:lnTo>
                    <a:pt x="76" y="0"/>
                  </a:lnTo>
                  <a:lnTo>
                    <a:pt x="82" y="1"/>
                  </a:lnTo>
                  <a:lnTo>
                    <a:pt x="88" y="6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321" name="Freeform 1025"/>
            <p:cNvSpPr>
              <a:spLocks/>
            </p:cNvSpPr>
            <p:nvPr/>
          </p:nvSpPr>
          <p:spPr bwMode="auto">
            <a:xfrm>
              <a:off x="3488" y="3092"/>
              <a:ext cx="4" cy="6"/>
            </a:xfrm>
            <a:custGeom>
              <a:avLst/>
              <a:gdLst/>
              <a:ahLst/>
              <a:cxnLst>
                <a:cxn ang="0">
                  <a:pos x="50" y="104"/>
                </a:cxn>
                <a:cxn ang="0">
                  <a:pos x="40" y="103"/>
                </a:cxn>
                <a:cxn ang="0">
                  <a:pos x="31" y="99"/>
                </a:cxn>
                <a:cxn ang="0">
                  <a:pos x="23" y="95"/>
                </a:cxn>
                <a:cxn ang="0">
                  <a:pos x="15" y="89"/>
                </a:cxn>
                <a:cxn ang="0">
                  <a:pos x="8" y="80"/>
                </a:cxn>
                <a:cxn ang="0">
                  <a:pos x="4" y="72"/>
                </a:cxn>
                <a:cxn ang="0">
                  <a:pos x="1" y="62"/>
                </a:cxn>
                <a:cxn ang="0">
                  <a:pos x="0" y="52"/>
                </a:cxn>
                <a:cxn ang="0">
                  <a:pos x="1" y="41"/>
                </a:cxn>
                <a:cxn ang="0">
                  <a:pos x="4" y="32"/>
                </a:cxn>
                <a:cxn ang="0">
                  <a:pos x="8" y="23"/>
                </a:cxn>
                <a:cxn ang="0">
                  <a:pos x="15" y="15"/>
                </a:cxn>
                <a:cxn ang="0">
                  <a:pos x="23" y="9"/>
                </a:cxn>
                <a:cxn ang="0">
                  <a:pos x="31" y="5"/>
                </a:cxn>
                <a:cxn ang="0">
                  <a:pos x="40" y="1"/>
                </a:cxn>
                <a:cxn ang="0">
                  <a:pos x="50" y="0"/>
                </a:cxn>
                <a:cxn ang="0">
                  <a:pos x="60" y="1"/>
                </a:cxn>
                <a:cxn ang="0">
                  <a:pos x="70" y="5"/>
                </a:cxn>
                <a:cxn ang="0">
                  <a:pos x="78" y="9"/>
                </a:cxn>
                <a:cxn ang="0">
                  <a:pos x="86" y="15"/>
                </a:cxn>
                <a:cxn ang="0">
                  <a:pos x="92" y="23"/>
                </a:cxn>
                <a:cxn ang="0">
                  <a:pos x="96" y="32"/>
                </a:cxn>
                <a:cxn ang="0">
                  <a:pos x="99" y="41"/>
                </a:cxn>
                <a:cxn ang="0">
                  <a:pos x="100" y="52"/>
                </a:cxn>
                <a:cxn ang="0">
                  <a:pos x="99" y="62"/>
                </a:cxn>
                <a:cxn ang="0">
                  <a:pos x="96" y="72"/>
                </a:cxn>
                <a:cxn ang="0">
                  <a:pos x="92" y="80"/>
                </a:cxn>
                <a:cxn ang="0">
                  <a:pos x="86" y="89"/>
                </a:cxn>
                <a:cxn ang="0">
                  <a:pos x="78" y="95"/>
                </a:cxn>
                <a:cxn ang="0">
                  <a:pos x="70" y="99"/>
                </a:cxn>
                <a:cxn ang="0">
                  <a:pos x="60" y="103"/>
                </a:cxn>
                <a:cxn ang="0">
                  <a:pos x="50" y="104"/>
                </a:cxn>
              </a:cxnLst>
              <a:rect l="0" t="0" r="r" b="b"/>
              <a:pathLst>
                <a:path w="100" h="104">
                  <a:moveTo>
                    <a:pt x="50" y="104"/>
                  </a:moveTo>
                  <a:lnTo>
                    <a:pt x="40" y="103"/>
                  </a:lnTo>
                  <a:lnTo>
                    <a:pt x="31" y="99"/>
                  </a:lnTo>
                  <a:lnTo>
                    <a:pt x="23" y="95"/>
                  </a:lnTo>
                  <a:lnTo>
                    <a:pt x="15" y="89"/>
                  </a:lnTo>
                  <a:lnTo>
                    <a:pt x="8" y="80"/>
                  </a:lnTo>
                  <a:lnTo>
                    <a:pt x="4" y="72"/>
                  </a:lnTo>
                  <a:lnTo>
                    <a:pt x="1" y="62"/>
                  </a:lnTo>
                  <a:lnTo>
                    <a:pt x="0" y="52"/>
                  </a:lnTo>
                  <a:lnTo>
                    <a:pt x="1" y="41"/>
                  </a:lnTo>
                  <a:lnTo>
                    <a:pt x="4" y="32"/>
                  </a:lnTo>
                  <a:lnTo>
                    <a:pt x="8" y="23"/>
                  </a:lnTo>
                  <a:lnTo>
                    <a:pt x="15" y="15"/>
                  </a:lnTo>
                  <a:lnTo>
                    <a:pt x="23" y="9"/>
                  </a:lnTo>
                  <a:lnTo>
                    <a:pt x="31" y="5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70" y="5"/>
                  </a:lnTo>
                  <a:lnTo>
                    <a:pt x="78" y="9"/>
                  </a:lnTo>
                  <a:lnTo>
                    <a:pt x="86" y="15"/>
                  </a:lnTo>
                  <a:lnTo>
                    <a:pt x="92" y="23"/>
                  </a:lnTo>
                  <a:lnTo>
                    <a:pt x="96" y="32"/>
                  </a:lnTo>
                  <a:lnTo>
                    <a:pt x="99" y="41"/>
                  </a:lnTo>
                  <a:lnTo>
                    <a:pt x="100" y="52"/>
                  </a:lnTo>
                  <a:lnTo>
                    <a:pt x="99" y="62"/>
                  </a:lnTo>
                  <a:lnTo>
                    <a:pt x="96" y="72"/>
                  </a:lnTo>
                  <a:lnTo>
                    <a:pt x="92" y="80"/>
                  </a:lnTo>
                  <a:lnTo>
                    <a:pt x="86" y="89"/>
                  </a:lnTo>
                  <a:lnTo>
                    <a:pt x="78" y="95"/>
                  </a:lnTo>
                  <a:lnTo>
                    <a:pt x="70" y="99"/>
                  </a:lnTo>
                  <a:lnTo>
                    <a:pt x="60" y="103"/>
                  </a:lnTo>
                  <a:lnTo>
                    <a:pt x="50" y="104"/>
                  </a:lnTo>
                  <a:close/>
                </a:path>
              </a:pathLst>
            </a:custGeom>
            <a:solidFill>
              <a:srgbClr val="61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322" name="Freeform 1026"/>
            <p:cNvSpPr>
              <a:spLocks/>
            </p:cNvSpPr>
            <p:nvPr/>
          </p:nvSpPr>
          <p:spPr bwMode="auto">
            <a:xfrm>
              <a:off x="3419" y="3131"/>
              <a:ext cx="5" cy="5"/>
            </a:xfrm>
            <a:custGeom>
              <a:avLst/>
              <a:gdLst/>
              <a:ahLst/>
              <a:cxnLst>
                <a:cxn ang="0">
                  <a:pos x="50" y="103"/>
                </a:cxn>
                <a:cxn ang="0">
                  <a:pos x="39" y="102"/>
                </a:cxn>
                <a:cxn ang="0">
                  <a:pos x="30" y="99"/>
                </a:cxn>
                <a:cxn ang="0">
                  <a:pos x="22" y="95"/>
                </a:cxn>
                <a:cxn ang="0">
                  <a:pos x="14" y="88"/>
                </a:cxn>
                <a:cxn ang="0">
                  <a:pos x="8" y="80"/>
                </a:cxn>
                <a:cxn ang="0">
                  <a:pos x="4" y="71"/>
                </a:cxn>
                <a:cxn ang="0">
                  <a:pos x="1" y="62"/>
                </a:cxn>
                <a:cxn ang="0">
                  <a:pos x="0" y="51"/>
                </a:cxn>
                <a:cxn ang="0">
                  <a:pos x="1" y="41"/>
                </a:cxn>
                <a:cxn ang="0">
                  <a:pos x="4" y="31"/>
                </a:cxn>
                <a:cxn ang="0">
                  <a:pos x="8" y="23"/>
                </a:cxn>
                <a:cxn ang="0">
                  <a:pos x="14" y="15"/>
                </a:cxn>
                <a:cxn ang="0">
                  <a:pos x="22" y="8"/>
                </a:cxn>
                <a:cxn ang="0">
                  <a:pos x="30" y="4"/>
                </a:cxn>
                <a:cxn ang="0">
                  <a:pos x="39" y="1"/>
                </a:cxn>
                <a:cxn ang="0">
                  <a:pos x="50" y="0"/>
                </a:cxn>
                <a:cxn ang="0">
                  <a:pos x="60" y="1"/>
                </a:cxn>
                <a:cxn ang="0">
                  <a:pos x="69" y="4"/>
                </a:cxn>
                <a:cxn ang="0">
                  <a:pos x="77" y="8"/>
                </a:cxn>
                <a:cxn ang="0">
                  <a:pos x="85" y="15"/>
                </a:cxn>
                <a:cxn ang="0">
                  <a:pos x="91" y="23"/>
                </a:cxn>
                <a:cxn ang="0">
                  <a:pos x="96" y="31"/>
                </a:cxn>
                <a:cxn ang="0">
                  <a:pos x="99" y="41"/>
                </a:cxn>
                <a:cxn ang="0">
                  <a:pos x="100" y="51"/>
                </a:cxn>
                <a:cxn ang="0">
                  <a:pos x="99" y="62"/>
                </a:cxn>
                <a:cxn ang="0">
                  <a:pos x="96" y="71"/>
                </a:cxn>
                <a:cxn ang="0">
                  <a:pos x="91" y="80"/>
                </a:cxn>
                <a:cxn ang="0">
                  <a:pos x="85" y="88"/>
                </a:cxn>
                <a:cxn ang="0">
                  <a:pos x="77" y="95"/>
                </a:cxn>
                <a:cxn ang="0">
                  <a:pos x="69" y="99"/>
                </a:cxn>
                <a:cxn ang="0">
                  <a:pos x="60" y="102"/>
                </a:cxn>
                <a:cxn ang="0">
                  <a:pos x="50" y="103"/>
                </a:cxn>
              </a:cxnLst>
              <a:rect l="0" t="0" r="r" b="b"/>
              <a:pathLst>
                <a:path w="100" h="103">
                  <a:moveTo>
                    <a:pt x="50" y="103"/>
                  </a:moveTo>
                  <a:lnTo>
                    <a:pt x="39" y="102"/>
                  </a:lnTo>
                  <a:lnTo>
                    <a:pt x="30" y="99"/>
                  </a:lnTo>
                  <a:lnTo>
                    <a:pt x="22" y="95"/>
                  </a:lnTo>
                  <a:lnTo>
                    <a:pt x="14" y="88"/>
                  </a:lnTo>
                  <a:lnTo>
                    <a:pt x="8" y="80"/>
                  </a:lnTo>
                  <a:lnTo>
                    <a:pt x="4" y="71"/>
                  </a:lnTo>
                  <a:lnTo>
                    <a:pt x="1" y="62"/>
                  </a:lnTo>
                  <a:lnTo>
                    <a:pt x="0" y="51"/>
                  </a:lnTo>
                  <a:lnTo>
                    <a:pt x="1" y="41"/>
                  </a:lnTo>
                  <a:lnTo>
                    <a:pt x="4" y="31"/>
                  </a:lnTo>
                  <a:lnTo>
                    <a:pt x="8" y="23"/>
                  </a:lnTo>
                  <a:lnTo>
                    <a:pt x="14" y="15"/>
                  </a:lnTo>
                  <a:lnTo>
                    <a:pt x="22" y="8"/>
                  </a:lnTo>
                  <a:lnTo>
                    <a:pt x="30" y="4"/>
                  </a:lnTo>
                  <a:lnTo>
                    <a:pt x="39" y="1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9" y="4"/>
                  </a:lnTo>
                  <a:lnTo>
                    <a:pt x="77" y="8"/>
                  </a:lnTo>
                  <a:lnTo>
                    <a:pt x="85" y="15"/>
                  </a:lnTo>
                  <a:lnTo>
                    <a:pt x="91" y="23"/>
                  </a:lnTo>
                  <a:lnTo>
                    <a:pt x="96" y="31"/>
                  </a:lnTo>
                  <a:lnTo>
                    <a:pt x="99" y="41"/>
                  </a:lnTo>
                  <a:lnTo>
                    <a:pt x="100" y="51"/>
                  </a:lnTo>
                  <a:lnTo>
                    <a:pt x="99" y="62"/>
                  </a:lnTo>
                  <a:lnTo>
                    <a:pt x="96" y="71"/>
                  </a:lnTo>
                  <a:lnTo>
                    <a:pt x="91" y="80"/>
                  </a:lnTo>
                  <a:lnTo>
                    <a:pt x="85" y="88"/>
                  </a:lnTo>
                  <a:lnTo>
                    <a:pt x="77" y="95"/>
                  </a:lnTo>
                  <a:lnTo>
                    <a:pt x="69" y="99"/>
                  </a:lnTo>
                  <a:lnTo>
                    <a:pt x="60" y="102"/>
                  </a:lnTo>
                  <a:lnTo>
                    <a:pt x="50" y="103"/>
                  </a:lnTo>
                  <a:close/>
                </a:path>
              </a:pathLst>
            </a:custGeom>
            <a:solidFill>
              <a:srgbClr val="61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323" name="Freeform 1027"/>
            <p:cNvSpPr>
              <a:spLocks/>
            </p:cNvSpPr>
            <p:nvPr/>
          </p:nvSpPr>
          <p:spPr bwMode="auto">
            <a:xfrm>
              <a:off x="3490" y="3094"/>
              <a:ext cx="2" cy="3"/>
            </a:xfrm>
            <a:custGeom>
              <a:avLst/>
              <a:gdLst/>
              <a:ahLst/>
              <a:cxnLst>
                <a:cxn ang="0">
                  <a:pos x="28" y="57"/>
                </a:cxn>
                <a:cxn ang="0">
                  <a:pos x="16" y="55"/>
                </a:cxn>
                <a:cxn ang="0">
                  <a:pos x="8" y="49"/>
                </a:cxn>
                <a:cxn ang="0">
                  <a:pos x="2" y="40"/>
                </a:cxn>
                <a:cxn ang="0">
                  <a:pos x="0" y="28"/>
                </a:cxn>
                <a:cxn ang="0">
                  <a:pos x="2" y="17"/>
                </a:cxn>
                <a:cxn ang="0">
                  <a:pos x="8" y="8"/>
                </a:cxn>
                <a:cxn ang="0">
                  <a:pos x="16" y="2"/>
                </a:cxn>
                <a:cxn ang="0">
                  <a:pos x="28" y="0"/>
                </a:cxn>
                <a:cxn ang="0">
                  <a:pos x="39" y="2"/>
                </a:cxn>
                <a:cxn ang="0">
                  <a:pos x="47" y="8"/>
                </a:cxn>
                <a:cxn ang="0">
                  <a:pos x="53" y="17"/>
                </a:cxn>
                <a:cxn ang="0">
                  <a:pos x="55" y="28"/>
                </a:cxn>
                <a:cxn ang="0">
                  <a:pos x="53" y="40"/>
                </a:cxn>
                <a:cxn ang="0">
                  <a:pos x="47" y="49"/>
                </a:cxn>
                <a:cxn ang="0">
                  <a:pos x="39" y="55"/>
                </a:cxn>
                <a:cxn ang="0">
                  <a:pos x="28" y="57"/>
                </a:cxn>
              </a:cxnLst>
              <a:rect l="0" t="0" r="r" b="b"/>
              <a:pathLst>
                <a:path w="55" h="57">
                  <a:moveTo>
                    <a:pt x="28" y="57"/>
                  </a:moveTo>
                  <a:lnTo>
                    <a:pt x="16" y="55"/>
                  </a:lnTo>
                  <a:lnTo>
                    <a:pt x="8" y="49"/>
                  </a:lnTo>
                  <a:lnTo>
                    <a:pt x="2" y="40"/>
                  </a:lnTo>
                  <a:lnTo>
                    <a:pt x="0" y="28"/>
                  </a:lnTo>
                  <a:lnTo>
                    <a:pt x="2" y="17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39" y="2"/>
                  </a:lnTo>
                  <a:lnTo>
                    <a:pt x="47" y="8"/>
                  </a:lnTo>
                  <a:lnTo>
                    <a:pt x="53" y="17"/>
                  </a:lnTo>
                  <a:lnTo>
                    <a:pt x="55" y="28"/>
                  </a:lnTo>
                  <a:lnTo>
                    <a:pt x="53" y="40"/>
                  </a:lnTo>
                  <a:lnTo>
                    <a:pt x="47" y="49"/>
                  </a:lnTo>
                  <a:lnTo>
                    <a:pt x="39" y="55"/>
                  </a:lnTo>
                  <a:lnTo>
                    <a:pt x="28" y="57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324" name="Freeform 1028"/>
            <p:cNvSpPr>
              <a:spLocks/>
            </p:cNvSpPr>
            <p:nvPr/>
          </p:nvSpPr>
          <p:spPr bwMode="auto">
            <a:xfrm>
              <a:off x="3421" y="3133"/>
              <a:ext cx="2" cy="3"/>
            </a:xfrm>
            <a:custGeom>
              <a:avLst/>
              <a:gdLst/>
              <a:ahLst/>
              <a:cxnLst>
                <a:cxn ang="0">
                  <a:pos x="28" y="56"/>
                </a:cxn>
                <a:cxn ang="0">
                  <a:pos x="17" y="54"/>
                </a:cxn>
                <a:cxn ang="0">
                  <a:pos x="9" y="48"/>
                </a:cxn>
                <a:cxn ang="0">
                  <a:pos x="2" y="40"/>
                </a:cxn>
                <a:cxn ang="0">
                  <a:pos x="0" y="28"/>
                </a:cxn>
                <a:cxn ang="0">
                  <a:pos x="2" y="16"/>
                </a:cxn>
                <a:cxn ang="0">
                  <a:pos x="9" y="8"/>
                </a:cxn>
                <a:cxn ang="0">
                  <a:pos x="17" y="2"/>
                </a:cxn>
                <a:cxn ang="0">
                  <a:pos x="28" y="0"/>
                </a:cxn>
                <a:cxn ang="0">
                  <a:pos x="39" y="2"/>
                </a:cxn>
                <a:cxn ang="0">
                  <a:pos x="47" y="8"/>
                </a:cxn>
                <a:cxn ang="0">
                  <a:pos x="53" y="16"/>
                </a:cxn>
                <a:cxn ang="0">
                  <a:pos x="55" y="28"/>
                </a:cxn>
                <a:cxn ang="0">
                  <a:pos x="53" y="40"/>
                </a:cxn>
                <a:cxn ang="0">
                  <a:pos x="47" y="48"/>
                </a:cxn>
                <a:cxn ang="0">
                  <a:pos x="39" y="54"/>
                </a:cxn>
                <a:cxn ang="0">
                  <a:pos x="28" y="56"/>
                </a:cxn>
              </a:cxnLst>
              <a:rect l="0" t="0" r="r" b="b"/>
              <a:pathLst>
                <a:path w="55" h="56">
                  <a:moveTo>
                    <a:pt x="28" y="56"/>
                  </a:moveTo>
                  <a:lnTo>
                    <a:pt x="17" y="54"/>
                  </a:lnTo>
                  <a:lnTo>
                    <a:pt x="9" y="48"/>
                  </a:lnTo>
                  <a:lnTo>
                    <a:pt x="2" y="40"/>
                  </a:lnTo>
                  <a:lnTo>
                    <a:pt x="0" y="28"/>
                  </a:lnTo>
                  <a:lnTo>
                    <a:pt x="2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8" y="0"/>
                  </a:lnTo>
                  <a:lnTo>
                    <a:pt x="39" y="2"/>
                  </a:lnTo>
                  <a:lnTo>
                    <a:pt x="47" y="8"/>
                  </a:lnTo>
                  <a:lnTo>
                    <a:pt x="53" y="16"/>
                  </a:lnTo>
                  <a:lnTo>
                    <a:pt x="55" y="28"/>
                  </a:lnTo>
                  <a:lnTo>
                    <a:pt x="53" y="40"/>
                  </a:lnTo>
                  <a:lnTo>
                    <a:pt x="47" y="48"/>
                  </a:lnTo>
                  <a:lnTo>
                    <a:pt x="39" y="54"/>
                  </a:lnTo>
                  <a:lnTo>
                    <a:pt x="28" y="56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325" name="Freeform 1029"/>
            <p:cNvSpPr>
              <a:spLocks/>
            </p:cNvSpPr>
            <p:nvPr/>
          </p:nvSpPr>
          <p:spPr bwMode="auto">
            <a:xfrm>
              <a:off x="3433" y="3076"/>
              <a:ext cx="29" cy="29"/>
            </a:xfrm>
            <a:custGeom>
              <a:avLst/>
              <a:gdLst/>
              <a:ahLst/>
              <a:cxnLst>
                <a:cxn ang="0">
                  <a:pos x="498" y="0"/>
                </a:cxn>
                <a:cxn ang="0">
                  <a:pos x="0" y="222"/>
                </a:cxn>
                <a:cxn ang="0">
                  <a:pos x="125" y="522"/>
                </a:cxn>
                <a:cxn ang="0">
                  <a:pos x="624" y="301"/>
                </a:cxn>
                <a:cxn ang="0">
                  <a:pos x="498" y="0"/>
                </a:cxn>
              </a:cxnLst>
              <a:rect l="0" t="0" r="r" b="b"/>
              <a:pathLst>
                <a:path w="624" h="522">
                  <a:moveTo>
                    <a:pt x="498" y="0"/>
                  </a:moveTo>
                  <a:lnTo>
                    <a:pt x="0" y="222"/>
                  </a:lnTo>
                  <a:lnTo>
                    <a:pt x="125" y="522"/>
                  </a:lnTo>
                  <a:lnTo>
                    <a:pt x="624" y="301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326" name="Freeform 1030"/>
            <p:cNvSpPr>
              <a:spLocks/>
            </p:cNvSpPr>
            <p:nvPr/>
          </p:nvSpPr>
          <p:spPr bwMode="auto">
            <a:xfrm>
              <a:off x="3434" y="3077"/>
              <a:ext cx="27" cy="27"/>
            </a:xfrm>
            <a:custGeom>
              <a:avLst/>
              <a:gdLst/>
              <a:ahLst/>
              <a:cxnLst>
                <a:cxn ang="0">
                  <a:pos x="474" y="0"/>
                </a:cxn>
                <a:cxn ang="0">
                  <a:pos x="0" y="211"/>
                </a:cxn>
                <a:cxn ang="0">
                  <a:pos x="114" y="484"/>
                </a:cxn>
                <a:cxn ang="0">
                  <a:pos x="589" y="273"/>
                </a:cxn>
                <a:cxn ang="0">
                  <a:pos x="474" y="0"/>
                </a:cxn>
              </a:cxnLst>
              <a:rect l="0" t="0" r="r" b="b"/>
              <a:pathLst>
                <a:path w="589" h="484">
                  <a:moveTo>
                    <a:pt x="474" y="0"/>
                  </a:moveTo>
                  <a:lnTo>
                    <a:pt x="0" y="211"/>
                  </a:lnTo>
                  <a:lnTo>
                    <a:pt x="114" y="484"/>
                  </a:lnTo>
                  <a:lnTo>
                    <a:pt x="589" y="27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327" name="Freeform 1031"/>
            <p:cNvSpPr>
              <a:spLocks/>
            </p:cNvSpPr>
            <p:nvPr/>
          </p:nvSpPr>
          <p:spPr bwMode="auto">
            <a:xfrm>
              <a:off x="3434" y="3078"/>
              <a:ext cx="27" cy="26"/>
            </a:xfrm>
            <a:custGeom>
              <a:avLst/>
              <a:gdLst/>
              <a:ahLst/>
              <a:cxnLst>
                <a:cxn ang="0">
                  <a:pos x="473" y="0"/>
                </a:cxn>
                <a:cxn ang="0">
                  <a:pos x="0" y="211"/>
                </a:cxn>
                <a:cxn ang="0">
                  <a:pos x="108" y="471"/>
                </a:cxn>
                <a:cxn ang="0">
                  <a:pos x="583" y="260"/>
                </a:cxn>
                <a:cxn ang="0">
                  <a:pos x="473" y="0"/>
                </a:cxn>
              </a:cxnLst>
              <a:rect l="0" t="0" r="r" b="b"/>
              <a:pathLst>
                <a:path w="583" h="471">
                  <a:moveTo>
                    <a:pt x="473" y="0"/>
                  </a:moveTo>
                  <a:lnTo>
                    <a:pt x="0" y="211"/>
                  </a:lnTo>
                  <a:lnTo>
                    <a:pt x="108" y="471"/>
                  </a:lnTo>
                  <a:lnTo>
                    <a:pt x="583" y="260"/>
                  </a:lnTo>
                  <a:lnTo>
                    <a:pt x="473" y="0"/>
                  </a:lnTo>
                  <a:close/>
                </a:path>
              </a:pathLst>
            </a:custGeom>
            <a:solidFill>
              <a:srgbClr val="878F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328" name="Freeform 1032"/>
            <p:cNvSpPr>
              <a:spLocks/>
            </p:cNvSpPr>
            <p:nvPr/>
          </p:nvSpPr>
          <p:spPr bwMode="auto">
            <a:xfrm>
              <a:off x="3447" y="3082"/>
              <a:ext cx="10" cy="13"/>
            </a:xfrm>
            <a:custGeom>
              <a:avLst/>
              <a:gdLst/>
              <a:ahLst/>
              <a:cxnLst>
                <a:cxn ang="0">
                  <a:pos x="159" y="223"/>
                </a:cxn>
                <a:cxn ang="0">
                  <a:pos x="137" y="231"/>
                </a:cxn>
                <a:cxn ang="0">
                  <a:pos x="115" y="234"/>
                </a:cxn>
                <a:cxn ang="0">
                  <a:pos x="93" y="232"/>
                </a:cxn>
                <a:cxn ang="0">
                  <a:pos x="73" y="225"/>
                </a:cxn>
                <a:cxn ang="0">
                  <a:pos x="54" y="215"/>
                </a:cxn>
                <a:cxn ang="0">
                  <a:pos x="36" y="201"/>
                </a:cxn>
                <a:cxn ang="0">
                  <a:pos x="22" y="184"/>
                </a:cxn>
                <a:cxn ang="0">
                  <a:pos x="11" y="163"/>
                </a:cxn>
                <a:cxn ang="0">
                  <a:pos x="4" y="141"/>
                </a:cxn>
                <a:cxn ang="0">
                  <a:pos x="0" y="118"/>
                </a:cxn>
                <a:cxn ang="0">
                  <a:pos x="3" y="96"/>
                </a:cxn>
                <a:cxn ang="0">
                  <a:pos x="9" y="74"/>
                </a:cxn>
                <a:cxn ang="0">
                  <a:pos x="19" y="55"/>
                </a:cxn>
                <a:cxn ang="0">
                  <a:pos x="32" y="37"/>
                </a:cxn>
                <a:cxn ang="0">
                  <a:pos x="48" y="22"/>
                </a:cxn>
                <a:cxn ang="0">
                  <a:pos x="69" y="10"/>
                </a:cxn>
                <a:cxn ang="0">
                  <a:pos x="90" y="3"/>
                </a:cxn>
                <a:cxn ang="0">
                  <a:pos x="113" y="0"/>
                </a:cxn>
                <a:cxn ang="0">
                  <a:pos x="134" y="2"/>
                </a:cxn>
                <a:cxn ang="0">
                  <a:pos x="156" y="8"/>
                </a:cxn>
                <a:cxn ang="0">
                  <a:pos x="174" y="19"/>
                </a:cxn>
                <a:cxn ang="0">
                  <a:pos x="191" y="32"/>
                </a:cxn>
                <a:cxn ang="0">
                  <a:pos x="206" y="49"/>
                </a:cxn>
                <a:cxn ang="0">
                  <a:pos x="217" y="70"/>
                </a:cxn>
                <a:cxn ang="0">
                  <a:pos x="224" y="93"/>
                </a:cxn>
                <a:cxn ang="0">
                  <a:pos x="227" y="116"/>
                </a:cxn>
                <a:cxn ang="0">
                  <a:pos x="225" y="138"/>
                </a:cxn>
                <a:cxn ang="0">
                  <a:pos x="219" y="159"/>
                </a:cxn>
                <a:cxn ang="0">
                  <a:pos x="209" y="179"/>
                </a:cxn>
                <a:cxn ang="0">
                  <a:pos x="195" y="197"/>
                </a:cxn>
                <a:cxn ang="0">
                  <a:pos x="179" y="212"/>
                </a:cxn>
                <a:cxn ang="0">
                  <a:pos x="159" y="223"/>
                </a:cxn>
              </a:cxnLst>
              <a:rect l="0" t="0" r="r" b="b"/>
              <a:pathLst>
                <a:path w="227" h="234">
                  <a:moveTo>
                    <a:pt x="159" y="223"/>
                  </a:moveTo>
                  <a:lnTo>
                    <a:pt x="137" y="231"/>
                  </a:lnTo>
                  <a:lnTo>
                    <a:pt x="115" y="234"/>
                  </a:lnTo>
                  <a:lnTo>
                    <a:pt x="93" y="232"/>
                  </a:lnTo>
                  <a:lnTo>
                    <a:pt x="73" y="225"/>
                  </a:lnTo>
                  <a:lnTo>
                    <a:pt x="54" y="215"/>
                  </a:lnTo>
                  <a:lnTo>
                    <a:pt x="36" y="201"/>
                  </a:lnTo>
                  <a:lnTo>
                    <a:pt x="22" y="184"/>
                  </a:lnTo>
                  <a:lnTo>
                    <a:pt x="11" y="163"/>
                  </a:lnTo>
                  <a:lnTo>
                    <a:pt x="4" y="141"/>
                  </a:lnTo>
                  <a:lnTo>
                    <a:pt x="0" y="118"/>
                  </a:lnTo>
                  <a:lnTo>
                    <a:pt x="3" y="96"/>
                  </a:lnTo>
                  <a:lnTo>
                    <a:pt x="9" y="74"/>
                  </a:lnTo>
                  <a:lnTo>
                    <a:pt x="19" y="55"/>
                  </a:lnTo>
                  <a:lnTo>
                    <a:pt x="32" y="37"/>
                  </a:lnTo>
                  <a:lnTo>
                    <a:pt x="48" y="22"/>
                  </a:lnTo>
                  <a:lnTo>
                    <a:pt x="69" y="10"/>
                  </a:lnTo>
                  <a:lnTo>
                    <a:pt x="90" y="3"/>
                  </a:lnTo>
                  <a:lnTo>
                    <a:pt x="113" y="0"/>
                  </a:lnTo>
                  <a:lnTo>
                    <a:pt x="134" y="2"/>
                  </a:lnTo>
                  <a:lnTo>
                    <a:pt x="156" y="8"/>
                  </a:lnTo>
                  <a:lnTo>
                    <a:pt x="174" y="19"/>
                  </a:lnTo>
                  <a:lnTo>
                    <a:pt x="191" y="32"/>
                  </a:lnTo>
                  <a:lnTo>
                    <a:pt x="206" y="49"/>
                  </a:lnTo>
                  <a:lnTo>
                    <a:pt x="217" y="70"/>
                  </a:lnTo>
                  <a:lnTo>
                    <a:pt x="224" y="93"/>
                  </a:lnTo>
                  <a:lnTo>
                    <a:pt x="227" y="116"/>
                  </a:lnTo>
                  <a:lnTo>
                    <a:pt x="225" y="138"/>
                  </a:lnTo>
                  <a:lnTo>
                    <a:pt x="219" y="159"/>
                  </a:lnTo>
                  <a:lnTo>
                    <a:pt x="209" y="179"/>
                  </a:lnTo>
                  <a:lnTo>
                    <a:pt x="195" y="197"/>
                  </a:lnTo>
                  <a:lnTo>
                    <a:pt x="179" y="212"/>
                  </a:lnTo>
                  <a:lnTo>
                    <a:pt x="159" y="223"/>
                  </a:lnTo>
                  <a:close/>
                </a:path>
              </a:pathLst>
            </a:custGeom>
            <a:solidFill>
              <a:srgbClr val="E333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329" name="Freeform 1033"/>
            <p:cNvSpPr>
              <a:spLocks/>
            </p:cNvSpPr>
            <p:nvPr/>
          </p:nvSpPr>
          <p:spPr bwMode="auto">
            <a:xfrm>
              <a:off x="3447" y="3082"/>
              <a:ext cx="10" cy="12"/>
            </a:xfrm>
            <a:custGeom>
              <a:avLst/>
              <a:gdLst/>
              <a:ahLst/>
              <a:cxnLst>
                <a:cxn ang="0">
                  <a:pos x="146" y="206"/>
                </a:cxn>
                <a:cxn ang="0">
                  <a:pos x="125" y="212"/>
                </a:cxn>
                <a:cxn ang="0">
                  <a:pos x="105" y="214"/>
                </a:cxn>
                <a:cxn ang="0">
                  <a:pos x="84" y="212"/>
                </a:cxn>
                <a:cxn ang="0">
                  <a:pos x="66" y="206"/>
                </a:cxn>
                <a:cxn ang="0">
                  <a:pos x="48" y="196"/>
                </a:cxn>
                <a:cxn ang="0">
                  <a:pos x="31" y="183"/>
                </a:cxn>
                <a:cxn ang="0">
                  <a:pos x="18" y="168"/>
                </a:cxn>
                <a:cxn ang="0">
                  <a:pos x="8" y="149"/>
                </a:cxn>
                <a:cxn ang="0">
                  <a:pos x="2" y="129"/>
                </a:cxn>
                <a:cxn ang="0">
                  <a:pos x="0" y="108"/>
                </a:cxn>
                <a:cxn ang="0">
                  <a:pos x="2" y="86"/>
                </a:cxn>
                <a:cxn ang="0">
                  <a:pos x="8" y="67"/>
                </a:cxn>
                <a:cxn ang="0">
                  <a:pos x="17" y="49"/>
                </a:cxn>
                <a:cxn ang="0">
                  <a:pos x="29" y="33"/>
                </a:cxn>
                <a:cxn ang="0">
                  <a:pos x="45" y="19"/>
                </a:cxn>
                <a:cxn ang="0">
                  <a:pos x="63" y="8"/>
                </a:cxn>
                <a:cxn ang="0">
                  <a:pos x="83" y="2"/>
                </a:cxn>
                <a:cxn ang="0">
                  <a:pos x="104" y="0"/>
                </a:cxn>
                <a:cxn ang="0">
                  <a:pos x="123" y="2"/>
                </a:cxn>
                <a:cxn ang="0">
                  <a:pos x="142" y="7"/>
                </a:cxn>
                <a:cxn ang="0">
                  <a:pos x="161" y="17"/>
                </a:cxn>
                <a:cxn ang="0">
                  <a:pos x="176" y="30"/>
                </a:cxn>
                <a:cxn ang="0">
                  <a:pos x="189" y="45"/>
                </a:cxn>
                <a:cxn ang="0">
                  <a:pos x="200" y="63"/>
                </a:cxn>
                <a:cxn ang="0">
                  <a:pos x="206" y="84"/>
                </a:cxn>
                <a:cxn ang="0">
                  <a:pos x="208" y="105"/>
                </a:cxn>
                <a:cxn ang="0">
                  <a:pos x="206" y="127"/>
                </a:cxn>
                <a:cxn ang="0">
                  <a:pos x="201" y="147"/>
                </a:cxn>
                <a:cxn ang="0">
                  <a:pos x="191" y="164"/>
                </a:cxn>
                <a:cxn ang="0">
                  <a:pos x="179" y="181"/>
                </a:cxn>
                <a:cxn ang="0">
                  <a:pos x="164" y="195"/>
                </a:cxn>
                <a:cxn ang="0">
                  <a:pos x="146" y="206"/>
                </a:cxn>
              </a:cxnLst>
              <a:rect l="0" t="0" r="r" b="b"/>
              <a:pathLst>
                <a:path w="208" h="214">
                  <a:moveTo>
                    <a:pt x="146" y="206"/>
                  </a:moveTo>
                  <a:lnTo>
                    <a:pt x="125" y="212"/>
                  </a:lnTo>
                  <a:lnTo>
                    <a:pt x="105" y="214"/>
                  </a:lnTo>
                  <a:lnTo>
                    <a:pt x="84" y="212"/>
                  </a:lnTo>
                  <a:lnTo>
                    <a:pt x="66" y="206"/>
                  </a:lnTo>
                  <a:lnTo>
                    <a:pt x="48" y="196"/>
                  </a:lnTo>
                  <a:lnTo>
                    <a:pt x="31" y="183"/>
                  </a:lnTo>
                  <a:lnTo>
                    <a:pt x="18" y="168"/>
                  </a:lnTo>
                  <a:lnTo>
                    <a:pt x="8" y="149"/>
                  </a:lnTo>
                  <a:lnTo>
                    <a:pt x="2" y="129"/>
                  </a:lnTo>
                  <a:lnTo>
                    <a:pt x="0" y="108"/>
                  </a:lnTo>
                  <a:lnTo>
                    <a:pt x="2" y="86"/>
                  </a:lnTo>
                  <a:lnTo>
                    <a:pt x="8" y="67"/>
                  </a:lnTo>
                  <a:lnTo>
                    <a:pt x="17" y="49"/>
                  </a:lnTo>
                  <a:lnTo>
                    <a:pt x="29" y="33"/>
                  </a:lnTo>
                  <a:lnTo>
                    <a:pt x="45" y="19"/>
                  </a:lnTo>
                  <a:lnTo>
                    <a:pt x="63" y="8"/>
                  </a:lnTo>
                  <a:lnTo>
                    <a:pt x="83" y="2"/>
                  </a:lnTo>
                  <a:lnTo>
                    <a:pt x="104" y="0"/>
                  </a:lnTo>
                  <a:lnTo>
                    <a:pt x="123" y="2"/>
                  </a:lnTo>
                  <a:lnTo>
                    <a:pt x="142" y="7"/>
                  </a:lnTo>
                  <a:lnTo>
                    <a:pt x="161" y="17"/>
                  </a:lnTo>
                  <a:lnTo>
                    <a:pt x="176" y="30"/>
                  </a:lnTo>
                  <a:lnTo>
                    <a:pt x="189" y="45"/>
                  </a:lnTo>
                  <a:lnTo>
                    <a:pt x="200" y="63"/>
                  </a:lnTo>
                  <a:lnTo>
                    <a:pt x="206" y="84"/>
                  </a:lnTo>
                  <a:lnTo>
                    <a:pt x="208" y="105"/>
                  </a:lnTo>
                  <a:lnTo>
                    <a:pt x="206" y="127"/>
                  </a:lnTo>
                  <a:lnTo>
                    <a:pt x="201" y="147"/>
                  </a:lnTo>
                  <a:lnTo>
                    <a:pt x="191" y="164"/>
                  </a:lnTo>
                  <a:lnTo>
                    <a:pt x="179" y="181"/>
                  </a:lnTo>
                  <a:lnTo>
                    <a:pt x="164" y="195"/>
                  </a:lnTo>
                  <a:lnTo>
                    <a:pt x="146" y="206"/>
                  </a:lnTo>
                  <a:close/>
                </a:path>
              </a:pathLst>
            </a:custGeom>
            <a:solidFill>
              <a:srgbClr val="EB5F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330" name="Freeform 1034"/>
            <p:cNvSpPr>
              <a:spLocks/>
            </p:cNvSpPr>
            <p:nvPr/>
          </p:nvSpPr>
          <p:spPr bwMode="auto">
            <a:xfrm>
              <a:off x="3448" y="3083"/>
              <a:ext cx="8" cy="10"/>
            </a:xfrm>
            <a:custGeom>
              <a:avLst/>
              <a:gdLst/>
              <a:ahLst/>
              <a:cxnLst>
                <a:cxn ang="0">
                  <a:pos x="131" y="187"/>
                </a:cxn>
                <a:cxn ang="0">
                  <a:pos x="113" y="193"/>
                </a:cxn>
                <a:cxn ang="0">
                  <a:pos x="95" y="194"/>
                </a:cxn>
                <a:cxn ang="0">
                  <a:pos x="76" y="192"/>
                </a:cxn>
                <a:cxn ang="0">
                  <a:pos x="59" y="187"/>
                </a:cxn>
                <a:cxn ang="0">
                  <a:pos x="44" y="178"/>
                </a:cxn>
                <a:cxn ang="0">
                  <a:pos x="29" y="167"/>
                </a:cxn>
                <a:cxn ang="0">
                  <a:pos x="17" y="152"/>
                </a:cxn>
                <a:cxn ang="0">
                  <a:pos x="8" y="135"/>
                </a:cxn>
                <a:cxn ang="0">
                  <a:pos x="2" y="116"/>
                </a:cxn>
                <a:cxn ang="0">
                  <a:pos x="0" y="97"/>
                </a:cxn>
                <a:cxn ang="0">
                  <a:pos x="2" y="79"/>
                </a:cxn>
                <a:cxn ang="0">
                  <a:pos x="7" y="61"/>
                </a:cxn>
                <a:cxn ang="0">
                  <a:pos x="15" y="45"/>
                </a:cxn>
                <a:cxn ang="0">
                  <a:pos x="26" y="30"/>
                </a:cxn>
                <a:cxn ang="0">
                  <a:pos x="41" y="17"/>
                </a:cxn>
                <a:cxn ang="0">
                  <a:pos x="57" y="8"/>
                </a:cxn>
                <a:cxn ang="0">
                  <a:pos x="75" y="1"/>
                </a:cxn>
                <a:cxn ang="0">
                  <a:pos x="95" y="0"/>
                </a:cxn>
                <a:cxn ang="0">
                  <a:pos x="112" y="1"/>
                </a:cxn>
                <a:cxn ang="0">
                  <a:pos x="130" y="7"/>
                </a:cxn>
                <a:cxn ang="0">
                  <a:pos x="146" y="15"/>
                </a:cxn>
                <a:cxn ang="0">
                  <a:pos x="160" y="27"/>
                </a:cxn>
                <a:cxn ang="0">
                  <a:pos x="172" y="41"/>
                </a:cxn>
                <a:cxn ang="0">
                  <a:pos x="181" y="58"/>
                </a:cxn>
                <a:cxn ang="0">
                  <a:pos x="187" y="77"/>
                </a:cxn>
                <a:cxn ang="0">
                  <a:pos x="189" y="96"/>
                </a:cxn>
                <a:cxn ang="0">
                  <a:pos x="188" y="114"/>
                </a:cxn>
                <a:cxn ang="0">
                  <a:pos x="182" y="132"/>
                </a:cxn>
                <a:cxn ang="0">
                  <a:pos x="174" y="149"/>
                </a:cxn>
                <a:cxn ang="0">
                  <a:pos x="163" y="165"/>
                </a:cxn>
                <a:cxn ang="0">
                  <a:pos x="149" y="177"/>
                </a:cxn>
                <a:cxn ang="0">
                  <a:pos x="131" y="187"/>
                </a:cxn>
              </a:cxnLst>
              <a:rect l="0" t="0" r="r" b="b"/>
              <a:pathLst>
                <a:path w="189" h="194">
                  <a:moveTo>
                    <a:pt x="131" y="187"/>
                  </a:moveTo>
                  <a:lnTo>
                    <a:pt x="113" y="193"/>
                  </a:lnTo>
                  <a:lnTo>
                    <a:pt x="95" y="194"/>
                  </a:lnTo>
                  <a:lnTo>
                    <a:pt x="76" y="192"/>
                  </a:lnTo>
                  <a:lnTo>
                    <a:pt x="59" y="187"/>
                  </a:lnTo>
                  <a:lnTo>
                    <a:pt x="44" y="178"/>
                  </a:lnTo>
                  <a:lnTo>
                    <a:pt x="29" y="167"/>
                  </a:lnTo>
                  <a:lnTo>
                    <a:pt x="17" y="152"/>
                  </a:lnTo>
                  <a:lnTo>
                    <a:pt x="8" y="135"/>
                  </a:lnTo>
                  <a:lnTo>
                    <a:pt x="2" y="116"/>
                  </a:lnTo>
                  <a:lnTo>
                    <a:pt x="0" y="97"/>
                  </a:lnTo>
                  <a:lnTo>
                    <a:pt x="2" y="79"/>
                  </a:lnTo>
                  <a:lnTo>
                    <a:pt x="7" y="61"/>
                  </a:lnTo>
                  <a:lnTo>
                    <a:pt x="15" y="45"/>
                  </a:lnTo>
                  <a:lnTo>
                    <a:pt x="26" y="30"/>
                  </a:lnTo>
                  <a:lnTo>
                    <a:pt x="41" y="17"/>
                  </a:lnTo>
                  <a:lnTo>
                    <a:pt x="57" y="8"/>
                  </a:lnTo>
                  <a:lnTo>
                    <a:pt x="75" y="1"/>
                  </a:lnTo>
                  <a:lnTo>
                    <a:pt x="95" y="0"/>
                  </a:lnTo>
                  <a:lnTo>
                    <a:pt x="112" y="1"/>
                  </a:lnTo>
                  <a:lnTo>
                    <a:pt x="130" y="7"/>
                  </a:lnTo>
                  <a:lnTo>
                    <a:pt x="146" y="15"/>
                  </a:lnTo>
                  <a:lnTo>
                    <a:pt x="160" y="27"/>
                  </a:lnTo>
                  <a:lnTo>
                    <a:pt x="172" y="41"/>
                  </a:lnTo>
                  <a:lnTo>
                    <a:pt x="181" y="58"/>
                  </a:lnTo>
                  <a:lnTo>
                    <a:pt x="187" y="77"/>
                  </a:lnTo>
                  <a:lnTo>
                    <a:pt x="189" y="96"/>
                  </a:lnTo>
                  <a:lnTo>
                    <a:pt x="188" y="114"/>
                  </a:lnTo>
                  <a:lnTo>
                    <a:pt x="182" y="132"/>
                  </a:lnTo>
                  <a:lnTo>
                    <a:pt x="174" y="149"/>
                  </a:lnTo>
                  <a:lnTo>
                    <a:pt x="163" y="165"/>
                  </a:lnTo>
                  <a:lnTo>
                    <a:pt x="149" y="177"/>
                  </a:lnTo>
                  <a:lnTo>
                    <a:pt x="131" y="187"/>
                  </a:lnTo>
                  <a:close/>
                </a:path>
              </a:pathLst>
            </a:custGeom>
            <a:solidFill>
              <a:srgbClr val="F087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331" name="Freeform 1035"/>
            <p:cNvSpPr>
              <a:spLocks/>
            </p:cNvSpPr>
            <p:nvPr/>
          </p:nvSpPr>
          <p:spPr bwMode="auto">
            <a:xfrm>
              <a:off x="3448" y="3083"/>
              <a:ext cx="8" cy="10"/>
            </a:xfrm>
            <a:custGeom>
              <a:avLst/>
              <a:gdLst/>
              <a:ahLst/>
              <a:cxnLst>
                <a:cxn ang="0">
                  <a:pos x="120" y="170"/>
                </a:cxn>
                <a:cxn ang="0">
                  <a:pos x="104" y="175"/>
                </a:cxn>
                <a:cxn ang="0">
                  <a:pos x="87" y="177"/>
                </a:cxn>
                <a:cxn ang="0">
                  <a:pos x="70" y="176"/>
                </a:cxn>
                <a:cxn ang="0">
                  <a:pos x="54" y="171"/>
                </a:cxn>
                <a:cxn ang="0">
                  <a:pos x="40" y="163"/>
                </a:cxn>
                <a:cxn ang="0">
                  <a:pos x="27" y="152"/>
                </a:cxn>
                <a:cxn ang="0">
                  <a:pos x="15" y="139"/>
                </a:cxn>
                <a:cxn ang="0">
                  <a:pos x="7" y="124"/>
                </a:cxn>
                <a:cxn ang="0">
                  <a:pos x="2" y="107"/>
                </a:cxn>
                <a:cxn ang="0">
                  <a:pos x="0" y="90"/>
                </a:cxn>
                <a:cxn ang="0">
                  <a:pos x="2" y="72"/>
                </a:cxn>
                <a:cxn ang="0">
                  <a:pos x="7" y="56"/>
                </a:cxn>
                <a:cxn ang="0">
                  <a:pos x="14" y="41"/>
                </a:cxn>
                <a:cxn ang="0">
                  <a:pos x="25" y="28"/>
                </a:cxn>
                <a:cxn ang="0">
                  <a:pos x="37" y="16"/>
                </a:cxn>
                <a:cxn ang="0">
                  <a:pos x="52" y="8"/>
                </a:cxn>
                <a:cxn ang="0">
                  <a:pos x="68" y="2"/>
                </a:cxn>
                <a:cxn ang="0">
                  <a:pos x="85" y="0"/>
                </a:cxn>
                <a:cxn ang="0">
                  <a:pos x="102" y="2"/>
                </a:cxn>
                <a:cxn ang="0">
                  <a:pos x="117" y="7"/>
                </a:cxn>
                <a:cxn ang="0">
                  <a:pos x="132" y="15"/>
                </a:cxn>
                <a:cxn ang="0">
                  <a:pos x="145" y="25"/>
                </a:cxn>
                <a:cxn ang="0">
                  <a:pos x="156" y="38"/>
                </a:cxn>
                <a:cxn ang="0">
                  <a:pos x="164" y="53"/>
                </a:cxn>
                <a:cxn ang="0">
                  <a:pos x="169" y="70"/>
                </a:cxn>
                <a:cxn ang="0">
                  <a:pos x="171" y="88"/>
                </a:cxn>
                <a:cxn ang="0">
                  <a:pos x="169" y="105"/>
                </a:cxn>
                <a:cxn ang="0">
                  <a:pos x="165" y="121"/>
                </a:cxn>
                <a:cxn ang="0">
                  <a:pos x="158" y="136"/>
                </a:cxn>
                <a:cxn ang="0">
                  <a:pos x="148" y="150"/>
                </a:cxn>
                <a:cxn ang="0">
                  <a:pos x="136" y="162"/>
                </a:cxn>
                <a:cxn ang="0">
                  <a:pos x="120" y="170"/>
                </a:cxn>
              </a:cxnLst>
              <a:rect l="0" t="0" r="r" b="b"/>
              <a:pathLst>
                <a:path w="171" h="177">
                  <a:moveTo>
                    <a:pt x="120" y="170"/>
                  </a:moveTo>
                  <a:lnTo>
                    <a:pt x="104" y="175"/>
                  </a:lnTo>
                  <a:lnTo>
                    <a:pt x="87" y="177"/>
                  </a:lnTo>
                  <a:lnTo>
                    <a:pt x="70" y="176"/>
                  </a:lnTo>
                  <a:lnTo>
                    <a:pt x="54" y="171"/>
                  </a:lnTo>
                  <a:lnTo>
                    <a:pt x="40" y="163"/>
                  </a:lnTo>
                  <a:lnTo>
                    <a:pt x="27" y="152"/>
                  </a:lnTo>
                  <a:lnTo>
                    <a:pt x="15" y="139"/>
                  </a:lnTo>
                  <a:lnTo>
                    <a:pt x="7" y="124"/>
                  </a:lnTo>
                  <a:lnTo>
                    <a:pt x="2" y="107"/>
                  </a:lnTo>
                  <a:lnTo>
                    <a:pt x="0" y="90"/>
                  </a:lnTo>
                  <a:lnTo>
                    <a:pt x="2" y="72"/>
                  </a:lnTo>
                  <a:lnTo>
                    <a:pt x="7" y="56"/>
                  </a:lnTo>
                  <a:lnTo>
                    <a:pt x="14" y="41"/>
                  </a:lnTo>
                  <a:lnTo>
                    <a:pt x="25" y="28"/>
                  </a:lnTo>
                  <a:lnTo>
                    <a:pt x="37" y="16"/>
                  </a:lnTo>
                  <a:lnTo>
                    <a:pt x="52" y="8"/>
                  </a:lnTo>
                  <a:lnTo>
                    <a:pt x="68" y="2"/>
                  </a:lnTo>
                  <a:lnTo>
                    <a:pt x="85" y="0"/>
                  </a:lnTo>
                  <a:lnTo>
                    <a:pt x="102" y="2"/>
                  </a:lnTo>
                  <a:lnTo>
                    <a:pt x="117" y="7"/>
                  </a:lnTo>
                  <a:lnTo>
                    <a:pt x="132" y="15"/>
                  </a:lnTo>
                  <a:lnTo>
                    <a:pt x="145" y="25"/>
                  </a:lnTo>
                  <a:lnTo>
                    <a:pt x="156" y="38"/>
                  </a:lnTo>
                  <a:lnTo>
                    <a:pt x="164" y="53"/>
                  </a:lnTo>
                  <a:lnTo>
                    <a:pt x="169" y="70"/>
                  </a:lnTo>
                  <a:lnTo>
                    <a:pt x="171" y="88"/>
                  </a:lnTo>
                  <a:lnTo>
                    <a:pt x="169" y="105"/>
                  </a:lnTo>
                  <a:lnTo>
                    <a:pt x="165" y="121"/>
                  </a:lnTo>
                  <a:lnTo>
                    <a:pt x="158" y="136"/>
                  </a:lnTo>
                  <a:lnTo>
                    <a:pt x="148" y="150"/>
                  </a:lnTo>
                  <a:lnTo>
                    <a:pt x="136" y="162"/>
                  </a:lnTo>
                  <a:lnTo>
                    <a:pt x="120" y="170"/>
                  </a:lnTo>
                  <a:close/>
                </a:path>
              </a:pathLst>
            </a:custGeom>
            <a:solidFill>
              <a:srgbClr val="F5AE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332" name="Freeform 1036"/>
            <p:cNvSpPr>
              <a:spLocks/>
            </p:cNvSpPr>
            <p:nvPr/>
          </p:nvSpPr>
          <p:spPr bwMode="auto">
            <a:xfrm>
              <a:off x="3449" y="3083"/>
              <a:ext cx="7" cy="9"/>
            </a:xfrm>
            <a:custGeom>
              <a:avLst/>
              <a:gdLst/>
              <a:ahLst/>
              <a:cxnLst>
                <a:cxn ang="0">
                  <a:pos x="106" y="149"/>
                </a:cxn>
                <a:cxn ang="0">
                  <a:pos x="92" y="155"/>
                </a:cxn>
                <a:cxn ang="0">
                  <a:pos x="77" y="156"/>
                </a:cxn>
                <a:cxn ang="0">
                  <a:pos x="63" y="155"/>
                </a:cxn>
                <a:cxn ang="0">
                  <a:pos x="48" y="150"/>
                </a:cxn>
                <a:cxn ang="0">
                  <a:pos x="35" y="143"/>
                </a:cxn>
                <a:cxn ang="0">
                  <a:pos x="24" y="133"/>
                </a:cxn>
                <a:cxn ang="0">
                  <a:pos x="14" y="122"/>
                </a:cxn>
                <a:cxn ang="0">
                  <a:pos x="6" y="108"/>
                </a:cxn>
                <a:cxn ang="0">
                  <a:pos x="2" y="93"/>
                </a:cxn>
                <a:cxn ang="0">
                  <a:pos x="0" y="78"/>
                </a:cxn>
                <a:cxn ang="0">
                  <a:pos x="1" y="63"/>
                </a:cxn>
                <a:cxn ang="0">
                  <a:pos x="5" y="49"/>
                </a:cxn>
                <a:cxn ang="0">
                  <a:pos x="13" y="35"/>
                </a:cxn>
                <a:cxn ang="0">
                  <a:pos x="22" y="24"/>
                </a:cxn>
                <a:cxn ang="0">
                  <a:pos x="33" y="13"/>
                </a:cxn>
                <a:cxn ang="0">
                  <a:pos x="46" y="6"/>
                </a:cxn>
                <a:cxn ang="0">
                  <a:pos x="60" y="1"/>
                </a:cxn>
                <a:cxn ang="0">
                  <a:pos x="76" y="0"/>
                </a:cxn>
                <a:cxn ang="0">
                  <a:pos x="90" y="1"/>
                </a:cxn>
                <a:cxn ang="0">
                  <a:pos x="104" y="5"/>
                </a:cxn>
                <a:cxn ang="0">
                  <a:pos x="118" y="11"/>
                </a:cxn>
                <a:cxn ang="0">
                  <a:pos x="129" y="21"/>
                </a:cxn>
                <a:cxn ang="0">
                  <a:pos x="139" y="32"/>
                </a:cxn>
                <a:cxn ang="0">
                  <a:pos x="146" y="46"/>
                </a:cxn>
                <a:cxn ang="0">
                  <a:pos x="150" y="61"/>
                </a:cxn>
                <a:cxn ang="0">
                  <a:pos x="152" y="77"/>
                </a:cxn>
                <a:cxn ang="0">
                  <a:pos x="151" y="91"/>
                </a:cxn>
                <a:cxn ang="0">
                  <a:pos x="147" y="106"/>
                </a:cxn>
                <a:cxn ang="0">
                  <a:pos x="140" y="120"/>
                </a:cxn>
                <a:cxn ang="0">
                  <a:pos x="131" y="131"/>
                </a:cxn>
                <a:cxn ang="0">
                  <a:pos x="120" y="142"/>
                </a:cxn>
                <a:cxn ang="0">
                  <a:pos x="106" y="149"/>
                </a:cxn>
              </a:cxnLst>
              <a:rect l="0" t="0" r="r" b="b"/>
              <a:pathLst>
                <a:path w="152" h="156">
                  <a:moveTo>
                    <a:pt x="106" y="149"/>
                  </a:moveTo>
                  <a:lnTo>
                    <a:pt x="92" y="155"/>
                  </a:lnTo>
                  <a:lnTo>
                    <a:pt x="77" y="156"/>
                  </a:lnTo>
                  <a:lnTo>
                    <a:pt x="63" y="155"/>
                  </a:lnTo>
                  <a:lnTo>
                    <a:pt x="48" y="150"/>
                  </a:lnTo>
                  <a:lnTo>
                    <a:pt x="35" y="143"/>
                  </a:lnTo>
                  <a:lnTo>
                    <a:pt x="24" y="133"/>
                  </a:lnTo>
                  <a:lnTo>
                    <a:pt x="14" y="122"/>
                  </a:lnTo>
                  <a:lnTo>
                    <a:pt x="6" y="108"/>
                  </a:lnTo>
                  <a:lnTo>
                    <a:pt x="2" y="93"/>
                  </a:lnTo>
                  <a:lnTo>
                    <a:pt x="0" y="78"/>
                  </a:lnTo>
                  <a:lnTo>
                    <a:pt x="1" y="63"/>
                  </a:lnTo>
                  <a:lnTo>
                    <a:pt x="5" y="49"/>
                  </a:lnTo>
                  <a:lnTo>
                    <a:pt x="13" y="35"/>
                  </a:lnTo>
                  <a:lnTo>
                    <a:pt x="22" y="24"/>
                  </a:lnTo>
                  <a:lnTo>
                    <a:pt x="33" y="13"/>
                  </a:lnTo>
                  <a:lnTo>
                    <a:pt x="46" y="6"/>
                  </a:lnTo>
                  <a:lnTo>
                    <a:pt x="60" y="1"/>
                  </a:lnTo>
                  <a:lnTo>
                    <a:pt x="76" y="0"/>
                  </a:lnTo>
                  <a:lnTo>
                    <a:pt x="90" y="1"/>
                  </a:lnTo>
                  <a:lnTo>
                    <a:pt x="104" y="5"/>
                  </a:lnTo>
                  <a:lnTo>
                    <a:pt x="118" y="11"/>
                  </a:lnTo>
                  <a:lnTo>
                    <a:pt x="129" y="21"/>
                  </a:lnTo>
                  <a:lnTo>
                    <a:pt x="139" y="32"/>
                  </a:lnTo>
                  <a:lnTo>
                    <a:pt x="146" y="46"/>
                  </a:lnTo>
                  <a:lnTo>
                    <a:pt x="150" y="61"/>
                  </a:lnTo>
                  <a:lnTo>
                    <a:pt x="152" y="77"/>
                  </a:lnTo>
                  <a:lnTo>
                    <a:pt x="151" y="91"/>
                  </a:lnTo>
                  <a:lnTo>
                    <a:pt x="147" y="106"/>
                  </a:lnTo>
                  <a:lnTo>
                    <a:pt x="140" y="120"/>
                  </a:lnTo>
                  <a:lnTo>
                    <a:pt x="131" y="131"/>
                  </a:lnTo>
                  <a:lnTo>
                    <a:pt x="120" y="142"/>
                  </a:lnTo>
                  <a:lnTo>
                    <a:pt x="106" y="149"/>
                  </a:lnTo>
                  <a:close/>
                </a:path>
              </a:pathLst>
            </a:custGeom>
            <a:solidFill>
              <a:srgbClr val="FAD6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333" name="Freeform 1037"/>
            <p:cNvSpPr>
              <a:spLocks/>
            </p:cNvSpPr>
            <p:nvPr/>
          </p:nvSpPr>
          <p:spPr bwMode="auto">
            <a:xfrm>
              <a:off x="3449" y="3083"/>
              <a:ext cx="6" cy="8"/>
            </a:xfrm>
            <a:custGeom>
              <a:avLst/>
              <a:gdLst/>
              <a:ahLst/>
              <a:cxnLst>
                <a:cxn ang="0">
                  <a:pos x="93" y="134"/>
                </a:cxn>
                <a:cxn ang="0">
                  <a:pos x="80" y="138"/>
                </a:cxn>
                <a:cxn ang="0">
                  <a:pos x="68" y="139"/>
                </a:cxn>
                <a:cxn ang="0">
                  <a:pos x="55" y="138"/>
                </a:cxn>
                <a:cxn ang="0">
                  <a:pos x="42" y="134"/>
                </a:cxn>
                <a:cxn ang="0">
                  <a:pos x="30" y="127"/>
                </a:cxn>
                <a:cxn ang="0">
                  <a:pos x="20" y="119"/>
                </a:cxn>
                <a:cxn ang="0">
                  <a:pos x="12" y="109"/>
                </a:cxn>
                <a:cxn ang="0">
                  <a:pos x="5" y="97"/>
                </a:cxn>
                <a:cxn ang="0">
                  <a:pos x="1" y="83"/>
                </a:cxn>
                <a:cxn ang="0">
                  <a:pos x="0" y="70"/>
                </a:cxn>
                <a:cxn ang="0">
                  <a:pos x="1" y="57"/>
                </a:cxn>
                <a:cxn ang="0">
                  <a:pos x="5" y="44"/>
                </a:cxn>
                <a:cxn ang="0">
                  <a:pos x="11" y="31"/>
                </a:cxn>
                <a:cxn ang="0">
                  <a:pos x="19" y="21"/>
                </a:cxn>
                <a:cxn ang="0">
                  <a:pos x="28" y="12"/>
                </a:cxn>
                <a:cxn ang="0">
                  <a:pos x="40" y="5"/>
                </a:cxn>
                <a:cxn ang="0">
                  <a:pos x="54" y="1"/>
                </a:cxn>
                <a:cxn ang="0">
                  <a:pos x="66" y="0"/>
                </a:cxn>
                <a:cxn ang="0">
                  <a:pos x="79" y="1"/>
                </a:cxn>
                <a:cxn ang="0">
                  <a:pos x="91" y="5"/>
                </a:cxn>
                <a:cxn ang="0">
                  <a:pos x="104" y="11"/>
                </a:cxn>
                <a:cxn ang="0">
                  <a:pos x="114" y="20"/>
                </a:cxn>
                <a:cxn ang="0">
                  <a:pos x="122" y="29"/>
                </a:cxn>
                <a:cxn ang="0">
                  <a:pos x="129" y="42"/>
                </a:cxn>
                <a:cxn ang="0">
                  <a:pos x="133" y="56"/>
                </a:cxn>
                <a:cxn ang="0">
                  <a:pos x="134" y="68"/>
                </a:cxn>
                <a:cxn ang="0">
                  <a:pos x="133" y="82"/>
                </a:cxn>
                <a:cxn ang="0">
                  <a:pos x="129" y="95"/>
                </a:cxn>
                <a:cxn ang="0">
                  <a:pos x="123" y="107"/>
                </a:cxn>
                <a:cxn ang="0">
                  <a:pos x="115" y="118"/>
                </a:cxn>
                <a:cxn ang="0">
                  <a:pos x="106" y="126"/>
                </a:cxn>
                <a:cxn ang="0">
                  <a:pos x="93" y="134"/>
                </a:cxn>
              </a:cxnLst>
              <a:rect l="0" t="0" r="r" b="b"/>
              <a:pathLst>
                <a:path w="134" h="139">
                  <a:moveTo>
                    <a:pt x="93" y="134"/>
                  </a:moveTo>
                  <a:lnTo>
                    <a:pt x="80" y="138"/>
                  </a:lnTo>
                  <a:lnTo>
                    <a:pt x="68" y="139"/>
                  </a:lnTo>
                  <a:lnTo>
                    <a:pt x="55" y="138"/>
                  </a:lnTo>
                  <a:lnTo>
                    <a:pt x="42" y="134"/>
                  </a:lnTo>
                  <a:lnTo>
                    <a:pt x="30" y="127"/>
                  </a:lnTo>
                  <a:lnTo>
                    <a:pt x="20" y="119"/>
                  </a:lnTo>
                  <a:lnTo>
                    <a:pt x="12" y="109"/>
                  </a:lnTo>
                  <a:lnTo>
                    <a:pt x="5" y="97"/>
                  </a:lnTo>
                  <a:lnTo>
                    <a:pt x="1" y="83"/>
                  </a:lnTo>
                  <a:lnTo>
                    <a:pt x="0" y="70"/>
                  </a:lnTo>
                  <a:lnTo>
                    <a:pt x="1" y="57"/>
                  </a:lnTo>
                  <a:lnTo>
                    <a:pt x="5" y="44"/>
                  </a:lnTo>
                  <a:lnTo>
                    <a:pt x="11" y="31"/>
                  </a:lnTo>
                  <a:lnTo>
                    <a:pt x="19" y="21"/>
                  </a:lnTo>
                  <a:lnTo>
                    <a:pt x="28" y="12"/>
                  </a:lnTo>
                  <a:lnTo>
                    <a:pt x="40" y="5"/>
                  </a:lnTo>
                  <a:lnTo>
                    <a:pt x="54" y="1"/>
                  </a:lnTo>
                  <a:lnTo>
                    <a:pt x="66" y="0"/>
                  </a:lnTo>
                  <a:lnTo>
                    <a:pt x="79" y="1"/>
                  </a:lnTo>
                  <a:lnTo>
                    <a:pt x="91" y="5"/>
                  </a:lnTo>
                  <a:lnTo>
                    <a:pt x="104" y="11"/>
                  </a:lnTo>
                  <a:lnTo>
                    <a:pt x="114" y="20"/>
                  </a:lnTo>
                  <a:lnTo>
                    <a:pt x="122" y="29"/>
                  </a:lnTo>
                  <a:lnTo>
                    <a:pt x="129" y="42"/>
                  </a:lnTo>
                  <a:lnTo>
                    <a:pt x="133" y="56"/>
                  </a:lnTo>
                  <a:lnTo>
                    <a:pt x="134" y="68"/>
                  </a:lnTo>
                  <a:lnTo>
                    <a:pt x="133" y="82"/>
                  </a:lnTo>
                  <a:lnTo>
                    <a:pt x="129" y="95"/>
                  </a:lnTo>
                  <a:lnTo>
                    <a:pt x="123" y="107"/>
                  </a:lnTo>
                  <a:lnTo>
                    <a:pt x="115" y="118"/>
                  </a:lnTo>
                  <a:lnTo>
                    <a:pt x="106" y="126"/>
                  </a:lnTo>
                  <a:lnTo>
                    <a:pt x="93" y="13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334" name="Freeform 1038"/>
            <p:cNvSpPr>
              <a:spLocks/>
            </p:cNvSpPr>
            <p:nvPr/>
          </p:nvSpPr>
          <p:spPr bwMode="auto">
            <a:xfrm>
              <a:off x="3441" y="3093"/>
              <a:ext cx="1" cy="2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5" y="3"/>
                </a:cxn>
                <a:cxn ang="0">
                  <a:pos x="1" y="8"/>
                </a:cxn>
                <a:cxn ang="0">
                  <a:pos x="0" y="15"/>
                </a:cxn>
                <a:cxn ang="0">
                  <a:pos x="1" y="20"/>
                </a:cxn>
                <a:cxn ang="0">
                  <a:pos x="4" y="26"/>
                </a:cxn>
                <a:cxn ang="0">
                  <a:pos x="8" y="31"/>
                </a:cxn>
                <a:cxn ang="0">
                  <a:pos x="14" y="33"/>
                </a:cxn>
                <a:cxn ang="0">
                  <a:pos x="21" y="32"/>
                </a:cxn>
                <a:cxn ang="0">
                  <a:pos x="11" y="0"/>
                </a:cxn>
              </a:cxnLst>
              <a:rect l="0" t="0" r="r" b="b"/>
              <a:pathLst>
                <a:path w="21" h="33">
                  <a:moveTo>
                    <a:pt x="11" y="0"/>
                  </a:moveTo>
                  <a:lnTo>
                    <a:pt x="5" y="3"/>
                  </a:lnTo>
                  <a:lnTo>
                    <a:pt x="1" y="8"/>
                  </a:lnTo>
                  <a:lnTo>
                    <a:pt x="0" y="15"/>
                  </a:lnTo>
                  <a:lnTo>
                    <a:pt x="1" y="20"/>
                  </a:lnTo>
                  <a:lnTo>
                    <a:pt x="4" y="26"/>
                  </a:lnTo>
                  <a:lnTo>
                    <a:pt x="8" y="31"/>
                  </a:lnTo>
                  <a:lnTo>
                    <a:pt x="14" y="33"/>
                  </a:lnTo>
                  <a:lnTo>
                    <a:pt x="21" y="3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335" name="Freeform 1039"/>
            <p:cNvSpPr>
              <a:spLocks/>
            </p:cNvSpPr>
            <p:nvPr/>
          </p:nvSpPr>
          <p:spPr bwMode="auto">
            <a:xfrm>
              <a:off x="3442" y="3089"/>
              <a:ext cx="3" cy="6"/>
            </a:xfrm>
            <a:custGeom>
              <a:avLst/>
              <a:gdLst/>
              <a:ahLst/>
              <a:cxnLst>
                <a:cxn ang="0">
                  <a:pos x="40" y="12"/>
                </a:cxn>
                <a:cxn ang="0">
                  <a:pos x="40" y="12"/>
                </a:cxn>
                <a:cxn ang="0">
                  <a:pos x="42" y="22"/>
                </a:cxn>
                <a:cxn ang="0">
                  <a:pos x="42" y="28"/>
                </a:cxn>
                <a:cxn ang="0">
                  <a:pos x="39" y="37"/>
                </a:cxn>
                <a:cxn ang="0">
                  <a:pos x="36" y="43"/>
                </a:cxn>
                <a:cxn ang="0">
                  <a:pos x="30" y="49"/>
                </a:cxn>
                <a:cxn ang="0">
                  <a:pos x="21" y="57"/>
                </a:cxn>
                <a:cxn ang="0">
                  <a:pos x="12" y="61"/>
                </a:cxn>
                <a:cxn ang="0">
                  <a:pos x="0" y="66"/>
                </a:cxn>
                <a:cxn ang="0">
                  <a:pos x="10" y="98"/>
                </a:cxn>
                <a:cxn ang="0">
                  <a:pos x="26" y="92"/>
                </a:cxn>
                <a:cxn ang="0">
                  <a:pos x="39" y="84"/>
                </a:cxn>
                <a:cxn ang="0">
                  <a:pos x="50" y="74"/>
                </a:cxn>
                <a:cxn ang="0">
                  <a:pos x="63" y="64"/>
                </a:cxn>
                <a:cxn ang="0">
                  <a:pos x="70" y="49"/>
                </a:cxn>
                <a:cxn ang="0">
                  <a:pos x="75" y="34"/>
                </a:cxn>
                <a:cxn ang="0">
                  <a:pos x="75" y="18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40" y="12"/>
                </a:cxn>
              </a:cxnLst>
              <a:rect l="0" t="0" r="r" b="b"/>
              <a:pathLst>
                <a:path w="75" h="98">
                  <a:moveTo>
                    <a:pt x="40" y="12"/>
                  </a:moveTo>
                  <a:lnTo>
                    <a:pt x="40" y="12"/>
                  </a:lnTo>
                  <a:lnTo>
                    <a:pt x="42" y="22"/>
                  </a:lnTo>
                  <a:lnTo>
                    <a:pt x="42" y="28"/>
                  </a:lnTo>
                  <a:lnTo>
                    <a:pt x="39" y="37"/>
                  </a:lnTo>
                  <a:lnTo>
                    <a:pt x="36" y="43"/>
                  </a:lnTo>
                  <a:lnTo>
                    <a:pt x="30" y="49"/>
                  </a:lnTo>
                  <a:lnTo>
                    <a:pt x="21" y="57"/>
                  </a:lnTo>
                  <a:lnTo>
                    <a:pt x="12" y="61"/>
                  </a:lnTo>
                  <a:lnTo>
                    <a:pt x="0" y="66"/>
                  </a:lnTo>
                  <a:lnTo>
                    <a:pt x="10" y="98"/>
                  </a:lnTo>
                  <a:lnTo>
                    <a:pt x="26" y="92"/>
                  </a:lnTo>
                  <a:lnTo>
                    <a:pt x="39" y="84"/>
                  </a:lnTo>
                  <a:lnTo>
                    <a:pt x="50" y="74"/>
                  </a:lnTo>
                  <a:lnTo>
                    <a:pt x="63" y="64"/>
                  </a:lnTo>
                  <a:lnTo>
                    <a:pt x="70" y="49"/>
                  </a:lnTo>
                  <a:lnTo>
                    <a:pt x="75" y="34"/>
                  </a:lnTo>
                  <a:lnTo>
                    <a:pt x="75" y="1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40" y="12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336" name="Freeform 1040"/>
            <p:cNvSpPr>
              <a:spLocks/>
            </p:cNvSpPr>
            <p:nvPr/>
          </p:nvSpPr>
          <p:spPr bwMode="auto">
            <a:xfrm>
              <a:off x="3440" y="3087"/>
              <a:ext cx="5" cy="3"/>
            </a:xfrm>
            <a:custGeom>
              <a:avLst/>
              <a:gdLst/>
              <a:ahLst/>
              <a:cxnLst>
                <a:cxn ang="0">
                  <a:pos x="20" y="43"/>
                </a:cxn>
                <a:cxn ang="0">
                  <a:pos x="20" y="43"/>
                </a:cxn>
                <a:cxn ang="0">
                  <a:pos x="27" y="39"/>
                </a:cxn>
                <a:cxn ang="0">
                  <a:pos x="36" y="35"/>
                </a:cxn>
                <a:cxn ang="0">
                  <a:pos x="45" y="33"/>
                </a:cxn>
                <a:cxn ang="0">
                  <a:pos x="54" y="33"/>
                </a:cxn>
                <a:cxn ang="0">
                  <a:pos x="62" y="36"/>
                </a:cxn>
                <a:cxn ang="0">
                  <a:pos x="69" y="39"/>
                </a:cxn>
                <a:cxn ang="0">
                  <a:pos x="74" y="43"/>
                </a:cxn>
                <a:cxn ang="0">
                  <a:pos x="77" y="49"/>
                </a:cxn>
                <a:cxn ang="0">
                  <a:pos x="108" y="37"/>
                </a:cxn>
                <a:cxn ang="0">
                  <a:pos x="98" y="22"/>
                </a:cxn>
                <a:cxn ang="0">
                  <a:pos x="87" y="11"/>
                </a:cxn>
                <a:cxn ang="0">
                  <a:pos x="74" y="4"/>
                </a:cxn>
                <a:cxn ang="0">
                  <a:pos x="58" y="0"/>
                </a:cxn>
                <a:cxn ang="0">
                  <a:pos x="41" y="0"/>
                </a:cxn>
                <a:cxn ang="0">
                  <a:pos x="26" y="3"/>
                </a:cxn>
                <a:cxn ang="0">
                  <a:pos x="13" y="9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20" y="43"/>
                </a:cxn>
              </a:cxnLst>
              <a:rect l="0" t="0" r="r" b="b"/>
              <a:pathLst>
                <a:path w="108" h="49">
                  <a:moveTo>
                    <a:pt x="20" y="43"/>
                  </a:moveTo>
                  <a:lnTo>
                    <a:pt x="20" y="43"/>
                  </a:lnTo>
                  <a:lnTo>
                    <a:pt x="27" y="39"/>
                  </a:lnTo>
                  <a:lnTo>
                    <a:pt x="36" y="35"/>
                  </a:lnTo>
                  <a:lnTo>
                    <a:pt x="45" y="33"/>
                  </a:lnTo>
                  <a:lnTo>
                    <a:pt x="54" y="33"/>
                  </a:lnTo>
                  <a:lnTo>
                    <a:pt x="62" y="36"/>
                  </a:lnTo>
                  <a:lnTo>
                    <a:pt x="69" y="39"/>
                  </a:lnTo>
                  <a:lnTo>
                    <a:pt x="74" y="43"/>
                  </a:lnTo>
                  <a:lnTo>
                    <a:pt x="77" y="49"/>
                  </a:lnTo>
                  <a:lnTo>
                    <a:pt x="108" y="37"/>
                  </a:lnTo>
                  <a:lnTo>
                    <a:pt x="98" y="22"/>
                  </a:lnTo>
                  <a:lnTo>
                    <a:pt x="87" y="11"/>
                  </a:lnTo>
                  <a:lnTo>
                    <a:pt x="74" y="4"/>
                  </a:lnTo>
                  <a:lnTo>
                    <a:pt x="58" y="0"/>
                  </a:lnTo>
                  <a:lnTo>
                    <a:pt x="41" y="0"/>
                  </a:lnTo>
                  <a:lnTo>
                    <a:pt x="26" y="3"/>
                  </a:lnTo>
                  <a:lnTo>
                    <a:pt x="13" y="9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0" y="43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337" name="Freeform 1041"/>
            <p:cNvSpPr>
              <a:spLocks/>
            </p:cNvSpPr>
            <p:nvPr/>
          </p:nvSpPr>
          <p:spPr bwMode="auto">
            <a:xfrm>
              <a:off x="3438" y="3088"/>
              <a:ext cx="3" cy="8"/>
            </a:xfrm>
            <a:custGeom>
              <a:avLst/>
              <a:gdLst/>
              <a:ahLst/>
              <a:cxnLst>
                <a:cxn ang="0">
                  <a:pos x="36" y="112"/>
                </a:cxn>
                <a:cxn ang="0">
                  <a:pos x="36" y="112"/>
                </a:cxn>
                <a:cxn ang="0">
                  <a:pos x="33" y="104"/>
                </a:cxn>
                <a:cxn ang="0">
                  <a:pos x="32" y="95"/>
                </a:cxn>
                <a:cxn ang="0">
                  <a:pos x="34" y="83"/>
                </a:cxn>
                <a:cxn ang="0">
                  <a:pos x="38" y="69"/>
                </a:cxn>
                <a:cxn ang="0">
                  <a:pos x="44" y="58"/>
                </a:cxn>
                <a:cxn ang="0">
                  <a:pos x="52" y="44"/>
                </a:cxn>
                <a:cxn ang="0">
                  <a:pos x="60" y="34"/>
                </a:cxn>
                <a:cxn ang="0">
                  <a:pos x="69" y="25"/>
                </a:cxn>
                <a:cxn ang="0">
                  <a:pos x="49" y="0"/>
                </a:cxn>
                <a:cxn ang="0">
                  <a:pos x="37" y="11"/>
                </a:cxn>
                <a:cxn ang="0">
                  <a:pos x="25" y="25"/>
                </a:cxn>
                <a:cxn ang="0">
                  <a:pos x="16" y="41"/>
                </a:cxn>
                <a:cxn ang="0">
                  <a:pos x="8" y="57"/>
                </a:cxn>
                <a:cxn ang="0">
                  <a:pos x="2" y="75"/>
                </a:cxn>
                <a:cxn ang="0">
                  <a:pos x="0" y="92"/>
                </a:cxn>
                <a:cxn ang="0">
                  <a:pos x="1" y="112"/>
                </a:cxn>
                <a:cxn ang="0">
                  <a:pos x="8" y="129"/>
                </a:cxn>
                <a:cxn ang="0">
                  <a:pos x="8" y="129"/>
                </a:cxn>
                <a:cxn ang="0">
                  <a:pos x="36" y="112"/>
                </a:cxn>
              </a:cxnLst>
              <a:rect l="0" t="0" r="r" b="b"/>
              <a:pathLst>
                <a:path w="69" h="129">
                  <a:moveTo>
                    <a:pt x="36" y="112"/>
                  </a:moveTo>
                  <a:lnTo>
                    <a:pt x="36" y="112"/>
                  </a:lnTo>
                  <a:lnTo>
                    <a:pt x="33" y="104"/>
                  </a:lnTo>
                  <a:lnTo>
                    <a:pt x="32" y="95"/>
                  </a:lnTo>
                  <a:lnTo>
                    <a:pt x="34" y="83"/>
                  </a:lnTo>
                  <a:lnTo>
                    <a:pt x="38" y="69"/>
                  </a:lnTo>
                  <a:lnTo>
                    <a:pt x="44" y="58"/>
                  </a:lnTo>
                  <a:lnTo>
                    <a:pt x="52" y="44"/>
                  </a:lnTo>
                  <a:lnTo>
                    <a:pt x="60" y="34"/>
                  </a:lnTo>
                  <a:lnTo>
                    <a:pt x="69" y="25"/>
                  </a:lnTo>
                  <a:lnTo>
                    <a:pt x="49" y="0"/>
                  </a:lnTo>
                  <a:lnTo>
                    <a:pt x="37" y="11"/>
                  </a:lnTo>
                  <a:lnTo>
                    <a:pt x="25" y="25"/>
                  </a:lnTo>
                  <a:lnTo>
                    <a:pt x="16" y="41"/>
                  </a:lnTo>
                  <a:lnTo>
                    <a:pt x="8" y="57"/>
                  </a:lnTo>
                  <a:lnTo>
                    <a:pt x="2" y="75"/>
                  </a:lnTo>
                  <a:lnTo>
                    <a:pt x="0" y="92"/>
                  </a:lnTo>
                  <a:lnTo>
                    <a:pt x="1" y="112"/>
                  </a:lnTo>
                  <a:lnTo>
                    <a:pt x="8" y="129"/>
                  </a:lnTo>
                  <a:lnTo>
                    <a:pt x="8" y="129"/>
                  </a:lnTo>
                  <a:lnTo>
                    <a:pt x="36" y="112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338" name="Freeform 1042"/>
            <p:cNvSpPr>
              <a:spLocks/>
            </p:cNvSpPr>
            <p:nvPr/>
          </p:nvSpPr>
          <p:spPr bwMode="auto">
            <a:xfrm>
              <a:off x="3438" y="3095"/>
              <a:ext cx="5" cy="4"/>
            </a:xfrm>
            <a:custGeom>
              <a:avLst/>
              <a:gdLst/>
              <a:ahLst/>
              <a:cxnLst>
                <a:cxn ang="0">
                  <a:pos x="107" y="41"/>
                </a:cxn>
                <a:cxn ang="0">
                  <a:pos x="107" y="41"/>
                </a:cxn>
                <a:cxn ang="0">
                  <a:pos x="96" y="43"/>
                </a:cxn>
                <a:cxn ang="0">
                  <a:pos x="83" y="43"/>
                </a:cxn>
                <a:cxn ang="0">
                  <a:pos x="72" y="42"/>
                </a:cxn>
                <a:cxn ang="0">
                  <a:pos x="62" y="36"/>
                </a:cxn>
                <a:cxn ang="0">
                  <a:pos x="52" y="30"/>
                </a:cxn>
                <a:cxn ang="0">
                  <a:pos x="43" y="23"/>
                </a:cxn>
                <a:cxn ang="0">
                  <a:pos x="35" y="13"/>
                </a:cxn>
                <a:cxn ang="0">
                  <a:pos x="28" y="0"/>
                </a:cxn>
                <a:cxn ang="0">
                  <a:pos x="0" y="17"/>
                </a:cxn>
                <a:cxn ang="0">
                  <a:pos x="9" y="32"/>
                </a:cxn>
                <a:cxn ang="0">
                  <a:pos x="20" y="46"/>
                </a:cxn>
                <a:cxn ang="0">
                  <a:pos x="33" y="57"/>
                </a:cxn>
                <a:cxn ang="0">
                  <a:pos x="48" y="66"/>
                </a:cxn>
                <a:cxn ang="0">
                  <a:pos x="64" y="73"/>
                </a:cxn>
                <a:cxn ang="0">
                  <a:pos x="81" y="76"/>
                </a:cxn>
                <a:cxn ang="0">
                  <a:pos x="98" y="76"/>
                </a:cxn>
                <a:cxn ang="0">
                  <a:pos x="117" y="72"/>
                </a:cxn>
                <a:cxn ang="0">
                  <a:pos x="117" y="72"/>
                </a:cxn>
                <a:cxn ang="0">
                  <a:pos x="107" y="41"/>
                </a:cxn>
              </a:cxnLst>
              <a:rect l="0" t="0" r="r" b="b"/>
              <a:pathLst>
                <a:path w="117" h="76">
                  <a:moveTo>
                    <a:pt x="107" y="41"/>
                  </a:moveTo>
                  <a:lnTo>
                    <a:pt x="107" y="41"/>
                  </a:lnTo>
                  <a:lnTo>
                    <a:pt x="96" y="43"/>
                  </a:lnTo>
                  <a:lnTo>
                    <a:pt x="83" y="43"/>
                  </a:lnTo>
                  <a:lnTo>
                    <a:pt x="72" y="42"/>
                  </a:lnTo>
                  <a:lnTo>
                    <a:pt x="62" y="36"/>
                  </a:lnTo>
                  <a:lnTo>
                    <a:pt x="52" y="30"/>
                  </a:lnTo>
                  <a:lnTo>
                    <a:pt x="43" y="23"/>
                  </a:lnTo>
                  <a:lnTo>
                    <a:pt x="35" y="13"/>
                  </a:lnTo>
                  <a:lnTo>
                    <a:pt x="28" y="0"/>
                  </a:lnTo>
                  <a:lnTo>
                    <a:pt x="0" y="17"/>
                  </a:lnTo>
                  <a:lnTo>
                    <a:pt x="9" y="32"/>
                  </a:lnTo>
                  <a:lnTo>
                    <a:pt x="20" y="46"/>
                  </a:lnTo>
                  <a:lnTo>
                    <a:pt x="33" y="57"/>
                  </a:lnTo>
                  <a:lnTo>
                    <a:pt x="48" y="66"/>
                  </a:lnTo>
                  <a:lnTo>
                    <a:pt x="64" y="73"/>
                  </a:lnTo>
                  <a:lnTo>
                    <a:pt x="81" y="76"/>
                  </a:lnTo>
                  <a:lnTo>
                    <a:pt x="98" y="76"/>
                  </a:lnTo>
                  <a:lnTo>
                    <a:pt x="117" y="72"/>
                  </a:lnTo>
                  <a:lnTo>
                    <a:pt x="117" y="72"/>
                  </a:lnTo>
                  <a:lnTo>
                    <a:pt x="107" y="41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339" name="Freeform 1043"/>
            <p:cNvSpPr>
              <a:spLocks/>
            </p:cNvSpPr>
            <p:nvPr/>
          </p:nvSpPr>
          <p:spPr bwMode="auto">
            <a:xfrm>
              <a:off x="3443" y="3094"/>
              <a:ext cx="4" cy="5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46" y="8"/>
                </a:cxn>
                <a:cxn ang="0">
                  <a:pos x="44" y="15"/>
                </a:cxn>
                <a:cxn ang="0">
                  <a:pos x="40" y="24"/>
                </a:cxn>
                <a:cxn ang="0">
                  <a:pos x="35" y="32"/>
                </a:cxn>
                <a:cxn ang="0">
                  <a:pos x="28" y="39"/>
                </a:cxn>
                <a:cxn ang="0">
                  <a:pos x="21" y="46"/>
                </a:cxn>
                <a:cxn ang="0">
                  <a:pos x="11" y="52"/>
                </a:cxn>
                <a:cxn ang="0">
                  <a:pos x="0" y="57"/>
                </a:cxn>
                <a:cxn ang="0">
                  <a:pos x="10" y="88"/>
                </a:cxn>
                <a:cxn ang="0">
                  <a:pos x="25" y="82"/>
                </a:cxn>
                <a:cxn ang="0">
                  <a:pos x="40" y="73"/>
                </a:cxn>
                <a:cxn ang="0">
                  <a:pos x="51" y="64"/>
                </a:cxn>
                <a:cxn ang="0">
                  <a:pos x="61" y="53"/>
                </a:cxn>
                <a:cxn ang="0">
                  <a:pos x="68" y="41"/>
                </a:cxn>
                <a:cxn ang="0">
                  <a:pos x="74" y="28"/>
                </a:cxn>
                <a:cxn ang="0">
                  <a:pos x="78" y="14"/>
                </a:cxn>
                <a:cxn ang="0">
                  <a:pos x="79" y="2"/>
                </a:cxn>
                <a:cxn ang="0">
                  <a:pos x="47" y="0"/>
                </a:cxn>
              </a:cxnLst>
              <a:rect l="0" t="0" r="r" b="b"/>
              <a:pathLst>
                <a:path w="79" h="88">
                  <a:moveTo>
                    <a:pt x="47" y="0"/>
                  </a:moveTo>
                  <a:lnTo>
                    <a:pt x="46" y="8"/>
                  </a:lnTo>
                  <a:lnTo>
                    <a:pt x="44" y="15"/>
                  </a:lnTo>
                  <a:lnTo>
                    <a:pt x="40" y="24"/>
                  </a:lnTo>
                  <a:lnTo>
                    <a:pt x="35" y="32"/>
                  </a:lnTo>
                  <a:lnTo>
                    <a:pt x="28" y="39"/>
                  </a:lnTo>
                  <a:lnTo>
                    <a:pt x="21" y="46"/>
                  </a:lnTo>
                  <a:lnTo>
                    <a:pt x="11" y="52"/>
                  </a:lnTo>
                  <a:lnTo>
                    <a:pt x="0" y="57"/>
                  </a:lnTo>
                  <a:lnTo>
                    <a:pt x="10" y="88"/>
                  </a:lnTo>
                  <a:lnTo>
                    <a:pt x="25" y="82"/>
                  </a:lnTo>
                  <a:lnTo>
                    <a:pt x="40" y="73"/>
                  </a:lnTo>
                  <a:lnTo>
                    <a:pt x="51" y="64"/>
                  </a:lnTo>
                  <a:lnTo>
                    <a:pt x="61" y="53"/>
                  </a:lnTo>
                  <a:lnTo>
                    <a:pt x="68" y="41"/>
                  </a:lnTo>
                  <a:lnTo>
                    <a:pt x="74" y="28"/>
                  </a:lnTo>
                  <a:lnTo>
                    <a:pt x="78" y="14"/>
                  </a:lnTo>
                  <a:lnTo>
                    <a:pt x="79" y="2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340" name="Freeform 1044"/>
            <p:cNvSpPr>
              <a:spLocks/>
            </p:cNvSpPr>
            <p:nvPr/>
          </p:nvSpPr>
          <p:spPr bwMode="auto">
            <a:xfrm>
              <a:off x="3442" y="3097"/>
              <a:ext cx="2" cy="1"/>
            </a:xfrm>
            <a:custGeom>
              <a:avLst/>
              <a:gdLst/>
              <a:ahLst/>
              <a:cxnLst>
                <a:cxn ang="0">
                  <a:pos x="32" y="18"/>
                </a:cxn>
                <a:cxn ang="0">
                  <a:pos x="31" y="11"/>
                </a:cxn>
                <a:cxn ang="0">
                  <a:pos x="28" y="6"/>
                </a:cxn>
                <a:cxn ang="0">
                  <a:pos x="23" y="3"/>
                </a:cxn>
                <a:cxn ang="0">
                  <a:pos x="17" y="0"/>
                </a:cxn>
                <a:cxn ang="0">
                  <a:pos x="11" y="2"/>
                </a:cxn>
                <a:cxn ang="0">
                  <a:pos x="6" y="4"/>
                </a:cxn>
                <a:cxn ang="0">
                  <a:pos x="2" y="9"/>
                </a:cxn>
                <a:cxn ang="0">
                  <a:pos x="0" y="16"/>
                </a:cxn>
                <a:cxn ang="0">
                  <a:pos x="32" y="18"/>
                </a:cxn>
              </a:cxnLst>
              <a:rect l="0" t="0" r="r" b="b"/>
              <a:pathLst>
                <a:path w="32" h="18">
                  <a:moveTo>
                    <a:pt x="32" y="18"/>
                  </a:moveTo>
                  <a:lnTo>
                    <a:pt x="31" y="11"/>
                  </a:lnTo>
                  <a:lnTo>
                    <a:pt x="28" y="6"/>
                  </a:lnTo>
                  <a:lnTo>
                    <a:pt x="23" y="3"/>
                  </a:lnTo>
                  <a:lnTo>
                    <a:pt x="17" y="0"/>
                  </a:lnTo>
                  <a:lnTo>
                    <a:pt x="11" y="2"/>
                  </a:lnTo>
                  <a:lnTo>
                    <a:pt x="6" y="4"/>
                  </a:lnTo>
                  <a:lnTo>
                    <a:pt x="2" y="9"/>
                  </a:lnTo>
                  <a:lnTo>
                    <a:pt x="0" y="16"/>
                  </a:lnTo>
                  <a:lnTo>
                    <a:pt x="32" y="18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341" name="Freeform 1045"/>
            <p:cNvSpPr>
              <a:spLocks/>
            </p:cNvSpPr>
            <p:nvPr/>
          </p:nvSpPr>
          <p:spPr bwMode="auto">
            <a:xfrm>
              <a:off x="3442" y="3094"/>
              <a:ext cx="1" cy="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5" y="3"/>
                </a:cxn>
                <a:cxn ang="0">
                  <a:pos x="1" y="8"/>
                </a:cxn>
                <a:cxn ang="0">
                  <a:pos x="0" y="14"/>
                </a:cxn>
                <a:cxn ang="0">
                  <a:pos x="1" y="20"/>
                </a:cxn>
                <a:cxn ang="0">
                  <a:pos x="4" y="26"/>
                </a:cxn>
                <a:cxn ang="0">
                  <a:pos x="9" y="30"/>
                </a:cxn>
                <a:cxn ang="0">
                  <a:pos x="15" y="32"/>
                </a:cxn>
                <a:cxn ang="0">
                  <a:pos x="22" y="31"/>
                </a:cxn>
                <a:cxn ang="0">
                  <a:pos x="12" y="0"/>
                </a:cxn>
              </a:cxnLst>
              <a:rect l="0" t="0" r="r" b="b"/>
              <a:pathLst>
                <a:path w="22" h="32">
                  <a:moveTo>
                    <a:pt x="12" y="0"/>
                  </a:moveTo>
                  <a:lnTo>
                    <a:pt x="5" y="3"/>
                  </a:lnTo>
                  <a:lnTo>
                    <a:pt x="1" y="8"/>
                  </a:lnTo>
                  <a:lnTo>
                    <a:pt x="0" y="14"/>
                  </a:lnTo>
                  <a:lnTo>
                    <a:pt x="1" y="20"/>
                  </a:lnTo>
                  <a:lnTo>
                    <a:pt x="4" y="26"/>
                  </a:lnTo>
                  <a:lnTo>
                    <a:pt x="9" y="30"/>
                  </a:lnTo>
                  <a:lnTo>
                    <a:pt x="15" y="32"/>
                  </a:lnTo>
                  <a:lnTo>
                    <a:pt x="22" y="3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342" name="Freeform 1046"/>
            <p:cNvSpPr>
              <a:spLocks/>
            </p:cNvSpPr>
            <p:nvPr/>
          </p:nvSpPr>
          <p:spPr bwMode="auto">
            <a:xfrm>
              <a:off x="3442" y="3090"/>
              <a:ext cx="4" cy="5"/>
            </a:xfrm>
            <a:custGeom>
              <a:avLst/>
              <a:gdLst/>
              <a:ahLst/>
              <a:cxnLst>
                <a:cxn ang="0">
                  <a:pos x="39" y="13"/>
                </a:cxn>
                <a:cxn ang="0">
                  <a:pos x="39" y="12"/>
                </a:cxn>
                <a:cxn ang="0">
                  <a:pos x="41" y="22"/>
                </a:cxn>
                <a:cxn ang="0">
                  <a:pos x="41" y="30"/>
                </a:cxn>
                <a:cxn ang="0">
                  <a:pos x="38" y="37"/>
                </a:cxn>
                <a:cxn ang="0">
                  <a:pos x="35" y="43"/>
                </a:cxn>
                <a:cxn ang="0">
                  <a:pos x="28" y="51"/>
                </a:cxn>
                <a:cxn ang="0">
                  <a:pos x="20" y="58"/>
                </a:cxn>
                <a:cxn ang="0">
                  <a:pos x="11" y="62"/>
                </a:cxn>
                <a:cxn ang="0">
                  <a:pos x="0" y="68"/>
                </a:cxn>
                <a:cxn ang="0">
                  <a:pos x="10" y="99"/>
                </a:cxn>
                <a:cxn ang="0">
                  <a:pos x="25" y="94"/>
                </a:cxn>
                <a:cxn ang="0">
                  <a:pos x="38" y="85"/>
                </a:cxn>
                <a:cxn ang="0">
                  <a:pos x="51" y="76"/>
                </a:cxn>
                <a:cxn ang="0">
                  <a:pos x="62" y="64"/>
                </a:cxn>
                <a:cxn ang="0">
                  <a:pos x="69" y="52"/>
                </a:cxn>
                <a:cxn ang="0">
                  <a:pos x="74" y="36"/>
                </a:cxn>
                <a:cxn ang="0">
                  <a:pos x="74" y="18"/>
                </a:cxn>
                <a:cxn ang="0">
                  <a:pos x="70" y="1"/>
                </a:cxn>
                <a:cxn ang="0">
                  <a:pos x="70" y="0"/>
                </a:cxn>
                <a:cxn ang="0">
                  <a:pos x="39" y="13"/>
                </a:cxn>
              </a:cxnLst>
              <a:rect l="0" t="0" r="r" b="b"/>
              <a:pathLst>
                <a:path w="74" h="99">
                  <a:moveTo>
                    <a:pt x="39" y="13"/>
                  </a:moveTo>
                  <a:lnTo>
                    <a:pt x="39" y="12"/>
                  </a:lnTo>
                  <a:lnTo>
                    <a:pt x="41" y="22"/>
                  </a:lnTo>
                  <a:lnTo>
                    <a:pt x="41" y="30"/>
                  </a:lnTo>
                  <a:lnTo>
                    <a:pt x="38" y="37"/>
                  </a:lnTo>
                  <a:lnTo>
                    <a:pt x="35" y="43"/>
                  </a:lnTo>
                  <a:lnTo>
                    <a:pt x="28" y="51"/>
                  </a:lnTo>
                  <a:lnTo>
                    <a:pt x="20" y="58"/>
                  </a:lnTo>
                  <a:lnTo>
                    <a:pt x="11" y="62"/>
                  </a:lnTo>
                  <a:lnTo>
                    <a:pt x="0" y="68"/>
                  </a:lnTo>
                  <a:lnTo>
                    <a:pt x="10" y="99"/>
                  </a:lnTo>
                  <a:lnTo>
                    <a:pt x="25" y="94"/>
                  </a:lnTo>
                  <a:lnTo>
                    <a:pt x="38" y="85"/>
                  </a:lnTo>
                  <a:lnTo>
                    <a:pt x="51" y="76"/>
                  </a:lnTo>
                  <a:lnTo>
                    <a:pt x="62" y="64"/>
                  </a:lnTo>
                  <a:lnTo>
                    <a:pt x="69" y="52"/>
                  </a:lnTo>
                  <a:lnTo>
                    <a:pt x="74" y="36"/>
                  </a:lnTo>
                  <a:lnTo>
                    <a:pt x="74" y="18"/>
                  </a:lnTo>
                  <a:lnTo>
                    <a:pt x="70" y="1"/>
                  </a:lnTo>
                  <a:lnTo>
                    <a:pt x="70" y="0"/>
                  </a:lnTo>
                  <a:lnTo>
                    <a:pt x="39" y="13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343" name="Freeform 1047"/>
            <p:cNvSpPr>
              <a:spLocks/>
            </p:cNvSpPr>
            <p:nvPr/>
          </p:nvSpPr>
          <p:spPr bwMode="auto">
            <a:xfrm>
              <a:off x="3441" y="3088"/>
              <a:ext cx="5" cy="3"/>
            </a:xfrm>
            <a:custGeom>
              <a:avLst/>
              <a:gdLst/>
              <a:ahLst/>
              <a:cxnLst>
                <a:cxn ang="0">
                  <a:pos x="20" y="44"/>
                </a:cxn>
                <a:cxn ang="0">
                  <a:pos x="20" y="43"/>
                </a:cxn>
                <a:cxn ang="0">
                  <a:pos x="27" y="39"/>
                </a:cxn>
                <a:cxn ang="0">
                  <a:pos x="37" y="35"/>
                </a:cxn>
                <a:cxn ang="0">
                  <a:pos x="46" y="34"/>
                </a:cxn>
                <a:cxn ang="0">
                  <a:pos x="54" y="34"/>
                </a:cxn>
                <a:cxn ang="0">
                  <a:pos x="61" y="36"/>
                </a:cxn>
                <a:cxn ang="0">
                  <a:pos x="69" y="39"/>
                </a:cxn>
                <a:cxn ang="0">
                  <a:pos x="74" y="43"/>
                </a:cxn>
                <a:cxn ang="0">
                  <a:pos x="77" y="50"/>
                </a:cxn>
                <a:cxn ang="0">
                  <a:pos x="108" y="37"/>
                </a:cxn>
                <a:cxn ang="0">
                  <a:pos x="99" y="22"/>
                </a:cxn>
                <a:cxn ang="0">
                  <a:pos x="88" y="12"/>
                </a:cxn>
                <a:cxn ang="0">
                  <a:pos x="73" y="4"/>
                </a:cxn>
                <a:cxn ang="0">
                  <a:pos x="58" y="0"/>
                </a:cxn>
                <a:cxn ang="0">
                  <a:pos x="42" y="0"/>
                </a:cxn>
                <a:cxn ang="0">
                  <a:pos x="26" y="3"/>
                </a:cxn>
                <a:cxn ang="0">
                  <a:pos x="13" y="10"/>
                </a:cxn>
                <a:cxn ang="0">
                  <a:pos x="0" y="18"/>
                </a:cxn>
                <a:cxn ang="0">
                  <a:pos x="0" y="17"/>
                </a:cxn>
                <a:cxn ang="0">
                  <a:pos x="20" y="44"/>
                </a:cxn>
              </a:cxnLst>
              <a:rect l="0" t="0" r="r" b="b"/>
              <a:pathLst>
                <a:path w="108" h="50">
                  <a:moveTo>
                    <a:pt x="20" y="44"/>
                  </a:moveTo>
                  <a:lnTo>
                    <a:pt x="20" y="43"/>
                  </a:lnTo>
                  <a:lnTo>
                    <a:pt x="27" y="39"/>
                  </a:lnTo>
                  <a:lnTo>
                    <a:pt x="37" y="35"/>
                  </a:lnTo>
                  <a:lnTo>
                    <a:pt x="46" y="34"/>
                  </a:lnTo>
                  <a:lnTo>
                    <a:pt x="54" y="34"/>
                  </a:lnTo>
                  <a:lnTo>
                    <a:pt x="61" y="36"/>
                  </a:lnTo>
                  <a:lnTo>
                    <a:pt x="69" y="39"/>
                  </a:lnTo>
                  <a:lnTo>
                    <a:pt x="74" y="43"/>
                  </a:lnTo>
                  <a:lnTo>
                    <a:pt x="77" y="50"/>
                  </a:lnTo>
                  <a:lnTo>
                    <a:pt x="108" y="37"/>
                  </a:lnTo>
                  <a:lnTo>
                    <a:pt x="99" y="22"/>
                  </a:lnTo>
                  <a:lnTo>
                    <a:pt x="88" y="12"/>
                  </a:lnTo>
                  <a:lnTo>
                    <a:pt x="73" y="4"/>
                  </a:lnTo>
                  <a:lnTo>
                    <a:pt x="58" y="0"/>
                  </a:lnTo>
                  <a:lnTo>
                    <a:pt x="42" y="0"/>
                  </a:lnTo>
                  <a:lnTo>
                    <a:pt x="26" y="3"/>
                  </a:lnTo>
                  <a:lnTo>
                    <a:pt x="13" y="10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0" y="44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344" name="Freeform 1048"/>
            <p:cNvSpPr>
              <a:spLocks/>
            </p:cNvSpPr>
            <p:nvPr/>
          </p:nvSpPr>
          <p:spPr bwMode="auto">
            <a:xfrm>
              <a:off x="3438" y="3089"/>
              <a:ext cx="4" cy="7"/>
            </a:xfrm>
            <a:custGeom>
              <a:avLst/>
              <a:gdLst/>
              <a:ahLst/>
              <a:cxnLst>
                <a:cxn ang="0">
                  <a:pos x="36" y="114"/>
                </a:cxn>
                <a:cxn ang="0">
                  <a:pos x="36" y="114"/>
                </a:cxn>
                <a:cxn ang="0">
                  <a:pos x="34" y="107"/>
                </a:cxn>
                <a:cxn ang="0">
                  <a:pos x="33" y="96"/>
                </a:cxn>
                <a:cxn ang="0">
                  <a:pos x="35" y="83"/>
                </a:cxn>
                <a:cxn ang="0">
                  <a:pos x="38" y="72"/>
                </a:cxn>
                <a:cxn ang="0">
                  <a:pos x="44" y="59"/>
                </a:cxn>
                <a:cxn ang="0">
                  <a:pos x="52" y="46"/>
                </a:cxn>
                <a:cxn ang="0">
                  <a:pos x="60" y="36"/>
                </a:cxn>
                <a:cxn ang="0">
                  <a:pos x="69" y="27"/>
                </a:cxn>
                <a:cxn ang="0">
                  <a:pos x="49" y="0"/>
                </a:cxn>
                <a:cxn ang="0">
                  <a:pos x="36" y="13"/>
                </a:cxn>
                <a:cxn ang="0">
                  <a:pos x="25" y="27"/>
                </a:cxn>
                <a:cxn ang="0">
                  <a:pos x="15" y="42"/>
                </a:cxn>
                <a:cxn ang="0">
                  <a:pos x="7" y="59"/>
                </a:cxn>
                <a:cxn ang="0">
                  <a:pos x="2" y="77"/>
                </a:cxn>
                <a:cxn ang="0">
                  <a:pos x="0" y="94"/>
                </a:cxn>
                <a:cxn ang="0">
                  <a:pos x="1" y="113"/>
                </a:cxn>
                <a:cxn ang="0">
                  <a:pos x="7" y="131"/>
                </a:cxn>
                <a:cxn ang="0">
                  <a:pos x="7" y="131"/>
                </a:cxn>
                <a:cxn ang="0">
                  <a:pos x="36" y="114"/>
                </a:cxn>
              </a:cxnLst>
              <a:rect l="0" t="0" r="r" b="b"/>
              <a:pathLst>
                <a:path w="69" h="131">
                  <a:moveTo>
                    <a:pt x="36" y="114"/>
                  </a:moveTo>
                  <a:lnTo>
                    <a:pt x="36" y="114"/>
                  </a:lnTo>
                  <a:lnTo>
                    <a:pt x="34" y="107"/>
                  </a:lnTo>
                  <a:lnTo>
                    <a:pt x="33" y="96"/>
                  </a:lnTo>
                  <a:lnTo>
                    <a:pt x="35" y="83"/>
                  </a:lnTo>
                  <a:lnTo>
                    <a:pt x="38" y="72"/>
                  </a:lnTo>
                  <a:lnTo>
                    <a:pt x="44" y="59"/>
                  </a:lnTo>
                  <a:lnTo>
                    <a:pt x="52" y="46"/>
                  </a:lnTo>
                  <a:lnTo>
                    <a:pt x="60" y="36"/>
                  </a:lnTo>
                  <a:lnTo>
                    <a:pt x="69" y="27"/>
                  </a:lnTo>
                  <a:lnTo>
                    <a:pt x="49" y="0"/>
                  </a:lnTo>
                  <a:lnTo>
                    <a:pt x="36" y="13"/>
                  </a:lnTo>
                  <a:lnTo>
                    <a:pt x="25" y="27"/>
                  </a:lnTo>
                  <a:lnTo>
                    <a:pt x="15" y="42"/>
                  </a:lnTo>
                  <a:lnTo>
                    <a:pt x="7" y="59"/>
                  </a:lnTo>
                  <a:lnTo>
                    <a:pt x="2" y="77"/>
                  </a:lnTo>
                  <a:lnTo>
                    <a:pt x="0" y="94"/>
                  </a:lnTo>
                  <a:lnTo>
                    <a:pt x="1" y="113"/>
                  </a:lnTo>
                  <a:lnTo>
                    <a:pt x="7" y="131"/>
                  </a:lnTo>
                  <a:lnTo>
                    <a:pt x="7" y="131"/>
                  </a:lnTo>
                  <a:lnTo>
                    <a:pt x="36" y="114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345" name="Freeform 1049"/>
            <p:cNvSpPr>
              <a:spLocks/>
            </p:cNvSpPr>
            <p:nvPr/>
          </p:nvSpPr>
          <p:spPr bwMode="auto">
            <a:xfrm>
              <a:off x="3439" y="3095"/>
              <a:ext cx="5" cy="4"/>
            </a:xfrm>
            <a:custGeom>
              <a:avLst/>
              <a:gdLst/>
              <a:ahLst/>
              <a:cxnLst>
                <a:cxn ang="0">
                  <a:pos x="107" y="41"/>
                </a:cxn>
                <a:cxn ang="0">
                  <a:pos x="107" y="41"/>
                </a:cxn>
                <a:cxn ang="0">
                  <a:pos x="96" y="43"/>
                </a:cxn>
                <a:cxn ang="0">
                  <a:pos x="85" y="43"/>
                </a:cxn>
                <a:cxn ang="0">
                  <a:pos x="75" y="41"/>
                </a:cxn>
                <a:cxn ang="0">
                  <a:pos x="63" y="37"/>
                </a:cxn>
                <a:cxn ang="0">
                  <a:pos x="54" y="29"/>
                </a:cxn>
                <a:cxn ang="0">
                  <a:pos x="44" y="22"/>
                </a:cxn>
                <a:cxn ang="0">
                  <a:pos x="36" y="13"/>
                </a:cxn>
                <a:cxn ang="0">
                  <a:pos x="29" y="0"/>
                </a:cxn>
                <a:cxn ang="0">
                  <a:pos x="0" y="17"/>
                </a:cxn>
                <a:cxn ang="0">
                  <a:pos x="9" y="32"/>
                </a:cxn>
                <a:cxn ang="0">
                  <a:pos x="21" y="45"/>
                </a:cxn>
                <a:cxn ang="0">
                  <a:pos x="34" y="57"/>
                </a:cxn>
                <a:cxn ang="0">
                  <a:pos x="49" y="66"/>
                </a:cxn>
                <a:cxn ang="0">
                  <a:pos x="64" y="73"/>
                </a:cxn>
                <a:cxn ang="0">
                  <a:pos x="81" y="77"/>
                </a:cxn>
                <a:cxn ang="0">
                  <a:pos x="98" y="77"/>
                </a:cxn>
                <a:cxn ang="0">
                  <a:pos x="117" y="73"/>
                </a:cxn>
                <a:cxn ang="0">
                  <a:pos x="117" y="73"/>
                </a:cxn>
                <a:cxn ang="0">
                  <a:pos x="107" y="41"/>
                </a:cxn>
              </a:cxnLst>
              <a:rect l="0" t="0" r="r" b="b"/>
              <a:pathLst>
                <a:path w="117" h="77">
                  <a:moveTo>
                    <a:pt x="107" y="41"/>
                  </a:moveTo>
                  <a:lnTo>
                    <a:pt x="107" y="41"/>
                  </a:lnTo>
                  <a:lnTo>
                    <a:pt x="96" y="43"/>
                  </a:lnTo>
                  <a:lnTo>
                    <a:pt x="85" y="43"/>
                  </a:lnTo>
                  <a:lnTo>
                    <a:pt x="75" y="41"/>
                  </a:lnTo>
                  <a:lnTo>
                    <a:pt x="63" y="37"/>
                  </a:lnTo>
                  <a:lnTo>
                    <a:pt x="54" y="29"/>
                  </a:lnTo>
                  <a:lnTo>
                    <a:pt x="44" y="22"/>
                  </a:lnTo>
                  <a:lnTo>
                    <a:pt x="36" y="13"/>
                  </a:lnTo>
                  <a:lnTo>
                    <a:pt x="29" y="0"/>
                  </a:lnTo>
                  <a:lnTo>
                    <a:pt x="0" y="17"/>
                  </a:lnTo>
                  <a:lnTo>
                    <a:pt x="9" y="32"/>
                  </a:lnTo>
                  <a:lnTo>
                    <a:pt x="21" y="45"/>
                  </a:lnTo>
                  <a:lnTo>
                    <a:pt x="34" y="57"/>
                  </a:lnTo>
                  <a:lnTo>
                    <a:pt x="49" y="66"/>
                  </a:lnTo>
                  <a:lnTo>
                    <a:pt x="64" y="73"/>
                  </a:lnTo>
                  <a:lnTo>
                    <a:pt x="81" y="77"/>
                  </a:lnTo>
                  <a:lnTo>
                    <a:pt x="98" y="77"/>
                  </a:lnTo>
                  <a:lnTo>
                    <a:pt x="117" y="73"/>
                  </a:lnTo>
                  <a:lnTo>
                    <a:pt x="117" y="73"/>
                  </a:lnTo>
                  <a:lnTo>
                    <a:pt x="107" y="41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346" name="Freeform 1050"/>
            <p:cNvSpPr>
              <a:spLocks/>
            </p:cNvSpPr>
            <p:nvPr/>
          </p:nvSpPr>
          <p:spPr bwMode="auto">
            <a:xfrm>
              <a:off x="3444" y="3094"/>
              <a:ext cx="3" cy="5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47" y="8"/>
                </a:cxn>
                <a:cxn ang="0">
                  <a:pos x="44" y="18"/>
                </a:cxn>
                <a:cxn ang="0">
                  <a:pos x="41" y="26"/>
                </a:cxn>
                <a:cxn ang="0">
                  <a:pos x="36" y="34"/>
                </a:cxn>
                <a:cxn ang="0">
                  <a:pos x="31" y="40"/>
                </a:cxn>
                <a:cxn ang="0">
                  <a:pos x="22" y="47"/>
                </a:cxn>
                <a:cxn ang="0">
                  <a:pos x="12" y="54"/>
                </a:cxn>
                <a:cxn ang="0">
                  <a:pos x="0" y="58"/>
                </a:cxn>
                <a:cxn ang="0">
                  <a:pos x="10" y="90"/>
                </a:cxn>
                <a:cxn ang="0">
                  <a:pos x="27" y="83"/>
                </a:cxn>
                <a:cxn ang="0">
                  <a:pos x="40" y="75"/>
                </a:cxn>
                <a:cxn ang="0">
                  <a:pos x="51" y="65"/>
                </a:cxn>
                <a:cxn ang="0">
                  <a:pos x="62" y="55"/>
                </a:cxn>
                <a:cxn ang="0">
                  <a:pos x="70" y="41"/>
                </a:cxn>
                <a:cxn ang="0">
                  <a:pos x="75" y="28"/>
                </a:cxn>
                <a:cxn ang="0">
                  <a:pos x="78" y="17"/>
                </a:cxn>
                <a:cxn ang="0">
                  <a:pos x="81" y="4"/>
                </a:cxn>
                <a:cxn ang="0">
                  <a:pos x="48" y="0"/>
                </a:cxn>
              </a:cxnLst>
              <a:rect l="0" t="0" r="r" b="b"/>
              <a:pathLst>
                <a:path w="81" h="90">
                  <a:moveTo>
                    <a:pt x="48" y="0"/>
                  </a:moveTo>
                  <a:lnTo>
                    <a:pt x="47" y="8"/>
                  </a:lnTo>
                  <a:lnTo>
                    <a:pt x="44" y="18"/>
                  </a:lnTo>
                  <a:lnTo>
                    <a:pt x="41" y="26"/>
                  </a:lnTo>
                  <a:lnTo>
                    <a:pt x="36" y="34"/>
                  </a:lnTo>
                  <a:lnTo>
                    <a:pt x="31" y="40"/>
                  </a:lnTo>
                  <a:lnTo>
                    <a:pt x="22" y="47"/>
                  </a:lnTo>
                  <a:lnTo>
                    <a:pt x="12" y="54"/>
                  </a:lnTo>
                  <a:lnTo>
                    <a:pt x="0" y="58"/>
                  </a:lnTo>
                  <a:lnTo>
                    <a:pt x="10" y="90"/>
                  </a:lnTo>
                  <a:lnTo>
                    <a:pt x="27" y="83"/>
                  </a:lnTo>
                  <a:lnTo>
                    <a:pt x="40" y="75"/>
                  </a:lnTo>
                  <a:lnTo>
                    <a:pt x="51" y="65"/>
                  </a:lnTo>
                  <a:lnTo>
                    <a:pt x="62" y="55"/>
                  </a:lnTo>
                  <a:lnTo>
                    <a:pt x="70" y="41"/>
                  </a:lnTo>
                  <a:lnTo>
                    <a:pt x="75" y="28"/>
                  </a:lnTo>
                  <a:lnTo>
                    <a:pt x="78" y="17"/>
                  </a:lnTo>
                  <a:lnTo>
                    <a:pt x="81" y="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347" name="Freeform 1051"/>
            <p:cNvSpPr>
              <a:spLocks/>
            </p:cNvSpPr>
            <p:nvPr/>
          </p:nvSpPr>
          <p:spPr bwMode="auto">
            <a:xfrm>
              <a:off x="3443" y="3097"/>
              <a:ext cx="2" cy="1"/>
            </a:xfrm>
            <a:custGeom>
              <a:avLst/>
              <a:gdLst/>
              <a:ahLst/>
              <a:cxnLst>
                <a:cxn ang="0">
                  <a:pos x="33" y="19"/>
                </a:cxn>
                <a:cxn ang="0">
                  <a:pos x="32" y="12"/>
                </a:cxn>
                <a:cxn ang="0">
                  <a:pos x="28" y="6"/>
                </a:cxn>
                <a:cxn ang="0">
                  <a:pos x="23" y="2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6" y="3"/>
                </a:cxn>
                <a:cxn ang="0">
                  <a:pos x="2" y="7"/>
                </a:cxn>
                <a:cxn ang="0">
                  <a:pos x="0" y="15"/>
                </a:cxn>
                <a:cxn ang="0">
                  <a:pos x="33" y="19"/>
                </a:cxn>
              </a:cxnLst>
              <a:rect l="0" t="0" r="r" b="b"/>
              <a:pathLst>
                <a:path w="33" h="19">
                  <a:moveTo>
                    <a:pt x="33" y="19"/>
                  </a:moveTo>
                  <a:lnTo>
                    <a:pt x="32" y="12"/>
                  </a:lnTo>
                  <a:lnTo>
                    <a:pt x="28" y="6"/>
                  </a:lnTo>
                  <a:lnTo>
                    <a:pt x="23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3"/>
                  </a:lnTo>
                  <a:lnTo>
                    <a:pt x="2" y="7"/>
                  </a:lnTo>
                  <a:lnTo>
                    <a:pt x="0" y="15"/>
                  </a:lnTo>
                  <a:lnTo>
                    <a:pt x="33" y="19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348" name="Freeform 1052"/>
            <p:cNvSpPr>
              <a:spLocks/>
            </p:cNvSpPr>
            <p:nvPr/>
          </p:nvSpPr>
          <p:spPr bwMode="auto">
            <a:xfrm>
              <a:off x="3398" y="3240"/>
              <a:ext cx="1" cy="1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6" y="27"/>
                </a:cxn>
                <a:cxn ang="0">
                  <a:pos x="11" y="26"/>
                </a:cxn>
                <a:cxn ang="0">
                  <a:pos x="16" y="24"/>
                </a:cxn>
                <a:cxn ang="0">
                  <a:pos x="19" y="20"/>
                </a:cxn>
                <a:cxn ang="0">
                  <a:pos x="21" y="15"/>
                </a:cxn>
                <a:cxn ang="0">
                  <a:pos x="21" y="9"/>
                </a:cxn>
                <a:cxn ang="0">
                  <a:pos x="19" y="4"/>
                </a:cxn>
                <a:cxn ang="0">
                  <a:pos x="14" y="0"/>
                </a:cxn>
                <a:cxn ang="0">
                  <a:pos x="0" y="25"/>
                </a:cxn>
              </a:cxnLst>
              <a:rect l="0" t="0" r="r" b="b"/>
              <a:pathLst>
                <a:path w="21" h="27">
                  <a:moveTo>
                    <a:pt x="0" y="25"/>
                  </a:moveTo>
                  <a:lnTo>
                    <a:pt x="6" y="27"/>
                  </a:lnTo>
                  <a:lnTo>
                    <a:pt x="11" y="26"/>
                  </a:lnTo>
                  <a:lnTo>
                    <a:pt x="16" y="24"/>
                  </a:lnTo>
                  <a:lnTo>
                    <a:pt x="19" y="20"/>
                  </a:lnTo>
                  <a:lnTo>
                    <a:pt x="21" y="15"/>
                  </a:lnTo>
                  <a:lnTo>
                    <a:pt x="21" y="9"/>
                  </a:lnTo>
                  <a:lnTo>
                    <a:pt x="19" y="4"/>
                  </a:lnTo>
                  <a:lnTo>
                    <a:pt x="14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349" name="Freeform 1053"/>
            <p:cNvSpPr>
              <a:spLocks/>
            </p:cNvSpPr>
            <p:nvPr/>
          </p:nvSpPr>
          <p:spPr bwMode="auto">
            <a:xfrm>
              <a:off x="3389" y="3221"/>
              <a:ext cx="10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" y="29"/>
                </a:cxn>
                <a:cxn ang="0">
                  <a:pos x="3" y="56"/>
                </a:cxn>
                <a:cxn ang="0">
                  <a:pos x="8" y="84"/>
                </a:cxn>
                <a:cxn ang="0">
                  <a:pos x="15" y="110"/>
                </a:cxn>
                <a:cxn ang="0">
                  <a:pos x="22" y="135"/>
                </a:cxn>
                <a:cxn ang="0">
                  <a:pos x="31" y="162"/>
                </a:cxn>
                <a:cxn ang="0">
                  <a:pos x="41" y="187"/>
                </a:cxn>
                <a:cxn ang="0">
                  <a:pos x="55" y="211"/>
                </a:cxn>
                <a:cxn ang="0">
                  <a:pos x="68" y="235"/>
                </a:cxn>
                <a:cxn ang="0">
                  <a:pos x="84" y="258"/>
                </a:cxn>
                <a:cxn ang="0">
                  <a:pos x="102" y="278"/>
                </a:cxn>
                <a:cxn ang="0">
                  <a:pos x="119" y="298"/>
                </a:cxn>
                <a:cxn ang="0">
                  <a:pos x="138" y="317"/>
                </a:cxn>
                <a:cxn ang="0">
                  <a:pos x="159" y="335"/>
                </a:cxn>
                <a:cxn ang="0">
                  <a:pos x="180" y="352"/>
                </a:cxn>
                <a:cxn ang="0">
                  <a:pos x="204" y="365"/>
                </a:cxn>
                <a:cxn ang="0">
                  <a:pos x="218" y="340"/>
                </a:cxn>
                <a:cxn ang="0">
                  <a:pos x="196" y="326"/>
                </a:cxn>
                <a:cxn ang="0">
                  <a:pos x="177" y="311"/>
                </a:cxn>
                <a:cxn ang="0">
                  <a:pos x="157" y="296"/>
                </a:cxn>
                <a:cxn ang="0">
                  <a:pos x="139" y="277"/>
                </a:cxn>
                <a:cxn ang="0">
                  <a:pos x="122" y="259"/>
                </a:cxn>
                <a:cxn ang="0">
                  <a:pos x="107" y="239"/>
                </a:cxn>
                <a:cxn ang="0">
                  <a:pos x="92" y="218"/>
                </a:cxn>
                <a:cxn ang="0">
                  <a:pos x="79" y="197"/>
                </a:cxn>
                <a:cxn ang="0">
                  <a:pos x="68" y="174"/>
                </a:cxn>
                <a:cxn ang="0">
                  <a:pos x="58" y="151"/>
                </a:cxn>
                <a:cxn ang="0">
                  <a:pos x="49" y="127"/>
                </a:cxn>
                <a:cxn ang="0">
                  <a:pos x="41" y="102"/>
                </a:cxn>
                <a:cxn ang="0">
                  <a:pos x="36" y="77"/>
                </a:cxn>
                <a:cxn ang="0">
                  <a:pos x="31" y="52"/>
                </a:cxn>
                <a:cxn ang="0">
                  <a:pos x="29" y="27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0" y="0"/>
                </a:cxn>
              </a:cxnLst>
              <a:rect l="0" t="0" r="r" b="b"/>
              <a:pathLst>
                <a:path w="218" h="365">
                  <a:moveTo>
                    <a:pt x="0" y="0"/>
                  </a:moveTo>
                  <a:lnTo>
                    <a:pt x="0" y="0"/>
                  </a:lnTo>
                  <a:lnTo>
                    <a:pt x="1" y="29"/>
                  </a:lnTo>
                  <a:lnTo>
                    <a:pt x="3" y="56"/>
                  </a:lnTo>
                  <a:lnTo>
                    <a:pt x="8" y="84"/>
                  </a:lnTo>
                  <a:lnTo>
                    <a:pt x="15" y="110"/>
                  </a:lnTo>
                  <a:lnTo>
                    <a:pt x="22" y="135"/>
                  </a:lnTo>
                  <a:lnTo>
                    <a:pt x="31" y="162"/>
                  </a:lnTo>
                  <a:lnTo>
                    <a:pt x="41" y="187"/>
                  </a:lnTo>
                  <a:lnTo>
                    <a:pt x="55" y="211"/>
                  </a:lnTo>
                  <a:lnTo>
                    <a:pt x="68" y="235"/>
                  </a:lnTo>
                  <a:lnTo>
                    <a:pt x="84" y="258"/>
                  </a:lnTo>
                  <a:lnTo>
                    <a:pt x="102" y="278"/>
                  </a:lnTo>
                  <a:lnTo>
                    <a:pt x="119" y="298"/>
                  </a:lnTo>
                  <a:lnTo>
                    <a:pt x="138" y="317"/>
                  </a:lnTo>
                  <a:lnTo>
                    <a:pt x="159" y="335"/>
                  </a:lnTo>
                  <a:lnTo>
                    <a:pt x="180" y="352"/>
                  </a:lnTo>
                  <a:lnTo>
                    <a:pt x="204" y="365"/>
                  </a:lnTo>
                  <a:lnTo>
                    <a:pt x="218" y="340"/>
                  </a:lnTo>
                  <a:lnTo>
                    <a:pt x="196" y="326"/>
                  </a:lnTo>
                  <a:lnTo>
                    <a:pt x="177" y="311"/>
                  </a:lnTo>
                  <a:lnTo>
                    <a:pt x="157" y="296"/>
                  </a:lnTo>
                  <a:lnTo>
                    <a:pt x="139" y="277"/>
                  </a:lnTo>
                  <a:lnTo>
                    <a:pt x="122" y="259"/>
                  </a:lnTo>
                  <a:lnTo>
                    <a:pt x="107" y="239"/>
                  </a:lnTo>
                  <a:lnTo>
                    <a:pt x="92" y="218"/>
                  </a:lnTo>
                  <a:lnTo>
                    <a:pt x="79" y="197"/>
                  </a:lnTo>
                  <a:lnTo>
                    <a:pt x="68" y="174"/>
                  </a:lnTo>
                  <a:lnTo>
                    <a:pt x="58" y="151"/>
                  </a:lnTo>
                  <a:lnTo>
                    <a:pt x="49" y="127"/>
                  </a:lnTo>
                  <a:lnTo>
                    <a:pt x="41" y="102"/>
                  </a:lnTo>
                  <a:lnTo>
                    <a:pt x="36" y="77"/>
                  </a:lnTo>
                  <a:lnTo>
                    <a:pt x="31" y="52"/>
                  </a:lnTo>
                  <a:lnTo>
                    <a:pt x="29" y="27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350" name="Freeform 1054"/>
            <p:cNvSpPr>
              <a:spLocks/>
            </p:cNvSpPr>
            <p:nvPr/>
          </p:nvSpPr>
          <p:spPr bwMode="auto">
            <a:xfrm>
              <a:off x="3389" y="3216"/>
              <a:ext cx="2" cy="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7" y="10"/>
                </a:cxn>
                <a:cxn ang="0">
                  <a:pos x="5" y="23"/>
                </a:cxn>
                <a:cxn ang="0">
                  <a:pos x="4" y="33"/>
                </a:cxn>
                <a:cxn ang="0">
                  <a:pos x="2" y="45"/>
                </a:cxn>
                <a:cxn ang="0">
                  <a:pos x="1" y="58"/>
                </a:cxn>
                <a:cxn ang="0">
                  <a:pos x="1" y="69"/>
                </a:cxn>
                <a:cxn ang="0">
                  <a:pos x="0" y="80"/>
                </a:cxn>
                <a:cxn ang="0">
                  <a:pos x="0" y="92"/>
                </a:cxn>
                <a:cxn ang="0">
                  <a:pos x="28" y="92"/>
                </a:cxn>
                <a:cxn ang="0">
                  <a:pos x="28" y="82"/>
                </a:cxn>
                <a:cxn ang="0">
                  <a:pos x="29" y="71"/>
                </a:cxn>
                <a:cxn ang="0">
                  <a:pos x="29" y="60"/>
                </a:cxn>
                <a:cxn ang="0">
                  <a:pos x="30" y="49"/>
                </a:cxn>
                <a:cxn ang="0">
                  <a:pos x="32" y="38"/>
                </a:cxn>
                <a:cxn ang="0">
                  <a:pos x="33" y="27"/>
                </a:cxn>
                <a:cxn ang="0">
                  <a:pos x="35" y="17"/>
                </a:cxn>
                <a:cxn ang="0">
                  <a:pos x="37" y="6"/>
                </a:cxn>
                <a:cxn ang="0">
                  <a:pos x="9" y="0"/>
                </a:cxn>
              </a:cxnLst>
              <a:rect l="0" t="0" r="r" b="b"/>
              <a:pathLst>
                <a:path w="37" h="92">
                  <a:moveTo>
                    <a:pt x="9" y="0"/>
                  </a:moveTo>
                  <a:lnTo>
                    <a:pt x="7" y="10"/>
                  </a:lnTo>
                  <a:lnTo>
                    <a:pt x="5" y="23"/>
                  </a:lnTo>
                  <a:lnTo>
                    <a:pt x="4" y="33"/>
                  </a:lnTo>
                  <a:lnTo>
                    <a:pt x="2" y="45"/>
                  </a:lnTo>
                  <a:lnTo>
                    <a:pt x="1" y="58"/>
                  </a:lnTo>
                  <a:lnTo>
                    <a:pt x="1" y="69"/>
                  </a:lnTo>
                  <a:lnTo>
                    <a:pt x="0" y="80"/>
                  </a:lnTo>
                  <a:lnTo>
                    <a:pt x="0" y="92"/>
                  </a:lnTo>
                  <a:lnTo>
                    <a:pt x="28" y="92"/>
                  </a:lnTo>
                  <a:lnTo>
                    <a:pt x="28" y="82"/>
                  </a:lnTo>
                  <a:lnTo>
                    <a:pt x="29" y="71"/>
                  </a:lnTo>
                  <a:lnTo>
                    <a:pt x="29" y="60"/>
                  </a:lnTo>
                  <a:lnTo>
                    <a:pt x="30" y="49"/>
                  </a:lnTo>
                  <a:lnTo>
                    <a:pt x="32" y="38"/>
                  </a:lnTo>
                  <a:lnTo>
                    <a:pt x="33" y="27"/>
                  </a:lnTo>
                  <a:lnTo>
                    <a:pt x="35" y="17"/>
                  </a:lnTo>
                  <a:lnTo>
                    <a:pt x="37" y="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351" name="Freeform 1055"/>
            <p:cNvSpPr>
              <a:spLocks/>
            </p:cNvSpPr>
            <p:nvPr/>
          </p:nvSpPr>
          <p:spPr bwMode="auto">
            <a:xfrm>
              <a:off x="3389" y="3220"/>
              <a:ext cx="1" cy="1"/>
            </a:xfrm>
            <a:custGeom>
              <a:avLst/>
              <a:gdLst/>
              <a:ahLst/>
              <a:cxnLst>
                <a:cxn ang="0">
                  <a:pos x="28" y="18"/>
                </a:cxn>
                <a:cxn ang="0">
                  <a:pos x="28" y="11"/>
                </a:cxn>
                <a:cxn ang="0">
                  <a:pos x="26" y="6"/>
                </a:cxn>
                <a:cxn ang="0">
                  <a:pos x="22" y="2"/>
                </a:cxn>
                <a:cxn ang="0">
                  <a:pos x="17" y="0"/>
                </a:cxn>
                <a:cxn ang="0">
                  <a:pos x="12" y="0"/>
                </a:cxn>
                <a:cxn ang="0">
                  <a:pos x="7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28" y="18"/>
                </a:cxn>
              </a:cxnLst>
              <a:rect l="0" t="0" r="r" b="b"/>
              <a:pathLst>
                <a:path w="28" h="18">
                  <a:moveTo>
                    <a:pt x="28" y="18"/>
                  </a:moveTo>
                  <a:lnTo>
                    <a:pt x="28" y="11"/>
                  </a:lnTo>
                  <a:lnTo>
                    <a:pt x="26" y="6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28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352" name="Freeform 1056"/>
            <p:cNvSpPr>
              <a:spLocks/>
            </p:cNvSpPr>
            <p:nvPr/>
          </p:nvSpPr>
          <p:spPr bwMode="auto">
            <a:xfrm>
              <a:off x="3397" y="3233"/>
              <a:ext cx="1" cy="2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6" y="27"/>
                </a:cxn>
                <a:cxn ang="0">
                  <a:pos x="11" y="26"/>
                </a:cxn>
                <a:cxn ang="0">
                  <a:pos x="16" y="24"/>
                </a:cxn>
                <a:cxn ang="0">
                  <a:pos x="19" y="20"/>
                </a:cxn>
                <a:cxn ang="0">
                  <a:pos x="21" y="14"/>
                </a:cxn>
                <a:cxn ang="0">
                  <a:pos x="21" y="9"/>
                </a:cxn>
                <a:cxn ang="0">
                  <a:pos x="19" y="4"/>
                </a:cxn>
                <a:cxn ang="0">
                  <a:pos x="14" y="0"/>
                </a:cxn>
                <a:cxn ang="0">
                  <a:pos x="0" y="25"/>
                </a:cxn>
              </a:cxnLst>
              <a:rect l="0" t="0" r="r" b="b"/>
              <a:pathLst>
                <a:path w="21" h="27">
                  <a:moveTo>
                    <a:pt x="0" y="25"/>
                  </a:moveTo>
                  <a:lnTo>
                    <a:pt x="6" y="27"/>
                  </a:lnTo>
                  <a:lnTo>
                    <a:pt x="11" y="26"/>
                  </a:lnTo>
                  <a:lnTo>
                    <a:pt x="16" y="24"/>
                  </a:lnTo>
                  <a:lnTo>
                    <a:pt x="19" y="20"/>
                  </a:lnTo>
                  <a:lnTo>
                    <a:pt x="21" y="14"/>
                  </a:lnTo>
                  <a:lnTo>
                    <a:pt x="21" y="9"/>
                  </a:lnTo>
                  <a:lnTo>
                    <a:pt x="19" y="4"/>
                  </a:lnTo>
                  <a:lnTo>
                    <a:pt x="14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353" name="Freeform 1057"/>
            <p:cNvSpPr>
              <a:spLocks/>
            </p:cNvSpPr>
            <p:nvPr/>
          </p:nvSpPr>
          <p:spPr bwMode="auto">
            <a:xfrm>
              <a:off x="3393" y="3224"/>
              <a:ext cx="5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2" y="27"/>
                </a:cxn>
                <a:cxn ang="0">
                  <a:pos x="4" y="40"/>
                </a:cxn>
                <a:cxn ang="0">
                  <a:pos x="7" y="53"/>
                </a:cxn>
                <a:cxn ang="0">
                  <a:pos x="11" y="68"/>
                </a:cxn>
                <a:cxn ang="0">
                  <a:pos x="15" y="80"/>
                </a:cxn>
                <a:cxn ang="0">
                  <a:pos x="21" y="92"/>
                </a:cxn>
                <a:cxn ang="0">
                  <a:pos x="28" y="104"/>
                </a:cxn>
                <a:cxn ang="0">
                  <a:pos x="34" y="116"/>
                </a:cxn>
                <a:cxn ang="0">
                  <a:pos x="42" y="126"/>
                </a:cxn>
                <a:cxn ang="0">
                  <a:pos x="50" y="138"/>
                </a:cxn>
                <a:cxn ang="0">
                  <a:pos x="59" y="147"/>
                </a:cxn>
                <a:cxn ang="0">
                  <a:pos x="68" y="157"/>
                </a:cxn>
                <a:cxn ang="0">
                  <a:pos x="80" y="165"/>
                </a:cxn>
                <a:cxn ang="0">
                  <a:pos x="90" y="173"/>
                </a:cxn>
                <a:cxn ang="0">
                  <a:pos x="101" y="181"/>
                </a:cxn>
                <a:cxn ang="0">
                  <a:pos x="115" y="156"/>
                </a:cxn>
                <a:cxn ang="0">
                  <a:pos x="106" y="149"/>
                </a:cxn>
                <a:cxn ang="0">
                  <a:pos x="96" y="142"/>
                </a:cxn>
                <a:cxn ang="0">
                  <a:pos x="87" y="136"/>
                </a:cxn>
                <a:cxn ang="0">
                  <a:pos x="80" y="126"/>
                </a:cxn>
                <a:cxn ang="0">
                  <a:pos x="70" y="119"/>
                </a:cxn>
                <a:cxn ang="0">
                  <a:pos x="64" y="109"/>
                </a:cxn>
                <a:cxn ang="0">
                  <a:pos x="58" y="101"/>
                </a:cxn>
                <a:cxn ang="0">
                  <a:pos x="52" y="89"/>
                </a:cxn>
                <a:cxn ang="0">
                  <a:pos x="46" y="80"/>
                </a:cxn>
                <a:cxn ang="0">
                  <a:pos x="42" y="69"/>
                </a:cxn>
                <a:cxn ang="0">
                  <a:pos x="38" y="58"/>
                </a:cxn>
                <a:cxn ang="0">
                  <a:pos x="34" y="47"/>
                </a:cxn>
                <a:cxn ang="0">
                  <a:pos x="33" y="35"/>
                </a:cxn>
                <a:cxn ang="0">
                  <a:pos x="31" y="23"/>
                </a:cxn>
                <a:cxn ang="0">
                  <a:pos x="29" y="11"/>
                </a:cxn>
                <a:cxn ang="0">
                  <a:pos x="29" y="0"/>
                </a:cxn>
                <a:cxn ang="0">
                  <a:pos x="29" y="0"/>
                </a:cxn>
                <a:cxn ang="0">
                  <a:pos x="0" y="0"/>
                </a:cxn>
              </a:cxnLst>
              <a:rect l="0" t="0" r="r" b="b"/>
              <a:pathLst>
                <a:path w="115" h="181">
                  <a:moveTo>
                    <a:pt x="0" y="0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2" y="27"/>
                  </a:lnTo>
                  <a:lnTo>
                    <a:pt x="4" y="40"/>
                  </a:lnTo>
                  <a:lnTo>
                    <a:pt x="7" y="53"/>
                  </a:lnTo>
                  <a:lnTo>
                    <a:pt x="11" y="68"/>
                  </a:lnTo>
                  <a:lnTo>
                    <a:pt x="15" y="80"/>
                  </a:lnTo>
                  <a:lnTo>
                    <a:pt x="21" y="92"/>
                  </a:lnTo>
                  <a:lnTo>
                    <a:pt x="28" y="104"/>
                  </a:lnTo>
                  <a:lnTo>
                    <a:pt x="34" y="116"/>
                  </a:lnTo>
                  <a:lnTo>
                    <a:pt x="42" y="126"/>
                  </a:lnTo>
                  <a:lnTo>
                    <a:pt x="50" y="138"/>
                  </a:lnTo>
                  <a:lnTo>
                    <a:pt x="59" y="147"/>
                  </a:lnTo>
                  <a:lnTo>
                    <a:pt x="68" y="157"/>
                  </a:lnTo>
                  <a:lnTo>
                    <a:pt x="80" y="165"/>
                  </a:lnTo>
                  <a:lnTo>
                    <a:pt x="90" y="173"/>
                  </a:lnTo>
                  <a:lnTo>
                    <a:pt x="101" y="181"/>
                  </a:lnTo>
                  <a:lnTo>
                    <a:pt x="115" y="156"/>
                  </a:lnTo>
                  <a:lnTo>
                    <a:pt x="106" y="149"/>
                  </a:lnTo>
                  <a:lnTo>
                    <a:pt x="96" y="142"/>
                  </a:lnTo>
                  <a:lnTo>
                    <a:pt x="87" y="136"/>
                  </a:lnTo>
                  <a:lnTo>
                    <a:pt x="80" y="126"/>
                  </a:lnTo>
                  <a:lnTo>
                    <a:pt x="70" y="119"/>
                  </a:lnTo>
                  <a:lnTo>
                    <a:pt x="64" y="109"/>
                  </a:lnTo>
                  <a:lnTo>
                    <a:pt x="58" y="101"/>
                  </a:lnTo>
                  <a:lnTo>
                    <a:pt x="52" y="89"/>
                  </a:lnTo>
                  <a:lnTo>
                    <a:pt x="46" y="80"/>
                  </a:lnTo>
                  <a:lnTo>
                    <a:pt x="42" y="69"/>
                  </a:lnTo>
                  <a:lnTo>
                    <a:pt x="38" y="58"/>
                  </a:lnTo>
                  <a:lnTo>
                    <a:pt x="34" y="47"/>
                  </a:lnTo>
                  <a:lnTo>
                    <a:pt x="33" y="35"/>
                  </a:lnTo>
                  <a:lnTo>
                    <a:pt x="31" y="23"/>
                  </a:lnTo>
                  <a:lnTo>
                    <a:pt x="29" y="11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354" name="Freeform 1058"/>
            <p:cNvSpPr>
              <a:spLocks/>
            </p:cNvSpPr>
            <p:nvPr/>
          </p:nvSpPr>
          <p:spPr bwMode="auto">
            <a:xfrm>
              <a:off x="3393" y="3222"/>
              <a:ext cx="1" cy="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" y="6"/>
                </a:cxn>
                <a:cxn ang="0">
                  <a:pos x="2" y="11"/>
                </a:cxn>
                <a:cxn ang="0">
                  <a:pos x="1" y="18"/>
                </a:cxn>
                <a:cxn ang="0">
                  <a:pos x="1" y="23"/>
                </a:cxn>
                <a:cxn ang="0">
                  <a:pos x="0" y="30"/>
                </a:cxn>
                <a:cxn ang="0">
                  <a:pos x="0" y="36"/>
                </a:cxn>
                <a:cxn ang="0">
                  <a:pos x="0" y="41"/>
                </a:cxn>
                <a:cxn ang="0">
                  <a:pos x="0" y="47"/>
                </a:cxn>
                <a:cxn ang="0">
                  <a:pos x="29" y="47"/>
                </a:cxn>
                <a:cxn ang="0">
                  <a:pos x="29" y="41"/>
                </a:cxn>
                <a:cxn ang="0">
                  <a:pos x="29" y="36"/>
                </a:cxn>
                <a:cxn ang="0">
                  <a:pos x="29" y="32"/>
                </a:cxn>
                <a:cxn ang="0">
                  <a:pos x="30" y="26"/>
                </a:cxn>
                <a:cxn ang="0">
                  <a:pos x="30" y="20"/>
                </a:cxn>
                <a:cxn ang="0">
                  <a:pos x="31" y="17"/>
                </a:cxn>
                <a:cxn ang="0">
                  <a:pos x="32" y="12"/>
                </a:cxn>
                <a:cxn ang="0">
                  <a:pos x="33" y="7"/>
                </a:cxn>
                <a:cxn ang="0">
                  <a:pos x="4" y="0"/>
                </a:cxn>
              </a:cxnLst>
              <a:rect l="0" t="0" r="r" b="b"/>
              <a:pathLst>
                <a:path w="33" h="47">
                  <a:moveTo>
                    <a:pt x="4" y="0"/>
                  </a:moveTo>
                  <a:lnTo>
                    <a:pt x="3" y="6"/>
                  </a:lnTo>
                  <a:lnTo>
                    <a:pt x="2" y="11"/>
                  </a:lnTo>
                  <a:lnTo>
                    <a:pt x="1" y="18"/>
                  </a:lnTo>
                  <a:lnTo>
                    <a:pt x="1" y="23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29" y="47"/>
                  </a:lnTo>
                  <a:lnTo>
                    <a:pt x="29" y="41"/>
                  </a:lnTo>
                  <a:lnTo>
                    <a:pt x="29" y="36"/>
                  </a:lnTo>
                  <a:lnTo>
                    <a:pt x="29" y="32"/>
                  </a:lnTo>
                  <a:lnTo>
                    <a:pt x="30" y="26"/>
                  </a:lnTo>
                  <a:lnTo>
                    <a:pt x="30" y="20"/>
                  </a:lnTo>
                  <a:lnTo>
                    <a:pt x="31" y="17"/>
                  </a:lnTo>
                  <a:lnTo>
                    <a:pt x="32" y="12"/>
                  </a:lnTo>
                  <a:lnTo>
                    <a:pt x="33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355" name="Freeform 1059"/>
            <p:cNvSpPr>
              <a:spLocks/>
            </p:cNvSpPr>
            <p:nvPr/>
          </p:nvSpPr>
          <p:spPr bwMode="auto">
            <a:xfrm>
              <a:off x="3393" y="3224"/>
              <a:ext cx="1" cy="1"/>
            </a:xfrm>
            <a:custGeom>
              <a:avLst/>
              <a:gdLst/>
              <a:ahLst/>
              <a:cxnLst>
                <a:cxn ang="0">
                  <a:pos x="29" y="18"/>
                </a:cxn>
                <a:cxn ang="0">
                  <a:pos x="29" y="11"/>
                </a:cxn>
                <a:cxn ang="0">
                  <a:pos x="27" y="6"/>
                </a:cxn>
                <a:cxn ang="0">
                  <a:pos x="22" y="2"/>
                </a:cxn>
                <a:cxn ang="0">
                  <a:pos x="17" y="0"/>
                </a:cxn>
                <a:cxn ang="0">
                  <a:pos x="12" y="0"/>
                </a:cxn>
                <a:cxn ang="0">
                  <a:pos x="7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29" y="18"/>
                </a:cxn>
              </a:cxnLst>
              <a:rect l="0" t="0" r="r" b="b"/>
              <a:pathLst>
                <a:path w="29" h="18">
                  <a:moveTo>
                    <a:pt x="29" y="18"/>
                  </a:moveTo>
                  <a:lnTo>
                    <a:pt x="29" y="11"/>
                  </a:lnTo>
                  <a:lnTo>
                    <a:pt x="27" y="6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29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356" name="Freeform 1060"/>
            <p:cNvSpPr>
              <a:spLocks/>
            </p:cNvSpPr>
            <p:nvPr/>
          </p:nvSpPr>
          <p:spPr bwMode="auto">
            <a:xfrm>
              <a:off x="3563" y="3123"/>
              <a:ext cx="1" cy="1"/>
            </a:xfrm>
            <a:custGeom>
              <a:avLst/>
              <a:gdLst/>
              <a:ahLst/>
              <a:cxnLst>
                <a:cxn ang="0">
                  <a:pos x="15" y="1"/>
                </a:cxn>
                <a:cxn ang="0">
                  <a:pos x="7" y="0"/>
                </a:cxn>
                <a:cxn ang="0">
                  <a:pos x="1" y="5"/>
                </a:cxn>
                <a:cxn ang="0">
                  <a:pos x="0" y="13"/>
                </a:cxn>
                <a:cxn ang="0">
                  <a:pos x="5" y="20"/>
                </a:cxn>
                <a:cxn ang="0">
                  <a:pos x="15" y="1"/>
                </a:cxn>
              </a:cxnLst>
              <a:rect l="0" t="0" r="r" b="b"/>
              <a:pathLst>
                <a:path w="15" h="20">
                  <a:moveTo>
                    <a:pt x="15" y="1"/>
                  </a:moveTo>
                  <a:lnTo>
                    <a:pt x="7" y="0"/>
                  </a:lnTo>
                  <a:lnTo>
                    <a:pt x="1" y="5"/>
                  </a:lnTo>
                  <a:lnTo>
                    <a:pt x="0" y="13"/>
                  </a:lnTo>
                  <a:lnTo>
                    <a:pt x="5" y="20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357" name="Freeform 1061"/>
            <p:cNvSpPr>
              <a:spLocks/>
            </p:cNvSpPr>
            <p:nvPr/>
          </p:nvSpPr>
          <p:spPr bwMode="auto">
            <a:xfrm>
              <a:off x="3563" y="3123"/>
              <a:ext cx="7" cy="15"/>
            </a:xfrm>
            <a:custGeom>
              <a:avLst/>
              <a:gdLst/>
              <a:ahLst/>
              <a:cxnLst>
                <a:cxn ang="0">
                  <a:pos x="164" y="274"/>
                </a:cxn>
                <a:cxn ang="0">
                  <a:pos x="164" y="274"/>
                </a:cxn>
                <a:cxn ang="0">
                  <a:pos x="162" y="253"/>
                </a:cxn>
                <a:cxn ang="0">
                  <a:pos x="160" y="233"/>
                </a:cxn>
                <a:cxn ang="0">
                  <a:pos x="157" y="211"/>
                </a:cxn>
                <a:cxn ang="0">
                  <a:pos x="153" y="190"/>
                </a:cxn>
                <a:cxn ang="0">
                  <a:pos x="147" y="170"/>
                </a:cxn>
                <a:cxn ang="0">
                  <a:pos x="139" y="152"/>
                </a:cxn>
                <a:cxn ang="0">
                  <a:pos x="130" y="135"/>
                </a:cxn>
                <a:cxn ang="0">
                  <a:pos x="122" y="116"/>
                </a:cxn>
                <a:cxn ang="0">
                  <a:pos x="112" y="98"/>
                </a:cxn>
                <a:cxn ang="0">
                  <a:pos x="100" y="82"/>
                </a:cxn>
                <a:cxn ang="0">
                  <a:pos x="87" y="65"/>
                </a:cxn>
                <a:cxn ang="0">
                  <a:pos x="73" y="50"/>
                </a:cxn>
                <a:cxn ang="0">
                  <a:pos x="59" y="35"/>
                </a:cxn>
                <a:cxn ang="0">
                  <a:pos x="43" y="23"/>
                </a:cxn>
                <a:cxn ang="0">
                  <a:pos x="27" y="10"/>
                </a:cxn>
                <a:cxn ang="0">
                  <a:pos x="10" y="0"/>
                </a:cxn>
                <a:cxn ang="0">
                  <a:pos x="0" y="19"/>
                </a:cxn>
                <a:cxn ang="0">
                  <a:pos x="15" y="29"/>
                </a:cxn>
                <a:cxn ang="0">
                  <a:pos x="30" y="40"/>
                </a:cxn>
                <a:cxn ang="0">
                  <a:pos x="45" y="52"/>
                </a:cxn>
                <a:cxn ang="0">
                  <a:pos x="59" y="65"/>
                </a:cxn>
                <a:cxn ang="0">
                  <a:pos x="71" y="80"/>
                </a:cxn>
                <a:cxn ang="0">
                  <a:pos x="83" y="94"/>
                </a:cxn>
                <a:cxn ang="0">
                  <a:pos x="94" y="110"/>
                </a:cxn>
                <a:cxn ang="0">
                  <a:pos x="104" y="126"/>
                </a:cxn>
                <a:cxn ang="0">
                  <a:pos x="112" y="143"/>
                </a:cxn>
                <a:cxn ang="0">
                  <a:pos x="119" y="161"/>
                </a:cxn>
                <a:cxn ang="0">
                  <a:pos x="126" y="179"/>
                </a:cxn>
                <a:cxn ang="0">
                  <a:pos x="132" y="197"/>
                </a:cxn>
                <a:cxn ang="0">
                  <a:pos x="136" y="216"/>
                </a:cxn>
                <a:cxn ang="0">
                  <a:pos x="139" y="235"/>
                </a:cxn>
                <a:cxn ang="0">
                  <a:pos x="141" y="255"/>
                </a:cxn>
                <a:cxn ang="0">
                  <a:pos x="141" y="274"/>
                </a:cxn>
                <a:cxn ang="0">
                  <a:pos x="141" y="274"/>
                </a:cxn>
                <a:cxn ang="0">
                  <a:pos x="164" y="274"/>
                </a:cxn>
              </a:cxnLst>
              <a:rect l="0" t="0" r="r" b="b"/>
              <a:pathLst>
                <a:path w="164" h="274">
                  <a:moveTo>
                    <a:pt x="164" y="274"/>
                  </a:moveTo>
                  <a:lnTo>
                    <a:pt x="164" y="274"/>
                  </a:lnTo>
                  <a:lnTo>
                    <a:pt x="162" y="253"/>
                  </a:lnTo>
                  <a:lnTo>
                    <a:pt x="160" y="233"/>
                  </a:lnTo>
                  <a:lnTo>
                    <a:pt x="157" y="211"/>
                  </a:lnTo>
                  <a:lnTo>
                    <a:pt x="153" y="190"/>
                  </a:lnTo>
                  <a:lnTo>
                    <a:pt x="147" y="170"/>
                  </a:lnTo>
                  <a:lnTo>
                    <a:pt x="139" y="152"/>
                  </a:lnTo>
                  <a:lnTo>
                    <a:pt x="130" y="135"/>
                  </a:lnTo>
                  <a:lnTo>
                    <a:pt x="122" y="116"/>
                  </a:lnTo>
                  <a:lnTo>
                    <a:pt x="112" y="98"/>
                  </a:lnTo>
                  <a:lnTo>
                    <a:pt x="100" y="82"/>
                  </a:lnTo>
                  <a:lnTo>
                    <a:pt x="87" y="65"/>
                  </a:lnTo>
                  <a:lnTo>
                    <a:pt x="73" y="50"/>
                  </a:lnTo>
                  <a:lnTo>
                    <a:pt x="59" y="35"/>
                  </a:lnTo>
                  <a:lnTo>
                    <a:pt x="43" y="23"/>
                  </a:lnTo>
                  <a:lnTo>
                    <a:pt x="27" y="10"/>
                  </a:lnTo>
                  <a:lnTo>
                    <a:pt x="10" y="0"/>
                  </a:lnTo>
                  <a:lnTo>
                    <a:pt x="0" y="19"/>
                  </a:lnTo>
                  <a:lnTo>
                    <a:pt x="15" y="29"/>
                  </a:lnTo>
                  <a:lnTo>
                    <a:pt x="30" y="40"/>
                  </a:lnTo>
                  <a:lnTo>
                    <a:pt x="45" y="52"/>
                  </a:lnTo>
                  <a:lnTo>
                    <a:pt x="59" y="65"/>
                  </a:lnTo>
                  <a:lnTo>
                    <a:pt x="71" y="80"/>
                  </a:lnTo>
                  <a:lnTo>
                    <a:pt x="83" y="94"/>
                  </a:lnTo>
                  <a:lnTo>
                    <a:pt x="94" y="110"/>
                  </a:lnTo>
                  <a:lnTo>
                    <a:pt x="104" y="126"/>
                  </a:lnTo>
                  <a:lnTo>
                    <a:pt x="112" y="143"/>
                  </a:lnTo>
                  <a:lnTo>
                    <a:pt x="119" y="161"/>
                  </a:lnTo>
                  <a:lnTo>
                    <a:pt x="126" y="179"/>
                  </a:lnTo>
                  <a:lnTo>
                    <a:pt x="132" y="197"/>
                  </a:lnTo>
                  <a:lnTo>
                    <a:pt x="136" y="216"/>
                  </a:lnTo>
                  <a:lnTo>
                    <a:pt x="139" y="235"/>
                  </a:lnTo>
                  <a:lnTo>
                    <a:pt x="141" y="255"/>
                  </a:lnTo>
                  <a:lnTo>
                    <a:pt x="141" y="274"/>
                  </a:lnTo>
                  <a:lnTo>
                    <a:pt x="141" y="274"/>
                  </a:lnTo>
                  <a:lnTo>
                    <a:pt x="164" y="2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358" name="Freeform 1062"/>
            <p:cNvSpPr>
              <a:spLocks/>
            </p:cNvSpPr>
            <p:nvPr/>
          </p:nvSpPr>
          <p:spPr bwMode="auto">
            <a:xfrm>
              <a:off x="3569" y="3138"/>
              <a:ext cx="1" cy="4"/>
            </a:xfrm>
            <a:custGeom>
              <a:avLst/>
              <a:gdLst/>
              <a:ahLst/>
              <a:cxnLst>
                <a:cxn ang="0">
                  <a:pos x="21" y="68"/>
                </a:cxn>
                <a:cxn ang="0">
                  <a:pos x="22" y="60"/>
                </a:cxn>
                <a:cxn ang="0">
                  <a:pos x="24" y="52"/>
                </a:cxn>
                <a:cxn ang="0">
                  <a:pos x="25" y="43"/>
                </a:cxn>
                <a:cxn ang="0">
                  <a:pos x="26" y="34"/>
                </a:cxn>
                <a:cxn ang="0">
                  <a:pos x="28" y="25"/>
                </a:cxn>
                <a:cxn ang="0">
                  <a:pos x="28" y="17"/>
                </a:cxn>
                <a:cxn ang="0">
                  <a:pos x="29" y="8"/>
                </a:cxn>
                <a:cxn ang="0">
                  <a:pos x="29" y="0"/>
                </a:cxn>
                <a:cxn ang="0">
                  <a:pos x="6" y="0"/>
                </a:cxn>
                <a:cxn ang="0">
                  <a:pos x="6" y="8"/>
                </a:cxn>
                <a:cxn ang="0">
                  <a:pos x="5" y="17"/>
                </a:cxn>
                <a:cxn ang="0">
                  <a:pos x="5" y="25"/>
                </a:cxn>
                <a:cxn ang="0">
                  <a:pos x="5" y="32"/>
                </a:cxn>
                <a:cxn ang="0">
                  <a:pos x="4" y="41"/>
                </a:cxn>
                <a:cxn ang="0">
                  <a:pos x="3" y="48"/>
                </a:cxn>
                <a:cxn ang="0">
                  <a:pos x="1" y="56"/>
                </a:cxn>
                <a:cxn ang="0">
                  <a:pos x="0" y="64"/>
                </a:cxn>
                <a:cxn ang="0">
                  <a:pos x="21" y="68"/>
                </a:cxn>
              </a:cxnLst>
              <a:rect l="0" t="0" r="r" b="b"/>
              <a:pathLst>
                <a:path w="29" h="68">
                  <a:moveTo>
                    <a:pt x="21" y="68"/>
                  </a:moveTo>
                  <a:lnTo>
                    <a:pt x="22" y="60"/>
                  </a:lnTo>
                  <a:lnTo>
                    <a:pt x="24" y="52"/>
                  </a:lnTo>
                  <a:lnTo>
                    <a:pt x="25" y="43"/>
                  </a:lnTo>
                  <a:lnTo>
                    <a:pt x="26" y="34"/>
                  </a:lnTo>
                  <a:lnTo>
                    <a:pt x="28" y="25"/>
                  </a:lnTo>
                  <a:lnTo>
                    <a:pt x="28" y="17"/>
                  </a:lnTo>
                  <a:lnTo>
                    <a:pt x="29" y="8"/>
                  </a:lnTo>
                  <a:lnTo>
                    <a:pt x="29" y="0"/>
                  </a:lnTo>
                  <a:lnTo>
                    <a:pt x="6" y="0"/>
                  </a:lnTo>
                  <a:lnTo>
                    <a:pt x="6" y="8"/>
                  </a:lnTo>
                  <a:lnTo>
                    <a:pt x="5" y="17"/>
                  </a:lnTo>
                  <a:lnTo>
                    <a:pt x="5" y="25"/>
                  </a:lnTo>
                  <a:lnTo>
                    <a:pt x="5" y="32"/>
                  </a:lnTo>
                  <a:lnTo>
                    <a:pt x="4" y="41"/>
                  </a:lnTo>
                  <a:lnTo>
                    <a:pt x="3" y="48"/>
                  </a:lnTo>
                  <a:lnTo>
                    <a:pt x="1" y="56"/>
                  </a:lnTo>
                  <a:lnTo>
                    <a:pt x="0" y="64"/>
                  </a:lnTo>
                  <a:lnTo>
                    <a:pt x="21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359" name="Freeform 1063"/>
            <p:cNvSpPr>
              <a:spLocks/>
            </p:cNvSpPr>
            <p:nvPr/>
          </p:nvSpPr>
          <p:spPr bwMode="auto">
            <a:xfrm>
              <a:off x="3569" y="3138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8"/>
                </a:cxn>
                <a:cxn ang="0">
                  <a:pos x="10" y="12"/>
                </a:cxn>
                <a:cxn ang="0">
                  <a:pos x="17" y="11"/>
                </a:cxn>
                <a:cxn ang="0">
                  <a:pos x="21" y="4"/>
                </a:cxn>
                <a:cxn ang="0">
                  <a:pos x="0" y="0"/>
                </a:cxn>
              </a:cxnLst>
              <a:rect l="0" t="0" r="r" b="b"/>
              <a:pathLst>
                <a:path w="21" h="12">
                  <a:moveTo>
                    <a:pt x="0" y="0"/>
                  </a:moveTo>
                  <a:lnTo>
                    <a:pt x="3" y="8"/>
                  </a:lnTo>
                  <a:lnTo>
                    <a:pt x="10" y="12"/>
                  </a:lnTo>
                  <a:lnTo>
                    <a:pt x="17" y="11"/>
                  </a:lnTo>
                  <a:lnTo>
                    <a:pt x="2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360" name="Freeform 1064"/>
            <p:cNvSpPr>
              <a:spLocks/>
            </p:cNvSpPr>
            <p:nvPr/>
          </p:nvSpPr>
          <p:spPr bwMode="auto">
            <a:xfrm>
              <a:off x="3563" y="3128"/>
              <a:ext cx="1" cy="1"/>
            </a:xfrm>
            <a:custGeom>
              <a:avLst/>
              <a:gdLst/>
              <a:ahLst/>
              <a:cxnLst>
                <a:cxn ang="0">
                  <a:pos x="15" y="1"/>
                </a:cxn>
                <a:cxn ang="0">
                  <a:pos x="7" y="0"/>
                </a:cxn>
                <a:cxn ang="0">
                  <a:pos x="1" y="6"/>
                </a:cxn>
                <a:cxn ang="0">
                  <a:pos x="0" y="14"/>
                </a:cxn>
                <a:cxn ang="0">
                  <a:pos x="5" y="20"/>
                </a:cxn>
                <a:cxn ang="0">
                  <a:pos x="15" y="1"/>
                </a:cxn>
              </a:cxnLst>
              <a:rect l="0" t="0" r="r" b="b"/>
              <a:pathLst>
                <a:path w="15" h="20">
                  <a:moveTo>
                    <a:pt x="15" y="1"/>
                  </a:moveTo>
                  <a:lnTo>
                    <a:pt x="7" y="0"/>
                  </a:lnTo>
                  <a:lnTo>
                    <a:pt x="1" y="6"/>
                  </a:lnTo>
                  <a:lnTo>
                    <a:pt x="0" y="14"/>
                  </a:lnTo>
                  <a:lnTo>
                    <a:pt x="5" y="20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361" name="Freeform 1065"/>
            <p:cNvSpPr>
              <a:spLocks/>
            </p:cNvSpPr>
            <p:nvPr/>
          </p:nvSpPr>
          <p:spPr bwMode="auto">
            <a:xfrm>
              <a:off x="3564" y="3128"/>
              <a:ext cx="4" cy="8"/>
            </a:xfrm>
            <a:custGeom>
              <a:avLst/>
              <a:gdLst/>
              <a:ahLst/>
              <a:cxnLst>
                <a:cxn ang="0">
                  <a:pos x="86" y="136"/>
                </a:cxn>
                <a:cxn ang="0">
                  <a:pos x="86" y="136"/>
                </a:cxn>
                <a:cxn ang="0">
                  <a:pos x="85" y="116"/>
                </a:cxn>
                <a:cxn ang="0">
                  <a:pos x="81" y="95"/>
                </a:cxn>
                <a:cxn ang="0">
                  <a:pos x="76" y="76"/>
                </a:cxn>
                <a:cxn ang="0">
                  <a:pos x="66" y="58"/>
                </a:cxn>
                <a:cxn ang="0">
                  <a:pos x="55" y="41"/>
                </a:cxn>
                <a:cxn ang="0">
                  <a:pos x="42" y="26"/>
                </a:cxn>
                <a:cxn ang="0">
                  <a:pos x="27" y="12"/>
                </a:cxn>
                <a:cxn ang="0">
                  <a:pos x="10" y="0"/>
                </a:cxn>
                <a:cxn ang="0">
                  <a:pos x="0" y="19"/>
                </a:cxn>
                <a:cxn ang="0">
                  <a:pos x="14" y="29"/>
                </a:cxn>
                <a:cxn ang="0">
                  <a:pos x="28" y="40"/>
                </a:cxn>
                <a:cxn ang="0">
                  <a:pos x="39" y="54"/>
                </a:cxn>
                <a:cxn ang="0">
                  <a:pos x="48" y="69"/>
                </a:cxn>
                <a:cxn ang="0">
                  <a:pos x="55" y="85"/>
                </a:cxn>
                <a:cxn ang="0">
                  <a:pos x="60" y="102"/>
                </a:cxn>
                <a:cxn ang="0">
                  <a:pos x="64" y="118"/>
                </a:cxn>
                <a:cxn ang="0">
                  <a:pos x="65" y="136"/>
                </a:cxn>
                <a:cxn ang="0">
                  <a:pos x="65" y="136"/>
                </a:cxn>
                <a:cxn ang="0">
                  <a:pos x="86" y="136"/>
                </a:cxn>
              </a:cxnLst>
              <a:rect l="0" t="0" r="r" b="b"/>
              <a:pathLst>
                <a:path w="86" h="136">
                  <a:moveTo>
                    <a:pt x="86" y="136"/>
                  </a:moveTo>
                  <a:lnTo>
                    <a:pt x="86" y="136"/>
                  </a:lnTo>
                  <a:lnTo>
                    <a:pt x="85" y="116"/>
                  </a:lnTo>
                  <a:lnTo>
                    <a:pt x="81" y="95"/>
                  </a:lnTo>
                  <a:lnTo>
                    <a:pt x="76" y="76"/>
                  </a:lnTo>
                  <a:lnTo>
                    <a:pt x="66" y="58"/>
                  </a:lnTo>
                  <a:lnTo>
                    <a:pt x="55" y="41"/>
                  </a:lnTo>
                  <a:lnTo>
                    <a:pt x="42" y="26"/>
                  </a:lnTo>
                  <a:lnTo>
                    <a:pt x="27" y="12"/>
                  </a:lnTo>
                  <a:lnTo>
                    <a:pt x="10" y="0"/>
                  </a:lnTo>
                  <a:lnTo>
                    <a:pt x="0" y="19"/>
                  </a:lnTo>
                  <a:lnTo>
                    <a:pt x="14" y="29"/>
                  </a:lnTo>
                  <a:lnTo>
                    <a:pt x="28" y="40"/>
                  </a:lnTo>
                  <a:lnTo>
                    <a:pt x="39" y="54"/>
                  </a:lnTo>
                  <a:lnTo>
                    <a:pt x="48" y="69"/>
                  </a:lnTo>
                  <a:lnTo>
                    <a:pt x="55" y="85"/>
                  </a:lnTo>
                  <a:lnTo>
                    <a:pt x="60" y="102"/>
                  </a:lnTo>
                  <a:lnTo>
                    <a:pt x="64" y="118"/>
                  </a:lnTo>
                  <a:lnTo>
                    <a:pt x="65" y="136"/>
                  </a:lnTo>
                  <a:lnTo>
                    <a:pt x="65" y="136"/>
                  </a:lnTo>
                  <a:lnTo>
                    <a:pt x="86" y="1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362" name="Freeform 1066"/>
            <p:cNvSpPr>
              <a:spLocks/>
            </p:cNvSpPr>
            <p:nvPr/>
          </p:nvSpPr>
          <p:spPr bwMode="auto">
            <a:xfrm>
              <a:off x="3567" y="3136"/>
              <a:ext cx="1" cy="2"/>
            </a:xfrm>
            <a:custGeom>
              <a:avLst/>
              <a:gdLst/>
              <a:ahLst/>
              <a:cxnLst>
                <a:cxn ang="0">
                  <a:pos x="21" y="35"/>
                </a:cxn>
                <a:cxn ang="0">
                  <a:pos x="22" y="30"/>
                </a:cxn>
                <a:cxn ang="0">
                  <a:pos x="22" y="26"/>
                </a:cxn>
                <a:cxn ang="0">
                  <a:pos x="23" y="21"/>
                </a:cxn>
                <a:cxn ang="0">
                  <a:pos x="23" y="18"/>
                </a:cxn>
                <a:cxn ang="0">
                  <a:pos x="24" y="15"/>
                </a:cxn>
                <a:cxn ang="0">
                  <a:pos x="24" y="9"/>
                </a:cxn>
                <a:cxn ang="0">
                  <a:pos x="24" y="5"/>
                </a:cxn>
                <a:cxn ang="0">
                  <a:pos x="24" y="0"/>
                </a:cxn>
                <a:cxn ang="0">
                  <a:pos x="3" y="0"/>
                </a:cxn>
                <a:cxn ang="0">
                  <a:pos x="3" y="5"/>
                </a:cxn>
                <a:cxn ang="0">
                  <a:pos x="3" y="9"/>
                </a:cxn>
                <a:cxn ang="0">
                  <a:pos x="3" y="11"/>
                </a:cxn>
                <a:cxn ang="0">
                  <a:pos x="2" y="14"/>
                </a:cxn>
                <a:cxn ang="0">
                  <a:pos x="2" y="19"/>
                </a:cxn>
                <a:cxn ang="0">
                  <a:pos x="1" y="24"/>
                </a:cxn>
                <a:cxn ang="0">
                  <a:pos x="1" y="28"/>
                </a:cxn>
                <a:cxn ang="0">
                  <a:pos x="0" y="31"/>
                </a:cxn>
                <a:cxn ang="0">
                  <a:pos x="21" y="35"/>
                </a:cxn>
              </a:cxnLst>
              <a:rect l="0" t="0" r="r" b="b"/>
              <a:pathLst>
                <a:path w="24" h="35">
                  <a:moveTo>
                    <a:pt x="21" y="35"/>
                  </a:moveTo>
                  <a:lnTo>
                    <a:pt x="22" y="30"/>
                  </a:lnTo>
                  <a:lnTo>
                    <a:pt x="22" y="26"/>
                  </a:lnTo>
                  <a:lnTo>
                    <a:pt x="23" y="21"/>
                  </a:lnTo>
                  <a:lnTo>
                    <a:pt x="23" y="18"/>
                  </a:lnTo>
                  <a:lnTo>
                    <a:pt x="24" y="15"/>
                  </a:lnTo>
                  <a:lnTo>
                    <a:pt x="24" y="9"/>
                  </a:lnTo>
                  <a:lnTo>
                    <a:pt x="24" y="5"/>
                  </a:lnTo>
                  <a:lnTo>
                    <a:pt x="24" y="0"/>
                  </a:lnTo>
                  <a:lnTo>
                    <a:pt x="3" y="0"/>
                  </a:lnTo>
                  <a:lnTo>
                    <a:pt x="3" y="5"/>
                  </a:lnTo>
                  <a:lnTo>
                    <a:pt x="3" y="9"/>
                  </a:lnTo>
                  <a:lnTo>
                    <a:pt x="3" y="11"/>
                  </a:lnTo>
                  <a:lnTo>
                    <a:pt x="2" y="14"/>
                  </a:lnTo>
                  <a:lnTo>
                    <a:pt x="2" y="19"/>
                  </a:lnTo>
                  <a:lnTo>
                    <a:pt x="1" y="24"/>
                  </a:lnTo>
                  <a:lnTo>
                    <a:pt x="1" y="28"/>
                  </a:lnTo>
                  <a:lnTo>
                    <a:pt x="0" y="31"/>
                  </a:lnTo>
                  <a:lnTo>
                    <a:pt x="21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363" name="Freeform 1067"/>
            <p:cNvSpPr>
              <a:spLocks/>
            </p:cNvSpPr>
            <p:nvPr/>
          </p:nvSpPr>
          <p:spPr bwMode="auto">
            <a:xfrm>
              <a:off x="3567" y="3135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9"/>
                </a:cxn>
                <a:cxn ang="0">
                  <a:pos x="10" y="13"/>
                </a:cxn>
                <a:cxn ang="0">
                  <a:pos x="17" y="12"/>
                </a:cxn>
                <a:cxn ang="0">
                  <a:pos x="21" y="4"/>
                </a:cxn>
                <a:cxn ang="0">
                  <a:pos x="0" y="0"/>
                </a:cxn>
              </a:cxnLst>
              <a:rect l="0" t="0" r="r" b="b"/>
              <a:pathLst>
                <a:path w="21" h="13">
                  <a:moveTo>
                    <a:pt x="0" y="0"/>
                  </a:moveTo>
                  <a:lnTo>
                    <a:pt x="2" y="9"/>
                  </a:lnTo>
                  <a:lnTo>
                    <a:pt x="10" y="13"/>
                  </a:lnTo>
                  <a:lnTo>
                    <a:pt x="17" y="12"/>
                  </a:lnTo>
                  <a:lnTo>
                    <a:pt x="2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364" name="Freeform 1068"/>
            <p:cNvSpPr>
              <a:spLocks/>
            </p:cNvSpPr>
            <p:nvPr/>
          </p:nvSpPr>
          <p:spPr bwMode="auto">
            <a:xfrm>
              <a:off x="3388" y="3300"/>
              <a:ext cx="53" cy="137"/>
            </a:xfrm>
            <a:custGeom>
              <a:avLst/>
              <a:gdLst/>
              <a:ahLst/>
              <a:cxnLst>
                <a:cxn ang="0">
                  <a:pos x="166" y="0"/>
                </a:cxn>
                <a:cxn ang="0">
                  <a:pos x="0" y="73"/>
                </a:cxn>
                <a:cxn ang="0">
                  <a:pos x="959" y="2481"/>
                </a:cxn>
                <a:cxn ang="0">
                  <a:pos x="1169" y="2389"/>
                </a:cxn>
                <a:cxn ang="0">
                  <a:pos x="166" y="0"/>
                </a:cxn>
              </a:cxnLst>
              <a:rect l="0" t="0" r="r" b="b"/>
              <a:pathLst>
                <a:path w="1169" h="2481">
                  <a:moveTo>
                    <a:pt x="166" y="0"/>
                  </a:moveTo>
                  <a:lnTo>
                    <a:pt x="0" y="73"/>
                  </a:lnTo>
                  <a:lnTo>
                    <a:pt x="959" y="2481"/>
                  </a:lnTo>
                  <a:lnTo>
                    <a:pt x="1169" y="2389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54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365" name="Freeform 1069"/>
            <p:cNvSpPr>
              <a:spLocks/>
            </p:cNvSpPr>
            <p:nvPr/>
          </p:nvSpPr>
          <p:spPr bwMode="auto">
            <a:xfrm>
              <a:off x="3388" y="3300"/>
              <a:ext cx="52" cy="137"/>
            </a:xfrm>
            <a:custGeom>
              <a:avLst/>
              <a:gdLst/>
              <a:ahLst/>
              <a:cxnLst>
                <a:cxn ang="0">
                  <a:pos x="126" y="6"/>
                </a:cxn>
                <a:cxn ang="0">
                  <a:pos x="104" y="14"/>
                </a:cxn>
                <a:cxn ang="0">
                  <a:pos x="81" y="24"/>
                </a:cxn>
                <a:cxn ang="0">
                  <a:pos x="36" y="44"/>
                </a:cxn>
                <a:cxn ang="0">
                  <a:pos x="29" y="132"/>
                </a:cxn>
                <a:cxn ang="0">
                  <a:pos x="81" y="260"/>
                </a:cxn>
                <a:cxn ang="0">
                  <a:pos x="125" y="370"/>
                </a:cxn>
                <a:cxn ang="0">
                  <a:pos x="163" y="467"/>
                </a:cxn>
                <a:cxn ang="0">
                  <a:pos x="198" y="554"/>
                </a:cxn>
                <a:cxn ang="0">
                  <a:pos x="232" y="637"/>
                </a:cxn>
                <a:cxn ang="0">
                  <a:pos x="265" y="723"/>
                </a:cxn>
                <a:cxn ang="0">
                  <a:pos x="302" y="812"/>
                </a:cxn>
                <a:cxn ang="0">
                  <a:pos x="342" y="913"/>
                </a:cxn>
                <a:cxn ang="0">
                  <a:pos x="388" y="1029"/>
                </a:cxn>
                <a:cxn ang="0">
                  <a:pos x="442" y="1164"/>
                </a:cxn>
                <a:cxn ang="0">
                  <a:pos x="505" y="1323"/>
                </a:cxn>
                <a:cxn ang="0">
                  <a:pos x="581" y="1511"/>
                </a:cxn>
                <a:cxn ang="0">
                  <a:pos x="669" y="1733"/>
                </a:cxn>
                <a:cxn ang="0">
                  <a:pos x="773" y="1993"/>
                </a:cxn>
                <a:cxn ang="0">
                  <a:pos x="895" y="2297"/>
                </a:cxn>
                <a:cxn ang="0">
                  <a:pos x="972" y="2462"/>
                </a:cxn>
                <a:cxn ang="0">
                  <a:pos x="989" y="2455"/>
                </a:cxn>
                <a:cxn ang="0">
                  <a:pos x="1003" y="2449"/>
                </a:cxn>
                <a:cxn ang="0">
                  <a:pos x="1015" y="2442"/>
                </a:cxn>
                <a:cxn ang="0">
                  <a:pos x="1030" y="2436"/>
                </a:cxn>
                <a:cxn ang="0">
                  <a:pos x="1050" y="2428"/>
                </a:cxn>
                <a:cxn ang="0">
                  <a:pos x="1077" y="2416"/>
                </a:cxn>
                <a:cxn ang="0">
                  <a:pos x="1116" y="2399"/>
                </a:cxn>
                <a:cxn ang="0">
                  <a:pos x="1110" y="2318"/>
                </a:cxn>
                <a:cxn ang="0">
                  <a:pos x="1056" y="2190"/>
                </a:cxn>
                <a:cxn ang="0">
                  <a:pos x="1011" y="2082"/>
                </a:cxn>
                <a:cxn ang="0">
                  <a:pos x="970" y="1985"/>
                </a:cxn>
                <a:cxn ang="0">
                  <a:pos x="935" y="1897"/>
                </a:cxn>
                <a:cxn ang="0">
                  <a:pos x="899" y="1814"/>
                </a:cxn>
                <a:cxn ang="0">
                  <a:pos x="864" y="1730"/>
                </a:cxn>
                <a:cxn ang="0">
                  <a:pos x="826" y="1640"/>
                </a:cxn>
                <a:cxn ang="0">
                  <a:pos x="785" y="1541"/>
                </a:cxn>
                <a:cxn ang="0">
                  <a:pos x="738" y="1426"/>
                </a:cxn>
                <a:cxn ang="0">
                  <a:pos x="682" y="1292"/>
                </a:cxn>
                <a:cxn ang="0">
                  <a:pos x="615" y="1134"/>
                </a:cxn>
                <a:cxn ang="0">
                  <a:pos x="537" y="947"/>
                </a:cxn>
                <a:cxn ang="0">
                  <a:pos x="445" y="727"/>
                </a:cxn>
                <a:cxn ang="0">
                  <a:pos x="337" y="469"/>
                </a:cxn>
                <a:cxn ang="0">
                  <a:pos x="210" y="167"/>
                </a:cxn>
              </a:cxnLst>
              <a:rect l="0" t="0" r="r" b="b"/>
              <a:pathLst>
                <a:path w="1140" h="2467">
                  <a:moveTo>
                    <a:pt x="140" y="0"/>
                  </a:moveTo>
                  <a:lnTo>
                    <a:pt x="126" y="6"/>
                  </a:lnTo>
                  <a:lnTo>
                    <a:pt x="114" y="10"/>
                  </a:lnTo>
                  <a:lnTo>
                    <a:pt x="104" y="14"/>
                  </a:lnTo>
                  <a:lnTo>
                    <a:pt x="94" y="19"/>
                  </a:lnTo>
                  <a:lnTo>
                    <a:pt x="81" y="24"/>
                  </a:lnTo>
                  <a:lnTo>
                    <a:pt x="61" y="32"/>
                  </a:lnTo>
                  <a:lnTo>
                    <a:pt x="36" y="44"/>
                  </a:lnTo>
                  <a:lnTo>
                    <a:pt x="0" y="61"/>
                  </a:lnTo>
                  <a:lnTo>
                    <a:pt x="29" y="132"/>
                  </a:lnTo>
                  <a:lnTo>
                    <a:pt x="55" y="199"/>
                  </a:lnTo>
                  <a:lnTo>
                    <a:pt x="81" y="260"/>
                  </a:lnTo>
                  <a:lnTo>
                    <a:pt x="103" y="317"/>
                  </a:lnTo>
                  <a:lnTo>
                    <a:pt x="125" y="370"/>
                  </a:lnTo>
                  <a:lnTo>
                    <a:pt x="144" y="419"/>
                  </a:lnTo>
                  <a:lnTo>
                    <a:pt x="163" y="467"/>
                  </a:lnTo>
                  <a:lnTo>
                    <a:pt x="181" y="511"/>
                  </a:lnTo>
                  <a:lnTo>
                    <a:pt x="198" y="554"/>
                  </a:lnTo>
                  <a:lnTo>
                    <a:pt x="215" y="596"/>
                  </a:lnTo>
                  <a:lnTo>
                    <a:pt x="232" y="637"/>
                  </a:lnTo>
                  <a:lnTo>
                    <a:pt x="249" y="680"/>
                  </a:lnTo>
                  <a:lnTo>
                    <a:pt x="265" y="723"/>
                  </a:lnTo>
                  <a:lnTo>
                    <a:pt x="284" y="766"/>
                  </a:lnTo>
                  <a:lnTo>
                    <a:pt x="302" y="812"/>
                  </a:lnTo>
                  <a:lnTo>
                    <a:pt x="322" y="861"/>
                  </a:lnTo>
                  <a:lnTo>
                    <a:pt x="342" y="913"/>
                  </a:lnTo>
                  <a:lnTo>
                    <a:pt x="364" y="968"/>
                  </a:lnTo>
                  <a:lnTo>
                    <a:pt x="388" y="1029"/>
                  </a:lnTo>
                  <a:lnTo>
                    <a:pt x="414" y="1093"/>
                  </a:lnTo>
                  <a:lnTo>
                    <a:pt x="442" y="1164"/>
                  </a:lnTo>
                  <a:lnTo>
                    <a:pt x="473" y="1239"/>
                  </a:lnTo>
                  <a:lnTo>
                    <a:pt x="505" y="1323"/>
                  </a:lnTo>
                  <a:lnTo>
                    <a:pt x="542" y="1412"/>
                  </a:lnTo>
                  <a:lnTo>
                    <a:pt x="581" y="1511"/>
                  </a:lnTo>
                  <a:lnTo>
                    <a:pt x="623" y="1618"/>
                  </a:lnTo>
                  <a:lnTo>
                    <a:pt x="669" y="1733"/>
                  </a:lnTo>
                  <a:lnTo>
                    <a:pt x="719" y="1858"/>
                  </a:lnTo>
                  <a:lnTo>
                    <a:pt x="773" y="1993"/>
                  </a:lnTo>
                  <a:lnTo>
                    <a:pt x="832" y="2140"/>
                  </a:lnTo>
                  <a:lnTo>
                    <a:pt x="895" y="2297"/>
                  </a:lnTo>
                  <a:lnTo>
                    <a:pt x="962" y="2467"/>
                  </a:lnTo>
                  <a:lnTo>
                    <a:pt x="972" y="2462"/>
                  </a:lnTo>
                  <a:lnTo>
                    <a:pt x="982" y="2458"/>
                  </a:lnTo>
                  <a:lnTo>
                    <a:pt x="989" y="2455"/>
                  </a:lnTo>
                  <a:lnTo>
                    <a:pt x="996" y="2452"/>
                  </a:lnTo>
                  <a:lnTo>
                    <a:pt x="1003" y="2449"/>
                  </a:lnTo>
                  <a:lnTo>
                    <a:pt x="1009" y="2445"/>
                  </a:lnTo>
                  <a:lnTo>
                    <a:pt x="1015" y="2442"/>
                  </a:lnTo>
                  <a:lnTo>
                    <a:pt x="1022" y="2439"/>
                  </a:lnTo>
                  <a:lnTo>
                    <a:pt x="1030" y="2436"/>
                  </a:lnTo>
                  <a:lnTo>
                    <a:pt x="1040" y="2432"/>
                  </a:lnTo>
                  <a:lnTo>
                    <a:pt x="1050" y="2428"/>
                  </a:lnTo>
                  <a:lnTo>
                    <a:pt x="1063" y="2422"/>
                  </a:lnTo>
                  <a:lnTo>
                    <a:pt x="1077" y="2416"/>
                  </a:lnTo>
                  <a:lnTo>
                    <a:pt x="1095" y="2409"/>
                  </a:lnTo>
                  <a:lnTo>
                    <a:pt x="1116" y="2399"/>
                  </a:lnTo>
                  <a:lnTo>
                    <a:pt x="1140" y="2390"/>
                  </a:lnTo>
                  <a:lnTo>
                    <a:pt x="1110" y="2318"/>
                  </a:lnTo>
                  <a:lnTo>
                    <a:pt x="1081" y="2251"/>
                  </a:lnTo>
                  <a:lnTo>
                    <a:pt x="1056" y="2190"/>
                  </a:lnTo>
                  <a:lnTo>
                    <a:pt x="1033" y="2134"/>
                  </a:lnTo>
                  <a:lnTo>
                    <a:pt x="1011" y="2082"/>
                  </a:lnTo>
                  <a:lnTo>
                    <a:pt x="991" y="2032"/>
                  </a:lnTo>
                  <a:lnTo>
                    <a:pt x="970" y="1985"/>
                  </a:lnTo>
                  <a:lnTo>
                    <a:pt x="952" y="1940"/>
                  </a:lnTo>
                  <a:lnTo>
                    <a:pt x="935" y="1897"/>
                  </a:lnTo>
                  <a:lnTo>
                    <a:pt x="916" y="1856"/>
                  </a:lnTo>
                  <a:lnTo>
                    <a:pt x="899" y="1814"/>
                  </a:lnTo>
                  <a:lnTo>
                    <a:pt x="882" y="1773"/>
                  </a:lnTo>
                  <a:lnTo>
                    <a:pt x="864" y="1730"/>
                  </a:lnTo>
                  <a:lnTo>
                    <a:pt x="846" y="1686"/>
                  </a:lnTo>
                  <a:lnTo>
                    <a:pt x="826" y="1640"/>
                  </a:lnTo>
                  <a:lnTo>
                    <a:pt x="807" y="1592"/>
                  </a:lnTo>
                  <a:lnTo>
                    <a:pt x="785" y="1541"/>
                  </a:lnTo>
                  <a:lnTo>
                    <a:pt x="762" y="1485"/>
                  </a:lnTo>
                  <a:lnTo>
                    <a:pt x="738" y="1426"/>
                  </a:lnTo>
                  <a:lnTo>
                    <a:pt x="710" y="1362"/>
                  </a:lnTo>
                  <a:lnTo>
                    <a:pt x="682" y="1292"/>
                  </a:lnTo>
                  <a:lnTo>
                    <a:pt x="650" y="1216"/>
                  </a:lnTo>
                  <a:lnTo>
                    <a:pt x="615" y="1134"/>
                  </a:lnTo>
                  <a:lnTo>
                    <a:pt x="578" y="1044"/>
                  </a:lnTo>
                  <a:lnTo>
                    <a:pt x="537" y="947"/>
                  </a:lnTo>
                  <a:lnTo>
                    <a:pt x="493" y="842"/>
                  </a:lnTo>
                  <a:lnTo>
                    <a:pt x="445" y="727"/>
                  </a:lnTo>
                  <a:lnTo>
                    <a:pt x="393" y="603"/>
                  </a:lnTo>
                  <a:lnTo>
                    <a:pt x="337" y="469"/>
                  </a:lnTo>
                  <a:lnTo>
                    <a:pt x="276" y="324"/>
                  </a:lnTo>
                  <a:lnTo>
                    <a:pt x="210" y="167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7075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366" name="Freeform 1070"/>
            <p:cNvSpPr>
              <a:spLocks/>
            </p:cNvSpPr>
            <p:nvPr/>
          </p:nvSpPr>
          <p:spPr bwMode="auto">
            <a:xfrm>
              <a:off x="3389" y="3301"/>
              <a:ext cx="50" cy="136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4" y="12"/>
                </a:cxn>
                <a:cxn ang="0">
                  <a:pos x="65" y="19"/>
                </a:cxn>
                <a:cxn ang="0">
                  <a:pos x="29" y="36"/>
                </a:cxn>
                <a:cxn ang="0">
                  <a:pos x="29" y="120"/>
                </a:cxn>
                <a:cxn ang="0">
                  <a:pos x="81" y="248"/>
                </a:cxn>
                <a:cxn ang="0">
                  <a:pos x="125" y="358"/>
                </a:cxn>
                <a:cxn ang="0">
                  <a:pos x="164" y="455"/>
                </a:cxn>
                <a:cxn ang="0">
                  <a:pos x="199" y="542"/>
                </a:cxn>
                <a:cxn ang="0">
                  <a:pos x="233" y="625"/>
                </a:cxn>
                <a:cxn ang="0">
                  <a:pos x="267" y="711"/>
                </a:cxn>
                <a:cxn ang="0">
                  <a:pos x="302" y="800"/>
                </a:cxn>
                <a:cxn ang="0">
                  <a:pos x="343" y="900"/>
                </a:cxn>
                <a:cxn ang="0">
                  <a:pos x="389" y="1016"/>
                </a:cxn>
                <a:cxn ang="0">
                  <a:pos x="443" y="1151"/>
                </a:cxn>
                <a:cxn ang="0">
                  <a:pos x="507" y="1311"/>
                </a:cxn>
                <a:cxn ang="0">
                  <a:pos x="583" y="1499"/>
                </a:cxn>
                <a:cxn ang="0">
                  <a:pos x="672" y="1721"/>
                </a:cxn>
                <a:cxn ang="0">
                  <a:pos x="777" y="1981"/>
                </a:cxn>
                <a:cxn ang="0">
                  <a:pos x="898" y="2285"/>
                </a:cxn>
                <a:cxn ang="0">
                  <a:pos x="982" y="2447"/>
                </a:cxn>
                <a:cxn ang="0">
                  <a:pos x="1003" y="2436"/>
                </a:cxn>
                <a:cxn ang="0">
                  <a:pos x="1029" y="2426"/>
                </a:cxn>
                <a:cxn ang="0">
                  <a:pos x="1073" y="2407"/>
                </a:cxn>
                <a:cxn ang="0">
                  <a:pos x="1080" y="2320"/>
                </a:cxn>
                <a:cxn ang="0">
                  <a:pos x="1027" y="2193"/>
                </a:cxn>
                <a:cxn ang="0">
                  <a:pos x="981" y="2083"/>
                </a:cxn>
                <a:cxn ang="0">
                  <a:pos x="941" y="1987"/>
                </a:cxn>
                <a:cxn ang="0">
                  <a:pos x="905" y="1900"/>
                </a:cxn>
                <a:cxn ang="0">
                  <a:pos x="869" y="1817"/>
                </a:cxn>
                <a:cxn ang="0">
                  <a:pos x="835" y="1732"/>
                </a:cxn>
                <a:cxn ang="0">
                  <a:pos x="797" y="1643"/>
                </a:cxn>
                <a:cxn ang="0">
                  <a:pos x="756" y="1542"/>
                </a:cxn>
                <a:cxn ang="0">
                  <a:pos x="708" y="1428"/>
                </a:cxn>
                <a:cxn ang="0">
                  <a:pos x="652" y="1294"/>
                </a:cxn>
                <a:cxn ang="0">
                  <a:pos x="586" y="1136"/>
                </a:cxn>
                <a:cxn ang="0">
                  <a:pos x="508" y="948"/>
                </a:cxn>
                <a:cxn ang="0">
                  <a:pos x="417" y="728"/>
                </a:cxn>
                <a:cxn ang="0">
                  <a:pos x="308" y="469"/>
                </a:cxn>
                <a:cxn ang="0">
                  <a:pos x="183" y="168"/>
                </a:cxn>
              </a:cxnLst>
              <a:rect l="0" t="0" r="r" b="b"/>
              <a:pathLst>
                <a:path w="1109" h="2454">
                  <a:moveTo>
                    <a:pt x="113" y="0"/>
                  </a:moveTo>
                  <a:lnTo>
                    <a:pt x="100" y="4"/>
                  </a:lnTo>
                  <a:lnTo>
                    <a:pt x="92" y="9"/>
                  </a:lnTo>
                  <a:lnTo>
                    <a:pt x="84" y="12"/>
                  </a:lnTo>
                  <a:lnTo>
                    <a:pt x="76" y="15"/>
                  </a:lnTo>
                  <a:lnTo>
                    <a:pt x="65" y="19"/>
                  </a:lnTo>
                  <a:lnTo>
                    <a:pt x="49" y="26"/>
                  </a:lnTo>
                  <a:lnTo>
                    <a:pt x="29" y="36"/>
                  </a:lnTo>
                  <a:lnTo>
                    <a:pt x="0" y="49"/>
                  </a:lnTo>
                  <a:lnTo>
                    <a:pt x="29" y="120"/>
                  </a:lnTo>
                  <a:lnTo>
                    <a:pt x="56" y="187"/>
                  </a:lnTo>
                  <a:lnTo>
                    <a:pt x="81" y="248"/>
                  </a:lnTo>
                  <a:lnTo>
                    <a:pt x="103" y="305"/>
                  </a:lnTo>
                  <a:lnTo>
                    <a:pt x="125" y="358"/>
                  </a:lnTo>
                  <a:lnTo>
                    <a:pt x="145" y="407"/>
                  </a:lnTo>
                  <a:lnTo>
                    <a:pt x="164" y="455"/>
                  </a:lnTo>
                  <a:lnTo>
                    <a:pt x="182" y="499"/>
                  </a:lnTo>
                  <a:lnTo>
                    <a:pt x="199" y="542"/>
                  </a:lnTo>
                  <a:lnTo>
                    <a:pt x="216" y="584"/>
                  </a:lnTo>
                  <a:lnTo>
                    <a:pt x="233" y="625"/>
                  </a:lnTo>
                  <a:lnTo>
                    <a:pt x="249" y="667"/>
                  </a:lnTo>
                  <a:lnTo>
                    <a:pt x="267" y="711"/>
                  </a:lnTo>
                  <a:lnTo>
                    <a:pt x="284" y="754"/>
                  </a:lnTo>
                  <a:lnTo>
                    <a:pt x="302" y="800"/>
                  </a:lnTo>
                  <a:lnTo>
                    <a:pt x="323" y="849"/>
                  </a:lnTo>
                  <a:lnTo>
                    <a:pt x="343" y="900"/>
                  </a:lnTo>
                  <a:lnTo>
                    <a:pt x="366" y="956"/>
                  </a:lnTo>
                  <a:lnTo>
                    <a:pt x="389" y="1016"/>
                  </a:lnTo>
                  <a:lnTo>
                    <a:pt x="415" y="1081"/>
                  </a:lnTo>
                  <a:lnTo>
                    <a:pt x="443" y="1151"/>
                  </a:lnTo>
                  <a:lnTo>
                    <a:pt x="474" y="1227"/>
                  </a:lnTo>
                  <a:lnTo>
                    <a:pt x="507" y="1311"/>
                  </a:lnTo>
                  <a:lnTo>
                    <a:pt x="544" y="1400"/>
                  </a:lnTo>
                  <a:lnTo>
                    <a:pt x="583" y="1499"/>
                  </a:lnTo>
                  <a:lnTo>
                    <a:pt x="626" y="1606"/>
                  </a:lnTo>
                  <a:lnTo>
                    <a:pt x="672" y="1721"/>
                  </a:lnTo>
                  <a:lnTo>
                    <a:pt x="723" y="1846"/>
                  </a:lnTo>
                  <a:lnTo>
                    <a:pt x="777" y="1981"/>
                  </a:lnTo>
                  <a:lnTo>
                    <a:pt x="835" y="2128"/>
                  </a:lnTo>
                  <a:lnTo>
                    <a:pt x="898" y="2285"/>
                  </a:lnTo>
                  <a:lnTo>
                    <a:pt x="966" y="2454"/>
                  </a:lnTo>
                  <a:lnTo>
                    <a:pt x="982" y="2447"/>
                  </a:lnTo>
                  <a:lnTo>
                    <a:pt x="994" y="2442"/>
                  </a:lnTo>
                  <a:lnTo>
                    <a:pt x="1003" y="2436"/>
                  </a:lnTo>
                  <a:lnTo>
                    <a:pt x="1014" y="2432"/>
                  </a:lnTo>
                  <a:lnTo>
                    <a:pt x="1029" y="2426"/>
                  </a:lnTo>
                  <a:lnTo>
                    <a:pt x="1047" y="2417"/>
                  </a:lnTo>
                  <a:lnTo>
                    <a:pt x="1073" y="2407"/>
                  </a:lnTo>
                  <a:lnTo>
                    <a:pt x="1109" y="2392"/>
                  </a:lnTo>
                  <a:lnTo>
                    <a:pt x="1080" y="2320"/>
                  </a:lnTo>
                  <a:lnTo>
                    <a:pt x="1052" y="2254"/>
                  </a:lnTo>
                  <a:lnTo>
                    <a:pt x="1027" y="2193"/>
                  </a:lnTo>
                  <a:lnTo>
                    <a:pt x="1003" y="2136"/>
                  </a:lnTo>
                  <a:lnTo>
                    <a:pt x="981" y="2083"/>
                  </a:lnTo>
                  <a:lnTo>
                    <a:pt x="960" y="2035"/>
                  </a:lnTo>
                  <a:lnTo>
                    <a:pt x="941" y="1987"/>
                  </a:lnTo>
                  <a:lnTo>
                    <a:pt x="922" y="1943"/>
                  </a:lnTo>
                  <a:lnTo>
                    <a:pt x="905" y="1900"/>
                  </a:lnTo>
                  <a:lnTo>
                    <a:pt x="887" y="1858"/>
                  </a:lnTo>
                  <a:lnTo>
                    <a:pt x="869" y="1817"/>
                  </a:lnTo>
                  <a:lnTo>
                    <a:pt x="852" y="1774"/>
                  </a:lnTo>
                  <a:lnTo>
                    <a:pt x="835" y="1732"/>
                  </a:lnTo>
                  <a:lnTo>
                    <a:pt x="816" y="1688"/>
                  </a:lnTo>
                  <a:lnTo>
                    <a:pt x="797" y="1643"/>
                  </a:lnTo>
                  <a:lnTo>
                    <a:pt x="778" y="1594"/>
                  </a:lnTo>
                  <a:lnTo>
                    <a:pt x="756" y="1542"/>
                  </a:lnTo>
                  <a:lnTo>
                    <a:pt x="733" y="1488"/>
                  </a:lnTo>
                  <a:lnTo>
                    <a:pt x="708" y="1428"/>
                  </a:lnTo>
                  <a:lnTo>
                    <a:pt x="681" y="1363"/>
                  </a:lnTo>
                  <a:lnTo>
                    <a:pt x="652" y="1294"/>
                  </a:lnTo>
                  <a:lnTo>
                    <a:pt x="621" y="1218"/>
                  </a:lnTo>
                  <a:lnTo>
                    <a:pt x="586" y="1136"/>
                  </a:lnTo>
                  <a:lnTo>
                    <a:pt x="549" y="1046"/>
                  </a:lnTo>
                  <a:lnTo>
                    <a:pt x="508" y="948"/>
                  </a:lnTo>
                  <a:lnTo>
                    <a:pt x="464" y="842"/>
                  </a:lnTo>
                  <a:lnTo>
                    <a:pt x="417" y="728"/>
                  </a:lnTo>
                  <a:lnTo>
                    <a:pt x="364" y="604"/>
                  </a:lnTo>
                  <a:lnTo>
                    <a:pt x="308" y="469"/>
                  </a:lnTo>
                  <a:lnTo>
                    <a:pt x="248" y="325"/>
                  </a:lnTo>
                  <a:lnTo>
                    <a:pt x="183" y="168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8C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367" name="Freeform 1071"/>
            <p:cNvSpPr>
              <a:spLocks/>
            </p:cNvSpPr>
            <p:nvPr/>
          </p:nvSpPr>
          <p:spPr bwMode="auto">
            <a:xfrm>
              <a:off x="3389" y="3301"/>
              <a:ext cx="49" cy="136"/>
            </a:xfrm>
            <a:custGeom>
              <a:avLst/>
              <a:gdLst/>
              <a:ahLst/>
              <a:cxnLst>
                <a:cxn ang="0">
                  <a:pos x="77" y="3"/>
                </a:cxn>
                <a:cxn ang="0">
                  <a:pos x="65" y="8"/>
                </a:cxn>
                <a:cxn ang="0">
                  <a:pos x="49" y="14"/>
                </a:cxn>
                <a:cxn ang="0">
                  <a:pos x="22" y="27"/>
                </a:cxn>
                <a:cxn ang="0">
                  <a:pos x="30" y="108"/>
                </a:cxn>
                <a:cxn ang="0">
                  <a:pos x="81" y="236"/>
                </a:cxn>
                <a:cxn ang="0">
                  <a:pos x="126" y="345"/>
                </a:cxn>
                <a:cxn ang="0">
                  <a:pos x="165" y="442"/>
                </a:cxn>
                <a:cxn ang="0">
                  <a:pos x="199" y="530"/>
                </a:cxn>
                <a:cxn ang="0">
                  <a:pos x="234" y="613"/>
                </a:cxn>
                <a:cxn ang="0">
                  <a:pos x="268" y="698"/>
                </a:cxn>
                <a:cxn ang="0">
                  <a:pos x="304" y="788"/>
                </a:cxn>
                <a:cxn ang="0">
                  <a:pos x="345" y="888"/>
                </a:cxn>
                <a:cxn ang="0">
                  <a:pos x="391" y="1003"/>
                </a:cxn>
                <a:cxn ang="0">
                  <a:pos x="445" y="1138"/>
                </a:cxn>
                <a:cxn ang="0">
                  <a:pos x="509" y="1297"/>
                </a:cxn>
                <a:cxn ang="0">
                  <a:pos x="585" y="1486"/>
                </a:cxn>
                <a:cxn ang="0">
                  <a:pos x="675" y="1707"/>
                </a:cxn>
                <a:cxn ang="0">
                  <a:pos x="780" y="1968"/>
                </a:cxn>
                <a:cxn ang="0">
                  <a:pos x="901" y="2270"/>
                </a:cxn>
                <a:cxn ang="0">
                  <a:pos x="982" y="2435"/>
                </a:cxn>
                <a:cxn ang="0">
                  <a:pos x="998" y="2426"/>
                </a:cxn>
                <a:cxn ang="0">
                  <a:pos x="1016" y="2419"/>
                </a:cxn>
                <a:cxn ang="0">
                  <a:pos x="1050" y="2404"/>
                </a:cxn>
                <a:cxn ang="0">
                  <a:pos x="1048" y="2322"/>
                </a:cxn>
                <a:cxn ang="0">
                  <a:pos x="995" y="2195"/>
                </a:cxn>
                <a:cxn ang="0">
                  <a:pos x="950" y="2085"/>
                </a:cxn>
                <a:cxn ang="0">
                  <a:pos x="910" y="1989"/>
                </a:cxn>
                <a:cxn ang="0">
                  <a:pos x="875" y="1901"/>
                </a:cxn>
                <a:cxn ang="0">
                  <a:pos x="840" y="1817"/>
                </a:cxn>
                <a:cxn ang="0">
                  <a:pos x="805" y="1733"/>
                </a:cxn>
                <a:cxn ang="0">
                  <a:pos x="768" y="1643"/>
                </a:cxn>
                <a:cxn ang="0">
                  <a:pos x="727" y="1543"/>
                </a:cxn>
                <a:cxn ang="0">
                  <a:pos x="679" y="1428"/>
                </a:cxn>
                <a:cxn ang="0">
                  <a:pos x="624" y="1294"/>
                </a:cxn>
                <a:cxn ang="0">
                  <a:pos x="557" y="1135"/>
                </a:cxn>
                <a:cxn ang="0">
                  <a:pos x="480" y="948"/>
                </a:cxn>
                <a:cxn ang="0">
                  <a:pos x="388" y="728"/>
                </a:cxn>
                <a:cxn ang="0">
                  <a:pos x="281" y="469"/>
                </a:cxn>
                <a:cxn ang="0">
                  <a:pos x="155" y="168"/>
                </a:cxn>
              </a:cxnLst>
              <a:rect l="0" t="0" r="r" b="b"/>
              <a:pathLst>
                <a:path w="1078" h="2440">
                  <a:moveTo>
                    <a:pt x="86" y="0"/>
                  </a:moveTo>
                  <a:lnTo>
                    <a:pt x="77" y="3"/>
                  </a:lnTo>
                  <a:lnTo>
                    <a:pt x="71" y="6"/>
                  </a:lnTo>
                  <a:lnTo>
                    <a:pt x="65" y="8"/>
                  </a:lnTo>
                  <a:lnTo>
                    <a:pt x="59" y="10"/>
                  </a:lnTo>
                  <a:lnTo>
                    <a:pt x="49" y="14"/>
                  </a:lnTo>
                  <a:lnTo>
                    <a:pt x="38" y="20"/>
                  </a:lnTo>
                  <a:lnTo>
                    <a:pt x="22" y="27"/>
                  </a:lnTo>
                  <a:lnTo>
                    <a:pt x="0" y="37"/>
                  </a:lnTo>
                  <a:lnTo>
                    <a:pt x="30" y="108"/>
                  </a:lnTo>
                  <a:lnTo>
                    <a:pt x="57" y="175"/>
                  </a:lnTo>
                  <a:lnTo>
                    <a:pt x="81" y="236"/>
                  </a:lnTo>
                  <a:lnTo>
                    <a:pt x="104" y="293"/>
                  </a:lnTo>
                  <a:lnTo>
                    <a:pt x="126" y="345"/>
                  </a:lnTo>
                  <a:lnTo>
                    <a:pt x="145" y="395"/>
                  </a:lnTo>
                  <a:lnTo>
                    <a:pt x="165" y="442"/>
                  </a:lnTo>
                  <a:lnTo>
                    <a:pt x="182" y="487"/>
                  </a:lnTo>
                  <a:lnTo>
                    <a:pt x="199" y="530"/>
                  </a:lnTo>
                  <a:lnTo>
                    <a:pt x="217" y="572"/>
                  </a:lnTo>
                  <a:lnTo>
                    <a:pt x="234" y="613"/>
                  </a:lnTo>
                  <a:lnTo>
                    <a:pt x="250" y="655"/>
                  </a:lnTo>
                  <a:lnTo>
                    <a:pt x="268" y="698"/>
                  </a:lnTo>
                  <a:lnTo>
                    <a:pt x="286" y="742"/>
                  </a:lnTo>
                  <a:lnTo>
                    <a:pt x="304" y="788"/>
                  </a:lnTo>
                  <a:lnTo>
                    <a:pt x="324" y="837"/>
                  </a:lnTo>
                  <a:lnTo>
                    <a:pt x="345" y="888"/>
                  </a:lnTo>
                  <a:lnTo>
                    <a:pt x="368" y="944"/>
                  </a:lnTo>
                  <a:lnTo>
                    <a:pt x="391" y="1003"/>
                  </a:lnTo>
                  <a:lnTo>
                    <a:pt x="418" y="1069"/>
                  </a:lnTo>
                  <a:lnTo>
                    <a:pt x="445" y="1138"/>
                  </a:lnTo>
                  <a:lnTo>
                    <a:pt x="476" y="1215"/>
                  </a:lnTo>
                  <a:lnTo>
                    <a:pt x="509" y="1297"/>
                  </a:lnTo>
                  <a:lnTo>
                    <a:pt x="546" y="1388"/>
                  </a:lnTo>
                  <a:lnTo>
                    <a:pt x="585" y="1486"/>
                  </a:lnTo>
                  <a:lnTo>
                    <a:pt x="628" y="1593"/>
                  </a:lnTo>
                  <a:lnTo>
                    <a:pt x="675" y="1707"/>
                  </a:lnTo>
                  <a:lnTo>
                    <a:pt x="725" y="1833"/>
                  </a:lnTo>
                  <a:lnTo>
                    <a:pt x="780" y="1968"/>
                  </a:lnTo>
                  <a:lnTo>
                    <a:pt x="838" y="2113"/>
                  </a:lnTo>
                  <a:lnTo>
                    <a:pt x="901" y="2270"/>
                  </a:lnTo>
                  <a:lnTo>
                    <a:pt x="969" y="2440"/>
                  </a:lnTo>
                  <a:lnTo>
                    <a:pt x="982" y="2435"/>
                  </a:lnTo>
                  <a:lnTo>
                    <a:pt x="990" y="2431"/>
                  </a:lnTo>
                  <a:lnTo>
                    <a:pt x="998" y="2426"/>
                  </a:lnTo>
                  <a:lnTo>
                    <a:pt x="1006" y="2423"/>
                  </a:lnTo>
                  <a:lnTo>
                    <a:pt x="1016" y="2419"/>
                  </a:lnTo>
                  <a:lnTo>
                    <a:pt x="1031" y="2413"/>
                  </a:lnTo>
                  <a:lnTo>
                    <a:pt x="1050" y="2404"/>
                  </a:lnTo>
                  <a:lnTo>
                    <a:pt x="1078" y="2394"/>
                  </a:lnTo>
                  <a:lnTo>
                    <a:pt x="1048" y="2322"/>
                  </a:lnTo>
                  <a:lnTo>
                    <a:pt x="1020" y="2256"/>
                  </a:lnTo>
                  <a:lnTo>
                    <a:pt x="995" y="2195"/>
                  </a:lnTo>
                  <a:lnTo>
                    <a:pt x="973" y="2138"/>
                  </a:lnTo>
                  <a:lnTo>
                    <a:pt x="950" y="2085"/>
                  </a:lnTo>
                  <a:lnTo>
                    <a:pt x="930" y="2035"/>
                  </a:lnTo>
                  <a:lnTo>
                    <a:pt x="910" y="1989"/>
                  </a:lnTo>
                  <a:lnTo>
                    <a:pt x="892" y="1944"/>
                  </a:lnTo>
                  <a:lnTo>
                    <a:pt x="875" y="1901"/>
                  </a:lnTo>
                  <a:lnTo>
                    <a:pt x="857" y="1859"/>
                  </a:lnTo>
                  <a:lnTo>
                    <a:pt x="840" y="1817"/>
                  </a:lnTo>
                  <a:lnTo>
                    <a:pt x="823" y="1775"/>
                  </a:lnTo>
                  <a:lnTo>
                    <a:pt x="805" y="1733"/>
                  </a:lnTo>
                  <a:lnTo>
                    <a:pt x="787" y="1688"/>
                  </a:lnTo>
                  <a:lnTo>
                    <a:pt x="768" y="1643"/>
                  </a:lnTo>
                  <a:lnTo>
                    <a:pt x="748" y="1595"/>
                  </a:lnTo>
                  <a:lnTo>
                    <a:pt x="727" y="1543"/>
                  </a:lnTo>
                  <a:lnTo>
                    <a:pt x="703" y="1487"/>
                  </a:lnTo>
                  <a:lnTo>
                    <a:pt x="679" y="1428"/>
                  </a:lnTo>
                  <a:lnTo>
                    <a:pt x="652" y="1364"/>
                  </a:lnTo>
                  <a:lnTo>
                    <a:pt x="624" y="1294"/>
                  </a:lnTo>
                  <a:lnTo>
                    <a:pt x="592" y="1218"/>
                  </a:lnTo>
                  <a:lnTo>
                    <a:pt x="557" y="1135"/>
                  </a:lnTo>
                  <a:lnTo>
                    <a:pt x="521" y="1045"/>
                  </a:lnTo>
                  <a:lnTo>
                    <a:pt x="480" y="948"/>
                  </a:lnTo>
                  <a:lnTo>
                    <a:pt x="436" y="843"/>
                  </a:lnTo>
                  <a:lnTo>
                    <a:pt x="388" y="728"/>
                  </a:lnTo>
                  <a:lnTo>
                    <a:pt x="337" y="604"/>
                  </a:lnTo>
                  <a:lnTo>
                    <a:pt x="281" y="469"/>
                  </a:lnTo>
                  <a:lnTo>
                    <a:pt x="221" y="324"/>
                  </a:lnTo>
                  <a:lnTo>
                    <a:pt x="155" y="168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A8B0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368" name="Freeform 1072"/>
            <p:cNvSpPr>
              <a:spLocks/>
            </p:cNvSpPr>
            <p:nvPr/>
          </p:nvSpPr>
          <p:spPr bwMode="auto">
            <a:xfrm>
              <a:off x="3389" y="3302"/>
              <a:ext cx="48" cy="135"/>
            </a:xfrm>
            <a:custGeom>
              <a:avLst/>
              <a:gdLst/>
              <a:ahLst/>
              <a:cxnLst>
                <a:cxn ang="0">
                  <a:pos x="52" y="2"/>
                </a:cxn>
                <a:cxn ang="0">
                  <a:pos x="43" y="5"/>
                </a:cxn>
                <a:cxn ang="0">
                  <a:pos x="33" y="10"/>
                </a:cxn>
                <a:cxn ang="0">
                  <a:pos x="15" y="18"/>
                </a:cxn>
                <a:cxn ang="0">
                  <a:pos x="29" y="97"/>
                </a:cxn>
                <a:cxn ang="0">
                  <a:pos x="80" y="225"/>
                </a:cxn>
                <a:cxn ang="0">
                  <a:pos x="125" y="334"/>
                </a:cxn>
                <a:cxn ang="0">
                  <a:pos x="164" y="430"/>
                </a:cxn>
                <a:cxn ang="0">
                  <a:pos x="199" y="518"/>
                </a:cxn>
                <a:cxn ang="0">
                  <a:pos x="233" y="601"/>
                </a:cxn>
                <a:cxn ang="0">
                  <a:pos x="268" y="686"/>
                </a:cxn>
                <a:cxn ang="0">
                  <a:pos x="305" y="776"/>
                </a:cxn>
                <a:cxn ang="0">
                  <a:pos x="344" y="876"/>
                </a:cxn>
                <a:cxn ang="0">
                  <a:pos x="391" y="991"/>
                </a:cxn>
                <a:cxn ang="0">
                  <a:pos x="445" y="1126"/>
                </a:cxn>
                <a:cxn ang="0">
                  <a:pos x="511" y="1285"/>
                </a:cxn>
                <a:cxn ang="0">
                  <a:pos x="586" y="1474"/>
                </a:cxn>
                <a:cxn ang="0">
                  <a:pos x="676" y="1695"/>
                </a:cxn>
                <a:cxn ang="0">
                  <a:pos x="781" y="1956"/>
                </a:cxn>
                <a:cxn ang="0">
                  <a:pos x="903" y="2258"/>
                </a:cxn>
                <a:cxn ang="0">
                  <a:pos x="980" y="2424"/>
                </a:cxn>
                <a:cxn ang="0">
                  <a:pos x="991" y="2419"/>
                </a:cxn>
                <a:cxn ang="0">
                  <a:pos x="1004" y="2412"/>
                </a:cxn>
                <a:cxn ang="0">
                  <a:pos x="1028" y="2403"/>
                </a:cxn>
                <a:cxn ang="0">
                  <a:pos x="1017" y="2324"/>
                </a:cxn>
                <a:cxn ang="0">
                  <a:pos x="964" y="2196"/>
                </a:cxn>
                <a:cxn ang="0">
                  <a:pos x="920" y="2086"/>
                </a:cxn>
                <a:cxn ang="0">
                  <a:pos x="880" y="1990"/>
                </a:cxn>
                <a:cxn ang="0">
                  <a:pos x="843" y="1903"/>
                </a:cxn>
                <a:cxn ang="0">
                  <a:pos x="809" y="1819"/>
                </a:cxn>
                <a:cxn ang="0">
                  <a:pos x="774" y="1734"/>
                </a:cxn>
                <a:cxn ang="0">
                  <a:pos x="737" y="1645"/>
                </a:cxn>
                <a:cxn ang="0">
                  <a:pos x="696" y="1545"/>
                </a:cxn>
                <a:cxn ang="0">
                  <a:pos x="648" y="1430"/>
                </a:cxn>
                <a:cxn ang="0">
                  <a:pos x="593" y="1296"/>
                </a:cxn>
                <a:cxn ang="0">
                  <a:pos x="528" y="1138"/>
                </a:cxn>
                <a:cxn ang="0">
                  <a:pos x="450" y="950"/>
                </a:cxn>
                <a:cxn ang="0">
                  <a:pos x="359" y="730"/>
                </a:cxn>
                <a:cxn ang="0">
                  <a:pos x="251" y="470"/>
                </a:cxn>
                <a:cxn ang="0">
                  <a:pos x="127" y="169"/>
                </a:cxn>
              </a:cxnLst>
              <a:rect l="0" t="0" r="r" b="b"/>
              <a:pathLst>
                <a:path w="1046" h="2428">
                  <a:moveTo>
                    <a:pt x="58" y="0"/>
                  </a:moveTo>
                  <a:lnTo>
                    <a:pt x="52" y="2"/>
                  </a:lnTo>
                  <a:lnTo>
                    <a:pt x="47" y="4"/>
                  </a:lnTo>
                  <a:lnTo>
                    <a:pt x="43" y="5"/>
                  </a:lnTo>
                  <a:lnTo>
                    <a:pt x="39" y="7"/>
                  </a:lnTo>
                  <a:lnTo>
                    <a:pt x="33" y="10"/>
                  </a:lnTo>
                  <a:lnTo>
                    <a:pt x="25" y="13"/>
                  </a:lnTo>
                  <a:lnTo>
                    <a:pt x="15" y="18"/>
                  </a:lnTo>
                  <a:lnTo>
                    <a:pt x="0" y="25"/>
                  </a:lnTo>
                  <a:lnTo>
                    <a:pt x="29" y="97"/>
                  </a:lnTo>
                  <a:lnTo>
                    <a:pt x="56" y="164"/>
                  </a:lnTo>
                  <a:lnTo>
                    <a:pt x="80" y="225"/>
                  </a:lnTo>
                  <a:lnTo>
                    <a:pt x="104" y="282"/>
                  </a:lnTo>
                  <a:lnTo>
                    <a:pt x="125" y="334"/>
                  </a:lnTo>
                  <a:lnTo>
                    <a:pt x="145" y="384"/>
                  </a:lnTo>
                  <a:lnTo>
                    <a:pt x="164" y="430"/>
                  </a:lnTo>
                  <a:lnTo>
                    <a:pt x="182" y="475"/>
                  </a:lnTo>
                  <a:lnTo>
                    <a:pt x="199" y="518"/>
                  </a:lnTo>
                  <a:lnTo>
                    <a:pt x="217" y="560"/>
                  </a:lnTo>
                  <a:lnTo>
                    <a:pt x="233" y="601"/>
                  </a:lnTo>
                  <a:lnTo>
                    <a:pt x="250" y="643"/>
                  </a:lnTo>
                  <a:lnTo>
                    <a:pt x="268" y="686"/>
                  </a:lnTo>
                  <a:lnTo>
                    <a:pt x="285" y="730"/>
                  </a:lnTo>
                  <a:lnTo>
                    <a:pt x="305" y="776"/>
                  </a:lnTo>
                  <a:lnTo>
                    <a:pt x="324" y="825"/>
                  </a:lnTo>
                  <a:lnTo>
                    <a:pt x="344" y="876"/>
                  </a:lnTo>
                  <a:lnTo>
                    <a:pt x="367" y="932"/>
                  </a:lnTo>
                  <a:lnTo>
                    <a:pt x="391" y="991"/>
                  </a:lnTo>
                  <a:lnTo>
                    <a:pt x="418" y="1056"/>
                  </a:lnTo>
                  <a:lnTo>
                    <a:pt x="445" y="1126"/>
                  </a:lnTo>
                  <a:lnTo>
                    <a:pt x="477" y="1203"/>
                  </a:lnTo>
                  <a:lnTo>
                    <a:pt x="511" y="1285"/>
                  </a:lnTo>
                  <a:lnTo>
                    <a:pt x="546" y="1376"/>
                  </a:lnTo>
                  <a:lnTo>
                    <a:pt x="586" y="1474"/>
                  </a:lnTo>
                  <a:lnTo>
                    <a:pt x="629" y="1580"/>
                  </a:lnTo>
                  <a:lnTo>
                    <a:pt x="676" y="1695"/>
                  </a:lnTo>
                  <a:lnTo>
                    <a:pt x="726" y="1821"/>
                  </a:lnTo>
                  <a:lnTo>
                    <a:pt x="781" y="1956"/>
                  </a:lnTo>
                  <a:lnTo>
                    <a:pt x="840" y="2101"/>
                  </a:lnTo>
                  <a:lnTo>
                    <a:pt x="903" y="2258"/>
                  </a:lnTo>
                  <a:lnTo>
                    <a:pt x="972" y="2428"/>
                  </a:lnTo>
                  <a:lnTo>
                    <a:pt x="980" y="2424"/>
                  </a:lnTo>
                  <a:lnTo>
                    <a:pt x="986" y="2421"/>
                  </a:lnTo>
                  <a:lnTo>
                    <a:pt x="991" y="2419"/>
                  </a:lnTo>
                  <a:lnTo>
                    <a:pt x="997" y="2415"/>
                  </a:lnTo>
                  <a:lnTo>
                    <a:pt x="1004" y="2412"/>
                  </a:lnTo>
                  <a:lnTo>
                    <a:pt x="1013" y="2408"/>
                  </a:lnTo>
                  <a:lnTo>
                    <a:pt x="1028" y="2403"/>
                  </a:lnTo>
                  <a:lnTo>
                    <a:pt x="1046" y="2395"/>
                  </a:lnTo>
                  <a:lnTo>
                    <a:pt x="1017" y="2324"/>
                  </a:lnTo>
                  <a:lnTo>
                    <a:pt x="989" y="2257"/>
                  </a:lnTo>
                  <a:lnTo>
                    <a:pt x="964" y="2196"/>
                  </a:lnTo>
                  <a:lnTo>
                    <a:pt x="941" y="2139"/>
                  </a:lnTo>
                  <a:lnTo>
                    <a:pt x="920" y="2086"/>
                  </a:lnTo>
                  <a:lnTo>
                    <a:pt x="899" y="2037"/>
                  </a:lnTo>
                  <a:lnTo>
                    <a:pt x="880" y="1990"/>
                  </a:lnTo>
                  <a:lnTo>
                    <a:pt x="861" y="1946"/>
                  </a:lnTo>
                  <a:lnTo>
                    <a:pt x="843" y="1903"/>
                  </a:lnTo>
                  <a:lnTo>
                    <a:pt x="826" y="1861"/>
                  </a:lnTo>
                  <a:lnTo>
                    <a:pt x="809" y="1819"/>
                  </a:lnTo>
                  <a:lnTo>
                    <a:pt x="792" y="1778"/>
                  </a:lnTo>
                  <a:lnTo>
                    <a:pt x="774" y="1734"/>
                  </a:lnTo>
                  <a:lnTo>
                    <a:pt x="756" y="1691"/>
                  </a:lnTo>
                  <a:lnTo>
                    <a:pt x="737" y="1645"/>
                  </a:lnTo>
                  <a:lnTo>
                    <a:pt x="718" y="1596"/>
                  </a:lnTo>
                  <a:lnTo>
                    <a:pt x="696" y="1545"/>
                  </a:lnTo>
                  <a:lnTo>
                    <a:pt x="673" y="1490"/>
                  </a:lnTo>
                  <a:lnTo>
                    <a:pt x="648" y="1430"/>
                  </a:lnTo>
                  <a:lnTo>
                    <a:pt x="622" y="1365"/>
                  </a:lnTo>
                  <a:lnTo>
                    <a:pt x="593" y="1296"/>
                  </a:lnTo>
                  <a:lnTo>
                    <a:pt x="562" y="1220"/>
                  </a:lnTo>
                  <a:lnTo>
                    <a:pt x="528" y="1138"/>
                  </a:lnTo>
                  <a:lnTo>
                    <a:pt x="490" y="1047"/>
                  </a:lnTo>
                  <a:lnTo>
                    <a:pt x="450" y="950"/>
                  </a:lnTo>
                  <a:lnTo>
                    <a:pt x="407" y="843"/>
                  </a:lnTo>
                  <a:lnTo>
                    <a:pt x="359" y="730"/>
                  </a:lnTo>
                  <a:lnTo>
                    <a:pt x="308" y="605"/>
                  </a:lnTo>
                  <a:lnTo>
                    <a:pt x="251" y="470"/>
                  </a:lnTo>
                  <a:lnTo>
                    <a:pt x="192" y="325"/>
                  </a:lnTo>
                  <a:lnTo>
                    <a:pt x="127" y="169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C4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369" name="Freeform 1073"/>
            <p:cNvSpPr>
              <a:spLocks/>
            </p:cNvSpPr>
            <p:nvPr/>
          </p:nvSpPr>
          <p:spPr bwMode="auto">
            <a:xfrm>
              <a:off x="3389" y="3302"/>
              <a:ext cx="46" cy="13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0" y="13"/>
                </a:cxn>
                <a:cxn ang="0">
                  <a:pos x="977" y="2414"/>
                </a:cxn>
                <a:cxn ang="0">
                  <a:pos x="1017" y="2396"/>
                </a:cxn>
                <a:cxn ang="0">
                  <a:pos x="32" y="0"/>
                </a:cxn>
              </a:cxnLst>
              <a:rect l="0" t="0" r="r" b="b"/>
              <a:pathLst>
                <a:path w="1017" h="2414">
                  <a:moveTo>
                    <a:pt x="32" y="0"/>
                  </a:moveTo>
                  <a:lnTo>
                    <a:pt x="0" y="13"/>
                  </a:lnTo>
                  <a:lnTo>
                    <a:pt x="977" y="2414"/>
                  </a:lnTo>
                  <a:lnTo>
                    <a:pt x="1017" y="239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370" name="Freeform 1074"/>
            <p:cNvSpPr>
              <a:spLocks/>
            </p:cNvSpPr>
            <p:nvPr/>
          </p:nvSpPr>
          <p:spPr bwMode="auto">
            <a:xfrm>
              <a:off x="3388" y="3298"/>
              <a:ext cx="8" cy="6"/>
            </a:xfrm>
            <a:custGeom>
              <a:avLst/>
              <a:gdLst/>
              <a:ahLst/>
              <a:cxnLst>
                <a:cxn ang="0">
                  <a:pos x="173" y="20"/>
                </a:cxn>
                <a:cxn ang="0">
                  <a:pos x="7" y="95"/>
                </a:cxn>
                <a:cxn ang="0">
                  <a:pos x="0" y="75"/>
                </a:cxn>
                <a:cxn ang="0">
                  <a:pos x="166" y="0"/>
                </a:cxn>
                <a:cxn ang="0">
                  <a:pos x="173" y="20"/>
                </a:cxn>
              </a:cxnLst>
              <a:rect l="0" t="0" r="r" b="b"/>
              <a:pathLst>
                <a:path w="173" h="95">
                  <a:moveTo>
                    <a:pt x="173" y="20"/>
                  </a:moveTo>
                  <a:lnTo>
                    <a:pt x="7" y="95"/>
                  </a:lnTo>
                  <a:lnTo>
                    <a:pt x="0" y="75"/>
                  </a:lnTo>
                  <a:lnTo>
                    <a:pt x="166" y="0"/>
                  </a:lnTo>
                  <a:lnTo>
                    <a:pt x="173" y="20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371" name="Freeform 1075"/>
            <p:cNvSpPr>
              <a:spLocks/>
            </p:cNvSpPr>
            <p:nvPr/>
          </p:nvSpPr>
          <p:spPr bwMode="auto">
            <a:xfrm>
              <a:off x="3386" y="3293"/>
              <a:ext cx="9" cy="10"/>
            </a:xfrm>
            <a:custGeom>
              <a:avLst/>
              <a:gdLst/>
              <a:ahLst/>
              <a:cxnLst>
                <a:cxn ang="0">
                  <a:pos x="200" y="106"/>
                </a:cxn>
                <a:cxn ang="0">
                  <a:pos x="33" y="179"/>
                </a:cxn>
                <a:cxn ang="0">
                  <a:pos x="0" y="100"/>
                </a:cxn>
                <a:cxn ang="0">
                  <a:pos x="58" y="0"/>
                </a:cxn>
                <a:cxn ang="0">
                  <a:pos x="168" y="26"/>
                </a:cxn>
                <a:cxn ang="0">
                  <a:pos x="200" y="106"/>
                </a:cxn>
              </a:cxnLst>
              <a:rect l="0" t="0" r="r" b="b"/>
              <a:pathLst>
                <a:path w="200" h="179">
                  <a:moveTo>
                    <a:pt x="200" y="106"/>
                  </a:moveTo>
                  <a:lnTo>
                    <a:pt x="33" y="179"/>
                  </a:lnTo>
                  <a:lnTo>
                    <a:pt x="0" y="100"/>
                  </a:lnTo>
                  <a:lnTo>
                    <a:pt x="58" y="0"/>
                  </a:lnTo>
                  <a:lnTo>
                    <a:pt x="168" y="26"/>
                  </a:lnTo>
                  <a:lnTo>
                    <a:pt x="200" y="106"/>
                  </a:lnTo>
                  <a:close/>
                </a:path>
              </a:pathLst>
            </a:custGeom>
            <a:solidFill>
              <a:srgbClr val="54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372" name="Freeform 1076"/>
            <p:cNvSpPr>
              <a:spLocks/>
            </p:cNvSpPr>
            <p:nvPr/>
          </p:nvSpPr>
          <p:spPr bwMode="auto">
            <a:xfrm>
              <a:off x="3386" y="3293"/>
              <a:ext cx="8" cy="10"/>
            </a:xfrm>
            <a:custGeom>
              <a:avLst/>
              <a:gdLst/>
              <a:ahLst/>
              <a:cxnLst>
                <a:cxn ang="0">
                  <a:pos x="173" y="116"/>
                </a:cxn>
                <a:cxn ang="0">
                  <a:pos x="159" y="122"/>
                </a:cxn>
                <a:cxn ang="0">
                  <a:pos x="147" y="126"/>
                </a:cxn>
                <a:cxn ang="0">
                  <a:pos x="137" y="131"/>
                </a:cxn>
                <a:cxn ang="0">
                  <a:pos x="127" y="135"/>
                </a:cxn>
                <a:cxn ang="0">
                  <a:pos x="114" y="141"/>
                </a:cxn>
                <a:cxn ang="0">
                  <a:pos x="94" y="150"/>
                </a:cxn>
                <a:cxn ang="0">
                  <a:pos x="69" y="161"/>
                </a:cxn>
                <a:cxn ang="0">
                  <a:pos x="33" y="177"/>
                </a:cxn>
                <a:cxn ang="0">
                  <a:pos x="30" y="168"/>
                </a:cxn>
                <a:cxn ang="0">
                  <a:pos x="27" y="161"/>
                </a:cxn>
                <a:cxn ang="0">
                  <a:pos x="25" y="156"/>
                </a:cxn>
                <a:cxn ang="0">
                  <a:pos x="23" y="150"/>
                </a:cxn>
                <a:cxn ang="0">
                  <a:pos x="20" y="141"/>
                </a:cxn>
                <a:cxn ang="0">
                  <a:pos x="16" y="131"/>
                </a:cxn>
                <a:cxn ang="0">
                  <a:pos x="9" y="117"/>
                </a:cxn>
                <a:cxn ang="0">
                  <a:pos x="0" y="97"/>
                </a:cxn>
                <a:cxn ang="0">
                  <a:pos x="7" y="86"/>
                </a:cxn>
                <a:cxn ang="0">
                  <a:pos x="11" y="78"/>
                </a:cxn>
                <a:cxn ang="0">
                  <a:pos x="15" y="70"/>
                </a:cxn>
                <a:cxn ang="0">
                  <a:pos x="19" y="63"/>
                </a:cxn>
                <a:cxn ang="0">
                  <a:pos x="24" y="54"/>
                </a:cxn>
                <a:cxn ang="0">
                  <a:pos x="31" y="41"/>
                </a:cxn>
                <a:cxn ang="0">
                  <a:pos x="40" y="24"/>
                </a:cxn>
                <a:cxn ang="0">
                  <a:pos x="52" y="0"/>
                </a:cxn>
                <a:cxn ang="0">
                  <a:pos x="63" y="3"/>
                </a:cxn>
                <a:cxn ang="0">
                  <a:pos x="70" y="6"/>
                </a:cxn>
                <a:cxn ang="0">
                  <a:pos x="76" y="8"/>
                </a:cxn>
                <a:cxn ang="0">
                  <a:pos x="83" y="11"/>
                </a:cxn>
                <a:cxn ang="0">
                  <a:pos x="91" y="15"/>
                </a:cxn>
                <a:cxn ang="0">
                  <a:pos x="102" y="20"/>
                </a:cxn>
                <a:cxn ang="0">
                  <a:pos x="119" y="27"/>
                </a:cxn>
                <a:cxn ang="0">
                  <a:pos x="140" y="37"/>
                </a:cxn>
                <a:cxn ang="0">
                  <a:pos x="144" y="44"/>
                </a:cxn>
                <a:cxn ang="0">
                  <a:pos x="146" y="50"/>
                </a:cxn>
                <a:cxn ang="0">
                  <a:pos x="149" y="56"/>
                </a:cxn>
                <a:cxn ang="0">
                  <a:pos x="151" y="61"/>
                </a:cxn>
                <a:cxn ang="0">
                  <a:pos x="154" y="69"/>
                </a:cxn>
                <a:cxn ang="0">
                  <a:pos x="159" y="80"/>
                </a:cxn>
                <a:cxn ang="0">
                  <a:pos x="165" y="95"/>
                </a:cxn>
                <a:cxn ang="0">
                  <a:pos x="173" y="116"/>
                </a:cxn>
              </a:cxnLst>
              <a:rect l="0" t="0" r="r" b="b"/>
              <a:pathLst>
                <a:path w="173" h="177">
                  <a:moveTo>
                    <a:pt x="173" y="116"/>
                  </a:moveTo>
                  <a:lnTo>
                    <a:pt x="159" y="122"/>
                  </a:lnTo>
                  <a:lnTo>
                    <a:pt x="147" y="126"/>
                  </a:lnTo>
                  <a:lnTo>
                    <a:pt x="137" y="131"/>
                  </a:lnTo>
                  <a:lnTo>
                    <a:pt x="127" y="135"/>
                  </a:lnTo>
                  <a:lnTo>
                    <a:pt x="114" y="141"/>
                  </a:lnTo>
                  <a:lnTo>
                    <a:pt x="94" y="150"/>
                  </a:lnTo>
                  <a:lnTo>
                    <a:pt x="69" y="161"/>
                  </a:lnTo>
                  <a:lnTo>
                    <a:pt x="33" y="177"/>
                  </a:lnTo>
                  <a:lnTo>
                    <a:pt x="30" y="168"/>
                  </a:lnTo>
                  <a:lnTo>
                    <a:pt x="27" y="161"/>
                  </a:lnTo>
                  <a:lnTo>
                    <a:pt x="25" y="156"/>
                  </a:lnTo>
                  <a:lnTo>
                    <a:pt x="23" y="150"/>
                  </a:lnTo>
                  <a:lnTo>
                    <a:pt x="20" y="141"/>
                  </a:lnTo>
                  <a:lnTo>
                    <a:pt x="16" y="131"/>
                  </a:lnTo>
                  <a:lnTo>
                    <a:pt x="9" y="117"/>
                  </a:lnTo>
                  <a:lnTo>
                    <a:pt x="0" y="97"/>
                  </a:lnTo>
                  <a:lnTo>
                    <a:pt x="7" y="86"/>
                  </a:lnTo>
                  <a:lnTo>
                    <a:pt x="11" y="78"/>
                  </a:lnTo>
                  <a:lnTo>
                    <a:pt x="15" y="70"/>
                  </a:lnTo>
                  <a:lnTo>
                    <a:pt x="19" y="63"/>
                  </a:lnTo>
                  <a:lnTo>
                    <a:pt x="24" y="54"/>
                  </a:lnTo>
                  <a:lnTo>
                    <a:pt x="31" y="41"/>
                  </a:lnTo>
                  <a:lnTo>
                    <a:pt x="40" y="24"/>
                  </a:lnTo>
                  <a:lnTo>
                    <a:pt x="52" y="0"/>
                  </a:lnTo>
                  <a:lnTo>
                    <a:pt x="63" y="3"/>
                  </a:lnTo>
                  <a:lnTo>
                    <a:pt x="70" y="6"/>
                  </a:lnTo>
                  <a:lnTo>
                    <a:pt x="76" y="8"/>
                  </a:lnTo>
                  <a:lnTo>
                    <a:pt x="83" y="11"/>
                  </a:lnTo>
                  <a:lnTo>
                    <a:pt x="91" y="15"/>
                  </a:lnTo>
                  <a:lnTo>
                    <a:pt x="102" y="20"/>
                  </a:lnTo>
                  <a:lnTo>
                    <a:pt x="119" y="27"/>
                  </a:lnTo>
                  <a:lnTo>
                    <a:pt x="140" y="37"/>
                  </a:lnTo>
                  <a:lnTo>
                    <a:pt x="144" y="44"/>
                  </a:lnTo>
                  <a:lnTo>
                    <a:pt x="146" y="50"/>
                  </a:lnTo>
                  <a:lnTo>
                    <a:pt x="149" y="56"/>
                  </a:lnTo>
                  <a:lnTo>
                    <a:pt x="151" y="61"/>
                  </a:lnTo>
                  <a:lnTo>
                    <a:pt x="154" y="69"/>
                  </a:lnTo>
                  <a:lnTo>
                    <a:pt x="159" y="80"/>
                  </a:lnTo>
                  <a:lnTo>
                    <a:pt x="165" y="95"/>
                  </a:lnTo>
                  <a:lnTo>
                    <a:pt x="173" y="116"/>
                  </a:lnTo>
                  <a:close/>
                </a:path>
              </a:pathLst>
            </a:custGeom>
            <a:solidFill>
              <a:srgbClr val="7075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373" name="Freeform 1077"/>
            <p:cNvSpPr>
              <a:spLocks/>
            </p:cNvSpPr>
            <p:nvPr/>
          </p:nvSpPr>
          <p:spPr bwMode="auto">
            <a:xfrm>
              <a:off x="3387" y="3293"/>
              <a:ext cx="6" cy="9"/>
            </a:xfrm>
            <a:custGeom>
              <a:avLst/>
              <a:gdLst/>
              <a:ahLst/>
              <a:cxnLst>
                <a:cxn ang="0">
                  <a:pos x="142" y="126"/>
                </a:cxn>
                <a:cxn ang="0">
                  <a:pos x="131" y="131"/>
                </a:cxn>
                <a:cxn ang="0">
                  <a:pos x="122" y="135"/>
                </a:cxn>
                <a:cxn ang="0">
                  <a:pos x="115" y="137"/>
                </a:cxn>
                <a:cxn ang="0">
                  <a:pos x="107" y="141"/>
                </a:cxn>
                <a:cxn ang="0">
                  <a:pos x="96" y="145"/>
                </a:cxn>
                <a:cxn ang="0">
                  <a:pos x="81" y="152"/>
                </a:cxn>
                <a:cxn ang="0">
                  <a:pos x="61" y="161"/>
                </a:cxn>
                <a:cxn ang="0">
                  <a:pos x="32" y="175"/>
                </a:cxn>
                <a:cxn ang="0">
                  <a:pos x="29" y="165"/>
                </a:cxn>
                <a:cxn ang="0">
                  <a:pos x="26" y="159"/>
                </a:cxn>
                <a:cxn ang="0">
                  <a:pos x="24" y="153"/>
                </a:cxn>
                <a:cxn ang="0">
                  <a:pos x="22" y="146"/>
                </a:cxn>
                <a:cxn ang="0">
                  <a:pos x="19" y="139"/>
                </a:cxn>
                <a:cxn ang="0">
                  <a:pos x="15" y="128"/>
                </a:cxn>
                <a:cxn ang="0">
                  <a:pos x="8" y="114"/>
                </a:cxn>
                <a:cxn ang="0">
                  <a:pos x="0" y="95"/>
                </a:cxn>
                <a:cxn ang="0">
                  <a:pos x="5" y="84"/>
                </a:cxn>
                <a:cxn ang="0">
                  <a:pos x="9" y="76"/>
                </a:cxn>
                <a:cxn ang="0">
                  <a:pos x="12" y="68"/>
                </a:cxn>
                <a:cxn ang="0">
                  <a:pos x="16" y="61"/>
                </a:cxn>
                <a:cxn ang="0">
                  <a:pos x="20" y="53"/>
                </a:cxn>
                <a:cxn ang="0">
                  <a:pos x="26" y="40"/>
                </a:cxn>
                <a:cxn ang="0">
                  <a:pos x="34" y="23"/>
                </a:cxn>
                <a:cxn ang="0">
                  <a:pos x="45" y="0"/>
                </a:cxn>
                <a:cxn ang="0">
                  <a:pos x="53" y="4"/>
                </a:cxn>
                <a:cxn ang="0">
                  <a:pos x="59" y="8"/>
                </a:cxn>
                <a:cxn ang="0">
                  <a:pos x="63" y="11"/>
                </a:cxn>
                <a:cxn ang="0">
                  <a:pos x="68" y="15"/>
                </a:cxn>
                <a:cxn ang="0">
                  <a:pos x="74" y="19"/>
                </a:cxn>
                <a:cxn ang="0">
                  <a:pos x="83" y="25"/>
                </a:cxn>
                <a:cxn ang="0">
                  <a:pos x="94" y="34"/>
                </a:cxn>
                <a:cxn ang="0">
                  <a:pos x="111" y="46"/>
                </a:cxn>
                <a:cxn ang="0">
                  <a:pos x="115" y="55"/>
                </a:cxn>
                <a:cxn ang="0">
                  <a:pos x="117" y="60"/>
                </a:cxn>
                <a:cxn ang="0">
                  <a:pos x="120" y="65"/>
                </a:cxn>
                <a:cxn ang="0">
                  <a:pos x="122" y="71"/>
                </a:cxn>
                <a:cxn ang="0">
                  <a:pos x="125" y="79"/>
                </a:cxn>
                <a:cxn ang="0">
                  <a:pos x="129" y="89"/>
                </a:cxn>
                <a:cxn ang="0">
                  <a:pos x="135" y="105"/>
                </a:cxn>
                <a:cxn ang="0">
                  <a:pos x="142" y="126"/>
                </a:cxn>
              </a:cxnLst>
              <a:rect l="0" t="0" r="r" b="b"/>
              <a:pathLst>
                <a:path w="142" h="175">
                  <a:moveTo>
                    <a:pt x="142" y="126"/>
                  </a:moveTo>
                  <a:lnTo>
                    <a:pt x="131" y="131"/>
                  </a:lnTo>
                  <a:lnTo>
                    <a:pt x="122" y="135"/>
                  </a:lnTo>
                  <a:lnTo>
                    <a:pt x="115" y="137"/>
                  </a:lnTo>
                  <a:lnTo>
                    <a:pt x="107" y="141"/>
                  </a:lnTo>
                  <a:lnTo>
                    <a:pt x="96" y="145"/>
                  </a:lnTo>
                  <a:lnTo>
                    <a:pt x="81" y="152"/>
                  </a:lnTo>
                  <a:lnTo>
                    <a:pt x="61" y="161"/>
                  </a:lnTo>
                  <a:lnTo>
                    <a:pt x="32" y="175"/>
                  </a:lnTo>
                  <a:lnTo>
                    <a:pt x="29" y="165"/>
                  </a:lnTo>
                  <a:lnTo>
                    <a:pt x="26" y="159"/>
                  </a:lnTo>
                  <a:lnTo>
                    <a:pt x="24" y="153"/>
                  </a:lnTo>
                  <a:lnTo>
                    <a:pt x="22" y="146"/>
                  </a:lnTo>
                  <a:lnTo>
                    <a:pt x="19" y="139"/>
                  </a:lnTo>
                  <a:lnTo>
                    <a:pt x="15" y="128"/>
                  </a:lnTo>
                  <a:lnTo>
                    <a:pt x="8" y="114"/>
                  </a:lnTo>
                  <a:lnTo>
                    <a:pt x="0" y="95"/>
                  </a:lnTo>
                  <a:lnTo>
                    <a:pt x="5" y="84"/>
                  </a:lnTo>
                  <a:lnTo>
                    <a:pt x="9" y="76"/>
                  </a:lnTo>
                  <a:lnTo>
                    <a:pt x="12" y="68"/>
                  </a:lnTo>
                  <a:lnTo>
                    <a:pt x="16" y="61"/>
                  </a:lnTo>
                  <a:lnTo>
                    <a:pt x="20" y="53"/>
                  </a:lnTo>
                  <a:lnTo>
                    <a:pt x="26" y="40"/>
                  </a:lnTo>
                  <a:lnTo>
                    <a:pt x="34" y="23"/>
                  </a:lnTo>
                  <a:lnTo>
                    <a:pt x="45" y="0"/>
                  </a:lnTo>
                  <a:lnTo>
                    <a:pt x="53" y="4"/>
                  </a:lnTo>
                  <a:lnTo>
                    <a:pt x="59" y="8"/>
                  </a:lnTo>
                  <a:lnTo>
                    <a:pt x="63" y="11"/>
                  </a:lnTo>
                  <a:lnTo>
                    <a:pt x="68" y="15"/>
                  </a:lnTo>
                  <a:lnTo>
                    <a:pt x="74" y="19"/>
                  </a:lnTo>
                  <a:lnTo>
                    <a:pt x="83" y="25"/>
                  </a:lnTo>
                  <a:lnTo>
                    <a:pt x="94" y="34"/>
                  </a:lnTo>
                  <a:lnTo>
                    <a:pt x="111" y="46"/>
                  </a:lnTo>
                  <a:lnTo>
                    <a:pt x="115" y="55"/>
                  </a:lnTo>
                  <a:lnTo>
                    <a:pt x="117" y="60"/>
                  </a:lnTo>
                  <a:lnTo>
                    <a:pt x="120" y="65"/>
                  </a:lnTo>
                  <a:lnTo>
                    <a:pt x="122" y="71"/>
                  </a:lnTo>
                  <a:lnTo>
                    <a:pt x="125" y="79"/>
                  </a:lnTo>
                  <a:lnTo>
                    <a:pt x="129" y="89"/>
                  </a:lnTo>
                  <a:lnTo>
                    <a:pt x="135" y="105"/>
                  </a:lnTo>
                  <a:lnTo>
                    <a:pt x="142" y="126"/>
                  </a:lnTo>
                  <a:close/>
                </a:path>
              </a:pathLst>
            </a:custGeom>
            <a:solidFill>
              <a:srgbClr val="8C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374" name="Freeform 1078"/>
            <p:cNvSpPr>
              <a:spLocks/>
            </p:cNvSpPr>
            <p:nvPr/>
          </p:nvSpPr>
          <p:spPr bwMode="auto">
            <a:xfrm>
              <a:off x="3387" y="3293"/>
              <a:ext cx="5" cy="9"/>
            </a:xfrm>
            <a:custGeom>
              <a:avLst/>
              <a:gdLst/>
              <a:ahLst/>
              <a:cxnLst>
                <a:cxn ang="0">
                  <a:pos x="116" y="136"/>
                </a:cxn>
                <a:cxn ang="0">
                  <a:pos x="107" y="139"/>
                </a:cxn>
                <a:cxn ang="0">
                  <a:pos x="101" y="141"/>
                </a:cxn>
                <a:cxn ang="0">
                  <a:pos x="95" y="144"/>
                </a:cxn>
                <a:cxn ang="0">
                  <a:pos x="88" y="146"/>
                </a:cxn>
                <a:cxn ang="0">
                  <a:pos x="80" y="150"/>
                </a:cxn>
                <a:cxn ang="0">
                  <a:pos x="69" y="155"/>
                </a:cxn>
                <a:cxn ang="0">
                  <a:pos x="54" y="162"/>
                </a:cxn>
                <a:cxn ang="0">
                  <a:pos x="32" y="172"/>
                </a:cxn>
                <a:cxn ang="0">
                  <a:pos x="29" y="163"/>
                </a:cxn>
                <a:cxn ang="0">
                  <a:pos x="26" y="156"/>
                </a:cxn>
                <a:cxn ang="0">
                  <a:pos x="24" y="151"/>
                </a:cxn>
                <a:cxn ang="0">
                  <a:pos x="22" y="144"/>
                </a:cxn>
                <a:cxn ang="0">
                  <a:pos x="19" y="136"/>
                </a:cxn>
                <a:cxn ang="0">
                  <a:pos x="15" y="126"/>
                </a:cxn>
                <a:cxn ang="0">
                  <a:pos x="8" y="112"/>
                </a:cxn>
                <a:cxn ang="0">
                  <a:pos x="0" y="93"/>
                </a:cxn>
                <a:cxn ang="0">
                  <a:pos x="5" y="82"/>
                </a:cxn>
                <a:cxn ang="0">
                  <a:pos x="8" y="74"/>
                </a:cxn>
                <a:cxn ang="0">
                  <a:pos x="11" y="67"/>
                </a:cxn>
                <a:cxn ang="0">
                  <a:pos x="14" y="60"/>
                </a:cxn>
                <a:cxn ang="0">
                  <a:pos x="18" y="51"/>
                </a:cxn>
                <a:cxn ang="0">
                  <a:pos x="23" y="39"/>
                </a:cxn>
                <a:cxn ang="0">
                  <a:pos x="31" y="22"/>
                </a:cxn>
                <a:cxn ang="0">
                  <a:pos x="40" y="0"/>
                </a:cxn>
                <a:cxn ang="0">
                  <a:pos x="46" y="5"/>
                </a:cxn>
                <a:cxn ang="0">
                  <a:pos x="50" y="9"/>
                </a:cxn>
                <a:cxn ang="0">
                  <a:pos x="53" y="14"/>
                </a:cxn>
                <a:cxn ang="0">
                  <a:pos x="56" y="18"/>
                </a:cxn>
                <a:cxn ang="0">
                  <a:pos x="60" y="23"/>
                </a:cxn>
                <a:cxn ang="0">
                  <a:pos x="65" y="30"/>
                </a:cxn>
                <a:cxn ang="0">
                  <a:pos x="73" y="41"/>
                </a:cxn>
                <a:cxn ang="0">
                  <a:pos x="83" y="56"/>
                </a:cxn>
                <a:cxn ang="0">
                  <a:pos x="87" y="64"/>
                </a:cxn>
                <a:cxn ang="0">
                  <a:pos x="89" y="69"/>
                </a:cxn>
                <a:cxn ang="0">
                  <a:pos x="92" y="75"/>
                </a:cxn>
                <a:cxn ang="0">
                  <a:pos x="95" y="81"/>
                </a:cxn>
                <a:cxn ang="0">
                  <a:pos x="98" y="88"/>
                </a:cxn>
                <a:cxn ang="0">
                  <a:pos x="102" y="99"/>
                </a:cxn>
                <a:cxn ang="0">
                  <a:pos x="108" y="115"/>
                </a:cxn>
                <a:cxn ang="0">
                  <a:pos x="116" y="136"/>
                </a:cxn>
              </a:cxnLst>
              <a:rect l="0" t="0" r="r" b="b"/>
              <a:pathLst>
                <a:path w="116" h="172">
                  <a:moveTo>
                    <a:pt x="116" y="136"/>
                  </a:moveTo>
                  <a:lnTo>
                    <a:pt x="107" y="139"/>
                  </a:lnTo>
                  <a:lnTo>
                    <a:pt x="101" y="141"/>
                  </a:lnTo>
                  <a:lnTo>
                    <a:pt x="95" y="144"/>
                  </a:lnTo>
                  <a:lnTo>
                    <a:pt x="88" y="146"/>
                  </a:lnTo>
                  <a:lnTo>
                    <a:pt x="80" y="150"/>
                  </a:lnTo>
                  <a:lnTo>
                    <a:pt x="69" y="155"/>
                  </a:lnTo>
                  <a:lnTo>
                    <a:pt x="54" y="162"/>
                  </a:lnTo>
                  <a:lnTo>
                    <a:pt x="32" y="172"/>
                  </a:lnTo>
                  <a:lnTo>
                    <a:pt x="29" y="163"/>
                  </a:lnTo>
                  <a:lnTo>
                    <a:pt x="26" y="156"/>
                  </a:lnTo>
                  <a:lnTo>
                    <a:pt x="24" y="151"/>
                  </a:lnTo>
                  <a:lnTo>
                    <a:pt x="22" y="144"/>
                  </a:lnTo>
                  <a:lnTo>
                    <a:pt x="19" y="136"/>
                  </a:lnTo>
                  <a:lnTo>
                    <a:pt x="15" y="126"/>
                  </a:lnTo>
                  <a:lnTo>
                    <a:pt x="8" y="112"/>
                  </a:lnTo>
                  <a:lnTo>
                    <a:pt x="0" y="93"/>
                  </a:lnTo>
                  <a:lnTo>
                    <a:pt x="5" y="82"/>
                  </a:lnTo>
                  <a:lnTo>
                    <a:pt x="8" y="74"/>
                  </a:lnTo>
                  <a:lnTo>
                    <a:pt x="11" y="67"/>
                  </a:lnTo>
                  <a:lnTo>
                    <a:pt x="14" y="60"/>
                  </a:lnTo>
                  <a:lnTo>
                    <a:pt x="18" y="51"/>
                  </a:lnTo>
                  <a:lnTo>
                    <a:pt x="23" y="39"/>
                  </a:lnTo>
                  <a:lnTo>
                    <a:pt x="31" y="22"/>
                  </a:lnTo>
                  <a:lnTo>
                    <a:pt x="40" y="0"/>
                  </a:lnTo>
                  <a:lnTo>
                    <a:pt x="46" y="5"/>
                  </a:lnTo>
                  <a:lnTo>
                    <a:pt x="50" y="9"/>
                  </a:lnTo>
                  <a:lnTo>
                    <a:pt x="53" y="14"/>
                  </a:lnTo>
                  <a:lnTo>
                    <a:pt x="56" y="18"/>
                  </a:lnTo>
                  <a:lnTo>
                    <a:pt x="60" y="23"/>
                  </a:lnTo>
                  <a:lnTo>
                    <a:pt x="65" y="30"/>
                  </a:lnTo>
                  <a:lnTo>
                    <a:pt x="73" y="41"/>
                  </a:lnTo>
                  <a:lnTo>
                    <a:pt x="83" y="56"/>
                  </a:lnTo>
                  <a:lnTo>
                    <a:pt x="87" y="64"/>
                  </a:lnTo>
                  <a:lnTo>
                    <a:pt x="89" y="69"/>
                  </a:lnTo>
                  <a:lnTo>
                    <a:pt x="92" y="75"/>
                  </a:lnTo>
                  <a:lnTo>
                    <a:pt x="95" y="81"/>
                  </a:lnTo>
                  <a:lnTo>
                    <a:pt x="98" y="88"/>
                  </a:lnTo>
                  <a:lnTo>
                    <a:pt x="102" y="99"/>
                  </a:lnTo>
                  <a:lnTo>
                    <a:pt x="108" y="115"/>
                  </a:lnTo>
                  <a:lnTo>
                    <a:pt x="116" y="136"/>
                  </a:lnTo>
                  <a:close/>
                </a:path>
              </a:pathLst>
            </a:custGeom>
            <a:solidFill>
              <a:srgbClr val="A8B0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375" name="Freeform 1079"/>
            <p:cNvSpPr>
              <a:spLocks/>
            </p:cNvSpPr>
            <p:nvPr/>
          </p:nvSpPr>
          <p:spPr bwMode="auto">
            <a:xfrm>
              <a:off x="3387" y="3293"/>
              <a:ext cx="4" cy="9"/>
            </a:xfrm>
            <a:custGeom>
              <a:avLst/>
              <a:gdLst/>
              <a:ahLst/>
              <a:cxnLst>
                <a:cxn ang="0">
                  <a:pos x="88" y="145"/>
                </a:cxn>
                <a:cxn ang="0">
                  <a:pos x="81" y="147"/>
                </a:cxn>
                <a:cxn ang="0">
                  <a:pos x="77" y="150"/>
                </a:cxn>
                <a:cxn ang="0">
                  <a:pos x="73" y="151"/>
                </a:cxn>
                <a:cxn ang="0">
                  <a:pos x="69" y="153"/>
                </a:cxn>
                <a:cxn ang="0">
                  <a:pos x="64" y="155"/>
                </a:cxn>
                <a:cxn ang="0">
                  <a:pos x="57" y="158"/>
                </a:cxn>
                <a:cxn ang="0">
                  <a:pos x="47" y="163"/>
                </a:cxn>
                <a:cxn ang="0">
                  <a:pos x="32" y="170"/>
                </a:cxn>
                <a:cxn ang="0">
                  <a:pos x="29" y="161"/>
                </a:cxn>
                <a:cxn ang="0">
                  <a:pos x="26" y="154"/>
                </a:cxn>
                <a:cxn ang="0">
                  <a:pos x="24" y="148"/>
                </a:cxn>
                <a:cxn ang="0">
                  <a:pos x="22" y="142"/>
                </a:cxn>
                <a:cxn ang="0">
                  <a:pos x="19" y="134"/>
                </a:cxn>
                <a:cxn ang="0">
                  <a:pos x="15" y="123"/>
                </a:cxn>
                <a:cxn ang="0">
                  <a:pos x="8" y="109"/>
                </a:cxn>
                <a:cxn ang="0">
                  <a:pos x="0" y="89"/>
                </a:cxn>
                <a:cxn ang="0">
                  <a:pos x="4" y="79"/>
                </a:cxn>
                <a:cxn ang="0">
                  <a:pos x="7" y="71"/>
                </a:cxn>
                <a:cxn ang="0">
                  <a:pos x="9" y="65"/>
                </a:cxn>
                <a:cxn ang="0">
                  <a:pos x="12" y="58"/>
                </a:cxn>
                <a:cxn ang="0">
                  <a:pos x="15" y="49"/>
                </a:cxn>
                <a:cxn ang="0">
                  <a:pos x="19" y="38"/>
                </a:cxn>
                <a:cxn ang="0">
                  <a:pos x="26" y="22"/>
                </a:cxn>
                <a:cxn ang="0">
                  <a:pos x="34" y="0"/>
                </a:cxn>
                <a:cxn ang="0">
                  <a:pos x="40" y="11"/>
                </a:cxn>
                <a:cxn ang="0">
                  <a:pos x="43" y="21"/>
                </a:cxn>
                <a:cxn ang="0">
                  <a:pos x="47" y="36"/>
                </a:cxn>
                <a:cxn ang="0">
                  <a:pos x="55" y="65"/>
                </a:cxn>
                <a:cxn ang="0">
                  <a:pos x="59" y="74"/>
                </a:cxn>
                <a:cxn ang="0">
                  <a:pos x="61" y="79"/>
                </a:cxn>
                <a:cxn ang="0">
                  <a:pos x="64" y="84"/>
                </a:cxn>
                <a:cxn ang="0">
                  <a:pos x="66" y="90"/>
                </a:cxn>
                <a:cxn ang="0">
                  <a:pos x="69" y="98"/>
                </a:cxn>
                <a:cxn ang="0">
                  <a:pos x="73" y="108"/>
                </a:cxn>
                <a:cxn ang="0">
                  <a:pos x="79" y="124"/>
                </a:cxn>
                <a:cxn ang="0">
                  <a:pos x="88" y="145"/>
                </a:cxn>
              </a:cxnLst>
              <a:rect l="0" t="0" r="r" b="b"/>
              <a:pathLst>
                <a:path w="88" h="170">
                  <a:moveTo>
                    <a:pt x="88" y="145"/>
                  </a:moveTo>
                  <a:lnTo>
                    <a:pt x="81" y="147"/>
                  </a:lnTo>
                  <a:lnTo>
                    <a:pt x="77" y="150"/>
                  </a:lnTo>
                  <a:lnTo>
                    <a:pt x="73" y="151"/>
                  </a:lnTo>
                  <a:lnTo>
                    <a:pt x="69" y="153"/>
                  </a:lnTo>
                  <a:lnTo>
                    <a:pt x="64" y="155"/>
                  </a:lnTo>
                  <a:lnTo>
                    <a:pt x="57" y="158"/>
                  </a:lnTo>
                  <a:lnTo>
                    <a:pt x="47" y="163"/>
                  </a:lnTo>
                  <a:lnTo>
                    <a:pt x="32" y="170"/>
                  </a:lnTo>
                  <a:lnTo>
                    <a:pt x="29" y="161"/>
                  </a:lnTo>
                  <a:lnTo>
                    <a:pt x="26" y="154"/>
                  </a:lnTo>
                  <a:lnTo>
                    <a:pt x="24" y="148"/>
                  </a:lnTo>
                  <a:lnTo>
                    <a:pt x="22" y="142"/>
                  </a:lnTo>
                  <a:lnTo>
                    <a:pt x="19" y="134"/>
                  </a:lnTo>
                  <a:lnTo>
                    <a:pt x="15" y="123"/>
                  </a:lnTo>
                  <a:lnTo>
                    <a:pt x="8" y="109"/>
                  </a:lnTo>
                  <a:lnTo>
                    <a:pt x="0" y="89"/>
                  </a:lnTo>
                  <a:lnTo>
                    <a:pt x="4" y="79"/>
                  </a:lnTo>
                  <a:lnTo>
                    <a:pt x="7" y="71"/>
                  </a:lnTo>
                  <a:lnTo>
                    <a:pt x="9" y="65"/>
                  </a:lnTo>
                  <a:lnTo>
                    <a:pt x="12" y="58"/>
                  </a:lnTo>
                  <a:lnTo>
                    <a:pt x="15" y="49"/>
                  </a:lnTo>
                  <a:lnTo>
                    <a:pt x="19" y="38"/>
                  </a:lnTo>
                  <a:lnTo>
                    <a:pt x="26" y="22"/>
                  </a:lnTo>
                  <a:lnTo>
                    <a:pt x="34" y="0"/>
                  </a:lnTo>
                  <a:lnTo>
                    <a:pt x="40" y="11"/>
                  </a:lnTo>
                  <a:lnTo>
                    <a:pt x="43" y="21"/>
                  </a:lnTo>
                  <a:lnTo>
                    <a:pt x="47" y="36"/>
                  </a:lnTo>
                  <a:lnTo>
                    <a:pt x="55" y="65"/>
                  </a:lnTo>
                  <a:lnTo>
                    <a:pt x="59" y="74"/>
                  </a:lnTo>
                  <a:lnTo>
                    <a:pt x="61" y="79"/>
                  </a:lnTo>
                  <a:lnTo>
                    <a:pt x="64" y="84"/>
                  </a:lnTo>
                  <a:lnTo>
                    <a:pt x="66" y="90"/>
                  </a:lnTo>
                  <a:lnTo>
                    <a:pt x="69" y="98"/>
                  </a:lnTo>
                  <a:lnTo>
                    <a:pt x="73" y="108"/>
                  </a:lnTo>
                  <a:lnTo>
                    <a:pt x="79" y="124"/>
                  </a:lnTo>
                  <a:lnTo>
                    <a:pt x="88" y="145"/>
                  </a:lnTo>
                  <a:close/>
                </a:path>
              </a:pathLst>
            </a:custGeom>
            <a:solidFill>
              <a:srgbClr val="C4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376" name="Freeform 1080"/>
            <p:cNvSpPr>
              <a:spLocks/>
            </p:cNvSpPr>
            <p:nvPr/>
          </p:nvSpPr>
          <p:spPr bwMode="auto">
            <a:xfrm>
              <a:off x="3388" y="3293"/>
              <a:ext cx="2" cy="9"/>
            </a:xfrm>
            <a:custGeom>
              <a:avLst/>
              <a:gdLst/>
              <a:ahLst/>
              <a:cxnLst>
                <a:cxn ang="0">
                  <a:pos x="59" y="155"/>
                </a:cxn>
                <a:cxn ang="0">
                  <a:pos x="33" y="167"/>
                </a:cxn>
                <a:cxn ang="0">
                  <a:pos x="0" y="87"/>
                </a:cxn>
                <a:cxn ang="0">
                  <a:pos x="29" y="0"/>
                </a:cxn>
                <a:cxn ang="0">
                  <a:pos x="26" y="76"/>
                </a:cxn>
                <a:cxn ang="0">
                  <a:pos x="59" y="155"/>
                </a:cxn>
              </a:cxnLst>
              <a:rect l="0" t="0" r="r" b="b"/>
              <a:pathLst>
                <a:path w="59" h="167">
                  <a:moveTo>
                    <a:pt x="59" y="155"/>
                  </a:moveTo>
                  <a:lnTo>
                    <a:pt x="33" y="167"/>
                  </a:lnTo>
                  <a:lnTo>
                    <a:pt x="0" y="87"/>
                  </a:lnTo>
                  <a:lnTo>
                    <a:pt x="29" y="0"/>
                  </a:lnTo>
                  <a:lnTo>
                    <a:pt x="26" y="76"/>
                  </a:lnTo>
                  <a:lnTo>
                    <a:pt x="59" y="155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377" name="Freeform 1081"/>
            <p:cNvSpPr>
              <a:spLocks/>
            </p:cNvSpPr>
            <p:nvPr/>
          </p:nvSpPr>
          <p:spPr bwMode="auto">
            <a:xfrm>
              <a:off x="3386" y="3294"/>
              <a:ext cx="8" cy="4"/>
            </a:xfrm>
            <a:custGeom>
              <a:avLst/>
              <a:gdLst/>
              <a:ahLst/>
              <a:cxnLst>
                <a:cxn ang="0">
                  <a:pos x="170" y="4"/>
                </a:cxn>
                <a:cxn ang="0">
                  <a:pos x="168" y="0"/>
                </a:cxn>
                <a:cxn ang="0">
                  <a:pos x="0" y="73"/>
                </a:cxn>
                <a:cxn ang="0">
                  <a:pos x="4" y="81"/>
                </a:cxn>
                <a:cxn ang="0">
                  <a:pos x="172" y="8"/>
                </a:cxn>
                <a:cxn ang="0">
                  <a:pos x="170" y="4"/>
                </a:cxn>
              </a:cxnLst>
              <a:rect l="0" t="0" r="r" b="b"/>
              <a:pathLst>
                <a:path w="172" h="81">
                  <a:moveTo>
                    <a:pt x="170" y="4"/>
                  </a:moveTo>
                  <a:lnTo>
                    <a:pt x="168" y="0"/>
                  </a:lnTo>
                  <a:lnTo>
                    <a:pt x="0" y="73"/>
                  </a:lnTo>
                  <a:lnTo>
                    <a:pt x="4" y="81"/>
                  </a:lnTo>
                  <a:lnTo>
                    <a:pt x="172" y="8"/>
                  </a:lnTo>
                  <a:lnTo>
                    <a:pt x="170" y="4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378" name="Freeform 1082"/>
            <p:cNvSpPr>
              <a:spLocks/>
            </p:cNvSpPr>
            <p:nvPr/>
          </p:nvSpPr>
          <p:spPr bwMode="auto">
            <a:xfrm>
              <a:off x="3432" y="3432"/>
              <a:ext cx="10" cy="6"/>
            </a:xfrm>
            <a:custGeom>
              <a:avLst/>
              <a:gdLst/>
              <a:ahLst/>
              <a:cxnLst>
                <a:cxn ang="0">
                  <a:pos x="216" y="12"/>
                </a:cxn>
                <a:cxn ang="0">
                  <a:pos x="4" y="103"/>
                </a:cxn>
                <a:cxn ang="0">
                  <a:pos x="0" y="93"/>
                </a:cxn>
                <a:cxn ang="0">
                  <a:pos x="211" y="0"/>
                </a:cxn>
                <a:cxn ang="0">
                  <a:pos x="216" y="12"/>
                </a:cxn>
              </a:cxnLst>
              <a:rect l="0" t="0" r="r" b="b"/>
              <a:pathLst>
                <a:path w="216" h="103">
                  <a:moveTo>
                    <a:pt x="216" y="12"/>
                  </a:moveTo>
                  <a:lnTo>
                    <a:pt x="4" y="103"/>
                  </a:lnTo>
                  <a:lnTo>
                    <a:pt x="0" y="93"/>
                  </a:lnTo>
                  <a:lnTo>
                    <a:pt x="211" y="0"/>
                  </a:lnTo>
                  <a:lnTo>
                    <a:pt x="216" y="12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379" name="Freeform 1083"/>
            <p:cNvSpPr>
              <a:spLocks/>
            </p:cNvSpPr>
            <p:nvPr/>
          </p:nvSpPr>
          <p:spPr bwMode="auto">
            <a:xfrm>
              <a:off x="3432" y="3433"/>
              <a:ext cx="11" cy="16"/>
            </a:xfrm>
            <a:custGeom>
              <a:avLst/>
              <a:gdLst/>
              <a:ahLst/>
              <a:cxnLst>
                <a:cxn ang="0">
                  <a:pos x="207" y="296"/>
                </a:cxn>
                <a:cxn ang="0">
                  <a:pos x="219" y="286"/>
                </a:cxn>
                <a:cxn ang="0">
                  <a:pos x="232" y="267"/>
                </a:cxn>
                <a:cxn ang="0">
                  <a:pos x="242" y="241"/>
                </a:cxn>
                <a:cxn ang="0">
                  <a:pos x="248" y="206"/>
                </a:cxn>
                <a:cxn ang="0">
                  <a:pos x="250" y="165"/>
                </a:cxn>
                <a:cxn ang="0">
                  <a:pos x="245" y="116"/>
                </a:cxn>
                <a:cxn ang="0">
                  <a:pos x="233" y="62"/>
                </a:cxn>
                <a:cxn ang="0">
                  <a:pos x="211" y="0"/>
                </a:cxn>
                <a:cxn ang="0">
                  <a:pos x="198" y="6"/>
                </a:cxn>
                <a:cxn ang="0">
                  <a:pos x="185" y="12"/>
                </a:cxn>
                <a:cxn ang="0">
                  <a:pos x="171" y="17"/>
                </a:cxn>
                <a:cxn ang="0">
                  <a:pos x="158" y="24"/>
                </a:cxn>
                <a:cxn ang="0">
                  <a:pos x="145" y="29"/>
                </a:cxn>
                <a:cxn ang="0">
                  <a:pos x="132" y="35"/>
                </a:cxn>
                <a:cxn ang="0">
                  <a:pos x="118" y="41"/>
                </a:cxn>
                <a:cxn ang="0">
                  <a:pos x="106" y="46"/>
                </a:cxn>
                <a:cxn ang="0">
                  <a:pos x="93" y="52"/>
                </a:cxn>
                <a:cxn ang="0">
                  <a:pos x="80" y="57"/>
                </a:cxn>
                <a:cxn ang="0">
                  <a:pos x="66" y="64"/>
                </a:cxn>
                <a:cxn ang="0">
                  <a:pos x="53" y="69"/>
                </a:cxn>
                <a:cxn ang="0">
                  <a:pos x="40" y="75"/>
                </a:cxn>
                <a:cxn ang="0">
                  <a:pos x="27" y="81"/>
                </a:cxn>
                <a:cxn ang="0">
                  <a:pos x="13" y="87"/>
                </a:cxn>
                <a:cxn ang="0">
                  <a:pos x="0" y="92"/>
                </a:cxn>
                <a:cxn ang="0">
                  <a:pos x="13" y="123"/>
                </a:cxn>
                <a:cxn ang="0">
                  <a:pos x="28" y="150"/>
                </a:cxn>
                <a:cxn ang="0">
                  <a:pos x="42" y="175"/>
                </a:cxn>
                <a:cxn ang="0">
                  <a:pos x="57" y="198"/>
                </a:cxn>
                <a:cxn ang="0">
                  <a:pos x="73" y="218"/>
                </a:cxn>
                <a:cxn ang="0">
                  <a:pos x="87" y="236"/>
                </a:cxn>
                <a:cxn ang="0">
                  <a:pos x="102" y="250"/>
                </a:cxn>
                <a:cxn ang="0">
                  <a:pos x="117" y="263"/>
                </a:cxn>
                <a:cxn ang="0">
                  <a:pos x="132" y="274"/>
                </a:cxn>
                <a:cxn ang="0">
                  <a:pos x="145" y="283"/>
                </a:cxn>
                <a:cxn ang="0">
                  <a:pos x="158" y="289"/>
                </a:cxn>
                <a:cxn ang="0">
                  <a:pos x="170" y="294"/>
                </a:cxn>
                <a:cxn ang="0">
                  <a:pos x="182" y="297"/>
                </a:cxn>
                <a:cxn ang="0">
                  <a:pos x="192" y="298"/>
                </a:cxn>
                <a:cxn ang="0">
                  <a:pos x="200" y="298"/>
                </a:cxn>
                <a:cxn ang="0">
                  <a:pos x="207" y="296"/>
                </a:cxn>
              </a:cxnLst>
              <a:rect l="0" t="0" r="r" b="b"/>
              <a:pathLst>
                <a:path w="250" h="298">
                  <a:moveTo>
                    <a:pt x="207" y="296"/>
                  </a:moveTo>
                  <a:lnTo>
                    <a:pt x="219" y="286"/>
                  </a:lnTo>
                  <a:lnTo>
                    <a:pt x="232" y="267"/>
                  </a:lnTo>
                  <a:lnTo>
                    <a:pt x="242" y="241"/>
                  </a:lnTo>
                  <a:lnTo>
                    <a:pt x="248" y="206"/>
                  </a:lnTo>
                  <a:lnTo>
                    <a:pt x="250" y="165"/>
                  </a:lnTo>
                  <a:lnTo>
                    <a:pt x="245" y="116"/>
                  </a:lnTo>
                  <a:lnTo>
                    <a:pt x="233" y="62"/>
                  </a:lnTo>
                  <a:lnTo>
                    <a:pt x="211" y="0"/>
                  </a:lnTo>
                  <a:lnTo>
                    <a:pt x="198" y="6"/>
                  </a:lnTo>
                  <a:lnTo>
                    <a:pt x="185" y="12"/>
                  </a:lnTo>
                  <a:lnTo>
                    <a:pt x="171" y="17"/>
                  </a:lnTo>
                  <a:lnTo>
                    <a:pt x="158" y="24"/>
                  </a:lnTo>
                  <a:lnTo>
                    <a:pt x="145" y="29"/>
                  </a:lnTo>
                  <a:lnTo>
                    <a:pt x="132" y="35"/>
                  </a:lnTo>
                  <a:lnTo>
                    <a:pt x="118" y="41"/>
                  </a:lnTo>
                  <a:lnTo>
                    <a:pt x="106" y="46"/>
                  </a:lnTo>
                  <a:lnTo>
                    <a:pt x="93" y="52"/>
                  </a:lnTo>
                  <a:lnTo>
                    <a:pt x="80" y="57"/>
                  </a:lnTo>
                  <a:lnTo>
                    <a:pt x="66" y="64"/>
                  </a:lnTo>
                  <a:lnTo>
                    <a:pt x="53" y="69"/>
                  </a:lnTo>
                  <a:lnTo>
                    <a:pt x="40" y="75"/>
                  </a:lnTo>
                  <a:lnTo>
                    <a:pt x="27" y="81"/>
                  </a:lnTo>
                  <a:lnTo>
                    <a:pt x="13" y="87"/>
                  </a:lnTo>
                  <a:lnTo>
                    <a:pt x="0" y="92"/>
                  </a:lnTo>
                  <a:lnTo>
                    <a:pt x="13" y="123"/>
                  </a:lnTo>
                  <a:lnTo>
                    <a:pt x="28" y="150"/>
                  </a:lnTo>
                  <a:lnTo>
                    <a:pt x="42" y="175"/>
                  </a:lnTo>
                  <a:lnTo>
                    <a:pt x="57" y="198"/>
                  </a:lnTo>
                  <a:lnTo>
                    <a:pt x="73" y="218"/>
                  </a:lnTo>
                  <a:lnTo>
                    <a:pt x="87" y="236"/>
                  </a:lnTo>
                  <a:lnTo>
                    <a:pt x="102" y="250"/>
                  </a:lnTo>
                  <a:lnTo>
                    <a:pt x="117" y="263"/>
                  </a:lnTo>
                  <a:lnTo>
                    <a:pt x="132" y="274"/>
                  </a:lnTo>
                  <a:lnTo>
                    <a:pt x="145" y="283"/>
                  </a:lnTo>
                  <a:lnTo>
                    <a:pt x="158" y="289"/>
                  </a:lnTo>
                  <a:lnTo>
                    <a:pt x="170" y="294"/>
                  </a:lnTo>
                  <a:lnTo>
                    <a:pt x="182" y="297"/>
                  </a:lnTo>
                  <a:lnTo>
                    <a:pt x="192" y="298"/>
                  </a:lnTo>
                  <a:lnTo>
                    <a:pt x="200" y="298"/>
                  </a:lnTo>
                  <a:lnTo>
                    <a:pt x="207" y="296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380" name="Freeform 1084"/>
            <p:cNvSpPr>
              <a:spLocks/>
            </p:cNvSpPr>
            <p:nvPr/>
          </p:nvSpPr>
          <p:spPr bwMode="auto">
            <a:xfrm>
              <a:off x="3432" y="3433"/>
              <a:ext cx="10" cy="16"/>
            </a:xfrm>
            <a:custGeom>
              <a:avLst/>
              <a:gdLst/>
              <a:ahLst/>
              <a:cxnLst>
                <a:cxn ang="0">
                  <a:pos x="199" y="285"/>
                </a:cxn>
                <a:cxn ang="0">
                  <a:pos x="209" y="276"/>
                </a:cxn>
                <a:cxn ang="0">
                  <a:pos x="217" y="259"/>
                </a:cxn>
                <a:cxn ang="0">
                  <a:pos x="224" y="234"/>
                </a:cxn>
                <a:cxn ang="0">
                  <a:pos x="226" y="202"/>
                </a:cxn>
                <a:cxn ang="0">
                  <a:pos x="223" y="162"/>
                </a:cxn>
                <a:cxn ang="0">
                  <a:pos x="214" y="115"/>
                </a:cxn>
                <a:cxn ang="0">
                  <a:pos x="200" y="61"/>
                </a:cxn>
                <a:cxn ang="0">
                  <a:pos x="178" y="0"/>
                </a:cxn>
                <a:cxn ang="0">
                  <a:pos x="166" y="5"/>
                </a:cxn>
                <a:cxn ang="0">
                  <a:pos x="155" y="10"/>
                </a:cxn>
                <a:cxn ang="0">
                  <a:pos x="144" y="15"/>
                </a:cxn>
                <a:cxn ang="0">
                  <a:pos x="134" y="20"/>
                </a:cxn>
                <a:cxn ang="0">
                  <a:pos x="123" y="24"/>
                </a:cxn>
                <a:cxn ang="0">
                  <a:pos x="111" y="30"/>
                </a:cxn>
                <a:cxn ang="0">
                  <a:pos x="100" y="34"/>
                </a:cxn>
                <a:cxn ang="0">
                  <a:pos x="89" y="39"/>
                </a:cxn>
                <a:cxn ang="0">
                  <a:pos x="78" y="44"/>
                </a:cxn>
                <a:cxn ang="0">
                  <a:pos x="67" y="49"/>
                </a:cxn>
                <a:cxn ang="0">
                  <a:pos x="55" y="54"/>
                </a:cxn>
                <a:cxn ang="0">
                  <a:pos x="45" y="58"/>
                </a:cxn>
                <a:cxn ang="0">
                  <a:pos x="34" y="63"/>
                </a:cxn>
                <a:cxn ang="0">
                  <a:pos x="23" y="69"/>
                </a:cxn>
                <a:cxn ang="0">
                  <a:pos x="11" y="73"/>
                </a:cxn>
                <a:cxn ang="0">
                  <a:pos x="0" y="78"/>
                </a:cxn>
                <a:cxn ang="0">
                  <a:pos x="13" y="109"/>
                </a:cxn>
                <a:cxn ang="0">
                  <a:pos x="28" y="136"/>
                </a:cxn>
                <a:cxn ang="0">
                  <a:pos x="42" y="161"/>
                </a:cxn>
                <a:cxn ang="0">
                  <a:pos x="56" y="184"/>
                </a:cxn>
                <a:cxn ang="0">
                  <a:pos x="72" y="204"/>
                </a:cxn>
                <a:cxn ang="0">
                  <a:pos x="86" y="221"/>
                </a:cxn>
                <a:cxn ang="0">
                  <a:pos x="101" y="236"/>
                </a:cxn>
                <a:cxn ang="0">
                  <a:pos x="115" y="250"/>
                </a:cxn>
                <a:cxn ang="0">
                  <a:pos x="129" y="260"/>
                </a:cxn>
                <a:cxn ang="0">
                  <a:pos x="142" y="270"/>
                </a:cxn>
                <a:cxn ang="0">
                  <a:pos x="155" y="276"/>
                </a:cxn>
                <a:cxn ang="0">
                  <a:pos x="166" y="282"/>
                </a:cxn>
                <a:cxn ang="0">
                  <a:pos x="177" y="285"/>
                </a:cxn>
                <a:cxn ang="0">
                  <a:pos x="186" y="287"/>
                </a:cxn>
                <a:cxn ang="0">
                  <a:pos x="193" y="287"/>
                </a:cxn>
                <a:cxn ang="0">
                  <a:pos x="199" y="285"/>
                </a:cxn>
              </a:cxnLst>
              <a:rect l="0" t="0" r="r" b="b"/>
              <a:pathLst>
                <a:path w="226" h="287">
                  <a:moveTo>
                    <a:pt x="199" y="285"/>
                  </a:moveTo>
                  <a:lnTo>
                    <a:pt x="209" y="276"/>
                  </a:lnTo>
                  <a:lnTo>
                    <a:pt x="217" y="259"/>
                  </a:lnTo>
                  <a:lnTo>
                    <a:pt x="224" y="234"/>
                  </a:lnTo>
                  <a:lnTo>
                    <a:pt x="226" y="202"/>
                  </a:lnTo>
                  <a:lnTo>
                    <a:pt x="223" y="162"/>
                  </a:lnTo>
                  <a:lnTo>
                    <a:pt x="214" y="115"/>
                  </a:lnTo>
                  <a:lnTo>
                    <a:pt x="200" y="61"/>
                  </a:lnTo>
                  <a:lnTo>
                    <a:pt x="178" y="0"/>
                  </a:lnTo>
                  <a:lnTo>
                    <a:pt x="166" y="5"/>
                  </a:lnTo>
                  <a:lnTo>
                    <a:pt x="155" y="10"/>
                  </a:lnTo>
                  <a:lnTo>
                    <a:pt x="144" y="15"/>
                  </a:lnTo>
                  <a:lnTo>
                    <a:pt x="134" y="20"/>
                  </a:lnTo>
                  <a:lnTo>
                    <a:pt x="123" y="24"/>
                  </a:lnTo>
                  <a:lnTo>
                    <a:pt x="111" y="30"/>
                  </a:lnTo>
                  <a:lnTo>
                    <a:pt x="100" y="34"/>
                  </a:lnTo>
                  <a:lnTo>
                    <a:pt x="89" y="39"/>
                  </a:lnTo>
                  <a:lnTo>
                    <a:pt x="78" y="44"/>
                  </a:lnTo>
                  <a:lnTo>
                    <a:pt x="67" y="49"/>
                  </a:lnTo>
                  <a:lnTo>
                    <a:pt x="55" y="54"/>
                  </a:lnTo>
                  <a:lnTo>
                    <a:pt x="45" y="58"/>
                  </a:lnTo>
                  <a:lnTo>
                    <a:pt x="34" y="63"/>
                  </a:lnTo>
                  <a:lnTo>
                    <a:pt x="23" y="69"/>
                  </a:lnTo>
                  <a:lnTo>
                    <a:pt x="11" y="73"/>
                  </a:lnTo>
                  <a:lnTo>
                    <a:pt x="0" y="78"/>
                  </a:lnTo>
                  <a:lnTo>
                    <a:pt x="13" y="109"/>
                  </a:lnTo>
                  <a:lnTo>
                    <a:pt x="28" y="136"/>
                  </a:lnTo>
                  <a:lnTo>
                    <a:pt x="42" y="161"/>
                  </a:lnTo>
                  <a:lnTo>
                    <a:pt x="56" y="184"/>
                  </a:lnTo>
                  <a:lnTo>
                    <a:pt x="72" y="204"/>
                  </a:lnTo>
                  <a:lnTo>
                    <a:pt x="86" y="221"/>
                  </a:lnTo>
                  <a:lnTo>
                    <a:pt x="101" y="236"/>
                  </a:lnTo>
                  <a:lnTo>
                    <a:pt x="115" y="250"/>
                  </a:lnTo>
                  <a:lnTo>
                    <a:pt x="129" y="260"/>
                  </a:lnTo>
                  <a:lnTo>
                    <a:pt x="142" y="270"/>
                  </a:lnTo>
                  <a:lnTo>
                    <a:pt x="155" y="276"/>
                  </a:lnTo>
                  <a:lnTo>
                    <a:pt x="166" y="282"/>
                  </a:lnTo>
                  <a:lnTo>
                    <a:pt x="177" y="285"/>
                  </a:lnTo>
                  <a:lnTo>
                    <a:pt x="186" y="287"/>
                  </a:lnTo>
                  <a:lnTo>
                    <a:pt x="193" y="287"/>
                  </a:lnTo>
                  <a:lnTo>
                    <a:pt x="199" y="285"/>
                  </a:lnTo>
                  <a:close/>
                </a:path>
              </a:pathLst>
            </a:custGeom>
            <a:solidFill>
              <a:srgbClr val="2B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381" name="Freeform 1085"/>
            <p:cNvSpPr>
              <a:spLocks/>
            </p:cNvSpPr>
            <p:nvPr/>
          </p:nvSpPr>
          <p:spPr bwMode="auto">
            <a:xfrm>
              <a:off x="3433" y="3434"/>
              <a:ext cx="9" cy="15"/>
            </a:xfrm>
            <a:custGeom>
              <a:avLst/>
              <a:gdLst/>
              <a:ahLst/>
              <a:cxnLst>
                <a:cxn ang="0">
                  <a:pos x="189" y="273"/>
                </a:cxn>
                <a:cxn ang="0">
                  <a:pos x="196" y="265"/>
                </a:cxn>
                <a:cxn ang="0">
                  <a:pos x="201" y="251"/>
                </a:cxn>
                <a:cxn ang="0">
                  <a:pos x="202" y="227"/>
                </a:cxn>
                <a:cxn ang="0">
                  <a:pos x="200" y="197"/>
                </a:cxn>
                <a:cxn ang="0">
                  <a:pos x="193" y="159"/>
                </a:cxn>
                <a:cxn ang="0">
                  <a:pos x="182" y="114"/>
                </a:cxn>
                <a:cxn ang="0">
                  <a:pos x="165" y="60"/>
                </a:cxn>
                <a:cxn ang="0">
                  <a:pos x="142" y="0"/>
                </a:cxn>
                <a:cxn ang="0">
                  <a:pos x="125" y="7"/>
                </a:cxn>
                <a:cxn ang="0">
                  <a:pos x="107" y="14"/>
                </a:cxn>
                <a:cxn ang="0">
                  <a:pos x="89" y="23"/>
                </a:cxn>
                <a:cxn ang="0">
                  <a:pos x="72" y="30"/>
                </a:cxn>
                <a:cxn ang="0">
                  <a:pos x="53" y="39"/>
                </a:cxn>
                <a:cxn ang="0">
                  <a:pos x="36" y="46"/>
                </a:cxn>
                <a:cxn ang="0">
                  <a:pos x="18" y="54"/>
                </a:cxn>
                <a:cxn ang="0">
                  <a:pos x="0" y="62"/>
                </a:cxn>
                <a:cxn ang="0">
                  <a:pos x="14" y="92"/>
                </a:cxn>
                <a:cxn ang="0">
                  <a:pos x="28" y="120"/>
                </a:cxn>
                <a:cxn ang="0">
                  <a:pos x="41" y="145"/>
                </a:cxn>
                <a:cxn ang="0">
                  <a:pos x="57" y="168"/>
                </a:cxn>
                <a:cxn ang="0">
                  <a:pos x="71" y="188"/>
                </a:cxn>
                <a:cxn ang="0">
                  <a:pos x="85" y="206"/>
                </a:cxn>
                <a:cxn ang="0">
                  <a:pos x="98" y="221"/>
                </a:cxn>
                <a:cxn ang="0">
                  <a:pos x="113" y="235"/>
                </a:cxn>
                <a:cxn ang="0">
                  <a:pos x="126" y="246"/>
                </a:cxn>
                <a:cxn ang="0">
                  <a:pos x="138" y="256"/>
                </a:cxn>
                <a:cxn ang="0">
                  <a:pos x="149" y="262"/>
                </a:cxn>
                <a:cxn ang="0">
                  <a:pos x="160" y="268"/>
                </a:cxn>
                <a:cxn ang="0">
                  <a:pos x="170" y="272"/>
                </a:cxn>
                <a:cxn ang="0">
                  <a:pos x="178" y="274"/>
                </a:cxn>
                <a:cxn ang="0">
                  <a:pos x="184" y="274"/>
                </a:cxn>
                <a:cxn ang="0">
                  <a:pos x="189" y="273"/>
                </a:cxn>
              </a:cxnLst>
              <a:rect l="0" t="0" r="r" b="b"/>
              <a:pathLst>
                <a:path w="202" h="274">
                  <a:moveTo>
                    <a:pt x="189" y="273"/>
                  </a:moveTo>
                  <a:lnTo>
                    <a:pt x="196" y="265"/>
                  </a:lnTo>
                  <a:lnTo>
                    <a:pt x="201" y="251"/>
                  </a:lnTo>
                  <a:lnTo>
                    <a:pt x="202" y="227"/>
                  </a:lnTo>
                  <a:lnTo>
                    <a:pt x="200" y="197"/>
                  </a:lnTo>
                  <a:lnTo>
                    <a:pt x="193" y="159"/>
                  </a:lnTo>
                  <a:lnTo>
                    <a:pt x="182" y="114"/>
                  </a:lnTo>
                  <a:lnTo>
                    <a:pt x="165" y="60"/>
                  </a:lnTo>
                  <a:lnTo>
                    <a:pt x="142" y="0"/>
                  </a:lnTo>
                  <a:lnTo>
                    <a:pt x="125" y="7"/>
                  </a:lnTo>
                  <a:lnTo>
                    <a:pt x="107" y="14"/>
                  </a:lnTo>
                  <a:lnTo>
                    <a:pt x="89" y="23"/>
                  </a:lnTo>
                  <a:lnTo>
                    <a:pt x="72" y="30"/>
                  </a:lnTo>
                  <a:lnTo>
                    <a:pt x="53" y="39"/>
                  </a:lnTo>
                  <a:lnTo>
                    <a:pt x="36" y="46"/>
                  </a:lnTo>
                  <a:lnTo>
                    <a:pt x="18" y="54"/>
                  </a:lnTo>
                  <a:lnTo>
                    <a:pt x="0" y="62"/>
                  </a:lnTo>
                  <a:lnTo>
                    <a:pt x="14" y="92"/>
                  </a:lnTo>
                  <a:lnTo>
                    <a:pt x="28" y="120"/>
                  </a:lnTo>
                  <a:lnTo>
                    <a:pt x="41" y="145"/>
                  </a:lnTo>
                  <a:lnTo>
                    <a:pt x="57" y="168"/>
                  </a:lnTo>
                  <a:lnTo>
                    <a:pt x="71" y="188"/>
                  </a:lnTo>
                  <a:lnTo>
                    <a:pt x="85" y="206"/>
                  </a:lnTo>
                  <a:lnTo>
                    <a:pt x="98" y="221"/>
                  </a:lnTo>
                  <a:lnTo>
                    <a:pt x="113" y="235"/>
                  </a:lnTo>
                  <a:lnTo>
                    <a:pt x="126" y="246"/>
                  </a:lnTo>
                  <a:lnTo>
                    <a:pt x="138" y="256"/>
                  </a:lnTo>
                  <a:lnTo>
                    <a:pt x="149" y="262"/>
                  </a:lnTo>
                  <a:lnTo>
                    <a:pt x="160" y="268"/>
                  </a:lnTo>
                  <a:lnTo>
                    <a:pt x="170" y="272"/>
                  </a:lnTo>
                  <a:lnTo>
                    <a:pt x="178" y="274"/>
                  </a:lnTo>
                  <a:lnTo>
                    <a:pt x="184" y="274"/>
                  </a:lnTo>
                  <a:lnTo>
                    <a:pt x="189" y="273"/>
                  </a:lnTo>
                  <a:close/>
                </a:path>
              </a:pathLst>
            </a:custGeom>
            <a:solidFill>
              <a:srgbClr val="47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382" name="Freeform 1086"/>
            <p:cNvSpPr>
              <a:spLocks/>
            </p:cNvSpPr>
            <p:nvPr/>
          </p:nvSpPr>
          <p:spPr bwMode="auto">
            <a:xfrm>
              <a:off x="3433" y="3435"/>
              <a:ext cx="9" cy="14"/>
            </a:xfrm>
            <a:custGeom>
              <a:avLst/>
              <a:gdLst/>
              <a:ahLst/>
              <a:cxnLst>
                <a:cxn ang="0">
                  <a:pos x="180" y="263"/>
                </a:cxn>
                <a:cxn ang="0">
                  <a:pos x="185" y="256"/>
                </a:cxn>
                <a:cxn ang="0">
                  <a:pos x="186" y="243"/>
                </a:cxn>
                <a:cxn ang="0">
                  <a:pos x="183" y="222"/>
                </a:cxn>
                <a:cxn ang="0">
                  <a:pos x="177" y="193"/>
                </a:cxn>
                <a:cxn ang="0">
                  <a:pos x="166" y="157"/>
                </a:cxn>
                <a:cxn ang="0">
                  <a:pos x="151" y="113"/>
                </a:cxn>
                <a:cxn ang="0">
                  <a:pos x="131" y="60"/>
                </a:cxn>
                <a:cxn ang="0">
                  <a:pos x="108" y="0"/>
                </a:cxn>
                <a:cxn ang="0">
                  <a:pos x="94" y="7"/>
                </a:cxn>
                <a:cxn ang="0">
                  <a:pos x="80" y="13"/>
                </a:cxn>
                <a:cxn ang="0">
                  <a:pos x="67" y="18"/>
                </a:cxn>
                <a:cxn ang="0">
                  <a:pos x="54" y="24"/>
                </a:cxn>
                <a:cxn ang="0">
                  <a:pos x="40" y="30"/>
                </a:cxn>
                <a:cxn ang="0">
                  <a:pos x="27" y="36"/>
                </a:cxn>
                <a:cxn ang="0">
                  <a:pos x="13" y="41"/>
                </a:cxn>
                <a:cxn ang="0">
                  <a:pos x="0" y="48"/>
                </a:cxn>
                <a:cxn ang="0">
                  <a:pos x="13" y="78"/>
                </a:cxn>
                <a:cxn ang="0">
                  <a:pos x="26" y="106"/>
                </a:cxn>
                <a:cxn ang="0">
                  <a:pos x="40" y="131"/>
                </a:cxn>
                <a:cxn ang="0">
                  <a:pos x="55" y="154"/>
                </a:cxn>
                <a:cxn ang="0">
                  <a:pos x="69" y="174"/>
                </a:cxn>
                <a:cxn ang="0">
                  <a:pos x="83" y="192"/>
                </a:cxn>
                <a:cxn ang="0">
                  <a:pos x="96" y="208"/>
                </a:cxn>
                <a:cxn ang="0">
                  <a:pos x="110" y="222"/>
                </a:cxn>
                <a:cxn ang="0">
                  <a:pos x="122" y="233"/>
                </a:cxn>
                <a:cxn ang="0">
                  <a:pos x="134" y="243"/>
                </a:cxn>
                <a:cxn ang="0">
                  <a:pos x="145" y="250"/>
                </a:cxn>
                <a:cxn ang="0">
                  <a:pos x="155" y="256"/>
                </a:cxn>
                <a:cxn ang="0">
                  <a:pos x="164" y="261"/>
                </a:cxn>
                <a:cxn ang="0">
                  <a:pos x="171" y="263"/>
                </a:cxn>
                <a:cxn ang="0">
                  <a:pos x="176" y="264"/>
                </a:cxn>
                <a:cxn ang="0">
                  <a:pos x="180" y="263"/>
                </a:cxn>
              </a:cxnLst>
              <a:rect l="0" t="0" r="r" b="b"/>
              <a:pathLst>
                <a:path w="186" h="264">
                  <a:moveTo>
                    <a:pt x="180" y="263"/>
                  </a:moveTo>
                  <a:lnTo>
                    <a:pt x="185" y="256"/>
                  </a:lnTo>
                  <a:lnTo>
                    <a:pt x="186" y="243"/>
                  </a:lnTo>
                  <a:lnTo>
                    <a:pt x="183" y="222"/>
                  </a:lnTo>
                  <a:lnTo>
                    <a:pt x="177" y="193"/>
                  </a:lnTo>
                  <a:lnTo>
                    <a:pt x="166" y="157"/>
                  </a:lnTo>
                  <a:lnTo>
                    <a:pt x="151" y="113"/>
                  </a:lnTo>
                  <a:lnTo>
                    <a:pt x="131" y="60"/>
                  </a:lnTo>
                  <a:lnTo>
                    <a:pt x="108" y="0"/>
                  </a:lnTo>
                  <a:lnTo>
                    <a:pt x="94" y="7"/>
                  </a:lnTo>
                  <a:lnTo>
                    <a:pt x="80" y="13"/>
                  </a:lnTo>
                  <a:lnTo>
                    <a:pt x="67" y="18"/>
                  </a:lnTo>
                  <a:lnTo>
                    <a:pt x="54" y="24"/>
                  </a:lnTo>
                  <a:lnTo>
                    <a:pt x="40" y="30"/>
                  </a:lnTo>
                  <a:lnTo>
                    <a:pt x="27" y="36"/>
                  </a:lnTo>
                  <a:lnTo>
                    <a:pt x="13" y="41"/>
                  </a:lnTo>
                  <a:lnTo>
                    <a:pt x="0" y="48"/>
                  </a:lnTo>
                  <a:lnTo>
                    <a:pt x="13" y="78"/>
                  </a:lnTo>
                  <a:lnTo>
                    <a:pt x="26" y="106"/>
                  </a:lnTo>
                  <a:lnTo>
                    <a:pt x="40" y="131"/>
                  </a:lnTo>
                  <a:lnTo>
                    <a:pt x="55" y="154"/>
                  </a:lnTo>
                  <a:lnTo>
                    <a:pt x="69" y="174"/>
                  </a:lnTo>
                  <a:lnTo>
                    <a:pt x="83" y="192"/>
                  </a:lnTo>
                  <a:lnTo>
                    <a:pt x="96" y="208"/>
                  </a:lnTo>
                  <a:lnTo>
                    <a:pt x="110" y="222"/>
                  </a:lnTo>
                  <a:lnTo>
                    <a:pt x="122" y="233"/>
                  </a:lnTo>
                  <a:lnTo>
                    <a:pt x="134" y="243"/>
                  </a:lnTo>
                  <a:lnTo>
                    <a:pt x="145" y="250"/>
                  </a:lnTo>
                  <a:lnTo>
                    <a:pt x="155" y="256"/>
                  </a:lnTo>
                  <a:lnTo>
                    <a:pt x="164" y="261"/>
                  </a:lnTo>
                  <a:lnTo>
                    <a:pt x="171" y="263"/>
                  </a:lnTo>
                  <a:lnTo>
                    <a:pt x="176" y="264"/>
                  </a:lnTo>
                  <a:lnTo>
                    <a:pt x="180" y="263"/>
                  </a:lnTo>
                  <a:close/>
                </a:path>
              </a:pathLst>
            </a:custGeom>
            <a:solidFill>
              <a:srgbClr val="61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383" name="Freeform 1087"/>
            <p:cNvSpPr>
              <a:spLocks/>
            </p:cNvSpPr>
            <p:nvPr/>
          </p:nvSpPr>
          <p:spPr bwMode="auto">
            <a:xfrm>
              <a:off x="3433" y="3435"/>
              <a:ext cx="8" cy="14"/>
            </a:xfrm>
            <a:custGeom>
              <a:avLst/>
              <a:gdLst/>
              <a:ahLst/>
              <a:cxnLst>
                <a:cxn ang="0">
                  <a:pos x="171" y="251"/>
                </a:cxn>
                <a:cxn ang="0">
                  <a:pos x="173" y="245"/>
                </a:cxn>
                <a:cxn ang="0">
                  <a:pos x="170" y="233"/>
                </a:cxn>
                <a:cxn ang="0">
                  <a:pos x="164" y="214"/>
                </a:cxn>
                <a:cxn ang="0">
                  <a:pos x="153" y="187"/>
                </a:cxn>
                <a:cxn ang="0">
                  <a:pos x="137" y="153"/>
                </a:cxn>
                <a:cxn ang="0">
                  <a:pos x="119" y="110"/>
                </a:cxn>
                <a:cxn ang="0">
                  <a:pos x="97" y="60"/>
                </a:cxn>
                <a:cxn ang="0">
                  <a:pos x="72" y="0"/>
                </a:cxn>
                <a:cxn ang="0">
                  <a:pos x="63" y="4"/>
                </a:cxn>
                <a:cxn ang="0">
                  <a:pos x="54" y="7"/>
                </a:cxn>
                <a:cxn ang="0">
                  <a:pos x="45" y="11"/>
                </a:cxn>
                <a:cxn ang="0">
                  <a:pos x="36" y="16"/>
                </a:cxn>
                <a:cxn ang="0">
                  <a:pos x="27" y="20"/>
                </a:cxn>
                <a:cxn ang="0">
                  <a:pos x="18" y="23"/>
                </a:cxn>
                <a:cxn ang="0">
                  <a:pos x="9" y="27"/>
                </a:cxn>
                <a:cxn ang="0">
                  <a:pos x="0" y="31"/>
                </a:cxn>
                <a:cxn ang="0">
                  <a:pos x="13" y="62"/>
                </a:cxn>
                <a:cxn ang="0">
                  <a:pos x="26" y="89"/>
                </a:cxn>
                <a:cxn ang="0">
                  <a:pos x="41" y="115"/>
                </a:cxn>
                <a:cxn ang="0">
                  <a:pos x="54" y="138"/>
                </a:cxn>
                <a:cxn ang="0">
                  <a:pos x="68" y="159"/>
                </a:cxn>
                <a:cxn ang="0">
                  <a:pos x="81" y="177"/>
                </a:cxn>
                <a:cxn ang="0">
                  <a:pos x="95" y="193"/>
                </a:cxn>
                <a:cxn ang="0">
                  <a:pos x="107" y="206"/>
                </a:cxn>
                <a:cxn ang="0">
                  <a:pos x="119" y="218"/>
                </a:cxn>
                <a:cxn ang="0">
                  <a:pos x="130" y="229"/>
                </a:cxn>
                <a:cxn ang="0">
                  <a:pos x="141" y="236"/>
                </a:cxn>
                <a:cxn ang="0">
                  <a:pos x="150" y="242"/>
                </a:cxn>
                <a:cxn ang="0">
                  <a:pos x="157" y="246"/>
                </a:cxn>
                <a:cxn ang="0">
                  <a:pos x="163" y="250"/>
                </a:cxn>
                <a:cxn ang="0">
                  <a:pos x="168" y="251"/>
                </a:cxn>
                <a:cxn ang="0">
                  <a:pos x="171" y="251"/>
                </a:cxn>
              </a:cxnLst>
              <a:rect l="0" t="0" r="r" b="b"/>
              <a:pathLst>
                <a:path w="173" h="251">
                  <a:moveTo>
                    <a:pt x="171" y="251"/>
                  </a:moveTo>
                  <a:lnTo>
                    <a:pt x="173" y="245"/>
                  </a:lnTo>
                  <a:lnTo>
                    <a:pt x="170" y="233"/>
                  </a:lnTo>
                  <a:lnTo>
                    <a:pt x="164" y="214"/>
                  </a:lnTo>
                  <a:lnTo>
                    <a:pt x="153" y="187"/>
                  </a:lnTo>
                  <a:lnTo>
                    <a:pt x="137" y="153"/>
                  </a:lnTo>
                  <a:lnTo>
                    <a:pt x="119" y="110"/>
                  </a:lnTo>
                  <a:lnTo>
                    <a:pt x="97" y="60"/>
                  </a:lnTo>
                  <a:lnTo>
                    <a:pt x="72" y="0"/>
                  </a:lnTo>
                  <a:lnTo>
                    <a:pt x="63" y="4"/>
                  </a:lnTo>
                  <a:lnTo>
                    <a:pt x="54" y="7"/>
                  </a:lnTo>
                  <a:lnTo>
                    <a:pt x="45" y="11"/>
                  </a:lnTo>
                  <a:lnTo>
                    <a:pt x="36" y="16"/>
                  </a:lnTo>
                  <a:lnTo>
                    <a:pt x="27" y="20"/>
                  </a:lnTo>
                  <a:lnTo>
                    <a:pt x="18" y="23"/>
                  </a:lnTo>
                  <a:lnTo>
                    <a:pt x="9" y="27"/>
                  </a:lnTo>
                  <a:lnTo>
                    <a:pt x="0" y="31"/>
                  </a:lnTo>
                  <a:lnTo>
                    <a:pt x="13" y="62"/>
                  </a:lnTo>
                  <a:lnTo>
                    <a:pt x="26" y="89"/>
                  </a:lnTo>
                  <a:lnTo>
                    <a:pt x="41" y="115"/>
                  </a:lnTo>
                  <a:lnTo>
                    <a:pt x="54" y="138"/>
                  </a:lnTo>
                  <a:lnTo>
                    <a:pt x="68" y="159"/>
                  </a:lnTo>
                  <a:lnTo>
                    <a:pt x="81" y="177"/>
                  </a:lnTo>
                  <a:lnTo>
                    <a:pt x="95" y="193"/>
                  </a:lnTo>
                  <a:lnTo>
                    <a:pt x="107" y="206"/>
                  </a:lnTo>
                  <a:lnTo>
                    <a:pt x="119" y="218"/>
                  </a:lnTo>
                  <a:lnTo>
                    <a:pt x="130" y="229"/>
                  </a:lnTo>
                  <a:lnTo>
                    <a:pt x="141" y="236"/>
                  </a:lnTo>
                  <a:lnTo>
                    <a:pt x="150" y="242"/>
                  </a:lnTo>
                  <a:lnTo>
                    <a:pt x="157" y="246"/>
                  </a:lnTo>
                  <a:lnTo>
                    <a:pt x="163" y="250"/>
                  </a:lnTo>
                  <a:lnTo>
                    <a:pt x="168" y="251"/>
                  </a:lnTo>
                  <a:lnTo>
                    <a:pt x="171" y="251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384" name="Freeform 1088"/>
            <p:cNvSpPr>
              <a:spLocks/>
            </p:cNvSpPr>
            <p:nvPr/>
          </p:nvSpPr>
          <p:spPr bwMode="auto">
            <a:xfrm>
              <a:off x="3434" y="3436"/>
              <a:ext cx="7" cy="13"/>
            </a:xfrm>
            <a:custGeom>
              <a:avLst/>
              <a:gdLst/>
              <a:ahLst/>
              <a:cxnLst>
                <a:cxn ang="0">
                  <a:pos x="163" y="240"/>
                </a:cxn>
                <a:cxn ang="0">
                  <a:pos x="162" y="235"/>
                </a:cxn>
                <a:cxn ang="0">
                  <a:pos x="156" y="225"/>
                </a:cxn>
                <a:cxn ang="0">
                  <a:pos x="145" y="208"/>
                </a:cxn>
                <a:cxn ang="0">
                  <a:pos x="129" y="183"/>
                </a:cxn>
                <a:cxn ang="0">
                  <a:pos x="110" y="150"/>
                </a:cxn>
                <a:cxn ang="0">
                  <a:pos x="89" y="110"/>
                </a:cxn>
                <a:cxn ang="0">
                  <a:pos x="64" y="59"/>
                </a:cxn>
                <a:cxn ang="0">
                  <a:pos x="39" y="0"/>
                </a:cxn>
                <a:cxn ang="0">
                  <a:pos x="34" y="2"/>
                </a:cxn>
                <a:cxn ang="0">
                  <a:pos x="28" y="5"/>
                </a:cxn>
                <a:cxn ang="0">
                  <a:pos x="24" y="7"/>
                </a:cxn>
                <a:cxn ang="0">
                  <a:pos x="19" y="9"/>
                </a:cxn>
                <a:cxn ang="0">
                  <a:pos x="14" y="11"/>
                </a:cxn>
                <a:cxn ang="0">
                  <a:pos x="10" y="13"/>
                </a:cxn>
                <a:cxn ang="0">
                  <a:pos x="5" y="15"/>
                </a:cxn>
                <a:cxn ang="0">
                  <a:pos x="0" y="17"/>
                </a:cxn>
                <a:cxn ang="0">
                  <a:pos x="13" y="48"/>
                </a:cxn>
                <a:cxn ang="0">
                  <a:pos x="26" y="75"/>
                </a:cxn>
                <a:cxn ang="0">
                  <a:pos x="41" y="102"/>
                </a:cxn>
                <a:cxn ang="0">
                  <a:pos x="54" y="124"/>
                </a:cxn>
                <a:cxn ang="0">
                  <a:pos x="68" y="145"/>
                </a:cxn>
                <a:cxn ang="0">
                  <a:pos x="82" y="163"/>
                </a:cxn>
                <a:cxn ang="0">
                  <a:pos x="94" y="180"/>
                </a:cxn>
                <a:cxn ang="0">
                  <a:pos x="106" y="193"/>
                </a:cxn>
                <a:cxn ang="0">
                  <a:pos x="117" y="205"/>
                </a:cxn>
                <a:cxn ang="0">
                  <a:pos x="127" y="215"/>
                </a:cxn>
                <a:cxn ang="0">
                  <a:pos x="138" y="224"/>
                </a:cxn>
                <a:cxn ang="0">
                  <a:pos x="146" y="230"/>
                </a:cxn>
                <a:cxn ang="0">
                  <a:pos x="152" y="234"/>
                </a:cxn>
                <a:cxn ang="0">
                  <a:pos x="158" y="238"/>
                </a:cxn>
                <a:cxn ang="0">
                  <a:pos x="161" y="240"/>
                </a:cxn>
                <a:cxn ang="0">
                  <a:pos x="163" y="240"/>
                </a:cxn>
              </a:cxnLst>
              <a:rect l="0" t="0" r="r" b="b"/>
              <a:pathLst>
                <a:path w="163" h="240">
                  <a:moveTo>
                    <a:pt x="163" y="240"/>
                  </a:moveTo>
                  <a:lnTo>
                    <a:pt x="162" y="235"/>
                  </a:lnTo>
                  <a:lnTo>
                    <a:pt x="156" y="225"/>
                  </a:lnTo>
                  <a:lnTo>
                    <a:pt x="145" y="208"/>
                  </a:lnTo>
                  <a:lnTo>
                    <a:pt x="129" y="183"/>
                  </a:lnTo>
                  <a:lnTo>
                    <a:pt x="110" y="150"/>
                  </a:lnTo>
                  <a:lnTo>
                    <a:pt x="89" y="110"/>
                  </a:lnTo>
                  <a:lnTo>
                    <a:pt x="64" y="59"/>
                  </a:lnTo>
                  <a:lnTo>
                    <a:pt x="39" y="0"/>
                  </a:lnTo>
                  <a:lnTo>
                    <a:pt x="34" y="2"/>
                  </a:lnTo>
                  <a:lnTo>
                    <a:pt x="28" y="5"/>
                  </a:lnTo>
                  <a:lnTo>
                    <a:pt x="24" y="7"/>
                  </a:lnTo>
                  <a:lnTo>
                    <a:pt x="19" y="9"/>
                  </a:lnTo>
                  <a:lnTo>
                    <a:pt x="14" y="11"/>
                  </a:lnTo>
                  <a:lnTo>
                    <a:pt x="10" y="13"/>
                  </a:lnTo>
                  <a:lnTo>
                    <a:pt x="5" y="15"/>
                  </a:lnTo>
                  <a:lnTo>
                    <a:pt x="0" y="17"/>
                  </a:lnTo>
                  <a:lnTo>
                    <a:pt x="13" y="48"/>
                  </a:lnTo>
                  <a:lnTo>
                    <a:pt x="26" y="75"/>
                  </a:lnTo>
                  <a:lnTo>
                    <a:pt x="41" y="102"/>
                  </a:lnTo>
                  <a:lnTo>
                    <a:pt x="54" y="124"/>
                  </a:lnTo>
                  <a:lnTo>
                    <a:pt x="68" y="145"/>
                  </a:lnTo>
                  <a:lnTo>
                    <a:pt x="82" y="163"/>
                  </a:lnTo>
                  <a:lnTo>
                    <a:pt x="94" y="180"/>
                  </a:lnTo>
                  <a:lnTo>
                    <a:pt x="106" y="193"/>
                  </a:lnTo>
                  <a:lnTo>
                    <a:pt x="117" y="205"/>
                  </a:lnTo>
                  <a:lnTo>
                    <a:pt x="127" y="215"/>
                  </a:lnTo>
                  <a:lnTo>
                    <a:pt x="138" y="224"/>
                  </a:lnTo>
                  <a:lnTo>
                    <a:pt x="146" y="230"/>
                  </a:lnTo>
                  <a:lnTo>
                    <a:pt x="152" y="234"/>
                  </a:lnTo>
                  <a:lnTo>
                    <a:pt x="158" y="238"/>
                  </a:lnTo>
                  <a:lnTo>
                    <a:pt x="161" y="240"/>
                  </a:lnTo>
                  <a:lnTo>
                    <a:pt x="163" y="240"/>
                  </a:lnTo>
                  <a:close/>
                </a:path>
              </a:pathLst>
            </a:custGeom>
            <a:solidFill>
              <a:srgbClr val="91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385" name="Freeform 1089"/>
            <p:cNvSpPr>
              <a:spLocks/>
            </p:cNvSpPr>
            <p:nvPr/>
          </p:nvSpPr>
          <p:spPr bwMode="auto">
            <a:xfrm>
              <a:off x="3441" y="3449"/>
              <a:ext cx="2" cy="5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44" y="76"/>
                </a:cxn>
                <a:cxn ang="0">
                  <a:pos x="48" y="92"/>
                </a:cxn>
                <a:cxn ang="0">
                  <a:pos x="46" y="99"/>
                </a:cxn>
                <a:cxn ang="0">
                  <a:pos x="39" y="96"/>
                </a:cxn>
                <a:cxn ang="0">
                  <a:pos x="31" y="83"/>
                </a:cxn>
                <a:cxn ang="0">
                  <a:pos x="0" y="7"/>
                </a:cxn>
                <a:cxn ang="0">
                  <a:pos x="13" y="0"/>
                </a:cxn>
              </a:cxnLst>
              <a:rect l="0" t="0" r="r" b="b"/>
              <a:pathLst>
                <a:path w="48" h="99">
                  <a:moveTo>
                    <a:pt x="13" y="0"/>
                  </a:moveTo>
                  <a:lnTo>
                    <a:pt x="44" y="76"/>
                  </a:lnTo>
                  <a:lnTo>
                    <a:pt x="48" y="92"/>
                  </a:lnTo>
                  <a:lnTo>
                    <a:pt x="46" y="99"/>
                  </a:lnTo>
                  <a:lnTo>
                    <a:pt x="39" y="96"/>
                  </a:lnTo>
                  <a:lnTo>
                    <a:pt x="31" y="83"/>
                  </a:lnTo>
                  <a:lnTo>
                    <a:pt x="0" y="7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2B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1090"/>
          <p:cNvGrpSpPr>
            <a:grpSpLocks/>
          </p:cNvGrpSpPr>
          <p:nvPr/>
        </p:nvGrpSpPr>
        <p:grpSpPr bwMode="auto">
          <a:xfrm>
            <a:off x="6477000" y="4343400"/>
            <a:ext cx="469900" cy="685800"/>
            <a:chOff x="3360" y="3024"/>
            <a:chExt cx="296" cy="432"/>
          </a:xfrm>
        </p:grpSpPr>
        <p:sp>
          <p:nvSpPr>
            <p:cNvPr id="824387" name="Freeform 1091"/>
            <p:cNvSpPr>
              <a:spLocks/>
            </p:cNvSpPr>
            <p:nvPr/>
          </p:nvSpPr>
          <p:spPr bwMode="auto">
            <a:xfrm>
              <a:off x="3394" y="3298"/>
              <a:ext cx="9" cy="5"/>
            </a:xfrm>
            <a:custGeom>
              <a:avLst/>
              <a:gdLst/>
              <a:ahLst/>
              <a:cxnLst>
                <a:cxn ang="0">
                  <a:pos x="0" y="67"/>
                </a:cxn>
                <a:cxn ang="0">
                  <a:pos x="199" y="0"/>
                </a:cxn>
                <a:cxn ang="0">
                  <a:pos x="206" y="17"/>
                </a:cxn>
                <a:cxn ang="0">
                  <a:pos x="7" y="84"/>
                </a:cxn>
                <a:cxn ang="0">
                  <a:pos x="0" y="67"/>
                </a:cxn>
              </a:cxnLst>
              <a:rect l="0" t="0" r="r" b="b"/>
              <a:pathLst>
                <a:path w="206" h="84">
                  <a:moveTo>
                    <a:pt x="0" y="67"/>
                  </a:moveTo>
                  <a:lnTo>
                    <a:pt x="199" y="0"/>
                  </a:lnTo>
                  <a:lnTo>
                    <a:pt x="206" y="17"/>
                  </a:lnTo>
                  <a:lnTo>
                    <a:pt x="7" y="84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388" name="Freeform 1092"/>
            <p:cNvSpPr>
              <a:spLocks/>
            </p:cNvSpPr>
            <p:nvPr/>
          </p:nvSpPr>
          <p:spPr bwMode="auto">
            <a:xfrm>
              <a:off x="3453" y="3450"/>
              <a:ext cx="3" cy="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0" y="77"/>
                </a:cxn>
                <a:cxn ang="0">
                  <a:pos x="82" y="87"/>
                </a:cxn>
                <a:cxn ang="0">
                  <a:pos x="80" y="95"/>
                </a:cxn>
                <a:cxn ang="0">
                  <a:pos x="74" y="102"/>
                </a:cxn>
                <a:cxn ang="0">
                  <a:pos x="66" y="106"/>
                </a:cxn>
                <a:cxn ang="0">
                  <a:pos x="57" y="108"/>
                </a:cxn>
                <a:cxn ang="0">
                  <a:pos x="49" y="106"/>
                </a:cxn>
                <a:cxn ang="0">
                  <a:pos x="41" y="102"/>
                </a:cxn>
                <a:cxn ang="0">
                  <a:pos x="35" y="93"/>
                </a:cxn>
                <a:cxn ang="0">
                  <a:pos x="0" y="16"/>
                </a:cxn>
                <a:cxn ang="0">
                  <a:pos x="45" y="0"/>
                </a:cxn>
              </a:cxnLst>
              <a:rect l="0" t="0" r="r" b="b"/>
              <a:pathLst>
                <a:path w="82" h="108">
                  <a:moveTo>
                    <a:pt x="45" y="0"/>
                  </a:moveTo>
                  <a:lnTo>
                    <a:pt x="80" y="77"/>
                  </a:lnTo>
                  <a:lnTo>
                    <a:pt x="82" y="87"/>
                  </a:lnTo>
                  <a:lnTo>
                    <a:pt x="80" y="95"/>
                  </a:lnTo>
                  <a:lnTo>
                    <a:pt x="74" y="102"/>
                  </a:lnTo>
                  <a:lnTo>
                    <a:pt x="66" y="106"/>
                  </a:lnTo>
                  <a:lnTo>
                    <a:pt x="57" y="108"/>
                  </a:lnTo>
                  <a:lnTo>
                    <a:pt x="49" y="106"/>
                  </a:lnTo>
                  <a:lnTo>
                    <a:pt x="41" y="102"/>
                  </a:lnTo>
                  <a:lnTo>
                    <a:pt x="35" y="93"/>
                  </a:lnTo>
                  <a:lnTo>
                    <a:pt x="0" y="16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389" name="Freeform 1093"/>
            <p:cNvSpPr>
              <a:spLocks/>
            </p:cNvSpPr>
            <p:nvPr/>
          </p:nvSpPr>
          <p:spPr bwMode="auto">
            <a:xfrm>
              <a:off x="3443" y="3433"/>
              <a:ext cx="13" cy="18"/>
            </a:xfrm>
            <a:custGeom>
              <a:avLst/>
              <a:gdLst/>
              <a:ahLst/>
              <a:cxnLst>
                <a:cxn ang="0">
                  <a:pos x="247" y="317"/>
                </a:cxn>
                <a:cxn ang="0">
                  <a:pos x="261" y="307"/>
                </a:cxn>
                <a:cxn ang="0">
                  <a:pos x="275" y="287"/>
                </a:cxn>
                <a:cxn ang="0">
                  <a:pos x="285" y="256"/>
                </a:cxn>
                <a:cxn ang="0">
                  <a:pos x="292" y="218"/>
                </a:cxn>
                <a:cxn ang="0">
                  <a:pos x="293" y="173"/>
                </a:cxn>
                <a:cxn ang="0">
                  <a:pos x="288" y="120"/>
                </a:cxn>
                <a:cxn ang="0">
                  <a:pos x="274" y="62"/>
                </a:cxn>
                <a:cxn ang="0">
                  <a:pos x="251" y="0"/>
                </a:cxn>
                <a:cxn ang="0">
                  <a:pos x="235" y="5"/>
                </a:cxn>
                <a:cxn ang="0">
                  <a:pos x="219" y="10"/>
                </a:cxn>
                <a:cxn ang="0">
                  <a:pos x="204" y="17"/>
                </a:cxn>
                <a:cxn ang="0">
                  <a:pos x="188" y="22"/>
                </a:cxn>
                <a:cxn ang="0">
                  <a:pos x="172" y="28"/>
                </a:cxn>
                <a:cxn ang="0">
                  <a:pos x="157" y="34"/>
                </a:cxn>
                <a:cxn ang="0">
                  <a:pos x="140" y="40"/>
                </a:cxn>
                <a:cxn ang="0">
                  <a:pos x="125" y="45"/>
                </a:cxn>
                <a:cxn ang="0">
                  <a:pos x="110" y="52"/>
                </a:cxn>
                <a:cxn ang="0">
                  <a:pos x="94" y="58"/>
                </a:cxn>
                <a:cxn ang="0">
                  <a:pos x="78" y="63"/>
                </a:cxn>
                <a:cxn ang="0">
                  <a:pos x="63" y="69"/>
                </a:cxn>
                <a:cxn ang="0">
                  <a:pos x="47" y="75"/>
                </a:cxn>
                <a:cxn ang="0">
                  <a:pos x="31" y="81"/>
                </a:cxn>
                <a:cxn ang="0">
                  <a:pos x="15" y="86"/>
                </a:cxn>
                <a:cxn ang="0">
                  <a:pos x="0" y="92"/>
                </a:cxn>
                <a:cxn ang="0">
                  <a:pos x="15" y="122"/>
                </a:cxn>
                <a:cxn ang="0">
                  <a:pos x="30" y="152"/>
                </a:cxn>
                <a:cxn ang="0">
                  <a:pos x="48" y="177"/>
                </a:cxn>
                <a:cxn ang="0">
                  <a:pos x="65" y="201"/>
                </a:cxn>
                <a:cxn ang="0">
                  <a:pos x="82" y="222"/>
                </a:cxn>
                <a:cxn ang="0">
                  <a:pos x="101" y="242"/>
                </a:cxn>
                <a:cxn ang="0">
                  <a:pos x="119" y="259"/>
                </a:cxn>
                <a:cxn ang="0">
                  <a:pos x="136" y="274"/>
                </a:cxn>
                <a:cxn ang="0">
                  <a:pos x="154" y="287"/>
                </a:cxn>
                <a:cxn ang="0">
                  <a:pos x="171" y="297"/>
                </a:cxn>
                <a:cxn ang="0">
                  <a:pos x="186" y="306"/>
                </a:cxn>
                <a:cxn ang="0">
                  <a:pos x="202" y="312"/>
                </a:cxn>
                <a:cxn ang="0">
                  <a:pos x="215" y="316"/>
                </a:cxn>
                <a:cxn ang="0">
                  <a:pos x="227" y="318"/>
                </a:cxn>
                <a:cxn ang="0">
                  <a:pos x="238" y="319"/>
                </a:cxn>
                <a:cxn ang="0">
                  <a:pos x="247" y="317"/>
                </a:cxn>
              </a:cxnLst>
              <a:rect l="0" t="0" r="r" b="b"/>
              <a:pathLst>
                <a:path w="293" h="319">
                  <a:moveTo>
                    <a:pt x="247" y="317"/>
                  </a:moveTo>
                  <a:lnTo>
                    <a:pt x="261" y="307"/>
                  </a:lnTo>
                  <a:lnTo>
                    <a:pt x="275" y="287"/>
                  </a:lnTo>
                  <a:lnTo>
                    <a:pt x="285" y="256"/>
                  </a:lnTo>
                  <a:lnTo>
                    <a:pt x="292" y="218"/>
                  </a:lnTo>
                  <a:lnTo>
                    <a:pt x="293" y="173"/>
                  </a:lnTo>
                  <a:lnTo>
                    <a:pt x="288" y="120"/>
                  </a:lnTo>
                  <a:lnTo>
                    <a:pt x="274" y="62"/>
                  </a:lnTo>
                  <a:lnTo>
                    <a:pt x="251" y="0"/>
                  </a:lnTo>
                  <a:lnTo>
                    <a:pt x="235" y="5"/>
                  </a:lnTo>
                  <a:lnTo>
                    <a:pt x="219" y="10"/>
                  </a:lnTo>
                  <a:lnTo>
                    <a:pt x="204" y="17"/>
                  </a:lnTo>
                  <a:lnTo>
                    <a:pt x="188" y="22"/>
                  </a:lnTo>
                  <a:lnTo>
                    <a:pt x="172" y="28"/>
                  </a:lnTo>
                  <a:lnTo>
                    <a:pt x="157" y="34"/>
                  </a:lnTo>
                  <a:lnTo>
                    <a:pt x="140" y="40"/>
                  </a:lnTo>
                  <a:lnTo>
                    <a:pt x="125" y="45"/>
                  </a:lnTo>
                  <a:lnTo>
                    <a:pt x="110" y="52"/>
                  </a:lnTo>
                  <a:lnTo>
                    <a:pt x="94" y="58"/>
                  </a:lnTo>
                  <a:lnTo>
                    <a:pt x="78" y="63"/>
                  </a:lnTo>
                  <a:lnTo>
                    <a:pt x="63" y="69"/>
                  </a:lnTo>
                  <a:lnTo>
                    <a:pt x="47" y="75"/>
                  </a:lnTo>
                  <a:lnTo>
                    <a:pt x="31" y="81"/>
                  </a:lnTo>
                  <a:lnTo>
                    <a:pt x="15" y="86"/>
                  </a:lnTo>
                  <a:lnTo>
                    <a:pt x="0" y="92"/>
                  </a:lnTo>
                  <a:lnTo>
                    <a:pt x="15" y="122"/>
                  </a:lnTo>
                  <a:lnTo>
                    <a:pt x="30" y="152"/>
                  </a:lnTo>
                  <a:lnTo>
                    <a:pt x="48" y="177"/>
                  </a:lnTo>
                  <a:lnTo>
                    <a:pt x="65" y="201"/>
                  </a:lnTo>
                  <a:lnTo>
                    <a:pt x="82" y="222"/>
                  </a:lnTo>
                  <a:lnTo>
                    <a:pt x="101" y="242"/>
                  </a:lnTo>
                  <a:lnTo>
                    <a:pt x="119" y="259"/>
                  </a:lnTo>
                  <a:lnTo>
                    <a:pt x="136" y="274"/>
                  </a:lnTo>
                  <a:lnTo>
                    <a:pt x="154" y="287"/>
                  </a:lnTo>
                  <a:lnTo>
                    <a:pt x="171" y="297"/>
                  </a:lnTo>
                  <a:lnTo>
                    <a:pt x="186" y="306"/>
                  </a:lnTo>
                  <a:lnTo>
                    <a:pt x="202" y="312"/>
                  </a:lnTo>
                  <a:lnTo>
                    <a:pt x="215" y="316"/>
                  </a:lnTo>
                  <a:lnTo>
                    <a:pt x="227" y="318"/>
                  </a:lnTo>
                  <a:lnTo>
                    <a:pt x="238" y="319"/>
                  </a:lnTo>
                  <a:lnTo>
                    <a:pt x="247" y="317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390" name="Freeform 1094"/>
            <p:cNvSpPr>
              <a:spLocks/>
            </p:cNvSpPr>
            <p:nvPr/>
          </p:nvSpPr>
          <p:spPr bwMode="auto">
            <a:xfrm>
              <a:off x="3394" y="3299"/>
              <a:ext cx="60" cy="139"/>
            </a:xfrm>
            <a:custGeom>
              <a:avLst/>
              <a:gdLst/>
              <a:ahLst/>
              <a:cxnLst>
                <a:cxn ang="0">
                  <a:pos x="198" y="0"/>
                </a:cxn>
                <a:cxn ang="0">
                  <a:pos x="0" y="66"/>
                </a:cxn>
                <a:cxn ang="0">
                  <a:pos x="1064" y="2506"/>
                </a:cxn>
                <a:cxn ang="0">
                  <a:pos x="1314" y="2421"/>
                </a:cxn>
                <a:cxn ang="0">
                  <a:pos x="198" y="0"/>
                </a:cxn>
              </a:cxnLst>
              <a:rect l="0" t="0" r="r" b="b"/>
              <a:pathLst>
                <a:path w="1314" h="2506">
                  <a:moveTo>
                    <a:pt x="198" y="0"/>
                  </a:moveTo>
                  <a:lnTo>
                    <a:pt x="0" y="66"/>
                  </a:lnTo>
                  <a:lnTo>
                    <a:pt x="1064" y="2506"/>
                  </a:lnTo>
                  <a:lnTo>
                    <a:pt x="1314" y="2421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391" name="Freeform 1095"/>
            <p:cNvSpPr>
              <a:spLocks/>
            </p:cNvSpPr>
            <p:nvPr/>
          </p:nvSpPr>
          <p:spPr bwMode="auto">
            <a:xfrm>
              <a:off x="3392" y="3292"/>
              <a:ext cx="11" cy="10"/>
            </a:xfrm>
            <a:custGeom>
              <a:avLst/>
              <a:gdLst/>
              <a:ahLst/>
              <a:cxnLst>
                <a:cxn ang="0">
                  <a:pos x="235" y="111"/>
                </a:cxn>
                <a:cxn ang="0">
                  <a:pos x="36" y="179"/>
                </a:cxn>
                <a:cxn ang="0">
                  <a:pos x="0" y="97"/>
                </a:cxn>
                <a:cxn ang="0">
                  <a:pos x="70" y="0"/>
                </a:cxn>
                <a:cxn ang="0">
                  <a:pos x="199" y="30"/>
                </a:cxn>
                <a:cxn ang="0">
                  <a:pos x="235" y="111"/>
                </a:cxn>
              </a:cxnLst>
              <a:rect l="0" t="0" r="r" b="b"/>
              <a:pathLst>
                <a:path w="235" h="179">
                  <a:moveTo>
                    <a:pt x="235" y="111"/>
                  </a:moveTo>
                  <a:lnTo>
                    <a:pt x="36" y="179"/>
                  </a:lnTo>
                  <a:lnTo>
                    <a:pt x="0" y="97"/>
                  </a:lnTo>
                  <a:lnTo>
                    <a:pt x="70" y="0"/>
                  </a:lnTo>
                  <a:lnTo>
                    <a:pt x="199" y="30"/>
                  </a:lnTo>
                  <a:lnTo>
                    <a:pt x="235" y="111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392" name="Freeform 1096"/>
            <p:cNvSpPr>
              <a:spLocks/>
            </p:cNvSpPr>
            <p:nvPr/>
          </p:nvSpPr>
          <p:spPr bwMode="auto">
            <a:xfrm>
              <a:off x="3403" y="3103"/>
              <a:ext cx="208" cy="202"/>
            </a:xfrm>
            <a:custGeom>
              <a:avLst/>
              <a:gdLst/>
              <a:ahLst/>
              <a:cxnLst>
                <a:cxn ang="0">
                  <a:pos x="0" y="1626"/>
                </a:cxn>
                <a:cxn ang="0">
                  <a:pos x="3650" y="0"/>
                </a:cxn>
                <a:cxn ang="0">
                  <a:pos x="4569" y="1998"/>
                </a:cxn>
                <a:cxn ang="0">
                  <a:pos x="873" y="3641"/>
                </a:cxn>
                <a:cxn ang="0">
                  <a:pos x="0" y="1626"/>
                </a:cxn>
              </a:cxnLst>
              <a:rect l="0" t="0" r="r" b="b"/>
              <a:pathLst>
                <a:path w="4569" h="3641">
                  <a:moveTo>
                    <a:pt x="0" y="1626"/>
                  </a:moveTo>
                  <a:lnTo>
                    <a:pt x="3650" y="0"/>
                  </a:lnTo>
                  <a:lnTo>
                    <a:pt x="4569" y="1998"/>
                  </a:lnTo>
                  <a:lnTo>
                    <a:pt x="873" y="3641"/>
                  </a:lnTo>
                  <a:lnTo>
                    <a:pt x="0" y="1626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393" name="Freeform 1097"/>
            <p:cNvSpPr>
              <a:spLocks/>
            </p:cNvSpPr>
            <p:nvPr/>
          </p:nvSpPr>
          <p:spPr bwMode="auto">
            <a:xfrm>
              <a:off x="3385" y="3045"/>
              <a:ext cx="271" cy="393"/>
            </a:xfrm>
            <a:custGeom>
              <a:avLst/>
              <a:gdLst/>
              <a:ahLst/>
              <a:cxnLst>
                <a:cxn ang="0">
                  <a:pos x="2496" y="7056"/>
                </a:cxn>
                <a:cxn ang="0">
                  <a:pos x="5894" y="5433"/>
                </a:cxn>
                <a:cxn ang="0">
                  <a:pos x="5912" y="5421"/>
                </a:cxn>
                <a:cxn ang="0">
                  <a:pos x="5927" y="5407"/>
                </a:cxn>
                <a:cxn ang="0">
                  <a:pos x="5941" y="5389"/>
                </a:cxn>
                <a:cxn ang="0">
                  <a:pos x="5950" y="5369"/>
                </a:cxn>
                <a:cxn ang="0">
                  <a:pos x="5955" y="5348"/>
                </a:cxn>
                <a:cxn ang="0">
                  <a:pos x="5957" y="5325"/>
                </a:cxn>
                <a:cxn ang="0">
                  <a:pos x="5955" y="5303"/>
                </a:cxn>
                <a:cxn ang="0">
                  <a:pos x="5948" y="5282"/>
                </a:cxn>
                <a:cxn ang="0">
                  <a:pos x="3503" y="65"/>
                </a:cxn>
                <a:cxn ang="0">
                  <a:pos x="3492" y="47"/>
                </a:cxn>
                <a:cxn ang="0">
                  <a:pos x="3477" y="31"/>
                </a:cxn>
                <a:cxn ang="0">
                  <a:pos x="3460" y="18"/>
                </a:cxn>
                <a:cxn ang="0">
                  <a:pos x="3441" y="9"/>
                </a:cxn>
                <a:cxn ang="0">
                  <a:pos x="3420" y="3"/>
                </a:cxn>
                <a:cxn ang="0">
                  <a:pos x="3399" y="0"/>
                </a:cxn>
                <a:cxn ang="0">
                  <a:pos x="3377" y="3"/>
                </a:cxn>
                <a:cxn ang="0">
                  <a:pos x="3357" y="9"/>
                </a:cxn>
                <a:cxn ang="0">
                  <a:pos x="63" y="1487"/>
                </a:cxn>
                <a:cxn ang="0">
                  <a:pos x="45" y="1497"/>
                </a:cxn>
                <a:cxn ang="0">
                  <a:pos x="29" y="1512"/>
                </a:cxn>
                <a:cxn ang="0">
                  <a:pos x="16" y="1530"/>
                </a:cxn>
                <a:cxn ang="0">
                  <a:pos x="7" y="1550"/>
                </a:cxn>
                <a:cxn ang="0">
                  <a:pos x="2" y="1572"/>
                </a:cxn>
                <a:cxn ang="0">
                  <a:pos x="0" y="1594"/>
                </a:cxn>
                <a:cxn ang="0">
                  <a:pos x="3" y="1616"/>
                </a:cxn>
                <a:cxn ang="0">
                  <a:pos x="9" y="1637"/>
                </a:cxn>
                <a:cxn ang="0">
                  <a:pos x="2350" y="7000"/>
                </a:cxn>
                <a:cxn ang="0">
                  <a:pos x="2361" y="7018"/>
                </a:cxn>
                <a:cxn ang="0">
                  <a:pos x="2376" y="7034"/>
                </a:cxn>
                <a:cxn ang="0">
                  <a:pos x="2393" y="7048"/>
                </a:cxn>
                <a:cxn ang="0">
                  <a:pos x="2412" y="7057"/>
                </a:cxn>
                <a:cxn ang="0">
                  <a:pos x="2433" y="7064"/>
                </a:cxn>
                <a:cxn ang="0">
                  <a:pos x="2454" y="7066"/>
                </a:cxn>
                <a:cxn ang="0">
                  <a:pos x="2476" y="7064"/>
                </a:cxn>
                <a:cxn ang="0">
                  <a:pos x="2496" y="7056"/>
                </a:cxn>
              </a:cxnLst>
              <a:rect l="0" t="0" r="r" b="b"/>
              <a:pathLst>
                <a:path w="5957" h="7066">
                  <a:moveTo>
                    <a:pt x="2496" y="7056"/>
                  </a:moveTo>
                  <a:lnTo>
                    <a:pt x="5894" y="5433"/>
                  </a:lnTo>
                  <a:lnTo>
                    <a:pt x="5912" y="5421"/>
                  </a:lnTo>
                  <a:lnTo>
                    <a:pt x="5927" y="5407"/>
                  </a:lnTo>
                  <a:lnTo>
                    <a:pt x="5941" y="5389"/>
                  </a:lnTo>
                  <a:lnTo>
                    <a:pt x="5950" y="5369"/>
                  </a:lnTo>
                  <a:lnTo>
                    <a:pt x="5955" y="5348"/>
                  </a:lnTo>
                  <a:lnTo>
                    <a:pt x="5957" y="5325"/>
                  </a:lnTo>
                  <a:lnTo>
                    <a:pt x="5955" y="5303"/>
                  </a:lnTo>
                  <a:lnTo>
                    <a:pt x="5948" y="5282"/>
                  </a:lnTo>
                  <a:lnTo>
                    <a:pt x="3503" y="65"/>
                  </a:lnTo>
                  <a:lnTo>
                    <a:pt x="3492" y="47"/>
                  </a:lnTo>
                  <a:lnTo>
                    <a:pt x="3477" y="31"/>
                  </a:lnTo>
                  <a:lnTo>
                    <a:pt x="3460" y="18"/>
                  </a:lnTo>
                  <a:lnTo>
                    <a:pt x="3441" y="9"/>
                  </a:lnTo>
                  <a:lnTo>
                    <a:pt x="3420" y="3"/>
                  </a:lnTo>
                  <a:lnTo>
                    <a:pt x="3399" y="0"/>
                  </a:lnTo>
                  <a:lnTo>
                    <a:pt x="3377" y="3"/>
                  </a:lnTo>
                  <a:lnTo>
                    <a:pt x="3357" y="9"/>
                  </a:lnTo>
                  <a:lnTo>
                    <a:pt x="63" y="1487"/>
                  </a:lnTo>
                  <a:lnTo>
                    <a:pt x="45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3" y="1616"/>
                  </a:lnTo>
                  <a:lnTo>
                    <a:pt x="9" y="1637"/>
                  </a:lnTo>
                  <a:lnTo>
                    <a:pt x="2350" y="7000"/>
                  </a:lnTo>
                  <a:lnTo>
                    <a:pt x="2361" y="7018"/>
                  </a:lnTo>
                  <a:lnTo>
                    <a:pt x="2376" y="7034"/>
                  </a:lnTo>
                  <a:lnTo>
                    <a:pt x="2393" y="7048"/>
                  </a:lnTo>
                  <a:lnTo>
                    <a:pt x="2412" y="7057"/>
                  </a:lnTo>
                  <a:lnTo>
                    <a:pt x="2433" y="7064"/>
                  </a:lnTo>
                  <a:lnTo>
                    <a:pt x="2454" y="7066"/>
                  </a:lnTo>
                  <a:lnTo>
                    <a:pt x="2476" y="7064"/>
                  </a:lnTo>
                  <a:lnTo>
                    <a:pt x="2496" y="7056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394" name="Freeform 1098"/>
            <p:cNvSpPr>
              <a:spLocks/>
            </p:cNvSpPr>
            <p:nvPr/>
          </p:nvSpPr>
          <p:spPr bwMode="auto">
            <a:xfrm>
              <a:off x="3569" y="3096"/>
              <a:ext cx="51" cy="121"/>
            </a:xfrm>
            <a:custGeom>
              <a:avLst/>
              <a:gdLst/>
              <a:ahLst/>
              <a:cxnLst>
                <a:cxn ang="0">
                  <a:pos x="917" y="2127"/>
                </a:cxn>
                <a:cxn ang="0">
                  <a:pos x="0" y="131"/>
                </a:cxn>
                <a:cxn ang="0">
                  <a:pos x="33" y="0"/>
                </a:cxn>
                <a:cxn ang="0">
                  <a:pos x="70" y="14"/>
                </a:cxn>
                <a:cxn ang="0">
                  <a:pos x="106" y="29"/>
                </a:cxn>
                <a:cxn ang="0">
                  <a:pos x="143" y="44"/>
                </a:cxn>
                <a:cxn ang="0">
                  <a:pos x="180" y="61"/>
                </a:cxn>
                <a:cxn ang="0">
                  <a:pos x="217" y="78"/>
                </a:cxn>
                <a:cxn ang="0">
                  <a:pos x="252" y="96"/>
                </a:cxn>
                <a:cxn ang="0">
                  <a:pos x="288" y="116"/>
                </a:cxn>
                <a:cxn ang="0">
                  <a:pos x="324" y="136"/>
                </a:cxn>
                <a:cxn ang="0">
                  <a:pos x="358" y="159"/>
                </a:cxn>
                <a:cxn ang="0">
                  <a:pos x="393" y="181"/>
                </a:cxn>
                <a:cxn ang="0">
                  <a:pos x="428" y="204"/>
                </a:cxn>
                <a:cxn ang="0">
                  <a:pos x="461" y="228"/>
                </a:cxn>
                <a:cxn ang="0">
                  <a:pos x="495" y="252"/>
                </a:cxn>
                <a:cxn ang="0">
                  <a:pos x="528" y="279"/>
                </a:cxn>
                <a:cxn ang="0">
                  <a:pos x="560" y="305"/>
                </a:cxn>
                <a:cxn ang="0">
                  <a:pos x="592" y="333"/>
                </a:cxn>
                <a:cxn ang="0">
                  <a:pos x="624" y="361"/>
                </a:cxn>
                <a:cxn ang="0">
                  <a:pos x="654" y="389"/>
                </a:cxn>
                <a:cxn ang="0">
                  <a:pos x="684" y="419"/>
                </a:cxn>
                <a:cxn ang="0">
                  <a:pos x="713" y="450"/>
                </a:cxn>
                <a:cxn ang="0">
                  <a:pos x="742" y="481"/>
                </a:cxn>
                <a:cxn ang="0">
                  <a:pos x="769" y="513"/>
                </a:cxn>
                <a:cxn ang="0">
                  <a:pos x="796" y="545"/>
                </a:cxn>
                <a:cxn ang="0">
                  <a:pos x="822" y="578"/>
                </a:cxn>
                <a:cxn ang="0">
                  <a:pos x="847" y="612"/>
                </a:cxn>
                <a:cxn ang="0">
                  <a:pos x="871" y="647"/>
                </a:cxn>
                <a:cxn ang="0">
                  <a:pos x="895" y="681"/>
                </a:cxn>
                <a:cxn ang="0">
                  <a:pos x="917" y="717"/>
                </a:cxn>
                <a:cxn ang="0">
                  <a:pos x="939" y="754"/>
                </a:cxn>
                <a:cxn ang="0">
                  <a:pos x="959" y="791"/>
                </a:cxn>
                <a:cxn ang="0">
                  <a:pos x="979" y="828"/>
                </a:cxn>
                <a:cxn ang="0">
                  <a:pos x="997" y="866"/>
                </a:cxn>
                <a:cxn ang="0">
                  <a:pos x="1026" y="938"/>
                </a:cxn>
                <a:cxn ang="0">
                  <a:pos x="1053" y="1015"/>
                </a:cxn>
                <a:cxn ang="0">
                  <a:pos x="1075" y="1096"/>
                </a:cxn>
                <a:cxn ang="0">
                  <a:pos x="1095" y="1180"/>
                </a:cxn>
                <a:cxn ang="0">
                  <a:pos x="1110" y="1267"/>
                </a:cxn>
                <a:cxn ang="0">
                  <a:pos x="1121" y="1356"/>
                </a:cxn>
                <a:cxn ang="0">
                  <a:pos x="1130" y="1446"/>
                </a:cxn>
                <a:cxn ang="0">
                  <a:pos x="1134" y="1536"/>
                </a:cxn>
                <a:cxn ang="0">
                  <a:pos x="1134" y="1626"/>
                </a:cxn>
                <a:cxn ang="0">
                  <a:pos x="1131" y="1716"/>
                </a:cxn>
                <a:cxn ang="0">
                  <a:pos x="1122" y="1802"/>
                </a:cxn>
                <a:cxn ang="0">
                  <a:pos x="1111" y="1886"/>
                </a:cxn>
                <a:cxn ang="0">
                  <a:pos x="1096" y="1967"/>
                </a:cxn>
                <a:cxn ang="0">
                  <a:pos x="1076" y="2044"/>
                </a:cxn>
                <a:cxn ang="0">
                  <a:pos x="1053" y="2115"/>
                </a:cxn>
                <a:cxn ang="0">
                  <a:pos x="1025" y="2180"/>
                </a:cxn>
                <a:cxn ang="0">
                  <a:pos x="917" y="2127"/>
                </a:cxn>
              </a:cxnLst>
              <a:rect l="0" t="0" r="r" b="b"/>
              <a:pathLst>
                <a:path w="1134" h="2180">
                  <a:moveTo>
                    <a:pt x="917" y="2127"/>
                  </a:moveTo>
                  <a:lnTo>
                    <a:pt x="0" y="131"/>
                  </a:lnTo>
                  <a:lnTo>
                    <a:pt x="33" y="0"/>
                  </a:lnTo>
                  <a:lnTo>
                    <a:pt x="70" y="14"/>
                  </a:lnTo>
                  <a:lnTo>
                    <a:pt x="106" y="29"/>
                  </a:lnTo>
                  <a:lnTo>
                    <a:pt x="143" y="44"/>
                  </a:lnTo>
                  <a:lnTo>
                    <a:pt x="180" y="61"/>
                  </a:lnTo>
                  <a:lnTo>
                    <a:pt x="217" y="78"/>
                  </a:lnTo>
                  <a:lnTo>
                    <a:pt x="252" y="96"/>
                  </a:lnTo>
                  <a:lnTo>
                    <a:pt x="288" y="116"/>
                  </a:lnTo>
                  <a:lnTo>
                    <a:pt x="324" y="136"/>
                  </a:lnTo>
                  <a:lnTo>
                    <a:pt x="358" y="159"/>
                  </a:lnTo>
                  <a:lnTo>
                    <a:pt x="393" y="181"/>
                  </a:lnTo>
                  <a:lnTo>
                    <a:pt x="428" y="204"/>
                  </a:lnTo>
                  <a:lnTo>
                    <a:pt x="461" y="228"/>
                  </a:lnTo>
                  <a:lnTo>
                    <a:pt x="495" y="252"/>
                  </a:lnTo>
                  <a:lnTo>
                    <a:pt x="528" y="279"/>
                  </a:lnTo>
                  <a:lnTo>
                    <a:pt x="560" y="305"/>
                  </a:lnTo>
                  <a:lnTo>
                    <a:pt x="592" y="333"/>
                  </a:lnTo>
                  <a:lnTo>
                    <a:pt x="624" y="361"/>
                  </a:lnTo>
                  <a:lnTo>
                    <a:pt x="654" y="389"/>
                  </a:lnTo>
                  <a:lnTo>
                    <a:pt x="684" y="419"/>
                  </a:lnTo>
                  <a:lnTo>
                    <a:pt x="713" y="450"/>
                  </a:lnTo>
                  <a:lnTo>
                    <a:pt x="742" y="481"/>
                  </a:lnTo>
                  <a:lnTo>
                    <a:pt x="769" y="513"/>
                  </a:lnTo>
                  <a:lnTo>
                    <a:pt x="796" y="545"/>
                  </a:lnTo>
                  <a:lnTo>
                    <a:pt x="822" y="578"/>
                  </a:lnTo>
                  <a:lnTo>
                    <a:pt x="847" y="612"/>
                  </a:lnTo>
                  <a:lnTo>
                    <a:pt x="871" y="647"/>
                  </a:lnTo>
                  <a:lnTo>
                    <a:pt x="895" y="681"/>
                  </a:lnTo>
                  <a:lnTo>
                    <a:pt x="917" y="717"/>
                  </a:lnTo>
                  <a:lnTo>
                    <a:pt x="939" y="754"/>
                  </a:lnTo>
                  <a:lnTo>
                    <a:pt x="959" y="791"/>
                  </a:lnTo>
                  <a:lnTo>
                    <a:pt x="979" y="828"/>
                  </a:lnTo>
                  <a:lnTo>
                    <a:pt x="997" y="866"/>
                  </a:lnTo>
                  <a:lnTo>
                    <a:pt x="1026" y="938"/>
                  </a:lnTo>
                  <a:lnTo>
                    <a:pt x="1053" y="1015"/>
                  </a:lnTo>
                  <a:lnTo>
                    <a:pt x="1075" y="1096"/>
                  </a:lnTo>
                  <a:lnTo>
                    <a:pt x="1095" y="1180"/>
                  </a:lnTo>
                  <a:lnTo>
                    <a:pt x="1110" y="1267"/>
                  </a:lnTo>
                  <a:lnTo>
                    <a:pt x="1121" y="1356"/>
                  </a:lnTo>
                  <a:lnTo>
                    <a:pt x="1130" y="1446"/>
                  </a:lnTo>
                  <a:lnTo>
                    <a:pt x="1134" y="1536"/>
                  </a:lnTo>
                  <a:lnTo>
                    <a:pt x="1134" y="1626"/>
                  </a:lnTo>
                  <a:lnTo>
                    <a:pt x="1131" y="1716"/>
                  </a:lnTo>
                  <a:lnTo>
                    <a:pt x="1122" y="1802"/>
                  </a:lnTo>
                  <a:lnTo>
                    <a:pt x="1111" y="1886"/>
                  </a:lnTo>
                  <a:lnTo>
                    <a:pt x="1096" y="1967"/>
                  </a:lnTo>
                  <a:lnTo>
                    <a:pt x="1076" y="2044"/>
                  </a:lnTo>
                  <a:lnTo>
                    <a:pt x="1053" y="2115"/>
                  </a:lnTo>
                  <a:lnTo>
                    <a:pt x="1025" y="2180"/>
                  </a:lnTo>
                  <a:lnTo>
                    <a:pt x="917" y="2127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395" name="Freeform 1099"/>
            <p:cNvSpPr>
              <a:spLocks/>
            </p:cNvSpPr>
            <p:nvPr/>
          </p:nvSpPr>
          <p:spPr bwMode="auto">
            <a:xfrm>
              <a:off x="3378" y="3082"/>
              <a:ext cx="207" cy="202"/>
            </a:xfrm>
            <a:custGeom>
              <a:avLst/>
              <a:gdLst/>
              <a:ahLst/>
              <a:cxnLst>
                <a:cxn ang="0">
                  <a:pos x="0" y="1625"/>
                </a:cxn>
                <a:cxn ang="0">
                  <a:pos x="3650" y="0"/>
                </a:cxn>
                <a:cxn ang="0">
                  <a:pos x="4569" y="1997"/>
                </a:cxn>
                <a:cxn ang="0">
                  <a:pos x="873" y="3641"/>
                </a:cxn>
                <a:cxn ang="0">
                  <a:pos x="0" y="1625"/>
                </a:cxn>
              </a:cxnLst>
              <a:rect l="0" t="0" r="r" b="b"/>
              <a:pathLst>
                <a:path w="4569" h="3641">
                  <a:moveTo>
                    <a:pt x="0" y="1625"/>
                  </a:moveTo>
                  <a:lnTo>
                    <a:pt x="3650" y="0"/>
                  </a:lnTo>
                  <a:lnTo>
                    <a:pt x="4569" y="1997"/>
                  </a:lnTo>
                  <a:lnTo>
                    <a:pt x="873" y="3641"/>
                  </a:lnTo>
                  <a:lnTo>
                    <a:pt x="0" y="1625"/>
                  </a:lnTo>
                  <a:close/>
                </a:path>
              </a:pathLst>
            </a:custGeom>
            <a:solidFill>
              <a:srgbClr val="54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396" name="Freeform 1100"/>
            <p:cNvSpPr>
              <a:spLocks/>
            </p:cNvSpPr>
            <p:nvPr/>
          </p:nvSpPr>
          <p:spPr bwMode="auto">
            <a:xfrm>
              <a:off x="3360" y="3024"/>
              <a:ext cx="271" cy="393"/>
            </a:xfrm>
            <a:custGeom>
              <a:avLst/>
              <a:gdLst/>
              <a:ahLst/>
              <a:cxnLst>
                <a:cxn ang="0">
                  <a:pos x="2497" y="7056"/>
                </a:cxn>
                <a:cxn ang="0">
                  <a:pos x="5894" y="5432"/>
                </a:cxn>
                <a:cxn ang="0">
                  <a:pos x="5912" y="5421"/>
                </a:cxn>
                <a:cxn ang="0">
                  <a:pos x="5928" y="5406"/>
                </a:cxn>
                <a:cxn ang="0">
                  <a:pos x="5941" y="5388"/>
                </a:cxn>
                <a:cxn ang="0">
                  <a:pos x="5950" y="5368"/>
                </a:cxn>
                <a:cxn ang="0">
                  <a:pos x="5955" y="5347"/>
                </a:cxn>
                <a:cxn ang="0">
                  <a:pos x="5957" y="5325"/>
                </a:cxn>
                <a:cxn ang="0">
                  <a:pos x="5955" y="5303"/>
                </a:cxn>
                <a:cxn ang="0">
                  <a:pos x="5948" y="5282"/>
                </a:cxn>
                <a:cxn ang="0">
                  <a:pos x="3503" y="64"/>
                </a:cxn>
                <a:cxn ang="0">
                  <a:pos x="3492" y="46"/>
                </a:cxn>
                <a:cxn ang="0">
                  <a:pos x="3477" y="31"/>
                </a:cxn>
                <a:cxn ang="0">
                  <a:pos x="3460" y="18"/>
                </a:cxn>
                <a:cxn ang="0">
                  <a:pos x="3441" y="8"/>
                </a:cxn>
                <a:cxn ang="0">
                  <a:pos x="3420" y="2"/>
                </a:cxn>
                <a:cxn ang="0">
                  <a:pos x="3399" y="0"/>
                </a:cxn>
                <a:cxn ang="0">
                  <a:pos x="3377" y="2"/>
                </a:cxn>
                <a:cxn ang="0">
                  <a:pos x="3357" y="8"/>
                </a:cxn>
                <a:cxn ang="0">
                  <a:pos x="63" y="1486"/>
                </a:cxn>
                <a:cxn ang="0">
                  <a:pos x="45" y="1497"/>
                </a:cxn>
                <a:cxn ang="0">
                  <a:pos x="30" y="1512"/>
                </a:cxn>
                <a:cxn ang="0">
                  <a:pos x="16" y="1530"/>
                </a:cxn>
                <a:cxn ang="0">
                  <a:pos x="7" y="1550"/>
                </a:cxn>
                <a:cxn ang="0">
                  <a:pos x="2" y="1572"/>
                </a:cxn>
                <a:cxn ang="0">
                  <a:pos x="0" y="1594"/>
                </a:cxn>
                <a:cxn ang="0">
                  <a:pos x="3" y="1615"/>
                </a:cxn>
                <a:cxn ang="0">
                  <a:pos x="9" y="1636"/>
                </a:cxn>
                <a:cxn ang="0">
                  <a:pos x="2351" y="6999"/>
                </a:cxn>
                <a:cxn ang="0">
                  <a:pos x="2362" y="7018"/>
                </a:cxn>
                <a:cxn ang="0">
                  <a:pos x="2377" y="7034"/>
                </a:cxn>
                <a:cxn ang="0">
                  <a:pos x="2394" y="7048"/>
                </a:cxn>
                <a:cxn ang="0">
                  <a:pos x="2413" y="7057"/>
                </a:cxn>
                <a:cxn ang="0">
                  <a:pos x="2434" y="7063"/>
                </a:cxn>
                <a:cxn ang="0">
                  <a:pos x="2455" y="7065"/>
                </a:cxn>
                <a:cxn ang="0">
                  <a:pos x="2477" y="7063"/>
                </a:cxn>
                <a:cxn ang="0">
                  <a:pos x="2497" y="7056"/>
                </a:cxn>
              </a:cxnLst>
              <a:rect l="0" t="0" r="r" b="b"/>
              <a:pathLst>
                <a:path w="5957" h="7065">
                  <a:moveTo>
                    <a:pt x="2497" y="7056"/>
                  </a:moveTo>
                  <a:lnTo>
                    <a:pt x="5894" y="5432"/>
                  </a:lnTo>
                  <a:lnTo>
                    <a:pt x="5912" y="5421"/>
                  </a:lnTo>
                  <a:lnTo>
                    <a:pt x="5928" y="5406"/>
                  </a:lnTo>
                  <a:lnTo>
                    <a:pt x="5941" y="5388"/>
                  </a:lnTo>
                  <a:lnTo>
                    <a:pt x="5950" y="5368"/>
                  </a:lnTo>
                  <a:lnTo>
                    <a:pt x="5955" y="5347"/>
                  </a:lnTo>
                  <a:lnTo>
                    <a:pt x="5957" y="5325"/>
                  </a:lnTo>
                  <a:lnTo>
                    <a:pt x="5955" y="5303"/>
                  </a:lnTo>
                  <a:lnTo>
                    <a:pt x="5948" y="5282"/>
                  </a:lnTo>
                  <a:lnTo>
                    <a:pt x="3503" y="64"/>
                  </a:lnTo>
                  <a:lnTo>
                    <a:pt x="3492" y="46"/>
                  </a:lnTo>
                  <a:lnTo>
                    <a:pt x="3477" y="31"/>
                  </a:lnTo>
                  <a:lnTo>
                    <a:pt x="3460" y="18"/>
                  </a:lnTo>
                  <a:lnTo>
                    <a:pt x="3441" y="8"/>
                  </a:lnTo>
                  <a:lnTo>
                    <a:pt x="3420" y="2"/>
                  </a:lnTo>
                  <a:lnTo>
                    <a:pt x="3399" y="0"/>
                  </a:lnTo>
                  <a:lnTo>
                    <a:pt x="3377" y="2"/>
                  </a:lnTo>
                  <a:lnTo>
                    <a:pt x="3357" y="8"/>
                  </a:lnTo>
                  <a:lnTo>
                    <a:pt x="63" y="1486"/>
                  </a:lnTo>
                  <a:lnTo>
                    <a:pt x="45" y="1497"/>
                  </a:lnTo>
                  <a:lnTo>
                    <a:pt x="30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3" y="1615"/>
                  </a:lnTo>
                  <a:lnTo>
                    <a:pt x="9" y="1636"/>
                  </a:lnTo>
                  <a:lnTo>
                    <a:pt x="2351" y="6999"/>
                  </a:lnTo>
                  <a:lnTo>
                    <a:pt x="2362" y="7018"/>
                  </a:lnTo>
                  <a:lnTo>
                    <a:pt x="2377" y="7034"/>
                  </a:lnTo>
                  <a:lnTo>
                    <a:pt x="2394" y="7048"/>
                  </a:lnTo>
                  <a:lnTo>
                    <a:pt x="2413" y="7057"/>
                  </a:lnTo>
                  <a:lnTo>
                    <a:pt x="2434" y="7063"/>
                  </a:lnTo>
                  <a:lnTo>
                    <a:pt x="2455" y="7065"/>
                  </a:lnTo>
                  <a:lnTo>
                    <a:pt x="2477" y="7063"/>
                  </a:lnTo>
                  <a:lnTo>
                    <a:pt x="2497" y="705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397" name="Freeform 1101"/>
            <p:cNvSpPr>
              <a:spLocks/>
            </p:cNvSpPr>
            <p:nvPr/>
          </p:nvSpPr>
          <p:spPr bwMode="auto">
            <a:xfrm>
              <a:off x="3360" y="3024"/>
              <a:ext cx="162" cy="99"/>
            </a:xfrm>
            <a:custGeom>
              <a:avLst/>
              <a:gdLst/>
              <a:ahLst/>
              <a:cxnLst>
                <a:cxn ang="0">
                  <a:pos x="3562" y="183"/>
                </a:cxn>
                <a:cxn ang="0">
                  <a:pos x="3502" y="64"/>
                </a:cxn>
                <a:cxn ang="0">
                  <a:pos x="3491" y="46"/>
                </a:cxn>
                <a:cxn ang="0">
                  <a:pos x="3476" y="31"/>
                </a:cxn>
                <a:cxn ang="0">
                  <a:pos x="3459" y="18"/>
                </a:cxn>
                <a:cxn ang="0">
                  <a:pos x="3440" y="8"/>
                </a:cxn>
                <a:cxn ang="0">
                  <a:pos x="3418" y="2"/>
                </a:cxn>
                <a:cxn ang="0">
                  <a:pos x="3397" y="0"/>
                </a:cxn>
                <a:cxn ang="0">
                  <a:pos x="3376" y="2"/>
                </a:cxn>
                <a:cxn ang="0">
                  <a:pos x="3356" y="8"/>
                </a:cxn>
                <a:cxn ang="0">
                  <a:pos x="62" y="1486"/>
                </a:cxn>
                <a:cxn ang="0">
                  <a:pos x="44" y="1497"/>
                </a:cxn>
                <a:cxn ang="0">
                  <a:pos x="29" y="1512"/>
                </a:cxn>
                <a:cxn ang="0">
                  <a:pos x="16" y="1530"/>
                </a:cxn>
                <a:cxn ang="0">
                  <a:pos x="7" y="1550"/>
                </a:cxn>
                <a:cxn ang="0">
                  <a:pos x="2" y="1572"/>
                </a:cxn>
                <a:cxn ang="0">
                  <a:pos x="0" y="1594"/>
                </a:cxn>
                <a:cxn ang="0">
                  <a:pos x="2" y="1615"/>
                </a:cxn>
                <a:cxn ang="0">
                  <a:pos x="8" y="1636"/>
                </a:cxn>
                <a:cxn ang="0">
                  <a:pos x="68" y="1773"/>
                </a:cxn>
                <a:cxn ang="0">
                  <a:pos x="3562" y="183"/>
                </a:cxn>
              </a:cxnLst>
              <a:rect l="0" t="0" r="r" b="b"/>
              <a:pathLst>
                <a:path w="3562" h="1773">
                  <a:moveTo>
                    <a:pt x="3562" y="183"/>
                  </a:move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68" y="1773"/>
                  </a:lnTo>
                  <a:lnTo>
                    <a:pt x="3562" y="183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398" name="Freeform 1102"/>
            <p:cNvSpPr>
              <a:spLocks/>
            </p:cNvSpPr>
            <p:nvPr/>
          </p:nvSpPr>
          <p:spPr bwMode="auto">
            <a:xfrm>
              <a:off x="3360" y="3024"/>
              <a:ext cx="161" cy="97"/>
            </a:xfrm>
            <a:custGeom>
              <a:avLst/>
              <a:gdLst/>
              <a:ahLst/>
              <a:cxnLst>
                <a:cxn ang="0">
                  <a:pos x="3545" y="153"/>
                </a:cxn>
                <a:cxn ang="0">
                  <a:pos x="3538" y="137"/>
                </a:cxn>
                <a:cxn ang="0">
                  <a:pos x="3529" y="120"/>
                </a:cxn>
                <a:cxn ang="0">
                  <a:pos x="3514" y="90"/>
                </a:cxn>
                <a:cxn ang="0">
                  <a:pos x="3491" y="46"/>
                </a:cxn>
                <a:cxn ang="0">
                  <a:pos x="3459" y="18"/>
                </a:cxn>
                <a:cxn ang="0">
                  <a:pos x="3418" y="2"/>
                </a:cxn>
                <a:cxn ang="0">
                  <a:pos x="3376" y="2"/>
                </a:cxn>
                <a:cxn ang="0">
                  <a:pos x="3257" y="53"/>
                </a:cxn>
                <a:cxn ang="0">
                  <a:pos x="3083" y="131"/>
                </a:cxn>
                <a:cxn ang="0">
                  <a:pos x="2932" y="198"/>
                </a:cxn>
                <a:cxn ang="0">
                  <a:pos x="2800" y="258"/>
                </a:cxn>
                <a:cxn ang="0">
                  <a:pos x="2681" y="312"/>
                </a:cxn>
                <a:cxn ang="0">
                  <a:pos x="2565" y="364"/>
                </a:cxn>
                <a:cxn ang="0">
                  <a:pos x="2450" y="415"/>
                </a:cxn>
                <a:cxn ang="0">
                  <a:pos x="2327" y="471"/>
                </a:cxn>
                <a:cxn ang="0">
                  <a:pos x="2189" y="532"/>
                </a:cxn>
                <a:cxn ang="0">
                  <a:pos x="2031" y="603"/>
                </a:cxn>
                <a:cxn ang="0">
                  <a:pos x="1846" y="686"/>
                </a:cxn>
                <a:cxn ang="0">
                  <a:pos x="1628" y="784"/>
                </a:cxn>
                <a:cxn ang="0">
                  <a:pos x="1370" y="899"/>
                </a:cxn>
                <a:cxn ang="0">
                  <a:pos x="1066" y="1036"/>
                </a:cxn>
                <a:cxn ang="0">
                  <a:pos x="710" y="1195"/>
                </a:cxn>
                <a:cxn ang="0">
                  <a:pos x="294" y="1382"/>
                </a:cxn>
                <a:cxn ang="0">
                  <a:pos x="44" y="1497"/>
                </a:cxn>
                <a:cxn ang="0">
                  <a:pos x="16" y="1530"/>
                </a:cxn>
                <a:cxn ang="0">
                  <a:pos x="2" y="1572"/>
                </a:cxn>
                <a:cxn ang="0">
                  <a:pos x="2" y="1615"/>
                </a:cxn>
                <a:cxn ang="0">
                  <a:pos x="14" y="1648"/>
                </a:cxn>
                <a:cxn ang="0">
                  <a:pos x="21" y="1665"/>
                </a:cxn>
                <a:cxn ang="0">
                  <a:pos x="31" y="1685"/>
                </a:cxn>
                <a:cxn ang="0">
                  <a:pos x="46" y="1719"/>
                </a:cxn>
                <a:cxn ang="0">
                  <a:pos x="162" y="1700"/>
                </a:cxn>
                <a:cxn ang="0">
                  <a:pos x="348" y="1616"/>
                </a:cxn>
                <a:cxn ang="0">
                  <a:pos x="508" y="1543"/>
                </a:cxn>
                <a:cxn ang="0">
                  <a:pos x="648" y="1480"/>
                </a:cxn>
                <a:cxn ang="0">
                  <a:pos x="776" y="1422"/>
                </a:cxn>
                <a:cxn ang="0">
                  <a:pos x="898" y="1367"/>
                </a:cxn>
                <a:cxn ang="0">
                  <a:pos x="1021" y="1311"/>
                </a:cxn>
                <a:cxn ang="0">
                  <a:pos x="1153" y="1251"/>
                </a:cxn>
                <a:cxn ang="0">
                  <a:pos x="1299" y="1186"/>
                </a:cxn>
                <a:cxn ang="0">
                  <a:pos x="1466" y="1110"/>
                </a:cxn>
                <a:cxn ang="0">
                  <a:pos x="1662" y="1020"/>
                </a:cxn>
                <a:cxn ang="0">
                  <a:pos x="1892" y="916"/>
                </a:cxn>
                <a:cxn ang="0">
                  <a:pos x="2166" y="792"/>
                </a:cxn>
                <a:cxn ang="0">
                  <a:pos x="2488" y="646"/>
                </a:cxn>
                <a:cxn ang="0">
                  <a:pos x="2864" y="474"/>
                </a:cxn>
                <a:cxn ang="0">
                  <a:pos x="3304" y="275"/>
                </a:cxn>
              </a:cxnLst>
              <a:rect l="0" t="0" r="r" b="b"/>
              <a:pathLst>
                <a:path w="3550" h="1748">
                  <a:moveTo>
                    <a:pt x="3550" y="163"/>
                  </a:moveTo>
                  <a:lnTo>
                    <a:pt x="3545" y="153"/>
                  </a:lnTo>
                  <a:lnTo>
                    <a:pt x="3541" y="144"/>
                  </a:lnTo>
                  <a:lnTo>
                    <a:pt x="3538" y="137"/>
                  </a:lnTo>
                  <a:lnTo>
                    <a:pt x="3533" y="130"/>
                  </a:lnTo>
                  <a:lnTo>
                    <a:pt x="3529" y="120"/>
                  </a:lnTo>
                  <a:lnTo>
                    <a:pt x="3523" y="108"/>
                  </a:lnTo>
                  <a:lnTo>
                    <a:pt x="3514" y="90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4" y="1648"/>
                  </a:lnTo>
                  <a:lnTo>
                    <a:pt x="18" y="1657"/>
                  </a:lnTo>
                  <a:lnTo>
                    <a:pt x="21" y="1665"/>
                  </a:lnTo>
                  <a:lnTo>
                    <a:pt x="26" y="1673"/>
                  </a:lnTo>
                  <a:lnTo>
                    <a:pt x="31" y="1685"/>
                  </a:lnTo>
                  <a:lnTo>
                    <a:pt x="37" y="1699"/>
                  </a:lnTo>
                  <a:lnTo>
                    <a:pt x="46" y="1719"/>
                  </a:lnTo>
                  <a:lnTo>
                    <a:pt x="57" y="1748"/>
                  </a:lnTo>
                  <a:lnTo>
                    <a:pt x="162" y="1700"/>
                  </a:lnTo>
                  <a:lnTo>
                    <a:pt x="259" y="1656"/>
                  </a:lnTo>
                  <a:lnTo>
                    <a:pt x="348" y="1616"/>
                  </a:lnTo>
                  <a:lnTo>
                    <a:pt x="430" y="1579"/>
                  </a:lnTo>
                  <a:lnTo>
                    <a:pt x="508" y="1543"/>
                  </a:lnTo>
                  <a:lnTo>
                    <a:pt x="579" y="1511"/>
                  </a:lnTo>
                  <a:lnTo>
                    <a:pt x="648" y="1480"/>
                  </a:lnTo>
                  <a:lnTo>
                    <a:pt x="713" y="1451"/>
                  </a:lnTo>
                  <a:lnTo>
                    <a:pt x="776" y="1422"/>
                  </a:lnTo>
                  <a:lnTo>
                    <a:pt x="837" y="1395"/>
                  </a:lnTo>
                  <a:lnTo>
                    <a:pt x="898" y="1367"/>
                  </a:lnTo>
                  <a:lnTo>
                    <a:pt x="959" y="1340"/>
                  </a:lnTo>
                  <a:lnTo>
                    <a:pt x="1021" y="1311"/>
                  </a:lnTo>
                  <a:lnTo>
                    <a:pt x="1085" y="1282"/>
                  </a:lnTo>
                  <a:lnTo>
                    <a:pt x="1153" y="1251"/>
                  </a:lnTo>
                  <a:lnTo>
                    <a:pt x="1223" y="1220"/>
                  </a:lnTo>
                  <a:lnTo>
                    <a:pt x="1299" y="1186"/>
                  </a:lnTo>
                  <a:lnTo>
                    <a:pt x="1379" y="1149"/>
                  </a:lnTo>
                  <a:lnTo>
                    <a:pt x="1466" y="1110"/>
                  </a:lnTo>
                  <a:lnTo>
                    <a:pt x="1560" y="1067"/>
                  </a:lnTo>
                  <a:lnTo>
                    <a:pt x="1662" y="1020"/>
                  </a:lnTo>
                  <a:lnTo>
                    <a:pt x="1772" y="971"/>
                  </a:lnTo>
                  <a:lnTo>
                    <a:pt x="1892" y="916"/>
                  </a:lnTo>
                  <a:lnTo>
                    <a:pt x="2024" y="857"/>
                  </a:lnTo>
                  <a:lnTo>
                    <a:pt x="2166" y="792"/>
                  </a:lnTo>
                  <a:lnTo>
                    <a:pt x="2320" y="722"/>
                  </a:lnTo>
                  <a:lnTo>
                    <a:pt x="2488" y="646"/>
                  </a:lnTo>
                  <a:lnTo>
                    <a:pt x="2668" y="564"/>
                  </a:lnTo>
                  <a:lnTo>
                    <a:pt x="2864" y="474"/>
                  </a:lnTo>
                  <a:lnTo>
                    <a:pt x="3075" y="378"/>
                  </a:lnTo>
                  <a:lnTo>
                    <a:pt x="3304" y="275"/>
                  </a:lnTo>
                  <a:lnTo>
                    <a:pt x="3550" y="163"/>
                  </a:lnTo>
                  <a:close/>
                </a:path>
              </a:pathLst>
            </a:custGeom>
            <a:solidFill>
              <a:srgbClr val="BFC7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399" name="Freeform 1103"/>
            <p:cNvSpPr>
              <a:spLocks/>
            </p:cNvSpPr>
            <p:nvPr/>
          </p:nvSpPr>
          <p:spPr bwMode="auto">
            <a:xfrm>
              <a:off x="3360" y="3024"/>
              <a:ext cx="161" cy="96"/>
            </a:xfrm>
            <a:custGeom>
              <a:avLst/>
              <a:gdLst/>
              <a:ahLst/>
              <a:cxnLst>
                <a:cxn ang="0">
                  <a:pos x="3534" y="135"/>
                </a:cxn>
                <a:cxn ang="0">
                  <a:pos x="3529" y="123"/>
                </a:cxn>
                <a:cxn ang="0">
                  <a:pos x="3523" y="110"/>
                </a:cxn>
                <a:cxn ang="0">
                  <a:pos x="3511" y="84"/>
                </a:cxn>
                <a:cxn ang="0">
                  <a:pos x="3491" y="46"/>
                </a:cxn>
                <a:cxn ang="0">
                  <a:pos x="3459" y="18"/>
                </a:cxn>
                <a:cxn ang="0">
                  <a:pos x="3418" y="2"/>
                </a:cxn>
                <a:cxn ang="0">
                  <a:pos x="3376" y="2"/>
                </a:cxn>
                <a:cxn ang="0">
                  <a:pos x="3257" y="53"/>
                </a:cxn>
                <a:cxn ang="0">
                  <a:pos x="3083" y="131"/>
                </a:cxn>
                <a:cxn ang="0">
                  <a:pos x="2932" y="198"/>
                </a:cxn>
                <a:cxn ang="0">
                  <a:pos x="2800" y="258"/>
                </a:cxn>
                <a:cxn ang="0">
                  <a:pos x="2681" y="312"/>
                </a:cxn>
                <a:cxn ang="0">
                  <a:pos x="2565" y="364"/>
                </a:cxn>
                <a:cxn ang="0">
                  <a:pos x="2450" y="415"/>
                </a:cxn>
                <a:cxn ang="0">
                  <a:pos x="2327" y="471"/>
                </a:cxn>
                <a:cxn ang="0">
                  <a:pos x="2189" y="532"/>
                </a:cxn>
                <a:cxn ang="0">
                  <a:pos x="2031" y="603"/>
                </a:cxn>
                <a:cxn ang="0">
                  <a:pos x="1846" y="686"/>
                </a:cxn>
                <a:cxn ang="0">
                  <a:pos x="1628" y="784"/>
                </a:cxn>
                <a:cxn ang="0">
                  <a:pos x="1370" y="899"/>
                </a:cxn>
                <a:cxn ang="0">
                  <a:pos x="1066" y="1036"/>
                </a:cxn>
                <a:cxn ang="0">
                  <a:pos x="710" y="1195"/>
                </a:cxn>
                <a:cxn ang="0">
                  <a:pos x="294" y="1382"/>
                </a:cxn>
                <a:cxn ang="0">
                  <a:pos x="44" y="1497"/>
                </a:cxn>
                <a:cxn ang="0">
                  <a:pos x="16" y="1530"/>
                </a:cxn>
                <a:cxn ang="0">
                  <a:pos x="2" y="1572"/>
                </a:cxn>
                <a:cxn ang="0">
                  <a:pos x="2" y="1615"/>
                </a:cxn>
                <a:cxn ang="0">
                  <a:pos x="13" y="1646"/>
                </a:cxn>
                <a:cxn ang="0">
                  <a:pos x="19" y="1658"/>
                </a:cxn>
                <a:cxn ang="0">
                  <a:pos x="26" y="1674"/>
                </a:cxn>
                <a:cxn ang="0">
                  <a:pos x="37" y="1702"/>
                </a:cxn>
                <a:cxn ang="0">
                  <a:pos x="151" y="1676"/>
                </a:cxn>
                <a:cxn ang="0">
                  <a:pos x="337" y="1592"/>
                </a:cxn>
                <a:cxn ang="0">
                  <a:pos x="497" y="1520"/>
                </a:cxn>
                <a:cxn ang="0">
                  <a:pos x="637" y="1457"/>
                </a:cxn>
                <a:cxn ang="0">
                  <a:pos x="765" y="1399"/>
                </a:cxn>
                <a:cxn ang="0">
                  <a:pos x="886" y="1344"/>
                </a:cxn>
                <a:cxn ang="0">
                  <a:pos x="1010" y="1288"/>
                </a:cxn>
                <a:cxn ang="0">
                  <a:pos x="1141" y="1229"/>
                </a:cxn>
                <a:cxn ang="0">
                  <a:pos x="1287" y="1163"/>
                </a:cxn>
                <a:cxn ang="0">
                  <a:pos x="1455" y="1087"/>
                </a:cxn>
                <a:cxn ang="0">
                  <a:pos x="1650" y="998"/>
                </a:cxn>
                <a:cxn ang="0">
                  <a:pos x="1881" y="894"/>
                </a:cxn>
                <a:cxn ang="0">
                  <a:pos x="2154" y="771"/>
                </a:cxn>
                <a:cxn ang="0">
                  <a:pos x="2477" y="625"/>
                </a:cxn>
                <a:cxn ang="0">
                  <a:pos x="2853" y="453"/>
                </a:cxn>
                <a:cxn ang="0">
                  <a:pos x="3293" y="254"/>
                </a:cxn>
              </a:cxnLst>
              <a:rect l="0" t="0" r="r" b="b"/>
              <a:pathLst>
                <a:path w="3539" h="1724">
                  <a:moveTo>
                    <a:pt x="3539" y="143"/>
                  </a:moveTo>
                  <a:lnTo>
                    <a:pt x="3534" y="135"/>
                  </a:lnTo>
                  <a:lnTo>
                    <a:pt x="3531" y="129"/>
                  </a:lnTo>
                  <a:lnTo>
                    <a:pt x="3529" y="123"/>
                  </a:lnTo>
                  <a:lnTo>
                    <a:pt x="3526" y="117"/>
                  </a:lnTo>
                  <a:lnTo>
                    <a:pt x="3523" y="110"/>
                  </a:lnTo>
                  <a:lnTo>
                    <a:pt x="3518" y="99"/>
                  </a:lnTo>
                  <a:lnTo>
                    <a:pt x="3511" y="84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3" y="1646"/>
                  </a:lnTo>
                  <a:lnTo>
                    <a:pt x="16" y="1652"/>
                  </a:lnTo>
                  <a:lnTo>
                    <a:pt x="19" y="1658"/>
                  </a:lnTo>
                  <a:lnTo>
                    <a:pt x="22" y="1666"/>
                  </a:lnTo>
                  <a:lnTo>
                    <a:pt x="26" y="1674"/>
                  </a:lnTo>
                  <a:lnTo>
                    <a:pt x="31" y="1686"/>
                  </a:lnTo>
                  <a:lnTo>
                    <a:pt x="37" y="1702"/>
                  </a:lnTo>
                  <a:lnTo>
                    <a:pt x="46" y="1724"/>
                  </a:lnTo>
                  <a:lnTo>
                    <a:pt x="151" y="1676"/>
                  </a:lnTo>
                  <a:lnTo>
                    <a:pt x="248" y="1633"/>
                  </a:lnTo>
                  <a:lnTo>
                    <a:pt x="337" y="1592"/>
                  </a:lnTo>
                  <a:lnTo>
                    <a:pt x="419" y="1555"/>
                  </a:lnTo>
                  <a:lnTo>
                    <a:pt x="497" y="1520"/>
                  </a:lnTo>
                  <a:lnTo>
                    <a:pt x="568" y="1488"/>
                  </a:lnTo>
                  <a:lnTo>
                    <a:pt x="637" y="1457"/>
                  </a:lnTo>
                  <a:lnTo>
                    <a:pt x="702" y="1427"/>
                  </a:lnTo>
                  <a:lnTo>
                    <a:pt x="765" y="1399"/>
                  </a:lnTo>
                  <a:lnTo>
                    <a:pt x="826" y="1372"/>
                  </a:lnTo>
                  <a:lnTo>
                    <a:pt x="886" y="1344"/>
                  </a:lnTo>
                  <a:lnTo>
                    <a:pt x="948" y="1316"/>
                  </a:lnTo>
                  <a:lnTo>
                    <a:pt x="1010" y="1288"/>
                  </a:lnTo>
                  <a:lnTo>
                    <a:pt x="1074" y="1259"/>
                  </a:lnTo>
                  <a:lnTo>
                    <a:pt x="1141" y="1229"/>
                  </a:lnTo>
                  <a:lnTo>
                    <a:pt x="1212" y="1197"/>
                  </a:lnTo>
                  <a:lnTo>
                    <a:pt x="1287" y="1163"/>
                  </a:lnTo>
                  <a:lnTo>
                    <a:pt x="1368" y="1126"/>
                  </a:lnTo>
                  <a:lnTo>
                    <a:pt x="1455" y="1087"/>
                  </a:lnTo>
                  <a:lnTo>
                    <a:pt x="1548" y="1045"/>
                  </a:lnTo>
                  <a:lnTo>
                    <a:pt x="1650" y="998"/>
                  </a:lnTo>
                  <a:lnTo>
                    <a:pt x="1761" y="949"/>
                  </a:lnTo>
                  <a:lnTo>
                    <a:pt x="1881" y="894"/>
                  </a:lnTo>
                  <a:lnTo>
                    <a:pt x="2013" y="835"/>
                  </a:lnTo>
                  <a:lnTo>
                    <a:pt x="2154" y="771"/>
                  </a:lnTo>
                  <a:lnTo>
                    <a:pt x="2308" y="700"/>
                  </a:lnTo>
                  <a:lnTo>
                    <a:pt x="2477" y="625"/>
                  </a:lnTo>
                  <a:lnTo>
                    <a:pt x="2657" y="543"/>
                  </a:lnTo>
                  <a:lnTo>
                    <a:pt x="2853" y="453"/>
                  </a:lnTo>
                  <a:lnTo>
                    <a:pt x="3064" y="357"/>
                  </a:lnTo>
                  <a:lnTo>
                    <a:pt x="3293" y="254"/>
                  </a:lnTo>
                  <a:lnTo>
                    <a:pt x="3539" y="143"/>
                  </a:lnTo>
                  <a:close/>
                </a:path>
              </a:pathLst>
            </a:custGeom>
            <a:solidFill>
              <a:srgbClr val="C9D1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00" name="Freeform 1104"/>
            <p:cNvSpPr>
              <a:spLocks/>
            </p:cNvSpPr>
            <p:nvPr/>
          </p:nvSpPr>
          <p:spPr bwMode="auto">
            <a:xfrm>
              <a:off x="3360" y="3024"/>
              <a:ext cx="160" cy="94"/>
            </a:xfrm>
            <a:custGeom>
              <a:avLst/>
              <a:gdLst/>
              <a:ahLst/>
              <a:cxnLst>
                <a:cxn ang="0">
                  <a:pos x="3522" y="112"/>
                </a:cxn>
                <a:cxn ang="0">
                  <a:pos x="3513" y="91"/>
                </a:cxn>
                <a:cxn ang="0">
                  <a:pos x="3491" y="46"/>
                </a:cxn>
                <a:cxn ang="0">
                  <a:pos x="3459" y="18"/>
                </a:cxn>
                <a:cxn ang="0">
                  <a:pos x="3418" y="2"/>
                </a:cxn>
                <a:cxn ang="0">
                  <a:pos x="3376" y="2"/>
                </a:cxn>
                <a:cxn ang="0">
                  <a:pos x="3257" y="53"/>
                </a:cxn>
                <a:cxn ang="0">
                  <a:pos x="3083" y="131"/>
                </a:cxn>
                <a:cxn ang="0">
                  <a:pos x="2932" y="198"/>
                </a:cxn>
                <a:cxn ang="0">
                  <a:pos x="2800" y="258"/>
                </a:cxn>
                <a:cxn ang="0">
                  <a:pos x="2681" y="312"/>
                </a:cxn>
                <a:cxn ang="0">
                  <a:pos x="2565" y="364"/>
                </a:cxn>
                <a:cxn ang="0">
                  <a:pos x="2450" y="415"/>
                </a:cxn>
                <a:cxn ang="0">
                  <a:pos x="2327" y="471"/>
                </a:cxn>
                <a:cxn ang="0">
                  <a:pos x="2189" y="532"/>
                </a:cxn>
                <a:cxn ang="0">
                  <a:pos x="2031" y="603"/>
                </a:cxn>
                <a:cxn ang="0">
                  <a:pos x="1846" y="686"/>
                </a:cxn>
                <a:cxn ang="0">
                  <a:pos x="1628" y="784"/>
                </a:cxn>
                <a:cxn ang="0">
                  <a:pos x="1370" y="899"/>
                </a:cxn>
                <a:cxn ang="0">
                  <a:pos x="1066" y="1036"/>
                </a:cxn>
                <a:cxn ang="0">
                  <a:pos x="710" y="1195"/>
                </a:cxn>
                <a:cxn ang="0">
                  <a:pos x="294" y="1382"/>
                </a:cxn>
                <a:cxn ang="0">
                  <a:pos x="44" y="1497"/>
                </a:cxn>
                <a:cxn ang="0">
                  <a:pos x="16" y="1530"/>
                </a:cxn>
                <a:cxn ang="0">
                  <a:pos x="2" y="1572"/>
                </a:cxn>
                <a:cxn ang="0">
                  <a:pos x="2" y="1615"/>
                </a:cxn>
                <a:cxn ang="0">
                  <a:pos x="14" y="1648"/>
                </a:cxn>
                <a:cxn ang="0">
                  <a:pos x="25" y="1671"/>
                </a:cxn>
                <a:cxn ang="0">
                  <a:pos x="141" y="1651"/>
                </a:cxn>
                <a:cxn ang="0">
                  <a:pos x="326" y="1568"/>
                </a:cxn>
                <a:cxn ang="0">
                  <a:pos x="486" y="1496"/>
                </a:cxn>
                <a:cxn ang="0">
                  <a:pos x="626" y="1433"/>
                </a:cxn>
                <a:cxn ang="0">
                  <a:pos x="754" y="1375"/>
                </a:cxn>
                <a:cxn ang="0">
                  <a:pos x="875" y="1320"/>
                </a:cxn>
                <a:cxn ang="0">
                  <a:pos x="999" y="1264"/>
                </a:cxn>
                <a:cxn ang="0">
                  <a:pos x="1130" y="1205"/>
                </a:cxn>
                <a:cxn ang="0">
                  <a:pos x="1276" y="1140"/>
                </a:cxn>
                <a:cxn ang="0">
                  <a:pos x="1443" y="1064"/>
                </a:cxn>
                <a:cxn ang="0">
                  <a:pos x="1639" y="975"/>
                </a:cxn>
                <a:cxn ang="0">
                  <a:pos x="1870" y="872"/>
                </a:cxn>
                <a:cxn ang="0">
                  <a:pos x="2143" y="749"/>
                </a:cxn>
                <a:cxn ang="0">
                  <a:pos x="2464" y="603"/>
                </a:cxn>
                <a:cxn ang="0">
                  <a:pos x="2841" y="432"/>
                </a:cxn>
                <a:cxn ang="0">
                  <a:pos x="3281" y="234"/>
                </a:cxn>
              </a:cxnLst>
              <a:rect l="0" t="0" r="r" b="b"/>
              <a:pathLst>
                <a:path w="3526" h="1698">
                  <a:moveTo>
                    <a:pt x="3526" y="123"/>
                  </a:moveTo>
                  <a:lnTo>
                    <a:pt x="3522" y="112"/>
                  </a:lnTo>
                  <a:lnTo>
                    <a:pt x="3518" y="103"/>
                  </a:lnTo>
                  <a:lnTo>
                    <a:pt x="3513" y="91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4" y="1648"/>
                  </a:lnTo>
                  <a:lnTo>
                    <a:pt x="18" y="1657"/>
                  </a:lnTo>
                  <a:lnTo>
                    <a:pt x="25" y="1671"/>
                  </a:lnTo>
                  <a:lnTo>
                    <a:pt x="36" y="1698"/>
                  </a:lnTo>
                  <a:lnTo>
                    <a:pt x="141" y="1651"/>
                  </a:lnTo>
                  <a:lnTo>
                    <a:pt x="237" y="1608"/>
                  </a:lnTo>
                  <a:lnTo>
                    <a:pt x="326" y="1568"/>
                  </a:lnTo>
                  <a:lnTo>
                    <a:pt x="409" y="1530"/>
                  </a:lnTo>
                  <a:lnTo>
                    <a:pt x="486" y="1496"/>
                  </a:lnTo>
                  <a:lnTo>
                    <a:pt x="558" y="1463"/>
                  </a:lnTo>
                  <a:lnTo>
                    <a:pt x="626" y="1433"/>
                  </a:lnTo>
                  <a:lnTo>
                    <a:pt x="691" y="1403"/>
                  </a:lnTo>
                  <a:lnTo>
                    <a:pt x="754" y="1375"/>
                  </a:lnTo>
                  <a:lnTo>
                    <a:pt x="815" y="1347"/>
                  </a:lnTo>
                  <a:lnTo>
                    <a:pt x="875" y="1320"/>
                  </a:lnTo>
                  <a:lnTo>
                    <a:pt x="936" y="1292"/>
                  </a:lnTo>
                  <a:lnTo>
                    <a:pt x="999" y="1264"/>
                  </a:lnTo>
                  <a:lnTo>
                    <a:pt x="1063" y="1236"/>
                  </a:lnTo>
                  <a:lnTo>
                    <a:pt x="1130" y="1205"/>
                  </a:lnTo>
                  <a:lnTo>
                    <a:pt x="1201" y="1173"/>
                  </a:lnTo>
                  <a:lnTo>
                    <a:pt x="1276" y="1140"/>
                  </a:lnTo>
                  <a:lnTo>
                    <a:pt x="1357" y="1103"/>
                  </a:lnTo>
                  <a:lnTo>
                    <a:pt x="1443" y="1064"/>
                  </a:lnTo>
                  <a:lnTo>
                    <a:pt x="1537" y="1022"/>
                  </a:lnTo>
                  <a:lnTo>
                    <a:pt x="1639" y="975"/>
                  </a:lnTo>
                  <a:lnTo>
                    <a:pt x="1749" y="926"/>
                  </a:lnTo>
                  <a:lnTo>
                    <a:pt x="1870" y="872"/>
                  </a:lnTo>
                  <a:lnTo>
                    <a:pt x="2000" y="813"/>
                  </a:lnTo>
                  <a:lnTo>
                    <a:pt x="2143" y="749"/>
                  </a:lnTo>
                  <a:lnTo>
                    <a:pt x="2297" y="679"/>
                  </a:lnTo>
                  <a:lnTo>
                    <a:pt x="2464" y="603"/>
                  </a:lnTo>
                  <a:lnTo>
                    <a:pt x="2646" y="521"/>
                  </a:lnTo>
                  <a:lnTo>
                    <a:pt x="2841" y="432"/>
                  </a:lnTo>
                  <a:lnTo>
                    <a:pt x="3053" y="337"/>
                  </a:lnTo>
                  <a:lnTo>
                    <a:pt x="3281" y="234"/>
                  </a:lnTo>
                  <a:lnTo>
                    <a:pt x="3526" y="123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01" name="Freeform 1105"/>
            <p:cNvSpPr>
              <a:spLocks/>
            </p:cNvSpPr>
            <p:nvPr/>
          </p:nvSpPr>
          <p:spPr bwMode="auto">
            <a:xfrm>
              <a:off x="3360" y="3024"/>
              <a:ext cx="160" cy="93"/>
            </a:xfrm>
            <a:custGeom>
              <a:avLst/>
              <a:gdLst/>
              <a:ahLst/>
              <a:cxnLst>
                <a:cxn ang="0">
                  <a:pos x="3513" y="96"/>
                </a:cxn>
                <a:cxn ang="0">
                  <a:pos x="3508" y="81"/>
                </a:cxn>
                <a:cxn ang="0">
                  <a:pos x="3491" y="46"/>
                </a:cxn>
                <a:cxn ang="0">
                  <a:pos x="3459" y="18"/>
                </a:cxn>
                <a:cxn ang="0">
                  <a:pos x="3418" y="2"/>
                </a:cxn>
                <a:cxn ang="0">
                  <a:pos x="3376" y="2"/>
                </a:cxn>
                <a:cxn ang="0">
                  <a:pos x="3257" y="53"/>
                </a:cxn>
                <a:cxn ang="0">
                  <a:pos x="3083" y="131"/>
                </a:cxn>
                <a:cxn ang="0">
                  <a:pos x="2932" y="198"/>
                </a:cxn>
                <a:cxn ang="0">
                  <a:pos x="2800" y="258"/>
                </a:cxn>
                <a:cxn ang="0">
                  <a:pos x="2681" y="312"/>
                </a:cxn>
                <a:cxn ang="0">
                  <a:pos x="2565" y="364"/>
                </a:cxn>
                <a:cxn ang="0">
                  <a:pos x="2450" y="415"/>
                </a:cxn>
                <a:cxn ang="0">
                  <a:pos x="2327" y="471"/>
                </a:cxn>
                <a:cxn ang="0">
                  <a:pos x="2189" y="532"/>
                </a:cxn>
                <a:cxn ang="0">
                  <a:pos x="2031" y="603"/>
                </a:cxn>
                <a:cxn ang="0">
                  <a:pos x="1846" y="686"/>
                </a:cxn>
                <a:cxn ang="0">
                  <a:pos x="1628" y="784"/>
                </a:cxn>
                <a:cxn ang="0">
                  <a:pos x="1370" y="899"/>
                </a:cxn>
                <a:cxn ang="0">
                  <a:pos x="1066" y="1036"/>
                </a:cxn>
                <a:cxn ang="0">
                  <a:pos x="710" y="1195"/>
                </a:cxn>
                <a:cxn ang="0">
                  <a:pos x="294" y="1382"/>
                </a:cxn>
                <a:cxn ang="0">
                  <a:pos x="44" y="1497"/>
                </a:cxn>
                <a:cxn ang="0">
                  <a:pos x="16" y="1530"/>
                </a:cxn>
                <a:cxn ang="0">
                  <a:pos x="2" y="1572"/>
                </a:cxn>
                <a:cxn ang="0">
                  <a:pos x="2" y="1615"/>
                </a:cxn>
                <a:cxn ang="0">
                  <a:pos x="12" y="1644"/>
                </a:cxn>
                <a:cxn ang="0">
                  <a:pos x="18" y="1657"/>
                </a:cxn>
                <a:cxn ang="0">
                  <a:pos x="130" y="1627"/>
                </a:cxn>
                <a:cxn ang="0">
                  <a:pos x="315" y="1543"/>
                </a:cxn>
                <a:cxn ang="0">
                  <a:pos x="474" y="1472"/>
                </a:cxn>
                <a:cxn ang="0">
                  <a:pos x="615" y="1408"/>
                </a:cxn>
                <a:cxn ang="0">
                  <a:pos x="743" y="1352"/>
                </a:cxn>
                <a:cxn ang="0">
                  <a:pos x="864" y="1297"/>
                </a:cxn>
                <a:cxn ang="0">
                  <a:pos x="987" y="1241"/>
                </a:cxn>
                <a:cxn ang="0">
                  <a:pos x="1119" y="1182"/>
                </a:cxn>
                <a:cxn ang="0">
                  <a:pos x="1265" y="1116"/>
                </a:cxn>
                <a:cxn ang="0">
                  <a:pos x="1432" y="1042"/>
                </a:cxn>
                <a:cxn ang="0">
                  <a:pos x="1628" y="953"/>
                </a:cxn>
                <a:cxn ang="0">
                  <a:pos x="1859" y="850"/>
                </a:cxn>
                <a:cxn ang="0">
                  <a:pos x="2132" y="726"/>
                </a:cxn>
                <a:cxn ang="0">
                  <a:pos x="2453" y="582"/>
                </a:cxn>
                <a:cxn ang="0">
                  <a:pos x="2830" y="412"/>
                </a:cxn>
                <a:cxn ang="0">
                  <a:pos x="3269" y="214"/>
                </a:cxn>
              </a:cxnLst>
              <a:rect l="0" t="0" r="r" b="b"/>
              <a:pathLst>
                <a:path w="3515" h="1674">
                  <a:moveTo>
                    <a:pt x="3515" y="103"/>
                  </a:moveTo>
                  <a:lnTo>
                    <a:pt x="3513" y="96"/>
                  </a:lnTo>
                  <a:lnTo>
                    <a:pt x="3511" y="91"/>
                  </a:lnTo>
                  <a:lnTo>
                    <a:pt x="3508" y="81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2" y="1644"/>
                  </a:lnTo>
                  <a:lnTo>
                    <a:pt x="15" y="1649"/>
                  </a:lnTo>
                  <a:lnTo>
                    <a:pt x="18" y="1657"/>
                  </a:lnTo>
                  <a:lnTo>
                    <a:pt x="25" y="1674"/>
                  </a:lnTo>
                  <a:lnTo>
                    <a:pt x="130" y="1627"/>
                  </a:lnTo>
                  <a:lnTo>
                    <a:pt x="225" y="1583"/>
                  </a:lnTo>
                  <a:lnTo>
                    <a:pt x="315" y="1543"/>
                  </a:lnTo>
                  <a:lnTo>
                    <a:pt x="398" y="1506"/>
                  </a:lnTo>
                  <a:lnTo>
                    <a:pt x="474" y="1472"/>
                  </a:lnTo>
                  <a:lnTo>
                    <a:pt x="547" y="1439"/>
                  </a:lnTo>
                  <a:lnTo>
                    <a:pt x="615" y="1408"/>
                  </a:lnTo>
                  <a:lnTo>
                    <a:pt x="679" y="1379"/>
                  </a:lnTo>
                  <a:lnTo>
                    <a:pt x="743" y="1352"/>
                  </a:lnTo>
                  <a:lnTo>
                    <a:pt x="804" y="1324"/>
                  </a:lnTo>
                  <a:lnTo>
                    <a:pt x="864" y="1297"/>
                  </a:lnTo>
                  <a:lnTo>
                    <a:pt x="925" y="1269"/>
                  </a:lnTo>
                  <a:lnTo>
                    <a:pt x="987" y="1241"/>
                  </a:lnTo>
                  <a:lnTo>
                    <a:pt x="1052" y="1212"/>
                  </a:lnTo>
                  <a:lnTo>
                    <a:pt x="1119" y="1182"/>
                  </a:lnTo>
                  <a:lnTo>
                    <a:pt x="1189" y="1150"/>
                  </a:lnTo>
                  <a:lnTo>
                    <a:pt x="1265" y="1116"/>
                  </a:lnTo>
                  <a:lnTo>
                    <a:pt x="1345" y="1081"/>
                  </a:lnTo>
                  <a:lnTo>
                    <a:pt x="1432" y="1042"/>
                  </a:lnTo>
                  <a:lnTo>
                    <a:pt x="1526" y="999"/>
                  </a:lnTo>
                  <a:lnTo>
                    <a:pt x="1628" y="953"/>
                  </a:lnTo>
                  <a:lnTo>
                    <a:pt x="1738" y="903"/>
                  </a:lnTo>
                  <a:lnTo>
                    <a:pt x="1859" y="850"/>
                  </a:lnTo>
                  <a:lnTo>
                    <a:pt x="1989" y="791"/>
                  </a:lnTo>
                  <a:lnTo>
                    <a:pt x="2132" y="726"/>
                  </a:lnTo>
                  <a:lnTo>
                    <a:pt x="2286" y="657"/>
                  </a:lnTo>
                  <a:lnTo>
                    <a:pt x="2453" y="582"/>
                  </a:lnTo>
                  <a:lnTo>
                    <a:pt x="2635" y="500"/>
                  </a:lnTo>
                  <a:lnTo>
                    <a:pt x="2830" y="412"/>
                  </a:lnTo>
                  <a:lnTo>
                    <a:pt x="3042" y="316"/>
                  </a:lnTo>
                  <a:lnTo>
                    <a:pt x="3269" y="214"/>
                  </a:lnTo>
                  <a:lnTo>
                    <a:pt x="3515" y="103"/>
                  </a:lnTo>
                  <a:close/>
                </a:path>
              </a:pathLst>
            </a:custGeom>
            <a:solidFill>
              <a:srgbClr val="D6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02" name="Freeform 1106"/>
            <p:cNvSpPr>
              <a:spLocks/>
            </p:cNvSpPr>
            <p:nvPr/>
          </p:nvSpPr>
          <p:spPr bwMode="auto">
            <a:xfrm>
              <a:off x="3360" y="3024"/>
              <a:ext cx="159" cy="92"/>
            </a:xfrm>
            <a:custGeom>
              <a:avLst/>
              <a:gdLst/>
              <a:ahLst/>
              <a:cxnLst>
                <a:cxn ang="0">
                  <a:pos x="3503" y="83"/>
                </a:cxn>
                <a:cxn ang="0">
                  <a:pos x="3502" y="64"/>
                </a:cxn>
                <a:cxn ang="0">
                  <a:pos x="3491" y="46"/>
                </a:cxn>
                <a:cxn ang="0">
                  <a:pos x="3476" y="31"/>
                </a:cxn>
                <a:cxn ang="0">
                  <a:pos x="3459" y="18"/>
                </a:cxn>
                <a:cxn ang="0">
                  <a:pos x="3440" y="8"/>
                </a:cxn>
                <a:cxn ang="0">
                  <a:pos x="3418" y="2"/>
                </a:cxn>
                <a:cxn ang="0">
                  <a:pos x="3397" y="0"/>
                </a:cxn>
                <a:cxn ang="0">
                  <a:pos x="3376" y="2"/>
                </a:cxn>
                <a:cxn ang="0">
                  <a:pos x="3356" y="8"/>
                </a:cxn>
                <a:cxn ang="0">
                  <a:pos x="62" y="1486"/>
                </a:cxn>
                <a:cxn ang="0">
                  <a:pos x="44" y="1497"/>
                </a:cxn>
                <a:cxn ang="0">
                  <a:pos x="29" y="1512"/>
                </a:cxn>
                <a:cxn ang="0">
                  <a:pos x="16" y="1530"/>
                </a:cxn>
                <a:cxn ang="0">
                  <a:pos x="7" y="1550"/>
                </a:cxn>
                <a:cxn ang="0">
                  <a:pos x="2" y="1572"/>
                </a:cxn>
                <a:cxn ang="0">
                  <a:pos x="0" y="1594"/>
                </a:cxn>
                <a:cxn ang="0">
                  <a:pos x="2" y="1615"/>
                </a:cxn>
                <a:cxn ang="0">
                  <a:pos x="8" y="1636"/>
                </a:cxn>
                <a:cxn ang="0">
                  <a:pos x="13" y="1649"/>
                </a:cxn>
                <a:cxn ang="0">
                  <a:pos x="3503" y="83"/>
                </a:cxn>
              </a:cxnLst>
              <a:rect l="0" t="0" r="r" b="b"/>
              <a:pathLst>
                <a:path w="3503" h="1649">
                  <a:moveTo>
                    <a:pt x="3503" y="83"/>
                  </a:move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3" y="1649"/>
                  </a:lnTo>
                  <a:lnTo>
                    <a:pt x="3503" y="83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03" name="Freeform 1107"/>
            <p:cNvSpPr>
              <a:spLocks/>
            </p:cNvSpPr>
            <p:nvPr/>
          </p:nvSpPr>
          <p:spPr bwMode="auto">
            <a:xfrm>
              <a:off x="3533" y="3064"/>
              <a:ext cx="2" cy="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9" y="0"/>
                </a:cxn>
                <a:cxn ang="0">
                  <a:pos x="16" y="2"/>
                </a:cxn>
                <a:cxn ang="0">
                  <a:pos x="22" y="7"/>
                </a:cxn>
                <a:cxn ang="0">
                  <a:pos x="26" y="13"/>
                </a:cxn>
                <a:cxn ang="0">
                  <a:pos x="28" y="21"/>
                </a:cxn>
                <a:cxn ang="0">
                  <a:pos x="27" y="29"/>
                </a:cxn>
                <a:cxn ang="0">
                  <a:pos x="23" y="35"/>
                </a:cxn>
                <a:cxn ang="0">
                  <a:pos x="16" y="40"/>
                </a:cxn>
                <a:cxn ang="0">
                  <a:pos x="0" y="2"/>
                </a:cxn>
              </a:cxnLst>
              <a:rect l="0" t="0" r="r" b="b"/>
              <a:pathLst>
                <a:path w="28" h="40">
                  <a:moveTo>
                    <a:pt x="0" y="2"/>
                  </a:moveTo>
                  <a:lnTo>
                    <a:pt x="9" y="0"/>
                  </a:lnTo>
                  <a:lnTo>
                    <a:pt x="16" y="2"/>
                  </a:lnTo>
                  <a:lnTo>
                    <a:pt x="22" y="7"/>
                  </a:lnTo>
                  <a:lnTo>
                    <a:pt x="26" y="13"/>
                  </a:lnTo>
                  <a:lnTo>
                    <a:pt x="28" y="21"/>
                  </a:lnTo>
                  <a:lnTo>
                    <a:pt x="27" y="29"/>
                  </a:lnTo>
                  <a:lnTo>
                    <a:pt x="23" y="35"/>
                  </a:lnTo>
                  <a:lnTo>
                    <a:pt x="16" y="4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04" name="Freeform 1108"/>
            <p:cNvSpPr>
              <a:spLocks/>
            </p:cNvSpPr>
            <p:nvPr/>
          </p:nvSpPr>
          <p:spPr bwMode="auto">
            <a:xfrm>
              <a:off x="3374" y="3064"/>
              <a:ext cx="160" cy="90"/>
            </a:xfrm>
            <a:custGeom>
              <a:avLst/>
              <a:gdLst/>
              <a:ahLst/>
              <a:cxnLst>
                <a:cxn ang="0">
                  <a:pos x="8" y="1596"/>
                </a:cxn>
                <a:cxn ang="0">
                  <a:pos x="0" y="1577"/>
                </a:cxn>
                <a:cxn ang="0">
                  <a:pos x="3513" y="0"/>
                </a:cxn>
                <a:cxn ang="0">
                  <a:pos x="3529" y="38"/>
                </a:cxn>
                <a:cxn ang="0">
                  <a:pos x="16" y="1614"/>
                </a:cxn>
                <a:cxn ang="0">
                  <a:pos x="8" y="1596"/>
                </a:cxn>
              </a:cxnLst>
              <a:rect l="0" t="0" r="r" b="b"/>
              <a:pathLst>
                <a:path w="3529" h="1614">
                  <a:moveTo>
                    <a:pt x="8" y="1596"/>
                  </a:moveTo>
                  <a:lnTo>
                    <a:pt x="0" y="1577"/>
                  </a:lnTo>
                  <a:lnTo>
                    <a:pt x="3513" y="0"/>
                  </a:lnTo>
                  <a:lnTo>
                    <a:pt x="3529" y="38"/>
                  </a:lnTo>
                  <a:lnTo>
                    <a:pt x="16" y="1614"/>
                  </a:lnTo>
                  <a:lnTo>
                    <a:pt x="8" y="1596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05" name="Freeform 1109"/>
            <p:cNvSpPr>
              <a:spLocks/>
            </p:cNvSpPr>
            <p:nvPr/>
          </p:nvSpPr>
          <p:spPr bwMode="auto">
            <a:xfrm>
              <a:off x="3373" y="3152"/>
              <a:ext cx="1" cy="2"/>
            </a:xfrm>
            <a:custGeom>
              <a:avLst/>
              <a:gdLst/>
              <a:ahLst/>
              <a:cxnLst>
                <a:cxn ang="0">
                  <a:pos x="28" y="37"/>
                </a:cxn>
                <a:cxn ang="0">
                  <a:pos x="19" y="40"/>
                </a:cxn>
                <a:cxn ang="0">
                  <a:pos x="12" y="37"/>
                </a:cxn>
                <a:cxn ang="0">
                  <a:pos x="6" y="33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1" y="11"/>
                </a:cxn>
                <a:cxn ang="0">
                  <a:pos x="5" y="5"/>
                </a:cxn>
                <a:cxn ang="0">
                  <a:pos x="12" y="0"/>
                </a:cxn>
                <a:cxn ang="0">
                  <a:pos x="28" y="37"/>
                </a:cxn>
              </a:cxnLst>
              <a:rect l="0" t="0" r="r" b="b"/>
              <a:pathLst>
                <a:path w="28" h="40">
                  <a:moveTo>
                    <a:pt x="28" y="37"/>
                  </a:moveTo>
                  <a:lnTo>
                    <a:pt x="19" y="40"/>
                  </a:lnTo>
                  <a:lnTo>
                    <a:pt x="12" y="37"/>
                  </a:lnTo>
                  <a:lnTo>
                    <a:pt x="6" y="33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5" y="5"/>
                  </a:lnTo>
                  <a:lnTo>
                    <a:pt x="12" y="0"/>
                  </a:lnTo>
                  <a:lnTo>
                    <a:pt x="28" y="37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06" name="Freeform 1110"/>
            <p:cNvSpPr>
              <a:spLocks/>
            </p:cNvSpPr>
            <p:nvPr/>
          </p:nvSpPr>
          <p:spPr bwMode="auto">
            <a:xfrm>
              <a:off x="3537" y="3075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9" y="0"/>
                </a:cxn>
                <a:cxn ang="0">
                  <a:pos x="16" y="2"/>
                </a:cxn>
                <a:cxn ang="0">
                  <a:pos x="22" y="6"/>
                </a:cxn>
                <a:cxn ang="0">
                  <a:pos x="26" y="13"/>
                </a:cxn>
                <a:cxn ang="0">
                  <a:pos x="28" y="21"/>
                </a:cxn>
                <a:cxn ang="0">
                  <a:pos x="27" y="29"/>
                </a:cxn>
                <a:cxn ang="0">
                  <a:pos x="23" y="35"/>
                </a:cxn>
                <a:cxn ang="0">
                  <a:pos x="16" y="40"/>
                </a:cxn>
                <a:cxn ang="0">
                  <a:pos x="0" y="2"/>
                </a:cxn>
              </a:cxnLst>
              <a:rect l="0" t="0" r="r" b="b"/>
              <a:pathLst>
                <a:path w="28" h="40">
                  <a:moveTo>
                    <a:pt x="0" y="2"/>
                  </a:moveTo>
                  <a:lnTo>
                    <a:pt x="9" y="0"/>
                  </a:lnTo>
                  <a:lnTo>
                    <a:pt x="16" y="2"/>
                  </a:lnTo>
                  <a:lnTo>
                    <a:pt x="22" y="6"/>
                  </a:lnTo>
                  <a:lnTo>
                    <a:pt x="26" y="13"/>
                  </a:lnTo>
                  <a:lnTo>
                    <a:pt x="28" y="21"/>
                  </a:lnTo>
                  <a:lnTo>
                    <a:pt x="27" y="29"/>
                  </a:lnTo>
                  <a:lnTo>
                    <a:pt x="23" y="35"/>
                  </a:lnTo>
                  <a:lnTo>
                    <a:pt x="16" y="4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07" name="Freeform 1111"/>
            <p:cNvSpPr>
              <a:spLocks/>
            </p:cNvSpPr>
            <p:nvPr/>
          </p:nvSpPr>
          <p:spPr bwMode="auto">
            <a:xfrm>
              <a:off x="3377" y="3075"/>
              <a:ext cx="161" cy="91"/>
            </a:xfrm>
            <a:custGeom>
              <a:avLst/>
              <a:gdLst/>
              <a:ahLst/>
              <a:cxnLst>
                <a:cxn ang="0">
                  <a:pos x="8" y="1614"/>
                </a:cxn>
                <a:cxn ang="0">
                  <a:pos x="0" y="1595"/>
                </a:cxn>
                <a:cxn ang="0">
                  <a:pos x="3531" y="0"/>
                </a:cxn>
                <a:cxn ang="0">
                  <a:pos x="3547" y="38"/>
                </a:cxn>
                <a:cxn ang="0">
                  <a:pos x="17" y="1633"/>
                </a:cxn>
                <a:cxn ang="0">
                  <a:pos x="8" y="1614"/>
                </a:cxn>
              </a:cxnLst>
              <a:rect l="0" t="0" r="r" b="b"/>
              <a:pathLst>
                <a:path w="3547" h="1633">
                  <a:moveTo>
                    <a:pt x="8" y="1614"/>
                  </a:moveTo>
                  <a:lnTo>
                    <a:pt x="0" y="1595"/>
                  </a:lnTo>
                  <a:lnTo>
                    <a:pt x="3531" y="0"/>
                  </a:lnTo>
                  <a:lnTo>
                    <a:pt x="3547" y="38"/>
                  </a:lnTo>
                  <a:lnTo>
                    <a:pt x="17" y="1633"/>
                  </a:lnTo>
                  <a:lnTo>
                    <a:pt x="8" y="1614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08" name="Freeform 1112"/>
            <p:cNvSpPr>
              <a:spLocks/>
            </p:cNvSpPr>
            <p:nvPr/>
          </p:nvSpPr>
          <p:spPr bwMode="auto">
            <a:xfrm>
              <a:off x="3376" y="3164"/>
              <a:ext cx="2" cy="2"/>
            </a:xfrm>
            <a:custGeom>
              <a:avLst/>
              <a:gdLst/>
              <a:ahLst/>
              <a:cxnLst>
                <a:cxn ang="0">
                  <a:pos x="29" y="38"/>
                </a:cxn>
                <a:cxn ang="0">
                  <a:pos x="19" y="40"/>
                </a:cxn>
                <a:cxn ang="0">
                  <a:pos x="12" y="38"/>
                </a:cxn>
                <a:cxn ang="0">
                  <a:pos x="6" y="34"/>
                </a:cxn>
                <a:cxn ang="0">
                  <a:pos x="2" y="27"/>
                </a:cxn>
                <a:cxn ang="0">
                  <a:pos x="0" y="19"/>
                </a:cxn>
                <a:cxn ang="0">
                  <a:pos x="1" y="12"/>
                </a:cxn>
                <a:cxn ang="0">
                  <a:pos x="5" y="6"/>
                </a:cxn>
                <a:cxn ang="0">
                  <a:pos x="12" y="0"/>
                </a:cxn>
                <a:cxn ang="0">
                  <a:pos x="29" y="38"/>
                </a:cxn>
              </a:cxnLst>
              <a:rect l="0" t="0" r="r" b="b"/>
              <a:pathLst>
                <a:path w="29" h="40">
                  <a:moveTo>
                    <a:pt x="29" y="38"/>
                  </a:moveTo>
                  <a:lnTo>
                    <a:pt x="19" y="40"/>
                  </a:lnTo>
                  <a:lnTo>
                    <a:pt x="12" y="38"/>
                  </a:lnTo>
                  <a:lnTo>
                    <a:pt x="6" y="34"/>
                  </a:lnTo>
                  <a:lnTo>
                    <a:pt x="2" y="27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2" y="0"/>
                  </a:lnTo>
                  <a:lnTo>
                    <a:pt x="29" y="38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09" name="Freeform 1113"/>
            <p:cNvSpPr>
              <a:spLocks/>
            </p:cNvSpPr>
            <p:nvPr/>
          </p:nvSpPr>
          <p:spPr bwMode="auto">
            <a:xfrm>
              <a:off x="3368" y="3169"/>
              <a:ext cx="50" cy="122"/>
            </a:xfrm>
            <a:custGeom>
              <a:avLst/>
              <a:gdLst/>
              <a:ahLst/>
              <a:cxnLst>
                <a:cxn ang="0">
                  <a:pos x="230" y="56"/>
                </a:cxn>
                <a:cxn ang="0">
                  <a:pos x="1103" y="2072"/>
                </a:cxn>
                <a:cxn ang="0">
                  <a:pos x="1067" y="2201"/>
                </a:cxn>
                <a:cxn ang="0">
                  <a:pos x="1031" y="2186"/>
                </a:cxn>
                <a:cxn ang="0">
                  <a:pos x="994" y="2172"/>
                </a:cxn>
                <a:cxn ang="0">
                  <a:pos x="958" y="2155"/>
                </a:cxn>
                <a:cxn ang="0">
                  <a:pos x="921" y="2138"/>
                </a:cxn>
                <a:cxn ang="0">
                  <a:pos x="886" y="2119"/>
                </a:cxn>
                <a:cxn ang="0">
                  <a:pos x="850" y="2100"/>
                </a:cxn>
                <a:cxn ang="0">
                  <a:pos x="814" y="2079"/>
                </a:cxn>
                <a:cxn ang="0">
                  <a:pos x="780" y="2058"/>
                </a:cxn>
                <a:cxn ang="0">
                  <a:pos x="745" y="2036"/>
                </a:cxn>
                <a:cxn ang="0">
                  <a:pos x="711" y="2012"/>
                </a:cxn>
                <a:cxn ang="0">
                  <a:pos x="677" y="1988"/>
                </a:cxn>
                <a:cxn ang="0">
                  <a:pos x="644" y="1964"/>
                </a:cxn>
                <a:cxn ang="0">
                  <a:pos x="610" y="1939"/>
                </a:cxn>
                <a:cxn ang="0">
                  <a:pos x="579" y="1911"/>
                </a:cxn>
                <a:cxn ang="0">
                  <a:pos x="547" y="1884"/>
                </a:cxn>
                <a:cxn ang="0">
                  <a:pos x="515" y="1856"/>
                </a:cxn>
                <a:cxn ang="0">
                  <a:pos x="485" y="1827"/>
                </a:cxn>
                <a:cxn ang="0">
                  <a:pos x="455" y="1797"/>
                </a:cxn>
                <a:cxn ang="0">
                  <a:pos x="426" y="1767"/>
                </a:cxn>
                <a:cxn ang="0">
                  <a:pos x="397" y="1736"/>
                </a:cxn>
                <a:cxn ang="0">
                  <a:pos x="370" y="1705"/>
                </a:cxn>
                <a:cxn ang="0">
                  <a:pos x="342" y="1672"/>
                </a:cxn>
                <a:cxn ang="0">
                  <a:pos x="316" y="1638"/>
                </a:cxn>
                <a:cxn ang="0">
                  <a:pos x="291" y="1604"/>
                </a:cxn>
                <a:cxn ang="0">
                  <a:pos x="267" y="1571"/>
                </a:cxn>
                <a:cxn ang="0">
                  <a:pos x="243" y="1536"/>
                </a:cxn>
                <a:cxn ang="0">
                  <a:pos x="221" y="1500"/>
                </a:cxn>
                <a:cxn ang="0">
                  <a:pos x="199" y="1463"/>
                </a:cxn>
                <a:cxn ang="0">
                  <a:pos x="178" y="1427"/>
                </a:cxn>
                <a:cxn ang="0">
                  <a:pos x="158" y="1389"/>
                </a:cxn>
                <a:cxn ang="0">
                  <a:pos x="140" y="1351"/>
                </a:cxn>
                <a:cxn ang="0">
                  <a:pos x="123" y="1314"/>
                </a:cxn>
                <a:cxn ang="0">
                  <a:pos x="94" y="1241"/>
                </a:cxn>
                <a:cxn ang="0">
                  <a:pos x="70" y="1164"/>
                </a:cxn>
                <a:cxn ang="0">
                  <a:pos x="49" y="1083"/>
                </a:cxn>
                <a:cxn ang="0">
                  <a:pos x="32" y="997"/>
                </a:cxn>
                <a:cxn ang="0">
                  <a:pos x="19" y="910"/>
                </a:cxn>
                <a:cxn ang="0">
                  <a:pos x="8" y="822"/>
                </a:cxn>
                <a:cxn ang="0">
                  <a:pos x="2" y="732"/>
                </a:cxn>
                <a:cxn ang="0">
                  <a:pos x="0" y="641"/>
                </a:cxn>
                <a:cxn ang="0">
                  <a:pos x="2" y="551"/>
                </a:cxn>
                <a:cxn ang="0">
                  <a:pos x="8" y="463"/>
                </a:cxn>
                <a:cxn ang="0">
                  <a:pos x="18" y="375"/>
                </a:cxn>
                <a:cxn ang="0">
                  <a:pos x="31" y="292"/>
                </a:cxn>
                <a:cxn ang="0">
                  <a:pos x="48" y="212"/>
                </a:cxn>
                <a:cxn ang="0">
                  <a:pos x="69" y="136"/>
                </a:cxn>
                <a:cxn ang="0">
                  <a:pos x="94" y="65"/>
                </a:cxn>
                <a:cxn ang="0">
                  <a:pos x="123" y="0"/>
                </a:cxn>
                <a:cxn ang="0">
                  <a:pos x="230" y="56"/>
                </a:cxn>
              </a:cxnLst>
              <a:rect l="0" t="0" r="r" b="b"/>
              <a:pathLst>
                <a:path w="1103" h="2201">
                  <a:moveTo>
                    <a:pt x="230" y="56"/>
                  </a:moveTo>
                  <a:lnTo>
                    <a:pt x="1103" y="2072"/>
                  </a:lnTo>
                  <a:lnTo>
                    <a:pt x="1067" y="2201"/>
                  </a:lnTo>
                  <a:lnTo>
                    <a:pt x="1031" y="2186"/>
                  </a:lnTo>
                  <a:lnTo>
                    <a:pt x="994" y="2172"/>
                  </a:lnTo>
                  <a:lnTo>
                    <a:pt x="958" y="2155"/>
                  </a:lnTo>
                  <a:lnTo>
                    <a:pt x="921" y="2138"/>
                  </a:lnTo>
                  <a:lnTo>
                    <a:pt x="886" y="2119"/>
                  </a:lnTo>
                  <a:lnTo>
                    <a:pt x="850" y="2100"/>
                  </a:lnTo>
                  <a:lnTo>
                    <a:pt x="814" y="2079"/>
                  </a:lnTo>
                  <a:lnTo>
                    <a:pt x="780" y="2058"/>
                  </a:lnTo>
                  <a:lnTo>
                    <a:pt x="745" y="2036"/>
                  </a:lnTo>
                  <a:lnTo>
                    <a:pt x="711" y="2012"/>
                  </a:lnTo>
                  <a:lnTo>
                    <a:pt x="677" y="1988"/>
                  </a:lnTo>
                  <a:lnTo>
                    <a:pt x="644" y="1964"/>
                  </a:lnTo>
                  <a:lnTo>
                    <a:pt x="610" y="1939"/>
                  </a:lnTo>
                  <a:lnTo>
                    <a:pt x="579" y="1911"/>
                  </a:lnTo>
                  <a:lnTo>
                    <a:pt x="547" y="1884"/>
                  </a:lnTo>
                  <a:lnTo>
                    <a:pt x="515" y="1856"/>
                  </a:lnTo>
                  <a:lnTo>
                    <a:pt x="485" y="1827"/>
                  </a:lnTo>
                  <a:lnTo>
                    <a:pt x="455" y="1797"/>
                  </a:lnTo>
                  <a:lnTo>
                    <a:pt x="426" y="1767"/>
                  </a:lnTo>
                  <a:lnTo>
                    <a:pt x="397" y="1736"/>
                  </a:lnTo>
                  <a:lnTo>
                    <a:pt x="370" y="1705"/>
                  </a:lnTo>
                  <a:lnTo>
                    <a:pt x="342" y="1672"/>
                  </a:lnTo>
                  <a:lnTo>
                    <a:pt x="316" y="1638"/>
                  </a:lnTo>
                  <a:lnTo>
                    <a:pt x="291" y="1604"/>
                  </a:lnTo>
                  <a:lnTo>
                    <a:pt x="267" y="1571"/>
                  </a:lnTo>
                  <a:lnTo>
                    <a:pt x="243" y="1536"/>
                  </a:lnTo>
                  <a:lnTo>
                    <a:pt x="221" y="1500"/>
                  </a:lnTo>
                  <a:lnTo>
                    <a:pt x="199" y="1463"/>
                  </a:lnTo>
                  <a:lnTo>
                    <a:pt x="178" y="1427"/>
                  </a:lnTo>
                  <a:lnTo>
                    <a:pt x="158" y="1389"/>
                  </a:lnTo>
                  <a:lnTo>
                    <a:pt x="140" y="1351"/>
                  </a:lnTo>
                  <a:lnTo>
                    <a:pt x="123" y="1314"/>
                  </a:lnTo>
                  <a:lnTo>
                    <a:pt x="94" y="1241"/>
                  </a:lnTo>
                  <a:lnTo>
                    <a:pt x="70" y="1164"/>
                  </a:lnTo>
                  <a:lnTo>
                    <a:pt x="49" y="1083"/>
                  </a:lnTo>
                  <a:lnTo>
                    <a:pt x="32" y="997"/>
                  </a:lnTo>
                  <a:lnTo>
                    <a:pt x="19" y="910"/>
                  </a:lnTo>
                  <a:lnTo>
                    <a:pt x="8" y="822"/>
                  </a:lnTo>
                  <a:lnTo>
                    <a:pt x="2" y="732"/>
                  </a:lnTo>
                  <a:lnTo>
                    <a:pt x="0" y="641"/>
                  </a:lnTo>
                  <a:lnTo>
                    <a:pt x="2" y="551"/>
                  </a:lnTo>
                  <a:lnTo>
                    <a:pt x="8" y="463"/>
                  </a:lnTo>
                  <a:lnTo>
                    <a:pt x="18" y="375"/>
                  </a:lnTo>
                  <a:lnTo>
                    <a:pt x="31" y="292"/>
                  </a:lnTo>
                  <a:lnTo>
                    <a:pt x="48" y="212"/>
                  </a:lnTo>
                  <a:lnTo>
                    <a:pt x="69" y="136"/>
                  </a:lnTo>
                  <a:lnTo>
                    <a:pt x="94" y="65"/>
                  </a:lnTo>
                  <a:lnTo>
                    <a:pt x="123" y="0"/>
                  </a:lnTo>
                  <a:lnTo>
                    <a:pt x="230" y="56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10" name="Freeform 1114"/>
            <p:cNvSpPr>
              <a:spLocks/>
            </p:cNvSpPr>
            <p:nvPr/>
          </p:nvSpPr>
          <p:spPr bwMode="auto">
            <a:xfrm>
              <a:off x="3367" y="3169"/>
              <a:ext cx="50" cy="122"/>
            </a:xfrm>
            <a:custGeom>
              <a:avLst/>
              <a:gdLst/>
              <a:ahLst/>
              <a:cxnLst>
                <a:cxn ang="0">
                  <a:pos x="230" y="56"/>
                </a:cxn>
                <a:cxn ang="0">
                  <a:pos x="1103" y="2072"/>
                </a:cxn>
                <a:cxn ang="0">
                  <a:pos x="1067" y="2202"/>
                </a:cxn>
                <a:cxn ang="0">
                  <a:pos x="1030" y="2187"/>
                </a:cxn>
                <a:cxn ang="0">
                  <a:pos x="994" y="2172"/>
                </a:cxn>
                <a:cxn ang="0">
                  <a:pos x="958" y="2155"/>
                </a:cxn>
                <a:cxn ang="0">
                  <a:pos x="921" y="2138"/>
                </a:cxn>
                <a:cxn ang="0">
                  <a:pos x="886" y="2119"/>
                </a:cxn>
                <a:cxn ang="0">
                  <a:pos x="850" y="2100"/>
                </a:cxn>
                <a:cxn ang="0">
                  <a:pos x="814" y="2079"/>
                </a:cxn>
                <a:cxn ang="0">
                  <a:pos x="779" y="2058"/>
                </a:cxn>
                <a:cxn ang="0">
                  <a:pos x="745" y="2036"/>
                </a:cxn>
                <a:cxn ang="0">
                  <a:pos x="711" y="2013"/>
                </a:cxn>
                <a:cxn ang="0">
                  <a:pos x="676" y="1989"/>
                </a:cxn>
                <a:cxn ang="0">
                  <a:pos x="644" y="1964"/>
                </a:cxn>
                <a:cxn ang="0">
                  <a:pos x="610" y="1939"/>
                </a:cxn>
                <a:cxn ang="0">
                  <a:pos x="578" y="1912"/>
                </a:cxn>
                <a:cxn ang="0">
                  <a:pos x="547" y="1884"/>
                </a:cxn>
                <a:cxn ang="0">
                  <a:pos x="515" y="1857"/>
                </a:cxn>
                <a:cxn ang="0">
                  <a:pos x="485" y="1827"/>
                </a:cxn>
                <a:cxn ang="0">
                  <a:pos x="455" y="1798"/>
                </a:cxn>
                <a:cxn ang="0">
                  <a:pos x="425" y="1767"/>
                </a:cxn>
                <a:cxn ang="0">
                  <a:pos x="397" y="1737"/>
                </a:cxn>
                <a:cxn ang="0">
                  <a:pos x="369" y="1705"/>
                </a:cxn>
                <a:cxn ang="0">
                  <a:pos x="342" y="1672"/>
                </a:cxn>
                <a:cxn ang="0">
                  <a:pos x="316" y="1639"/>
                </a:cxn>
                <a:cxn ang="0">
                  <a:pos x="291" y="1605"/>
                </a:cxn>
                <a:cxn ang="0">
                  <a:pos x="266" y="1571"/>
                </a:cxn>
                <a:cxn ang="0">
                  <a:pos x="243" y="1536"/>
                </a:cxn>
                <a:cxn ang="0">
                  <a:pos x="220" y="1500"/>
                </a:cxn>
                <a:cxn ang="0">
                  <a:pos x="199" y="1464"/>
                </a:cxn>
                <a:cxn ang="0">
                  <a:pos x="178" y="1428"/>
                </a:cxn>
                <a:cxn ang="0">
                  <a:pos x="158" y="1390"/>
                </a:cxn>
                <a:cxn ang="0">
                  <a:pos x="140" y="1352"/>
                </a:cxn>
                <a:cxn ang="0">
                  <a:pos x="123" y="1314"/>
                </a:cxn>
                <a:cxn ang="0">
                  <a:pos x="94" y="1241"/>
                </a:cxn>
                <a:cxn ang="0">
                  <a:pos x="69" y="1164"/>
                </a:cxn>
                <a:cxn ang="0">
                  <a:pos x="49" y="1083"/>
                </a:cxn>
                <a:cxn ang="0">
                  <a:pos x="32" y="998"/>
                </a:cxn>
                <a:cxn ang="0">
                  <a:pos x="18" y="910"/>
                </a:cxn>
                <a:cxn ang="0">
                  <a:pos x="8" y="823"/>
                </a:cxn>
                <a:cxn ang="0">
                  <a:pos x="2" y="732"/>
                </a:cxn>
                <a:cxn ang="0">
                  <a:pos x="0" y="641"/>
                </a:cxn>
                <a:cxn ang="0">
                  <a:pos x="2" y="552"/>
                </a:cxn>
                <a:cxn ang="0">
                  <a:pos x="8" y="463"/>
                </a:cxn>
                <a:cxn ang="0">
                  <a:pos x="17" y="376"/>
                </a:cxn>
                <a:cxn ang="0">
                  <a:pos x="31" y="292"/>
                </a:cxn>
                <a:cxn ang="0">
                  <a:pos x="48" y="212"/>
                </a:cxn>
                <a:cxn ang="0">
                  <a:pos x="68" y="136"/>
                </a:cxn>
                <a:cxn ang="0">
                  <a:pos x="94" y="66"/>
                </a:cxn>
                <a:cxn ang="0">
                  <a:pos x="123" y="0"/>
                </a:cxn>
                <a:cxn ang="0">
                  <a:pos x="230" y="56"/>
                </a:cxn>
              </a:cxnLst>
              <a:rect l="0" t="0" r="r" b="b"/>
              <a:pathLst>
                <a:path w="1103" h="2202">
                  <a:moveTo>
                    <a:pt x="230" y="56"/>
                  </a:moveTo>
                  <a:lnTo>
                    <a:pt x="1103" y="2072"/>
                  </a:lnTo>
                  <a:lnTo>
                    <a:pt x="1067" y="2202"/>
                  </a:lnTo>
                  <a:lnTo>
                    <a:pt x="1030" y="2187"/>
                  </a:lnTo>
                  <a:lnTo>
                    <a:pt x="994" y="2172"/>
                  </a:lnTo>
                  <a:lnTo>
                    <a:pt x="958" y="2155"/>
                  </a:lnTo>
                  <a:lnTo>
                    <a:pt x="921" y="2138"/>
                  </a:lnTo>
                  <a:lnTo>
                    <a:pt x="886" y="2119"/>
                  </a:lnTo>
                  <a:lnTo>
                    <a:pt x="850" y="2100"/>
                  </a:lnTo>
                  <a:lnTo>
                    <a:pt x="814" y="2079"/>
                  </a:lnTo>
                  <a:lnTo>
                    <a:pt x="779" y="2058"/>
                  </a:lnTo>
                  <a:lnTo>
                    <a:pt x="745" y="2036"/>
                  </a:lnTo>
                  <a:lnTo>
                    <a:pt x="711" y="2013"/>
                  </a:lnTo>
                  <a:lnTo>
                    <a:pt x="676" y="1989"/>
                  </a:lnTo>
                  <a:lnTo>
                    <a:pt x="644" y="1964"/>
                  </a:lnTo>
                  <a:lnTo>
                    <a:pt x="610" y="1939"/>
                  </a:lnTo>
                  <a:lnTo>
                    <a:pt x="578" y="1912"/>
                  </a:lnTo>
                  <a:lnTo>
                    <a:pt x="547" y="1884"/>
                  </a:lnTo>
                  <a:lnTo>
                    <a:pt x="515" y="1857"/>
                  </a:lnTo>
                  <a:lnTo>
                    <a:pt x="485" y="1827"/>
                  </a:lnTo>
                  <a:lnTo>
                    <a:pt x="455" y="1798"/>
                  </a:lnTo>
                  <a:lnTo>
                    <a:pt x="425" y="1767"/>
                  </a:lnTo>
                  <a:lnTo>
                    <a:pt x="397" y="1737"/>
                  </a:lnTo>
                  <a:lnTo>
                    <a:pt x="369" y="1705"/>
                  </a:lnTo>
                  <a:lnTo>
                    <a:pt x="342" y="1672"/>
                  </a:lnTo>
                  <a:lnTo>
                    <a:pt x="316" y="1639"/>
                  </a:lnTo>
                  <a:lnTo>
                    <a:pt x="291" y="1605"/>
                  </a:lnTo>
                  <a:lnTo>
                    <a:pt x="266" y="1571"/>
                  </a:lnTo>
                  <a:lnTo>
                    <a:pt x="243" y="1536"/>
                  </a:lnTo>
                  <a:lnTo>
                    <a:pt x="220" y="1500"/>
                  </a:lnTo>
                  <a:lnTo>
                    <a:pt x="199" y="1464"/>
                  </a:lnTo>
                  <a:lnTo>
                    <a:pt x="178" y="1428"/>
                  </a:lnTo>
                  <a:lnTo>
                    <a:pt x="158" y="1390"/>
                  </a:lnTo>
                  <a:lnTo>
                    <a:pt x="140" y="1352"/>
                  </a:lnTo>
                  <a:lnTo>
                    <a:pt x="123" y="1314"/>
                  </a:lnTo>
                  <a:lnTo>
                    <a:pt x="94" y="1241"/>
                  </a:lnTo>
                  <a:lnTo>
                    <a:pt x="69" y="1164"/>
                  </a:lnTo>
                  <a:lnTo>
                    <a:pt x="49" y="1083"/>
                  </a:lnTo>
                  <a:lnTo>
                    <a:pt x="32" y="998"/>
                  </a:lnTo>
                  <a:lnTo>
                    <a:pt x="18" y="910"/>
                  </a:lnTo>
                  <a:lnTo>
                    <a:pt x="8" y="823"/>
                  </a:lnTo>
                  <a:lnTo>
                    <a:pt x="2" y="732"/>
                  </a:lnTo>
                  <a:lnTo>
                    <a:pt x="0" y="641"/>
                  </a:lnTo>
                  <a:lnTo>
                    <a:pt x="2" y="552"/>
                  </a:lnTo>
                  <a:lnTo>
                    <a:pt x="8" y="463"/>
                  </a:lnTo>
                  <a:lnTo>
                    <a:pt x="17" y="376"/>
                  </a:lnTo>
                  <a:lnTo>
                    <a:pt x="31" y="292"/>
                  </a:lnTo>
                  <a:lnTo>
                    <a:pt x="48" y="212"/>
                  </a:lnTo>
                  <a:lnTo>
                    <a:pt x="68" y="136"/>
                  </a:lnTo>
                  <a:lnTo>
                    <a:pt x="94" y="66"/>
                  </a:lnTo>
                  <a:lnTo>
                    <a:pt x="123" y="0"/>
                  </a:lnTo>
                  <a:lnTo>
                    <a:pt x="230" y="5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11" name="Freeform 1115"/>
            <p:cNvSpPr>
              <a:spLocks/>
            </p:cNvSpPr>
            <p:nvPr/>
          </p:nvSpPr>
          <p:spPr bwMode="auto">
            <a:xfrm>
              <a:off x="3544" y="3074"/>
              <a:ext cx="52" cy="121"/>
            </a:xfrm>
            <a:custGeom>
              <a:avLst/>
              <a:gdLst/>
              <a:ahLst/>
              <a:cxnLst>
                <a:cxn ang="0">
                  <a:pos x="917" y="2127"/>
                </a:cxn>
                <a:cxn ang="0">
                  <a:pos x="0" y="131"/>
                </a:cxn>
                <a:cxn ang="0">
                  <a:pos x="32" y="0"/>
                </a:cxn>
                <a:cxn ang="0">
                  <a:pos x="69" y="14"/>
                </a:cxn>
                <a:cxn ang="0">
                  <a:pos x="106" y="29"/>
                </a:cxn>
                <a:cxn ang="0">
                  <a:pos x="142" y="44"/>
                </a:cxn>
                <a:cxn ang="0">
                  <a:pos x="179" y="60"/>
                </a:cxn>
                <a:cxn ang="0">
                  <a:pos x="216" y="78"/>
                </a:cxn>
                <a:cxn ang="0">
                  <a:pos x="252" y="96"/>
                </a:cxn>
                <a:cxn ang="0">
                  <a:pos x="287" y="116"/>
                </a:cxn>
                <a:cxn ang="0">
                  <a:pos x="323" y="136"/>
                </a:cxn>
                <a:cxn ang="0">
                  <a:pos x="358" y="159"/>
                </a:cxn>
                <a:cxn ang="0">
                  <a:pos x="392" y="181"/>
                </a:cxn>
                <a:cxn ang="0">
                  <a:pos x="427" y="204"/>
                </a:cxn>
                <a:cxn ang="0">
                  <a:pos x="461" y="228"/>
                </a:cxn>
                <a:cxn ang="0">
                  <a:pos x="494" y="252"/>
                </a:cxn>
                <a:cxn ang="0">
                  <a:pos x="527" y="279"/>
                </a:cxn>
                <a:cxn ang="0">
                  <a:pos x="560" y="305"/>
                </a:cxn>
                <a:cxn ang="0">
                  <a:pos x="591" y="332"/>
                </a:cxn>
                <a:cxn ang="0">
                  <a:pos x="623" y="361"/>
                </a:cxn>
                <a:cxn ang="0">
                  <a:pos x="653" y="389"/>
                </a:cxn>
                <a:cxn ang="0">
                  <a:pos x="683" y="419"/>
                </a:cxn>
                <a:cxn ang="0">
                  <a:pos x="713" y="449"/>
                </a:cxn>
                <a:cxn ang="0">
                  <a:pos x="741" y="481"/>
                </a:cxn>
                <a:cxn ang="0">
                  <a:pos x="769" y="513"/>
                </a:cxn>
                <a:cxn ang="0">
                  <a:pos x="795" y="545"/>
                </a:cxn>
                <a:cxn ang="0">
                  <a:pos x="822" y="578"/>
                </a:cxn>
                <a:cxn ang="0">
                  <a:pos x="846" y="612"/>
                </a:cxn>
                <a:cxn ang="0">
                  <a:pos x="871" y="647"/>
                </a:cxn>
                <a:cxn ang="0">
                  <a:pos x="894" y="681"/>
                </a:cxn>
                <a:cxn ang="0">
                  <a:pos x="917" y="717"/>
                </a:cxn>
                <a:cxn ang="0">
                  <a:pos x="938" y="754"/>
                </a:cxn>
                <a:cxn ang="0">
                  <a:pos x="958" y="791"/>
                </a:cxn>
                <a:cxn ang="0">
                  <a:pos x="978" y="828"/>
                </a:cxn>
                <a:cxn ang="0">
                  <a:pos x="996" y="866"/>
                </a:cxn>
                <a:cxn ang="0">
                  <a:pos x="1026" y="938"/>
                </a:cxn>
                <a:cxn ang="0">
                  <a:pos x="1052" y="1015"/>
                </a:cxn>
                <a:cxn ang="0">
                  <a:pos x="1075" y="1096"/>
                </a:cxn>
                <a:cxn ang="0">
                  <a:pos x="1094" y="1180"/>
                </a:cxn>
                <a:cxn ang="0">
                  <a:pos x="1109" y="1266"/>
                </a:cxn>
                <a:cxn ang="0">
                  <a:pos x="1121" y="1356"/>
                </a:cxn>
                <a:cxn ang="0">
                  <a:pos x="1129" y="1446"/>
                </a:cxn>
                <a:cxn ang="0">
                  <a:pos x="1133" y="1536"/>
                </a:cxn>
                <a:cxn ang="0">
                  <a:pos x="1133" y="1626"/>
                </a:cxn>
                <a:cxn ang="0">
                  <a:pos x="1130" y="1716"/>
                </a:cxn>
                <a:cxn ang="0">
                  <a:pos x="1122" y="1802"/>
                </a:cxn>
                <a:cxn ang="0">
                  <a:pos x="1110" y="1886"/>
                </a:cxn>
                <a:cxn ang="0">
                  <a:pos x="1095" y="1967"/>
                </a:cxn>
                <a:cxn ang="0">
                  <a:pos x="1076" y="2043"/>
                </a:cxn>
                <a:cxn ang="0">
                  <a:pos x="1052" y="2115"/>
                </a:cxn>
                <a:cxn ang="0">
                  <a:pos x="1025" y="2181"/>
                </a:cxn>
                <a:cxn ang="0">
                  <a:pos x="917" y="2127"/>
                </a:cxn>
              </a:cxnLst>
              <a:rect l="0" t="0" r="r" b="b"/>
              <a:pathLst>
                <a:path w="1133" h="2181">
                  <a:moveTo>
                    <a:pt x="917" y="2127"/>
                  </a:moveTo>
                  <a:lnTo>
                    <a:pt x="0" y="131"/>
                  </a:lnTo>
                  <a:lnTo>
                    <a:pt x="32" y="0"/>
                  </a:lnTo>
                  <a:lnTo>
                    <a:pt x="69" y="14"/>
                  </a:lnTo>
                  <a:lnTo>
                    <a:pt x="106" y="29"/>
                  </a:lnTo>
                  <a:lnTo>
                    <a:pt x="142" y="44"/>
                  </a:lnTo>
                  <a:lnTo>
                    <a:pt x="179" y="60"/>
                  </a:lnTo>
                  <a:lnTo>
                    <a:pt x="216" y="78"/>
                  </a:lnTo>
                  <a:lnTo>
                    <a:pt x="252" y="96"/>
                  </a:lnTo>
                  <a:lnTo>
                    <a:pt x="287" y="116"/>
                  </a:lnTo>
                  <a:lnTo>
                    <a:pt x="323" y="136"/>
                  </a:lnTo>
                  <a:lnTo>
                    <a:pt x="358" y="159"/>
                  </a:lnTo>
                  <a:lnTo>
                    <a:pt x="392" y="181"/>
                  </a:lnTo>
                  <a:lnTo>
                    <a:pt x="427" y="204"/>
                  </a:lnTo>
                  <a:lnTo>
                    <a:pt x="461" y="228"/>
                  </a:lnTo>
                  <a:lnTo>
                    <a:pt x="494" y="252"/>
                  </a:lnTo>
                  <a:lnTo>
                    <a:pt x="527" y="279"/>
                  </a:lnTo>
                  <a:lnTo>
                    <a:pt x="560" y="305"/>
                  </a:lnTo>
                  <a:lnTo>
                    <a:pt x="591" y="332"/>
                  </a:lnTo>
                  <a:lnTo>
                    <a:pt x="623" y="361"/>
                  </a:lnTo>
                  <a:lnTo>
                    <a:pt x="653" y="389"/>
                  </a:lnTo>
                  <a:lnTo>
                    <a:pt x="683" y="419"/>
                  </a:lnTo>
                  <a:lnTo>
                    <a:pt x="713" y="449"/>
                  </a:lnTo>
                  <a:lnTo>
                    <a:pt x="741" y="481"/>
                  </a:lnTo>
                  <a:lnTo>
                    <a:pt x="769" y="513"/>
                  </a:lnTo>
                  <a:lnTo>
                    <a:pt x="795" y="545"/>
                  </a:lnTo>
                  <a:lnTo>
                    <a:pt x="822" y="578"/>
                  </a:lnTo>
                  <a:lnTo>
                    <a:pt x="846" y="612"/>
                  </a:lnTo>
                  <a:lnTo>
                    <a:pt x="871" y="647"/>
                  </a:lnTo>
                  <a:lnTo>
                    <a:pt x="894" y="681"/>
                  </a:lnTo>
                  <a:lnTo>
                    <a:pt x="917" y="717"/>
                  </a:lnTo>
                  <a:lnTo>
                    <a:pt x="938" y="754"/>
                  </a:lnTo>
                  <a:lnTo>
                    <a:pt x="958" y="791"/>
                  </a:lnTo>
                  <a:lnTo>
                    <a:pt x="978" y="828"/>
                  </a:lnTo>
                  <a:lnTo>
                    <a:pt x="996" y="866"/>
                  </a:lnTo>
                  <a:lnTo>
                    <a:pt x="1026" y="938"/>
                  </a:lnTo>
                  <a:lnTo>
                    <a:pt x="1052" y="1015"/>
                  </a:lnTo>
                  <a:lnTo>
                    <a:pt x="1075" y="1096"/>
                  </a:lnTo>
                  <a:lnTo>
                    <a:pt x="1094" y="1180"/>
                  </a:lnTo>
                  <a:lnTo>
                    <a:pt x="1109" y="1266"/>
                  </a:lnTo>
                  <a:lnTo>
                    <a:pt x="1121" y="1356"/>
                  </a:lnTo>
                  <a:lnTo>
                    <a:pt x="1129" y="1446"/>
                  </a:lnTo>
                  <a:lnTo>
                    <a:pt x="1133" y="1536"/>
                  </a:lnTo>
                  <a:lnTo>
                    <a:pt x="1133" y="1626"/>
                  </a:lnTo>
                  <a:lnTo>
                    <a:pt x="1130" y="1716"/>
                  </a:lnTo>
                  <a:lnTo>
                    <a:pt x="1122" y="1802"/>
                  </a:lnTo>
                  <a:lnTo>
                    <a:pt x="1110" y="1886"/>
                  </a:lnTo>
                  <a:lnTo>
                    <a:pt x="1095" y="1967"/>
                  </a:lnTo>
                  <a:lnTo>
                    <a:pt x="1076" y="2043"/>
                  </a:lnTo>
                  <a:lnTo>
                    <a:pt x="1052" y="2115"/>
                  </a:lnTo>
                  <a:lnTo>
                    <a:pt x="1025" y="2181"/>
                  </a:lnTo>
                  <a:lnTo>
                    <a:pt x="917" y="2127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12" name="Freeform 1116"/>
            <p:cNvSpPr>
              <a:spLocks/>
            </p:cNvSpPr>
            <p:nvPr/>
          </p:nvSpPr>
          <p:spPr bwMode="auto">
            <a:xfrm>
              <a:off x="3544" y="3074"/>
              <a:ext cx="51" cy="122"/>
            </a:xfrm>
            <a:custGeom>
              <a:avLst/>
              <a:gdLst/>
              <a:ahLst/>
              <a:cxnLst>
                <a:cxn ang="0">
                  <a:pos x="918" y="2126"/>
                </a:cxn>
                <a:cxn ang="0">
                  <a:pos x="0" y="130"/>
                </a:cxn>
                <a:cxn ang="0">
                  <a:pos x="33" y="0"/>
                </a:cxn>
                <a:cxn ang="0">
                  <a:pos x="70" y="13"/>
                </a:cxn>
                <a:cxn ang="0">
                  <a:pos x="107" y="28"/>
                </a:cxn>
                <a:cxn ang="0">
                  <a:pos x="143" y="43"/>
                </a:cxn>
                <a:cxn ang="0">
                  <a:pos x="180" y="60"/>
                </a:cxn>
                <a:cxn ang="0">
                  <a:pos x="217" y="78"/>
                </a:cxn>
                <a:cxn ang="0">
                  <a:pos x="252" y="96"/>
                </a:cxn>
                <a:cxn ang="0">
                  <a:pos x="288" y="116"/>
                </a:cxn>
                <a:cxn ang="0">
                  <a:pos x="324" y="136"/>
                </a:cxn>
                <a:cxn ang="0">
                  <a:pos x="359" y="158"/>
                </a:cxn>
                <a:cxn ang="0">
                  <a:pos x="393" y="180"/>
                </a:cxn>
                <a:cxn ang="0">
                  <a:pos x="428" y="203"/>
                </a:cxn>
                <a:cxn ang="0">
                  <a:pos x="462" y="227"/>
                </a:cxn>
                <a:cxn ang="0">
                  <a:pos x="495" y="252"/>
                </a:cxn>
                <a:cxn ang="0">
                  <a:pos x="528" y="278"/>
                </a:cxn>
                <a:cxn ang="0">
                  <a:pos x="561" y="304"/>
                </a:cxn>
                <a:cxn ang="0">
                  <a:pos x="592" y="332"/>
                </a:cxn>
                <a:cxn ang="0">
                  <a:pos x="624" y="360"/>
                </a:cxn>
                <a:cxn ang="0">
                  <a:pos x="654" y="389"/>
                </a:cxn>
                <a:cxn ang="0">
                  <a:pos x="684" y="418"/>
                </a:cxn>
                <a:cxn ang="0">
                  <a:pos x="714" y="449"/>
                </a:cxn>
                <a:cxn ang="0">
                  <a:pos x="742" y="480"/>
                </a:cxn>
                <a:cxn ang="0">
                  <a:pos x="770" y="512"/>
                </a:cxn>
                <a:cxn ang="0">
                  <a:pos x="796" y="545"/>
                </a:cxn>
                <a:cxn ang="0">
                  <a:pos x="823" y="577"/>
                </a:cxn>
                <a:cxn ang="0">
                  <a:pos x="847" y="611"/>
                </a:cxn>
                <a:cxn ang="0">
                  <a:pos x="872" y="646"/>
                </a:cxn>
                <a:cxn ang="0">
                  <a:pos x="895" y="681"/>
                </a:cxn>
                <a:cxn ang="0">
                  <a:pos x="918" y="717"/>
                </a:cxn>
                <a:cxn ang="0">
                  <a:pos x="939" y="754"/>
                </a:cxn>
                <a:cxn ang="0">
                  <a:pos x="959" y="790"/>
                </a:cxn>
                <a:cxn ang="0">
                  <a:pos x="979" y="827"/>
                </a:cxn>
                <a:cxn ang="0">
                  <a:pos x="997" y="865"/>
                </a:cxn>
                <a:cxn ang="0">
                  <a:pos x="1027" y="937"/>
                </a:cxn>
                <a:cxn ang="0">
                  <a:pos x="1053" y="1014"/>
                </a:cxn>
                <a:cxn ang="0">
                  <a:pos x="1076" y="1095"/>
                </a:cxn>
                <a:cxn ang="0">
                  <a:pos x="1095" y="1179"/>
                </a:cxn>
                <a:cxn ang="0">
                  <a:pos x="1110" y="1266"/>
                </a:cxn>
                <a:cxn ang="0">
                  <a:pos x="1122" y="1355"/>
                </a:cxn>
                <a:cxn ang="0">
                  <a:pos x="1130" y="1445"/>
                </a:cxn>
                <a:cxn ang="0">
                  <a:pos x="1134" y="1536"/>
                </a:cxn>
                <a:cxn ang="0">
                  <a:pos x="1134" y="1625"/>
                </a:cxn>
                <a:cxn ang="0">
                  <a:pos x="1131" y="1715"/>
                </a:cxn>
                <a:cxn ang="0">
                  <a:pos x="1123" y="1801"/>
                </a:cxn>
                <a:cxn ang="0">
                  <a:pos x="1111" y="1886"/>
                </a:cxn>
                <a:cxn ang="0">
                  <a:pos x="1096" y="1966"/>
                </a:cxn>
                <a:cxn ang="0">
                  <a:pos x="1077" y="2043"/>
                </a:cxn>
                <a:cxn ang="0">
                  <a:pos x="1053" y="2115"/>
                </a:cxn>
                <a:cxn ang="0">
                  <a:pos x="1026" y="2180"/>
                </a:cxn>
                <a:cxn ang="0">
                  <a:pos x="918" y="2126"/>
                </a:cxn>
              </a:cxnLst>
              <a:rect l="0" t="0" r="r" b="b"/>
              <a:pathLst>
                <a:path w="1134" h="2180">
                  <a:moveTo>
                    <a:pt x="918" y="2126"/>
                  </a:moveTo>
                  <a:lnTo>
                    <a:pt x="0" y="130"/>
                  </a:lnTo>
                  <a:lnTo>
                    <a:pt x="33" y="0"/>
                  </a:lnTo>
                  <a:lnTo>
                    <a:pt x="70" y="13"/>
                  </a:lnTo>
                  <a:lnTo>
                    <a:pt x="107" y="28"/>
                  </a:lnTo>
                  <a:lnTo>
                    <a:pt x="143" y="43"/>
                  </a:lnTo>
                  <a:lnTo>
                    <a:pt x="180" y="60"/>
                  </a:lnTo>
                  <a:lnTo>
                    <a:pt x="217" y="78"/>
                  </a:lnTo>
                  <a:lnTo>
                    <a:pt x="252" y="96"/>
                  </a:lnTo>
                  <a:lnTo>
                    <a:pt x="288" y="116"/>
                  </a:lnTo>
                  <a:lnTo>
                    <a:pt x="324" y="136"/>
                  </a:lnTo>
                  <a:lnTo>
                    <a:pt x="359" y="158"/>
                  </a:lnTo>
                  <a:lnTo>
                    <a:pt x="393" y="180"/>
                  </a:lnTo>
                  <a:lnTo>
                    <a:pt x="428" y="203"/>
                  </a:lnTo>
                  <a:lnTo>
                    <a:pt x="462" y="227"/>
                  </a:lnTo>
                  <a:lnTo>
                    <a:pt x="495" y="252"/>
                  </a:lnTo>
                  <a:lnTo>
                    <a:pt x="528" y="278"/>
                  </a:lnTo>
                  <a:lnTo>
                    <a:pt x="561" y="304"/>
                  </a:lnTo>
                  <a:lnTo>
                    <a:pt x="592" y="332"/>
                  </a:lnTo>
                  <a:lnTo>
                    <a:pt x="624" y="360"/>
                  </a:lnTo>
                  <a:lnTo>
                    <a:pt x="654" y="389"/>
                  </a:lnTo>
                  <a:lnTo>
                    <a:pt x="684" y="418"/>
                  </a:lnTo>
                  <a:lnTo>
                    <a:pt x="714" y="449"/>
                  </a:lnTo>
                  <a:lnTo>
                    <a:pt x="742" y="480"/>
                  </a:lnTo>
                  <a:lnTo>
                    <a:pt x="770" y="512"/>
                  </a:lnTo>
                  <a:lnTo>
                    <a:pt x="796" y="545"/>
                  </a:lnTo>
                  <a:lnTo>
                    <a:pt x="823" y="577"/>
                  </a:lnTo>
                  <a:lnTo>
                    <a:pt x="847" y="611"/>
                  </a:lnTo>
                  <a:lnTo>
                    <a:pt x="872" y="646"/>
                  </a:lnTo>
                  <a:lnTo>
                    <a:pt x="895" y="681"/>
                  </a:lnTo>
                  <a:lnTo>
                    <a:pt x="918" y="717"/>
                  </a:lnTo>
                  <a:lnTo>
                    <a:pt x="939" y="754"/>
                  </a:lnTo>
                  <a:lnTo>
                    <a:pt x="959" y="790"/>
                  </a:lnTo>
                  <a:lnTo>
                    <a:pt x="979" y="827"/>
                  </a:lnTo>
                  <a:lnTo>
                    <a:pt x="997" y="865"/>
                  </a:lnTo>
                  <a:lnTo>
                    <a:pt x="1027" y="937"/>
                  </a:lnTo>
                  <a:lnTo>
                    <a:pt x="1053" y="1014"/>
                  </a:lnTo>
                  <a:lnTo>
                    <a:pt x="1076" y="1095"/>
                  </a:lnTo>
                  <a:lnTo>
                    <a:pt x="1095" y="1179"/>
                  </a:lnTo>
                  <a:lnTo>
                    <a:pt x="1110" y="1266"/>
                  </a:lnTo>
                  <a:lnTo>
                    <a:pt x="1122" y="1355"/>
                  </a:lnTo>
                  <a:lnTo>
                    <a:pt x="1130" y="1445"/>
                  </a:lnTo>
                  <a:lnTo>
                    <a:pt x="1134" y="1536"/>
                  </a:lnTo>
                  <a:lnTo>
                    <a:pt x="1134" y="1625"/>
                  </a:lnTo>
                  <a:lnTo>
                    <a:pt x="1131" y="1715"/>
                  </a:lnTo>
                  <a:lnTo>
                    <a:pt x="1123" y="1801"/>
                  </a:lnTo>
                  <a:lnTo>
                    <a:pt x="1111" y="1886"/>
                  </a:lnTo>
                  <a:lnTo>
                    <a:pt x="1096" y="1966"/>
                  </a:lnTo>
                  <a:lnTo>
                    <a:pt x="1077" y="2043"/>
                  </a:lnTo>
                  <a:lnTo>
                    <a:pt x="1053" y="2115"/>
                  </a:lnTo>
                  <a:lnTo>
                    <a:pt x="1026" y="2180"/>
                  </a:lnTo>
                  <a:lnTo>
                    <a:pt x="918" y="212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13" name="Freeform 1117"/>
            <p:cNvSpPr>
              <a:spLocks/>
            </p:cNvSpPr>
            <p:nvPr/>
          </p:nvSpPr>
          <p:spPr bwMode="auto">
            <a:xfrm>
              <a:off x="3426" y="3144"/>
              <a:ext cx="164" cy="228"/>
            </a:xfrm>
            <a:custGeom>
              <a:avLst/>
              <a:gdLst/>
              <a:ahLst/>
              <a:cxnLst>
                <a:cxn ang="0">
                  <a:pos x="1404" y="4112"/>
                </a:cxn>
                <a:cxn ang="0">
                  <a:pos x="3622" y="3023"/>
                </a:cxn>
                <a:cxn ang="0">
                  <a:pos x="2218" y="0"/>
                </a:cxn>
                <a:cxn ang="0">
                  <a:pos x="0" y="989"/>
                </a:cxn>
                <a:cxn ang="0">
                  <a:pos x="1404" y="4112"/>
                </a:cxn>
              </a:cxnLst>
              <a:rect l="0" t="0" r="r" b="b"/>
              <a:pathLst>
                <a:path w="3622" h="4112">
                  <a:moveTo>
                    <a:pt x="1404" y="4112"/>
                  </a:moveTo>
                  <a:lnTo>
                    <a:pt x="3622" y="3023"/>
                  </a:lnTo>
                  <a:lnTo>
                    <a:pt x="2218" y="0"/>
                  </a:lnTo>
                  <a:lnTo>
                    <a:pt x="0" y="989"/>
                  </a:lnTo>
                  <a:lnTo>
                    <a:pt x="1404" y="4112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14" name="Freeform 1118"/>
            <p:cNvSpPr>
              <a:spLocks/>
            </p:cNvSpPr>
            <p:nvPr/>
          </p:nvSpPr>
          <p:spPr bwMode="auto">
            <a:xfrm>
              <a:off x="3426" y="3141"/>
              <a:ext cx="164" cy="228"/>
            </a:xfrm>
            <a:custGeom>
              <a:avLst/>
              <a:gdLst/>
              <a:ahLst/>
              <a:cxnLst>
                <a:cxn ang="0">
                  <a:pos x="1404" y="4113"/>
                </a:cxn>
                <a:cxn ang="0">
                  <a:pos x="3622" y="3024"/>
                </a:cxn>
                <a:cxn ang="0">
                  <a:pos x="2218" y="0"/>
                </a:cxn>
                <a:cxn ang="0">
                  <a:pos x="0" y="989"/>
                </a:cxn>
                <a:cxn ang="0">
                  <a:pos x="1404" y="4113"/>
                </a:cxn>
              </a:cxnLst>
              <a:rect l="0" t="0" r="r" b="b"/>
              <a:pathLst>
                <a:path w="3622" h="4113">
                  <a:moveTo>
                    <a:pt x="1404" y="4113"/>
                  </a:moveTo>
                  <a:lnTo>
                    <a:pt x="3622" y="3024"/>
                  </a:lnTo>
                  <a:lnTo>
                    <a:pt x="2218" y="0"/>
                  </a:lnTo>
                  <a:lnTo>
                    <a:pt x="0" y="989"/>
                  </a:lnTo>
                  <a:lnTo>
                    <a:pt x="1404" y="4113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15" name="Freeform 1119"/>
            <p:cNvSpPr>
              <a:spLocks/>
            </p:cNvSpPr>
            <p:nvPr/>
          </p:nvSpPr>
          <p:spPr bwMode="auto">
            <a:xfrm>
              <a:off x="3432" y="3146"/>
              <a:ext cx="157" cy="218"/>
            </a:xfrm>
            <a:custGeom>
              <a:avLst/>
              <a:gdLst/>
              <a:ahLst/>
              <a:cxnLst>
                <a:cxn ang="0">
                  <a:pos x="1335" y="3913"/>
                </a:cxn>
                <a:cxn ang="0">
                  <a:pos x="3446" y="2878"/>
                </a:cxn>
                <a:cxn ang="0">
                  <a:pos x="2111" y="0"/>
                </a:cxn>
                <a:cxn ang="0">
                  <a:pos x="0" y="942"/>
                </a:cxn>
                <a:cxn ang="0">
                  <a:pos x="1335" y="3913"/>
                </a:cxn>
              </a:cxnLst>
              <a:rect l="0" t="0" r="r" b="b"/>
              <a:pathLst>
                <a:path w="3446" h="3913">
                  <a:moveTo>
                    <a:pt x="1335" y="3913"/>
                  </a:moveTo>
                  <a:lnTo>
                    <a:pt x="3446" y="2878"/>
                  </a:lnTo>
                  <a:lnTo>
                    <a:pt x="2111" y="0"/>
                  </a:lnTo>
                  <a:lnTo>
                    <a:pt x="0" y="942"/>
                  </a:lnTo>
                  <a:lnTo>
                    <a:pt x="1335" y="3913"/>
                  </a:lnTo>
                  <a:close/>
                </a:path>
              </a:pathLst>
            </a:custGeom>
            <a:solidFill>
              <a:srgbClr val="1A78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16" name="Freeform 1120"/>
            <p:cNvSpPr>
              <a:spLocks/>
            </p:cNvSpPr>
            <p:nvPr/>
          </p:nvSpPr>
          <p:spPr bwMode="auto">
            <a:xfrm>
              <a:off x="3439" y="3109"/>
              <a:ext cx="19" cy="19"/>
            </a:xfrm>
            <a:custGeom>
              <a:avLst/>
              <a:gdLst/>
              <a:ahLst/>
              <a:cxnLst>
                <a:cxn ang="0">
                  <a:pos x="431" y="186"/>
                </a:cxn>
                <a:cxn ang="0">
                  <a:pos x="79" y="343"/>
                </a:cxn>
                <a:cxn ang="0">
                  <a:pos x="0" y="157"/>
                </a:cxn>
                <a:cxn ang="0">
                  <a:pos x="352" y="0"/>
                </a:cxn>
                <a:cxn ang="0">
                  <a:pos x="431" y="186"/>
                </a:cxn>
              </a:cxnLst>
              <a:rect l="0" t="0" r="r" b="b"/>
              <a:pathLst>
                <a:path w="431" h="343">
                  <a:moveTo>
                    <a:pt x="431" y="186"/>
                  </a:moveTo>
                  <a:lnTo>
                    <a:pt x="79" y="343"/>
                  </a:lnTo>
                  <a:lnTo>
                    <a:pt x="0" y="157"/>
                  </a:lnTo>
                  <a:lnTo>
                    <a:pt x="352" y="0"/>
                  </a:lnTo>
                  <a:lnTo>
                    <a:pt x="431" y="1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17" name="Freeform 1121"/>
            <p:cNvSpPr>
              <a:spLocks/>
            </p:cNvSpPr>
            <p:nvPr/>
          </p:nvSpPr>
          <p:spPr bwMode="auto">
            <a:xfrm>
              <a:off x="3442" y="3112"/>
              <a:ext cx="16" cy="15"/>
            </a:xfrm>
            <a:custGeom>
              <a:avLst/>
              <a:gdLst/>
              <a:ahLst/>
              <a:cxnLst>
                <a:cxn ang="0">
                  <a:pos x="347" y="126"/>
                </a:cxn>
                <a:cxn ang="0">
                  <a:pos x="53" y="257"/>
                </a:cxn>
                <a:cxn ang="0">
                  <a:pos x="0" y="132"/>
                </a:cxn>
                <a:cxn ang="0">
                  <a:pos x="294" y="0"/>
                </a:cxn>
                <a:cxn ang="0">
                  <a:pos x="347" y="126"/>
                </a:cxn>
              </a:cxnLst>
              <a:rect l="0" t="0" r="r" b="b"/>
              <a:pathLst>
                <a:path w="347" h="257">
                  <a:moveTo>
                    <a:pt x="347" y="126"/>
                  </a:moveTo>
                  <a:lnTo>
                    <a:pt x="53" y="257"/>
                  </a:lnTo>
                  <a:lnTo>
                    <a:pt x="0" y="132"/>
                  </a:lnTo>
                  <a:lnTo>
                    <a:pt x="294" y="0"/>
                  </a:lnTo>
                  <a:lnTo>
                    <a:pt x="347" y="12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18" name="Freeform 1122"/>
            <p:cNvSpPr>
              <a:spLocks/>
            </p:cNvSpPr>
            <p:nvPr/>
          </p:nvSpPr>
          <p:spPr bwMode="auto">
            <a:xfrm>
              <a:off x="3447" y="3110"/>
              <a:ext cx="10" cy="13"/>
            </a:xfrm>
            <a:custGeom>
              <a:avLst/>
              <a:gdLst/>
              <a:ahLst/>
              <a:cxnLst>
                <a:cxn ang="0">
                  <a:pos x="5" y="73"/>
                </a:cxn>
                <a:cxn ang="0">
                  <a:pos x="167" y="0"/>
                </a:cxn>
                <a:cxn ang="0">
                  <a:pos x="171" y="0"/>
                </a:cxn>
                <a:cxn ang="0">
                  <a:pos x="175" y="2"/>
                </a:cxn>
                <a:cxn ang="0">
                  <a:pos x="180" y="6"/>
                </a:cxn>
                <a:cxn ang="0">
                  <a:pos x="183" y="13"/>
                </a:cxn>
                <a:cxn ang="0">
                  <a:pos x="236" y="141"/>
                </a:cxn>
                <a:cxn ang="0">
                  <a:pos x="238" y="147"/>
                </a:cxn>
                <a:cxn ang="0">
                  <a:pos x="238" y="154"/>
                </a:cxn>
                <a:cxn ang="0">
                  <a:pos x="237" y="159"/>
                </a:cxn>
                <a:cxn ang="0">
                  <a:pos x="234" y="162"/>
                </a:cxn>
                <a:cxn ang="0">
                  <a:pos x="73" y="234"/>
                </a:cxn>
                <a:cxn ang="0">
                  <a:pos x="69" y="234"/>
                </a:cxn>
                <a:cxn ang="0">
                  <a:pos x="64" y="232"/>
                </a:cxn>
                <a:cxn ang="0">
                  <a:pos x="60" y="228"/>
                </a:cxn>
                <a:cxn ang="0">
                  <a:pos x="56" y="221"/>
                </a:cxn>
                <a:cxn ang="0">
                  <a:pos x="2" y="94"/>
                </a:cxn>
                <a:cxn ang="0">
                  <a:pos x="0" y="86"/>
                </a:cxn>
                <a:cxn ang="0">
                  <a:pos x="0" y="80"/>
                </a:cxn>
                <a:cxn ang="0">
                  <a:pos x="1" y="76"/>
                </a:cxn>
                <a:cxn ang="0">
                  <a:pos x="5" y="73"/>
                </a:cxn>
              </a:cxnLst>
              <a:rect l="0" t="0" r="r" b="b"/>
              <a:pathLst>
                <a:path w="238" h="234">
                  <a:moveTo>
                    <a:pt x="5" y="73"/>
                  </a:moveTo>
                  <a:lnTo>
                    <a:pt x="167" y="0"/>
                  </a:lnTo>
                  <a:lnTo>
                    <a:pt x="171" y="0"/>
                  </a:lnTo>
                  <a:lnTo>
                    <a:pt x="175" y="2"/>
                  </a:lnTo>
                  <a:lnTo>
                    <a:pt x="180" y="6"/>
                  </a:lnTo>
                  <a:lnTo>
                    <a:pt x="183" y="13"/>
                  </a:lnTo>
                  <a:lnTo>
                    <a:pt x="236" y="141"/>
                  </a:lnTo>
                  <a:lnTo>
                    <a:pt x="238" y="147"/>
                  </a:lnTo>
                  <a:lnTo>
                    <a:pt x="238" y="154"/>
                  </a:lnTo>
                  <a:lnTo>
                    <a:pt x="237" y="159"/>
                  </a:lnTo>
                  <a:lnTo>
                    <a:pt x="234" y="162"/>
                  </a:lnTo>
                  <a:lnTo>
                    <a:pt x="73" y="234"/>
                  </a:lnTo>
                  <a:lnTo>
                    <a:pt x="69" y="234"/>
                  </a:lnTo>
                  <a:lnTo>
                    <a:pt x="64" y="232"/>
                  </a:lnTo>
                  <a:lnTo>
                    <a:pt x="60" y="228"/>
                  </a:lnTo>
                  <a:lnTo>
                    <a:pt x="56" y="221"/>
                  </a:lnTo>
                  <a:lnTo>
                    <a:pt x="2" y="94"/>
                  </a:lnTo>
                  <a:lnTo>
                    <a:pt x="0" y="86"/>
                  </a:lnTo>
                  <a:lnTo>
                    <a:pt x="0" y="80"/>
                  </a:lnTo>
                  <a:lnTo>
                    <a:pt x="1" y="76"/>
                  </a:lnTo>
                  <a:lnTo>
                    <a:pt x="5" y="73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19" name="Freeform 1123"/>
            <p:cNvSpPr>
              <a:spLocks/>
            </p:cNvSpPr>
            <p:nvPr/>
          </p:nvSpPr>
          <p:spPr bwMode="auto">
            <a:xfrm>
              <a:off x="3447" y="3111"/>
              <a:ext cx="10" cy="11"/>
            </a:xfrm>
            <a:custGeom>
              <a:avLst/>
              <a:gdLst/>
              <a:ahLst/>
              <a:cxnLst>
                <a:cxn ang="0">
                  <a:pos x="4" y="62"/>
                </a:cxn>
                <a:cxn ang="0">
                  <a:pos x="142" y="0"/>
                </a:cxn>
                <a:cxn ang="0">
                  <a:pos x="146" y="0"/>
                </a:cxn>
                <a:cxn ang="0">
                  <a:pos x="150" y="2"/>
                </a:cxn>
                <a:cxn ang="0">
                  <a:pos x="153" y="5"/>
                </a:cxn>
                <a:cxn ang="0">
                  <a:pos x="156" y="10"/>
                </a:cxn>
                <a:cxn ang="0">
                  <a:pos x="202" y="120"/>
                </a:cxn>
                <a:cxn ang="0">
                  <a:pos x="204" y="125"/>
                </a:cxn>
                <a:cxn ang="0">
                  <a:pos x="204" y="130"/>
                </a:cxn>
                <a:cxn ang="0">
                  <a:pos x="202" y="135"/>
                </a:cxn>
                <a:cxn ang="0">
                  <a:pos x="200" y="138"/>
                </a:cxn>
                <a:cxn ang="0">
                  <a:pos x="62" y="199"/>
                </a:cxn>
                <a:cxn ang="0">
                  <a:pos x="58" y="199"/>
                </a:cxn>
                <a:cxn ang="0">
                  <a:pos x="54" y="198"/>
                </a:cxn>
                <a:cxn ang="0">
                  <a:pos x="51" y="194"/>
                </a:cxn>
                <a:cxn ang="0">
                  <a:pos x="48" y="188"/>
                </a:cxn>
                <a:cxn ang="0">
                  <a:pos x="2" y="80"/>
                </a:cxn>
                <a:cxn ang="0">
                  <a:pos x="0" y="74"/>
                </a:cxn>
                <a:cxn ang="0">
                  <a:pos x="0" y="68"/>
                </a:cxn>
                <a:cxn ang="0">
                  <a:pos x="2" y="64"/>
                </a:cxn>
                <a:cxn ang="0">
                  <a:pos x="4" y="62"/>
                </a:cxn>
              </a:cxnLst>
              <a:rect l="0" t="0" r="r" b="b"/>
              <a:pathLst>
                <a:path w="204" h="199">
                  <a:moveTo>
                    <a:pt x="4" y="62"/>
                  </a:moveTo>
                  <a:lnTo>
                    <a:pt x="142" y="0"/>
                  </a:lnTo>
                  <a:lnTo>
                    <a:pt x="146" y="0"/>
                  </a:lnTo>
                  <a:lnTo>
                    <a:pt x="150" y="2"/>
                  </a:lnTo>
                  <a:lnTo>
                    <a:pt x="153" y="5"/>
                  </a:lnTo>
                  <a:lnTo>
                    <a:pt x="156" y="10"/>
                  </a:lnTo>
                  <a:lnTo>
                    <a:pt x="202" y="120"/>
                  </a:lnTo>
                  <a:lnTo>
                    <a:pt x="204" y="125"/>
                  </a:lnTo>
                  <a:lnTo>
                    <a:pt x="204" y="130"/>
                  </a:lnTo>
                  <a:lnTo>
                    <a:pt x="202" y="135"/>
                  </a:lnTo>
                  <a:lnTo>
                    <a:pt x="200" y="138"/>
                  </a:lnTo>
                  <a:lnTo>
                    <a:pt x="62" y="199"/>
                  </a:lnTo>
                  <a:lnTo>
                    <a:pt x="58" y="199"/>
                  </a:lnTo>
                  <a:lnTo>
                    <a:pt x="54" y="198"/>
                  </a:lnTo>
                  <a:lnTo>
                    <a:pt x="51" y="194"/>
                  </a:lnTo>
                  <a:lnTo>
                    <a:pt x="48" y="188"/>
                  </a:lnTo>
                  <a:lnTo>
                    <a:pt x="2" y="80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2" y="64"/>
                  </a:lnTo>
                  <a:lnTo>
                    <a:pt x="4" y="62"/>
                  </a:lnTo>
                  <a:close/>
                </a:path>
              </a:pathLst>
            </a:custGeom>
            <a:solidFill>
              <a:srgbClr val="91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20" name="Freeform 1124"/>
            <p:cNvSpPr>
              <a:spLocks/>
            </p:cNvSpPr>
            <p:nvPr/>
          </p:nvSpPr>
          <p:spPr bwMode="auto">
            <a:xfrm>
              <a:off x="3450" y="3113"/>
              <a:ext cx="6" cy="8"/>
            </a:xfrm>
            <a:custGeom>
              <a:avLst/>
              <a:gdLst/>
              <a:ahLst/>
              <a:cxnLst>
                <a:cxn ang="0">
                  <a:pos x="88" y="6"/>
                </a:cxn>
                <a:cxn ang="0">
                  <a:pos x="116" y="77"/>
                </a:cxn>
                <a:cxn ang="0">
                  <a:pos x="118" y="85"/>
                </a:cxn>
                <a:cxn ang="0">
                  <a:pos x="118" y="95"/>
                </a:cxn>
                <a:cxn ang="0">
                  <a:pos x="116" y="103"/>
                </a:cxn>
                <a:cxn ang="0">
                  <a:pos x="112" y="108"/>
                </a:cxn>
                <a:cxn ang="0">
                  <a:pos x="14" y="152"/>
                </a:cxn>
                <a:cxn ang="0">
                  <a:pos x="6" y="154"/>
                </a:cxn>
                <a:cxn ang="0">
                  <a:pos x="2" y="150"/>
                </a:cxn>
                <a:cxn ang="0">
                  <a:pos x="0" y="140"/>
                </a:cxn>
                <a:cxn ang="0">
                  <a:pos x="1" y="127"/>
                </a:cxn>
                <a:cxn ang="0">
                  <a:pos x="4" y="112"/>
                </a:cxn>
                <a:cxn ang="0">
                  <a:pos x="9" y="95"/>
                </a:cxn>
                <a:cxn ang="0">
                  <a:pos x="14" y="77"/>
                </a:cxn>
                <a:cxn ang="0">
                  <a:pos x="21" y="61"/>
                </a:cxn>
                <a:cxn ang="0">
                  <a:pos x="29" y="46"/>
                </a:cxn>
                <a:cxn ang="0">
                  <a:pos x="38" y="33"/>
                </a:cxn>
                <a:cxn ang="0">
                  <a:pos x="48" y="21"/>
                </a:cxn>
                <a:cxn ang="0">
                  <a:pos x="58" y="12"/>
                </a:cxn>
                <a:cxn ang="0">
                  <a:pos x="67" y="4"/>
                </a:cxn>
                <a:cxn ang="0">
                  <a:pos x="76" y="0"/>
                </a:cxn>
                <a:cxn ang="0">
                  <a:pos x="83" y="1"/>
                </a:cxn>
                <a:cxn ang="0">
                  <a:pos x="88" y="6"/>
                </a:cxn>
              </a:cxnLst>
              <a:rect l="0" t="0" r="r" b="b"/>
              <a:pathLst>
                <a:path w="118" h="154">
                  <a:moveTo>
                    <a:pt x="88" y="6"/>
                  </a:moveTo>
                  <a:lnTo>
                    <a:pt x="116" y="77"/>
                  </a:lnTo>
                  <a:lnTo>
                    <a:pt x="118" y="85"/>
                  </a:lnTo>
                  <a:lnTo>
                    <a:pt x="118" y="95"/>
                  </a:lnTo>
                  <a:lnTo>
                    <a:pt x="116" y="103"/>
                  </a:lnTo>
                  <a:lnTo>
                    <a:pt x="112" y="108"/>
                  </a:lnTo>
                  <a:lnTo>
                    <a:pt x="14" y="152"/>
                  </a:lnTo>
                  <a:lnTo>
                    <a:pt x="6" y="154"/>
                  </a:lnTo>
                  <a:lnTo>
                    <a:pt x="2" y="150"/>
                  </a:lnTo>
                  <a:lnTo>
                    <a:pt x="0" y="140"/>
                  </a:lnTo>
                  <a:lnTo>
                    <a:pt x="1" y="127"/>
                  </a:lnTo>
                  <a:lnTo>
                    <a:pt x="4" y="112"/>
                  </a:lnTo>
                  <a:lnTo>
                    <a:pt x="9" y="95"/>
                  </a:lnTo>
                  <a:lnTo>
                    <a:pt x="14" y="77"/>
                  </a:lnTo>
                  <a:lnTo>
                    <a:pt x="21" y="61"/>
                  </a:lnTo>
                  <a:lnTo>
                    <a:pt x="29" y="46"/>
                  </a:lnTo>
                  <a:lnTo>
                    <a:pt x="38" y="33"/>
                  </a:lnTo>
                  <a:lnTo>
                    <a:pt x="48" y="21"/>
                  </a:lnTo>
                  <a:lnTo>
                    <a:pt x="58" y="12"/>
                  </a:lnTo>
                  <a:lnTo>
                    <a:pt x="67" y="4"/>
                  </a:lnTo>
                  <a:lnTo>
                    <a:pt x="76" y="0"/>
                  </a:lnTo>
                  <a:lnTo>
                    <a:pt x="83" y="1"/>
                  </a:lnTo>
                  <a:lnTo>
                    <a:pt x="88" y="6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21" name="Freeform 1125"/>
            <p:cNvSpPr>
              <a:spLocks/>
            </p:cNvSpPr>
            <p:nvPr/>
          </p:nvSpPr>
          <p:spPr bwMode="auto">
            <a:xfrm>
              <a:off x="3463" y="3099"/>
              <a:ext cx="13" cy="16"/>
            </a:xfrm>
            <a:custGeom>
              <a:avLst/>
              <a:gdLst/>
              <a:ahLst/>
              <a:cxnLst>
                <a:cxn ang="0">
                  <a:pos x="287" y="186"/>
                </a:cxn>
                <a:cxn ang="0">
                  <a:pos x="78" y="280"/>
                </a:cxn>
                <a:cxn ang="0">
                  <a:pos x="0" y="93"/>
                </a:cxn>
                <a:cxn ang="0">
                  <a:pos x="210" y="0"/>
                </a:cxn>
                <a:cxn ang="0">
                  <a:pos x="287" y="186"/>
                </a:cxn>
              </a:cxnLst>
              <a:rect l="0" t="0" r="r" b="b"/>
              <a:pathLst>
                <a:path w="287" h="280">
                  <a:moveTo>
                    <a:pt x="287" y="186"/>
                  </a:moveTo>
                  <a:lnTo>
                    <a:pt x="78" y="280"/>
                  </a:lnTo>
                  <a:lnTo>
                    <a:pt x="0" y="93"/>
                  </a:lnTo>
                  <a:lnTo>
                    <a:pt x="210" y="0"/>
                  </a:lnTo>
                  <a:lnTo>
                    <a:pt x="287" y="1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22" name="Freeform 1126"/>
            <p:cNvSpPr>
              <a:spLocks/>
            </p:cNvSpPr>
            <p:nvPr/>
          </p:nvSpPr>
          <p:spPr bwMode="auto">
            <a:xfrm>
              <a:off x="3465" y="3102"/>
              <a:ext cx="11" cy="12"/>
            </a:xfrm>
            <a:custGeom>
              <a:avLst/>
              <a:gdLst/>
              <a:ahLst/>
              <a:cxnLst>
                <a:cxn ang="0">
                  <a:pos x="227" y="125"/>
                </a:cxn>
                <a:cxn ang="0">
                  <a:pos x="53" y="203"/>
                </a:cxn>
                <a:cxn ang="0">
                  <a:pos x="0" y="78"/>
                </a:cxn>
                <a:cxn ang="0">
                  <a:pos x="175" y="0"/>
                </a:cxn>
                <a:cxn ang="0">
                  <a:pos x="227" y="125"/>
                </a:cxn>
              </a:cxnLst>
              <a:rect l="0" t="0" r="r" b="b"/>
              <a:pathLst>
                <a:path w="227" h="203">
                  <a:moveTo>
                    <a:pt x="227" y="125"/>
                  </a:moveTo>
                  <a:lnTo>
                    <a:pt x="53" y="203"/>
                  </a:lnTo>
                  <a:lnTo>
                    <a:pt x="0" y="78"/>
                  </a:lnTo>
                  <a:lnTo>
                    <a:pt x="175" y="0"/>
                  </a:lnTo>
                  <a:lnTo>
                    <a:pt x="227" y="125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23" name="Freeform 1127"/>
            <p:cNvSpPr>
              <a:spLocks/>
            </p:cNvSpPr>
            <p:nvPr/>
          </p:nvSpPr>
          <p:spPr bwMode="auto">
            <a:xfrm>
              <a:off x="3465" y="3100"/>
              <a:ext cx="10" cy="13"/>
            </a:xfrm>
            <a:custGeom>
              <a:avLst/>
              <a:gdLst/>
              <a:ahLst/>
              <a:cxnLst>
                <a:cxn ang="0">
                  <a:pos x="4" y="72"/>
                </a:cxn>
                <a:cxn ang="0">
                  <a:pos x="167" y="0"/>
                </a:cxn>
                <a:cxn ang="0">
                  <a:pos x="171" y="0"/>
                </a:cxn>
                <a:cxn ang="0">
                  <a:pos x="175" y="2"/>
                </a:cxn>
                <a:cxn ang="0">
                  <a:pos x="180" y="6"/>
                </a:cxn>
                <a:cxn ang="0">
                  <a:pos x="183" y="12"/>
                </a:cxn>
                <a:cxn ang="0">
                  <a:pos x="236" y="141"/>
                </a:cxn>
                <a:cxn ang="0">
                  <a:pos x="238" y="147"/>
                </a:cxn>
                <a:cxn ang="0">
                  <a:pos x="238" y="154"/>
                </a:cxn>
                <a:cxn ang="0">
                  <a:pos x="237" y="159"/>
                </a:cxn>
                <a:cxn ang="0">
                  <a:pos x="234" y="162"/>
                </a:cxn>
                <a:cxn ang="0">
                  <a:pos x="73" y="234"/>
                </a:cxn>
                <a:cxn ang="0">
                  <a:pos x="69" y="234"/>
                </a:cxn>
                <a:cxn ang="0">
                  <a:pos x="63" y="232"/>
                </a:cxn>
                <a:cxn ang="0">
                  <a:pos x="59" y="227"/>
                </a:cxn>
                <a:cxn ang="0">
                  <a:pos x="55" y="221"/>
                </a:cxn>
                <a:cxn ang="0">
                  <a:pos x="2" y="94"/>
                </a:cxn>
                <a:cxn ang="0">
                  <a:pos x="0" y="86"/>
                </a:cxn>
                <a:cxn ang="0">
                  <a:pos x="0" y="80"/>
                </a:cxn>
                <a:cxn ang="0">
                  <a:pos x="1" y="76"/>
                </a:cxn>
                <a:cxn ang="0">
                  <a:pos x="4" y="72"/>
                </a:cxn>
              </a:cxnLst>
              <a:rect l="0" t="0" r="r" b="b"/>
              <a:pathLst>
                <a:path w="238" h="234">
                  <a:moveTo>
                    <a:pt x="4" y="72"/>
                  </a:moveTo>
                  <a:lnTo>
                    <a:pt x="167" y="0"/>
                  </a:lnTo>
                  <a:lnTo>
                    <a:pt x="171" y="0"/>
                  </a:lnTo>
                  <a:lnTo>
                    <a:pt x="175" y="2"/>
                  </a:lnTo>
                  <a:lnTo>
                    <a:pt x="180" y="6"/>
                  </a:lnTo>
                  <a:lnTo>
                    <a:pt x="183" y="12"/>
                  </a:lnTo>
                  <a:lnTo>
                    <a:pt x="236" y="141"/>
                  </a:lnTo>
                  <a:lnTo>
                    <a:pt x="238" y="147"/>
                  </a:lnTo>
                  <a:lnTo>
                    <a:pt x="238" y="154"/>
                  </a:lnTo>
                  <a:lnTo>
                    <a:pt x="237" y="159"/>
                  </a:lnTo>
                  <a:lnTo>
                    <a:pt x="234" y="162"/>
                  </a:lnTo>
                  <a:lnTo>
                    <a:pt x="73" y="234"/>
                  </a:lnTo>
                  <a:lnTo>
                    <a:pt x="69" y="234"/>
                  </a:lnTo>
                  <a:lnTo>
                    <a:pt x="63" y="232"/>
                  </a:lnTo>
                  <a:lnTo>
                    <a:pt x="59" y="227"/>
                  </a:lnTo>
                  <a:lnTo>
                    <a:pt x="55" y="221"/>
                  </a:lnTo>
                  <a:lnTo>
                    <a:pt x="2" y="94"/>
                  </a:lnTo>
                  <a:lnTo>
                    <a:pt x="0" y="86"/>
                  </a:lnTo>
                  <a:lnTo>
                    <a:pt x="0" y="80"/>
                  </a:lnTo>
                  <a:lnTo>
                    <a:pt x="1" y="76"/>
                  </a:lnTo>
                  <a:lnTo>
                    <a:pt x="4" y="72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24" name="Freeform 1128"/>
            <p:cNvSpPr>
              <a:spLocks/>
            </p:cNvSpPr>
            <p:nvPr/>
          </p:nvSpPr>
          <p:spPr bwMode="auto">
            <a:xfrm>
              <a:off x="3465" y="3101"/>
              <a:ext cx="10" cy="11"/>
            </a:xfrm>
            <a:custGeom>
              <a:avLst/>
              <a:gdLst/>
              <a:ahLst/>
              <a:cxnLst>
                <a:cxn ang="0">
                  <a:pos x="4" y="62"/>
                </a:cxn>
                <a:cxn ang="0">
                  <a:pos x="141" y="0"/>
                </a:cxn>
                <a:cxn ang="0">
                  <a:pos x="145" y="0"/>
                </a:cxn>
                <a:cxn ang="0">
                  <a:pos x="150" y="2"/>
                </a:cxn>
                <a:cxn ang="0">
                  <a:pos x="153" y="5"/>
                </a:cxn>
                <a:cxn ang="0">
                  <a:pos x="156" y="10"/>
                </a:cxn>
                <a:cxn ang="0">
                  <a:pos x="202" y="120"/>
                </a:cxn>
                <a:cxn ang="0">
                  <a:pos x="204" y="125"/>
                </a:cxn>
                <a:cxn ang="0">
                  <a:pos x="204" y="130"/>
                </a:cxn>
                <a:cxn ang="0">
                  <a:pos x="202" y="135"/>
                </a:cxn>
                <a:cxn ang="0">
                  <a:pos x="200" y="138"/>
                </a:cxn>
                <a:cxn ang="0">
                  <a:pos x="62" y="199"/>
                </a:cxn>
                <a:cxn ang="0">
                  <a:pos x="58" y="199"/>
                </a:cxn>
                <a:cxn ang="0">
                  <a:pos x="54" y="198"/>
                </a:cxn>
                <a:cxn ang="0">
                  <a:pos x="51" y="194"/>
                </a:cxn>
                <a:cxn ang="0">
                  <a:pos x="48" y="188"/>
                </a:cxn>
                <a:cxn ang="0">
                  <a:pos x="2" y="80"/>
                </a:cxn>
                <a:cxn ang="0">
                  <a:pos x="0" y="73"/>
                </a:cxn>
                <a:cxn ang="0">
                  <a:pos x="0" y="68"/>
                </a:cxn>
                <a:cxn ang="0">
                  <a:pos x="2" y="64"/>
                </a:cxn>
                <a:cxn ang="0">
                  <a:pos x="4" y="62"/>
                </a:cxn>
              </a:cxnLst>
              <a:rect l="0" t="0" r="r" b="b"/>
              <a:pathLst>
                <a:path w="204" h="199">
                  <a:moveTo>
                    <a:pt x="4" y="62"/>
                  </a:moveTo>
                  <a:lnTo>
                    <a:pt x="141" y="0"/>
                  </a:lnTo>
                  <a:lnTo>
                    <a:pt x="145" y="0"/>
                  </a:lnTo>
                  <a:lnTo>
                    <a:pt x="150" y="2"/>
                  </a:lnTo>
                  <a:lnTo>
                    <a:pt x="153" y="5"/>
                  </a:lnTo>
                  <a:lnTo>
                    <a:pt x="156" y="10"/>
                  </a:lnTo>
                  <a:lnTo>
                    <a:pt x="202" y="120"/>
                  </a:lnTo>
                  <a:lnTo>
                    <a:pt x="204" y="125"/>
                  </a:lnTo>
                  <a:lnTo>
                    <a:pt x="204" y="130"/>
                  </a:lnTo>
                  <a:lnTo>
                    <a:pt x="202" y="135"/>
                  </a:lnTo>
                  <a:lnTo>
                    <a:pt x="200" y="138"/>
                  </a:lnTo>
                  <a:lnTo>
                    <a:pt x="62" y="199"/>
                  </a:lnTo>
                  <a:lnTo>
                    <a:pt x="58" y="199"/>
                  </a:lnTo>
                  <a:lnTo>
                    <a:pt x="54" y="198"/>
                  </a:lnTo>
                  <a:lnTo>
                    <a:pt x="51" y="194"/>
                  </a:lnTo>
                  <a:lnTo>
                    <a:pt x="48" y="188"/>
                  </a:lnTo>
                  <a:lnTo>
                    <a:pt x="2" y="80"/>
                  </a:lnTo>
                  <a:lnTo>
                    <a:pt x="0" y="73"/>
                  </a:lnTo>
                  <a:lnTo>
                    <a:pt x="0" y="68"/>
                  </a:lnTo>
                  <a:lnTo>
                    <a:pt x="2" y="64"/>
                  </a:lnTo>
                  <a:lnTo>
                    <a:pt x="4" y="62"/>
                  </a:lnTo>
                  <a:close/>
                </a:path>
              </a:pathLst>
            </a:custGeom>
            <a:solidFill>
              <a:srgbClr val="91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25" name="Freeform 1129"/>
            <p:cNvSpPr>
              <a:spLocks/>
            </p:cNvSpPr>
            <p:nvPr/>
          </p:nvSpPr>
          <p:spPr bwMode="auto">
            <a:xfrm>
              <a:off x="3468" y="3103"/>
              <a:ext cx="6" cy="8"/>
            </a:xfrm>
            <a:custGeom>
              <a:avLst/>
              <a:gdLst/>
              <a:ahLst/>
              <a:cxnLst>
                <a:cxn ang="0">
                  <a:pos x="88" y="6"/>
                </a:cxn>
                <a:cxn ang="0">
                  <a:pos x="116" y="78"/>
                </a:cxn>
                <a:cxn ang="0">
                  <a:pos x="118" y="86"/>
                </a:cxn>
                <a:cxn ang="0">
                  <a:pos x="119" y="95"/>
                </a:cxn>
                <a:cxn ang="0">
                  <a:pos x="117" y="103"/>
                </a:cxn>
                <a:cxn ang="0">
                  <a:pos x="112" y="109"/>
                </a:cxn>
                <a:cxn ang="0">
                  <a:pos x="14" y="152"/>
                </a:cxn>
                <a:cxn ang="0">
                  <a:pos x="6" y="154"/>
                </a:cxn>
                <a:cxn ang="0">
                  <a:pos x="2" y="150"/>
                </a:cxn>
                <a:cxn ang="0">
                  <a:pos x="0" y="140"/>
                </a:cxn>
                <a:cxn ang="0">
                  <a:pos x="1" y="128"/>
                </a:cxn>
                <a:cxn ang="0">
                  <a:pos x="4" y="112"/>
                </a:cxn>
                <a:cxn ang="0">
                  <a:pos x="9" y="95"/>
                </a:cxn>
                <a:cxn ang="0">
                  <a:pos x="14" y="78"/>
                </a:cxn>
                <a:cxn ang="0">
                  <a:pos x="21" y="61"/>
                </a:cxn>
                <a:cxn ang="0">
                  <a:pos x="29" y="46"/>
                </a:cxn>
                <a:cxn ang="0">
                  <a:pos x="38" y="33"/>
                </a:cxn>
                <a:cxn ang="0">
                  <a:pos x="48" y="21"/>
                </a:cxn>
                <a:cxn ang="0">
                  <a:pos x="58" y="12"/>
                </a:cxn>
                <a:cxn ang="0">
                  <a:pos x="67" y="4"/>
                </a:cxn>
                <a:cxn ang="0">
                  <a:pos x="76" y="0"/>
                </a:cxn>
                <a:cxn ang="0">
                  <a:pos x="82" y="1"/>
                </a:cxn>
                <a:cxn ang="0">
                  <a:pos x="88" y="6"/>
                </a:cxn>
              </a:cxnLst>
              <a:rect l="0" t="0" r="r" b="b"/>
              <a:pathLst>
                <a:path w="119" h="154">
                  <a:moveTo>
                    <a:pt x="88" y="6"/>
                  </a:moveTo>
                  <a:lnTo>
                    <a:pt x="116" y="78"/>
                  </a:lnTo>
                  <a:lnTo>
                    <a:pt x="118" y="86"/>
                  </a:lnTo>
                  <a:lnTo>
                    <a:pt x="119" y="95"/>
                  </a:lnTo>
                  <a:lnTo>
                    <a:pt x="117" y="103"/>
                  </a:lnTo>
                  <a:lnTo>
                    <a:pt x="112" y="109"/>
                  </a:lnTo>
                  <a:lnTo>
                    <a:pt x="14" y="152"/>
                  </a:lnTo>
                  <a:lnTo>
                    <a:pt x="6" y="154"/>
                  </a:lnTo>
                  <a:lnTo>
                    <a:pt x="2" y="150"/>
                  </a:lnTo>
                  <a:lnTo>
                    <a:pt x="0" y="140"/>
                  </a:lnTo>
                  <a:lnTo>
                    <a:pt x="1" y="128"/>
                  </a:lnTo>
                  <a:lnTo>
                    <a:pt x="4" y="112"/>
                  </a:lnTo>
                  <a:lnTo>
                    <a:pt x="9" y="95"/>
                  </a:lnTo>
                  <a:lnTo>
                    <a:pt x="14" y="78"/>
                  </a:lnTo>
                  <a:lnTo>
                    <a:pt x="21" y="61"/>
                  </a:lnTo>
                  <a:lnTo>
                    <a:pt x="29" y="46"/>
                  </a:lnTo>
                  <a:lnTo>
                    <a:pt x="38" y="33"/>
                  </a:lnTo>
                  <a:lnTo>
                    <a:pt x="48" y="21"/>
                  </a:lnTo>
                  <a:lnTo>
                    <a:pt x="58" y="12"/>
                  </a:lnTo>
                  <a:lnTo>
                    <a:pt x="67" y="4"/>
                  </a:lnTo>
                  <a:lnTo>
                    <a:pt x="76" y="0"/>
                  </a:lnTo>
                  <a:lnTo>
                    <a:pt x="82" y="1"/>
                  </a:lnTo>
                  <a:lnTo>
                    <a:pt x="88" y="6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26" name="Freeform 1130"/>
            <p:cNvSpPr>
              <a:spLocks/>
            </p:cNvSpPr>
            <p:nvPr/>
          </p:nvSpPr>
          <p:spPr bwMode="auto">
            <a:xfrm>
              <a:off x="3488" y="3092"/>
              <a:ext cx="4" cy="6"/>
            </a:xfrm>
            <a:custGeom>
              <a:avLst/>
              <a:gdLst/>
              <a:ahLst/>
              <a:cxnLst>
                <a:cxn ang="0">
                  <a:pos x="50" y="104"/>
                </a:cxn>
                <a:cxn ang="0">
                  <a:pos x="40" y="103"/>
                </a:cxn>
                <a:cxn ang="0">
                  <a:pos x="31" y="99"/>
                </a:cxn>
                <a:cxn ang="0">
                  <a:pos x="23" y="95"/>
                </a:cxn>
                <a:cxn ang="0">
                  <a:pos x="15" y="89"/>
                </a:cxn>
                <a:cxn ang="0">
                  <a:pos x="8" y="80"/>
                </a:cxn>
                <a:cxn ang="0">
                  <a:pos x="4" y="72"/>
                </a:cxn>
                <a:cxn ang="0">
                  <a:pos x="1" y="62"/>
                </a:cxn>
                <a:cxn ang="0">
                  <a:pos x="0" y="52"/>
                </a:cxn>
                <a:cxn ang="0">
                  <a:pos x="1" y="41"/>
                </a:cxn>
                <a:cxn ang="0">
                  <a:pos x="4" y="32"/>
                </a:cxn>
                <a:cxn ang="0">
                  <a:pos x="8" y="23"/>
                </a:cxn>
                <a:cxn ang="0">
                  <a:pos x="15" y="15"/>
                </a:cxn>
                <a:cxn ang="0">
                  <a:pos x="23" y="9"/>
                </a:cxn>
                <a:cxn ang="0">
                  <a:pos x="31" y="5"/>
                </a:cxn>
                <a:cxn ang="0">
                  <a:pos x="40" y="1"/>
                </a:cxn>
                <a:cxn ang="0">
                  <a:pos x="50" y="0"/>
                </a:cxn>
                <a:cxn ang="0">
                  <a:pos x="60" y="1"/>
                </a:cxn>
                <a:cxn ang="0">
                  <a:pos x="70" y="5"/>
                </a:cxn>
                <a:cxn ang="0">
                  <a:pos x="78" y="9"/>
                </a:cxn>
                <a:cxn ang="0">
                  <a:pos x="86" y="15"/>
                </a:cxn>
                <a:cxn ang="0">
                  <a:pos x="92" y="23"/>
                </a:cxn>
                <a:cxn ang="0">
                  <a:pos x="96" y="32"/>
                </a:cxn>
                <a:cxn ang="0">
                  <a:pos x="99" y="41"/>
                </a:cxn>
                <a:cxn ang="0">
                  <a:pos x="100" y="52"/>
                </a:cxn>
                <a:cxn ang="0">
                  <a:pos x="99" y="62"/>
                </a:cxn>
                <a:cxn ang="0">
                  <a:pos x="96" y="72"/>
                </a:cxn>
                <a:cxn ang="0">
                  <a:pos x="92" y="80"/>
                </a:cxn>
                <a:cxn ang="0">
                  <a:pos x="86" y="89"/>
                </a:cxn>
                <a:cxn ang="0">
                  <a:pos x="78" y="95"/>
                </a:cxn>
                <a:cxn ang="0">
                  <a:pos x="70" y="99"/>
                </a:cxn>
                <a:cxn ang="0">
                  <a:pos x="60" y="103"/>
                </a:cxn>
                <a:cxn ang="0">
                  <a:pos x="50" y="104"/>
                </a:cxn>
              </a:cxnLst>
              <a:rect l="0" t="0" r="r" b="b"/>
              <a:pathLst>
                <a:path w="100" h="104">
                  <a:moveTo>
                    <a:pt x="50" y="104"/>
                  </a:moveTo>
                  <a:lnTo>
                    <a:pt x="40" y="103"/>
                  </a:lnTo>
                  <a:lnTo>
                    <a:pt x="31" y="99"/>
                  </a:lnTo>
                  <a:lnTo>
                    <a:pt x="23" y="95"/>
                  </a:lnTo>
                  <a:lnTo>
                    <a:pt x="15" y="89"/>
                  </a:lnTo>
                  <a:lnTo>
                    <a:pt x="8" y="80"/>
                  </a:lnTo>
                  <a:lnTo>
                    <a:pt x="4" y="72"/>
                  </a:lnTo>
                  <a:lnTo>
                    <a:pt x="1" y="62"/>
                  </a:lnTo>
                  <a:lnTo>
                    <a:pt x="0" y="52"/>
                  </a:lnTo>
                  <a:lnTo>
                    <a:pt x="1" y="41"/>
                  </a:lnTo>
                  <a:lnTo>
                    <a:pt x="4" y="32"/>
                  </a:lnTo>
                  <a:lnTo>
                    <a:pt x="8" y="23"/>
                  </a:lnTo>
                  <a:lnTo>
                    <a:pt x="15" y="15"/>
                  </a:lnTo>
                  <a:lnTo>
                    <a:pt x="23" y="9"/>
                  </a:lnTo>
                  <a:lnTo>
                    <a:pt x="31" y="5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70" y="5"/>
                  </a:lnTo>
                  <a:lnTo>
                    <a:pt x="78" y="9"/>
                  </a:lnTo>
                  <a:lnTo>
                    <a:pt x="86" y="15"/>
                  </a:lnTo>
                  <a:lnTo>
                    <a:pt x="92" y="23"/>
                  </a:lnTo>
                  <a:lnTo>
                    <a:pt x="96" y="32"/>
                  </a:lnTo>
                  <a:lnTo>
                    <a:pt x="99" y="41"/>
                  </a:lnTo>
                  <a:lnTo>
                    <a:pt x="100" y="52"/>
                  </a:lnTo>
                  <a:lnTo>
                    <a:pt x="99" y="62"/>
                  </a:lnTo>
                  <a:lnTo>
                    <a:pt x="96" y="72"/>
                  </a:lnTo>
                  <a:lnTo>
                    <a:pt x="92" y="80"/>
                  </a:lnTo>
                  <a:lnTo>
                    <a:pt x="86" y="89"/>
                  </a:lnTo>
                  <a:lnTo>
                    <a:pt x="78" y="95"/>
                  </a:lnTo>
                  <a:lnTo>
                    <a:pt x="70" y="99"/>
                  </a:lnTo>
                  <a:lnTo>
                    <a:pt x="60" y="103"/>
                  </a:lnTo>
                  <a:lnTo>
                    <a:pt x="50" y="104"/>
                  </a:lnTo>
                  <a:close/>
                </a:path>
              </a:pathLst>
            </a:custGeom>
            <a:solidFill>
              <a:srgbClr val="61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27" name="Freeform 1131"/>
            <p:cNvSpPr>
              <a:spLocks/>
            </p:cNvSpPr>
            <p:nvPr/>
          </p:nvSpPr>
          <p:spPr bwMode="auto">
            <a:xfrm>
              <a:off x="3419" y="3131"/>
              <a:ext cx="5" cy="5"/>
            </a:xfrm>
            <a:custGeom>
              <a:avLst/>
              <a:gdLst/>
              <a:ahLst/>
              <a:cxnLst>
                <a:cxn ang="0">
                  <a:pos x="50" y="103"/>
                </a:cxn>
                <a:cxn ang="0">
                  <a:pos x="39" y="102"/>
                </a:cxn>
                <a:cxn ang="0">
                  <a:pos x="30" y="99"/>
                </a:cxn>
                <a:cxn ang="0">
                  <a:pos x="22" y="95"/>
                </a:cxn>
                <a:cxn ang="0">
                  <a:pos x="14" y="88"/>
                </a:cxn>
                <a:cxn ang="0">
                  <a:pos x="8" y="80"/>
                </a:cxn>
                <a:cxn ang="0">
                  <a:pos x="4" y="71"/>
                </a:cxn>
                <a:cxn ang="0">
                  <a:pos x="1" y="62"/>
                </a:cxn>
                <a:cxn ang="0">
                  <a:pos x="0" y="51"/>
                </a:cxn>
                <a:cxn ang="0">
                  <a:pos x="1" y="41"/>
                </a:cxn>
                <a:cxn ang="0">
                  <a:pos x="4" y="31"/>
                </a:cxn>
                <a:cxn ang="0">
                  <a:pos x="8" y="23"/>
                </a:cxn>
                <a:cxn ang="0">
                  <a:pos x="14" y="15"/>
                </a:cxn>
                <a:cxn ang="0">
                  <a:pos x="22" y="8"/>
                </a:cxn>
                <a:cxn ang="0">
                  <a:pos x="30" y="4"/>
                </a:cxn>
                <a:cxn ang="0">
                  <a:pos x="39" y="1"/>
                </a:cxn>
                <a:cxn ang="0">
                  <a:pos x="50" y="0"/>
                </a:cxn>
                <a:cxn ang="0">
                  <a:pos x="60" y="1"/>
                </a:cxn>
                <a:cxn ang="0">
                  <a:pos x="69" y="4"/>
                </a:cxn>
                <a:cxn ang="0">
                  <a:pos x="77" y="8"/>
                </a:cxn>
                <a:cxn ang="0">
                  <a:pos x="85" y="15"/>
                </a:cxn>
                <a:cxn ang="0">
                  <a:pos x="91" y="23"/>
                </a:cxn>
                <a:cxn ang="0">
                  <a:pos x="96" y="31"/>
                </a:cxn>
                <a:cxn ang="0">
                  <a:pos x="99" y="41"/>
                </a:cxn>
                <a:cxn ang="0">
                  <a:pos x="100" y="51"/>
                </a:cxn>
                <a:cxn ang="0">
                  <a:pos x="99" y="62"/>
                </a:cxn>
                <a:cxn ang="0">
                  <a:pos x="96" y="71"/>
                </a:cxn>
                <a:cxn ang="0">
                  <a:pos x="91" y="80"/>
                </a:cxn>
                <a:cxn ang="0">
                  <a:pos x="85" y="88"/>
                </a:cxn>
                <a:cxn ang="0">
                  <a:pos x="77" y="95"/>
                </a:cxn>
                <a:cxn ang="0">
                  <a:pos x="69" y="99"/>
                </a:cxn>
                <a:cxn ang="0">
                  <a:pos x="60" y="102"/>
                </a:cxn>
                <a:cxn ang="0">
                  <a:pos x="50" y="103"/>
                </a:cxn>
              </a:cxnLst>
              <a:rect l="0" t="0" r="r" b="b"/>
              <a:pathLst>
                <a:path w="100" h="103">
                  <a:moveTo>
                    <a:pt x="50" y="103"/>
                  </a:moveTo>
                  <a:lnTo>
                    <a:pt x="39" y="102"/>
                  </a:lnTo>
                  <a:lnTo>
                    <a:pt x="30" y="99"/>
                  </a:lnTo>
                  <a:lnTo>
                    <a:pt x="22" y="95"/>
                  </a:lnTo>
                  <a:lnTo>
                    <a:pt x="14" y="88"/>
                  </a:lnTo>
                  <a:lnTo>
                    <a:pt x="8" y="80"/>
                  </a:lnTo>
                  <a:lnTo>
                    <a:pt x="4" y="71"/>
                  </a:lnTo>
                  <a:lnTo>
                    <a:pt x="1" y="62"/>
                  </a:lnTo>
                  <a:lnTo>
                    <a:pt x="0" y="51"/>
                  </a:lnTo>
                  <a:lnTo>
                    <a:pt x="1" y="41"/>
                  </a:lnTo>
                  <a:lnTo>
                    <a:pt x="4" y="31"/>
                  </a:lnTo>
                  <a:lnTo>
                    <a:pt x="8" y="23"/>
                  </a:lnTo>
                  <a:lnTo>
                    <a:pt x="14" y="15"/>
                  </a:lnTo>
                  <a:lnTo>
                    <a:pt x="22" y="8"/>
                  </a:lnTo>
                  <a:lnTo>
                    <a:pt x="30" y="4"/>
                  </a:lnTo>
                  <a:lnTo>
                    <a:pt x="39" y="1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9" y="4"/>
                  </a:lnTo>
                  <a:lnTo>
                    <a:pt x="77" y="8"/>
                  </a:lnTo>
                  <a:lnTo>
                    <a:pt x="85" y="15"/>
                  </a:lnTo>
                  <a:lnTo>
                    <a:pt x="91" y="23"/>
                  </a:lnTo>
                  <a:lnTo>
                    <a:pt x="96" y="31"/>
                  </a:lnTo>
                  <a:lnTo>
                    <a:pt x="99" y="41"/>
                  </a:lnTo>
                  <a:lnTo>
                    <a:pt x="100" y="51"/>
                  </a:lnTo>
                  <a:lnTo>
                    <a:pt x="99" y="62"/>
                  </a:lnTo>
                  <a:lnTo>
                    <a:pt x="96" y="71"/>
                  </a:lnTo>
                  <a:lnTo>
                    <a:pt x="91" y="80"/>
                  </a:lnTo>
                  <a:lnTo>
                    <a:pt x="85" y="88"/>
                  </a:lnTo>
                  <a:lnTo>
                    <a:pt x="77" y="95"/>
                  </a:lnTo>
                  <a:lnTo>
                    <a:pt x="69" y="99"/>
                  </a:lnTo>
                  <a:lnTo>
                    <a:pt x="60" y="102"/>
                  </a:lnTo>
                  <a:lnTo>
                    <a:pt x="50" y="103"/>
                  </a:lnTo>
                  <a:close/>
                </a:path>
              </a:pathLst>
            </a:custGeom>
            <a:solidFill>
              <a:srgbClr val="61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28" name="Freeform 1132"/>
            <p:cNvSpPr>
              <a:spLocks/>
            </p:cNvSpPr>
            <p:nvPr/>
          </p:nvSpPr>
          <p:spPr bwMode="auto">
            <a:xfrm>
              <a:off x="3490" y="3094"/>
              <a:ext cx="2" cy="3"/>
            </a:xfrm>
            <a:custGeom>
              <a:avLst/>
              <a:gdLst/>
              <a:ahLst/>
              <a:cxnLst>
                <a:cxn ang="0">
                  <a:pos x="28" y="57"/>
                </a:cxn>
                <a:cxn ang="0">
                  <a:pos x="16" y="55"/>
                </a:cxn>
                <a:cxn ang="0">
                  <a:pos x="8" y="49"/>
                </a:cxn>
                <a:cxn ang="0">
                  <a:pos x="2" y="40"/>
                </a:cxn>
                <a:cxn ang="0">
                  <a:pos x="0" y="28"/>
                </a:cxn>
                <a:cxn ang="0">
                  <a:pos x="2" y="17"/>
                </a:cxn>
                <a:cxn ang="0">
                  <a:pos x="8" y="8"/>
                </a:cxn>
                <a:cxn ang="0">
                  <a:pos x="16" y="2"/>
                </a:cxn>
                <a:cxn ang="0">
                  <a:pos x="28" y="0"/>
                </a:cxn>
                <a:cxn ang="0">
                  <a:pos x="39" y="2"/>
                </a:cxn>
                <a:cxn ang="0">
                  <a:pos x="47" y="8"/>
                </a:cxn>
                <a:cxn ang="0">
                  <a:pos x="53" y="17"/>
                </a:cxn>
                <a:cxn ang="0">
                  <a:pos x="55" y="28"/>
                </a:cxn>
                <a:cxn ang="0">
                  <a:pos x="53" y="40"/>
                </a:cxn>
                <a:cxn ang="0">
                  <a:pos x="47" y="49"/>
                </a:cxn>
                <a:cxn ang="0">
                  <a:pos x="39" y="55"/>
                </a:cxn>
                <a:cxn ang="0">
                  <a:pos x="28" y="57"/>
                </a:cxn>
              </a:cxnLst>
              <a:rect l="0" t="0" r="r" b="b"/>
              <a:pathLst>
                <a:path w="55" h="57">
                  <a:moveTo>
                    <a:pt x="28" y="57"/>
                  </a:moveTo>
                  <a:lnTo>
                    <a:pt x="16" y="55"/>
                  </a:lnTo>
                  <a:lnTo>
                    <a:pt x="8" y="49"/>
                  </a:lnTo>
                  <a:lnTo>
                    <a:pt x="2" y="40"/>
                  </a:lnTo>
                  <a:lnTo>
                    <a:pt x="0" y="28"/>
                  </a:lnTo>
                  <a:lnTo>
                    <a:pt x="2" y="17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39" y="2"/>
                  </a:lnTo>
                  <a:lnTo>
                    <a:pt x="47" y="8"/>
                  </a:lnTo>
                  <a:lnTo>
                    <a:pt x="53" y="17"/>
                  </a:lnTo>
                  <a:lnTo>
                    <a:pt x="55" y="28"/>
                  </a:lnTo>
                  <a:lnTo>
                    <a:pt x="53" y="40"/>
                  </a:lnTo>
                  <a:lnTo>
                    <a:pt x="47" y="49"/>
                  </a:lnTo>
                  <a:lnTo>
                    <a:pt x="39" y="55"/>
                  </a:lnTo>
                  <a:lnTo>
                    <a:pt x="28" y="57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29" name="Freeform 1133"/>
            <p:cNvSpPr>
              <a:spLocks/>
            </p:cNvSpPr>
            <p:nvPr/>
          </p:nvSpPr>
          <p:spPr bwMode="auto">
            <a:xfrm>
              <a:off x="3421" y="3133"/>
              <a:ext cx="2" cy="3"/>
            </a:xfrm>
            <a:custGeom>
              <a:avLst/>
              <a:gdLst/>
              <a:ahLst/>
              <a:cxnLst>
                <a:cxn ang="0">
                  <a:pos x="28" y="56"/>
                </a:cxn>
                <a:cxn ang="0">
                  <a:pos x="17" y="54"/>
                </a:cxn>
                <a:cxn ang="0">
                  <a:pos x="9" y="48"/>
                </a:cxn>
                <a:cxn ang="0">
                  <a:pos x="2" y="40"/>
                </a:cxn>
                <a:cxn ang="0">
                  <a:pos x="0" y="28"/>
                </a:cxn>
                <a:cxn ang="0">
                  <a:pos x="2" y="16"/>
                </a:cxn>
                <a:cxn ang="0">
                  <a:pos x="9" y="8"/>
                </a:cxn>
                <a:cxn ang="0">
                  <a:pos x="17" y="2"/>
                </a:cxn>
                <a:cxn ang="0">
                  <a:pos x="28" y="0"/>
                </a:cxn>
                <a:cxn ang="0">
                  <a:pos x="39" y="2"/>
                </a:cxn>
                <a:cxn ang="0">
                  <a:pos x="47" y="8"/>
                </a:cxn>
                <a:cxn ang="0">
                  <a:pos x="53" y="16"/>
                </a:cxn>
                <a:cxn ang="0">
                  <a:pos x="55" y="28"/>
                </a:cxn>
                <a:cxn ang="0">
                  <a:pos x="53" y="40"/>
                </a:cxn>
                <a:cxn ang="0">
                  <a:pos x="47" y="48"/>
                </a:cxn>
                <a:cxn ang="0">
                  <a:pos x="39" y="54"/>
                </a:cxn>
                <a:cxn ang="0">
                  <a:pos x="28" y="56"/>
                </a:cxn>
              </a:cxnLst>
              <a:rect l="0" t="0" r="r" b="b"/>
              <a:pathLst>
                <a:path w="55" h="56">
                  <a:moveTo>
                    <a:pt x="28" y="56"/>
                  </a:moveTo>
                  <a:lnTo>
                    <a:pt x="17" y="54"/>
                  </a:lnTo>
                  <a:lnTo>
                    <a:pt x="9" y="48"/>
                  </a:lnTo>
                  <a:lnTo>
                    <a:pt x="2" y="40"/>
                  </a:lnTo>
                  <a:lnTo>
                    <a:pt x="0" y="28"/>
                  </a:lnTo>
                  <a:lnTo>
                    <a:pt x="2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8" y="0"/>
                  </a:lnTo>
                  <a:lnTo>
                    <a:pt x="39" y="2"/>
                  </a:lnTo>
                  <a:lnTo>
                    <a:pt x="47" y="8"/>
                  </a:lnTo>
                  <a:lnTo>
                    <a:pt x="53" y="16"/>
                  </a:lnTo>
                  <a:lnTo>
                    <a:pt x="55" y="28"/>
                  </a:lnTo>
                  <a:lnTo>
                    <a:pt x="53" y="40"/>
                  </a:lnTo>
                  <a:lnTo>
                    <a:pt x="47" y="48"/>
                  </a:lnTo>
                  <a:lnTo>
                    <a:pt x="39" y="54"/>
                  </a:lnTo>
                  <a:lnTo>
                    <a:pt x="28" y="56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30" name="Freeform 1134"/>
            <p:cNvSpPr>
              <a:spLocks/>
            </p:cNvSpPr>
            <p:nvPr/>
          </p:nvSpPr>
          <p:spPr bwMode="auto">
            <a:xfrm>
              <a:off x="3433" y="3076"/>
              <a:ext cx="29" cy="29"/>
            </a:xfrm>
            <a:custGeom>
              <a:avLst/>
              <a:gdLst/>
              <a:ahLst/>
              <a:cxnLst>
                <a:cxn ang="0">
                  <a:pos x="498" y="0"/>
                </a:cxn>
                <a:cxn ang="0">
                  <a:pos x="0" y="222"/>
                </a:cxn>
                <a:cxn ang="0">
                  <a:pos x="125" y="522"/>
                </a:cxn>
                <a:cxn ang="0">
                  <a:pos x="624" y="301"/>
                </a:cxn>
                <a:cxn ang="0">
                  <a:pos x="498" y="0"/>
                </a:cxn>
              </a:cxnLst>
              <a:rect l="0" t="0" r="r" b="b"/>
              <a:pathLst>
                <a:path w="624" h="522">
                  <a:moveTo>
                    <a:pt x="498" y="0"/>
                  </a:moveTo>
                  <a:lnTo>
                    <a:pt x="0" y="222"/>
                  </a:lnTo>
                  <a:lnTo>
                    <a:pt x="125" y="522"/>
                  </a:lnTo>
                  <a:lnTo>
                    <a:pt x="624" y="301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31" name="Freeform 1135"/>
            <p:cNvSpPr>
              <a:spLocks/>
            </p:cNvSpPr>
            <p:nvPr/>
          </p:nvSpPr>
          <p:spPr bwMode="auto">
            <a:xfrm>
              <a:off x="3434" y="3077"/>
              <a:ext cx="27" cy="27"/>
            </a:xfrm>
            <a:custGeom>
              <a:avLst/>
              <a:gdLst/>
              <a:ahLst/>
              <a:cxnLst>
                <a:cxn ang="0">
                  <a:pos x="474" y="0"/>
                </a:cxn>
                <a:cxn ang="0">
                  <a:pos x="0" y="211"/>
                </a:cxn>
                <a:cxn ang="0">
                  <a:pos x="114" y="484"/>
                </a:cxn>
                <a:cxn ang="0">
                  <a:pos x="589" y="273"/>
                </a:cxn>
                <a:cxn ang="0">
                  <a:pos x="474" y="0"/>
                </a:cxn>
              </a:cxnLst>
              <a:rect l="0" t="0" r="r" b="b"/>
              <a:pathLst>
                <a:path w="589" h="484">
                  <a:moveTo>
                    <a:pt x="474" y="0"/>
                  </a:moveTo>
                  <a:lnTo>
                    <a:pt x="0" y="211"/>
                  </a:lnTo>
                  <a:lnTo>
                    <a:pt x="114" y="484"/>
                  </a:lnTo>
                  <a:lnTo>
                    <a:pt x="589" y="27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32" name="Freeform 1136"/>
            <p:cNvSpPr>
              <a:spLocks/>
            </p:cNvSpPr>
            <p:nvPr/>
          </p:nvSpPr>
          <p:spPr bwMode="auto">
            <a:xfrm>
              <a:off x="3434" y="3078"/>
              <a:ext cx="27" cy="26"/>
            </a:xfrm>
            <a:custGeom>
              <a:avLst/>
              <a:gdLst/>
              <a:ahLst/>
              <a:cxnLst>
                <a:cxn ang="0">
                  <a:pos x="473" y="0"/>
                </a:cxn>
                <a:cxn ang="0">
                  <a:pos x="0" y="211"/>
                </a:cxn>
                <a:cxn ang="0">
                  <a:pos x="108" y="471"/>
                </a:cxn>
                <a:cxn ang="0">
                  <a:pos x="583" y="260"/>
                </a:cxn>
                <a:cxn ang="0">
                  <a:pos x="473" y="0"/>
                </a:cxn>
              </a:cxnLst>
              <a:rect l="0" t="0" r="r" b="b"/>
              <a:pathLst>
                <a:path w="583" h="471">
                  <a:moveTo>
                    <a:pt x="473" y="0"/>
                  </a:moveTo>
                  <a:lnTo>
                    <a:pt x="0" y="211"/>
                  </a:lnTo>
                  <a:lnTo>
                    <a:pt x="108" y="471"/>
                  </a:lnTo>
                  <a:lnTo>
                    <a:pt x="583" y="260"/>
                  </a:lnTo>
                  <a:lnTo>
                    <a:pt x="473" y="0"/>
                  </a:lnTo>
                  <a:close/>
                </a:path>
              </a:pathLst>
            </a:custGeom>
            <a:solidFill>
              <a:srgbClr val="878F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33" name="Freeform 1137"/>
            <p:cNvSpPr>
              <a:spLocks/>
            </p:cNvSpPr>
            <p:nvPr/>
          </p:nvSpPr>
          <p:spPr bwMode="auto">
            <a:xfrm>
              <a:off x="3447" y="3082"/>
              <a:ext cx="10" cy="13"/>
            </a:xfrm>
            <a:custGeom>
              <a:avLst/>
              <a:gdLst/>
              <a:ahLst/>
              <a:cxnLst>
                <a:cxn ang="0">
                  <a:pos x="159" y="223"/>
                </a:cxn>
                <a:cxn ang="0">
                  <a:pos x="137" y="231"/>
                </a:cxn>
                <a:cxn ang="0">
                  <a:pos x="115" y="234"/>
                </a:cxn>
                <a:cxn ang="0">
                  <a:pos x="93" y="232"/>
                </a:cxn>
                <a:cxn ang="0">
                  <a:pos x="73" y="225"/>
                </a:cxn>
                <a:cxn ang="0">
                  <a:pos x="54" y="215"/>
                </a:cxn>
                <a:cxn ang="0">
                  <a:pos x="36" y="201"/>
                </a:cxn>
                <a:cxn ang="0">
                  <a:pos x="22" y="184"/>
                </a:cxn>
                <a:cxn ang="0">
                  <a:pos x="11" y="163"/>
                </a:cxn>
                <a:cxn ang="0">
                  <a:pos x="4" y="141"/>
                </a:cxn>
                <a:cxn ang="0">
                  <a:pos x="0" y="118"/>
                </a:cxn>
                <a:cxn ang="0">
                  <a:pos x="3" y="96"/>
                </a:cxn>
                <a:cxn ang="0">
                  <a:pos x="9" y="74"/>
                </a:cxn>
                <a:cxn ang="0">
                  <a:pos x="19" y="55"/>
                </a:cxn>
                <a:cxn ang="0">
                  <a:pos x="32" y="37"/>
                </a:cxn>
                <a:cxn ang="0">
                  <a:pos x="48" y="22"/>
                </a:cxn>
                <a:cxn ang="0">
                  <a:pos x="69" y="10"/>
                </a:cxn>
                <a:cxn ang="0">
                  <a:pos x="90" y="3"/>
                </a:cxn>
                <a:cxn ang="0">
                  <a:pos x="113" y="0"/>
                </a:cxn>
                <a:cxn ang="0">
                  <a:pos x="134" y="2"/>
                </a:cxn>
                <a:cxn ang="0">
                  <a:pos x="156" y="8"/>
                </a:cxn>
                <a:cxn ang="0">
                  <a:pos x="174" y="19"/>
                </a:cxn>
                <a:cxn ang="0">
                  <a:pos x="191" y="32"/>
                </a:cxn>
                <a:cxn ang="0">
                  <a:pos x="206" y="49"/>
                </a:cxn>
                <a:cxn ang="0">
                  <a:pos x="217" y="70"/>
                </a:cxn>
                <a:cxn ang="0">
                  <a:pos x="224" y="93"/>
                </a:cxn>
                <a:cxn ang="0">
                  <a:pos x="227" y="116"/>
                </a:cxn>
                <a:cxn ang="0">
                  <a:pos x="225" y="138"/>
                </a:cxn>
                <a:cxn ang="0">
                  <a:pos x="219" y="159"/>
                </a:cxn>
                <a:cxn ang="0">
                  <a:pos x="209" y="179"/>
                </a:cxn>
                <a:cxn ang="0">
                  <a:pos x="195" y="197"/>
                </a:cxn>
                <a:cxn ang="0">
                  <a:pos x="179" y="212"/>
                </a:cxn>
                <a:cxn ang="0">
                  <a:pos x="159" y="223"/>
                </a:cxn>
              </a:cxnLst>
              <a:rect l="0" t="0" r="r" b="b"/>
              <a:pathLst>
                <a:path w="227" h="234">
                  <a:moveTo>
                    <a:pt x="159" y="223"/>
                  </a:moveTo>
                  <a:lnTo>
                    <a:pt x="137" y="231"/>
                  </a:lnTo>
                  <a:lnTo>
                    <a:pt x="115" y="234"/>
                  </a:lnTo>
                  <a:lnTo>
                    <a:pt x="93" y="232"/>
                  </a:lnTo>
                  <a:lnTo>
                    <a:pt x="73" y="225"/>
                  </a:lnTo>
                  <a:lnTo>
                    <a:pt x="54" y="215"/>
                  </a:lnTo>
                  <a:lnTo>
                    <a:pt x="36" y="201"/>
                  </a:lnTo>
                  <a:lnTo>
                    <a:pt x="22" y="184"/>
                  </a:lnTo>
                  <a:lnTo>
                    <a:pt x="11" y="163"/>
                  </a:lnTo>
                  <a:lnTo>
                    <a:pt x="4" y="141"/>
                  </a:lnTo>
                  <a:lnTo>
                    <a:pt x="0" y="118"/>
                  </a:lnTo>
                  <a:lnTo>
                    <a:pt x="3" y="96"/>
                  </a:lnTo>
                  <a:lnTo>
                    <a:pt x="9" y="74"/>
                  </a:lnTo>
                  <a:lnTo>
                    <a:pt x="19" y="55"/>
                  </a:lnTo>
                  <a:lnTo>
                    <a:pt x="32" y="37"/>
                  </a:lnTo>
                  <a:lnTo>
                    <a:pt x="48" y="22"/>
                  </a:lnTo>
                  <a:lnTo>
                    <a:pt x="69" y="10"/>
                  </a:lnTo>
                  <a:lnTo>
                    <a:pt x="90" y="3"/>
                  </a:lnTo>
                  <a:lnTo>
                    <a:pt x="113" y="0"/>
                  </a:lnTo>
                  <a:lnTo>
                    <a:pt x="134" y="2"/>
                  </a:lnTo>
                  <a:lnTo>
                    <a:pt x="156" y="8"/>
                  </a:lnTo>
                  <a:lnTo>
                    <a:pt x="174" y="19"/>
                  </a:lnTo>
                  <a:lnTo>
                    <a:pt x="191" y="32"/>
                  </a:lnTo>
                  <a:lnTo>
                    <a:pt x="206" y="49"/>
                  </a:lnTo>
                  <a:lnTo>
                    <a:pt x="217" y="70"/>
                  </a:lnTo>
                  <a:lnTo>
                    <a:pt x="224" y="93"/>
                  </a:lnTo>
                  <a:lnTo>
                    <a:pt x="227" y="116"/>
                  </a:lnTo>
                  <a:lnTo>
                    <a:pt x="225" y="138"/>
                  </a:lnTo>
                  <a:lnTo>
                    <a:pt x="219" y="159"/>
                  </a:lnTo>
                  <a:lnTo>
                    <a:pt x="209" y="179"/>
                  </a:lnTo>
                  <a:lnTo>
                    <a:pt x="195" y="197"/>
                  </a:lnTo>
                  <a:lnTo>
                    <a:pt x="179" y="212"/>
                  </a:lnTo>
                  <a:lnTo>
                    <a:pt x="159" y="223"/>
                  </a:lnTo>
                  <a:close/>
                </a:path>
              </a:pathLst>
            </a:custGeom>
            <a:solidFill>
              <a:srgbClr val="E333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34" name="Freeform 1138"/>
            <p:cNvSpPr>
              <a:spLocks/>
            </p:cNvSpPr>
            <p:nvPr/>
          </p:nvSpPr>
          <p:spPr bwMode="auto">
            <a:xfrm>
              <a:off x="3447" y="3082"/>
              <a:ext cx="10" cy="12"/>
            </a:xfrm>
            <a:custGeom>
              <a:avLst/>
              <a:gdLst/>
              <a:ahLst/>
              <a:cxnLst>
                <a:cxn ang="0">
                  <a:pos x="146" y="206"/>
                </a:cxn>
                <a:cxn ang="0">
                  <a:pos x="125" y="212"/>
                </a:cxn>
                <a:cxn ang="0">
                  <a:pos x="105" y="214"/>
                </a:cxn>
                <a:cxn ang="0">
                  <a:pos x="84" y="212"/>
                </a:cxn>
                <a:cxn ang="0">
                  <a:pos x="66" y="206"/>
                </a:cxn>
                <a:cxn ang="0">
                  <a:pos x="48" y="196"/>
                </a:cxn>
                <a:cxn ang="0">
                  <a:pos x="31" y="183"/>
                </a:cxn>
                <a:cxn ang="0">
                  <a:pos x="18" y="168"/>
                </a:cxn>
                <a:cxn ang="0">
                  <a:pos x="8" y="149"/>
                </a:cxn>
                <a:cxn ang="0">
                  <a:pos x="2" y="129"/>
                </a:cxn>
                <a:cxn ang="0">
                  <a:pos x="0" y="108"/>
                </a:cxn>
                <a:cxn ang="0">
                  <a:pos x="2" y="86"/>
                </a:cxn>
                <a:cxn ang="0">
                  <a:pos x="8" y="67"/>
                </a:cxn>
                <a:cxn ang="0">
                  <a:pos x="17" y="49"/>
                </a:cxn>
                <a:cxn ang="0">
                  <a:pos x="29" y="33"/>
                </a:cxn>
                <a:cxn ang="0">
                  <a:pos x="45" y="19"/>
                </a:cxn>
                <a:cxn ang="0">
                  <a:pos x="63" y="8"/>
                </a:cxn>
                <a:cxn ang="0">
                  <a:pos x="83" y="2"/>
                </a:cxn>
                <a:cxn ang="0">
                  <a:pos x="104" y="0"/>
                </a:cxn>
                <a:cxn ang="0">
                  <a:pos x="123" y="2"/>
                </a:cxn>
                <a:cxn ang="0">
                  <a:pos x="142" y="7"/>
                </a:cxn>
                <a:cxn ang="0">
                  <a:pos x="161" y="17"/>
                </a:cxn>
                <a:cxn ang="0">
                  <a:pos x="176" y="30"/>
                </a:cxn>
                <a:cxn ang="0">
                  <a:pos x="189" y="45"/>
                </a:cxn>
                <a:cxn ang="0">
                  <a:pos x="200" y="63"/>
                </a:cxn>
                <a:cxn ang="0">
                  <a:pos x="206" y="84"/>
                </a:cxn>
                <a:cxn ang="0">
                  <a:pos x="208" y="105"/>
                </a:cxn>
                <a:cxn ang="0">
                  <a:pos x="206" y="127"/>
                </a:cxn>
                <a:cxn ang="0">
                  <a:pos x="201" y="147"/>
                </a:cxn>
                <a:cxn ang="0">
                  <a:pos x="191" y="164"/>
                </a:cxn>
                <a:cxn ang="0">
                  <a:pos x="179" y="181"/>
                </a:cxn>
                <a:cxn ang="0">
                  <a:pos x="164" y="195"/>
                </a:cxn>
                <a:cxn ang="0">
                  <a:pos x="146" y="206"/>
                </a:cxn>
              </a:cxnLst>
              <a:rect l="0" t="0" r="r" b="b"/>
              <a:pathLst>
                <a:path w="208" h="214">
                  <a:moveTo>
                    <a:pt x="146" y="206"/>
                  </a:moveTo>
                  <a:lnTo>
                    <a:pt x="125" y="212"/>
                  </a:lnTo>
                  <a:lnTo>
                    <a:pt x="105" y="214"/>
                  </a:lnTo>
                  <a:lnTo>
                    <a:pt x="84" y="212"/>
                  </a:lnTo>
                  <a:lnTo>
                    <a:pt x="66" y="206"/>
                  </a:lnTo>
                  <a:lnTo>
                    <a:pt x="48" y="196"/>
                  </a:lnTo>
                  <a:lnTo>
                    <a:pt x="31" y="183"/>
                  </a:lnTo>
                  <a:lnTo>
                    <a:pt x="18" y="168"/>
                  </a:lnTo>
                  <a:lnTo>
                    <a:pt x="8" y="149"/>
                  </a:lnTo>
                  <a:lnTo>
                    <a:pt x="2" y="129"/>
                  </a:lnTo>
                  <a:lnTo>
                    <a:pt x="0" y="108"/>
                  </a:lnTo>
                  <a:lnTo>
                    <a:pt x="2" y="86"/>
                  </a:lnTo>
                  <a:lnTo>
                    <a:pt x="8" y="67"/>
                  </a:lnTo>
                  <a:lnTo>
                    <a:pt x="17" y="49"/>
                  </a:lnTo>
                  <a:lnTo>
                    <a:pt x="29" y="33"/>
                  </a:lnTo>
                  <a:lnTo>
                    <a:pt x="45" y="19"/>
                  </a:lnTo>
                  <a:lnTo>
                    <a:pt x="63" y="8"/>
                  </a:lnTo>
                  <a:lnTo>
                    <a:pt x="83" y="2"/>
                  </a:lnTo>
                  <a:lnTo>
                    <a:pt x="104" y="0"/>
                  </a:lnTo>
                  <a:lnTo>
                    <a:pt x="123" y="2"/>
                  </a:lnTo>
                  <a:lnTo>
                    <a:pt x="142" y="7"/>
                  </a:lnTo>
                  <a:lnTo>
                    <a:pt x="161" y="17"/>
                  </a:lnTo>
                  <a:lnTo>
                    <a:pt x="176" y="30"/>
                  </a:lnTo>
                  <a:lnTo>
                    <a:pt x="189" y="45"/>
                  </a:lnTo>
                  <a:lnTo>
                    <a:pt x="200" y="63"/>
                  </a:lnTo>
                  <a:lnTo>
                    <a:pt x="206" y="84"/>
                  </a:lnTo>
                  <a:lnTo>
                    <a:pt x="208" y="105"/>
                  </a:lnTo>
                  <a:lnTo>
                    <a:pt x="206" y="127"/>
                  </a:lnTo>
                  <a:lnTo>
                    <a:pt x="201" y="147"/>
                  </a:lnTo>
                  <a:lnTo>
                    <a:pt x="191" y="164"/>
                  </a:lnTo>
                  <a:lnTo>
                    <a:pt x="179" y="181"/>
                  </a:lnTo>
                  <a:lnTo>
                    <a:pt x="164" y="195"/>
                  </a:lnTo>
                  <a:lnTo>
                    <a:pt x="146" y="206"/>
                  </a:lnTo>
                  <a:close/>
                </a:path>
              </a:pathLst>
            </a:custGeom>
            <a:solidFill>
              <a:srgbClr val="EB5F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35" name="Freeform 1139"/>
            <p:cNvSpPr>
              <a:spLocks/>
            </p:cNvSpPr>
            <p:nvPr/>
          </p:nvSpPr>
          <p:spPr bwMode="auto">
            <a:xfrm>
              <a:off x="3448" y="3083"/>
              <a:ext cx="8" cy="10"/>
            </a:xfrm>
            <a:custGeom>
              <a:avLst/>
              <a:gdLst/>
              <a:ahLst/>
              <a:cxnLst>
                <a:cxn ang="0">
                  <a:pos x="131" y="187"/>
                </a:cxn>
                <a:cxn ang="0">
                  <a:pos x="113" y="193"/>
                </a:cxn>
                <a:cxn ang="0">
                  <a:pos x="95" y="194"/>
                </a:cxn>
                <a:cxn ang="0">
                  <a:pos x="76" y="192"/>
                </a:cxn>
                <a:cxn ang="0">
                  <a:pos x="59" y="187"/>
                </a:cxn>
                <a:cxn ang="0">
                  <a:pos x="44" y="178"/>
                </a:cxn>
                <a:cxn ang="0">
                  <a:pos x="29" y="167"/>
                </a:cxn>
                <a:cxn ang="0">
                  <a:pos x="17" y="152"/>
                </a:cxn>
                <a:cxn ang="0">
                  <a:pos x="8" y="135"/>
                </a:cxn>
                <a:cxn ang="0">
                  <a:pos x="2" y="116"/>
                </a:cxn>
                <a:cxn ang="0">
                  <a:pos x="0" y="97"/>
                </a:cxn>
                <a:cxn ang="0">
                  <a:pos x="2" y="79"/>
                </a:cxn>
                <a:cxn ang="0">
                  <a:pos x="7" y="61"/>
                </a:cxn>
                <a:cxn ang="0">
                  <a:pos x="15" y="45"/>
                </a:cxn>
                <a:cxn ang="0">
                  <a:pos x="26" y="30"/>
                </a:cxn>
                <a:cxn ang="0">
                  <a:pos x="41" y="17"/>
                </a:cxn>
                <a:cxn ang="0">
                  <a:pos x="57" y="8"/>
                </a:cxn>
                <a:cxn ang="0">
                  <a:pos x="75" y="1"/>
                </a:cxn>
                <a:cxn ang="0">
                  <a:pos x="95" y="0"/>
                </a:cxn>
                <a:cxn ang="0">
                  <a:pos x="112" y="1"/>
                </a:cxn>
                <a:cxn ang="0">
                  <a:pos x="130" y="7"/>
                </a:cxn>
                <a:cxn ang="0">
                  <a:pos x="146" y="15"/>
                </a:cxn>
                <a:cxn ang="0">
                  <a:pos x="160" y="27"/>
                </a:cxn>
                <a:cxn ang="0">
                  <a:pos x="172" y="41"/>
                </a:cxn>
                <a:cxn ang="0">
                  <a:pos x="181" y="58"/>
                </a:cxn>
                <a:cxn ang="0">
                  <a:pos x="187" y="77"/>
                </a:cxn>
                <a:cxn ang="0">
                  <a:pos x="189" y="96"/>
                </a:cxn>
                <a:cxn ang="0">
                  <a:pos x="188" y="114"/>
                </a:cxn>
                <a:cxn ang="0">
                  <a:pos x="182" y="132"/>
                </a:cxn>
                <a:cxn ang="0">
                  <a:pos x="174" y="149"/>
                </a:cxn>
                <a:cxn ang="0">
                  <a:pos x="163" y="165"/>
                </a:cxn>
                <a:cxn ang="0">
                  <a:pos x="149" y="177"/>
                </a:cxn>
                <a:cxn ang="0">
                  <a:pos x="131" y="187"/>
                </a:cxn>
              </a:cxnLst>
              <a:rect l="0" t="0" r="r" b="b"/>
              <a:pathLst>
                <a:path w="189" h="194">
                  <a:moveTo>
                    <a:pt x="131" y="187"/>
                  </a:moveTo>
                  <a:lnTo>
                    <a:pt x="113" y="193"/>
                  </a:lnTo>
                  <a:lnTo>
                    <a:pt x="95" y="194"/>
                  </a:lnTo>
                  <a:lnTo>
                    <a:pt x="76" y="192"/>
                  </a:lnTo>
                  <a:lnTo>
                    <a:pt x="59" y="187"/>
                  </a:lnTo>
                  <a:lnTo>
                    <a:pt x="44" y="178"/>
                  </a:lnTo>
                  <a:lnTo>
                    <a:pt x="29" y="167"/>
                  </a:lnTo>
                  <a:lnTo>
                    <a:pt x="17" y="152"/>
                  </a:lnTo>
                  <a:lnTo>
                    <a:pt x="8" y="135"/>
                  </a:lnTo>
                  <a:lnTo>
                    <a:pt x="2" y="116"/>
                  </a:lnTo>
                  <a:lnTo>
                    <a:pt x="0" y="97"/>
                  </a:lnTo>
                  <a:lnTo>
                    <a:pt x="2" y="79"/>
                  </a:lnTo>
                  <a:lnTo>
                    <a:pt x="7" y="61"/>
                  </a:lnTo>
                  <a:lnTo>
                    <a:pt x="15" y="45"/>
                  </a:lnTo>
                  <a:lnTo>
                    <a:pt x="26" y="30"/>
                  </a:lnTo>
                  <a:lnTo>
                    <a:pt x="41" y="17"/>
                  </a:lnTo>
                  <a:lnTo>
                    <a:pt x="57" y="8"/>
                  </a:lnTo>
                  <a:lnTo>
                    <a:pt x="75" y="1"/>
                  </a:lnTo>
                  <a:lnTo>
                    <a:pt x="95" y="0"/>
                  </a:lnTo>
                  <a:lnTo>
                    <a:pt x="112" y="1"/>
                  </a:lnTo>
                  <a:lnTo>
                    <a:pt x="130" y="7"/>
                  </a:lnTo>
                  <a:lnTo>
                    <a:pt x="146" y="15"/>
                  </a:lnTo>
                  <a:lnTo>
                    <a:pt x="160" y="27"/>
                  </a:lnTo>
                  <a:lnTo>
                    <a:pt x="172" y="41"/>
                  </a:lnTo>
                  <a:lnTo>
                    <a:pt x="181" y="58"/>
                  </a:lnTo>
                  <a:lnTo>
                    <a:pt x="187" y="77"/>
                  </a:lnTo>
                  <a:lnTo>
                    <a:pt x="189" y="96"/>
                  </a:lnTo>
                  <a:lnTo>
                    <a:pt x="188" y="114"/>
                  </a:lnTo>
                  <a:lnTo>
                    <a:pt x="182" y="132"/>
                  </a:lnTo>
                  <a:lnTo>
                    <a:pt x="174" y="149"/>
                  </a:lnTo>
                  <a:lnTo>
                    <a:pt x="163" y="165"/>
                  </a:lnTo>
                  <a:lnTo>
                    <a:pt x="149" y="177"/>
                  </a:lnTo>
                  <a:lnTo>
                    <a:pt x="131" y="187"/>
                  </a:lnTo>
                  <a:close/>
                </a:path>
              </a:pathLst>
            </a:custGeom>
            <a:solidFill>
              <a:srgbClr val="F087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36" name="Freeform 1140"/>
            <p:cNvSpPr>
              <a:spLocks/>
            </p:cNvSpPr>
            <p:nvPr/>
          </p:nvSpPr>
          <p:spPr bwMode="auto">
            <a:xfrm>
              <a:off x="3448" y="3083"/>
              <a:ext cx="8" cy="10"/>
            </a:xfrm>
            <a:custGeom>
              <a:avLst/>
              <a:gdLst/>
              <a:ahLst/>
              <a:cxnLst>
                <a:cxn ang="0">
                  <a:pos x="120" y="170"/>
                </a:cxn>
                <a:cxn ang="0">
                  <a:pos x="104" y="175"/>
                </a:cxn>
                <a:cxn ang="0">
                  <a:pos x="87" y="177"/>
                </a:cxn>
                <a:cxn ang="0">
                  <a:pos x="70" y="176"/>
                </a:cxn>
                <a:cxn ang="0">
                  <a:pos x="54" y="171"/>
                </a:cxn>
                <a:cxn ang="0">
                  <a:pos x="40" y="163"/>
                </a:cxn>
                <a:cxn ang="0">
                  <a:pos x="27" y="152"/>
                </a:cxn>
                <a:cxn ang="0">
                  <a:pos x="15" y="139"/>
                </a:cxn>
                <a:cxn ang="0">
                  <a:pos x="7" y="124"/>
                </a:cxn>
                <a:cxn ang="0">
                  <a:pos x="2" y="107"/>
                </a:cxn>
                <a:cxn ang="0">
                  <a:pos x="0" y="90"/>
                </a:cxn>
                <a:cxn ang="0">
                  <a:pos x="2" y="72"/>
                </a:cxn>
                <a:cxn ang="0">
                  <a:pos x="7" y="56"/>
                </a:cxn>
                <a:cxn ang="0">
                  <a:pos x="14" y="41"/>
                </a:cxn>
                <a:cxn ang="0">
                  <a:pos x="25" y="28"/>
                </a:cxn>
                <a:cxn ang="0">
                  <a:pos x="37" y="16"/>
                </a:cxn>
                <a:cxn ang="0">
                  <a:pos x="52" y="8"/>
                </a:cxn>
                <a:cxn ang="0">
                  <a:pos x="68" y="2"/>
                </a:cxn>
                <a:cxn ang="0">
                  <a:pos x="85" y="0"/>
                </a:cxn>
                <a:cxn ang="0">
                  <a:pos x="102" y="2"/>
                </a:cxn>
                <a:cxn ang="0">
                  <a:pos x="117" y="7"/>
                </a:cxn>
                <a:cxn ang="0">
                  <a:pos x="132" y="15"/>
                </a:cxn>
                <a:cxn ang="0">
                  <a:pos x="145" y="25"/>
                </a:cxn>
                <a:cxn ang="0">
                  <a:pos x="156" y="38"/>
                </a:cxn>
                <a:cxn ang="0">
                  <a:pos x="164" y="53"/>
                </a:cxn>
                <a:cxn ang="0">
                  <a:pos x="169" y="70"/>
                </a:cxn>
                <a:cxn ang="0">
                  <a:pos x="171" y="88"/>
                </a:cxn>
                <a:cxn ang="0">
                  <a:pos x="169" y="105"/>
                </a:cxn>
                <a:cxn ang="0">
                  <a:pos x="165" y="121"/>
                </a:cxn>
                <a:cxn ang="0">
                  <a:pos x="158" y="136"/>
                </a:cxn>
                <a:cxn ang="0">
                  <a:pos x="148" y="150"/>
                </a:cxn>
                <a:cxn ang="0">
                  <a:pos x="136" y="162"/>
                </a:cxn>
                <a:cxn ang="0">
                  <a:pos x="120" y="170"/>
                </a:cxn>
              </a:cxnLst>
              <a:rect l="0" t="0" r="r" b="b"/>
              <a:pathLst>
                <a:path w="171" h="177">
                  <a:moveTo>
                    <a:pt x="120" y="170"/>
                  </a:moveTo>
                  <a:lnTo>
                    <a:pt x="104" y="175"/>
                  </a:lnTo>
                  <a:lnTo>
                    <a:pt x="87" y="177"/>
                  </a:lnTo>
                  <a:lnTo>
                    <a:pt x="70" y="176"/>
                  </a:lnTo>
                  <a:lnTo>
                    <a:pt x="54" y="171"/>
                  </a:lnTo>
                  <a:lnTo>
                    <a:pt x="40" y="163"/>
                  </a:lnTo>
                  <a:lnTo>
                    <a:pt x="27" y="152"/>
                  </a:lnTo>
                  <a:lnTo>
                    <a:pt x="15" y="139"/>
                  </a:lnTo>
                  <a:lnTo>
                    <a:pt x="7" y="124"/>
                  </a:lnTo>
                  <a:lnTo>
                    <a:pt x="2" y="107"/>
                  </a:lnTo>
                  <a:lnTo>
                    <a:pt x="0" y="90"/>
                  </a:lnTo>
                  <a:lnTo>
                    <a:pt x="2" y="72"/>
                  </a:lnTo>
                  <a:lnTo>
                    <a:pt x="7" y="56"/>
                  </a:lnTo>
                  <a:lnTo>
                    <a:pt x="14" y="41"/>
                  </a:lnTo>
                  <a:lnTo>
                    <a:pt x="25" y="28"/>
                  </a:lnTo>
                  <a:lnTo>
                    <a:pt x="37" y="16"/>
                  </a:lnTo>
                  <a:lnTo>
                    <a:pt x="52" y="8"/>
                  </a:lnTo>
                  <a:lnTo>
                    <a:pt x="68" y="2"/>
                  </a:lnTo>
                  <a:lnTo>
                    <a:pt x="85" y="0"/>
                  </a:lnTo>
                  <a:lnTo>
                    <a:pt x="102" y="2"/>
                  </a:lnTo>
                  <a:lnTo>
                    <a:pt x="117" y="7"/>
                  </a:lnTo>
                  <a:lnTo>
                    <a:pt x="132" y="15"/>
                  </a:lnTo>
                  <a:lnTo>
                    <a:pt x="145" y="25"/>
                  </a:lnTo>
                  <a:lnTo>
                    <a:pt x="156" y="38"/>
                  </a:lnTo>
                  <a:lnTo>
                    <a:pt x="164" y="53"/>
                  </a:lnTo>
                  <a:lnTo>
                    <a:pt x="169" y="70"/>
                  </a:lnTo>
                  <a:lnTo>
                    <a:pt x="171" y="88"/>
                  </a:lnTo>
                  <a:lnTo>
                    <a:pt x="169" y="105"/>
                  </a:lnTo>
                  <a:lnTo>
                    <a:pt x="165" y="121"/>
                  </a:lnTo>
                  <a:lnTo>
                    <a:pt x="158" y="136"/>
                  </a:lnTo>
                  <a:lnTo>
                    <a:pt x="148" y="150"/>
                  </a:lnTo>
                  <a:lnTo>
                    <a:pt x="136" y="162"/>
                  </a:lnTo>
                  <a:lnTo>
                    <a:pt x="120" y="170"/>
                  </a:lnTo>
                  <a:close/>
                </a:path>
              </a:pathLst>
            </a:custGeom>
            <a:solidFill>
              <a:srgbClr val="F5AE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37" name="Freeform 1141"/>
            <p:cNvSpPr>
              <a:spLocks/>
            </p:cNvSpPr>
            <p:nvPr/>
          </p:nvSpPr>
          <p:spPr bwMode="auto">
            <a:xfrm>
              <a:off x="3449" y="3083"/>
              <a:ext cx="7" cy="9"/>
            </a:xfrm>
            <a:custGeom>
              <a:avLst/>
              <a:gdLst/>
              <a:ahLst/>
              <a:cxnLst>
                <a:cxn ang="0">
                  <a:pos x="106" y="149"/>
                </a:cxn>
                <a:cxn ang="0">
                  <a:pos x="92" y="155"/>
                </a:cxn>
                <a:cxn ang="0">
                  <a:pos x="77" y="156"/>
                </a:cxn>
                <a:cxn ang="0">
                  <a:pos x="63" y="155"/>
                </a:cxn>
                <a:cxn ang="0">
                  <a:pos x="48" y="150"/>
                </a:cxn>
                <a:cxn ang="0">
                  <a:pos x="35" y="143"/>
                </a:cxn>
                <a:cxn ang="0">
                  <a:pos x="24" y="133"/>
                </a:cxn>
                <a:cxn ang="0">
                  <a:pos x="14" y="122"/>
                </a:cxn>
                <a:cxn ang="0">
                  <a:pos x="6" y="108"/>
                </a:cxn>
                <a:cxn ang="0">
                  <a:pos x="2" y="93"/>
                </a:cxn>
                <a:cxn ang="0">
                  <a:pos x="0" y="78"/>
                </a:cxn>
                <a:cxn ang="0">
                  <a:pos x="1" y="63"/>
                </a:cxn>
                <a:cxn ang="0">
                  <a:pos x="5" y="49"/>
                </a:cxn>
                <a:cxn ang="0">
                  <a:pos x="13" y="35"/>
                </a:cxn>
                <a:cxn ang="0">
                  <a:pos x="22" y="24"/>
                </a:cxn>
                <a:cxn ang="0">
                  <a:pos x="33" y="13"/>
                </a:cxn>
                <a:cxn ang="0">
                  <a:pos x="46" y="6"/>
                </a:cxn>
                <a:cxn ang="0">
                  <a:pos x="60" y="1"/>
                </a:cxn>
                <a:cxn ang="0">
                  <a:pos x="76" y="0"/>
                </a:cxn>
                <a:cxn ang="0">
                  <a:pos x="90" y="1"/>
                </a:cxn>
                <a:cxn ang="0">
                  <a:pos x="104" y="5"/>
                </a:cxn>
                <a:cxn ang="0">
                  <a:pos x="118" y="11"/>
                </a:cxn>
                <a:cxn ang="0">
                  <a:pos x="129" y="21"/>
                </a:cxn>
                <a:cxn ang="0">
                  <a:pos x="139" y="32"/>
                </a:cxn>
                <a:cxn ang="0">
                  <a:pos x="146" y="46"/>
                </a:cxn>
                <a:cxn ang="0">
                  <a:pos x="150" y="61"/>
                </a:cxn>
                <a:cxn ang="0">
                  <a:pos x="152" y="77"/>
                </a:cxn>
                <a:cxn ang="0">
                  <a:pos x="151" y="91"/>
                </a:cxn>
                <a:cxn ang="0">
                  <a:pos x="147" y="106"/>
                </a:cxn>
                <a:cxn ang="0">
                  <a:pos x="140" y="120"/>
                </a:cxn>
                <a:cxn ang="0">
                  <a:pos x="131" y="131"/>
                </a:cxn>
                <a:cxn ang="0">
                  <a:pos x="120" y="142"/>
                </a:cxn>
                <a:cxn ang="0">
                  <a:pos x="106" y="149"/>
                </a:cxn>
              </a:cxnLst>
              <a:rect l="0" t="0" r="r" b="b"/>
              <a:pathLst>
                <a:path w="152" h="156">
                  <a:moveTo>
                    <a:pt x="106" y="149"/>
                  </a:moveTo>
                  <a:lnTo>
                    <a:pt x="92" y="155"/>
                  </a:lnTo>
                  <a:lnTo>
                    <a:pt x="77" y="156"/>
                  </a:lnTo>
                  <a:lnTo>
                    <a:pt x="63" y="155"/>
                  </a:lnTo>
                  <a:lnTo>
                    <a:pt x="48" y="150"/>
                  </a:lnTo>
                  <a:lnTo>
                    <a:pt x="35" y="143"/>
                  </a:lnTo>
                  <a:lnTo>
                    <a:pt x="24" y="133"/>
                  </a:lnTo>
                  <a:lnTo>
                    <a:pt x="14" y="122"/>
                  </a:lnTo>
                  <a:lnTo>
                    <a:pt x="6" y="108"/>
                  </a:lnTo>
                  <a:lnTo>
                    <a:pt x="2" y="93"/>
                  </a:lnTo>
                  <a:lnTo>
                    <a:pt x="0" y="78"/>
                  </a:lnTo>
                  <a:lnTo>
                    <a:pt x="1" y="63"/>
                  </a:lnTo>
                  <a:lnTo>
                    <a:pt x="5" y="49"/>
                  </a:lnTo>
                  <a:lnTo>
                    <a:pt x="13" y="35"/>
                  </a:lnTo>
                  <a:lnTo>
                    <a:pt x="22" y="24"/>
                  </a:lnTo>
                  <a:lnTo>
                    <a:pt x="33" y="13"/>
                  </a:lnTo>
                  <a:lnTo>
                    <a:pt x="46" y="6"/>
                  </a:lnTo>
                  <a:lnTo>
                    <a:pt x="60" y="1"/>
                  </a:lnTo>
                  <a:lnTo>
                    <a:pt x="76" y="0"/>
                  </a:lnTo>
                  <a:lnTo>
                    <a:pt x="90" y="1"/>
                  </a:lnTo>
                  <a:lnTo>
                    <a:pt x="104" y="5"/>
                  </a:lnTo>
                  <a:lnTo>
                    <a:pt x="118" y="11"/>
                  </a:lnTo>
                  <a:lnTo>
                    <a:pt x="129" y="21"/>
                  </a:lnTo>
                  <a:lnTo>
                    <a:pt x="139" y="32"/>
                  </a:lnTo>
                  <a:lnTo>
                    <a:pt x="146" y="46"/>
                  </a:lnTo>
                  <a:lnTo>
                    <a:pt x="150" y="61"/>
                  </a:lnTo>
                  <a:lnTo>
                    <a:pt x="152" y="77"/>
                  </a:lnTo>
                  <a:lnTo>
                    <a:pt x="151" y="91"/>
                  </a:lnTo>
                  <a:lnTo>
                    <a:pt x="147" y="106"/>
                  </a:lnTo>
                  <a:lnTo>
                    <a:pt x="140" y="120"/>
                  </a:lnTo>
                  <a:lnTo>
                    <a:pt x="131" y="131"/>
                  </a:lnTo>
                  <a:lnTo>
                    <a:pt x="120" y="142"/>
                  </a:lnTo>
                  <a:lnTo>
                    <a:pt x="106" y="149"/>
                  </a:lnTo>
                  <a:close/>
                </a:path>
              </a:pathLst>
            </a:custGeom>
            <a:solidFill>
              <a:srgbClr val="FAD6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38" name="Freeform 1142"/>
            <p:cNvSpPr>
              <a:spLocks/>
            </p:cNvSpPr>
            <p:nvPr/>
          </p:nvSpPr>
          <p:spPr bwMode="auto">
            <a:xfrm>
              <a:off x="3449" y="3083"/>
              <a:ext cx="6" cy="8"/>
            </a:xfrm>
            <a:custGeom>
              <a:avLst/>
              <a:gdLst/>
              <a:ahLst/>
              <a:cxnLst>
                <a:cxn ang="0">
                  <a:pos x="93" y="134"/>
                </a:cxn>
                <a:cxn ang="0">
                  <a:pos x="80" y="138"/>
                </a:cxn>
                <a:cxn ang="0">
                  <a:pos x="68" y="139"/>
                </a:cxn>
                <a:cxn ang="0">
                  <a:pos x="55" y="138"/>
                </a:cxn>
                <a:cxn ang="0">
                  <a:pos x="42" y="134"/>
                </a:cxn>
                <a:cxn ang="0">
                  <a:pos x="30" y="127"/>
                </a:cxn>
                <a:cxn ang="0">
                  <a:pos x="20" y="119"/>
                </a:cxn>
                <a:cxn ang="0">
                  <a:pos x="12" y="109"/>
                </a:cxn>
                <a:cxn ang="0">
                  <a:pos x="5" y="97"/>
                </a:cxn>
                <a:cxn ang="0">
                  <a:pos x="1" y="83"/>
                </a:cxn>
                <a:cxn ang="0">
                  <a:pos x="0" y="70"/>
                </a:cxn>
                <a:cxn ang="0">
                  <a:pos x="1" y="57"/>
                </a:cxn>
                <a:cxn ang="0">
                  <a:pos x="5" y="44"/>
                </a:cxn>
                <a:cxn ang="0">
                  <a:pos x="11" y="31"/>
                </a:cxn>
                <a:cxn ang="0">
                  <a:pos x="19" y="21"/>
                </a:cxn>
                <a:cxn ang="0">
                  <a:pos x="28" y="12"/>
                </a:cxn>
                <a:cxn ang="0">
                  <a:pos x="40" y="5"/>
                </a:cxn>
                <a:cxn ang="0">
                  <a:pos x="54" y="1"/>
                </a:cxn>
                <a:cxn ang="0">
                  <a:pos x="66" y="0"/>
                </a:cxn>
                <a:cxn ang="0">
                  <a:pos x="79" y="1"/>
                </a:cxn>
                <a:cxn ang="0">
                  <a:pos x="91" y="5"/>
                </a:cxn>
                <a:cxn ang="0">
                  <a:pos x="104" y="11"/>
                </a:cxn>
                <a:cxn ang="0">
                  <a:pos x="114" y="20"/>
                </a:cxn>
                <a:cxn ang="0">
                  <a:pos x="122" y="29"/>
                </a:cxn>
                <a:cxn ang="0">
                  <a:pos x="129" y="42"/>
                </a:cxn>
                <a:cxn ang="0">
                  <a:pos x="133" y="56"/>
                </a:cxn>
                <a:cxn ang="0">
                  <a:pos x="134" y="68"/>
                </a:cxn>
                <a:cxn ang="0">
                  <a:pos x="133" y="82"/>
                </a:cxn>
                <a:cxn ang="0">
                  <a:pos x="129" y="95"/>
                </a:cxn>
                <a:cxn ang="0">
                  <a:pos x="123" y="107"/>
                </a:cxn>
                <a:cxn ang="0">
                  <a:pos x="115" y="118"/>
                </a:cxn>
                <a:cxn ang="0">
                  <a:pos x="106" y="126"/>
                </a:cxn>
                <a:cxn ang="0">
                  <a:pos x="93" y="134"/>
                </a:cxn>
              </a:cxnLst>
              <a:rect l="0" t="0" r="r" b="b"/>
              <a:pathLst>
                <a:path w="134" h="139">
                  <a:moveTo>
                    <a:pt x="93" y="134"/>
                  </a:moveTo>
                  <a:lnTo>
                    <a:pt x="80" y="138"/>
                  </a:lnTo>
                  <a:lnTo>
                    <a:pt x="68" y="139"/>
                  </a:lnTo>
                  <a:lnTo>
                    <a:pt x="55" y="138"/>
                  </a:lnTo>
                  <a:lnTo>
                    <a:pt x="42" y="134"/>
                  </a:lnTo>
                  <a:lnTo>
                    <a:pt x="30" y="127"/>
                  </a:lnTo>
                  <a:lnTo>
                    <a:pt x="20" y="119"/>
                  </a:lnTo>
                  <a:lnTo>
                    <a:pt x="12" y="109"/>
                  </a:lnTo>
                  <a:lnTo>
                    <a:pt x="5" y="97"/>
                  </a:lnTo>
                  <a:lnTo>
                    <a:pt x="1" y="83"/>
                  </a:lnTo>
                  <a:lnTo>
                    <a:pt x="0" y="70"/>
                  </a:lnTo>
                  <a:lnTo>
                    <a:pt x="1" y="57"/>
                  </a:lnTo>
                  <a:lnTo>
                    <a:pt x="5" y="44"/>
                  </a:lnTo>
                  <a:lnTo>
                    <a:pt x="11" y="31"/>
                  </a:lnTo>
                  <a:lnTo>
                    <a:pt x="19" y="21"/>
                  </a:lnTo>
                  <a:lnTo>
                    <a:pt x="28" y="12"/>
                  </a:lnTo>
                  <a:lnTo>
                    <a:pt x="40" y="5"/>
                  </a:lnTo>
                  <a:lnTo>
                    <a:pt x="54" y="1"/>
                  </a:lnTo>
                  <a:lnTo>
                    <a:pt x="66" y="0"/>
                  </a:lnTo>
                  <a:lnTo>
                    <a:pt x="79" y="1"/>
                  </a:lnTo>
                  <a:lnTo>
                    <a:pt x="91" y="5"/>
                  </a:lnTo>
                  <a:lnTo>
                    <a:pt x="104" y="11"/>
                  </a:lnTo>
                  <a:lnTo>
                    <a:pt x="114" y="20"/>
                  </a:lnTo>
                  <a:lnTo>
                    <a:pt x="122" y="29"/>
                  </a:lnTo>
                  <a:lnTo>
                    <a:pt x="129" y="42"/>
                  </a:lnTo>
                  <a:lnTo>
                    <a:pt x="133" y="56"/>
                  </a:lnTo>
                  <a:lnTo>
                    <a:pt x="134" y="68"/>
                  </a:lnTo>
                  <a:lnTo>
                    <a:pt x="133" y="82"/>
                  </a:lnTo>
                  <a:lnTo>
                    <a:pt x="129" y="95"/>
                  </a:lnTo>
                  <a:lnTo>
                    <a:pt x="123" y="107"/>
                  </a:lnTo>
                  <a:lnTo>
                    <a:pt x="115" y="118"/>
                  </a:lnTo>
                  <a:lnTo>
                    <a:pt x="106" y="126"/>
                  </a:lnTo>
                  <a:lnTo>
                    <a:pt x="93" y="13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39" name="Freeform 1143"/>
            <p:cNvSpPr>
              <a:spLocks/>
            </p:cNvSpPr>
            <p:nvPr/>
          </p:nvSpPr>
          <p:spPr bwMode="auto">
            <a:xfrm>
              <a:off x="3441" y="3093"/>
              <a:ext cx="1" cy="2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5" y="3"/>
                </a:cxn>
                <a:cxn ang="0">
                  <a:pos x="1" y="8"/>
                </a:cxn>
                <a:cxn ang="0">
                  <a:pos x="0" y="15"/>
                </a:cxn>
                <a:cxn ang="0">
                  <a:pos x="1" y="20"/>
                </a:cxn>
                <a:cxn ang="0">
                  <a:pos x="4" y="26"/>
                </a:cxn>
                <a:cxn ang="0">
                  <a:pos x="8" y="31"/>
                </a:cxn>
                <a:cxn ang="0">
                  <a:pos x="14" y="33"/>
                </a:cxn>
                <a:cxn ang="0">
                  <a:pos x="21" y="32"/>
                </a:cxn>
                <a:cxn ang="0">
                  <a:pos x="11" y="0"/>
                </a:cxn>
              </a:cxnLst>
              <a:rect l="0" t="0" r="r" b="b"/>
              <a:pathLst>
                <a:path w="21" h="33">
                  <a:moveTo>
                    <a:pt x="11" y="0"/>
                  </a:moveTo>
                  <a:lnTo>
                    <a:pt x="5" y="3"/>
                  </a:lnTo>
                  <a:lnTo>
                    <a:pt x="1" y="8"/>
                  </a:lnTo>
                  <a:lnTo>
                    <a:pt x="0" y="15"/>
                  </a:lnTo>
                  <a:lnTo>
                    <a:pt x="1" y="20"/>
                  </a:lnTo>
                  <a:lnTo>
                    <a:pt x="4" y="26"/>
                  </a:lnTo>
                  <a:lnTo>
                    <a:pt x="8" y="31"/>
                  </a:lnTo>
                  <a:lnTo>
                    <a:pt x="14" y="33"/>
                  </a:lnTo>
                  <a:lnTo>
                    <a:pt x="21" y="3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40" name="Freeform 1144"/>
            <p:cNvSpPr>
              <a:spLocks/>
            </p:cNvSpPr>
            <p:nvPr/>
          </p:nvSpPr>
          <p:spPr bwMode="auto">
            <a:xfrm>
              <a:off x="3442" y="3089"/>
              <a:ext cx="3" cy="6"/>
            </a:xfrm>
            <a:custGeom>
              <a:avLst/>
              <a:gdLst/>
              <a:ahLst/>
              <a:cxnLst>
                <a:cxn ang="0">
                  <a:pos x="40" y="12"/>
                </a:cxn>
                <a:cxn ang="0">
                  <a:pos x="40" y="12"/>
                </a:cxn>
                <a:cxn ang="0">
                  <a:pos x="42" y="22"/>
                </a:cxn>
                <a:cxn ang="0">
                  <a:pos x="42" y="28"/>
                </a:cxn>
                <a:cxn ang="0">
                  <a:pos x="39" y="37"/>
                </a:cxn>
                <a:cxn ang="0">
                  <a:pos x="36" y="43"/>
                </a:cxn>
                <a:cxn ang="0">
                  <a:pos x="30" y="49"/>
                </a:cxn>
                <a:cxn ang="0">
                  <a:pos x="21" y="57"/>
                </a:cxn>
                <a:cxn ang="0">
                  <a:pos x="12" y="61"/>
                </a:cxn>
                <a:cxn ang="0">
                  <a:pos x="0" y="66"/>
                </a:cxn>
                <a:cxn ang="0">
                  <a:pos x="10" y="98"/>
                </a:cxn>
                <a:cxn ang="0">
                  <a:pos x="26" y="92"/>
                </a:cxn>
                <a:cxn ang="0">
                  <a:pos x="39" y="84"/>
                </a:cxn>
                <a:cxn ang="0">
                  <a:pos x="50" y="74"/>
                </a:cxn>
                <a:cxn ang="0">
                  <a:pos x="63" y="64"/>
                </a:cxn>
                <a:cxn ang="0">
                  <a:pos x="70" y="49"/>
                </a:cxn>
                <a:cxn ang="0">
                  <a:pos x="75" y="34"/>
                </a:cxn>
                <a:cxn ang="0">
                  <a:pos x="75" y="18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40" y="12"/>
                </a:cxn>
              </a:cxnLst>
              <a:rect l="0" t="0" r="r" b="b"/>
              <a:pathLst>
                <a:path w="75" h="98">
                  <a:moveTo>
                    <a:pt x="40" y="12"/>
                  </a:moveTo>
                  <a:lnTo>
                    <a:pt x="40" y="12"/>
                  </a:lnTo>
                  <a:lnTo>
                    <a:pt x="42" y="22"/>
                  </a:lnTo>
                  <a:lnTo>
                    <a:pt x="42" y="28"/>
                  </a:lnTo>
                  <a:lnTo>
                    <a:pt x="39" y="37"/>
                  </a:lnTo>
                  <a:lnTo>
                    <a:pt x="36" y="43"/>
                  </a:lnTo>
                  <a:lnTo>
                    <a:pt x="30" y="49"/>
                  </a:lnTo>
                  <a:lnTo>
                    <a:pt x="21" y="57"/>
                  </a:lnTo>
                  <a:lnTo>
                    <a:pt x="12" y="61"/>
                  </a:lnTo>
                  <a:lnTo>
                    <a:pt x="0" y="66"/>
                  </a:lnTo>
                  <a:lnTo>
                    <a:pt x="10" y="98"/>
                  </a:lnTo>
                  <a:lnTo>
                    <a:pt x="26" y="92"/>
                  </a:lnTo>
                  <a:lnTo>
                    <a:pt x="39" y="84"/>
                  </a:lnTo>
                  <a:lnTo>
                    <a:pt x="50" y="74"/>
                  </a:lnTo>
                  <a:lnTo>
                    <a:pt x="63" y="64"/>
                  </a:lnTo>
                  <a:lnTo>
                    <a:pt x="70" y="49"/>
                  </a:lnTo>
                  <a:lnTo>
                    <a:pt x="75" y="34"/>
                  </a:lnTo>
                  <a:lnTo>
                    <a:pt x="75" y="1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40" y="12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41" name="Freeform 1145"/>
            <p:cNvSpPr>
              <a:spLocks/>
            </p:cNvSpPr>
            <p:nvPr/>
          </p:nvSpPr>
          <p:spPr bwMode="auto">
            <a:xfrm>
              <a:off x="3440" y="3087"/>
              <a:ext cx="5" cy="3"/>
            </a:xfrm>
            <a:custGeom>
              <a:avLst/>
              <a:gdLst/>
              <a:ahLst/>
              <a:cxnLst>
                <a:cxn ang="0">
                  <a:pos x="20" y="43"/>
                </a:cxn>
                <a:cxn ang="0">
                  <a:pos x="20" y="43"/>
                </a:cxn>
                <a:cxn ang="0">
                  <a:pos x="27" y="39"/>
                </a:cxn>
                <a:cxn ang="0">
                  <a:pos x="36" y="35"/>
                </a:cxn>
                <a:cxn ang="0">
                  <a:pos x="45" y="33"/>
                </a:cxn>
                <a:cxn ang="0">
                  <a:pos x="54" y="33"/>
                </a:cxn>
                <a:cxn ang="0">
                  <a:pos x="62" y="36"/>
                </a:cxn>
                <a:cxn ang="0">
                  <a:pos x="69" y="39"/>
                </a:cxn>
                <a:cxn ang="0">
                  <a:pos x="74" y="43"/>
                </a:cxn>
                <a:cxn ang="0">
                  <a:pos x="77" y="49"/>
                </a:cxn>
                <a:cxn ang="0">
                  <a:pos x="108" y="37"/>
                </a:cxn>
                <a:cxn ang="0">
                  <a:pos x="98" y="22"/>
                </a:cxn>
                <a:cxn ang="0">
                  <a:pos x="87" y="11"/>
                </a:cxn>
                <a:cxn ang="0">
                  <a:pos x="74" y="4"/>
                </a:cxn>
                <a:cxn ang="0">
                  <a:pos x="58" y="0"/>
                </a:cxn>
                <a:cxn ang="0">
                  <a:pos x="41" y="0"/>
                </a:cxn>
                <a:cxn ang="0">
                  <a:pos x="26" y="3"/>
                </a:cxn>
                <a:cxn ang="0">
                  <a:pos x="13" y="9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20" y="43"/>
                </a:cxn>
              </a:cxnLst>
              <a:rect l="0" t="0" r="r" b="b"/>
              <a:pathLst>
                <a:path w="108" h="49">
                  <a:moveTo>
                    <a:pt x="20" y="43"/>
                  </a:moveTo>
                  <a:lnTo>
                    <a:pt x="20" y="43"/>
                  </a:lnTo>
                  <a:lnTo>
                    <a:pt x="27" y="39"/>
                  </a:lnTo>
                  <a:lnTo>
                    <a:pt x="36" y="35"/>
                  </a:lnTo>
                  <a:lnTo>
                    <a:pt x="45" y="33"/>
                  </a:lnTo>
                  <a:lnTo>
                    <a:pt x="54" y="33"/>
                  </a:lnTo>
                  <a:lnTo>
                    <a:pt x="62" y="36"/>
                  </a:lnTo>
                  <a:lnTo>
                    <a:pt x="69" y="39"/>
                  </a:lnTo>
                  <a:lnTo>
                    <a:pt x="74" y="43"/>
                  </a:lnTo>
                  <a:lnTo>
                    <a:pt x="77" y="49"/>
                  </a:lnTo>
                  <a:lnTo>
                    <a:pt x="108" y="37"/>
                  </a:lnTo>
                  <a:lnTo>
                    <a:pt x="98" y="22"/>
                  </a:lnTo>
                  <a:lnTo>
                    <a:pt x="87" y="11"/>
                  </a:lnTo>
                  <a:lnTo>
                    <a:pt x="74" y="4"/>
                  </a:lnTo>
                  <a:lnTo>
                    <a:pt x="58" y="0"/>
                  </a:lnTo>
                  <a:lnTo>
                    <a:pt x="41" y="0"/>
                  </a:lnTo>
                  <a:lnTo>
                    <a:pt x="26" y="3"/>
                  </a:lnTo>
                  <a:lnTo>
                    <a:pt x="13" y="9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0" y="43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42" name="Freeform 1146"/>
            <p:cNvSpPr>
              <a:spLocks/>
            </p:cNvSpPr>
            <p:nvPr/>
          </p:nvSpPr>
          <p:spPr bwMode="auto">
            <a:xfrm>
              <a:off x="3438" y="3088"/>
              <a:ext cx="3" cy="8"/>
            </a:xfrm>
            <a:custGeom>
              <a:avLst/>
              <a:gdLst/>
              <a:ahLst/>
              <a:cxnLst>
                <a:cxn ang="0">
                  <a:pos x="36" y="112"/>
                </a:cxn>
                <a:cxn ang="0">
                  <a:pos x="36" y="112"/>
                </a:cxn>
                <a:cxn ang="0">
                  <a:pos x="33" y="104"/>
                </a:cxn>
                <a:cxn ang="0">
                  <a:pos x="32" y="95"/>
                </a:cxn>
                <a:cxn ang="0">
                  <a:pos x="34" y="83"/>
                </a:cxn>
                <a:cxn ang="0">
                  <a:pos x="38" y="69"/>
                </a:cxn>
                <a:cxn ang="0">
                  <a:pos x="44" y="58"/>
                </a:cxn>
                <a:cxn ang="0">
                  <a:pos x="52" y="44"/>
                </a:cxn>
                <a:cxn ang="0">
                  <a:pos x="60" y="34"/>
                </a:cxn>
                <a:cxn ang="0">
                  <a:pos x="69" y="25"/>
                </a:cxn>
                <a:cxn ang="0">
                  <a:pos x="49" y="0"/>
                </a:cxn>
                <a:cxn ang="0">
                  <a:pos x="37" y="11"/>
                </a:cxn>
                <a:cxn ang="0">
                  <a:pos x="25" y="25"/>
                </a:cxn>
                <a:cxn ang="0">
                  <a:pos x="16" y="41"/>
                </a:cxn>
                <a:cxn ang="0">
                  <a:pos x="8" y="57"/>
                </a:cxn>
                <a:cxn ang="0">
                  <a:pos x="2" y="75"/>
                </a:cxn>
                <a:cxn ang="0">
                  <a:pos x="0" y="92"/>
                </a:cxn>
                <a:cxn ang="0">
                  <a:pos x="1" y="112"/>
                </a:cxn>
                <a:cxn ang="0">
                  <a:pos x="8" y="129"/>
                </a:cxn>
                <a:cxn ang="0">
                  <a:pos x="8" y="129"/>
                </a:cxn>
                <a:cxn ang="0">
                  <a:pos x="36" y="112"/>
                </a:cxn>
              </a:cxnLst>
              <a:rect l="0" t="0" r="r" b="b"/>
              <a:pathLst>
                <a:path w="69" h="129">
                  <a:moveTo>
                    <a:pt x="36" y="112"/>
                  </a:moveTo>
                  <a:lnTo>
                    <a:pt x="36" y="112"/>
                  </a:lnTo>
                  <a:lnTo>
                    <a:pt x="33" y="104"/>
                  </a:lnTo>
                  <a:lnTo>
                    <a:pt x="32" y="95"/>
                  </a:lnTo>
                  <a:lnTo>
                    <a:pt x="34" y="83"/>
                  </a:lnTo>
                  <a:lnTo>
                    <a:pt x="38" y="69"/>
                  </a:lnTo>
                  <a:lnTo>
                    <a:pt x="44" y="58"/>
                  </a:lnTo>
                  <a:lnTo>
                    <a:pt x="52" y="44"/>
                  </a:lnTo>
                  <a:lnTo>
                    <a:pt x="60" y="34"/>
                  </a:lnTo>
                  <a:lnTo>
                    <a:pt x="69" y="25"/>
                  </a:lnTo>
                  <a:lnTo>
                    <a:pt x="49" y="0"/>
                  </a:lnTo>
                  <a:lnTo>
                    <a:pt x="37" y="11"/>
                  </a:lnTo>
                  <a:lnTo>
                    <a:pt x="25" y="25"/>
                  </a:lnTo>
                  <a:lnTo>
                    <a:pt x="16" y="41"/>
                  </a:lnTo>
                  <a:lnTo>
                    <a:pt x="8" y="57"/>
                  </a:lnTo>
                  <a:lnTo>
                    <a:pt x="2" y="75"/>
                  </a:lnTo>
                  <a:lnTo>
                    <a:pt x="0" y="92"/>
                  </a:lnTo>
                  <a:lnTo>
                    <a:pt x="1" y="112"/>
                  </a:lnTo>
                  <a:lnTo>
                    <a:pt x="8" y="129"/>
                  </a:lnTo>
                  <a:lnTo>
                    <a:pt x="8" y="129"/>
                  </a:lnTo>
                  <a:lnTo>
                    <a:pt x="36" y="112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43" name="Freeform 1147"/>
            <p:cNvSpPr>
              <a:spLocks/>
            </p:cNvSpPr>
            <p:nvPr/>
          </p:nvSpPr>
          <p:spPr bwMode="auto">
            <a:xfrm>
              <a:off x="3438" y="3095"/>
              <a:ext cx="5" cy="4"/>
            </a:xfrm>
            <a:custGeom>
              <a:avLst/>
              <a:gdLst/>
              <a:ahLst/>
              <a:cxnLst>
                <a:cxn ang="0">
                  <a:pos x="107" y="41"/>
                </a:cxn>
                <a:cxn ang="0">
                  <a:pos x="107" y="41"/>
                </a:cxn>
                <a:cxn ang="0">
                  <a:pos x="96" y="43"/>
                </a:cxn>
                <a:cxn ang="0">
                  <a:pos x="83" y="43"/>
                </a:cxn>
                <a:cxn ang="0">
                  <a:pos x="72" y="42"/>
                </a:cxn>
                <a:cxn ang="0">
                  <a:pos x="62" y="36"/>
                </a:cxn>
                <a:cxn ang="0">
                  <a:pos x="52" y="30"/>
                </a:cxn>
                <a:cxn ang="0">
                  <a:pos x="43" y="23"/>
                </a:cxn>
                <a:cxn ang="0">
                  <a:pos x="35" y="13"/>
                </a:cxn>
                <a:cxn ang="0">
                  <a:pos x="28" y="0"/>
                </a:cxn>
                <a:cxn ang="0">
                  <a:pos x="0" y="17"/>
                </a:cxn>
                <a:cxn ang="0">
                  <a:pos x="9" y="32"/>
                </a:cxn>
                <a:cxn ang="0">
                  <a:pos x="20" y="46"/>
                </a:cxn>
                <a:cxn ang="0">
                  <a:pos x="33" y="57"/>
                </a:cxn>
                <a:cxn ang="0">
                  <a:pos x="48" y="66"/>
                </a:cxn>
                <a:cxn ang="0">
                  <a:pos x="64" y="73"/>
                </a:cxn>
                <a:cxn ang="0">
                  <a:pos x="81" y="76"/>
                </a:cxn>
                <a:cxn ang="0">
                  <a:pos x="98" y="76"/>
                </a:cxn>
                <a:cxn ang="0">
                  <a:pos x="117" y="72"/>
                </a:cxn>
                <a:cxn ang="0">
                  <a:pos x="117" y="72"/>
                </a:cxn>
                <a:cxn ang="0">
                  <a:pos x="107" y="41"/>
                </a:cxn>
              </a:cxnLst>
              <a:rect l="0" t="0" r="r" b="b"/>
              <a:pathLst>
                <a:path w="117" h="76">
                  <a:moveTo>
                    <a:pt x="107" y="41"/>
                  </a:moveTo>
                  <a:lnTo>
                    <a:pt x="107" y="41"/>
                  </a:lnTo>
                  <a:lnTo>
                    <a:pt x="96" y="43"/>
                  </a:lnTo>
                  <a:lnTo>
                    <a:pt x="83" y="43"/>
                  </a:lnTo>
                  <a:lnTo>
                    <a:pt x="72" y="42"/>
                  </a:lnTo>
                  <a:lnTo>
                    <a:pt x="62" y="36"/>
                  </a:lnTo>
                  <a:lnTo>
                    <a:pt x="52" y="30"/>
                  </a:lnTo>
                  <a:lnTo>
                    <a:pt x="43" y="23"/>
                  </a:lnTo>
                  <a:lnTo>
                    <a:pt x="35" y="13"/>
                  </a:lnTo>
                  <a:lnTo>
                    <a:pt x="28" y="0"/>
                  </a:lnTo>
                  <a:lnTo>
                    <a:pt x="0" y="17"/>
                  </a:lnTo>
                  <a:lnTo>
                    <a:pt x="9" y="32"/>
                  </a:lnTo>
                  <a:lnTo>
                    <a:pt x="20" y="46"/>
                  </a:lnTo>
                  <a:lnTo>
                    <a:pt x="33" y="57"/>
                  </a:lnTo>
                  <a:lnTo>
                    <a:pt x="48" y="66"/>
                  </a:lnTo>
                  <a:lnTo>
                    <a:pt x="64" y="73"/>
                  </a:lnTo>
                  <a:lnTo>
                    <a:pt x="81" y="76"/>
                  </a:lnTo>
                  <a:lnTo>
                    <a:pt x="98" y="76"/>
                  </a:lnTo>
                  <a:lnTo>
                    <a:pt x="117" y="72"/>
                  </a:lnTo>
                  <a:lnTo>
                    <a:pt x="117" y="72"/>
                  </a:lnTo>
                  <a:lnTo>
                    <a:pt x="107" y="41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44" name="Freeform 1148"/>
            <p:cNvSpPr>
              <a:spLocks/>
            </p:cNvSpPr>
            <p:nvPr/>
          </p:nvSpPr>
          <p:spPr bwMode="auto">
            <a:xfrm>
              <a:off x="3443" y="3094"/>
              <a:ext cx="4" cy="5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46" y="8"/>
                </a:cxn>
                <a:cxn ang="0">
                  <a:pos x="44" y="15"/>
                </a:cxn>
                <a:cxn ang="0">
                  <a:pos x="40" y="24"/>
                </a:cxn>
                <a:cxn ang="0">
                  <a:pos x="35" y="32"/>
                </a:cxn>
                <a:cxn ang="0">
                  <a:pos x="28" y="39"/>
                </a:cxn>
                <a:cxn ang="0">
                  <a:pos x="21" y="46"/>
                </a:cxn>
                <a:cxn ang="0">
                  <a:pos x="11" y="52"/>
                </a:cxn>
                <a:cxn ang="0">
                  <a:pos x="0" y="57"/>
                </a:cxn>
                <a:cxn ang="0">
                  <a:pos x="10" y="88"/>
                </a:cxn>
                <a:cxn ang="0">
                  <a:pos x="25" y="82"/>
                </a:cxn>
                <a:cxn ang="0">
                  <a:pos x="40" y="73"/>
                </a:cxn>
                <a:cxn ang="0">
                  <a:pos x="51" y="64"/>
                </a:cxn>
                <a:cxn ang="0">
                  <a:pos x="61" y="53"/>
                </a:cxn>
                <a:cxn ang="0">
                  <a:pos x="68" y="41"/>
                </a:cxn>
                <a:cxn ang="0">
                  <a:pos x="74" y="28"/>
                </a:cxn>
                <a:cxn ang="0">
                  <a:pos x="78" y="14"/>
                </a:cxn>
                <a:cxn ang="0">
                  <a:pos x="79" y="2"/>
                </a:cxn>
                <a:cxn ang="0">
                  <a:pos x="47" y="0"/>
                </a:cxn>
              </a:cxnLst>
              <a:rect l="0" t="0" r="r" b="b"/>
              <a:pathLst>
                <a:path w="79" h="88">
                  <a:moveTo>
                    <a:pt x="47" y="0"/>
                  </a:moveTo>
                  <a:lnTo>
                    <a:pt x="46" y="8"/>
                  </a:lnTo>
                  <a:lnTo>
                    <a:pt x="44" y="15"/>
                  </a:lnTo>
                  <a:lnTo>
                    <a:pt x="40" y="24"/>
                  </a:lnTo>
                  <a:lnTo>
                    <a:pt x="35" y="32"/>
                  </a:lnTo>
                  <a:lnTo>
                    <a:pt x="28" y="39"/>
                  </a:lnTo>
                  <a:lnTo>
                    <a:pt x="21" y="46"/>
                  </a:lnTo>
                  <a:lnTo>
                    <a:pt x="11" y="52"/>
                  </a:lnTo>
                  <a:lnTo>
                    <a:pt x="0" y="57"/>
                  </a:lnTo>
                  <a:lnTo>
                    <a:pt x="10" y="88"/>
                  </a:lnTo>
                  <a:lnTo>
                    <a:pt x="25" y="82"/>
                  </a:lnTo>
                  <a:lnTo>
                    <a:pt x="40" y="73"/>
                  </a:lnTo>
                  <a:lnTo>
                    <a:pt x="51" y="64"/>
                  </a:lnTo>
                  <a:lnTo>
                    <a:pt x="61" y="53"/>
                  </a:lnTo>
                  <a:lnTo>
                    <a:pt x="68" y="41"/>
                  </a:lnTo>
                  <a:lnTo>
                    <a:pt x="74" y="28"/>
                  </a:lnTo>
                  <a:lnTo>
                    <a:pt x="78" y="14"/>
                  </a:lnTo>
                  <a:lnTo>
                    <a:pt x="79" y="2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45" name="Freeform 1149"/>
            <p:cNvSpPr>
              <a:spLocks/>
            </p:cNvSpPr>
            <p:nvPr/>
          </p:nvSpPr>
          <p:spPr bwMode="auto">
            <a:xfrm>
              <a:off x="3442" y="3097"/>
              <a:ext cx="2" cy="1"/>
            </a:xfrm>
            <a:custGeom>
              <a:avLst/>
              <a:gdLst/>
              <a:ahLst/>
              <a:cxnLst>
                <a:cxn ang="0">
                  <a:pos x="32" y="18"/>
                </a:cxn>
                <a:cxn ang="0">
                  <a:pos x="31" y="11"/>
                </a:cxn>
                <a:cxn ang="0">
                  <a:pos x="28" y="6"/>
                </a:cxn>
                <a:cxn ang="0">
                  <a:pos x="23" y="3"/>
                </a:cxn>
                <a:cxn ang="0">
                  <a:pos x="17" y="0"/>
                </a:cxn>
                <a:cxn ang="0">
                  <a:pos x="11" y="2"/>
                </a:cxn>
                <a:cxn ang="0">
                  <a:pos x="6" y="4"/>
                </a:cxn>
                <a:cxn ang="0">
                  <a:pos x="2" y="9"/>
                </a:cxn>
                <a:cxn ang="0">
                  <a:pos x="0" y="16"/>
                </a:cxn>
                <a:cxn ang="0">
                  <a:pos x="32" y="18"/>
                </a:cxn>
              </a:cxnLst>
              <a:rect l="0" t="0" r="r" b="b"/>
              <a:pathLst>
                <a:path w="32" h="18">
                  <a:moveTo>
                    <a:pt x="32" y="18"/>
                  </a:moveTo>
                  <a:lnTo>
                    <a:pt x="31" y="11"/>
                  </a:lnTo>
                  <a:lnTo>
                    <a:pt x="28" y="6"/>
                  </a:lnTo>
                  <a:lnTo>
                    <a:pt x="23" y="3"/>
                  </a:lnTo>
                  <a:lnTo>
                    <a:pt x="17" y="0"/>
                  </a:lnTo>
                  <a:lnTo>
                    <a:pt x="11" y="2"/>
                  </a:lnTo>
                  <a:lnTo>
                    <a:pt x="6" y="4"/>
                  </a:lnTo>
                  <a:lnTo>
                    <a:pt x="2" y="9"/>
                  </a:lnTo>
                  <a:lnTo>
                    <a:pt x="0" y="16"/>
                  </a:lnTo>
                  <a:lnTo>
                    <a:pt x="32" y="18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46" name="Freeform 1150"/>
            <p:cNvSpPr>
              <a:spLocks/>
            </p:cNvSpPr>
            <p:nvPr/>
          </p:nvSpPr>
          <p:spPr bwMode="auto">
            <a:xfrm>
              <a:off x="3442" y="3094"/>
              <a:ext cx="1" cy="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5" y="3"/>
                </a:cxn>
                <a:cxn ang="0">
                  <a:pos x="1" y="8"/>
                </a:cxn>
                <a:cxn ang="0">
                  <a:pos x="0" y="14"/>
                </a:cxn>
                <a:cxn ang="0">
                  <a:pos x="1" y="20"/>
                </a:cxn>
                <a:cxn ang="0">
                  <a:pos x="4" y="26"/>
                </a:cxn>
                <a:cxn ang="0">
                  <a:pos x="9" y="30"/>
                </a:cxn>
                <a:cxn ang="0">
                  <a:pos x="15" y="32"/>
                </a:cxn>
                <a:cxn ang="0">
                  <a:pos x="22" y="31"/>
                </a:cxn>
                <a:cxn ang="0">
                  <a:pos x="12" y="0"/>
                </a:cxn>
              </a:cxnLst>
              <a:rect l="0" t="0" r="r" b="b"/>
              <a:pathLst>
                <a:path w="22" h="32">
                  <a:moveTo>
                    <a:pt x="12" y="0"/>
                  </a:moveTo>
                  <a:lnTo>
                    <a:pt x="5" y="3"/>
                  </a:lnTo>
                  <a:lnTo>
                    <a:pt x="1" y="8"/>
                  </a:lnTo>
                  <a:lnTo>
                    <a:pt x="0" y="14"/>
                  </a:lnTo>
                  <a:lnTo>
                    <a:pt x="1" y="20"/>
                  </a:lnTo>
                  <a:lnTo>
                    <a:pt x="4" y="26"/>
                  </a:lnTo>
                  <a:lnTo>
                    <a:pt x="9" y="30"/>
                  </a:lnTo>
                  <a:lnTo>
                    <a:pt x="15" y="32"/>
                  </a:lnTo>
                  <a:lnTo>
                    <a:pt x="22" y="3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47" name="Freeform 1151"/>
            <p:cNvSpPr>
              <a:spLocks/>
            </p:cNvSpPr>
            <p:nvPr/>
          </p:nvSpPr>
          <p:spPr bwMode="auto">
            <a:xfrm>
              <a:off x="3442" y="3090"/>
              <a:ext cx="4" cy="5"/>
            </a:xfrm>
            <a:custGeom>
              <a:avLst/>
              <a:gdLst/>
              <a:ahLst/>
              <a:cxnLst>
                <a:cxn ang="0">
                  <a:pos x="39" y="13"/>
                </a:cxn>
                <a:cxn ang="0">
                  <a:pos x="39" y="12"/>
                </a:cxn>
                <a:cxn ang="0">
                  <a:pos x="41" y="22"/>
                </a:cxn>
                <a:cxn ang="0">
                  <a:pos x="41" y="30"/>
                </a:cxn>
                <a:cxn ang="0">
                  <a:pos x="38" y="37"/>
                </a:cxn>
                <a:cxn ang="0">
                  <a:pos x="35" y="43"/>
                </a:cxn>
                <a:cxn ang="0">
                  <a:pos x="28" y="51"/>
                </a:cxn>
                <a:cxn ang="0">
                  <a:pos x="20" y="58"/>
                </a:cxn>
                <a:cxn ang="0">
                  <a:pos x="11" y="62"/>
                </a:cxn>
                <a:cxn ang="0">
                  <a:pos x="0" y="68"/>
                </a:cxn>
                <a:cxn ang="0">
                  <a:pos x="10" y="99"/>
                </a:cxn>
                <a:cxn ang="0">
                  <a:pos x="25" y="94"/>
                </a:cxn>
                <a:cxn ang="0">
                  <a:pos x="38" y="85"/>
                </a:cxn>
                <a:cxn ang="0">
                  <a:pos x="51" y="76"/>
                </a:cxn>
                <a:cxn ang="0">
                  <a:pos x="62" y="64"/>
                </a:cxn>
                <a:cxn ang="0">
                  <a:pos x="69" y="52"/>
                </a:cxn>
                <a:cxn ang="0">
                  <a:pos x="74" y="36"/>
                </a:cxn>
                <a:cxn ang="0">
                  <a:pos x="74" y="18"/>
                </a:cxn>
                <a:cxn ang="0">
                  <a:pos x="70" y="1"/>
                </a:cxn>
                <a:cxn ang="0">
                  <a:pos x="70" y="0"/>
                </a:cxn>
                <a:cxn ang="0">
                  <a:pos x="39" y="13"/>
                </a:cxn>
              </a:cxnLst>
              <a:rect l="0" t="0" r="r" b="b"/>
              <a:pathLst>
                <a:path w="74" h="99">
                  <a:moveTo>
                    <a:pt x="39" y="13"/>
                  </a:moveTo>
                  <a:lnTo>
                    <a:pt x="39" y="12"/>
                  </a:lnTo>
                  <a:lnTo>
                    <a:pt x="41" y="22"/>
                  </a:lnTo>
                  <a:lnTo>
                    <a:pt x="41" y="30"/>
                  </a:lnTo>
                  <a:lnTo>
                    <a:pt x="38" y="37"/>
                  </a:lnTo>
                  <a:lnTo>
                    <a:pt x="35" y="43"/>
                  </a:lnTo>
                  <a:lnTo>
                    <a:pt x="28" y="51"/>
                  </a:lnTo>
                  <a:lnTo>
                    <a:pt x="20" y="58"/>
                  </a:lnTo>
                  <a:lnTo>
                    <a:pt x="11" y="62"/>
                  </a:lnTo>
                  <a:lnTo>
                    <a:pt x="0" y="68"/>
                  </a:lnTo>
                  <a:lnTo>
                    <a:pt x="10" y="99"/>
                  </a:lnTo>
                  <a:lnTo>
                    <a:pt x="25" y="94"/>
                  </a:lnTo>
                  <a:lnTo>
                    <a:pt x="38" y="85"/>
                  </a:lnTo>
                  <a:lnTo>
                    <a:pt x="51" y="76"/>
                  </a:lnTo>
                  <a:lnTo>
                    <a:pt x="62" y="64"/>
                  </a:lnTo>
                  <a:lnTo>
                    <a:pt x="69" y="52"/>
                  </a:lnTo>
                  <a:lnTo>
                    <a:pt x="74" y="36"/>
                  </a:lnTo>
                  <a:lnTo>
                    <a:pt x="74" y="18"/>
                  </a:lnTo>
                  <a:lnTo>
                    <a:pt x="70" y="1"/>
                  </a:lnTo>
                  <a:lnTo>
                    <a:pt x="70" y="0"/>
                  </a:lnTo>
                  <a:lnTo>
                    <a:pt x="39" y="13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48" name="Freeform 1152"/>
            <p:cNvSpPr>
              <a:spLocks/>
            </p:cNvSpPr>
            <p:nvPr/>
          </p:nvSpPr>
          <p:spPr bwMode="auto">
            <a:xfrm>
              <a:off x="3441" y="3088"/>
              <a:ext cx="5" cy="3"/>
            </a:xfrm>
            <a:custGeom>
              <a:avLst/>
              <a:gdLst/>
              <a:ahLst/>
              <a:cxnLst>
                <a:cxn ang="0">
                  <a:pos x="20" y="44"/>
                </a:cxn>
                <a:cxn ang="0">
                  <a:pos x="20" y="43"/>
                </a:cxn>
                <a:cxn ang="0">
                  <a:pos x="27" y="39"/>
                </a:cxn>
                <a:cxn ang="0">
                  <a:pos x="37" y="35"/>
                </a:cxn>
                <a:cxn ang="0">
                  <a:pos x="46" y="34"/>
                </a:cxn>
                <a:cxn ang="0">
                  <a:pos x="54" y="34"/>
                </a:cxn>
                <a:cxn ang="0">
                  <a:pos x="61" y="36"/>
                </a:cxn>
                <a:cxn ang="0">
                  <a:pos x="69" y="39"/>
                </a:cxn>
                <a:cxn ang="0">
                  <a:pos x="74" y="43"/>
                </a:cxn>
                <a:cxn ang="0">
                  <a:pos x="77" y="50"/>
                </a:cxn>
                <a:cxn ang="0">
                  <a:pos x="108" y="37"/>
                </a:cxn>
                <a:cxn ang="0">
                  <a:pos x="99" y="22"/>
                </a:cxn>
                <a:cxn ang="0">
                  <a:pos x="88" y="12"/>
                </a:cxn>
                <a:cxn ang="0">
                  <a:pos x="73" y="4"/>
                </a:cxn>
                <a:cxn ang="0">
                  <a:pos x="58" y="0"/>
                </a:cxn>
                <a:cxn ang="0">
                  <a:pos x="42" y="0"/>
                </a:cxn>
                <a:cxn ang="0">
                  <a:pos x="26" y="3"/>
                </a:cxn>
                <a:cxn ang="0">
                  <a:pos x="13" y="10"/>
                </a:cxn>
                <a:cxn ang="0">
                  <a:pos x="0" y="18"/>
                </a:cxn>
                <a:cxn ang="0">
                  <a:pos x="0" y="17"/>
                </a:cxn>
                <a:cxn ang="0">
                  <a:pos x="20" y="44"/>
                </a:cxn>
              </a:cxnLst>
              <a:rect l="0" t="0" r="r" b="b"/>
              <a:pathLst>
                <a:path w="108" h="50">
                  <a:moveTo>
                    <a:pt x="20" y="44"/>
                  </a:moveTo>
                  <a:lnTo>
                    <a:pt x="20" y="43"/>
                  </a:lnTo>
                  <a:lnTo>
                    <a:pt x="27" y="39"/>
                  </a:lnTo>
                  <a:lnTo>
                    <a:pt x="37" y="35"/>
                  </a:lnTo>
                  <a:lnTo>
                    <a:pt x="46" y="34"/>
                  </a:lnTo>
                  <a:lnTo>
                    <a:pt x="54" y="34"/>
                  </a:lnTo>
                  <a:lnTo>
                    <a:pt x="61" y="36"/>
                  </a:lnTo>
                  <a:lnTo>
                    <a:pt x="69" y="39"/>
                  </a:lnTo>
                  <a:lnTo>
                    <a:pt x="74" y="43"/>
                  </a:lnTo>
                  <a:lnTo>
                    <a:pt x="77" y="50"/>
                  </a:lnTo>
                  <a:lnTo>
                    <a:pt x="108" y="37"/>
                  </a:lnTo>
                  <a:lnTo>
                    <a:pt x="99" y="22"/>
                  </a:lnTo>
                  <a:lnTo>
                    <a:pt x="88" y="12"/>
                  </a:lnTo>
                  <a:lnTo>
                    <a:pt x="73" y="4"/>
                  </a:lnTo>
                  <a:lnTo>
                    <a:pt x="58" y="0"/>
                  </a:lnTo>
                  <a:lnTo>
                    <a:pt x="42" y="0"/>
                  </a:lnTo>
                  <a:lnTo>
                    <a:pt x="26" y="3"/>
                  </a:lnTo>
                  <a:lnTo>
                    <a:pt x="13" y="10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0" y="44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49" name="Freeform 1153"/>
            <p:cNvSpPr>
              <a:spLocks/>
            </p:cNvSpPr>
            <p:nvPr/>
          </p:nvSpPr>
          <p:spPr bwMode="auto">
            <a:xfrm>
              <a:off x="3438" y="3089"/>
              <a:ext cx="4" cy="7"/>
            </a:xfrm>
            <a:custGeom>
              <a:avLst/>
              <a:gdLst/>
              <a:ahLst/>
              <a:cxnLst>
                <a:cxn ang="0">
                  <a:pos x="36" y="114"/>
                </a:cxn>
                <a:cxn ang="0">
                  <a:pos x="36" y="114"/>
                </a:cxn>
                <a:cxn ang="0">
                  <a:pos x="34" y="107"/>
                </a:cxn>
                <a:cxn ang="0">
                  <a:pos x="33" y="96"/>
                </a:cxn>
                <a:cxn ang="0">
                  <a:pos x="35" y="83"/>
                </a:cxn>
                <a:cxn ang="0">
                  <a:pos x="38" y="72"/>
                </a:cxn>
                <a:cxn ang="0">
                  <a:pos x="44" y="59"/>
                </a:cxn>
                <a:cxn ang="0">
                  <a:pos x="52" y="46"/>
                </a:cxn>
                <a:cxn ang="0">
                  <a:pos x="60" y="36"/>
                </a:cxn>
                <a:cxn ang="0">
                  <a:pos x="69" y="27"/>
                </a:cxn>
                <a:cxn ang="0">
                  <a:pos x="49" y="0"/>
                </a:cxn>
                <a:cxn ang="0">
                  <a:pos x="36" y="13"/>
                </a:cxn>
                <a:cxn ang="0">
                  <a:pos x="25" y="27"/>
                </a:cxn>
                <a:cxn ang="0">
                  <a:pos x="15" y="42"/>
                </a:cxn>
                <a:cxn ang="0">
                  <a:pos x="7" y="59"/>
                </a:cxn>
                <a:cxn ang="0">
                  <a:pos x="2" y="77"/>
                </a:cxn>
                <a:cxn ang="0">
                  <a:pos x="0" y="94"/>
                </a:cxn>
                <a:cxn ang="0">
                  <a:pos x="1" y="113"/>
                </a:cxn>
                <a:cxn ang="0">
                  <a:pos x="7" y="131"/>
                </a:cxn>
                <a:cxn ang="0">
                  <a:pos x="7" y="131"/>
                </a:cxn>
                <a:cxn ang="0">
                  <a:pos x="36" y="114"/>
                </a:cxn>
              </a:cxnLst>
              <a:rect l="0" t="0" r="r" b="b"/>
              <a:pathLst>
                <a:path w="69" h="131">
                  <a:moveTo>
                    <a:pt x="36" y="114"/>
                  </a:moveTo>
                  <a:lnTo>
                    <a:pt x="36" y="114"/>
                  </a:lnTo>
                  <a:lnTo>
                    <a:pt x="34" y="107"/>
                  </a:lnTo>
                  <a:lnTo>
                    <a:pt x="33" y="96"/>
                  </a:lnTo>
                  <a:lnTo>
                    <a:pt x="35" y="83"/>
                  </a:lnTo>
                  <a:lnTo>
                    <a:pt x="38" y="72"/>
                  </a:lnTo>
                  <a:lnTo>
                    <a:pt x="44" y="59"/>
                  </a:lnTo>
                  <a:lnTo>
                    <a:pt x="52" y="46"/>
                  </a:lnTo>
                  <a:lnTo>
                    <a:pt x="60" y="36"/>
                  </a:lnTo>
                  <a:lnTo>
                    <a:pt x="69" y="27"/>
                  </a:lnTo>
                  <a:lnTo>
                    <a:pt x="49" y="0"/>
                  </a:lnTo>
                  <a:lnTo>
                    <a:pt x="36" y="13"/>
                  </a:lnTo>
                  <a:lnTo>
                    <a:pt x="25" y="27"/>
                  </a:lnTo>
                  <a:lnTo>
                    <a:pt x="15" y="42"/>
                  </a:lnTo>
                  <a:lnTo>
                    <a:pt x="7" y="59"/>
                  </a:lnTo>
                  <a:lnTo>
                    <a:pt x="2" y="77"/>
                  </a:lnTo>
                  <a:lnTo>
                    <a:pt x="0" y="94"/>
                  </a:lnTo>
                  <a:lnTo>
                    <a:pt x="1" y="113"/>
                  </a:lnTo>
                  <a:lnTo>
                    <a:pt x="7" y="131"/>
                  </a:lnTo>
                  <a:lnTo>
                    <a:pt x="7" y="131"/>
                  </a:lnTo>
                  <a:lnTo>
                    <a:pt x="36" y="114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50" name="Freeform 1154"/>
            <p:cNvSpPr>
              <a:spLocks/>
            </p:cNvSpPr>
            <p:nvPr/>
          </p:nvSpPr>
          <p:spPr bwMode="auto">
            <a:xfrm>
              <a:off x="3439" y="3095"/>
              <a:ext cx="5" cy="4"/>
            </a:xfrm>
            <a:custGeom>
              <a:avLst/>
              <a:gdLst/>
              <a:ahLst/>
              <a:cxnLst>
                <a:cxn ang="0">
                  <a:pos x="107" y="41"/>
                </a:cxn>
                <a:cxn ang="0">
                  <a:pos x="107" y="41"/>
                </a:cxn>
                <a:cxn ang="0">
                  <a:pos x="96" y="43"/>
                </a:cxn>
                <a:cxn ang="0">
                  <a:pos x="85" y="43"/>
                </a:cxn>
                <a:cxn ang="0">
                  <a:pos x="75" y="41"/>
                </a:cxn>
                <a:cxn ang="0">
                  <a:pos x="63" y="37"/>
                </a:cxn>
                <a:cxn ang="0">
                  <a:pos x="54" y="29"/>
                </a:cxn>
                <a:cxn ang="0">
                  <a:pos x="44" y="22"/>
                </a:cxn>
                <a:cxn ang="0">
                  <a:pos x="36" y="13"/>
                </a:cxn>
                <a:cxn ang="0">
                  <a:pos x="29" y="0"/>
                </a:cxn>
                <a:cxn ang="0">
                  <a:pos x="0" y="17"/>
                </a:cxn>
                <a:cxn ang="0">
                  <a:pos x="9" y="32"/>
                </a:cxn>
                <a:cxn ang="0">
                  <a:pos x="21" y="45"/>
                </a:cxn>
                <a:cxn ang="0">
                  <a:pos x="34" y="57"/>
                </a:cxn>
                <a:cxn ang="0">
                  <a:pos x="49" y="66"/>
                </a:cxn>
                <a:cxn ang="0">
                  <a:pos x="64" y="73"/>
                </a:cxn>
                <a:cxn ang="0">
                  <a:pos x="81" y="77"/>
                </a:cxn>
                <a:cxn ang="0">
                  <a:pos x="98" y="77"/>
                </a:cxn>
                <a:cxn ang="0">
                  <a:pos x="117" y="73"/>
                </a:cxn>
                <a:cxn ang="0">
                  <a:pos x="117" y="73"/>
                </a:cxn>
                <a:cxn ang="0">
                  <a:pos x="107" y="41"/>
                </a:cxn>
              </a:cxnLst>
              <a:rect l="0" t="0" r="r" b="b"/>
              <a:pathLst>
                <a:path w="117" h="77">
                  <a:moveTo>
                    <a:pt x="107" y="41"/>
                  </a:moveTo>
                  <a:lnTo>
                    <a:pt x="107" y="41"/>
                  </a:lnTo>
                  <a:lnTo>
                    <a:pt x="96" y="43"/>
                  </a:lnTo>
                  <a:lnTo>
                    <a:pt x="85" y="43"/>
                  </a:lnTo>
                  <a:lnTo>
                    <a:pt x="75" y="41"/>
                  </a:lnTo>
                  <a:lnTo>
                    <a:pt x="63" y="37"/>
                  </a:lnTo>
                  <a:lnTo>
                    <a:pt x="54" y="29"/>
                  </a:lnTo>
                  <a:lnTo>
                    <a:pt x="44" y="22"/>
                  </a:lnTo>
                  <a:lnTo>
                    <a:pt x="36" y="13"/>
                  </a:lnTo>
                  <a:lnTo>
                    <a:pt x="29" y="0"/>
                  </a:lnTo>
                  <a:lnTo>
                    <a:pt x="0" y="17"/>
                  </a:lnTo>
                  <a:lnTo>
                    <a:pt x="9" y="32"/>
                  </a:lnTo>
                  <a:lnTo>
                    <a:pt x="21" y="45"/>
                  </a:lnTo>
                  <a:lnTo>
                    <a:pt x="34" y="57"/>
                  </a:lnTo>
                  <a:lnTo>
                    <a:pt x="49" y="66"/>
                  </a:lnTo>
                  <a:lnTo>
                    <a:pt x="64" y="73"/>
                  </a:lnTo>
                  <a:lnTo>
                    <a:pt x="81" y="77"/>
                  </a:lnTo>
                  <a:lnTo>
                    <a:pt x="98" y="77"/>
                  </a:lnTo>
                  <a:lnTo>
                    <a:pt x="117" y="73"/>
                  </a:lnTo>
                  <a:lnTo>
                    <a:pt x="117" y="73"/>
                  </a:lnTo>
                  <a:lnTo>
                    <a:pt x="107" y="41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51" name="Freeform 1155"/>
            <p:cNvSpPr>
              <a:spLocks/>
            </p:cNvSpPr>
            <p:nvPr/>
          </p:nvSpPr>
          <p:spPr bwMode="auto">
            <a:xfrm>
              <a:off x="3444" y="3094"/>
              <a:ext cx="3" cy="5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47" y="8"/>
                </a:cxn>
                <a:cxn ang="0">
                  <a:pos x="44" y="18"/>
                </a:cxn>
                <a:cxn ang="0">
                  <a:pos x="41" y="26"/>
                </a:cxn>
                <a:cxn ang="0">
                  <a:pos x="36" y="34"/>
                </a:cxn>
                <a:cxn ang="0">
                  <a:pos x="31" y="40"/>
                </a:cxn>
                <a:cxn ang="0">
                  <a:pos x="22" y="47"/>
                </a:cxn>
                <a:cxn ang="0">
                  <a:pos x="12" y="54"/>
                </a:cxn>
                <a:cxn ang="0">
                  <a:pos x="0" y="58"/>
                </a:cxn>
                <a:cxn ang="0">
                  <a:pos x="10" y="90"/>
                </a:cxn>
                <a:cxn ang="0">
                  <a:pos x="27" y="83"/>
                </a:cxn>
                <a:cxn ang="0">
                  <a:pos x="40" y="75"/>
                </a:cxn>
                <a:cxn ang="0">
                  <a:pos x="51" y="65"/>
                </a:cxn>
                <a:cxn ang="0">
                  <a:pos x="62" y="55"/>
                </a:cxn>
                <a:cxn ang="0">
                  <a:pos x="70" y="41"/>
                </a:cxn>
                <a:cxn ang="0">
                  <a:pos x="75" y="28"/>
                </a:cxn>
                <a:cxn ang="0">
                  <a:pos x="78" y="17"/>
                </a:cxn>
                <a:cxn ang="0">
                  <a:pos x="81" y="4"/>
                </a:cxn>
                <a:cxn ang="0">
                  <a:pos x="48" y="0"/>
                </a:cxn>
              </a:cxnLst>
              <a:rect l="0" t="0" r="r" b="b"/>
              <a:pathLst>
                <a:path w="81" h="90">
                  <a:moveTo>
                    <a:pt x="48" y="0"/>
                  </a:moveTo>
                  <a:lnTo>
                    <a:pt x="47" y="8"/>
                  </a:lnTo>
                  <a:lnTo>
                    <a:pt x="44" y="18"/>
                  </a:lnTo>
                  <a:lnTo>
                    <a:pt x="41" y="26"/>
                  </a:lnTo>
                  <a:lnTo>
                    <a:pt x="36" y="34"/>
                  </a:lnTo>
                  <a:lnTo>
                    <a:pt x="31" y="40"/>
                  </a:lnTo>
                  <a:lnTo>
                    <a:pt x="22" y="47"/>
                  </a:lnTo>
                  <a:lnTo>
                    <a:pt x="12" y="54"/>
                  </a:lnTo>
                  <a:lnTo>
                    <a:pt x="0" y="58"/>
                  </a:lnTo>
                  <a:lnTo>
                    <a:pt x="10" y="90"/>
                  </a:lnTo>
                  <a:lnTo>
                    <a:pt x="27" y="83"/>
                  </a:lnTo>
                  <a:lnTo>
                    <a:pt x="40" y="75"/>
                  </a:lnTo>
                  <a:lnTo>
                    <a:pt x="51" y="65"/>
                  </a:lnTo>
                  <a:lnTo>
                    <a:pt x="62" y="55"/>
                  </a:lnTo>
                  <a:lnTo>
                    <a:pt x="70" y="41"/>
                  </a:lnTo>
                  <a:lnTo>
                    <a:pt x="75" y="28"/>
                  </a:lnTo>
                  <a:lnTo>
                    <a:pt x="78" y="17"/>
                  </a:lnTo>
                  <a:lnTo>
                    <a:pt x="81" y="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52" name="Freeform 1156"/>
            <p:cNvSpPr>
              <a:spLocks/>
            </p:cNvSpPr>
            <p:nvPr/>
          </p:nvSpPr>
          <p:spPr bwMode="auto">
            <a:xfrm>
              <a:off x="3443" y="3097"/>
              <a:ext cx="2" cy="1"/>
            </a:xfrm>
            <a:custGeom>
              <a:avLst/>
              <a:gdLst/>
              <a:ahLst/>
              <a:cxnLst>
                <a:cxn ang="0">
                  <a:pos x="33" y="19"/>
                </a:cxn>
                <a:cxn ang="0">
                  <a:pos x="32" y="12"/>
                </a:cxn>
                <a:cxn ang="0">
                  <a:pos x="28" y="6"/>
                </a:cxn>
                <a:cxn ang="0">
                  <a:pos x="23" y="2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6" y="3"/>
                </a:cxn>
                <a:cxn ang="0">
                  <a:pos x="2" y="7"/>
                </a:cxn>
                <a:cxn ang="0">
                  <a:pos x="0" y="15"/>
                </a:cxn>
                <a:cxn ang="0">
                  <a:pos x="33" y="19"/>
                </a:cxn>
              </a:cxnLst>
              <a:rect l="0" t="0" r="r" b="b"/>
              <a:pathLst>
                <a:path w="33" h="19">
                  <a:moveTo>
                    <a:pt x="33" y="19"/>
                  </a:moveTo>
                  <a:lnTo>
                    <a:pt x="32" y="12"/>
                  </a:lnTo>
                  <a:lnTo>
                    <a:pt x="28" y="6"/>
                  </a:lnTo>
                  <a:lnTo>
                    <a:pt x="23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3"/>
                  </a:lnTo>
                  <a:lnTo>
                    <a:pt x="2" y="7"/>
                  </a:lnTo>
                  <a:lnTo>
                    <a:pt x="0" y="15"/>
                  </a:lnTo>
                  <a:lnTo>
                    <a:pt x="33" y="19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53" name="Freeform 1157"/>
            <p:cNvSpPr>
              <a:spLocks/>
            </p:cNvSpPr>
            <p:nvPr/>
          </p:nvSpPr>
          <p:spPr bwMode="auto">
            <a:xfrm>
              <a:off x="3398" y="3240"/>
              <a:ext cx="1" cy="1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6" y="27"/>
                </a:cxn>
                <a:cxn ang="0">
                  <a:pos x="11" y="26"/>
                </a:cxn>
                <a:cxn ang="0">
                  <a:pos x="16" y="24"/>
                </a:cxn>
                <a:cxn ang="0">
                  <a:pos x="19" y="20"/>
                </a:cxn>
                <a:cxn ang="0">
                  <a:pos x="21" y="15"/>
                </a:cxn>
                <a:cxn ang="0">
                  <a:pos x="21" y="9"/>
                </a:cxn>
                <a:cxn ang="0">
                  <a:pos x="19" y="4"/>
                </a:cxn>
                <a:cxn ang="0">
                  <a:pos x="14" y="0"/>
                </a:cxn>
                <a:cxn ang="0">
                  <a:pos x="0" y="25"/>
                </a:cxn>
              </a:cxnLst>
              <a:rect l="0" t="0" r="r" b="b"/>
              <a:pathLst>
                <a:path w="21" h="27">
                  <a:moveTo>
                    <a:pt x="0" y="25"/>
                  </a:moveTo>
                  <a:lnTo>
                    <a:pt x="6" y="27"/>
                  </a:lnTo>
                  <a:lnTo>
                    <a:pt x="11" y="26"/>
                  </a:lnTo>
                  <a:lnTo>
                    <a:pt x="16" y="24"/>
                  </a:lnTo>
                  <a:lnTo>
                    <a:pt x="19" y="20"/>
                  </a:lnTo>
                  <a:lnTo>
                    <a:pt x="21" y="15"/>
                  </a:lnTo>
                  <a:lnTo>
                    <a:pt x="21" y="9"/>
                  </a:lnTo>
                  <a:lnTo>
                    <a:pt x="19" y="4"/>
                  </a:lnTo>
                  <a:lnTo>
                    <a:pt x="14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54" name="Freeform 1158"/>
            <p:cNvSpPr>
              <a:spLocks/>
            </p:cNvSpPr>
            <p:nvPr/>
          </p:nvSpPr>
          <p:spPr bwMode="auto">
            <a:xfrm>
              <a:off x="3389" y="3221"/>
              <a:ext cx="10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" y="29"/>
                </a:cxn>
                <a:cxn ang="0">
                  <a:pos x="3" y="56"/>
                </a:cxn>
                <a:cxn ang="0">
                  <a:pos x="8" y="84"/>
                </a:cxn>
                <a:cxn ang="0">
                  <a:pos x="15" y="110"/>
                </a:cxn>
                <a:cxn ang="0">
                  <a:pos x="22" y="135"/>
                </a:cxn>
                <a:cxn ang="0">
                  <a:pos x="31" y="162"/>
                </a:cxn>
                <a:cxn ang="0">
                  <a:pos x="41" y="187"/>
                </a:cxn>
                <a:cxn ang="0">
                  <a:pos x="55" y="211"/>
                </a:cxn>
                <a:cxn ang="0">
                  <a:pos x="68" y="235"/>
                </a:cxn>
                <a:cxn ang="0">
                  <a:pos x="84" y="258"/>
                </a:cxn>
                <a:cxn ang="0">
                  <a:pos x="102" y="278"/>
                </a:cxn>
                <a:cxn ang="0">
                  <a:pos x="119" y="298"/>
                </a:cxn>
                <a:cxn ang="0">
                  <a:pos x="138" y="317"/>
                </a:cxn>
                <a:cxn ang="0">
                  <a:pos x="159" y="335"/>
                </a:cxn>
                <a:cxn ang="0">
                  <a:pos x="180" y="352"/>
                </a:cxn>
                <a:cxn ang="0">
                  <a:pos x="204" y="365"/>
                </a:cxn>
                <a:cxn ang="0">
                  <a:pos x="218" y="340"/>
                </a:cxn>
                <a:cxn ang="0">
                  <a:pos x="196" y="326"/>
                </a:cxn>
                <a:cxn ang="0">
                  <a:pos x="177" y="311"/>
                </a:cxn>
                <a:cxn ang="0">
                  <a:pos x="157" y="296"/>
                </a:cxn>
                <a:cxn ang="0">
                  <a:pos x="139" y="277"/>
                </a:cxn>
                <a:cxn ang="0">
                  <a:pos x="122" y="259"/>
                </a:cxn>
                <a:cxn ang="0">
                  <a:pos x="107" y="239"/>
                </a:cxn>
                <a:cxn ang="0">
                  <a:pos x="92" y="218"/>
                </a:cxn>
                <a:cxn ang="0">
                  <a:pos x="79" y="197"/>
                </a:cxn>
                <a:cxn ang="0">
                  <a:pos x="68" y="174"/>
                </a:cxn>
                <a:cxn ang="0">
                  <a:pos x="58" y="151"/>
                </a:cxn>
                <a:cxn ang="0">
                  <a:pos x="49" y="127"/>
                </a:cxn>
                <a:cxn ang="0">
                  <a:pos x="41" y="102"/>
                </a:cxn>
                <a:cxn ang="0">
                  <a:pos x="36" y="77"/>
                </a:cxn>
                <a:cxn ang="0">
                  <a:pos x="31" y="52"/>
                </a:cxn>
                <a:cxn ang="0">
                  <a:pos x="29" y="27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0" y="0"/>
                </a:cxn>
              </a:cxnLst>
              <a:rect l="0" t="0" r="r" b="b"/>
              <a:pathLst>
                <a:path w="218" h="365">
                  <a:moveTo>
                    <a:pt x="0" y="0"/>
                  </a:moveTo>
                  <a:lnTo>
                    <a:pt x="0" y="0"/>
                  </a:lnTo>
                  <a:lnTo>
                    <a:pt x="1" y="29"/>
                  </a:lnTo>
                  <a:lnTo>
                    <a:pt x="3" y="56"/>
                  </a:lnTo>
                  <a:lnTo>
                    <a:pt x="8" y="84"/>
                  </a:lnTo>
                  <a:lnTo>
                    <a:pt x="15" y="110"/>
                  </a:lnTo>
                  <a:lnTo>
                    <a:pt x="22" y="135"/>
                  </a:lnTo>
                  <a:lnTo>
                    <a:pt x="31" y="162"/>
                  </a:lnTo>
                  <a:lnTo>
                    <a:pt x="41" y="187"/>
                  </a:lnTo>
                  <a:lnTo>
                    <a:pt x="55" y="211"/>
                  </a:lnTo>
                  <a:lnTo>
                    <a:pt x="68" y="235"/>
                  </a:lnTo>
                  <a:lnTo>
                    <a:pt x="84" y="258"/>
                  </a:lnTo>
                  <a:lnTo>
                    <a:pt x="102" y="278"/>
                  </a:lnTo>
                  <a:lnTo>
                    <a:pt x="119" y="298"/>
                  </a:lnTo>
                  <a:lnTo>
                    <a:pt x="138" y="317"/>
                  </a:lnTo>
                  <a:lnTo>
                    <a:pt x="159" y="335"/>
                  </a:lnTo>
                  <a:lnTo>
                    <a:pt x="180" y="352"/>
                  </a:lnTo>
                  <a:lnTo>
                    <a:pt x="204" y="365"/>
                  </a:lnTo>
                  <a:lnTo>
                    <a:pt x="218" y="340"/>
                  </a:lnTo>
                  <a:lnTo>
                    <a:pt x="196" y="326"/>
                  </a:lnTo>
                  <a:lnTo>
                    <a:pt x="177" y="311"/>
                  </a:lnTo>
                  <a:lnTo>
                    <a:pt x="157" y="296"/>
                  </a:lnTo>
                  <a:lnTo>
                    <a:pt x="139" y="277"/>
                  </a:lnTo>
                  <a:lnTo>
                    <a:pt x="122" y="259"/>
                  </a:lnTo>
                  <a:lnTo>
                    <a:pt x="107" y="239"/>
                  </a:lnTo>
                  <a:lnTo>
                    <a:pt x="92" y="218"/>
                  </a:lnTo>
                  <a:lnTo>
                    <a:pt x="79" y="197"/>
                  </a:lnTo>
                  <a:lnTo>
                    <a:pt x="68" y="174"/>
                  </a:lnTo>
                  <a:lnTo>
                    <a:pt x="58" y="151"/>
                  </a:lnTo>
                  <a:lnTo>
                    <a:pt x="49" y="127"/>
                  </a:lnTo>
                  <a:lnTo>
                    <a:pt x="41" y="102"/>
                  </a:lnTo>
                  <a:lnTo>
                    <a:pt x="36" y="77"/>
                  </a:lnTo>
                  <a:lnTo>
                    <a:pt x="31" y="52"/>
                  </a:lnTo>
                  <a:lnTo>
                    <a:pt x="29" y="27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55" name="Freeform 1159"/>
            <p:cNvSpPr>
              <a:spLocks/>
            </p:cNvSpPr>
            <p:nvPr/>
          </p:nvSpPr>
          <p:spPr bwMode="auto">
            <a:xfrm>
              <a:off x="3389" y="3216"/>
              <a:ext cx="2" cy="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7" y="10"/>
                </a:cxn>
                <a:cxn ang="0">
                  <a:pos x="5" y="23"/>
                </a:cxn>
                <a:cxn ang="0">
                  <a:pos x="4" y="33"/>
                </a:cxn>
                <a:cxn ang="0">
                  <a:pos x="2" y="45"/>
                </a:cxn>
                <a:cxn ang="0">
                  <a:pos x="1" y="58"/>
                </a:cxn>
                <a:cxn ang="0">
                  <a:pos x="1" y="69"/>
                </a:cxn>
                <a:cxn ang="0">
                  <a:pos x="0" y="80"/>
                </a:cxn>
                <a:cxn ang="0">
                  <a:pos x="0" y="92"/>
                </a:cxn>
                <a:cxn ang="0">
                  <a:pos x="28" y="92"/>
                </a:cxn>
                <a:cxn ang="0">
                  <a:pos x="28" y="82"/>
                </a:cxn>
                <a:cxn ang="0">
                  <a:pos x="29" y="71"/>
                </a:cxn>
                <a:cxn ang="0">
                  <a:pos x="29" y="60"/>
                </a:cxn>
                <a:cxn ang="0">
                  <a:pos x="30" y="49"/>
                </a:cxn>
                <a:cxn ang="0">
                  <a:pos x="32" y="38"/>
                </a:cxn>
                <a:cxn ang="0">
                  <a:pos x="33" y="27"/>
                </a:cxn>
                <a:cxn ang="0">
                  <a:pos x="35" y="17"/>
                </a:cxn>
                <a:cxn ang="0">
                  <a:pos x="37" y="6"/>
                </a:cxn>
                <a:cxn ang="0">
                  <a:pos x="9" y="0"/>
                </a:cxn>
              </a:cxnLst>
              <a:rect l="0" t="0" r="r" b="b"/>
              <a:pathLst>
                <a:path w="37" h="92">
                  <a:moveTo>
                    <a:pt x="9" y="0"/>
                  </a:moveTo>
                  <a:lnTo>
                    <a:pt x="7" y="10"/>
                  </a:lnTo>
                  <a:lnTo>
                    <a:pt x="5" y="23"/>
                  </a:lnTo>
                  <a:lnTo>
                    <a:pt x="4" y="33"/>
                  </a:lnTo>
                  <a:lnTo>
                    <a:pt x="2" y="45"/>
                  </a:lnTo>
                  <a:lnTo>
                    <a:pt x="1" y="58"/>
                  </a:lnTo>
                  <a:lnTo>
                    <a:pt x="1" y="69"/>
                  </a:lnTo>
                  <a:lnTo>
                    <a:pt x="0" y="80"/>
                  </a:lnTo>
                  <a:lnTo>
                    <a:pt x="0" y="92"/>
                  </a:lnTo>
                  <a:lnTo>
                    <a:pt x="28" y="92"/>
                  </a:lnTo>
                  <a:lnTo>
                    <a:pt x="28" y="82"/>
                  </a:lnTo>
                  <a:lnTo>
                    <a:pt x="29" y="71"/>
                  </a:lnTo>
                  <a:lnTo>
                    <a:pt x="29" y="60"/>
                  </a:lnTo>
                  <a:lnTo>
                    <a:pt x="30" y="49"/>
                  </a:lnTo>
                  <a:lnTo>
                    <a:pt x="32" y="38"/>
                  </a:lnTo>
                  <a:lnTo>
                    <a:pt x="33" y="27"/>
                  </a:lnTo>
                  <a:lnTo>
                    <a:pt x="35" y="17"/>
                  </a:lnTo>
                  <a:lnTo>
                    <a:pt x="37" y="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56" name="Freeform 1160"/>
            <p:cNvSpPr>
              <a:spLocks/>
            </p:cNvSpPr>
            <p:nvPr/>
          </p:nvSpPr>
          <p:spPr bwMode="auto">
            <a:xfrm>
              <a:off x="3389" y="3220"/>
              <a:ext cx="1" cy="1"/>
            </a:xfrm>
            <a:custGeom>
              <a:avLst/>
              <a:gdLst/>
              <a:ahLst/>
              <a:cxnLst>
                <a:cxn ang="0">
                  <a:pos x="28" y="18"/>
                </a:cxn>
                <a:cxn ang="0">
                  <a:pos x="28" y="11"/>
                </a:cxn>
                <a:cxn ang="0">
                  <a:pos x="26" y="6"/>
                </a:cxn>
                <a:cxn ang="0">
                  <a:pos x="22" y="2"/>
                </a:cxn>
                <a:cxn ang="0">
                  <a:pos x="17" y="0"/>
                </a:cxn>
                <a:cxn ang="0">
                  <a:pos x="12" y="0"/>
                </a:cxn>
                <a:cxn ang="0">
                  <a:pos x="7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28" y="18"/>
                </a:cxn>
              </a:cxnLst>
              <a:rect l="0" t="0" r="r" b="b"/>
              <a:pathLst>
                <a:path w="28" h="18">
                  <a:moveTo>
                    <a:pt x="28" y="18"/>
                  </a:moveTo>
                  <a:lnTo>
                    <a:pt x="28" y="11"/>
                  </a:lnTo>
                  <a:lnTo>
                    <a:pt x="26" y="6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28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57" name="Freeform 1161"/>
            <p:cNvSpPr>
              <a:spLocks/>
            </p:cNvSpPr>
            <p:nvPr/>
          </p:nvSpPr>
          <p:spPr bwMode="auto">
            <a:xfrm>
              <a:off x="3397" y="3233"/>
              <a:ext cx="1" cy="2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6" y="27"/>
                </a:cxn>
                <a:cxn ang="0">
                  <a:pos x="11" y="26"/>
                </a:cxn>
                <a:cxn ang="0">
                  <a:pos x="16" y="24"/>
                </a:cxn>
                <a:cxn ang="0">
                  <a:pos x="19" y="20"/>
                </a:cxn>
                <a:cxn ang="0">
                  <a:pos x="21" y="14"/>
                </a:cxn>
                <a:cxn ang="0">
                  <a:pos x="21" y="9"/>
                </a:cxn>
                <a:cxn ang="0">
                  <a:pos x="19" y="4"/>
                </a:cxn>
                <a:cxn ang="0">
                  <a:pos x="14" y="0"/>
                </a:cxn>
                <a:cxn ang="0">
                  <a:pos x="0" y="25"/>
                </a:cxn>
              </a:cxnLst>
              <a:rect l="0" t="0" r="r" b="b"/>
              <a:pathLst>
                <a:path w="21" h="27">
                  <a:moveTo>
                    <a:pt x="0" y="25"/>
                  </a:moveTo>
                  <a:lnTo>
                    <a:pt x="6" y="27"/>
                  </a:lnTo>
                  <a:lnTo>
                    <a:pt x="11" y="26"/>
                  </a:lnTo>
                  <a:lnTo>
                    <a:pt x="16" y="24"/>
                  </a:lnTo>
                  <a:lnTo>
                    <a:pt x="19" y="20"/>
                  </a:lnTo>
                  <a:lnTo>
                    <a:pt x="21" y="14"/>
                  </a:lnTo>
                  <a:lnTo>
                    <a:pt x="21" y="9"/>
                  </a:lnTo>
                  <a:lnTo>
                    <a:pt x="19" y="4"/>
                  </a:lnTo>
                  <a:lnTo>
                    <a:pt x="14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58" name="Freeform 1162"/>
            <p:cNvSpPr>
              <a:spLocks/>
            </p:cNvSpPr>
            <p:nvPr/>
          </p:nvSpPr>
          <p:spPr bwMode="auto">
            <a:xfrm>
              <a:off x="3393" y="3224"/>
              <a:ext cx="5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2" y="27"/>
                </a:cxn>
                <a:cxn ang="0">
                  <a:pos x="4" y="40"/>
                </a:cxn>
                <a:cxn ang="0">
                  <a:pos x="7" y="53"/>
                </a:cxn>
                <a:cxn ang="0">
                  <a:pos x="11" y="68"/>
                </a:cxn>
                <a:cxn ang="0">
                  <a:pos x="15" y="80"/>
                </a:cxn>
                <a:cxn ang="0">
                  <a:pos x="21" y="92"/>
                </a:cxn>
                <a:cxn ang="0">
                  <a:pos x="28" y="104"/>
                </a:cxn>
                <a:cxn ang="0">
                  <a:pos x="34" y="116"/>
                </a:cxn>
                <a:cxn ang="0">
                  <a:pos x="42" y="126"/>
                </a:cxn>
                <a:cxn ang="0">
                  <a:pos x="50" y="138"/>
                </a:cxn>
                <a:cxn ang="0">
                  <a:pos x="59" y="147"/>
                </a:cxn>
                <a:cxn ang="0">
                  <a:pos x="68" y="157"/>
                </a:cxn>
                <a:cxn ang="0">
                  <a:pos x="80" y="165"/>
                </a:cxn>
                <a:cxn ang="0">
                  <a:pos x="90" y="173"/>
                </a:cxn>
                <a:cxn ang="0">
                  <a:pos x="101" y="181"/>
                </a:cxn>
                <a:cxn ang="0">
                  <a:pos x="115" y="156"/>
                </a:cxn>
                <a:cxn ang="0">
                  <a:pos x="106" y="149"/>
                </a:cxn>
                <a:cxn ang="0">
                  <a:pos x="96" y="142"/>
                </a:cxn>
                <a:cxn ang="0">
                  <a:pos x="87" y="136"/>
                </a:cxn>
                <a:cxn ang="0">
                  <a:pos x="80" y="126"/>
                </a:cxn>
                <a:cxn ang="0">
                  <a:pos x="70" y="119"/>
                </a:cxn>
                <a:cxn ang="0">
                  <a:pos x="64" y="109"/>
                </a:cxn>
                <a:cxn ang="0">
                  <a:pos x="58" y="101"/>
                </a:cxn>
                <a:cxn ang="0">
                  <a:pos x="52" y="89"/>
                </a:cxn>
                <a:cxn ang="0">
                  <a:pos x="46" y="80"/>
                </a:cxn>
                <a:cxn ang="0">
                  <a:pos x="42" y="69"/>
                </a:cxn>
                <a:cxn ang="0">
                  <a:pos x="38" y="58"/>
                </a:cxn>
                <a:cxn ang="0">
                  <a:pos x="34" y="47"/>
                </a:cxn>
                <a:cxn ang="0">
                  <a:pos x="33" y="35"/>
                </a:cxn>
                <a:cxn ang="0">
                  <a:pos x="31" y="23"/>
                </a:cxn>
                <a:cxn ang="0">
                  <a:pos x="29" y="11"/>
                </a:cxn>
                <a:cxn ang="0">
                  <a:pos x="29" y="0"/>
                </a:cxn>
                <a:cxn ang="0">
                  <a:pos x="29" y="0"/>
                </a:cxn>
                <a:cxn ang="0">
                  <a:pos x="0" y="0"/>
                </a:cxn>
              </a:cxnLst>
              <a:rect l="0" t="0" r="r" b="b"/>
              <a:pathLst>
                <a:path w="115" h="181">
                  <a:moveTo>
                    <a:pt x="0" y="0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2" y="27"/>
                  </a:lnTo>
                  <a:lnTo>
                    <a:pt x="4" y="40"/>
                  </a:lnTo>
                  <a:lnTo>
                    <a:pt x="7" y="53"/>
                  </a:lnTo>
                  <a:lnTo>
                    <a:pt x="11" y="68"/>
                  </a:lnTo>
                  <a:lnTo>
                    <a:pt x="15" y="80"/>
                  </a:lnTo>
                  <a:lnTo>
                    <a:pt x="21" y="92"/>
                  </a:lnTo>
                  <a:lnTo>
                    <a:pt x="28" y="104"/>
                  </a:lnTo>
                  <a:lnTo>
                    <a:pt x="34" y="116"/>
                  </a:lnTo>
                  <a:lnTo>
                    <a:pt x="42" y="126"/>
                  </a:lnTo>
                  <a:lnTo>
                    <a:pt x="50" y="138"/>
                  </a:lnTo>
                  <a:lnTo>
                    <a:pt x="59" y="147"/>
                  </a:lnTo>
                  <a:lnTo>
                    <a:pt x="68" y="157"/>
                  </a:lnTo>
                  <a:lnTo>
                    <a:pt x="80" y="165"/>
                  </a:lnTo>
                  <a:lnTo>
                    <a:pt x="90" y="173"/>
                  </a:lnTo>
                  <a:lnTo>
                    <a:pt x="101" y="181"/>
                  </a:lnTo>
                  <a:lnTo>
                    <a:pt x="115" y="156"/>
                  </a:lnTo>
                  <a:lnTo>
                    <a:pt x="106" y="149"/>
                  </a:lnTo>
                  <a:lnTo>
                    <a:pt x="96" y="142"/>
                  </a:lnTo>
                  <a:lnTo>
                    <a:pt x="87" y="136"/>
                  </a:lnTo>
                  <a:lnTo>
                    <a:pt x="80" y="126"/>
                  </a:lnTo>
                  <a:lnTo>
                    <a:pt x="70" y="119"/>
                  </a:lnTo>
                  <a:lnTo>
                    <a:pt x="64" y="109"/>
                  </a:lnTo>
                  <a:lnTo>
                    <a:pt x="58" y="101"/>
                  </a:lnTo>
                  <a:lnTo>
                    <a:pt x="52" y="89"/>
                  </a:lnTo>
                  <a:lnTo>
                    <a:pt x="46" y="80"/>
                  </a:lnTo>
                  <a:lnTo>
                    <a:pt x="42" y="69"/>
                  </a:lnTo>
                  <a:lnTo>
                    <a:pt x="38" y="58"/>
                  </a:lnTo>
                  <a:lnTo>
                    <a:pt x="34" y="47"/>
                  </a:lnTo>
                  <a:lnTo>
                    <a:pt x="33" y="35"/>
                  </a:lnTo>
                  <a:lnTo>
                    <a:pt x="31" y="23"/>
                  </a:lnTo>
                  <a:lnTo>
                    <a:pt x="29" y="11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59" name="Freeform 1163"/>
            <p:cNvSpPr>
              <a:spLocks/>
            </p:cNvSpPr>
            <p:nvPr/>
          </p:nvSpPr>
          <p:spPr bwMode="auto">
            <a:xfrm>
              <a:off x="3393" y="3222"/>
              <a:ext cx="1" cy="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" y="6"/>
                </a:cxn>
                <a:cxn ang="0">
                  <a:pos x="2" y="11"/>
                </a:cxn>
                <a:cxn ang="0">
                  <a:pos x="1" y="18"/>
                </a:cxn>
                <a:cxn ang="0">
                  <a:pos x="1" y="23"/>
                </a:cxn>
                <a:cxn ang="0">
                  <a:pos x="0" y="30"/>
                </a:cxn>
                <a:cxn ang="0">
                  <a:pos x="0" y="36"/>
                </a:cxn>
                <a:cxn ang="0">
                  <a:pos x="0" y="41"/>
                </a:cxn>
                <a:cxn ang="0">
                  <a:pos x="0" y="47"/>
                </a:cxn>
                <a:cxn ang="0">
                  <a:pos x="29" y="47"/>
                </a:cxn>
                <a:cxn ang="0">
                  <a:pos x="29" y="41"/>
                </a:cxn>
                <a:cxn ang="0">
                  <a:pos x="29" y="36"/>
                </a:cxn>
                <a:cxn ang="0">
                  <a:pos x="29" y="32"/>
                </a:cxn>
                <a:cxn ang="0">
                  <a:pos x="30" y="26"/>
                </a:cxn>
                <a:cxn ang="0">
                  <a:pos x="30" y="20"/>
                </a:cxn>
                <a:cxn ang="0">
                  <a:pos x="31" y="17"/>
                </a:cxn>
                <a:cxn ang="0">
                  <a:pos x="32" y="12"/>
                </a:cxn>
                <a:cxn ang="0">
                  <a:pos x="33" y="7"/>
                </a:cxn>
                <a:cxn ang="0">
                  <a:pos x="4" y="0"/>
                </a:cxn>
              </a:cxnLst>
              <a:rect l="0" t="0" r="r" b="b"/>
              <a:pathLst>
                <a:path w="33" h="47">
                  <a:moveTo>
                    <a:pt x="4" y="0"/>
                  </a:moveTo>
                  <a:lnTo>
                    <a:pt x="3" y="6"/>
                  </a:lnTo>
                  <a:lnTo>
                    <a:pt x="2" y="11"/>
                  </a:lnTo>
                  <a:lnTo>
                    <a:pt x="1" y="18"/>
                  </a:lnTo>
                  <a:lnTo>
                    <a:pt x="1" y="23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29" y="47"/>
                  </a:lnTo>
                  <a:lnTo>
                    <a:pt x="29" y="41"/>
                  </a:lnTo>
                  <a:lnTo>
                    <a:pt x="29" y="36"/>
                  </a:lnTo>
                  <a:lnTo>
                    <a:pt x="29" y="32"/>
                  </a:lnTo>
                  <a:lnTo>
                    <a:pt x="30" y="26"/>
                  </a:lnTo>
                  <a:lnTo>
                    <a:pt x="30" y="20"/>
                  </a:lnTo>
                  <a:lnTo>
                    <a:pt x="31" y="17"/>
                  </a:lnTo>
                  <a:lnTo>
                    <a:pt x="32" y="12"/>
                  </a:lnTo>
                  <a:lnTo>
                    <a:pt x="33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60" name="Freeform 1164"/>
            <p:cNvSpPr>
              <a:spLocks/>
            </p:cNvSpPr>
            <p:nvPr/>
          </p:nvSpPr>
          <p:spPr bwMode="auto">
            <a:xfrm>
              <a:off x="3393" y="3224"/>
              <a:ext cx="1" cy="1"/>
            </a:xfrm>
            <a:custGeom>
              <a:avLst/>
              <a:gdLst/>
              <a:ahLst/>
              <a:cxnLst>
                <a:cxn ang="0">
                  <a:pos x="29" y="18"/>
                </a:cxn>
                <a:cxn ang="0">
                  <a:pos x="29" y="11"/>
                </a:cxn>
                <a:cxn ang="0">
                  <a:pos x="27" y="6"/>
                </a:cxn>
                <a:cxn ang="0">
                  <a:pos x="22" y="2"/>
                </a:cxn>
                <a:cxn ang="0">
                  <a:pos x="17" y="0"/>
                </a:cxn>
                <a:cxn ang="0">
                  <a:pos x="12" y="0"/>
                </a:cxn>
                <a:cxn ang="0">
                  <a:pos x="7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29" y="18"/>
                </a:cxn>
              </a:cxnLst>
              <a:rect l="0" t="0" r="r" b="b"/>
              <a:pathLst>
                <a:path w="29" h="18">
                  <a:moveTo>
                    <a:pt x="29" y="18"/>
                  </a:moveTo>
                  <a:lnTo>
                    <a:pt x="29" y="11"/>
                  </a:lnTo>
                  <a:lnTo>
                    <a:pt x="27" y="6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29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61" name="Freeform 1165"/>
            <p:cNvSpPr>
              <a:spLocks/>
            </p:cNvSpPr>
            <p:nvPr/>
          </p:nvSpPr>
          <p:spPr bwMode="auto">
            <a:xfrm>
              <a:off x="3563" y="3123"/>
              <a:ext cx="1" cy="1"/>
            </a:xfrm>
            <a:custGeom>
              <a:avLst/>
              <a:gdLst/>
              <a:ahLst/>
              <a:cxnLst>
                <a:cxn ang="0">
                  <a:pos x="15" y="1"/>
                </a:cxn>
                <a:cxn ang="0">
                  <a:pos x="7" y="0"/>
                </a:cxn>
                <a:cxn ang="0">
                  <a:pos x="1" y="5"/>
                </a:cxn>
                <a:cxn ang="0">
                  <a:pos x="0" y="13"/>
                </a:cxn>
                <a:cxn ang="0">
                  <a:pos x="5" y="20"/>
                </a:cxn>
                <a:cxn ang="0">
                  <a:pos x="15" y="1"/>
                </a:cxn>
              </a:cxnLst>
              <a:rect l="0" t="0" r="r" b="b"/>
              <a:pathLst>
                <a:path w="15" h="20">
                  <a:moveTo>
                    <a:pt x="15" y="1"/>
                  </a:moveTo>
                  <a:lnTo>
                    <a:pt x="7" y="0"/>
                  </a:lnTo>
                  <a:lnTo>
                    <a:pt x="1" y="5"/>
                  </a:lnTo>
                  <a:lnTo>
                    <a:pt x="0" y="13"/>
                  </a:lnTo>
                  <a:lnTo>
                    <a:pt x="5" y="20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62" name="Freeform 1166"/>
            <p:cNvSpPr>
              <a:spLocks/>
            </p:cNvSpPr>
            <p:nvPr/>
          </p:nvSpPr>
          <p:spPr bwMode="auto">
            <a:xfrm>
              <a:off x="3563" y="3123"/>
              <a:ext cx="7" cy="15"/>
            </a:xfrm>
            <a:custGeom>
              <a:avLst/>
              <a:gdLst/>
              <a:ahLst/>
              <a:cxnLst>
                <a:cxn ang="0">
                  <a:pos x="164" y="274"/>
                </a:cxn>
                <a:cxn ang="0">
                  <a:pos x="164" y="274"/>
                </a:cxn>
                <a:cxn ang="0">
                  <a:pos x="162" y="253"/>
                </a:cxn>
                <a:cxn ang="0">
                  <a:pos x="160" y="233"/>
                </a:cxn>
                <a:cxn ang="0">
                  <a:pos x="157" y="211"/>
                </a:cxn>
                <a:cxn ang="0">
                  <a:pos x="153" y="190"/>
                </a:cxn>
                <a:cxn ang="0">
                  <a:pos x="147" y="170"/>
                </a:cxn>
                <a:cxn ang="0">
                  <a:pos x="139" y="152"/>
                </a:cxn>
                <a:cxn ang="0">
                  <a:pos x="130" y="135"/>
                </a:cxn>
                <a:cxn ang="0">
                  <a:pos x="122" y="116"/>
                </a:cxn>
                <a:cxn ang="0">
                  <a:pos x="112" y="98"/>
                </a:cxn>
                <a:cxn ang="0">
                  <a:pos x="100" y="82"/>
                </a:cxn>
                <a:cxn ang="0">
                  <a:pos x="87" y="65"/>
                </a:cxn>
                <a:cxn ang="0">
                  <a:pos x="73" y="50"/>
                </a:cxn>
                <a:cxn ang="0">
                  <a:pos x="59" y="35"/>
                </a:cxn>
                <a:cxn ang="0">
                  <a:pos x="43" y="23"/>
                </a:cxn>
                <a:cxn ang="0">
                  <a:pos x="27" y="10"/>
                </a:cxn>
                <a:cxn ang="0">
                  <a:pos x="10" y="0"/>
                </a:cxn>
                <a:cxn ang="0">
                  <a:pos x="0" y="19"/>
                </a:cxn>
                <a:cxn ang="0">
                  <a:pos x="15" y="29"/>
                </a:cxn>
                <a:cxn ang="0">
                  <a:pos x="30" y="40"/>
                </a:cxn>
                <a:cxn ang="0">
                  <a:pos x="45" y="52"/>
                </a:cxn>
                <a:cxn ang="0">
                  <a:pos x="59" y="65"/>
                </a:cxn>
                <a:cxn ang="0">
                  <a:pos x="71" y="80"/>
                </a:cxn>
                <a:cxn ang="0">
                  <a:pos x="83" y="94"/>
                </a:cxn>
                <a:cxn ang="0">
                  <a:pos x="94" y="110"/>
                </a:cxn>
                <a:cxn ang="0">
                  <a:pos x="104" y="126"/>
                </a:cxn>
                <a:cxn ang="0">
                  <a:pos x="112" y="143"/>
                </a:cxn>
                <a:cxn ang="0">
                  <a:pos x="119" y="161"/>
                </a:cxn>
                <a:cxn ang="0">
                  <a:pos x="126" y="179"/>
                </a:cxn>
                <a:cxn ang="0">
                  <a:pos x="132" y="197"/>
                </a:cxn>
                <a:cxn ang="0">
                  <a:pos x="136" y="216"/>
                </a:cxn>
                <a:cxn ang="0">
                  <a:pos x="139" y="235"/>
                </a:cxn>
                <a:cxn ang="0">
                  <a:pos x="141" y="255"/>
                </a:cxn>
                <a:cxn ang="0">
                  <a:pos x="141" y="274"/>
                </a:cxn>
                <a:cxn ang="0">
                  <a:pos x="141" y="274"/>
                </a:cxn>
                <a:cxn ang="0">
                  <a:pos x="164" y="274"/>
                </a:cxn>
              </a:cxnLst>
              <a:rect l="0" t="0" r="r" b="b"/>
              <a:pathLst>
                <a:path w="164" h="274">
                  <a:moveTo>
                    <a:pt x="164" y="274"/>
                  </a:moveTo>
                  <a:lnTo>
                    <a:pt x="164" y="274"/>
                  </a:lnTo>
                  <a:lnTo>
                    <a:pt x="162" y="253"/>
                  </a:lnTo>
                  <a:lnTo>
                    <a:pt x="160" y="233"/>
                  </a:lnTo>
                  <a:lnTo>
                    <a:pt x="157" y="211"/>
                  </a:lnTo>
                  <a:lnTo>
                    <a:pt x="153" y="190"/>
                  </a:lnTo>
                  <a:lnTo>
                    <a:pt x="147" y="170"/>
                  </a:lnTo>
                  <a:lnTo>
                    <a:pt x="139" y="152"/>
                  </a:lnTo>
                  <a:lnTo>
                    <a:pt x="130" y="135"/>
                  </a:lnTo>
                  <a:lnTo>
                    <a:pt x="122" y="116"/>
                  </a:lnTo>
                  <a:lnTo>
                    <a:pt x="112" y="98"/>
                  </a:lnTo>
                  <a:lnTo>
                    <a:pt x="100" y="82"/>
                  </a:lnTo>
                  <a:lnTo>
                    <a:pt x="87" y="65"/>
                  </a:lnTo>
                  <a:lnTo>
                    <a:pt x="73" y="50"/>
                  </a:lnTo>
                  <a:lnTo>
                    <a:pt x="59" y="35"/>
                  </a:lnTo>
                  <a:lnTo>
                    <a:pt x="43" y="23"/>
                  </a:lnTo>
                  <a:lnTo>
                    <a:pt x="27" y="10"/>
                  </a:lnTo>
                  <a:lnTo>
                    <a:pt x="10" y="0"/>
                  </a:lnTo>
                  <a:lnTo>
                    <a:pt x="0" y="19"/>
                  </a:lnTo>
                  <a:lnTo>
                    <a:pt x="15" y="29"/>
                  </a:lnTo>
                  <a:lnTo>
                    <a:pt x="30" y="40"/>
                  </a:lnTo>
                  <a:lnTo>
                    <a:pt x="45" y="52"/>
                  </a:lnTo>
                  <a:lnTo>
                    <a:pt x="59" y="65"/>
                  </a:lnTo>
                  <a:lnTo>
                    <a:pt x="71" y="80"/>
                  </a:lnTo>
                  <a:lnTo>
                    <a:pt x="83" y="94"/>
                  </a:lnTo>
                  <a:lnTo>
                    <a:pt x="94" y="110"/>
                  </a:lnTo>
                  <a:lnTo>
                    <a:pt x="104" y="126"/>
                  </a:lnTo>
                  <a:lnTo>
                    <a:pt x="112" y="143"/>
                  </a:lnTo>
                  <a:lnTo>
                    <a:pt x="119" y="161"/>
                  </a:lnTo>
                  <a:lnTo>
                    <a:pt x="126" y="179"/>
                  </a:lnTo>
                  <a:lnTo>
                    <a:pt x="132" y="197"/>
                  </a:lnTo>
                  <a:lnTo>
                    <a:pt x="136" y="216"/>
                  </a:lnTo>
                  <a:lnTo>
                    <a:pt x="139" y="235"/>
                  </a:lnTo>
                  <a:lnTo>
                    <a:pt x="141" y="255"/>
                  </a:lnTo>
                  <a:lnTo>
                    <a:pt x="141" y="274"/>
                  </a:lnTo>
                  <a:lnTo>
                    <a:pt x="141" y="274"/>
                  </a:lnTo>
                  <a:lnTo>
                    <a:pt x="164" y="2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63" name="Freeform 1167"/>
            <p:cNvSpPr>
              <a:spLocks/>
            </p:cNvSpPr>
            <p:nvPr/>
          </p:nvSpPr>
          <p:spPr bwMode="auto">
            <a:xfrm>
              <a:off x="3569" y="3138"/>
              <a:ext cx="1" cy="4"/>
            </a:xfrm>
            <a:custGeom>
              <a:avLst/>
              <a:gdLst/>
              <a:ahLst/>
              <a:cxnLst>
                <a:cxn ang="0">
                  <a:pos x="21" y="68"/>
                </a:cxn>
                <a:cxn ang="0">
                  <a:pos x="22" y="60"/>
                </a:cxn>
                <a:cxn ang="0">
                  <a:pos x="24" y="52"/>
                </a:cxn>
                <a:cxn ang="0">
                  <a:pos x="25" y="43"/>
                </a:cxn>
                <a:cxn ang="0">
                  <a:pos x="26" y="34"/>
                </a:cxn>
                <a:cxn ang="0">
                  <a:pos x="28" y="25"/>
                </a:cxn>
                <a:cxn ang="0">
                  <a:pos x="28" y="17"/>
                </a:cxn>
                <a:cxn ang="0">
                  <a:pos x="29" y="8"/>
                </a:cxn>
                <a:cxn ang="0">
                  <a:pos x="29" y="0"/>
                </a:cxn>
                <a:cxn ang="0">
                  <a:pos x="6" y="0"/>
                </a:cxn>
                <a:cxn ang="0">
                  <a:pos x="6" y="8"/>
                </a:cxn>
                <a:cxn ang="0">
                  <a:pos x="5" y="17"/>
                </a:cxn>
                <a:cxn ang="0">
                  <a:pos x="5" y="25"/>
                </a:cxn>
                <a:cxn ang="0">
                  <a:pos x="5" y="32"/>
                </a:cxn>
                <a:cxn ang="0">
                  <a:pos x="4" y="41"/>
                </a:cxn>
                <a:cxn ang="0">
                  <a:pos x="3" y="48"/>
                </a:cxn>
                <a:cxn ang="0">
                  <a:pos x="1" y="56"/>
                </a:cxn>
                <a:cxn ang="0">
                  <a:pos x="0" y="64"/>
                </a:cxn>
                <a:cxn ang="0">
                  <a:pos x="21" y="68"/>
                </a:cxn>
              </a:cxnLst>
              <a:rect l="0" t="0" r="r" b="b"/>
              <a:pathLst>
                <a:path w="29" h="68">
                  <a:moveTo>
                    <a:pt x="21" y="68"/>
                  </a:moveTo>
                  <a:lnTo>
                    <a:pt x="22" y="60"/>
                  </a:lnTo>
                  <a:lnTo>
                    <a:pt x="24" y="52"/>
                  </a:lnTo>
                  <a:lnTo>
                    <a:pt x="25" y="43"/>
                  </a:lnTo>
                  <a:lnTo>
                    <a:pt x="26" y="34"/>
                  </a:lnTo>
                  <a:lnTo>
                    <a:pt x="28" y="25"/>
                  </a:lnTo>
                  <a:lnTo>
                    <a:pt x="28" y="17"/>
                  </a:lnTo>
                  <a:lnTo>
                    <a:pt x="29" y="8"/>
                  </a:lnTo>
                  <a:lnTo>
                    <a:pt x="29" y="0"/>
                  </a:lnTo>
                  <a:lnTo>
                    <a:pt x="6" y="0"/>
                  </a:lnTo>
                  <a:lnTo>
                    <a:pt x="6" y="8"/>
                  </a:lnTo>
                  <a:lnTo>
                    <a:pt x="5" y="17"/>
                  </a:lnTo>
                  <a:lnTo>
                    <a:pt x="5" y="25"/>
                  </a:lnTo>
                  <a:lnTo>
                    <a:pt x="5" y="32"/>
                  </a:lnTo>
                  <a:lnTo>
                    <a:pt x="4" y="41"/>
                  </a:lnTo>
                  <a:lnTo>
                    <a:pt x="3" y="48"/>
                  </a:lnTo>
                  <a:lnTo>
                    <a:pt x="1" y="56"/>
                  </a:lnTo>
                  <a:lnTo>
                    <a:pt x="0" y="64"/>
                  </a:lnTo>
                  <a:lnTo>
                    <a:pt x="21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64" name="Freeform 1168"/>
            <p:cNvSpPr>
              <a:spLocks/>
            </p:cNvSpPr>
            <p:nvPr/>
          </p:nvSpPr>
          <p:spPr bwMode="auto">
            <a:xfrm>
              <a:off x="3569" y="3138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8"/>
                </a:cxn>
                <a:cxn ang="0">
                  <a:pos x="10" y="12"/>
                </a:cxn>
                <a:cxn ang="0">
                  <a:pos x="17" y="11"/>
                </a:cxn>
                <a:cxn ang="0">
                  <a:pos x="21" y="4"/>
                </a:cxn>
                <a:cxn ang="0">
                  <a:pos x="0" y="0"/>
                </a:cxn>
              </a:cxnLst>
              <a:rect l="0" t="0" r="r" b="b"/>
              <a:pathLst>
                <a:path w="21" h="12">
                  <a:moveTo>
                    <a:pt x="0" y="0"/>
                  </a:moveTo>
                  <a:lnTo>
                    <a:pt x="3" y="8"/>
                  </a:lnTo>
                  <a:lnTo>
                    <a:pt x="10" y="12"/>
                  </a:lnTo>
                  <a:lnTo>
                    <a:pt x="17" y="11"/>
                  </a:lnTo>
                  <a:lnTo>
                    <a:pt x="2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65" name="Freeform 1169"/>
            <p:cNvSpPr>
              <a:spLocks/>
            </p:cNvSpPr>
            <p:nvPr/>
          </p:nvSpPr>
          <p:spPr bwMode="auto">
            <a:xfrm>
              <a:off x="3563" y="3128"/>
              <a:ext cx="1" cy="1"/>
            </a:xfrm>
            <a:custGeom>
              <a:avLst/>
              <a:gdLst/>
              <a:ahLst/>
              <a:cxnLst>
                <a:cxn ang="0">
                  <a:pos x="15" y="1"/>
                </a:cxn>
                <a:cxn ang="0">
                  <a:pos x="7" y="0"/>
                </a:cxn>
                <a:cxn ang="0">
                  <a:pos x="1" y="6"/>
                </a:cxn>
                <a:cxn ang="0">
                  <a:pos x="0" y="14"/>
                </a:cxn>
                <a:cxn ang="0">
                  <a:pos x="5" y="20"/>
                </a:cxn>
                <a:cxn ang="0">
                  <a:pos x="15" y="1"/>
                </a:cxn>
              </a:cxnLst>
              <a:rect l="0" t="0" r="r" b="b"/>
              <a:pathLst>
                <a:path w="15" h="20">
                  <a:moveTo>
                    <a:pt x="15" y="1"/>
                  </a:moveTo>
                  <a:lnTo>
                    <a:pt x="7" y="0"/>
                  </a:lnTo>
                  <a:lnTo>
                    <a:pt x="1" y="6"/>
                  </a:lnTo>
                  <a:lnTo>
                    <a:pt x="0" y="14"/>
                  </a:lnTo>
                  <a:lnTo>
                    <a:pt x="5" y="20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66" name="Freeform 1170"/>
            <p:cNvSpPr>
              <a:spLocks/>
            </p:cNvSpPr>
            <p:nvPr/>
          </p:nvSpPr>
          <p:spPr bwMode="auto">
            <a:xfrm>
              <a:off x="3564" y="3128"/>
              <a:ext cx="4" cy="8"/>
            </a:xfrm>
            <a:custGeom>
              <a:avLst/>
              <a:gdLst/>
              <a:ahLst/>
              <a:cxnLst>
                <a:cxn ang="0">
                  <a:pos x="86" y="136"/>
                </a:cxn>
                <a:cxn ang="0">
                  <a:pos x="86" y="136"/>
                </a:cxn>
                <a:cxn ang="0">
                  <a:pos x="85" y="116"/>
                </a:cxn>
                <a:cxn ang="0">
                  <a:pos x="81" y="95"/>
                </a:cxn>
                <a:cxn ang="0">
                  <a:pos x="76" y="76"/>
                </a:cxn>
                <a:cxn ang="0">
                  <a:pos x="66" y="58"/>
                </a:cxn>
                <a:cxn ang="0">
                  <a:pos x="55" y="41"/>
                </a:cxn>
                <a:cxn ang="0">
                  <a:pos x="42" y="26"/>
                </a:cxn>
                <a:cxn ang="0">
                  <a:pos x="27" y="12"/>
                </a:cxn>
                <a:cxn ang="0">
                  <a:pos x="10" y="0"/>
                </a:cxn>
                <a:cxn ang="0">
                  <a:pos x="0" y="19"/>
                </a:cxn>
                <a:cxn ang="0">
                  <a:pos x="14" y="29"/>
                </a:cxn>
                <a:cxn ang="0">
                  <a:pos x="28" y="40"/>
                </a:cxn>
                <a:cxn ang="0">
                  <a:pos x="39" y="54"/>
                </a:cxn>
                <a:cxn ang="0">
                  <a:pos x="48" y="69"/>
                </a:cxn>
                <a:cxn ang="0">
                  <a:pos x="55" y="85"/>
                </a:cxn>
                <a:cxn ang="0">
                  <a:pos x="60" y="102"/>
                </a:cxn>
                <a:cxn ang="0">
                  <a:pos x="64" y="118"/>
                </a:cxn>
                <a:cxn ang="0">
                  <a:pos x="65" y="136"/>
                </a:cxn>
                <a:cxn ang="0">
                  <a:pos x="65" y="136"/>
                </a:cxn>
                <a:cxn ang="0">
                  <a:pos x="86" y="136"/>
                </a:cxn>
              </a:cxnLst>
              <a:rect l="0" t="0" r="r" b="b"/>
              <a:pathLst>
                <a:path w="86" h="136">
                  <a:moveTo>
                    <a:pt x="86" y="136"/>
                  </a:moveTo>
                  <a:lnTo>
                    <a:pt x="86" y="136"/>
                  </a:lnTo>
                  <a:lnTo>
                    <a:pt x="85" y="116"/>
                  </a:lnTo>
                  <a:lnTo>
                    <a:pt x="81" y="95"/>
                  </a:lnTo>
                  <a:lnTo>
                    <a:pt x="76" y="76"/>
                  </a:lnTo>
                  <a:lnTo>
                    <a:pt x="66" y="58"/>
                  </a:lnTo>
                  <a:lnTo>
                    <a:pt x="55" y="41"/>
                  </a:lnTo>
                  <a:lnTo>
                    <a:pt x="42" y="26"/>
                  </a:lnTo>
                  <a:lnTo>
                    <a:pt x="27" y="12"/>
                  </a:lnTo>
                  <a:lnTo>
                    <a:pt x="10" y="0"/>
                  </a:lnTo>
                  <a:lnTo>
                    <a:pt x="0" y="19"/>
                  </a:lnTo>
                  <a:lnTo>
                    <a:pt x="14" y="29"/>
                  </a:lnTo>
                  <a:lnTo>
                    <a:pt x="28" y="40"/>
                  </a:lnTo>
                  <a:lnTo>
                    <a:pt x="39" y="54"/>
                  </a:lnTo>
                  <a:lnTo>
                    <a:pt x="48" y="69"/>
                  </a:lnTo>
                  <a:lnTo>
                    <a:pt x="55" y="85"/>
                  </a:lnTo>
                  <a:lnTo>
                    <a:pt x="60" y="102"/>
                  </a:lnTo>
                  <a:lnTo>
                    <a:pt x="64" y="118"/>
                  </a:lnTo>
                  <a:lnTo>
                    <a:pt x="65" y="136"/>
                  </a:lnTo>
                  <a:lnTo>
                    <a:pt x="65" y="136"/>
                  </a:lnTo>
                  <a:lnTo>
                    <a:pt x="86" y="1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67" name="Freeform 1171"/>
            <p:cNvSpPr>
              <a:spLocks/>
            </p:cNvSpPr>
            <p:nvPr/>
          </p:nvSpPr>
          <p:spPr bwMode="auto">
            <a:xfrm>
              <a:off x="3567" y="3136"/>
              <a:ext cx="1" cy="2"/>
            </a:xfrm>
            <a:custGeom>
              <a:avLst/>
              <a:gdLst/>
              <a:ahLst/>
              <a:cxnLst>
                <a:cxn ang="0">
                  <a:pos x="21" y="35"/>
                </a:cxn>
                <a:cxn ang="0">
                  <a:pos x="22" y="30"/>
                </a:cxn>
                <a:cxn ang="0">
                  <a:pos x="22" y="26"/>
                </a:cxn>
                <a:cxn ang="0">
                  <a:pos x="23" y="21"/>
                </a:cxn>
                <a:cxn ang="0">
                  <a:pos x="23" y="18"/>
                </a:cxn>
                <a:cxn ang="0">
                  <a:pos x="24" y="15"/>
                </a:cxn>
                <a:cxn ang="0">
                  <a:pos x="24" y="9"/>
                </a:cxn>
                <a:cxn ang="0">
                  <a:pos x="24" y="5"/>
                </a:cxn>
                <a:cxn ang="0">
                  <a:pos x="24" y="0"/>
                </a:cxn>
                <a:cxn ang="0">
                  <a:pos x="3" y="0"/>
                </a:cxn>
                <a:cxn ang="0">
                  <a:pos x="3" y="5"/>
                </a:cxn>
                <a:cxn ang="0">
                  <a:pos x="3" y="9"/>
                </a:cxn>
                <a:cxn ang="0">
                  <a:pos x="3" y="11"/>
                </a:cxn>
                <a:cxn ang="0">
                  <a:pos x="2" y="14"/>
                </a:cxn>
                <a:cxn ang="0">
                  <a:pos x="2" y="19"/>
                </a:cxn>
                <a:cxn ang="0">
                  <a:pos x="1" y="24"/>
                </a:cxn>
                <a:cxn ang="0">
                  <a:pos x="1" y="28"/>
                </a:cxn>
                <a:cxn ang="0">
                  <a:pos x="0" y="31"/>
                </a:cxn>
                <a:cxn ang="0">
                  <a:pos x="21" y="35"/>
                </a:cxn>
              </a:cxnLst>
              <a:rect l="0" t="0" r="r" b="b"/>
              <a:pathLst>
                <a:path w="24" h="35">
                  <a:moveTo>
                    <a:pt x="21" y="35"/>
                  </a:moveTo>
                  <a:lnTo>
                    <a:pt x="22" y="30"/>
                  </a:lnTo>
                  <a:lnTo>
                    <a:pt x="22" y="26"/>
                  </a:lnTo>
                  <a:lnTo>
                    <a:pt x="23" y="21"/>
                  </a:lnTo>
                  <a:lnTo>
                    <a:pt x="23" y="18"/>
                  </a:lnTo>
                  <a:lnTo>
                    <a:pt x="24" y="15"/>
                  </a:lnTo>
                  <a:lnTo>
                    <a:pt x="24" y="9"/>
                  </a:lnTo>
                  <a:lnTo>
                    <a:pt x="24" y="5"/>
                  </a:lnTo>
                  <a:lnTo>
                    <a:pt x="24" y="0"/>
                  </a:lnTo>
                  <a:lnTo>
                    <a:pt x="3" y="0"/>
                  </a:lnTo>
                  <a:lnTo>
                    <a:pt x="3" y="5"/>
                  </a:lnTo>
                  <a:lnTo>
                    <a:pt x="3" y="9"/>
                  </a:lnTo>
                  <a:lnTo>
                    <a:pt x="3" y="11"/>
                  </a:lnTo>
                  <a:lnTo>
                    <a:pt x="2" y="14"/>
                  </a:lnTo>
                  <a:lnTo>
                    <a:pt x="2" y="19"/>
                  </a:lnTo>
                  <a:lnTo>
                    <a:pt x="1" y="24"/>
                  </a:lnTo>
                  <a:lnTo>
                    <a:pt x="1" y="28"/>
                  </a:lnTo>
                  <a:lnTo>
                    <a:pt x="0" y="31"/>
                  </a:lnTo>
                  <a:lnTo>
                    <a:pt x="21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68" name="Freeform 1172"/>
            <p:cNvSpPr>
              <a:spLocks/>
            </p:cNvSpPr>
            <p:nvPr/>
          </p:nvSpPr>
          <p:spPr bwMode="auto">
            <a:xfrm>
              <a:off x="3567" y="3135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9"/>
                </a:cxn>
                <a:cxn ang="0">
                  <a:pos x="10" y="13"/>
                </a:cxn>
                <a:cxn ang="0">
                  <a:pos x="17" y="12"/>
                </a:cxn>
                <a:cxn ang="0">
                  <a:pos x="21" y="4"/>
                </a:cxn>
                <a:cxn ang="0">
                  <a:pos x="0" y="0"/>
                </a:cxn>
              </a:cxnLst>
              <a:rect l="0" t="0" r="r" b="b"/>
              <a:pathLst>
                <a:path w="21" h="13">
                  <a:moveTo>
                    <a:pt x="0" y="0"/>
                  </a:moveTo>
                  <a:lnTo>
                    <a:pt x="2" y="9"/>
                  </a:lnTo>
                  <a:lnTo>
                    <a:pt x="10" y="13"/>
                  </a:lnTo>
                  <a:lnTo>
                    <a:pt x="17" y="12"/>
                  </a:lnTo>
                  <a:lnTo>
                    <a:pt x="2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69" name="Freeform 1173"/>
            <p:cNvSpPr>
              <a:spLocks/>
            </p:cNvSpPr>
            <p:nvPr/>
          </p:nvSpPr>
          <p:spPr bwMode="auto">
            <a:xfrm>
              <a:off x="3388" y="3300"/>
              <a:ext cx="53" cy="137"/>
            </a:xfrm>
            <a:custGeom>
              <a:avLst/>
              <a:gdLst/>
              <a:ahLst/>
              <a:cxnLst>
                <a:cxn ang="0">
                  <a:pos x="166" y="0"/>
                </a:cxn>
                <a:cxn ang="0">
                  <a:pos x="0" y="73"/>
                </a:cxn>
                <a:cxn ang="0">
                  <a:pos x="959" y="2481"/>
                </a:cxn>
                <a:cxn ang="0">
                  <a:pos x="1169" y="2389"/>
                </a:cxn>
                <a:cxn ang="0">
                  <a:pos x="166" y="0"/>
                </a:cxn>
              </a:cxnLst>
              <a:rect l="0" t="0" r="r" b="b"/>
              <a:pathLst>
                <a:path w="1169" h="2481">
                  <a:moveTo>
                    <a:pt x="166" y="0"/>
                  </a:moveTo>
                  <a:lnTo>
                    <a:pt x="0" y="73"/>
                  </a:lnTo>
                  <a:lnTo>
                    <a:pt x="959" y="2481"/>
                  </a:lnTo>
                  <a:lnTo>
                    <a:pt x="1169" y="2389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54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70" name="Freeform 1174"/>
            <p:cNvSpPr>
              <a:spLocks/>
            </p:cNvSpPr>
            <p:nvPr/>
          </p:nvSpPr>
          <p:spPr bwMode="auto">
            <a:xfrm>
              <a:off x="3388" y="3300"/>
              <a:ext cx="52" cy="137"/>
            </a:xfrm>
            <a:custGeom>
              <a:avLst/>
              <a:gdLst/>
              <a:ahLst/>
              <a:cxnLst>
                <a:cxn ang="0">
                  <a:pos x="126" y="6"/>
                </a:cxn>
                <a:cxn ang="0">
                  <a:pos x="104" y="14"/>
                </a:cxn>
                <a:cxn ang="0">
                  <a:pos x="81" y="24"/>
                </a:cxn>
                <a:cxn ang="0">
                  <a:pos x="36" y="44"/>
                </a:cxn>
                <a:cxn ang="0">
                  <a:pos x="29" y="132"/>
                </a:cxn>
                <a:cxn ang="0">
                  <a:pos x="81" y="260"/>
                </a:cxn>
                <a:cxn ang="0">
                  <a:pos x="125" y="370"/>
                </a:cxn>
                <a:cxn ang="0">
                  <a:pos x="163" y="467"/>
                </a:cxn>
                <a:cxn ang="0">
                  <a:pos x="198" y="554"/>
                </a:cxn>
                <a:cxn ang="0">
                  <a:pos x="232" y="637"/>
                </a:cxn>
                <a:cxn ang="0">
                  <a:pos x="265" y="723"/>
                </a:cxn>
                <a:cxn ang="0">
                  <a:pos x="302" y="812"/>
                </a:cxn>
                <a:cxn ang="0">
                  <a:pos x="342" y="913"/>
                </a:cxn>
                <a:cxn ang="0">
                  <a:pos x="388" y="1029"/>
                </a:cxn>
                <a:cxn ang="0">
                  <a:pos x="442" y="1164"/>
                </a:cxn>
                <a:cxn ang="0">
                  <a:pos x="505" y="1323"/>
                </a:cxn>
                <a:cxn ang="0">
                  <a:pos x="581" y="1511"/>
                </a:cxn>
                <a:cxn ang="0">
                  <a:pos x="669" y="1733"/>
                </a:cxn>
                <a:cxn ang="0">
                  <a:pos x="773" y="1993"/>
                </a:cxn>
                <a:cxn ang="0">
                  <a:pos x="895" y="2297"/>
                </a:cxn>
                <a:cxn ang="0">
                  <a:pos x="972" y="2462"/>
                </a:cxn>
                <a:cxn ang="0">
                  <a:pos x="989" y="2455"/>
                </a:cxn>
                <a:cxn ang="0">
                  <a:pos x="1003" y="2449"/>
                </a:cxn>
                <a:cxn ang="0">
                  <a:pos x="1015" y="2442"/>
                </a:cxn>
                <a:cxn ang="0">
                  <a:pos x="1030" y="2436"/>
                </a:cxn>
                <a:cxn ang="0">
                  <a:pos x="1050" y="2428"/>
                </a:cxn>
                <a:cxn ang="0">
                  <a:pos x="1077" y="2416"/>
                </a:cxn>
                <a:cxn ang="0">
                  <a:pos x="1116" y="2399"/>
                </a:cxn>
                <a:cxn ang="0">
                  <a:pos x="1110" y="2318"/>
                </a:cxn>
                <a:cxn ang="0">
                  <a:pos x="1056" y="2190"/>
                </a:cxn>
                <a:cxn ang="0">
                  <a:pos x="1011" y="2082"/>
                </a:cxn>
                <a:cxn ang="0">
                  <a:pos x="970" y="1985"/>
                </a:cxn>
                <a:cxn ang="0">
                  <a:pos x="935" y="1897"/>
                </a:cxn>
                <a:cxn ang="0">
                  <a:pos x="899" y="1814"/>
                </a:cxn>
                <a:cxn ang="0">
                  <a:pos x="864" y="1730"/>
                </a:cxn>
                <a:cxn ang="0">
                  <a:pos x="826" y="1640"/>
                </a:cxn>
                <a:cxn ang="0">
                  <a:pos x="785" y="1541"/>
                </a:cxn>
                <a:cxn ang="0">
                  <a:pos x="738" y="1426"/>
                </a:cxn>
                <a:cxn ang="0">
                  <a:pos x="682" y="1292"/>
                </a:cxn>
                <a:cxn ang="0">
                  <a:pos x="615" y="1134"/>
                </a:cxn>
                <a:cxn ang="0">
                  <a:pos x="537" y="947"/>
                </a:cxn>
                <a:cxn ang="0">
                  <a:pos x="445" y="727"/>
                </a:cxn>
                <a:cxn ang="0">
                  <a:pos x="337" y="469"/>
                </a:cxn>
                <a:cxn ang="0">
                  <a:pos x="210" y="167"/>
                </a:cxn>
              </a:cxnLst>
              <a:rect l="0" t="0" r="r" b="b"/>
              <a:pathLst>
                <a:path w="1140" h="2467">
                  <a:moveTo>
                    <a:pt x="140" y="0"/>
                  </a:moveTo>
                  <a:lnTo>
                    <a:pt x="126" y="6"/>
                  </a:lnTo>
                  <a:lnTo>
                    <a:pt x="114" y="10"/>
                  </a:lnTo>
                  <a:lnTo>
                    <a:pt x="104" y="14"/>
                  </a:lnTo>
                  <a:lnTo>
                    <a:pt x="94" y="19"/>
                  </a:lnTo>
                  <a:lnTo>
                    <a:pt x="81" y="24"/>
                  </a:lnTo>
                  <a:lnTo>
                    <a:pt x="61" y="32"/>
                  </a:lnTo>
                  <a:lnTo>
                    <a:pt x="36" y="44"/>
                  </a:lnTo>
                  <a:lnTo>
                    <a:pt x="0" y="61"/>
                  </a:lnTo>
                  <a:lnTo>
                    <a:pt x="29" y="132"/>
                  </a:lnTo>
                  <a:lnTo>
                    <a:pt x="55" y="199"/>
                  </a:lnTo>
                  <a:lnTo>
                    <a:pt x="81" y="260"/>
                  </a:lnTo>
                  <a:lnTo>
                    <a:pt x="103" y="317"/>
                  </a:lnTo>
                  <a:lnTo>
                    <a:pt x="125" y="370"/>
                  </a:lnTo>
                  <a:lnTo>
                    <a:pt x="144" y="419"/>
                  </a:lnTo>
                  <a:lnTo>
                    <a:pt x="163" y="467"/>
                  </a:lnTo>
                  <a:lnTo>
                    <a:pt x="181" y="511"/>
                  </a:lnTo>
                  <a:lnTo>
                    <a:pt x="198" y="554"/>
                  </a:lnTo>
                  <a:lnTo>
                    <a:pt x="215" y="596"/>
                  </a:lnTo>
                  <a:lnTo>
                    <a:pt x="232" y="637"/>
                  </a:lnTo>
                  <a:lnTo>
                    <a:pt x="249" y="680"/>
                  </a:lnTo>
                  <a:lnTo>
                    <a:pt x="265" y="723"/>
                  </a:lnTo>
                  <a:lnTo>
                    <a:pt x="284" y="766"/>
                  </a:lnTo>
                  <a:lnTo>
                    <a:pt x="302" y="812"/>
                  </a:lnTo>
                  <a:lnTo>
                    <a:pt x="322" y="861"/>
                  </a:lnTo>
                  <a:lnTo>
                    <a:pt x="342" y="913"/>
                  </a:lnTo>
                  <a:lnTo>
                    <a:pt x="364" y="968"/>
                  </a:lnTo>
                  <a:lnTo>
                    <a:pt x="388" y="1029"/>
                  </a:lnTo>
                  <a:lnTo>
                    <a:pt x="414" y="1093"/>
                  </a:lnTo>
                  <a:lnTo>
                    <a:pt x="442" y="1164"/>
                  </a:lnTo>
                  <a:lnTo>
                    <a:pt x="473" y="1239"/>
                  </a:lnTo>
                  <a:lnTo>
                    <a:pt x="505" y="1323"/>
                  </a:lnTo>
                  <a:lnTo>
                    <a:pt x="542" y="1412"/>
                  </a:lnTo>
                  <a:lnTo>
                    <a:pt x="581" y="1511"/>
                  </a:lnTo>
                  <a:lnTo>
                    <a:pt x="623" y="1618"/>
                  </a:lnTo>
                  <a:lnTo>
                    <a:pt x="669" y="1733"/>
                  </a:lnTo>
                  <a:lnTo>
                    <a:pt x="719" y="1858"/>
                  </a:lnTo>
                  <a:lnTo>
                    <a:pt x="773" y="1993"/>
                  </a:lnTo>
                  <a:lnTo>
                    <a:pt x="832" y="2140"/>
                  </a:lnTo>
                  <a:lnTo>
                    <a:pt x="895" y="2297"/>
                  </a:lnTo>
                  <a:lnTo>
                    <a:pt x="962" y="2467"/>
                  </a:lnTo>
                  <a:lnTo>
                    <a:pt x="972" y="2462"/>
                  </a:lnTo>
                  <a:lnTo>
                    <a:pt x="982" y="2458"/>
                  </a:lnTo>
                  <a:lnTo>
                    <a:pt x="989" y="2455"/>
                  </a:lnTo>
                  <a:lnTo>
                    <a:pt x="996" y="2452"/>
                  </a:lnTo>
                  <a:lnTo>
                    <a:pt x="1003" y="2449"/>
                  </a:lnTo>
                  <a:lnTo>
                    <a:pt x="1009" y="2445"/>
                  </a:lnTo>
                  <a:lnTo>
                    <a:pt x="1015" y="2442"/>
                  </a:lnTo>
                  <a:lnTo>
                    <a:pt x="1022" y="2439"/>
                  </a:lnTo>
                  <a:lnTo>
                    <a:pt x="1030" y="2436"/>
                  </a:lnTo>
                  <a:lnTo>
                    <a:pt x="1040" y="2432"/>
                  </a:lnTo>
                  <a:lnTo>
                    <a:pt x="1050" y="2428"/>
                  </a:lnTo>
                  <a:lnTo>
                    <a:pt x="1063" y="2422"/>
                  </a:lnTo>
                  <a:lnTo>
                    <a:pt x="1077" y="2416"/>
                  </a:lnTo>
                  <a:lnTo>
                    <a:pt x="1095" y="2409"/>
                  </a:lnTo>
                  <a:lnTo>
                    <a:pt x="1116" y="2399"/>
                  </a:lnTo>
                  <a:lnTo>
                    <a:pt x="1140" y="2390"/>
                  </a:lnTo>
                  <a:lnTo>
                    <a:pt x="1110" y="2318"/>
                  </a:lnTo>
                  <a:lnTo>
                    <a:pt x="1081" y="2251"/>
                  </a:lnTo>
                  <a:lnTo>
                    <a:pt x="1056" y="2190"/>
                  </a:lnTo>
                  <a:lnTo>
                    <a:pt x="1033" y="2134"/>
                  </a:lnTo>
                  <a:lnTo>
                    <a:pt x="1011" y="2082"/>
                  </a:lnTo>
                  <a:lnTo>
                    <a:pt x="991" y="2032"/>
                  </a:lnTo>
                  <a:lnTo>
                    <a:pt x="970" y="1985"/>
                  </a:lnTo>
                  <a:lnTo>
                    <a:pt x="952" y="1940"/>
                  </a:lnTo>
                  <a:lnTo>
                    <a:pt x="935" y="1897"/>
                  </a:lnTo>
                  <a:lnTo>
                    <a:pt x="916" y="1856"/>
                  </a:lnTo>
                  <a:lnTo>
                    <a:pt x="899" y="1814"/>
                  </a:lnTo>
                  <a:lnTo>
                    <a:pt x="882" y="1773"/>
                  </a:lnTo>
                  <a:lnTo>
                    <a:pt x="864" y="1730"/>
                  </a:lnTo>
                  <a:lnTo>
                    <a:pt x="846" y="1686"/>
                  </a:lnTo>
                  <a:lnTo>
                    <a:pt x="826" y="1640"/>
                  </a:lnTo>
                  <a:lnTo>
                    <a:pt x="807" y="1592"/>
                  </a:lnTo>
                  <a:lnTo>
                    <a:pt x="785" y="1541"/>
                  </a:lnTo>
                  <a:lnTo>
                    <a:pt x="762" y="1485"/>
                  </a:lnTo>
                  <a:lnTo>
                    <a:pt x="738" y="1426"/>
                  </a:lnTo>
                  <a:lnTo>
                    <a:pt x="710" y="1362"/>
                  </a:lnTo>
                  <a:lnTo>
                    <a:pt x="682" y="1292"/>
                  </a:lnTo>
                  <a:lnTo>
                    <a:pt x="650" y="1216"/>
                  </a:lnTo>
                  <a:lnTo>
                    <a:pt x="615" y="1134"/>
                  </a:lnTo>
                  <a:lnTo>
                    <a:pt x="578" y="1044"/>
                  </a:lnTo>
                  <a:lnTo>
                    <a:pt x="537" y="947"/>
                  </a:lnTo>
                  <a:lnTo>
                    <a:pt x="493" y="842"/>
                  </a:lnTo>
                  <a:lnTo>
                    <a:pt x="445" y="727"/>
                  </a:lnTo>
                  <a:lnTo>
                    <a:pt x="393" y="603"/>
                  </a:lnTo>
                  <a:lnTo>
                    <a:pt x="337" y="469"/>
                  </a:lnTo>
                  <a:lnTo>
                    <a:pt x="276" y="324"/>
                  </a:lnTo>
                  <a:lnTo>
                    <a:pt x="210" y="167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7075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71" name="Freeform 1175"/>
            <p:cNvSpPr>
              <a:spLocks/>
            </p:cNvSpPr>
            <p:nvPr/>
          </p:nvSpPr>
          <p:spPr bwMode="auto">
            <a:xfrm>
              <a:off x="3389" y="3301"/>
              <a:ext cx="50" cy="136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4" y="12"/>
                </a:cxn>
                <a:cxn ang="0">
                  <a:pos x="65" y="19"/>
                </a:cxn>
                <a:cxn ang="0">
                  <a:pos x="29" y="36"/>
                </a:cxn>
                <a:cxn ang="0">
                  <a:pos x="29" y="120"/>
                </a:cxn>
                <a:cxn ang="0">
                  <a:pos x="81" y="248"/>
                </a:cxn>
                <a:cxn ang="0">
                  <a:pos x="125" y="358"/>
                </a:cxn>
                <a:cxn ang="0">
                  <a:pos x="164" y="455"/>
                </a:cxn>
                <a:cxn ang="0">
                  <a:pos x="199" y="542"/>
                </a:cxn>
                <a:cxn ang="0">
                  <a:pos x="233" y="625"/>
                </a:cxn>
                <a:cxn ang="0">
                  <a:pos x="267" y="711"/>
                </a:cxn>
                <a:cxn ang="0">
                  <a:pos x="302" y="800"/>
                </a:cxn>
                <a:cxn ang="0">
                  <a:pos x="343" y="900"/>
                </a:cxn>
                <a:cxn ang="0">
                  <a:pos x="389" y="1016"/>
                </a:cxn>
                <a:cxn ang="0">
                  <a:pos x="443" y="1151"/>
                </a:cxn>
                <a:cxn ang="0">
                  <a:pos x="507" y="1311"/>
                </a:cxn>
                <a:cxn ang="0">
                  <a:pos x="583" y="1499"/>
                </a:cxn>
                <a:cxn ang="0">
                  <a:pos x="672" y="1721"/>
                </a:cxn>
                <a:cxn ang="0">
                  <a:pos x="777" y="1981"/>
                </a:cxn>
                <a:cxn ang="0">
                  <a:pos x="898" y="2285"/>
                </a:cxn>
                <a:cxn ang="0">
                  <a:pos x="982" y="2447"/>
                </a:cxn>
                <a:cxn ang="0">
                  <a:pos x="1003" y="2436"/>
                </a:cxn>
                <a:cxn ang="0">
                  <a:pos x="1029" y="2426"/>
                </a:cxn>
                <a:cxn ang="0">
                  <a:pos x="1073" y="2407"/>
                </a:cxn>
                <a:cxn ang="0">
                  <a:pos x="1080" y="2320"/>
                </a:cxn>
                <a:cxn ang="0">
                  <a:pos x="1027" y="2193"/>
                </a:cxn>
                <a:cxn ang="0">
                  <a:pos x="981" y="2083"/>
                </a:cxn>
                <a:cxn ang="0">
                  <a:pos x="941" y="1987"/>
                </a:cxn>
                <a:cxn ang="0">
                  <a:pos x="905" y="1900"/>
                </a:cxn>
                <a:cxn ang="0">
                  <a:pos x="869" y="1817"/>
                </a:cxn>
                <a:cxn ang="0">
                  <a:pos x="835" y="1732"/>
                </a:cxn>
                <a:cxn ang="0">
                  <a:pos x="797" y="1643"/>
                </a:cxn>
                <a:cxn ang="0">
                  <a:pos x="756" y="1542"/>
                </a:cxn>
                <a:cxn ang="0">
                  <a:pos x="708" y="1428"/>
                </a:cxn>
                <a:cxn ang="0">
                  <a:pos x="652" y="1294"/>
                </a:cxn>
                <a:cxn ang="0">
                  <a:pos x="586" y="1136"/>
                </a:cxn>
                <a:cxn ang="0">
                  <a:pos x="508" y="948"/>
                </a:cxn>
                <a:cxn ang="0">
                  <a:pos x="417" y="728"/>
                </a:cxn>
                <a:cxn ang="0">
                  <a:pos x="308" y="469"/>
                </a:cxn>
                <a:cxn ang="0">
                  <a:pos x="183" y="168"/>
                </a:cxn>
              </a:cxnLst>
              <a:rect l="0" t="0" r="r" b="b"/>
              <a:pathLst>
                <a:path w="1109" h="2454">
                  <a:moveTo>
                    <a:pt x="113" y="0"/>
                  </a:moveTo>
                  <a:lnTo>
                    <a:pt x="100" y="4"/>
                  </a:lnTo>
                  <a:lnTo>
                    <a:pt x="92" y="9"/>
                  </a:lnTo>
                  <a:lnTo>
                    <a:pt x="84" y="12"/>
                  </a:lnTo>
                  <a:lnTo>
                    <a:pt x="76" y="15"/>
                  </a:lnTo>
                  <a:lnTo>
                    <a:pt x="65" y="19"/>
                  </a:lnTo>
                  <a:lnTo>
                    <a:pt x="49" y="26"/>
                  </a:lnTo>
                  <a:lnTo>
                    <a:pt x="29" y="36"/>
                  </a:lnTo>
                  <a:lnTo>
                    <a:pt x="0" y="49"/>
                  </a:lnTo>
                  <a:lnTo>
                    <a:pt x="29" y="120"/>
                  </a:lnTo>
                  <a:lnTo>
                    <a:pt x="56" y="187"/>
                  </a:lnTo>
                  <a:lnTo>
                    <a:pt x="81" y="248"/>
                  </a:lnTo>
                  <a:lnTo>
                    <a:pt x="103" y="305"/>
                  </a:lnTo>
                  <a:lnTo>
                    <a:pt x="125" y="358"/>
                  </a:lnTo>
                  <a:lnTo>
                    <a:pt x="145" y="407"/>
                  </a:lnTo>
                  <a:lnTo>
                    <a:pt x="164" y="455"/>
                  </a:lnTo>
                  <a:lnTo>
                    <a:pt x="182" y="499"/>
                  </a:lnTo>
                  <a:lnTo>
                    <a:pt x="199" y="542"/>
                  </a:lnTo>
                  <a:lnTo>
                    <a:pt x="216" y="584"/>
                  </a:lnTo>
                  <a:lnTo>
                    <a:pt x="233" y="625"/>
                  </a:lnTo>
                  <a:lnTo>
                    <a:pt x="249" y="667"/>
                  </a:lnTo>
                  <a:lnTo>
                    <a:pt x="267" y="711"/>
                  </a:lnTo>
                  <a:lnTo>
                    <a:pt x="284" y="754"/>
                  </a:lnTo>
                  <a:lnTo>
                    <a:pt x="302" y="800"/>
                  </a:lnTo>
                  <a:lnTo>
                    <a:pt x="323" y="849"/>
                  </a:lnTo>
                  <a:lnTo>
                    <a:pt x="343" y="900"/>
                  </a:lnTo>
                  <a:lnTo>
                    <a:pt x="366" y="956"/>
                  </a:lnTo>
                  <a:lnTo>
                    <a:pt x="389" y="1016"/>
                  </a:lnTo>
                  <a:lnTo>
                    <a:pt x="415" y="1081"/>
                  </a:lnTo>
                  <a:lnTo>
                    <a:pt x="443" y="1151"/>
                  </a:lnTo>
                  <a:lnTo>
                    <a:pt x="474" y="1227"/>
                  </a:lnTo>
                  <a:lnTo>
                    <a:pt x="507" y="1311"/>
                  </a:lnTo>
                  <a:lnTo>
                    <a:pt x="544" y="1400"/>
                  </a:lnTo>
                  <a:lnTo>
                    <a:pt x="583" y="1499"/>
                  </a:lnTo>
                  <a:lnTo>
                    <a:pt x="626" y="1606"/>
                  </a:lnTo>
                  <a:lnTo>
                    <a:pt x="672" y="1721"/>
                  </a:lnTo>
                  <a:lnTo>
                    <a:pt x="723" y="1846"/>
                  </a:lnTo>
                  <a:lnTo>
                    <a:pt x="777" y="1981"/>
                  </a:lnTo>
                  <a:lnTo>
                    <a:pt x="835" y="2128"/>
                  </a:lnTo>
                  <a:lnTo>
                    <a:pt x="898" y="2285"/>
                  </a:lnTo>
                  <a:lnTo>
                    <a:pt x="966" y="2454"/>
                  </a:lnTo>
                  <a:lnTo>
                    <a:pt x="982" y="2447"/>
                  </a:lnTo>
                  <a:lnTo>
                    <a:pt x="994" y="2442"/>
                  </a:lnTo>
                  <a:lnTo>
                    <a:pt x="1003" y="2436"/>
                  </a:lnTo>
                  <a:lnTo>
                    <a:pt x="1014" y="2432"/>
                  </a:lnTo>
                  <a:lnTo>
                    <a:pt x="1029" y="2426"/>
                  </a:lnTo>
                  <a:lnTo>
                    <a:pt x="1047" y="2417"/>
                  </a:lnTo>
                  <a:lnTo>
                    <a:pt x="1073" y="2407"/>
                  </a:lnTo>
                  <a:lnTo>
                    <a:pt x="1109" y="2392"/>
                  </a:lnTo>
                  <a:lnTo>
                    <a:pt x="1080" y="2320"/>
                  </a:lnTo>
                  <a:lnTo>
                    <a:pt x="1052" y="2254"/>
                  </a:lnTo>
                  <a:lnTo>
                    <a:pt x="1027" y="2193"/>
                  </a:lnTo>
                  <a:lnTo>
                    <a:pt x="1003" y="2136"/>
                  </a:lnTo>
                  <a:lnTo>
                    <a:pt x="981" y="2083"/>
                  </a:lnTo>
                  <a:lnTo>
                    <a:pt x="960" y="2035"/>
                  </a:lnTo>
                  <a:lnTo>
                    <a:pt x="941" y="1987"/>
                  </a:lnTo>
                  <a:lnTo>
                    <a:pt x="922" y="1943"/>
                  </a:lnTo>
                  <a:lnTo>
                    <a:pt x="905" y="1900"/>
                  </a:lnTo>
                  <a:lnTo>
                    <a:pt x="887" y="1858"/>
                  </a:lnTo>
                  <a:lnTo>
                    <a:pt x="869" y="1817"/>
                  </a:lnTo>
                  <a:lnTo>
                    <a:pt x="852" y="1774"/>
                  </a:lnTo>
                  <a:lnTo>
                    <a:pt x="835" y="1732"/>
                  </a:lnTo>
                  <a:lnTo>
                    <a:pt x="816" y="1688"/>
                  </a:lnTo>
                  <a:lnTo>
                    <a:pt x="797" y="1643"/>
                  </a:lnTo>
                  <a:lnTo>
                    <a:pt x="778" y="1594"/>
                  </a:lnTo>
                  <a:lnTo>
                    <a:pt x="756" y="1542"/>
                  </a:lnTo>
                  <a:lnTo>
                    <a:pt x="733" y="1488"/>
                  </a:lnTo>
                  <a:lnTo>
                    <a:pt x="708" y="1428"/>
                  </a:lnTo>
                  <a:lnTo>
                    <a:pt x="681" y="1363"/>
                  </a:lnTo>
                  <a:lnTo>
                    <a:pt x="652" y="1294"/>
                  </a:lnTo>
                  <a:lnTo>
                    <a:pt x="621" y="1218"/>
                  </a:lnTo>
                  <a:lnTo>
                    <a:pt x="586" y="1136"/>
                  </a:lnTo>
                  <a:lnTo>
                    <a:pt x="549" y="1046"/>
                  </a:lnTo>
                  <a:lnTo>
                    <a:pt x="508" y="948"/>
                  </a:lnTo>
                  <a:lnTo>
                    <a:pt x="464" y="842"/>
                  </a:lnTo>
                  <a:lnTo>
                    <a:pt x="417" y="728"/>
                  </a:lnTo>
                  <a:lnTo>
                    <a:pt x="364" y="604"/>
                  </a:lnTo>
                  <a:lnTo>
                    <a:pt x="308" y="469"/>
                  </a:lnTo>
                  <a:lnTo>
                    <a:pt x="248" y="325"/>
                  </a:lnTo>
                  <a:lnTo>
                    <a:pt x="183" y="168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8C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72" name="Freeform 1176"/>
            <p:cNvSpPr>
              <a:spLocks/>
            </p:cNvSpPr>
            <p:nvPr/>
          </p:nvSpPr>
          <p:spPr bwMode="auto">
            <a:xfrm>
              <a:off x="3389" y="3301"/>
              <a:ext cx="49" cy="136"/>
            </a:xfrm>
            <a:custGeom>
              <a:avLst/>
              <a:gdLst/>
              <a:ahLst/>
              <a:cxnLst>
                <a:cxn ang="0">
                  <a:pos x="77" y="3"/>
                </a:cxn>
                <a:cxn ang="0">
                  <a:pos x="65" y="8"/>
                </a:cxn>
                <a:cxn ang="0">
                  <a:pos x="49" y="14"/>
                </a:cxn>
                <a:cxn ang="0">
                  <a:pos x="22" y="27"/>
                </a:cxn>
                <a:cxn ang="0">
                  <a:pos x="30" y="108"/>
                </a:cxn>
                <a:cxn ang="0">
                  <a:pos x="81" y="236"/>
                </a:cxn>
                <a:cxn ang="0">
                  <a:pos x="126" y="345"/>
                </a:cxn>
                <a:cxn ang="0">
                  <a:pos x="165" y="442"/>
                </a:cxn>
                <a:cxn ang="0">
                  <a:pos x="199" y="530"/>
                </a:cxn>
                <a:cxn ang="0">
                  <a:pos x="234" y="613"/>
                </a:cxn>
                <a:cxn ang="0">
                  <a:pos x="268" y="698"/>
                </a:cxn>
                <a:cxn ang="0">
                  <a:pos x="304" y="788"/>
                </a:cxn>
                <a:cxn ang="0">
                  <a:pos x="345" y="888"/>
                </a:cxn>
                <a:cxn ang="0">
                  <a:pos x="391" y="1003"/>
                </a:cxn>
                <a:cxn ang="0">
                  <a:pos x="445" y="1138"/>
                </a:cxn>
                <a:cxn ang="0">
                  <a:pos x="509" y="1297"/>
                </a:cxn>
                <a:cxn ang="0">
                  <a:pos x="585" y="1486"/>
                </a:cxn>
                <a:cxn ang="0">
                  <a:pos x="675" y="1707"/>
                </a:cxn>
                <a:cxn ang="0">
                  <a:pos x="780" y="1968"/>
                </a:cxn>
                <a:cxn ang="0">
                  <a:pos x="901" y="2270"/>
                </a:cxn>
                <a:cxn ang="0">
                  <a:pos x="982" y="2435"/>
                </a:cxn>
                <a:cxn ang="0">
                  <a:pos x="998" y="2426"/>
                </a:cxn>
                <a:cxn ang="0">
                  <a:pos x="1016" y="2419"/>
                </a:cxn>
                <a:cxn ang="0">
                  <a:pos x="1050" y="2404"/>
                </a:cxn>
                <a:cxn ang="0">
                  <a:pos x="1048" y="2322"/>
                </a:cxn>
                <a:cxn ang="0">
                  <a:pos x="995" y="2195"/>
                </a:cxn>
                <a:cxn ang="0">
                  <a:pos x="950" y="2085"/>
                </a:cxn>
                <a:cxn ang="0">
                  <a:pos x="910" y="1989"/>
                </a:cxn>
                <a:cxn ang="0">
                  <a:pos x="875" y="1901"/>
                </a:cxn>
                <a:cxn ang="0">
                  <a:pos x="840" y="1817"/>
                </a:cxn>
                <a:cxn ang="0">
                  <a:pos x="805" y="1733"/>
                </a:cxn>
                <a:cxn ang="0">
                  <a:pos x="768" y="1643"/>
                </a:cxn>
                <a:cxn ang="0">
                  <a:pos x="727" y="1543"/>
                </a:cxn>
                <a:cxn ang="0">
                  <a:pos x="679" y="1428"/>
                </a:cxn>
                <a:cxn ang="0">
                  <a:pos x="624" y="1294"/>
                </a:cxn>
                <a:cxn ang="0">
                  <a:pos x="557" y="1135"/>
                </a:cxn>
                <a:cxn ang="0">
                  <a:pos x="480" y="948"/>
                </a:cxn>
                <a:cxn ang="0">
                  <a:pos x="388" y="728"/>
                </a:cxn>
                <a:cxn ang="0">
                  <a:pos x="281" y="469"/>
                </a:cxn>
                <a:cxn ang="0">
                  <a:pos x="155" y="168"/>
                </a:cxn>
              </a:cxnLst>
              <a:rect l="0" t="0" r="r" b="b"/>
              <a:pathLst>
                <a:path w="1078" h="2440">
                  <a:moveTo>
                    <a:pt x="86" y="0"/>
                  </a:moveTo>
                  <a:lnTo>
                    <a:pt x="77" y="3"/>
                  </a:lnTo>
                  <a:lnTo>
                    <a:pt x="71" y="6"/>
                  </a:lnTo>
                  <a:lnTo>
                    <a:pt x="65" y="8"/>
                  </a:lnTo>
                  <a:lnTo>
                    <a:pt x="59" y="10"/>
                  </a:lnTo>
                  <a:lnTo>
                    <a:pt x="49" y="14"/>
                  </a:lnTo>
                  <a:lnTo>
                    <a:pt x="38" y="20"/>
                  </a:lnTo>
                  <a:lnTo>
                    <a:pt x="22" y="27"/>
                  </a:lnTo>
                  <a:lnTo>
                    <a:pt x="0" y="37"/>
                  </a:lnTo>
                  <a:lnTo>
                    <a:pt x="30" y="108"/>
                  </a:lnTo>
                  <a:lnTo>
                    <a:pt x="57" y="175"/>
                  </a:lnTo>
                  <a:lnTo>
                    <a:pt x="81" y="236"/>
                  </a:lnTo>
                  <a:lnTo>
                    <a:pt x="104" y="293"/>
                  </a:lnTo>
                  <a:lnTo>
                    <a:pt x="126" y="345"/>
                  </a:lnTo>
                  <a:lnTo>
                    <a:pt x="145" y="395"/>
                  </a:lnTo>
                  <a:lnTo>
                    <a:pt x="165" y="442"/>
                  </a:lnTo>
                  <a:lnTo>
                    <a:pt x="182" y="487"/>
                  </a:lnTo>
                  <a:lnTo>
                    <a:pt x="199" y="530"/>
                  </a:lnTo>
                  <a:lnTo>
                    <a:pt x="217" y="572"/>
                  </a:lnTo>
                  <a:lnTo>
                    <a:pt x="234" y="613"/>
                  </a:lnTo>
                  <a:lnTo>
                    <a:pt x="250" y="655"/>
                  </a:lnTo>
                  <a:lnTo>
                    <a:pt x="268" y="698"/>
                  </a:lnTo>
                  <a:lnTo>
                    <a:pt x="286" y="742"/>
                  </a:lnTo>
                  <a:lnTo>
                    <a:pt x="304" y="788"/>
                  </a:lnTo>
                  <a:lnTo>
                    <a:pt x="324" y="837"/>
                  </a:lnTo>
                  <a:lnTo>
                    <a:pt x="345" y="888"/>
                  </a:lnTo>
                  <a:lnTo>
                    <a:pt x="368" y="944"/>
                  </a:lnTo>
                  <a:lnTo>
                    <a:pt x="391" y="1003"/>
                  </a:lnTo>
                  <a:lnTo>
                    <a:pt x="418" y="1069"/>
                  </a:lnTo>
                  <a:lnTo>
                    <a:pt x="445" y="1138"/>
                  </a:lnTo>
                  <a:lnTo>
                    <a:pt x="476" y="1215"/>
                  </a:lnTo>
                  <a:lnTo>
                    <a:pt x="509" y="1297"/>
                  </a:lnTo>
                  <a:lnTo>
                    <a:pt x="546" y="1388"/>
                  </a:lnTo>
                  <a:lnTo>
                    <a:pt x="585" y="1486"/>
                  </a:lnTo>
                  <a:lnTo>
                    <a:pt x="628" y="1593"/>
                  </a:lnTo>
                  <a:lnTo>
                    <a:pt x="675" y="1707"/>
                  </a:lnTo>
                  <a:lnTo>
                    <a:pt x="725" y="1833"/>
                  </a:lnTo>
                  <a:lnTo>
                    <a:pt x="780" y="1968"/>
                  </a:lnTo>
                  <a:lnTo>
                    <a:pt x="838" y="2113"/>
                  </a:lnTo>
                  <a:lnTo>
                    <a:pt x="901" y="2270"/>
                  </a:lnTo>
                  <a:lnTo>
                    <a:pt x="969" y="2440"/>
                  </a:lnTo>
                  <a:lnTo>
                    <a:pt x="982" y="2435"/>
                  </a:lnTo>
                  <a:lnTo>
                    <a:pt x="990" y="2431"/>
                  </a:lnTo>
                  <a:lnTo>
                    <a:pt x="998" y="2426"/>
                  </a:lnTo>
                  <a:lnTo>
                    <a:pt x="1006" y="2423"/>
                  </a:lnTo>
                  <a:lnTo>
                    <a:pt x="1016" y="2419"/>
                  </a:lnTo>
                  <a:lnTo>
                    <a:pt x="1031" y="2413"/>
                  </a:lnTo>
                  <a:lnTo>
                    <a:pt x="1050" y="2404"/>
                  </a:lnTo>
                  <a:lnTo>
                    <a:pt x="1078" y="2394"/>
                  </a:lnTo>
                  <a:lnTo>
                    <a:pt x="1048" y="2322"/>
                  </a:lnTo>
                  <a:lnTo>
                    <a:pt x="1020" y="2256"/>
                  </a:lnTo>
                  <a:lnTo>
                    <a:pt x="995" y="2195"/>
                  </a:lnTo>
                  <a:lnTo>
                    <a:pt x="973" y="2138"/>
                  </a:lnTo>
                  <a:lnTo>
                    <a:pt x="950" y="2085"/>
                  </a:lnTo>
                  <a:lnTo>
                    <a:pt x="930" y="2035"/>
                  </a:lnTo>
                  <a:lnTo>
                    <a:pt x="910" y="1989"/>
                  </a:lnTo>
                  <a:lnTo>
                    <a:pt x="892" y="1944"/>
                  </a:lnTo>
                  <a:lnTo>
                    <a:pt x="875" y="1901"/>
                  </a:lnTo>
                  <a:lnTo>
                    <a:pt x="857" y="1859"/>
                  </a:lnTo>
                  <a:lnTo>
                    <a:pt x="840" y="1817"/>
                  </a:lnTo>
                  <a:lnTo>
                    <a:pt x="823" y="1775"/>
                  </a:lnTo>
                  <a:lnTo>
                    <a:pt x="805" y="1733"/>
                  </a:lnTo>
                  <a:lnTo>
                    <a:pt x="787" y="1688"/>
                  </a:lnTo>
                  <a:lnTo>
                    <a:pt x="768" y="1643"/>
                  </a:lnTo>
                  <a:lnTo>
                    <a:pt x="748" y="1595"/>
                  </a:lnTo>
                  <a:lnTo>
                    <a:pt x="727" y="1543"/>
                  </a:lnTo>
                  <a:lnTo>
                    <a:pt x="703" y="1487"/>
                  </a:lnTo>
                  <a:lnTo>
                    <a:pt x="679" y="1428"/>
                  </a:lnTo>
                  <a:lnTo>
                    <a:pt x="652" y="1364"/>
                  </a:lnTo>
                  <a:lnTo>
                    <a:pt x="624" y="1294"/>
                  </a:lnTo>
                  <a:lnTo>
                    <a:pt x="592" y="1218"/>
                  </a:lnTo>
                  <a:lnTo>
                    <a:pt x="557" y="1135"/>
                  </a:lnTo>
                  <a:lnTo>
                    <a:pt x="521" y="1045"/>
                  </a:lnTo>
                  <a:lnTo>
                    <a:pt x="480" y="948"/>
                  </a:lnTo>
                  <a:lnTo>
                    <a:pt x="436" y="843"/>
                  </a:lnTo>
                  <a:lnTo>
                    <a:pt x="388" y="728"/>
                  </a:lnTo>
                  <a:lnTo>
                    <a:pt x="337" y="604"/>
                  </a:lnTo>
                  <a:lnTo>
                    <a:pt x="281" y="469"/>
                  </a:lnTo>
                  <a:lnTo>
                    <a:pt x="221" y="324"/>
                  </a:lnTo>
                  <a:lnTo>
                    <a:pt x="155" y="168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A8B0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73" name="Freeform 1177"/>
            <p:cNvSpPr>
              <a:spLocks/>
            </p:cNvSpPr>
            <p:nvPr/>
          </p:nvSpPr>
          <p:spPr bwMode="auto">
            <a:xfrm>
              <a:off x="3389" y="3302"/>
              <a:ext cx="48" cy="135"/>
            </a:xfrm>
            <a:custGeom>
              <a:avLst/>
              <a:gdLst/>
              <a:ahLst/>
              <a:cxnLst>
                <a:cxn ang="0">
                  <a:pos x="52" y="2"/>
                </a:cxn>
                <a:cxn ang="0">
                  <a:pos x="43" y="5"/>
                </a:cxn>
                <a:cxn ang="0">
                  <a:pos x="33" y="10"/>
                </a:cxn>
                <a:cxn ang="0">
                  <a:pos x="15" y="18"/>
                </a:cxn>
                <a:cxn ang="0">
                  <a:pos x="29" y="97"/>
                </a:cxn>
                <a:cxn ang="0">
                  <a:pos x="80" y="225"/>
                </a:cxn>
                <a:cxn ang="0">
                  <a:pos x="125" y="334"/>
                </a:cxn>
                <a:cxn ang="0">
                  <a:pos x="164" y="430"/>
                </a:cxn>
                <a:cxn ang="0">
                  <a:pos x="199" y="518"/>
                </a:cxn>
                <a:cxn ang="0">
                  <a:pos x="233" y="601"/>
                </a:cxn>
                <a:cxn ang="0">
                  <a:pos x="268" y="686"/>
                </a:cxn>
                <a:cxn ang="0">
                  <a:pos x="305" y="776"/>
                </a:cxn>
                <a:cxn ang="0">
                  <a:pos x="344" y="876"/>
                </a:cxn>
                <a:cxn ang="0">
                  <a:pos x="391" y="991"/>
                </a:cxn>
                <a:cxn ang="0">
                  <a:pos x="445" y="1126"/>
                </a:cxn>
                <a:cxn ang="0">
                  <a:pos x="511" y="1285"/>
                </a:cxn>
                <a:cxn ang="0">
                  <a:pos x="586" y="1474"/>
                </a:cxn>
                <a:cxn ang="0">
                  <a:pos x="676" y="1695"/>
                </a:cxn>
                <a:cxn ang="0">
                  <a:pos x="781" y="1956"/>
                </a:cxn>
                <a:cxn ang="0">
                  <a:pos x="903" y="2258"/>
                </a:cxn>
                <a:cxn ang="0">
                  <a:pos x="980" y="2424"/>
                </a:cxn>
                <a:cxn ang="0">
                  <a:pos x="991" y="2419"/>
                </a:cxn>
                <a:cxn ang="0">
                  <a:pos x="1004" y="2412"/>
                </a:cxn>
                <a:cxn ang="0">
                  <a:pos x="1028" y="2403"/>
                </a:cxn>
                <a:cxn ang="0">
                  <a:pos x="1017" y="2324"/>
                </a:cxn>
                <a:cxn ang="0">
                  <a:pos x="964" y="2196"/>
                </a:cxn>
                <a:cxn ang="0">
                  <a:pos x="920" y="2086"/>
                </a:cxn>
                <a:cxn ang="0">
                  <a:pos x="880" y="1990"/>
                </a:cxn>
                <a:cxn ang="0">
                  <a:pos x="843" y="1903"/>
                </a:cxn>
                <a:cxn ang="0">
                  <a:pos x="809" y="1819"/>
                </a:cxn>
                <a:cxn ang="0">
                  <a:pos x="774" y="1734"/>
                </a:cxn>
                <a:cxn ang="0">
                  <a:pos x="737" y="1645"/>
                </a:cxn>
                <a:cxn ang="0">
                  <a:pos x="696" y="1545"/>
                </a:cxn>
                <a:cxn ang="0">
                  <a:pos x="648" y="1430"/>
                </a:cxn>
                <a:cxn ang="0">
                  <a:pos x="593" y="1296"/>
                </a:cxn>
                <a:cxn ang="0">
                  <a:pos x="528" y="1138"/>
                </a:cxn>
                <a:cxn ang="0">
                  <a:pos x="450" y="950"/>
                </a:cxn>
                <a:cxn ang="0">
                  <a:pos x="359" y="730"/>
                </a:cxn>
                <a:cxn ang="0">
                  <a:pos x="251" y="470"/>
                </a:cxn>
                <a:cxn ang="0">
                  <a:pos x="127" y="169"/>
                </a:cxn>
              </a:cxnLst>
              <a:rect l="0" t="0" r="r" b="b"/>
              <a:pathLst>
                <a:path w="1046" h="2428">
                  <a:moveTo>
                    <a:pt x="58" y="0"/>
                  </a:moveTo>
                  <a:lnTo>
                    <a:pt x="52" y="2"/>
                  </a:lnTo>
                  <a:lnTo>
                    <a:pt x="47" y="4"/>
                  </a:lnTo>
                  <a:lnTo>
                    <a:pt x="43" y="5"/>
                  </a:lnTo>
                  <a:lnTo>
                    <a:pt x="39" y="7"/>
                  </a:lnTo>
                  <a:lnTo>
                    <a:pt x="33" y="10"/>
                  </a:lnTo>
                  <a:lnTo>
                    <a:pt x="25" y="13"/>
                  </a:lnTo>
                  <a:lnTo>
                    <a:pt x="15" y="18"/>
                  </a:lnTo>
                  <a:lnTo>
                    <a:pt x="0" y="25"/>
                  </a:lnTo>
                  <a:lnTo>
                    <a:pt x="29" y="97"/>
                  </a:lnTo>
                  <a:lnTo>
                    <a:pt x="56" y="164"/>
                  </a:lnTo>
                  <a:lnTo>
                    <a:pt x="80" y="225"/>
                  </a:lnTo>
                  <a:lnTo>
                    <a:pt x="104" y="282"/>
                  </a:lnTo>
                  <a:lnTo>
                    <a:pt x="125" y="334"/>
                  </a:lnTo>
                  <a:lnTo>
                    <a:pt x="145" y="384"/>
                  </a:lnTo>
                  <a:lnTo>
                    <a:pt x="164" y="430"/>
                  </a:lnTo>
                  <a:lnTo>
                    <a:pt x="182" y="475"/>
                  </a:lnTo>
                  <a:lnTo>
                    <a:pt x="199" y="518"/>
                  </a:lnTo>
                  <a:lnTo>
                    <a:pt x="217" y="560"/>
                  </a:lnTo>
                  <a:lnTo>
                    <a:pt x="233" y="601"/>
                  </a:lnTo>
                  <a:lnTo>
                    <a:pt x="250" y="643"/>
                  </a:lnTo>
                  <a:lnTo>
                    <a:pt x="268" y="686"/>
                  </a:lnTo>
                  <a:lnTo>
                    <a:pt x="285" y="730"/>
                  </a:lnTo>
                  <a:lnTo>
                    <a:pt x="305" y="776"/>
                  </a:lnTo>
                  <a:lnTo>
                    <a:pt x="324" y="825"/>
                  </a:lnTo>
                  <a:lnTo>
                    <a:pt x="344" y="876"/>
                  </a:lnTo>
                  <a:lnTo>
                    <a:pt x="367" y="932"/>
                  </a:lnTo>
                  <a:lnTo>
                    <a:pt x="391" y="991"/>
                  </a:lnTo>
                  <a:lnTo>
                    <a:pt x="418" y="1056"/>
                  </a:lnTo>
                  <a:lnTo>
                    <a:pt x="445" y="1126"/>
                  </a:lnTo>
                  <a:lnTo>
                    <a:pt x="477" y="1203"/>
                  </a:lnTo>
                  <a:lnTo>
                    <a:pt x="511" y="1285"/>
                  </a:lnTo>
                  <a:lnTo>
                    <a:pt x="546" y="1376"/>
                  </a:lnTo>
                  <a:lnTo>
                    <a:pt x="586" y="1474"/>
                  </a:lnTo>
                  <a:lnTo>
                    <a:pt x="629" y="1580"/>
                  </a:lnTo>
                  <a:lnTo>
                    <a:pt x="676" y="1695"/>
                  </a:lnTo>
                  <a:lnTo>
                    <a:pt x="726" y="1821"/>
                  </a:lnTo>
                  <a:lnTo>
                    <a:pt x="781" y="1956"/>
                  </a:lnTo>
                  <a:lnTo>
                    <a:pt x="840" y="2101"/>
                  </a:lnTo>
                  <a:lnTo>
                    <a:pt x="903" y="2258"/>
                  </a:lnTo>
                  <a:lnTo>
                    <a:pt x="972" y="2428"/>
                  </a:lnTo>
                  <a:lnTo>
                    <a:pt x="980" y="2424"/>
                  </a:lnTo>
                  <a:lnTo>
                    <a:pt x="986" y="2421"/>
                  </a:lnTo>
                  <a:lnTo>
                    <a:pt x="991" y="2419"/>
                  </a:lnTo>
                  <a:lnTo>
                    <a:pt x="997" y="2415"/>
                  </a:lnTo>
                  <a:lnTo>
                    <a:pt x="1004" y="2412"/>
                  </a:lnTo>
                  <a:lnTo>
                    <a:pt x="1013" y="2408"/>
                  </a:lnTo>
                  <a:lnTo>
                    <a:pt x="1028" y="2403"/>
                  </a:lnTo>
                  <a:lnTo>
                    <a:pt x="1046" y="2395"/>
                  </a:lnTo>
                  <a:lnTo>
                    <a:pt x="1017" y="2324"/>
                  </a:lnTo>
                  <a:lnTo>
                    <a:pt x="989" y="2257"/>
                  </a:lnTo>
                  <a:lnTo>
                    <a:pt x="964" y="2196"/>
                  </a:lnTo>
                  <a:lnTo>
                    <a:pt x="941" y="2139"/>
                  </a:lnTo>
                  <a:lnTo>
                    <a:pt x="920" y="2086"/>
                  </a:lnTo>
                  <a:lnTo>
                    <a:pt x="899" y="2037"/>
                  </a:lnTo>
                  <a:lnTo>
                    <a:pt x="880" y="1990"/>
                  </a:lnTo>
                  <a:lnTo>
                    <a:pt x="861" y="1946"/>
                  </a:lnTo>
                  <a:lnTo>
                    <a:pt x="843" y="1903"/>
                  </a:lnTo>
                  <a:lnTo>
                    <a:pt x="826" y="1861"/>
                  </a:lnTo>
                  <a:lnTo>
                    <a:pt x="809" y="1819"/>
                  </a:lnTo>
                  <a:lnTo>
                    <a:pt x="792" y="1778"/>
                  </a:lnTo>
                  <a:lnTo>
                    <a:pt x="774" y="1734"/>
                  </a:lnTo>
                  <a:lnTo>
                    <a:pt x="756" y="1691"/>
                  </a:lnTo>
                  <a:lnTo>
                    <a:pt x="737" y="1645"/>
                  </a:lnTo>
                  <a:lnTo>
                    <a:pt x="718" y="1596"/>
                  </a:lnTo>
                  <a:lnTo>
                    <a:pt x="696" y="1545"/>
                  </a:lnTo>
                  <a:lnTo>
                    <a:pt x="673" y="1490"/>
                  </a:lnTo>
                  <a:lnTo>
                    <a:pt x="648" y="1430"/>
                  </a:lnTo>
                  <a:lnTo>
                    <a:pt x="622" y="1365"/>
                  </a:lnTo>
                  <a:lnTo>
                    <a:pt x="593" y="1296"/>
                  </a:lnTo>
                  <a:lnTo>
                    <a:pt x="562" y="1220"/>
                  </a:lnTo>
                  <a:lnTo>
                    <a:pt x="528" y="1138"/>
                  </a:lnTo>
                  <a:lnTo>
                    <a:pt x="490" y="1047"/>
                  </a:lnTo>
                  <a:lnTo>
                    <a:pt x="450" y="950"/>
                  </a:lnTo>
                  <a:lnTo>
                    <a:pt x="407" y="843"/>
                  </a:lnTo>
                  <a:lnTo>
                    <a:pt x="359" y="730"/>
                  </a:lnTo>
                  <a:lnTo>
                    <a:pt x="308" y="605"/>
                  </a:lnTo>
                  <a:lnTo>
                    <a:pt x="251" y="470"/>
                  </a:lnTo>
                  <a:lnTo>
                    <a:pt x="192" y="325"/>
                  </a:lnTo>
                  <a:lnTo>
                    <a:pt x="127" y="169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C4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74" name="Freeform 1178"/>
            <p:cNvSpPr>
              <a:spLocks/>
            </p:cNvSpPr>
            <p:nvPr/>
          </p:nvSpPr>
          <p:spPr bwMode="auto">
            <a:xfrm>
              <a:off x="3389" y="3302"/>
              <a:ext cx="46" cy="13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0" y="13"/>
                </a:cxn>
                <a:cxn ang="0">
                  <a:pos x="977" y="2414"/>
                </a:cxn>
                <a:cxn ang="0">
                  <a:pos x="1017" y="2396"/>
                </a:cxn>
                <a:cxn ang="0">
                  <a:pos x="32" y="0"/>
                </a:cxn>
              </a:cxnLst>
              <a:rect l="0" t="0" r="r" b="b"/>
              <a:pathLst>
                <a:path w="1017" h="2414">
                  <a:moveTo>
                    <a:pt x="32" y="0"/>
                  </a:moveTo>
                  <a:lnTo>
                    <a:pt x="0" y="13"/>
                  </a:lnTo>
                  <a:lnTo>
                    <a:pt x="977" y="2414"/>
                  </a:lnTo>
                  <a:lnTo>
                    <a:pt x="1017" y="239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75" name="Freeform 1179"/>
            <p:cNvSpPr>
              <a:spLocks/>
            </p:cNvSpPr>
            <p:nvPr/>
          </p:nvSpPr>
          <p:spPr bwMode="auto">
            <a:xfrm>
              <a:off x="3388" y="3298"/>
              <a:ext cx="8" cy="6"/>
            </a:xfrm>
            <a:custGeom>
              <a:avLst/>
              <a:gdLst/>
              <a:ahLst/>
              <a:cxnLst>
                <a:cxn ang="0">
                  <a:pos x="173" y="20"/>
                </a:cxn>
                <a:cxn ang="0">
                  <a:pos x="7" y="95"/>
                </a:cxn>
                <a:cxn ang="0">
                  <a:pos x="0" y="75"/>
                </a:cxn>
                <a:cxn ang="0">
                  <a:pos x="166" y="0"/>
                </a:cxn>
                <a:cxn ang="0">
                  <a:pos x="173" y="20"/>
                </a:cxn>
              </a:cxnLst>
              <a:rect l="0" t="0" r="r" b="b"/>
              <a:pathLst>
                <a:path w="173" h="95">
                  <a:moveTo>
                    <a:pt x="173" y="20"/>
                  </a:moveTo>
                  <a:lnTo>
                    <a:pt x="7" y="95"/>
                  </a:lnTo>
                  <a:lnTo>
                    <a:pt x="0" y="75"/>
                  </a:lnTo>
                  <a:lnTo>
                    <a:pt x="166" y="0"/>
                  </a:lnTo>
                  <a:lnTo>
                    <a:pt x="173" y="20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76" name="Freeform 1180"/>
            <p:cNvSpPr>
              <a:spLocks/>
            </p:cNvSpPr>
            <p:nvPr/>
          </p:nvSpPr>
          <p:spPr bwMode="auto">
            <a:xfrm>
              <a:off x="3386" y="3293"/>
              <a:ext cx="9" cy="10"/>
            </a:xfrm>
            <a:custGeom>
              <a:avLst/>
              <a:gdLst/>
              <a:ahLst/>
              <a:cxnLst>
                <a:cxn ang="0">
                  <a:pos x="200" y="106"/>
                </a:cxn>
                <a:cxn ang="0">
                  <a:pos x="33" y="179"/>
                </a:cxn>
                <a:cxn ang="0">
                  <a:pos x="0" y="100"/>
                </a:cxn>
                <a:cxn ang="0">
                  <a:pos x="58" y="0"/>
                </a:cxn>
                <a:cxn ang="0">
                  <a:pos x="168" y="26"/>
                </a:cxn>
                <a:cxn ang="0">
                  <a:pos x="200" y="106"/>
                </a:cxn>
              </a:cxnLst>
              <a:rect l="0" t="0" r="r" b="b"/>
              <a:pathLst>
                <a:path w="200" h="179">
                  <a:moveTo>
                    <a:pt x="200" y="106"/>
                  </a:moveTo>
                  <a:lnTo>
                    <a:pt x="33" y="179"/>
                  </a:lnTo>
                  <a:lnTo>
                    <a:pt x="0" y="100"/>
                  </a:lnTo>
                  <a:lnTo>
                    <a:pt x="58" y="0"/>
                  </a:lnTo>
                  <a:lnTo>
                    <a:pt x="168" y="26"/>
                  </a:lnTo>
                  <a:lnTo>
                    <a:pt x="200" y="106"/>
                  </a:lnTo>
                  <a:close/>
                </a:path>
              </a:pathLst>
            </a:custGeom>
            <a:solidFill>
              <a:srgbClr val="54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77" name="Freeform 1181"/>
            <p:cNvSpPr>
              <a:spLocks/>
            </p:cNvSpPr>
            <p:nvPr/>
          </p:nvSpPr>
          <p:spPr bwMode="auto">
            <a:xfrm>
              <a:off x="3386" y="3293"/>
              <a:ext cx="8" cy="10"/>
            </a:xfrm>
            <a:custGeom>
              <a:avLst/>
              <a:gdLst/>
              <a:ahLst/>
              <a:cxnLst>
                <a:cxn ang="0">
                  <a:pos x="173" y="116"/>
                </a:cxn>
                <a:cxn ang="0">
                  <a:pos x="159" y="122"/>
                </a:cxn>
                <a:cxn ang="0">
                  <a:pos x="147" y="126"/>
                </a:cxn>
                <a:cxn ang="0">
                  <a:pos x="137" y="131"/>
                </a:cxn>
                <a:cxn ang="0">
                  <a:pos x="127" y="135"/>
                </a:cxn>
                <a:cxn ang="0">
                  <a:pos x="114" y="141"/>
                </a:cxn>
                <a:cxn ang="0">
                  <a:pos x="94" y="150"/>
                </a:cxn>
                <a:cxn ang="0">
                  <a:pos x="69" y="161"/>
                </a:cxn>
                <a:cxn ang="0">
                  <a:pos x="33" y="177"/>
                </a:cxn>
                <a:cxn ang="0">
                  <a:pos x="30" y="168"/>
                </a:cxn>
                <a:cxn ang="0">
                  <a:pos x="27" y="161"/>
                </a:cxn>
                <a:cxn ang="0">
                  <a:pos x="25" y="156"/>
                </a:cxn>
                <a:cxn ang="0">
                  <a:pos x="23" y="150"/>
                </a:cxn>
                <a:cxn ang="0">
                  <a:pos x="20" y="141"/>
                </a:cxn>
                <a:cxn ang="0">
                  <a:pos x="16" y="131"/>
                </a:cxn>
                <a:cxn ang="0">
                  <a:pos x="9" y="117"/>
                </a:cxn>
                <a:cxn ang="0">
                  <a:pos x="0" y="97"/>
                </a:cxn>
                <a:cxn ang="0">
                  <a:pos x="7" y="86"/>
                </a:cxn>
                <a:cxn ang="0">
                  <a:pos x="11" y="78"/>
                </a:cxn>
                <a:cxn ang="0">
                  <a:pos x="15" y="70"/>
                </a:cxn>
                <a:cxn ang="0">
                  <a:pos x="19" y="63"/>
                </a:cxn>
                <a:cxn ang="0">
                  <a:pos x="24" y="54"/>
                </a:cxn>
                <a:cxn ang="0">
                  <a:pos x="31" y="41"/>
                </a:cxn>
                <a:cxn ang="0">
                  <a:pos x="40" y="24"/>
                </a:cxn>
                <a:cxn ang="0">
                  <a:pos x="52" y="0"/>
                </a:cxn>
                <a:cxn ang="0">
                  <a:pos x="63" y="3"/>
                </a:cxn>
                <a:cxn ang="0">
                  <a:pos x="70" y="6"/>
                </a:cxn>
                <a:cxn ang="0">
                  <a:pos x="76" y="8"/>
                </a:cxn>
                <a:cxn ang="0">
                  <a:pos x="83" y="11"/>
                </a:cxn>
                <a:cxn ang="0">
                  <a:pos x="91" y="15"/>
                </a:cxn>
                <a:cxn ang="0">
                  <a:pos x="102" y="20"/>
                </a:cxn>
                <a:cxn ang="0">
                  <a:pos x="119" y="27"/>
                </a:cxn>
                <a:cxn ang="0">
                  <a:pos x="140" y="37"/>
                </a:cxn>
                <a:cxn ang="0">
                  <a:pos x="144" y="44"/>
                </a:cxn>
                <a:cxn ang="0">
                  <a:pos x="146" y="50"/>
                </a:cxn>
                <a:cxn ang="0">
                  <a:pos x="149" y="56"/>
                </a:cxn>
                <a:cxn ang="0">
                  <a:pos x="151" y="61"/>
                </a:cxn>
                <a:cxn ang="0">
                  <a:pos x="154" y="69"/>
                </a:cxn>
                <a:cxn ang="0">
                  <a:pos x="159" y="80"/>
                </a:cxn>
                <a:cxn ang="0">
                  <a:pos x="165" y="95"/>
                </a:cxn>
                <a:cxn ang="0">
                  <a:pos x="173" y="116"/>
                </a:cxn>
              </a:cxnLst>
              <a:rect l="0" t="0" r="r" b="b"/>
              <a:pathLst>
                <a:path w="173" h="177">
                  <a:moveTo>
                    <a:pt x="173" y="116"/>
                  </a:moveTo>
                  <a:lnTo>
                    <a:pt x="159" y="122"/>
                  </a:lnTo>
                  <a:lnTo>
                    <a:pt x="147" y="126"/>
                  </a:lnTo>
                  <a:lnTo>
                    <a:pt x="137" y="131"/>
                  </a:lnTo>
                  <a:lnTo>
                    <a:pt x="127" y="135"/>
                  </a:lnTo>
                  <a:lnTo>
                    <a:pt x="114" y="141"/>
                  </a:lnTo>
                  <a:lnTo>
                    <a:pt x="94" y="150"/>
                  </a:lnTo>
                  <a:lnTo>
                    <a:pt x="69" y="161"/>
                  </a:lnTo>
                  <a:lnTo>
                    <a:pt x="33" y="177"/>
                  </a:lnTo>
                  <a:lnTo>
                    <a:pt x="30" y="168"/>
                  </a:lnTo>
                  <a:lnTo>
                    <a:pt x="27" y="161"/>
                  </a:lnTo>
                  <a:lnTo>
                    <a:pt x="25" y="156"/>
                  </a:lnTo>
                  <a:lnTo>
                    <a:pt x="23" y="150"/>
                  </a:lnTo>
                  <a:lnTo>
                    <a:pt x="20" y="141"/>
                  </a:lnTo>
                  <a:lnTo>
                    <a:pt x="16" y="131"/>
                  </a:lnTo>
                  <a:lnTo>
                    <a:pt x="9" y="117"/>
                  </a:lnTo>
                  <a:lnTo>
                    <a:pt x="0" y="97"/>
                  </a:lnTo>
                  <a:lnTo>
                    <a:pt x="7" y="86"/>
                  </a:lnTo>
                  <a:lnTo>
                    <a:pt x="11" y="78"/>
                  </a:lnTo>
                  <a:lnTo>
                    <a:pt x="15" y="70"/>
                  </a:lnTo>
                  <a:lnTo>
                    <a:pt x="19" y="63"/>
                  </a:lnTo>
                  <a:lnTo>
                    <a:pt x="24" y="54"/>
                  </a:lnTo>
                  <a:lnTo>
                    <a:pt x="31" y="41"/>
                  </a:lnTo>
                  <a:lnTo>
                    <a:pt x="40" y="24"/>
                  </a:lnTo>
                  <a:lnTo>
                    <a:pt x="52" y="0"/>
                  </a:lnTo>
                  <a:lnTo>
                    <a:pt x="63" y="3"/>
                  </a:lnTo>
                  <a:lnTo>
                    <a:pt x="70" y="6"/>
                  </a:lnTo>
                  <a:lnTo>
                    <a:pt x="76" y="8"/>
                  </a:lnTo>
                  <a:lnTo>
                    <a:pt x="83" y="11"/>
                  </a:lnTo>
                  <a:lnTo>
                    <a:pt x="91" y="15"/>
                  </a:lnTo>
                  <a:lnTo>
                    <a:pt x="102" y="20"/>
                  </a:lnTo>
                  <a:lnTo>
                    <a:pt x="119" y="27"/>
                  </a:lnTo>
                  <a:lnTo>
                    <a:pt x="140" y="37"/>
                  </a:lnTo>
                  <a:lnTo>
                    <a:pt x="144" y="44"/>
                  </a:lnTo>
                  <a:lnTo>
                    <a:pt x="146" y="50"/>
                  </a:lnTo>
                  <a:lnTo>
                    <a:pt x="149" y="56"/>
                  </a:lnTo>
                  <a:lnTo>
                    <a:pt x="151" y="61"/>
                  </a:lnTo>
                  <a:lnTo>
                    <a:pt x="154" y="69"/>
                  </a:lnTo>
                  <a:lnTo>
                    <a:pt x="159" y="80"/>
                  </a:lnTo>
                  <a:lnTo>
                    <a:pt x="165" y="95"/>
                  </a:lnTo>
                  <a:lnTo>
                    <a:pt x="173" y="116"/>
                  </a:lnTo>
                  <a:close/>
                </a:path>
              </a:pathLst>
            </a:custGeom>
            <a:solidFill>
              <a:srgbClr val="7075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78" name="Freeform 1182"/>
            <p:cNvSpPr>
              <a:spLocks/>
            </p:cNvSpPr>
            <p:nvPr/>
          </p:nvSpPr>
          <p:spPr bwMode="auto">
            <a:xfrm>
              <a:off x="3387" y="3293"/>
              <a:ext cx="6" cy="9"/>
            </a:xfrm>
            <a:custGeom>
              <a:avLst/>
              <a:gdLst/>
              <a:ahLst/>
              <a:cxnLst>
                <a:cxn ang="0">
                  <a:pos x="142" y="126"/>
                </a:cxn>
                <a:cxn ang="0">
                  <a:pos x="131" y="131"/>
                </a:cxn>
                <a:cxn ang="0">
                  <a:pos x="122" y="135"/>
                </a:cxn>
                <a:cxn ang="0">
                  <a:pos x="115" y="137"/>
                </a:cxn>
                <a:cxn ang="0">
                  <a:pos x="107" y="141"/>
                </a:cxn>
                <a:cxn ang="0">
                  <a:pos x="96" y="145"/>
                </a:cxn>
                <a:cxn ang="0">
                  <a:pos x="81" y="152"/>
                </a:cxn>
                <a:cxn ang="0">
                  <a:pos x="61" y="161"/>
                </a:cxn>
                <a:cxn ang="0">
                  <a:pos x="32" y="175"/>
                </a:cxn>
                <a:cxn ang="0">
                  <a:pos x="29" y="165"/>
                </a:cxn>
                <a:cxn ang="0">
                  <a:pos x="26" y="159"/>
                </a:cxn>
                <a:cxn ang="0">
                  <a:pos x="24" y="153"/>
                </a:cxn>
                <a:cxn ang="0">
                  <a:pos x="22" y="146"/>
                </a:cxn>
                <a:cxn ang="0">
                  <a:pos x="19" y="139"/>
                </a:cxn>
                <a:cxn ang="0">
                  <a:pos x="15" y="128"/>
                </a:cxn>
                <a:cxn ang="0">
                  <a:pos x="8" y="114"/>
                </a:cxn>
                <a:cxn ang="0">
                  <a:pos x="0" y="95"/>
                </a:cxn>
                <a:cxn ang="0">
                  <a:pos x="5" y="84"/>
                </a:cxn>
                <a:cxn ang="0">
                  <a:pos x="9" y="76"/>
                </a:cxn>
                <a:cxn ang="0">
                  <a:pos x="12" y="68"/>
                </a:cxn>
                <a:cxn ang="0">
                  <a:pos x="16" y="61"/>
                </a:cxn>
                <a:cxn ang="0">
                  <a:pos x="20" y="53"/>
                </a:cxn>
                <a:cxn ang="0">
                  <a:pos x="26" y="40"/>
                </a:cxn>
                <a:cxn ang="0">
                  <a:pos x="34" y="23"/>
                </a:cxn>
                <a:cxn ang="0">
                  <a:pos x="45" y="0"/>
                </a:cxn>
                <a:cxn ang="0">
                  <a:pos x="53" y="4"/>
                </a:cxn>
                <a:cxn ang="0">
                  <a:pos x="59" y="8"/>
                </a:cxn>
                <a:cxn ang="0">
                  <a:pos x="63" y="11"/>
                </a:cxn>
                <a:cxn ang="0">
                  <a:pos x="68" y="15"/>
                </a:cxn>
                <a:cxn ang="0">
                  <a:pos x="74" y="19"/>
                </a:cxn>
                <a:cxn ang="0">
                  <a:pos x="83" y="25"/>
                </a:cxn>
                <a:cxn ang="0">
                  <a:pos x="94" y="34"/>
                </a:cxn>
                <a:cxn ang="0">
                  <a:pos x="111" y="46"/>
                </a:cxn>
                <a:cxn ang="0">
                  <a:pos x="115" y="55"/>
                </a:cxn>
                <a:cxn ang="0">
                  <a:pos x="117" y="60"/>
                </a:cxn>
                <a:cxn ang="0">
                  <a:pos x="120" y="65"/>
                </a:cxn>
                <a:cxn ang="0">
                  <a:pos x="122" y="71"/>
                </a:cxn>
                <a:cxn ang="0">
                  <a:pos x="125" y="79"/>
                </a:cxn>
                <a:cxn ang="0">
                  <a:pos x="129" y="89"/>
                </a:cxn>
                <a:cxn ang="0">
                  <a:pos x="135" y="105"/>
                </a:cxn>
                <a:cxn ang="0">
                  <a:pos x="142" y="126"/>
                </a:cxn>
              </a:cxnLst>
              <a:rect l="0" t="0" r="r" b="b"/>
              <a:pathLst>
                <a:path w="142" h="175">
                  <a:moveTo>
                    <a:pt x="142" y="126"/>
                  </a:moveTo>
                  <a:lnTo>
                    <a:pt x="131" y="131"/>
                  </a:lnTo>
                  <a:lnTo>
                    <a:pt x="122" y="135"/>
                  </a:lnTo>
                  <a:lnTo>
                    <a:pt x="115" y="137"/>
                  </a:lnTo>
                  <a:lnTo>
                    <a:pt x="107" y="141"/>
                  </a:lnTo>
                  <a:lnTo>
                    <a:pt x="96" y="145"/>
                  </a:lnTo>
                  <a:lnTo>
                    <a:pt x="81" y="152"/>
                  </a:lnTo>
                  <a:lnTo>
                    <a:pt x="61" y="161"/>
                  </a:lnTo>
                  <a:lnTo>
                    <a:pt x="32" y="175"/>
                  </a:lnTo>
                  <a:lnTo>
                    <a:pt x="29" y="165"/>
                  </a:lnTo>
                  <a:lnTo>
                    <a:pt x="26" y="159"/>
                  </a:lnTo>
                  <a:lnTo>
                    <a:pt x="24" y="153"/>
                  </a:lnTo>
                  <a:lnTo>
                    <a:pt x="22" y="146"/>
                  </a:lnTo>
                  <a:lnTo>
                    <a:pt x="19" y="139"/>
                  </a:lnTo>
                  <a:lnTo>
                    <a:pt x="15" y="128"/>
                  </a:lnTo>
                  <a:lnTo>
                    <a:pt x="8" y="114"/>
                  </a:lnTo>
                  <a:lnTo>
                    <a:pt x="0" y="95"/>
                  </a:lnTo>
                  <a:lnTo>
                    <a:pt x="5" y="84"/>
                  </a:lnTo>
                  <a:lnTo>
                    <a:pt x="9" y="76"/>
                  </a:lnTo>
                  <a:lnTo>
                    <a:pt x="12" y="68"/>
                  </a:lnTo>
                  <a:lnTo>
                    <a:pt x="16" y="61"/>
                  </a:lnTo>
                  <a:lnTo>
                    <a:pt x="20" y="53"/>
                  </a:lnTo>
                  <a:lnTo>
                    <a:pt x="26" y="40"/>
                  </a:lnTo>
                  <a:lnTo>
                    <a:pt x="34" y="23"/>
                  </a:lnTo>
                  <a:lnTo>
                    <a:pt x="45" y="0"/>
                  </a:lnTo>
                  <a:lnTo>
                    <a:pt x="53" y="4"/>
                  </a:lnTo>
                  <a:lnTo>
                    <a:pt x="59" y="8"/>
                  </a:lnTo>
                  <a:lnTo>
                    <a:pt x="63" y="11"/>
                  </a:lnTo>
                  <a:lnTo>
                    <a:pt x="68" y="15"/>
                  </a:lnTo>
                  <a:lnTo>
                    <a:pt x="74" y="19"/>
                  </a:lnTo>
                  <a:lnTo>
                    <a:pt x="83" y="25"/>
                  </a:lnTo>
                  <a:lnTo>
                    <a:pt x="94" y="34"/>
                  </a:lnTo>
                  <a:lnTo>
                    <a:pt x="111" y="46"/>
                  </a:lnTo>
                  <a:lnTo>
                    <a:pt x="115" y="55"/>
                  </a:lnTo>
                  <a:lnTo>
                    <a:pt x="117" y="60"/>
                  </a:lnTo>
                  <a:lnTo>
                    <a:pt x="120" y="65"/>
                  </a:lnTo>
                  <a:lnTo>
                    <a:pt x="122" y="71"/>
                  </a:lnTo>
                  <a:lnTo>
                    <a:pt x="125" y="79"/>
                  </a:lnTo>
                  <a:lnTo>
                    <a:pt x="129" y="89"/>
                  </a:lnTo>
                  <a:lnTo>
                    <a:pt x="135" y="105"/>
                  </a:lnTo>
                  <a:lnTo>
                    <a:pt x="142" y="126"/>
                  </a:lnTo>
                  <a:close/>
                </a:path>
              </a:pathLst>
            </a:custGeom>
            <a:solidFill>
              <a:srgbClr val="8C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79" name="Freeform 1183"/>
            <p:cNvSpPr>
              <a:spLocks/>
            </p:cNvSpPr>
            <p:nvPr/>
          </p:nvSpPr>
          <p:spPr bwMode="auto">
            <a:xfrm>
              <a:off x="3387" y="3293"/>
              <a:ext cx="5" cy="9"/>
            </a:xfrm>
            <a:custGeom>
              <a:avLst/>
              <a:gdLst/>
              <a:ahLst/>
              <a:cxnLst>
                <a:cxn ang="0">
                  <a:pos x="116" y="136"/>
                </a:cxn>
                <a:cxn ang="0">
                  <a:pos x="107" y="139"/>
                </a:cxn>
                <a:cxn ang="0">
                  <a:pos x="101" y="141"/>
                </a:cxn>
                <a:cxn ang="0">
                  <a:pos x="95" y="144"/>
                </a:cxn>
                <a:cxn ang="0">
                  <a:pos x="88" y="146"/>
                </a:cxn>
                <a:cxn ang="0">
                  <a:pos x="80" y="150"/>
                </a:cxn>
                <a:cxn ang="0">
                  <a:pos x="69" y="155"/>
                </a:cxn>
                <a:cxn ang="0">
                  <a:pos x="54" y="162"/>
                </a:cxn>
                <a:cxn ang="0">
                  <a:pos x="32" y="172"/>
                </a:cxn>
                <a:cxn ang="0">
                  <a:pos x="29" y="163"/>
                </a:cxn>
                <a:cxn ang="0">
                  <a:pos x="26" y="156"/>
                </a:cxn>
                <a:cxn ang="0">
                  <a:pos x="24" y="151"/>
                </a:cxn>
                <a:cxn ang="0">
                  <a:pos x="22" y="144"/>
                </a:cxn>
                <a:cxn ang="0">
                  <a:pos x="19" y="136"/>
                </a:cxn>
                <a:cxn ang="0">
                  <a:pos x="15" y="126"/>
                </a:cxn>
                <a:cxn ang="0">
                  <a:pos x="8" y="112"/>
                </a:cxn>
                <a:cxn ang="0">
                  <a:pos x="0" y="93"/>
                </a:cxn>
                <a:cxn ang="0">
                  <a:pos x="5" y="82"/>
                </a:cxn>
                <a:cxn ang="0">
                  <a:pos x="8" y="74"/>
                </a:cxn>
                <a:cxn ang="0">
                  <a:pos x="11" y="67"/>
                </a:cxn>
                <a:cxn ang="0">
                  <a:pos x="14" y="60"/>
                </a:cxn>
                <a:cxn ang="0">
                  <a:pos x="18" y="51"/>
                </a:cxn>
                <a:cxn ang="0">
                  <a:pos x="23" y="39"/>
                </a:cxn>
                <a:cxn ang="0">
                  <a:pos x="31" y="22"/>
                </a:cxn>
                <a:cxn ang="0">
                  <a:pos x="40" y="0"/>
                </a:cxn>
                <a:cxn ang="0">
                  <a:pos x="46" y="5"/>
                </a:cxn>
                <a:cxn ang="0">
                  <a:pos x="50" y="9"/>
                </a:cxn>
                <a:cxn ang="0">
                  <a:pos x="53" y="14"/>
                </a:cxn>
                <a:cxn ang="0">
                  <a:pos x="56" y="18"/>
                </a:cxn>
                <a:cxn ang="0">
                  <a:pos x="60" y="23"/>
                </a:cxn>
                <a:cxn ang="0">
                  <a:pos x="65" y="30"/>
                </a:cxn>
                <a:cxn ang="0">
                  <a:pos x="73" y="41"/>
                </a:cxn>
                <a:cxn ang="0">
                  <a:pos x="83" y="56"/>
                </a:cxn>
                <a:cxn ang="0">
                  <a:pos x="87" y="64"/>
                </a:cxn>
                <a:cxn ang="0">
                  <a:pos x="89" y="69"/>
                </a:cxn>
                <a:cxn ang="0">
                  <a:pos x="92" y="75"/>
                </a:cxn>
                <a:cxn ang="0">
                  <a:pos x="95" y="81"/>
                </a:cxn>
                <a:cxn ang="0">
                  <a:pos x="98" y="88"/>
                </a:cxn>
                <a:cxn ang="0">
                  <a:pos x="102" y="99"/>
                </a:cxn>
                <a:cxn ang="0">
                  <a:pos x="108" y="115"/>
                </a:cxn>
                <a:cxn ang="0">
                  <a:pos x="116" y="136"/>
                </a:cxn>
              </a:cxnLst>
              <a:rect l="0" t="0" r="r" b="b"/>
              <a:pathLst>
                <a:path w="116" h="172">
                  <a:moveTo>
                    <a:pt x="116" y="136"/>
                  </a:moveTo>
                  <a:lnTo>
                    <a:pt x="107" y="139"/>
                  </a:lnTo>
                  <a:lnTo>
                    <a:pt x="101" y="141"/>
                  </a:lnTo>
                  <a:lnTo>
                    <a:pt x="95" y="144"/>
                  </a:lnTo>
                  <a:lnTo>
                    <a:pt x="88" y="146"/>
                  </a:lnTo>
                  <a:lnTo>
                    <a:pt x="80" y="150"/>
                  </a:lnTo>
                  <a:lnTo>
                    <a:pt x="69" y="155"/>
                  </a:lnTo>
                  <a:lnTo>
                    <a:pt x="54" y="162"/>
                  </a:lnTo>
                  <a:lnTo>
                    <a:pt x="32" y="172"/>
                  </a:lnTo>
                  <a:lnTo>
                    <a:pt x="29" y="163"/>
                  </a:lnTo>
                  <a:lnTo>
                    <a:pt x="26" y="156"/>
                  </a:lnTo>
                  <a:lnTo>
                    <a:pt x="24" y="151"/>
                  </a:lnTo>
                  <a:lnTo>
                    <a:pt x="22" y="144"/>
                  </a:lnTo>
                  <a:lnTo>
                    <a:pt x="19" y="136"/>
                  </a:lnTo>
                  <a:lnTo>
                    <a:pt x="15" y="126"/>
                  </a:lnTo>
                  <a:lnTo>
                    <a:pt x="8" y="112"/>
                  </a:lnTo>
                  <a:lnTo>
                    <a:pt x="0" y="93"/>
                  </a:lnTo>
                  <a:lnTo>
                    <a:pt x="5" y="82"/>
                  </a:lnTo>
                  <a:lnTo>
                    <a:pt x="8" y="74"/>
                  </a:lnTo>
                  <a:lnTo>
                    <a:pt x="11" y="67"/>
                  </a:lnTo>
                  <a:lnTo>
                    <a:pt x="14" y="60"/>
                  </a:lnTo>
                  <a:lnTo>
                    <a:pt x="18" y="51"/>
                  </a:lnTo>
                  <a:lnTo>
                    <a:pt x="23" y="39"/>
                  </a:lnTo>
                  <a:lnTo>
                    <a:pt x="31" y="22"/>
                  </a:lnTo>
                  <a:lnTo>
                    <a:pt x="40" y="0"/>
                  </a:lnTo>
                  <a:lnTo>
                    <a:pt x="46" y="5"/>
                  </a:lnTo>
                  <a:lnTo>
                    <a:pt x="50" y="9"/>
                  </a:lnTo>
                  <a:lnTo>
                    <a:pt x="53" y="14"/>
                  </a:lnTo>
                  <a:lnTo>
                    <a:pt x="56" y="18"/>
                  </a:lnTo>
                  <a:lnTo>
                    <a:pt x="60" y="23"/>
                  </a:lnTo>
                  <a:lnTo>
                    <a:pt x="65" y="30"/>
                  </a:lnTo>
                  <a:lnTo>
                    <a:pt x="73" y="41"/>
                  </a:lnTo>
                  <a:lnTo>
                    <a:pt x="83" y="56"/>
                  </a:lnTo>
                  <a:lnTo>
                    <a:pt x="87" y="64"/>
                  </a:lnTo>
                  <a:lnTo>
                    <a:pt x="89" y="69"/>
                  </a:lnTo>
                  <a:lnTo>
                    <a:pt x="92" y="75"/>
                  </a:lnTo>
                  <a:lnTo>
                    <a:pt x="95" y="81"/>
                  </a:lnTo>
                  <a:lnTo>
                    <a:pt x="98" y="88"/>
                  </a:lnTo>
                  <a:lnTo>
                    <a:pt x="102" y="99"/>
                  </a:lnTo>
                  <a:lnTo>
                    <a:pt x="108" y="115"/>
                  </a:lnTo>
                  <a:lnTo>
                    <a:pt x="116" y="136"/>
                  </a:lnTo>
                  <a:close/>
                </a:path>
              </a:pathLst>
            </a:custGeom>
            <a:solidFill>
              <a:srgbClr val="A8B0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80" name="Freeform 1184"/>
            <p:cNvSpPr>
              <a:spLocks/>
            </p:cNvSpPr>
            <p:nvPr/>
          </p:nvSpPr>
          <p:spPr bwMode="auto">
            <a:xfrm>
              <a:off x="3387" y="3293"/>
              <a:ext cx="4" cy="9"/>
            </a:xfrm>
            <a:custGeom>
              <a:avLst/>
              <a:gdLst/>
              <a:ahLst/>
              <a:cxnLst>
                <a:cxn ang="0">
                  <a:pos x="88" y="145"/>
                </a:cxn>
                <a:cxn ang="0">
                  <a:pos x="81" y="147"/>
                </a:cxn>
                <a:cxn ang="0">
                  <a:pos x="77" y="150"/>
                </a:cxn>
                <a:cxn ang="0">
                  <a:pos x="73" y="151"/>
                </a:cxn>
                <a:cxn ang="0">
                  <a:pos x="69" y="153"/>
                </a:cxn>
                <a:cxn ang="0">
                  <a:pos x="64" y="155"/>
                </a:cxn>
                <a:cxn ang="0">
                  <a:pos x="57" y="158"/>
                </a:cxn>
                <a:cxn ang="0">
                  <a:pos x="47" y="163"/>
                </a:cxn>
                <a:cxn ang="0">
                  <a:pos x="32" y="170"/>
                </a:cxn>
                <a:cxn ang="0">
                  <a:pos x="29" y="161"/>
                </a:cxn>
                <a:cxn ang="0">
                  <a:pos x="26" y="154"/>
                </a:cxn>
                <a:cxn ang="0">
                  <a:pos x="24" y="148"/>
                </a:cxn>
                <a:cxn ang="0">
                  <a:pos x="22" y="142"/>
                </a:cxn>
                <a:cxn ang="0">
                  <a:pos x="19" y="134"/>
                </a:cxn>
                <a:cxn ang="0">
                  <a:pos x="15" y="123"/>
                </a:cxn>
                <a:cxn ang="0">
                  <a:pos x="8" y="109"/>
                </a:cxn>
                <a:cxn ang="0">
                  <a:pos x="0" y="89"/>
                </a:cxn>
                <a:cxn ang="0">
                  <a:pos x="4" y="79"/>
                </a:cxn>
                <a:cxn ang="0">
                  <a:pos x="7" y="71"/>
                </a:cxn>
                <a:cxn ang="0">
                  <a:pos x="9" y="65"/>
                </a:cxn>
                <a:cxn ang="0">
                  <a:pos x="12" y="58"/>
                </a:cxn>
                <a:cxn ang="0">
                  <a:pos x="15" y="49"/>
                </a:cxn>
                <a:cxn ang="0">
                  <a:pos x="19" y="38"/>
                </a:cxn>
                <a:cxn ang="0">
                  <a:pos x="26" y="22"/>
                </a:cxn>
                <a:cxn ang="0">
                  <a:pos x="34" y="0"/>
                </a:cxn>
                <a:cxn ang="0">
                  <a:pos x="40" y="11"/>
                </a:cxn>
                <a:cxn ang="0">
                  <a:pos x="43" y="21"/>
                </a:cxn>
                <a:cxn ang="0">
                  <a:pos x="47" y="36"/>
                </a:cxn>
                <a:cxn ang="0">
                  <a:pos x="55" y="65"/>
                </a:cxn>
                <a:cxn ang="0">
                  <a:pos x="59" y="74"/>
                </a:cxn>
                <a:cxn ang="0">
                  <a:pos x="61" y="79"/>
                </a:cxn>
                <a:cxn ang="0">
                  <a:pos x="64" y="84"/>
                </a:cxn>
                <a:cxn ang="0">
                  <a:pos x="66" y="90"/>
                </a:cxn>
                <a:cxn ang="0">
                  <a:pos x="69" y="98"/>
                </a:cxn>
                <a:cxn ang="0">
                  <a:pos x="73" y="108"/>
                </a:cxn>
                <a:cxn ang="0">
                  <a:pos x="79" y="124"/>
                </a:cxn>
                <a:cxn ang="0">
                  <a:pos x="88" y="145"/>
                </a:cxn>
              </a:cxnLst>
              <a:rect l="0" t="0" r="r" b="b"/>
              <a:pathLst>
                <a:path w="88" h="170">
                  <a:moveTo>
                    <a:pt x="88" y="145"/>
                  </a:moveTo>
                  <a:lnTo>
                    <a:pt x="81" y="147"/>
                  </a:lnTo>
                  <a:lnTo>
                    <a:pt x="77" y="150"/>
                  </a:lnTo>
                  <a:lnTo>
                    <a:pt x="73" y="151"/>
                  </a:lnTo>
                  <a:lnTo>
                    <a:pt x="69" y="153"/>
                  </a:lnTo>
                  <a:lnTo>
                    <a:pt x="64" y="155"/>
                  </a:lnTo>
                  <a:lnTo>
                    <a:pt x="57" y="158"/>
                  </a:lnTo>
                  <a:lnTo>
                    <a:pt x="47" y="163"/>
                  </a:lnTo>
                  <a:lnTo>
                    <a:pt x="32" y="170"/>
                  </a:lnTo>
                  <a:lnTo>
                    <a:pt x="29" y="161"/>
                  </a:lnTo>
                  <a:lnTo>
                    <a:pt x="26" y="154"/>
                  </a:lnTo>
                  <a:lnTo>
                    <a:pt x="24" y="148"/>
                  </a:lnTo>
                  <a:lnTo>
                    <a:pt x="22" y="142"/>
                  </a:lnTo>
                  <a:lnTo>
                    <a:pt x="19" y="134"/>
                  </a:lnTo>
                  <a:lnTo>
                    <a:pt x="15" y="123"/>
                  </a:lnTo>
                  <a:lnTo>
                    <a:pt x="8" y="109"/>
                  </a:lnTo>
                  <a:lnTo>
                    <a:pt x="0" y="89"/>
                  </a:lnTo>
                  <a:lnTo>
                    <a:pt x="4" y="79"/>
                  </a:lnTo>
                  <a:lnTo>
                    <a:pt x="7" y="71"/>
                  </a:lnTo>
                  <a:lnTo>
                    <a:pt x="9" y="65"/>
                  </a:lnTo>
                  <a:lnTo>
                    <a:pt x="12" y="58"/>
                  </a:lnTo>
                  <a:lnTo>
                    <a:pt x="15" y="49"/>
                  </a:lnTo>
                  <a:lnTo>
                    <a:pt x="19" y="38"/>
                  </a:lnTo>
                  <a:lnTo>
                    <a:pt x="26" y="22"/>
                  </a:lnTo>
                  <a:lnTo>
                    <a:pt x="34" y="0"/>
                  </a:lnTo>
                  <a:lnTo>
                    <a:pt x="40" y="11"/>
                  </a:lnTo>
                  <a:lnTo>
                    <a:pt x="43" y="21"/>
                  </a:lnTo>
                  <a:lnTo>
                    <a:pt x="47" y="36"/>
                  </a:lnTo>
                  <a:lnTo>
                    <a:pt x="55" y="65"/>
                  </a:lnTo>
                  <a:lnTo>
                    <a:pt x="59" y="74"/>
                  </a:lnTo>
                  <a:lnTo>
                    <a:pt x="61" y="79"/>
                  </a:lnTo>
                  <a:lnTo>
                    <a:pt x="64" y="84"/>
                  </a:lnTo>
                  <a:lnTo>
                    <a:pt x="66" y="90"/>
                  </a:lnTo>
                  <a:lnTo>
                    <a:pt x="69" y="98"/>
                  </a:lnTo>
                  <a:lnTo>
                    <a:pt x="73" y="108"/>
                  </a:lnTo>
                  <a:lnTo>
                    <a:pt x="79" y="124"/>
                  </a:lnTo>
                  <a:lnTo>
                    <a:pt x="88" y="145"/>
                  </a:lnTo>
                  <a:close/>
                </a:path>
              </a:pathLst>
            </a:custGeom>
            <a:solidFill>
              <a:srgbClr val="C4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81" name="Freeform 1185"/>
            <p:cNvSpPr>
              <a:spLocks/>
            </p:cNvSpPr>
            <p:nvPr/>
          </p:nvSpPr>
          <p:spPr bwMode="auto">
            <a:xfrm>
              <a:off x="3388" y="3293"/>
              <a:ext cx="2" cy="9"/>
            </a:xfrm>
            <a:custGeom>
              <a:avLst/>
              <a:gdLst/>
              <a:ahLst/>
              <a:cxnLst>
                <a:cxn ang="0">
                  <a:pos x="59" y="155"/>
                </a:cxn>
                <a:cxn ang="0">
                  <a:pos x="33" y="167"/>
                </a:cxn>
                <a:cxn ang="0">
                  <a:pos x="0" y="87"/>
                </a:cxn>
                <a:cxn ang="0">
                  <a:pos x="29" y="0"/>
                </a:cxn>
                <a:cxn ang="0">
                  <a:pos x="26" y="76"/>
                </a:cxn>
                <a:cxn ang="0">
                  <a:pos x="59" y="155"/>
                </a:cxn>
              </a:cxnLst>
              <a:rect l="0" t="0" r="r" b="b"/>
              <a:pathLst>
                <a:path w="59" h="167">
                  <a:moveTo>
                    <a:pt x="59" y="155"/>
                  </a:moveTo>
                  <a:lnTo>
                    <a:pt x="33" y="167"/>
                  </a:lnTo>
                  <a:lnTo>
                    <a:pt x="0" y="87"/>
                  </a:lnTo>
                  <a:lnTo>
                    <a:pt x="29" y="0"/>
                  </a:lnTo>
                  <a:lnTo>
                    <a:pt x="26" y="76"/>
                  </a:lnTo>
                  <a:lnTo>
                    <a:pt x="59" y="155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82" name="Freeform 1186"/>
            <p:cNvSpPr>
              <a:spLocks/>
            </p:cNvSpPr>
            <p:nvPr/>
          </p:nvSpPr>
          <p:spPr bwMode="auto">
            <a:xfrm>
              <a:off x="3386" y="3294"/>
              <a:ext cx="8" cy="4"/>
            </a:xfrm>
            <a:custGeom>
              <a:avLst/>
              <a:gdLst/>
              <a:ahLst/>
              <a:cxnLst>
                <a:cxn ang="0">
                  <a:pos x="170" y="4"/>
                </a:cxn>
                <a:cxn ang="0">
                  <a:pos x="168" y="0"/>
                </a:cxn>
                <a:cxn ang="0">
                  <a:pos x="0" y="73"/>
                </a:cxn>
                <a:cxn ang="0">
                  <a:pos x="4" y="81"/>
                </a:cxn>
                <a:cxn ang="0">
                  <a:pos x="172" y="8"/>
                </a:cxn>
                <a:cxn ang="0">
                  <a:pos x="170" y="4"/>
                </a:cxn>
              </a:cxnLst>
              <a:rect l="0" t="0" r="r" b="b"/>
              <a:pathLst>
                <a:path w="172" h="81">
                  <a:moveTo>
                    <a:pt x="170" y="4"/>
                  </a:moveTo>
                  <a:lnTo>
                    <a:pt x="168" y="0"/>
                  </a:lnTo>
                  <a:lnTo>
                    <a:pt x="0" y="73"/>
                  </a:lnTo>
                  <a:lnTo>
                    <a:pt x="4" y="81"/>
                  </a:lnTo>
                  <a:lnTo>
                    <a:pt x="172" y="8"/>
                  </a:lnTo>
                  <a:lnTo>
                    <a:pt x="170" y="4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83" name="Freeform 1187"/>
            <p:cNvSpPr>
              <a:spLocks/>
            </p:cNvSpPr>
            <p:nvPr/>
          </p:nvSpPr>
          <p:spPr bwMode="auto">
            <a:xfrm>
              <a:off x="3432" y="3432"/>
              <a:ext cx="10" cy="6"/>
            </a:xfrm>
            <a:custGeom>
              <a:avLst/>
              <a:gdLst/>
              <a:ahLst/>
              <a:cxnLst>
                <a:cxn ang="0">
                  <a:pos x="216" y="12"/>
                </a:cxn>
                <a:cxn ang="0">
                  <a:pos x="4" y="103"/>
                </a:cxn>
                <a:cxn ang="0">
                  <a:pos x="0" y="93"/>
                </a:cxn>
                <a:cxn ang="0">
                  <a:pos x="211" y="0"/>
                </a:cxn>
                <a:cxn ang="0">
                  <a:pos x="216" y="12"/>
                </a:cxn>
              </a:cxnLst>
              <a:rect l="0" t="0" r="r" b="b"/>
              <a:pathLst>
                <a:path w="216" h="103">
                  <a:moveTo>
                    <a:pt x="216" y="12"/>
                  </a:moveTo>
                  <a:lnTo>
                    <a:pt x="4" y="103"/>
                  </a:lnTo>
                  <a:lnTo>
                    <a:pt x="0" y="93"/>
                  </a:lnTo>
                  <a:lnTo>
                    <a:pt x="211" y="0"/>
                  </a:lnTo>
                  <a:lnTo>
                    <a:pt x="216" y="12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84" name="Freeform 1188"/>
            <p:cNvSpPr>
              <a:spLocks/>
            </p:cNvSpPr>
            <p:nvPr/>
          </p:nvSpPr>
          <p:spPr bwMode="auto">
            <a:xfrm>
              <a:off x="3432" y="3433"/>
              <a:ext cx="11" cy="16"/>
            </a:xfrm>
            <a:custGeom>
              <a:avLst/>
              <a:gdLst/>
              <a:ahLst/>
              <a:cxnLst>
                <a:cxn ang="0">
                  <a:pos x="207" y="296"/>
                </a:cxn>
                <a:cxn ang="0">
                  <a:pos x="219" y="286"/>
                </a:cxn>
                <a:cxn ang="0">
                  <a:pos x="232" y="267"/>
                </a:cxn>
                <a:cxn ang="0">
                  <a:pos x="242" y="241"/>
                </a:cxn>
                <a:cxn ang="0">
                  <a:pos x="248" y="206"/>
                </a:cxn>
                <a:cxn ang="0">
                  <a:pos x="250" y="165"/>
                </a:cxn>
                <a:cxn ang="0">
                  <a:pos x="245" y="116"/>
                </a:cxn>
                <a:cxn ang="0">
                  <a:pos x="233" y="62"/>
                </a:cxn>
                <a:cxn ang="0">
                  <a:pos x="211" y="0"/>
                </a:cxn>
                <a:cxn ang="0">
                  <a:pos x="198" y="6"/>
                </a:cxn>
                <a:cxn ang="0">
                  <a:pos x="185" y="12"/>
                </a:cxn>
                <a:cxn ang="0">
                  <a:pos x="171" y="17"/>
                </a:cxn>
                <a:cxn ang="0">
                  <a:pos x="158" y="24"/>
                </a:cxn>
                <a:cxn ang="0">
                  <a:pos x="145" y="29"/>
                </a:cxn>
                <a:cxn ang="0">
                  <a:pos x="132" y="35"/>
                </a:cxn>
                <a:cxn ang="0">
                  <a:pos x="118" y="41"/>
                </a:cxn>
                <a:cxn ang="0">
                  <a:pos x="106" y="46"/>
                </a:cxn>
                <a:cxn ang="0">
                  <a:pos x="93" y="52"/>
                </a:cxn>
                <a:cxn ang="0">
                  <a:pos x="80" y="57"/>
                </a:cxn>
                <a:cxn ang="0">
                  <a:pos x="66" y="64"/>
                </a:cxn>
                <a:cxn ang="0">
                  <a:pos x="53" y="69"/>
                </a:cxn>
                <a:cxn ang="0">
                  <a:pos x="40" y="75"/>
                </a:cxn>
                <a:cxn ang="0">
                  <a:pos x="27" y="81"/>
                </a:cxn>
                <a:cxn ang="0">
                  <a:pos x="13" y="87"/>
                </a:cxn>
                <a:cxn ang="0">
                  <a:pos x="0" y="92"/>
                </a:cxn>
                <a:cxn ang="0">
                  <a:pos x="13" y="123"/>
                </a:cxn>
                <a:cxn ang="0">
                  <a:pos x="28" y="150"/>
                </a:cxn>
                <a:cxn ang="0">
                  <a:pos x="42" y="175"/>
                </a:cxn>
                <a:cxn ang="0">
                  <a:pos x="57" y="198"/>
                </a:cxn>
                <a:cxn ang="0">
                  <a:pos x="73" y="218"/>
                </a:cxn>
                <a:cxn ang="0">
                  <a:pos x="87" y="236"/>
                </a:cxn>
                <a:cxn ang="0">
                  <a:pos x="102" y="250"/>
                </a:cxn>
                <a:cxn ang="0">
                  <a:pos x="117" y="263"/>
                </a:cxn>
                <a:cxn ang="0">
                  <a:pos x="132" y="274"/>
                </a:cxn>
                <a:cxn ang="0">
                  <a:pos x="145" y="283"/>
                </a:cxn>
                <a:cxn ang="0">
                  <a:pos x="158" y="289"/>
                </a:cxn>
                <a:cxn ang="0">
                  <a:pos x="170" y="294"/>
                </a:cxn>
                <a:cxn ang="0">
                  <a:pos x="182" y="297"/>
                </a:cxn>
                <a:cxn ang="0">
                  <a:pos x="192" y="298"/>
                </a:cxn>
                <a:cxn ang="0">
                  <a:pos x="200" y="298"/>
                </a:cxn>
                <a:cxn ang="0">
                  <a:pos x="207" y="296"/>
                </a:cxn>
              </a:cxnLst>
              <a:rect l="0" t="0" r="r" b="b"/>
              <a:pathLst>
                <a:path w="250" h="298">
                  <a:moveTo>
                    <a:pt x="207" y="296"/>
                  </a:moveTo>
                  <a:lnTo>
                    <a:pt x="219" y="286"/>
                  </a:lnTo>
                  <a:lnTo>
                    <a:pt x="232" y="267"/>
                  </a:lnTo>
                  <a:lnTo>
                    <a:pt x="242" y="241"/>
                  </a:lnTo>
                  <a:lnTo>
                    <a:pt x="248" y="206"/>
                  </a:lnTo>
                  <a:lnTo>
                    <a:pt x="250" y="165"/>
                  </a:lnTo>
                  <a:lnTo>
                    <a:pt x="245" y="116"/>
                  </a:lnTo>
                  <a:lnTo>
                    <a:pt x="233" y="62"/>
                  </a:lnTo>
                  <a:lnTo>
                    <a:pt x="211" y="0"/>
                  </a:lnTo>
                  <a:lnTo>
                    <a:pt x="198" y="6"/>
                  </a:lnTo>
                  <a:lnTo>
                    <a:pt x="185" y="12"/>
                  </a:lnTo>
                  <a:lnTo>
                    <a:pt x="171" y="17"/>
                  </a:lnTo>
                  <a:lnTo>
                    <a:pt x="158" y="24"/>
                  </a:lnTo>
                  <a:lnTo>
                    <a:pt x="145" y="29"/>
                  </a:lnTo>
                  <a:lnTo>
                    <a:pt x="132" y="35"/>
                  </a:lnTo>
                  <a:lnTo>
                    <a:pt x="118" y="41"/>
                  </a:lnTo>
                  <a:lnTo>
                    <a:pt x="106" y="46"/>
                  </a:lnTo>
                  <a:lnTo>
                    <a:pt x="93" y="52"/>
                  </a:lnTo>
                  <a:lnTo>
                    <a:pt x="80" y="57"/>
                  </a:lnTo>
                  <a:lnTo>
                    <a:pt x="66" y="64"/>
                  </a:lnTo>
                  <a:lnTo>
                    <a:pt x="53" y="69"/>
                  </a:lnTo>
                  <a:lnTo>
                    <a:pt x="40" y="75"/>
                  </a:lnTo>
                  <a:lnTo>
                    <a:pt x="27" y="81"/>
                  </a:lnTo>
                  <a:lnTo>
                    <a:pt x="13" y="87"/>
                  </a:lnTo>
                  <a:lnTo>
                    <a:pt x="0" y="92"/>
                  </a:lnTo>
                  <a:lnTo>
                    <a:pt x="13" y="123"/>
                  </a:lnTo>
                  <a:lnTo>
                    <a:pt x="28" y="150"/>
                  </a:lnTo>
                  <a:lnTo>
                    <a:pt x="42" y="175"/>
                  </a:lnTo>
                  <a:lnTo>
                    <a:pt x="57" y="198"/>
                  </a:lnTo>
                  <a:lnTo>
                    <a:pt x="73" y="218"/>
                  </a:lnTo>
                  <a:lnTo>
                    <a:pt x="87" y="236"/>
                  </a:lnTo>
                  <a:lnTo>
                    <a:pt x="102" y="250"/>
                  </a:lnTo>
                  <a:lnTo>
                    <a:pt x="117" y="263"/>
                  </a:lnTo>
                  <a:lnTo>
                    <a:pt x="132" y="274"/>
                  </a:lnTo>
                  <a:lnTo>
                    <a:pt x="145" y="283"/>
                  </a:lnTo>
                  <a:lnTo>
                    <a:pt x="158" y="289"/>
                  </a:lnTo>
                  <a:lnTo>
                    <a:pt x="170" y="294"/>
                  </a:lnTo>
                  <a:lnTo>
                    <a:pt x="182" y="297"/>
                  </a:lnTo>
                  <a:lnTo>
                    <a:pt x="192" y="298"/>
                  </a:lnTo>
                  <a:lnTo>
                    <a:pt x="200" y="298"/>
                  </a:lnTo>
                  <a:lnTo>
                    <a:pt x="207" y="296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85" name="Freeform 1189"/>
            <p:cNvSpPr>
              <a:spLocks/>
            </p:cNvSpPr>
            <p:nvPr/>
          </p:nvSpPr>
          <p:spPr bwMode="auto">
            <a:xfrm>
              <a:off x="3432" y="3433"/>
              <a:ext cx="10" cy="16"/>
            </a:xfrm>
            <a:custGeom>
              <a:avLst/>
              <a:gdLst/>
              <a:ahLst/>
              <a:cxnLst>
                <a:cxn ang="0">
                  <a:pos x="199" y="285"/>
                </a:cxn>
                <a:cxn ang="0">
                  <a:pos x="209" y="276"/>
                </a:cxn>
                <a:cxn ang="0">
                  <a:pos x="217" y="259"/>
                </a:cxn>
                <a:cxn ang="0">
                  <a:pos x="224" y="234"/>
                </a:cxn>
                <a:cxn ang="0">
                  <a:pos x="226" y="202"/>
                </a:cxn>
                <a:cxn ang="0">
                  <a:pos x="223" y="162"/>
                </a:cxn>
                <a:cxn ang="0">
                  <a:pos x="214" y="115"/>
                </a:cxn>
                <a:cxn ang="0">
                  <a:pos x="200" y="61"/>
                </a:cxn>
                <a:cxn ang="0">
                  <a:pos x="178" y="0"/>
                </a:cxn>
                <a:cxn ang="0">
                  <a:pos x="166" y="5"/>
                </a:cxn>
                <a:cxn ang="0">
                  <a:pos x="155" y="10"/>
                </a:cxn>
                <a:cxn ang="0">
                  <a:pos x="144" y="15"/>
                </a:cxn>
                <a:cxn ang="0">
                  <a:pos x="134" y="20"/>
                </a:cxn>
                <a:cxn ang="0">
                  <a:pos x="123" y="24"/>
                </a:cxn>
                <a:cxn ang="0">
                  <a:pos x="111" y="30"/>
                </a:cxn>
                <a:cxn ang="0">
                  <a:pos x="100" y="34"/>
                </a:cxn>
                <a:cxn ang="0">
                  <a:pos x="89" y="39"/>
                </a:cxn>
                <a:cxn ang="0">
                  <a:pos x="78" y="44"/>
                </a:cxn>
                <a:cxn ang="0">
                  <a:pos x="67" y="49"/>
                </a:cxn>
                <a:cxn ang="0">
                  <a:pos x="55" y="54"/>
                </a:cxn>
                <a:cxn ang="0">
                  <a:pos x="45" y="58"/>
                </a:cxn>
                <a:cxn ang="0">
                  <a:pos x="34" y="63"/>
                </a:cxn>
                <a:cxn ang="0">
                  <a:pos x="23" y="69"/>
                </a:cxn>
                <a:cxn ang="0">
                  <a:pos x="11" y="73"/>
                </a:cxn>
                <a:cxn ang="0">
                  <a:pos x="0" y="78"/>
                </a:cxn>
                <a:cxn ang="0">
                  <a:pos x="13" y="109"/>
                </a:cxn>
                <a:cxn ang="0">
                  <a:pos x="28" y="136"/>
                </a:cxn>
                <a:cxn ang="0">
                  <a:pos x="42" y="161"/>
                </a:cxn>
                <a:cxn ang="0">
                  <a:pos x="56" y="184"/>
                </a:cxn>
                <a:cxn ang="0">
                  <a:pos x="72" y="204"/>
                </a:cxn>
                <a:cxn ang="0">
                  <a:pos x="86" y="221"/>
                </a:cxn>
                <a:cxn ang="0">
                  <a:pos x="101" y="236"/>
                </a:cxn>
                <a:cxn ang="0">
                  <a:pos x="115" y="250"/>
                </a:cxn>
                <a:cxn ang="0">
                  <a:pos x="129" y="260"/>
                </a:cxn>
                <a:cxn ang="0">
                  <a:pos x="142" y="270"/>
                </a:cxn>
                <a:cxn ang="0">
                  <a:pos x="155" y="276"/>
                </a:cxn>
                <a:cxn ang="0">
                  <a:pos x="166" y="282"/>
                </a:cxn>
                <a:cxn ang="0">
                  <a:pos x="177" y="285"/>
                </a:cxn>
                <a:cxn ang="0">
                  <a:pos x="186" y="287"/>
                </a:cxn>
                <a:cxn ang="0">
                  <a:pos x="193" y="287"/>
                </a:cxn>
                <a:cxn ang="0">
                  <a:pos x="199" y="285"/>
                </a:cxn>
              </a:cxnLst>
              <a:rect l="0" t="0" r="r" b="b"/>
              <a:pathLst>
                <a:path w="226" h="287">
                  <a:moveTo>
                    <a:pt x="199" y="285"/>
                  </a:moveTo>
                  <a:lnTo>
                    <a:pt x="209" y="276"/>
                  </a:lnTo>
                  <a:lnTo>
                    <a:pt x="217" y="259"/>
                  </a:lnTo>
                  <a:lnTo>
                    <a:pt x="224" y="234"/>
                  </a:lnTo>
                  <a:lnTo>
                    <a:pt x="226" y="202"/>
                  </a:lnTo>
                  <a:lnTo>
                    <a:pt x="223" y="162"/>
                  </a:lnTo>
                  <a:lnTo>
                    <a:pt x="214" y="115"/>
                  </a:lnTo>
                  <a:lnTo>
                    <a:pt x="200" y="61"/>
                  </a:lnTo>
                  <a:lnTo>
                    <a:pt x="178" y="0"/>
                  </a:lnTo>
                  <a:lnTo>
                    <a:pt x="166" y="5"/>
                  </a:lnTo>
                  <a:lnTo>
                    <a:pt x="155" y="10"/>
                  </a:lnTo>
                  <a:lnTo>
                    <a:pt x="144" y="15"/>
                  </a:lnTo>
                  <a:lnTo>
                    <a:pt x="134" y="20"/>
                  </a:lnTo>
                  <a:lnTo>
                    <a:pt x="123" y="24"/>
                  </a:lnTo>
                  <a:lnTo>
                    <a:pt x="111" y="30"/>
                  </a:lnTo>
                  <a:lnTo>
                    <a:pt x="100" y="34"/>
                  </a:lnTo>
                  <a:lnTo>
                    <a:pt x="89" y="39"/>
                  </a:lnTo>
                  <a:lnTo>
                    <a:pt x="78" y="44"/>
                  </a:lnTo>
                  <a:lnTo>
                    <a:pt x="67" y="49"/>
                  </a:lnTo>
                  <a:lnTo>
                    <a:pt x="55" y="54"/>
                  </a:lnTo>
                  <a:lnTo>
                    <a:pt x="45" y="58"/>
                  </a:lnTo>
                  <a:lnTo>
                    <a:pt x="34" y="63"/>
                  </a:lnTo>
                  <a:lnTo>
                    <a:pt x="23" y="69"/>
                  </a:lnTo>
                  <a:lnTo>
                    <a:pt x="11" y="73"/>
                  </a:lnTo>
                  <a:lnTo>
                    <a:pt x="0" y="78"/>
                  </a:lnTo>
                  <a:lnTo>
                    <a:pt x="13" y="109"/>
                  </a:lnTo>
                  <a:lnTo>
                    <a:pt x="28" y="136"/>
                  </a:lnTo>
                  <a:lnTo>
                    <a:pt x="42" y="161"/>
                  </a:lnTo>
                  <a:lnTo>
                    <a:pt x="56" y="184"/>
                  </a:lnTo>
                  <a:lnTo>
                    <a:pt x="72" y="204"/>
                  </a:lnTo>
                  <a:lnTo>
                    <a:pt x="86" y="221"/>
                  </a:lnTo>
                  <a:lnTo>
                    <a:pt x="101" y="236"/>
                  </a:lnTo>
                  <a:lnTo>
                    <a:pt x="115" y="250"/>
                  </a:lnTo>
                  <a:lnTo>
                    <a:pt x="129" y="260"/>
                  </a:lnTo>
                  <a:lnTo>
                    <a:pt x="142" y="270"/>
                  </a:lnTo>
                  <a:lnTo>
                    <a:pt x="155" y="276"/>
                  </a:lnTo>
                  <a:lnTo>
                    <a:pt x="166" y="282"/>
                  </a:lnTo>
                  <a:lnTo>
                    <a:pt x="177" y="285"/>
                  </a:lnTo>
                  <a:lnTo>
                    <a:pt x="186" y="287"/>
                  </a:lnTo>
                  <a:lnTo>
                    <a:pt x="193" y="287"/>
                  </a:lnTo>
                  <a:lnTo>
                    <a:pt x="199" y="285"/>
                  </a:lnTo>
                  <a:close/>
                </a:path>
              </a:pathLst>
            </a:custGeom>
            <a:solidFill>
              <a:srgbClr val="2B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86" name="Freeform 1190"/>
            <p:cNvSpPr>
              <a:spLocks/>
            </p:cNvSpPr>
            <p:nvPr/>
          </p:nvSpPr>
          <p:spPr bwMode="auto">
            <a:xfrm>
              <a:off x="3433" y="3434"/>
              <a:ext cx="9" cy="15"/>
            </a:xfrm>
            <a:custGeom>
              <a:avLst/>
              <a:gdLst/>
              <a:ahLst/>
              <a:cxnLst>
                <a:cxn ang="0">
                  <a:pos x="189" y="273"/>
                </a:cxn>
                <a:cxn ang="0">
                  <a:pos x="196" y="265"/>
                </a:cxn>
                <a:cxn ang="0">
                  <a:pos x="201" y="251"/>
                </a:cxn>
                <a:cxn ang="0">
                  <a:pos x="202" y="227"/>
                </a:cxn>
                <a:cxn ang="0">
                  <a:pos x="200" y="197"/>
                </a:cxn>
                <a:cxn ang="0">
                  <a:pos x="193" y="159"/>
                </a:cxn>
                <a:cxn ang="0">
                  <a:pos x="182" y="114"/>
                </a:cxn>
                <a:cxn ang="0">
                  <a:pos x="165" y="60"/>
                </a:cxn>
                <a:cxn ang="0">
                  <a:pos x="142" y="0"/>
                </a:cxn>
                <a:cxn ang="0">
                  <a:pos x="125" y="7"/>
                </a:cxn>
                <a:cxn ang="0">
                  <a:pos x="107" y="14"/>
                </a:cxn>
                <a:cxn ang="0">
                  <a:pos x="89" y="23"/>
                </a:cxn>
                <a:cxn ang="0">
                  <a:pos x="72" y="30"/>
                </a:cxn>
                <a:cxn ang="0">
                  <a:pos x="53" y="39"/>
                </a:cxn>
                <a:cxn ang="0">
                  <a:pos x="36" y="46"/>
                </a:cxn>
                <a:cxn ang="0">
                  <a:pos x="18" y="54"/>
                </a:cxn>
                <a:cxn ang="0">
                  <a:pos x="0" y="62"/>
                </a:cxn>
                <a:cxn ang="0">
                  <a:pos x="14" y="92"/>
                </a:cxn>
                <a:cxn ang="0">
                  <a:pos x="28" y="120"/>
                </a:cxn>
                <a:cxn ang="0">
                  <a:pos x="41" y="145"/>
                </a:cxn>
                <a:cxn ang="0">
                  <a:pos x="57" y="168"/>
                </a:cxn>
                <a:cxn ang="0">
                  <a:pos x="71" y="188"/>
                </a:cxn>
                <a:cxn ang="0">
                  <a:pos x="85" y="206"/>
                </a:cxn>
                <a:cxn ang="0">
                  <a:pos x="98" y="221"/>
                </a:cxn>
                <a:cxn ang="0">
                  <a:pos x="113" y="235"/>
                </a:cxn>
                <a:cxn ang="0">
                  <a:pos x="126" y="246"/>
                </a:cxn>
                <a:cxn ang="0">
                  <a:pos x="138" y="256"/>
                </a:cxn>
                <a:cxn ang="0">
                  <a:pos x="149" y="262"/>
                </a:cxn>
                <a:cxn ang="0">
                  <a:pos x="160" y="268"/>
                </a:cxn>
                <a:cxn ang="0">
                  <a:pos x="170" y="272"/>
                </a:cxn>
                <a:cxn ang="0">
                  <a:pos x="178" y="274"/>
                </a:cxn>
                <a:cxn ang="0">
                  <a:pos x="184" y="274"/>
                </a:cxn>
                <a:cxn ang="0">
                  <a:pos x="189" y="273"/>
                </a:cxn>
              </a:cxnLst>
              <a:rect l="0" t="0" r="r" b="b"/>
              <a:pathLst>
                <a:path w="202" h="274">
                  <a:moveTo>
                    <a:pt x="189" y="273"/>
                  </a:moveTo>
                  <a:lnTo>
                    <a:pt x="196" y="265"/>
                  </a:lnTo>
                  <a:lnTo>
                    <a:pt x="201" y="251"/>
                  </a:lnTo>
                  <a:lnTo>
                    <a:pt x="202" y="227"/>
                  </a:lnTo>
                  <a:lnTo>
                    <a:pt x="200" y="197"/>
                  </a:lnTo>
                  <a:lnTo>
                    <a:pt x="193" y="159"/>
                  </a:lnTo>
                  <a:lnTo>
                    <a:pt x="182" y="114"/>
                  </a:lnTo>
                  <a:lnTo>
                    <a:pt x="165" y="60"/>
                  </a:lnTo>
                  <a:lnTo>
                    <a:pt x="142" y="0"/>
                  </a:lnTo>
                  <a:lnTo>
                    <a:pt x="125" y="7"/>
                  </a:lnTo>
                  <a:lnTo>
                    <a:pt x="107" y="14"/>
                  </a:lnTo>
                  <a:lnTo>
                    <a:pt x="89" y="23"/>
                  </a:lnTo>
                  <a:lnTo>
                    <a:pt x="72" y="30"/>
                  </a:lnTo>
                  <a:lnTo>
                    <a:pt x="53" y="39"/>
                  </a:lnTo>
                  <a:lnTo>
                    <a:pt x="36" y="46"/>
                  </a:lnTo>
                  <a:lnTo>
                    <a:pt x="18" y="54"/>
                  </a:lnTo>
                  <a:lnTo>
                    <a:pt x="0" y="62"/>
                  </a:lnTo>
                  <a:lnTo>
                    <a:pt x="14" y="92"/>
                  </a:lnTo>
                  <a:lnTo>
                    <a:pt x="28" y="120"/>
                  </a:lnTo>
                  <a:lnTo>
                    <a:pt x="41" y="145"/>
                  </a:lnTo>
                  <a:lnTo>
                    <a:pt x="57" y="168"/>
                  </a:lnTo>
                  <a:lnTo>
                    <a:pt x="71" y="188"/>
                  </a:lnTo>
                  <a:lnTo>
                    <a:pt x="85" y="206"/>
                  </a:lnTo>
                  <a:lnTo>
                    <a:pt x="98" y="221"/>
                  </a:lnTo>
                  <a:lnTo>
                    <a:pt x="113" y="235"/>
                  </a:lnTo>
                  <a:lnTo>
                    <a:pt x="126" y="246"/>
                  </a:lnTo>
                  <a:lnTo>
                    <a:pt x="138" y="256"/>
                  </a:lnTo>
                  <a:lnTo>
                    <a:pt x="149" y="262"/>
                  </a:lnTo>
                  <a:lnTo>
                    <a:pt x="160" y="268"/>
                  </a:lnTo>
                  <a:lnTo>
                    <a:pt x="170" y="272"/>
                  </a:lnTo>
                  <a:lnTo>
                    <a:pt x="178" y="274"/>
                  </a:lnTo>
                  <a:lnTo>
                    <a:pt x="184" y="274"/>
                  </a:lnTo>
                  <a:lnTo>
                    <a:pt x="189" y="273"/>
                  </a:lnTo>
                  <a:close/>
                </a:path>
              </a:pathLst>
            </a:custGeom>
            <a:solidFill>
              <a:srgbClr val="47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87" name="Freeform 1191"/>
            <p:cNvSpPr>
              <a:spLocks/>
            </p:cNvSpPr>
            <p:nvPr/>
          </p:nvSpPr>
          <p:spPr bwMode="auto">
            <a:xfrm>
              <a:off x="3433" y="3435"/>
              <a:ext cx="9" cy="14"/>
            </a:xfrm>
            <a:custGeom>
              <a:avLst/>
              <a:gdLst/>
              <a:ahLst/>
              <a:cxnLst>
                <a:cxn ang="0">
                  <a:pos x="180" y="263"/>
                </a:cxn>
                <a:cxn ang="0">
                  <a:pos x="185" y="256"/>
                </a:cxn>
                <a:cxn ang="0">
                  <a:pos x="186" y="243"/>
                </a:cxn>
                <a:cxn ang="0">
                  <a:pos x="183" y="222"/>
                </a:cxn>
                <a:cxn ang="0">
                  <a:pos x="177" y="193"/>
                </a:cxn>
                <a:cxn ang="0">
                  <a:pos x="166" y="157"/>
                </a:cxn>
                <a:cxn ang="0">
                  <a:pos x="151" y="113"/>
                </a:cxn>
                <a:cxn ang="0">
                  <a:pos x="131" y="60"/>
                </a:cxn>
                <a:cxn ang="0">
                  <a:pos x="108" y="0"/>
                </a:cxn>
                <a:cxn ang="0">
                  <a:pos x="94" y="7"/>
                </a:cxn>
                <a:cxn ang="0">
                  <a:pos x="80" y="13"/>
                </a:cxn>
                <a:cxn ang="0">
                  <a:pos x="67" y="18"/>
                </a:cxn>
                <a:cxn ang="0">
                  <a:pos x="54" y="24"/>
                </a:cxn>
                <a:cxn ang="0">
                  <a:pos x="40" y="30"/>
                </a:cxn>
                <a:cxn ang="0">
                  <a:pos x="27" y="36"/>
                </a:cxn>
                <a:cxn ang="0">
                  <a:pos x="13" y="41"/>
                </a:cxn>
                <a:cxn ang="0">
                  <a:pos x="0" y="48"/>
                </a:cxn>
                <a:cxn ang="0">
                  <a:pos x="13" y="78"/>
                </a:cxn>
                <a:cxn ang="0">
                  <a:pos x="26" y="106"/>
                </a:cxn>
                <a:cxn ang="0">
                  <a:pos x="40" y="131"/>
                </a:cxn>
                <a:cxn ang="0">
                  <a:pos x="55" y="154"/>
                </a:cxn>
                <a:cxn ang="0">
                  <a:pos x="69" y="174"/>
                </a:cxn>
                <a:cxn ang="0">
                  <a:pos x="83" y="192"/>
                </a:cxn>
                <a:cxn ang="0">
                  <a:pos x="96" y="208"/>
                </a:cxn>
                <a:cxn ang="0">
                  <a:pos x="110" y="222"/>
                </a:cxn>
                <a:cxn ang="0">
                  <a:pos x="122" y="233"/>
                </a:cxn>
                <a:cxn ang="0">
                  <a:pos x="134" y="243"/>
                </a:cxn>
                <a:cxn ang="0">
                  <a:pos x="145" y="250"/>
                </a:cxn>
                <a:cxn ang="0">
                  <a:pos x="155" y="256"/>
                </a:cxn>
                <a:cxn ang="0">
                  <a:pos x="164" y="261"/>
                </a:cxn>
                <a:cxn ang="0">
                  <a:pos x="171" y="263"/>
                </a:cxn>
                <a:cxn ang="0">
                  <a:pos x="176" y="264"/>
                </a:cxn>
                <a:cxn ang="0">
                  <a:pos x="180" y="263"/>
                </a:cxn>
              </a:cxnLst>
              <a:rect l="0" t="0" r="r" b="b"/>
              <a:pathLst>
                <a:path w="186" h="264">
                  <a:moveTo>
                    <a:pt x="180" y="263"/>
                  </a:moveTo>
                  <a:lnTo>
                    <a:pt x="185" y="256"/>
                  </a:lnTo>
                  <a:lnTo>
                    <a:pt x="186" y="243"/>
                  </a:lnTo>
                  <a:lnTo>
                    <a:pt x="183" y="222"/>
                  </a:lnTo>
                  <a:lnTo>
                    <a:pt x="177" y="193"/>
                  </a:lnTo>
                  <a:lnTo>
                    <a:pt x="166" y="157"/>
                  </a:lnTo>
                  <a:lnTo>
                    <a:pt x="151" y="113"/>
                  </a:lnTo>
                  <a:lnTo>
                    <a:pt x="131" y="60"/>
                  </a:lnTo>
                  <a:lnTo>
                    <a:pt x="108" y="0"/>
                  </a:lnTo>
                  <a:lnTo>
                    <a:pt x="94" y="7"/>
                  </a:lnTo>
                  <a:lnTo>
                    <a:pt x="80" y="13"/>
                  </a:lnTo>
                  <a:lnTo>
                    <a:pt x="67" y="18"/>
                  </a:lnTo>
                  <a:lnTo>
                    <a:pt x="54" y="24"/>
                  </a:lnTo>
                  <a:lnTo>
                    <a:pt x="40" y="30"/>
                  </a:lnTo>
                  <a:lnTo>
                    <a:pt x="27" y="36"/>
                  </a:lnTo>
                  <a:lnTo>
                    <a:pt x="13" y="41"/>
                  </a:lnTo>
                  <a:lnTo>
                    <a:pt x="0" y="48"/>
                  </a:lnTo>
                  <a:lnTo>
                    <a:pt x="13" y="78"/>
                  </a:lnTo>
                  <a:lnTo>
                    <a:pt x="26" y="106"/>
                  </a:lnTo>
                  <a:lnTo>
                    <a:pt x="40" y="131"/>
                  </a:lnTo>
                  <a:lnTo>
                    <a:pt x="55" y="154"/>
                  </a:lnTo>
                  <a:lnTo>
                    <a:pt x="69" y="174"/>
                  </a:lnTo>
                  <a:lnTo>
                    <a:pt x="83" y="192"/>
                  </a:lnTo>
                  <a:lnTo>
                    <a:pt x="96" y="208"/>
                  </a:lnTo>
                  <a:lnTo>
                    <a:pt x="110" y="222"/>
                  </a:lnTo>
                  <a:lnTo>
                    <a:pt x="122" y="233"/>
                  </a:lnTo>
                  <a:lnTo>
                    <a:pt x="134" y="243"/>
                  </a:lnTo>
                  <a:lnTo>
                    <a:pt x="145" y="250"/>
                  </a:lnTo>
                  <a:lnTo>
                    <a:pt x="155" y="256"/>
                  </a:lnTo>
                  <a:lnTo>
                    <a:pt x="164" y="261"/>
                  </a:lnTo>
                  <a:lnTo>
                    <a:pt x="171" y="263"/>
                  </a:lnTo>
                  <a:lnTo>
                    <a:pt x="176" y="264"/>
                  </a:lnTo>
                  <a:lnTo>
                    <a:pt x="180" y="263"/>
                  </a:lnTo>
                  <a:close/>
                </a:path>
              </a:pathLst>
            </a:custGeom>
            <a:solidFill>
              <a:srgbClr val="61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88" name="Freeform 1192"/>
            <p:cNvSpPr>
              <a:spLocks/>
            </p:cNvSpPr>
            <p:nvPr/>
          </p:nvSpPr>
          <p:spPr bwMode="auto">
            <a:xfrm>
              <a:off x="3433" y="3435"/>
              <a:ext cx="8" cy="14"/>
            </a:xfrm>
            <a:custGeom>
              <a:avLst/>
              <a:gdLst/>
              <a:ahLst/>
              <a:cxnLst>
                <a:cxn ang="0">
                  <a:pos x="171" y="251"/>
                </a:cxn>
                <a:cxn ang="0">
                  <a:pos x="173" y="245"/>
                </a:cxn>
                <a:cxn ang="0">
                  <a:pos x="170" y="233"/>
                </a:cxn>
                <a:cxn ang="0">
                  <a:pos x="164" y="214"/>
                </a:cxn>
                <a:cxn ang="0">
                  <a:pos x="153" y="187"/>
                </a:cxn>
                <a:cxn ang="0">
                  <a:pos x="137" y="153"/>
                </a:cxn>
                <a:cxn ang="0">
                  <a:pos x="119" y="110"/>
                </a:cxn>
                <a:cxn ang="0">
                  <a:pos x="97" y="60"/>
                </a:cxn>
                <a:cxn ang="0">
                  <a:pos x="72" y="0"/>
                </a:cxn>
                <a:cxn ang="0">
                  <a:pos x="63" y="4"/>
                </a:cxn>
                <a:cxn ang="0">
                  <a:pos x="54" y="7"/>
                </a:cxn>
                <a:cxn ang="0">
                  <a:pos x="45" y="11"/>
                </a:cxn>
                <a:cxn ang="0">
                  <a:pos x="36" y="16"/>
                </a:cxn>
                <a:cxn ang="0">
                  <a:pos x="27" y="20"/>
                </a:cxn>
                <a:cxn ang="0">
                  <a:pos x="18" y="23"/>
                </a:cxn>
                <a:cxn ang="0">
                  <a:pos x="9" y="27"/>
                </a:cxn>
                <a:cxn ang="0">
                  <a:pos x="0" y="31"/>
                </a:cxn>
                <a:cxn ang="0">
                  <a:pos x="13" y="62"/>
                </a:cxn>
                <a:cxn ang="0">
                  <a:pos x="26" y="89"/>
                </a:cxn>
                <a:cxn ang="0">
                  <a:pos x="41" y="115"/>
                </a:cxn>
                <a:cxn ang="0">
                  <a:pos x="54" y="138"/>
                </a:cxn>
                <a:cxn ang="0">
                  <a:pos x="68" y="159"/>
                </a:cxn>
                <a:cxn ang="0">
                  <a:pos x="81" y="177"/>
                </a:cxn>
                <a:cxn ang="0">
                  <a:pos x="95" y="193"/>
                </a:cxn>
                <a:cxn ang="0">
                  <a:pos x="107" y="206"/>
                </a:cxn>
                <a:cxn ang="0">
                  <a:pos x="119" y="218"/>
                </a:cxn>
                <a:cxn ang="0">
                  <a:pos x="130" y="229"/>
                </a:cxn>
                <a:cxn ang="0">
                  <a:pos x="141" y="236"/>
                </a:cxn>
                <a:cxn ang="0">
                  <a:pos x="150" y="242"/>
                </a:cxn>
                <a:cxn ang="0">
                  <a:pos x="157" y="246"/>
                </a:cxn>
                <a:cxn ang="0">
                  <a:pos x="163" y="250"/>
                </a:cxn>
                <a:cxn ang="0">
                  <a:pos x="168" y="251"/>
                </a:cxn>
                <a:cxn ang="0">
                  <a:pos x="171" y="251"/>
                </a:cxn>
              </a:cxnLst>
              <a:rect l="0" t="0" r="r" b="b"/>
              <a:pathLst>
                <a:path w="173" h="251">
                  <a:moveTo>
                    <a:pt x="171" y="251"/>
                  </a:moveTo>
                  <a:lnTo>
                    <a:pt x="173" y="245"/>
                  </a:lnTo>
                  <a:lnTo>
                    <a:pt x="170" y="233"/>
                  </a:lnTo>
                  <a:lnTo>
                    <a:pt x="164" y="214"/>
                  </a:lnTo>
                  <a:lnTo>
                    <a:pt x="153" y="187"/>
                  </a:lnTo>
                  <a:lnTo>
                    <a:pt x="137" y="153"/>
                  </a:lnTo>
                  <a:lnTo>
                    <a:pt x="119" y="110"/>
                  </a:lnTo>
                  <a:lnTo>
                    <a:pt x="97" y="60"/>
                  </a:lnTo>
                  <a:lnTo>
                    <a:pt x="72" y="0"/>
                  </a:lnTo>
                  <a:lnTo>
                    <a:pt x="63" y="4"/>
                  </a:lnTo>
                  <a:lnTo>
                    <a:pt x="54" y="7"/>
                  </a:lnTo>
                  <a:lnTo>
                    <a:pt x="45" y="11"/>
                  </a:lnTo>
                  <a:lnTo>
                    <a:pt x="36" y="16"/>
                  </a:lnTo>
                  <a:lnTo>
                    <a:pt x="27" y="20"/>
                  </a:lnTo>
                  <a:lnTo>
                    <a:pt x="18" y="23"/>
                  </a:lnTo>
                  <a:lnTo>
                    <a:pt x="9" y="27"/>
                  </a:lnTo>
                  <a:lnTo>
                    <a:pt x="0" y="31"/>
                  </a:lnTo>
                  <a:lnTo>
                    <a:pt x="13" y="62"/>
                  </a:lnTo>
                  <a:lnTo>
                    <a:pt x="26" y="89"/>
                  </a:lnTo>
                  <a:lnTo>
                    <a:pt x="41" y="115"/>
                  </a:lnTo>
                  <a:lnTo>
                    <a:pt x="54" y="138"/>
                  </a:lnTo>
                  <a:lnTo>
                    <a:pt x="68" y="159"/>
                  </a:lnTo>
                  <a:lnTo>
                    <a:pt x="81" y="177"/>
                  </a:lnTo>
                  <a:lnTo>
                    <a:pt x="95" y="193"/>
                  </a:lnTo>
                  <a:lnTo>
                    <a:pt x="107" y="206"/>
                  </a:lnTo>
                  <a:lnTo>
                    <a:pt x="119" y="218"/>
                  </a:lnTo>
                  <a:lnTo>
                    <a:pt x="130" y="229"/>
                  </a:lnTo>
                  <a:lnTo>
                    <a:pt x="141" y="236"/>
                  </a:lnTo>
                  <a:lnTo>
                    <a:pt x="150" y="242"/>
                  </a:lnTo>
                  <a:lnTo>
                    <a:pt x="157" y="246"/>
                  </a:lnTo>
                  <a:lnTo>
                    <a:pt x="163" y="250"/>
                  </a:lnTo>
                  <a:lnTo>
                    <a:pt x="168" y="251"/>
                  </a:lnTo>
                  <a:lnTo>
                    <a:pt x="171" y="251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89" name="Freeform 1193"/>
            <p:cNvSpPr>
              <a:spLocks/>
            </p:cNvSpPr>
            <p:nvPr/>
          </p:nvSpPr>
          <p:spPr bwMode="auto">
            <a:xfrm>
              <a:off x="3434" y="3436"/>
              <a:ext cx="7" cy="13"/>
            </a:xfrm>
            <a:custGeom>
              <a:avLst/>
              <a:gdLst/>
              <a:ahLst/>
              <a:cxnLst>
                <a:cxn ang="0">
                  <a:pos x="163" y="240"/>
                </a:cxn>
                <a:cxn ang="0">
                  <a:pos x="162" y="235"/>
                </a:cxn>
                <a:cxn ang="0">
                  <a:pos x="156" y="225"/>
                </a:cxn>
                <a:cxn ang="0">
                  <a:pos x="145" y="208"/>
                </a:cxn>
                <a:cxn ang="0">
                  <a:pos x="129" y="183"/>
                </a:cxn>
                <a:cxn ang="0">
                  <a:pos x="110" y="150"/>
                </a:cxn>
                <a:cxn ang="0">
                  <a:pos x="89" y="110"/>
                </a:cxn>
                <a:cxn ang="0">
                  <a:pos x="64" y="59"/>
                </a:cxn>
                <a:cxn ang="0">
                  <a:pos x="39" y="0"/>
                </a:cxn>
                <a:cxn ang="0">
                  <a:pos x="34" y="2"/>
                </a:cxn>
                <a:cxn ang="0">
                  <a:pos x="28" y="5"/>
                </a:cxn>
                <a:cxn ang="0">
                  <a:pos x="24" y="7"/>
                </a:cxn>
                <a:cxn ang="0">
                  <a:pos x="19" y="9"/>
                </a:cxn>
                <a:cxn ang="0">
                  <a:pos x="14" y="11"/>
                </a:cxn>
                <a:cxn ang="0">
                  <a:pos x="10" y="13"/>
                </a:cxn>
                <a:cxn ang="0">
                  <a:pos x="5" y="15"/>
                </a:cxn>
                <a:cxn ang="0">
                  <a:pos x="0" y="17"/>
                </a:cxn>
                <a:cxn ang="0">
                  <a:pos x="13" y="48"/>
                </a:cxn>
                <a:cxn ang="0">
                  <a:pos x="26" y="75"/>
                </a:cxn>
                <a:cxn ang="0">
                  <a:pos x="41" y="102"/>
                </a:cxn>
                <a:cxn ang="0">
                  <a:pos x="54" y="124"/>
                </a:cxn>
                <a:cxn ang="0">
                  <a:pos x="68" y="145"/>
                </a:cxn>
                <a:cxn ang="0">
                  <a:pos x="82" y="163"/>
                </a:cxn>
                <a:cxn ang="0">
                  <a:pos x="94" y="180"/>
                </a:cxn>
                <a:cxn ang="0">
                  <a:pos x="106" y="193"/>
                </a:cxn>
                <a:cxn ang="0">
                  <a:pos x="117" y="205"/>
                </a:cxn>
                <a:cxn ang="0">
                  <a:pos x="127" y="215"/>
                </a:cxn>
                <a:cxn ang="0">
                  <a:pos x="138" y="224"/>
                </a:cxn>
                <a:cxn ang="0">
                  <a:pos x="146" y="230"/>
                </a:cxn>
                <a:cxn ang="0">
                  <a:pos x="152" y="234"/>
                </a:cxn>
                <a:cxn ang="0">
                  <a:pos x="158" y="238"/>
                </a:cxn>
                <a:cxn ang="0">
                  <a:pos x="161" y="240"/>
                </a:cxn>
                <a:cxn ang="0">
                  <a:pos x="163" y="240"/>
                </a:cxn>
              </a:cxnLst>
              <a:rect l="0" t="0" r="r" b="b"/>
              <a:pathLst>
                <a:path w="163" h="240">
                  <a:moveTo>
                    <a:pt x="163" y="240"/>
                  </a:moveTo>
                  <a:lnTo>
                    <a:pt x="162" y="235"/>
                  </a:lnTo>
                  <a:lnTo>
                    <a:pt x="156" y="225"/>
                  </a:lnTo>
                  <a:lnTo>
                    <a:pt x="145" y="208"/>
                  </a:lnTo>
                  <a:lnTo>
                    <a:pt x="129" y="183"/>
                  </a:lnTo>
                  <a:lnTo>
                    <a:pt x="110" y="150"/>
                  </a:lnTo>
                  <a:lnTo>
                    <a:pt x="89" y="110"/>
                  </a:lnTo>
                  <a:lnTo>
                    <a:pt x="64" y="59"/>
                  </a:lnTo>
                  <a:lnTo>
                    <a:pt x="39" y="0"/>
                  </a:lnTo>
                  <a:lnTo>
                    <a:pt x="34" y="2"/>
                  </a:lnTo>
                  <a:lnTo>
                    <a:pt x="28" y="5"/>
                  </a:lnTo>
                  <a:lnTo>
                    <a:pt x="24" y="7"/>
                  </a:lnTo>
                  <a:lnTo>
                    <a:pt x="19" y="9"/>
                  </a:lnTo>
                  <a:lnTo>
                    <a:pt x="14" y="11"/>
                  </a:lnTo>
                  <a:lnTo>
                    <a:pt x="10" y="13"/>
                  </a:lnTo>
                  <a:lnTo>
                    <a:pt x="5" y="15"/>
                  </a:lnTo>
                  <a:lnTo>
                    <a:pt x="0" y="17"/>
                  </a:lnTo>
                  <a:lnTo>
                    <a:pt x="13" y="48"/>
                  </a:lnTo>
                  <a:lnTo>
                    <a:pt x="26" y="75"/>
                  </a:lnTo>
                  <a:lnTo>
                    <a:pt x="41" y="102"/>
                  </a:lnTo>
                  <a:lnTo>
                    <a:pt x="54" y="124"/>
                  </a:lnTo>
                  <a:lnTo>
                    <a:pt x="68" y="145"/>
                  </a:lnTo>
                  <a:lnTo>
                    <a:pt x="82" y="163"/>
                  </a:lnTo>
                  <a:lnTo>
                    <a:pt x="94" y="180"/>
                  </a:lnTo>
                  <a:lnTo>
                    <a:pt x="106" y="193"/>
                  </a:lnTo>
                  <a:lnTo>
                    <a:pt x="117" y="205"/>
                  </a:lnTo>
                  <a:lnTo>
                    <a:pt x="127" y="215"/>
                  </a:lnTo>
                  <a:lnTo>
                    <a:pt x="138" y="224"/>
                  </a:lnTo>
                  <a:lnTo>
                    <a:pt x="146" y="230"/>
                  </a:lnTo>
                  <a:lnTo>
                    <a:pt x="152" y="234"/>
                  </a:lnTo>
                  <a:lnTo>
                    <a:pt x="158" y="238"/>
                  </a:lnTo>
                  <a:lnTo>
                    <a:pt x="161" y="240"/>
                  </a:lnTo>
                  <a:lnTo>
                    <a:pt x="163" y="240"/>
                  </a:lnTo>
                  <a:close/>
                </a:path>
              </a:pathLst>
            </a:custGeom>
            <a:solidFill>
              <a:srgbClr val="91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90" name="Freeform 1194"/>
            <p:cNvSpPr>
              <a:spLocks/>
            </p:cNvSpPr>
            <p:nvPr/>
          </p:nvSpPr>
          <p:spPr bwMode="auto">
            <a:xfrm>
              <a:off x="3441" y="3449"/>
              <a:ext cx="2" cy="5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44" y="76"/>
                </a:cxn>
                <a:cxn ang="0">
                  <a:pos x="48" y="92"/>
                </a:cxn>
                <a:cxn ang="0">
                  <a:pos x="46" y="99"/>
                </a:cxn>
                <a:cxn ang="0">
                  <a:pos x="39" y="96"/>
                </a:cxn>
                <a:cxn ang="0">
                  <a:pos x="31" y="83"/>
                </a:cxn>
                <a:cxn ang="0">
                  <a:pos x="0" y="7"/>
                </a:cxn>
                <a:cxn ang="0">
                  <a:pos x="13" y="0"/>
                </a:cxn>
              </a:cxnLst>
              <a:rect l="0" t="0" r="r" b="b"/>
              <a:pathLst>
                <a:path w="48" h="99">
                  <a:moveTo>
                    <a:pt x="13" y="0"/>
                  </a:moveTo>
                  <a:lnTo>
                    <a:pt x="44" y="76"/>
                  </a:lnTo>
                  <a:lnTo>
                    <a:pt x="48" y="92"/>
                  </a:lnTo>
                  <a:lnTo>
                    <a:pt x="46" y="99"/>
                  </a:lnTo>
                  <a:lnTo>
                    <a:pt x="39" y="96"/>
                  </a:lnTo>
                  <a:lnTo>
                    <a:pt x="31" y="83"/>
                  </a:lnTo>
                  <a:lnTo>
                    <a:pt x="0" y="7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2B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1195"/>
          <p:cNvGrpSpPr>
            <a:grpSpLocks/>
          </p:cNvGrpSpPr>
          <p:nvPr/>
        </p:nvGrpSpPr>
        <p:grpSpPr bwMode="auto">
          <a:xfrm>
            <a:off x="6477000" y="5181600"/>
            <a:ext cx="469900" cy="685800"/>
            <a:chOff x="3360" y="3024"/>
            <a:chExt cx="296" cy="432"/>
          </a:xfrm>
        </p:grpSpPr>
        <p:sp>
          <p:nvSpPr>
            <p:cNvPr id="824492" name="Freeform 1196"/>
            <p:cNvSpPr>
              <a:spLocks/>
            </p:cNvSpPr>
            <p:nvPr/>
          </p:nvSpPr>
          <p:spPr bwMode="auto">
            <a:xfrm>
              <a:off x="3394" y="3298"/>
              <a:ext cx="9" cy="5"/>
            </a:xfrm>
            <a:custGeom>
              <a:avLst/>
              <a:gdLst/>
              <a:ahLst/>
              <a:cxnLst>
                <a:cxn ang="0">
                  <a:pos x="0" y="67"/>
                </a:cxn>
                <a:cxn ang="0">
                  <a:pos x="199" y="0"/>
                </a:cxn>
                <a:cxn ang="0">
                  <a:pos x="206" y="17"/>
                </a:cxn>
                <a:cxn ang="0">
                  <a:pos x="7" y="84"/>
                </a:cxn>
                <a:cxn ang="0">
                  <a:pos x="0" y="67"/>
                </a:cxn>
              </a:cxnLst>
              <a:rect l="0" t="0" r="r" b="b"/>
              <a:pathLst>
                <a:path w="206" h="84">
                  <a:moveTo>
                    <a:pt x="0" y="67"/>
                  </a:moveTo>
                  <a:lnTo>
                    <a:pt x="199" y="0"/>
                  </a:lnTo>
                  <a:lnTo>
                    <a:pt x="206" y="17"/>
                  </a:lnTo>
                  <a:lnTo>
                    <a:pt x="7" y="84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93" name="Freeform 1197"/>
            <p:cNvSpPr>
              <a:spLocks/>
            </p:cNvSpPr>
            <p:nvPr/>
          </p:nvSpPr>
          <p:spPr bwMode="auto">
            <a:xfrm>
              <a:off x="3453" y="3450"/>
              <a:ext cx="3" cy="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0" y="77"/>
                </a:cxn>
                <a:cxn ang="0">
                  <a:pos x="82" y="87"/>
                </a:cxn>
                <a:cxn ang="0">
                  <a:pos x="80" y="95"/>
                </a:cxn>
                <a:cxn ang="0">
                  <a:pos x="74" y="102"/>
                </a:cxn>
                <a:cxn ang="0">
                  <a:pos x="66" y="106"/>
                </a:cxn>
                <a:cxn ang="0">
                  <a:pos x="57" y="108"/>
                </a:cxn>
                <a:cxn ang="0">
                  <a:pos x="49" y="106"/>
                </a:cxn>
                <a:cxn ang="0">
                  <a:pos x="41" y="102"/>
                </a:cxn>
                <a:cxn ang="0">
                  <a:pos x="35" y="93"/>
                </a:cxn>
                <a:cxn ang="0">
                  <a:pos x="0" y="16"/>
                </a:cxn>
                <a:cxn ang="0">
                  <a:pos x="45" y="0"/>
                </a:cxn>
              </a:cxnLst>
              <a:rect l="0" t="0" r="r" b="b"/>
              <a:pathLst>
                <a:path w="82" h="108">
                  <a:moveTo>
                    <a:pt x="45" y="0"/>
                  </a:moveTo>
                  <a:lnTo>
                    <a:pt x="80" y="77"/>
                  </a:lnTo>
                  <a:lnTo>
                    <a:pt x="82" y="87"/>
                  </a:lnTo>
                  <a:lnTo>
                    <a:pt x="80" y="95"/>
                  </a:lnTo>
                  <a:lnTo>
                    <a:pt x="74" y="102"/>
                  </a:lnTo>
                  <a:lnTo>
                    <a:pt x="66" y="106"/>
                  </a:lnTo>
                  <a:lnTo>
                    <a:pt x="57" y="108"/>
                  </a:lnTo>
                  <a:lnTo>
                    <a:pt x="49" y="106"/>
                  </a:lnTo>
                  <a:lnTo>
                    <a:pt x="41" y="102"/>
                  </a:lnTo>
                  <a:lnTo>
                    <a:pt x="35" y="93"/>
                  </a:lnTo>
                  <a:lnTo>
                    <a:pt x="0" y="16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94" name="Freeform 1198"/>
            <p:cNvSpPr>
              <a:spLocks/>
            </p:cNvSpPr>
            <p:nvPr/>
          </p:nvSpPr>
          <p:spPr bwMode="auto">
            <a:xfrm>
              <a:off x="3443" y="3433"/>
              <a:ext cx="13" cy="18"/>
            </a:xfrm>
            <a:custGeom>
              <a:avLst/>
              <a:gdLst/>
              <a:ahLst/>
              <a:cxnLst>
                <a:cxn ang="0">
                  <a:pos x="247" y="317"/>
                </a:cxn>
                <a:cxn ang="0">
                  <a:pos x="261" y="307"/>
                </a:cxn>
                <a:cxn ang="0">
                  <a:pos x="275" y="287"/>
                </a:cxn>
                <a:cxn ang="0">
                  <a:pos x="285" y="256"/>
                </a:cxn>
                <a:cxn ang="0">
                  <a:pos x="292" y="218"/>
                </a:cxn>
                <a:cxn ang="0">
                  <a:pos x="293" y="173"/>
                </a:cxn>
                <a:cxn ang="0">
                  <a:pos x="288" y="120"/>
                </a:cxn>
                <a:cxn ang="0">
                  <a:pos x="274" y="62"/>
                </a:cxn>
                <a:cxn ang="0">
                  <a:pos x="251" y="0"/>
                </a:cxn>
                <a:cxn ang="0">
                  <a:pos x="235" y="5"/>
                </a:cxn>
                <a:cxn ang="0">
                  <a:pos x="219" y="10"/>
                </a:cxn>
                <a:cxn ang="0">
                  <a:pos x="204" y="17"/>
                </a:cxn>
                <a:cxn ang="0">
                  <a:pos x="188" y="22"/>
                </a:cxn>
                <a:cxn ang="0">
                  <a:pos x="172" y="28"/>
                </a:cxn>
                <a:cxn ang="0">
                  <a:pos x="157" y="34"/>
                </a:cxn>
                <a:cxn ang="0">
                  <a:pos x="140" y="40"/>
                </a:cxn>
                <a:cxn ang="0">
                  <a:pos x="125" y="45"/>
                </a:cxn>
                <a:cxn ang="0">
                  <a:pos x="110" y="52"/>
                </a:cxn>
                <a:cxn ang="0">
                  <a:pos x="94" y="58"/>
                </a:cxn>
                <a:cxn ang="0">
                  <a:pos x="78" y="63"/>
                </a:cxn>
                <a:cxn ang="0">
                  <a:pos x="63" y="69"/>
                </a:cxn>
                <a:cxn ang="0">
                  <a:pos x="47" y="75"/>
                </a:cxn>
                <a:cxn ang="0">
                  <a:pos x="31" y="81"/>
                </a:cxn>
                <a:cxn ang="0">
                  <a:pos x="15" y="86"/>
                </a:cxn>
                <a:cxn ang="0">
                  <a:pos x="0" y="92"/>
                </a:cxn>
                <a:cxn ang="0">
                  <a:pos x="15" y="122"/>
                </a:cxn>
                <a:cxn ang="0">
                  <a:pos x="30" y="152"/>
                </a:cxn>
                <a:cxn ang="0">
                  <a:pos x="48" y="177"/>
                </a:cxn>
                <a:cxn ang="0">
                  <a:pos x="65" y="201"/>
                </a:cxn>
                <a:cxn ang="0">
                  <a:pos x="82" y="222"/>
                </a:cxn>
                <a:cxn ang="0">
                  <a:pos x="101" y="242"/>
                </a:cxn>
                <a:cxn ang="0">
                  <a:pos x="119" y="259"/>
                </a:cxn>
                <a:cxn ang="0">
                  <a:pos x="136" y="274"/>
                </a:cxn>
                <a:cxn ang="0">
                  <a:pos x="154" y="287"/>
                </a:cxn>
                <a:cxn ang="0">
                  <a:pos x="171" y="297"/>
                </a:cxn>
                <a:cxn ang="0">
                  <a:pos x="186" y="306"/>
                </a:cxn>
                <a:cxn ang="0">
                  <a:pos x="202" y="312"/>
                </a:cxn>
                <a:cxn ang="0">
                  <a:pos x="215" y="316"/>
                </a:cxn>
                <a:cxn ang="0">
                  <a:pos x="227" y="318"/>
                </a:cxn>
                <a:cxn ang="0">
                  <a:pos x="238" y="319"/>
                </a:cxn>
                <a:cxn ang="0">
                  <a:pos x="247" y="317"/>
                </a:cxn>
              </a:cxnLst>
              <a:rect l="0" t="0" r="r" b="b"/>
              <a:pathLst>
                <a:path w="293" h="319">
                  <a:moveTo>
                    <a:pt x="247" y="317"/>
                  </a:moveTo>
                  <a:lnTo>
                    <a:pt x="261" y="307"/>
                  </a:lnTo>
                  <a:lnTo>
                    <a:pt x="275" y="287"/>
                  </a:lnTo>
                  <a:lnTo>
                    <a:pt x="285" y="256"/>
                  </a:lnTo>
                  <a:lnTo>
                    <a:pt x="292" y="218"/>
                  </a:lnTo>
                  <a:lnTo>
                    <a:pt x="293" y="173"/>
                  </a:lnTo>
                  <a:lnTo>
                    <a:pt x="288" y="120"/>
                  </a:lnTo>
                  <a:lnTo>
                    <a:pt x="274" y="62"/>
                  </a:lnTo>
                  <a:lnTo>
                    <a:pt x="251" y="0"/>
                  </a:lnTo>
                  <a:lnTo>
                    <a:pt x="235" y="5"/>
                  </a:lnTo>
                  <a:lnTo>
                    <a:pt x="219" y="10"/>
                  </a:lnTo>
                  <a:lnTo>
                    <a:pt x="204" y="17"/>
                  </a:lnTo>
                  <a:lnTo>
                    <a:pt x="188" y="22"/>
                  </a:lnTo>
                  <a:lnTo>
                    <a:pt x="172" y="28"/>
                  </a:lnTo>
                  <a:lnTo>
                    <a:pt x="157" y="34"/>
                  </a:lnTo>
                  <a:lnTo>
                    <a:pt x="140" y="40"/>
                  </a:lnTo>
                  <a:lnTo>
                    <a:pt x="125" y="45"/>
                  </a:lnTo>
                  <a:lnTo>
                    <a:pt x="110" y="52"/>
                  </a:lnTo>
                  <a:lnTo>
                    <a:pt x="94" y="58"/>
                  </a:lnTo>
                  <a:lnTo>
                    <a:pt x="78" y="63"/>
                  </a:lnTo>
                  <a:lnTo>
                    <a:pt x="63" y="69"/>
                  </a:lnTo>
                  <a:lnTo>
                    <a:pt x="47" y="75"/>
                  </a:lnTo>
                  <a:lnTo>
                    <a:pt x="31" y="81"/>
                  </a:lnTo>
                  <a:lnTo>
                    <a:pt x="15" y="86"/>
                  </a:lnTo>
                  <a:lnTo>
                    <a:pt x="0" y="92"/>
                  </a:lnTo>
                  <a:lnTo>
                    <a:pt x="15" y="122"/>
                  </a:lnTo>
                  <a:lnTo>
                    <a:pt x="30" y="152"/>
                  </a:lnTo>
                  <a:lnTo>
                    <a:pt x="48" y="177"/>
                  </a:lnTo>
                  <a:lnTo>
                    <a:pt x="65" y="201"/>
                  </a:lnTo>
                  <a:lnTo>
                    <a:pt x="82" y="222"/>
                  </a:lnTo>
                  <a:lnTo>
                    <a:pt x="101" y="242"/>
                  </a:lnTo>
                  <a:lnTo>
                    <a:pt x="119" y="259"/>
                  </a:lnTo>
                  <a:lnTo>
                    <a:pt x="136" y="274"/>
                  </a:lnTo>
                  <a:lnTo>
                    <a:pt x="154" y="287"/>
                  </a:lnTo>
                  <a:lnTo>
                    <a:pt x="171" y="297"/>
                  </a:lnTo>
                  <a:lnTo>
                    <a:pt x="186" y="306"/>
                  </a:lnTo>
                  <a:lnTo>
                    <a:pt x="202" y="312"/>
                  </a:lnTo>
                  <a:lnTo>
                    <a:pt x="215" y="316"/>
                  </a:lnTo>
                  <a:lnTo>
                    <a:pt x="227" y="318"/>
                  </a:lnTo>
                  <a:lnTo>
                    <a:pt x="238" y="319"/>
                  </a:lnTo>
                  <a:lnTo>
                    <a:pt x="247" y="317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95" name="Freeform 1199"/>
            <p:cNvSpPr>
              <a:spLocks/>
            </p:cNvSpPr>
            <p:nvPr/>
          </p:nvSpPr>
          <p:spPr bwMode="auto">
            <a:xfrm>
              <a:off x="3394" y="3299"/>
              <a:ext cx="60" cy="139"/>
            </a:xfrm>
            <a:custGeom>
              <a:avLst/>
              <a:gdLst/>
              <a:ahLst/>
              <a:cxnLst>
                <a:cxn ang="0">
                  <a:pos x="198" y="0"/>
                </a:cxn>
                <a:cxn ang="0">
                  <a:pos x="0" y="66"/>
                </a:cxn>
                <a:cxn ang="0">
                  <a:pos x="1064" y="2506"/>
                </a:cxn>
                <a:cxn ang="0">
                  <a:pos x="1314" y="2421"/>
                </a:cxn>
                <a:cxn ang="0">
                  <a:pos x="198" y="0"/>
                </a:cxn>
              </a:cxnLst>
              <a:rect l="0" t="0" r="r" b="b"/>
              <a:pathLst>
                <a:path w="1314" h="2506">
                  <a:moveTo>
                    <a:pt x="198" y="0"/>
                  </a:moveTo>
                  <a:lnTo>
                    <a:pt x="0" y="66"/>
                  </a:lnTo>
                  <a:lnTo>
                    <a:pt x="1064" y="2506"/>
                  </a:lnTo>
                  <a:lnTo>
                    <a:pt x="1314" y="2421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96" name="Freeform 1200"/>
            <p:cNvSpPr>
              <a:spLocks/>
            </p:cNvSpPr>
            <p:nvPr/>
          </p:nvSpPr>
          <p:spPr bwMode="auto">
            <a:xfrm>
              <a:off x="3392" y="3292"/>
              <a:ext cx="11" cy="10"/>
            </a:xfrm>
            <a:custGeom>
              <a:avLst/>
              <a:gdLst/>
              <a:ahLst/>
              <a:cxnLst>
                <a:cxn ang="0">
                  <a:pos x="235" y="111"/>
                </a:cxn>
                <a:cxn ang="0">
                  <a:pos x="36" y="179"/>
                </a:cxn>
                <a:cxn ang="0">
                  <a:pos x="0" y="97"/>
                </a:cxn>
                <a:cxn ang="0">
                  <a:pos x="70" y="0"/>
                </a:cxn>
                <a:cxn ang="0">
                  <a:pos x="199" y="30"/>
                </a:cxn>
                <a:cxn ang="0">
                  <a:pos x="235" y="111"/>
                </a:cxn>
              </a:cxnLst>
              <a:rect l="0" t="0" r="r" b="b"/>
              <a:pathLst>
                <a:path w="235" h="179">
                  <a:moveTo>
                    <a:pt x="235" y="111"/>
                  </a:moveTo>
                  <a:lnTo>
                    <a:pt x="36" y="179"/>
                  </a:lnTo>
                  <a:lnTo>
                    <a:pt x="0" y="97"/>
                  </a:lnTo>
                  <a:lnTo>
                    <a:pt x="70" y="0"/>
                  </a:lnTo>
                  <a:lnTo>
                    <a:pt x="199" y="30"/>
                  </a:lnTo>
                  <a:lnTo>
                    <a:pt x="235" y="111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97" name="Freeform 1201"/>
            <p:cNvSpPr>
              <a:spLocks/>
            </p:cNvSpPr>
            <p:nvPr/>
          </p:nvSpPr>
          <p:spPr bwMode="auto">
            <a:xfrm>
              <a:off x="3403" y="3103"/>
              <a:ext cx="208" cy="202"/>
            </a:xfrm>
            <a:custGeom>
              <a:avLst/>
              <a:gdLst/>
              <a:ahLst/>
              <a:cxnLst>
                <a:cxn ang="0">
                  <a:pos x="0" y="1626"/>
                </a:cxn>
                <a:cxn ang="0">
                  <a:pos x="3650" y="0"/>
                </a:cxn>
                <a:cxn ang="0">
                  <a:pos x="4569" y="1998"/>
                </a:cxn>
                <a:cxn ang="0">
                  <a:pos x="873" y="3641"/>
                </a:cxn>
                <a:cxn ang="0">
                  <a:pos x="0" y="1626"/>
                </a:cxn>
              </a:cxnLst>
              <a:rect l="0" t="0" r="r" b="b"/>
              <a:pathLst>
                <a:path w="4569" h="3641">
                  <a:moveTo>
                    <a:pt x="0" y="1626"/>
                  </a:moveTo>
                  <a:lnTo>
                    <a:pt x="3650" y="0"/>
                  </a:lnTo>
                  <a:lnTo>
                    <a:pt x="4569" y="1998"/>
                  </a:lnTo>
                  <a:lnTo>
                    <a:pt x="873" y="3641"/>
                  </a:lnTo>
                  <a:lnTo>
                    <a:pt x="0" y="1626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98" name="Freeform 1202"/>
            <p:cNvSpPr>
              <a:spLocks/>
            </p:cNvSpPr>
            <p:nvPr/>
          </p:nvSpPr>
          <p:spPr bwMode="auto">
            <a:xfrm>
              <a:off x="3385" y="3045"/>
              <a:ext cx="271" cy="393"/>
            </a:xfrm>
            <a:custGeom>
              <a:avLst/>
              <a:gdLst/>
              <a:ahLst/>
              <a:cxnLst>
                <a:cxn ang="0">
                  <a:pos x="2496" y="7056"/>
                </a:cxn>
                <a:cxn ang="0">
                  <a:pos x="5894" y="5433"/>
                </a:cxn>
                <a:cxn ang="0">
                  <a:pos x="5912" y="5421"/>
                </a:cxn>
                <a:cxn ang="0">
                  <a:pos x="5927" y="5407"/>
                </a:cxn>
                <a:cxn ang="0">
                  <a:pos x="5941" y="5389"/>
                </a:cxn>
                <a:cxn ang="0">
                  <a:pos x="5950" y="5369"/>
                </a:cxn>
                <a:cxn ang="0">
                  <a:pos x="5955" y="5348"/>
                </a:cxn>
                <a:cxn ang="0">
                  <a:pos x="5957" y="5325"/>
                </a:cxn>
                <a:cxn ang="0">
                  <a:pos x="5955" y="5303"/>
                </a:cxn>
                <a:cxn ang="0">
                  <a:pos x="5948" y="5282"/>
                </a:cxn>
                <a:cxn ang="0">
                  <a:pos x="3503" y="65"/>
                </a:cxn>
                <a:cxn ang="0">
                  <a:pos x="3492" y="47"/>
                </a:cxn>
                <a:cxn ang="0">
                  <a:pos x="3477" y="31"/>
                </a:cxn>
                <a:cxn ang="0">
                  <a:pos x="3460" y="18"/>
                </a:cxn>
                <a:cxn ang="0">
                  <a:pos x="3441" y="9"/>
                </a:cxn>
                <a:cxn ang="0">
                  <a:pos x="3420" y="3"/>
                </a:cxn>
                <a:cxn ang="0">
                  <a:pos x="3399" y="0"/>
                </a:cxn>
                <a:cxn ang="0">
                  <a:pos x="3377" y="3"/>
                </a:cxn>
                <a:cxn ang="0">
                  <a:pos x="3357" y="9"/>
                </a:cxn>
                <a:cxn ang="0">
                  <a:pos x="63" y="1487"/>
                </a:cxn>
                <a:cxn ang="0">
                  <a:pos x="45" y="1497"/>
                </a:cxn>
                <a:cxn ang="0">
                  <a:pos x="29" y="1512"/>
                </a:cxn>
                <a:cxn ang="0">
                  <a:pos x="16" y="1530"/>
                </a:cxn>
                <a:cxn ang="0">
                  <a:pos x="7" y="1550"/>
                </a:cxn>
                <a:cxn ang="0">
                  <a:pos x="2" y="1572"/>
                </a:cxn>
                <a:cxn ang="0">
                  <a:pos x="0" y="1594"/>
                </a:cxn>
                <a:cxn ang="0">
                  <a:pos x="3" y="1616"/>
                </a:cxn>
                <a:cxn ang="0">
                  <a:pos x="9" y="1637"/>
                </a:cxn>
                <a:cxn ang="0">
                  <a:pos x="2350" y="7000"/>
                </a:cxn>
                <a:cxn ang="0">
                  <a:pos x="2361" y="7018"/>
                </a:cxn>
                <a:cxn ang="0">
                  <a:pos x="2376" y="7034"/>
                </a:cxn>
                <a:cxn ang="0">
                  <a:pos x="2393" y="7048"/>
                </a:cxn>
                <a:cxn ang="0">
                  <a:pos x="2412" y="7057"/>
                </a:cxn>
                <a:cxn ang="0">
                  <a:pos x="2433" y="7064"/>
                </a:cxn>
                <a:cxn ang="0">
                  <a:pos x="2454" y="7066"/>
                </a:cxn>
                <a:cxn ang="0">
                  <a:pos x="2476" y="7064"/>
                </a:cxn>
                <a:cxn ang="0">
                  <a:pos x="2496" y="7056"/>
                </a:cxn>
              </a:cxnLst>
              <a:rect l="0" t="0" r="r" b="b"/>
              <a:pathLst>
                <a:path w="5957" h="7066">
                  <a:moveTo>
                    <a:pt x="2496" y="7056"/>
                  </a:moveTo>
                  <a:lnTo>
                    <a:pt x="5894" y="5433"/>
                  </a:lnTo>
                  <a:lnTo>
                    <a:pt x="5912" y="5421"/>
                  </a:lnTo>
                  <a:lnTo>
                    <a:pt x="5927" y="5407"/>
                  </a:lnTo>
                  <a:lnTo>
                    <a:pt x="5941" y="5389"/>
                  </a:lnTo>
                  <a:lnTo>
                    <a:pt x="5950" y="5369"/>
                  </a:lnTo>
                  <a:lnTo>
                    <a:pt x="5955" y="5348"/>
                  </a:lnTo>
                  <a:lnTo>
                    <a:pt x="5957" y="5325"/>
                  </a:lnTo>
                  <a:lnTo>
                    <a:pt x="5955" y="5303"/>
                  </a:lnTo>
                  <a:lnTo>
                    <a:pt x="5948" y="5282"/>
                  </a:lnTo>
                  <a:lnTo>
                    <a:pt x="3503" y="65"/>
                  </a:lnTo>
                  <a:lnTo>
                    <a:pt x="3492" y="47"/>
                  </a:lnTo>
                  <a:lnTo>
                    <a:pt x="3477" y="31"/>
                  </a:lnTo>
                  <a:lnTo>
                    <a:pt x="3460" y="18"/>
                  </a:lnTo>
                  <a:lnTo>
                    <a:pt x="3441" y="9"/>
                  </a:lnTo>
                  <a:lnTo>
                    <a:pt x="3420" y="3"/>
                  </a:lnTo>
                  <a:lnTo>
                    <a:pt x="3399" y="0"/>
                  </a:lnTo>
                  <a:lnTo>
                    <a:pt x="3377" y="3"/>
                  </a:lnTo>
                  <a:lnTo>
                    <a:pt x="3357" y="9"/>
                  </a:lnTo>
                  <a:lnTo>
                    <a:pt x="63" y="1487"/>
                  </a:lnTo>
                  <a:lnTo>
                    <a:pt x="45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3" y="1616"/>
                  </a:lnTo>
                  <a:lnTo>
                    <a:pt x="9" y="1637"/>
                  </a:lnTo>
                  <a:lnTo>
                    <a:pt x="2350" y="7000"/>
                  </a:lnTo>
                  <a:lnTo>
                    <a:pt x="2361" y="7018"/>
                  </a:lnTo>
                  <a:lnTo>
                    <a:pt x="2376" y="7034"/>
                  </a:lnTo>
                  <a:lnTo>
                    <a:pt x="2393" y="7048"/>
                  </a:lnTo>
                  <a:lnTo>
                    <a:pt x="2412" y="7057"/>
                  </a:lnTo>
                  <a:lnTo>
                    <a:pt x="2433" y="7064"/>
                  </a:lnTo>
                  <a:lnTo>
                    <a:pt x="2454" y="7066"/>
                  </a:lnTo>
                  <a:lnTo>
                    <a:pt x="2476" y="7064"/>
                  </a:lnTo>
                  <a:lnTo>
                    <a:pt x="2496" y="7056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99" name="Freeform 1203"/>
            <p:cNvSpPr>
              <a:spLocks/>
            </p:cNvSpPr>
            <p:nvPr/>
          </p:nvSpPr>
          <p:spPr bwMode="auto">
            <a:xfrm>
              <a:off x="3569" y="3096"/>
              <a:ext cx="51" cy="121"/>
            </a:xfrm>
            <a:custGeom>
              <a:avLst/>
              <a:gdLst/>
              <a:ahLst/>
              <a:cxnLst>
                <a:cxn ang="0">
                  <a:pos x="917" y="2127"/>
                </a:cxn>
                <a:cxn ang="0">
                  <a:pos x="0" y="131"/>
                </a:cxn>
                <a:cxn ang="0">
                  <a:pos x="33" y="0"/>
                </a:cxn>
                <a:cxn ang="0">
                  <a:pos x="70" y="14"/>
                </a:cxn>
                <a:cxn ang="0">
                  <a:pos x="106" y="29"/>
                </a:cxn>
                <a:cxn ang="0">
                  <a:pos x="143" y="44"/>
                </a:cxn>
                <a:cxn ang="0">
                  <a:pos x="180" y="61"/>
                </a:cxn>
                <a:cxn ang="0">
                  <a:pos x="217" y="78"/>
                </a:cxn>
                <a:cxn ang="0">
                  <a:pos x="252" y="96"/>
                </a:cxn>
                <a:cxn ang="0">
                  <a:pos x="288" y="116"/>
                </a:cxn>
                <a:cxn ang="0">
                  <a:pos x="324" y="136"/>
                </a:cxn>
                <a:cxn ang="0">
                  <a:pos x="358" y="159"/>
                </a:cxn>
                <a:cxn ang="0">
                  <a:pos x="393" y="181"/>
                </a:cxn>
                <a:cxn ang="0">
                  <a:pos x="428" y="204"/>
                </a:cxn>
                <a:cxn ang="0">
                  <a:pos x="461" y="228"/>
                </a:cxn>
                <a:cxn ang="0">
                  <a:pos x="495" y="252"/>
                </a:cxn>
                <a:cxn ang="0">
                  <a:pos x="528" y="279"/>
                </a:cxn>
                <a:cxn ang="0">
                  <a:pos x="560" y="305"/>
                </a:cxn>
                <a:cxn ang="0">
                  <a:pos x="592" y="333"/>
                </a:cxn>
                <a:cxn ang="0">
                  <a:pos x="624" y="361"/>
                </a:cxn>
                <a:cxn ang="0">
                  <a:pos x="654" y="389"/>
                </a:cxn>
                <a:cxn ang="0">
                  <a:pos x="684" y="419"/>
                </a:cxn>
                <a:cxn ang="0">
                  <a:pos x="713" y="450"/>
                </a:cxn>
                <a:cxn ang="0">
                  <a:pos x="742" y="481"/>
                </a:cxn>
                <a:cxn ang="0">
                  <a:pos x="769" y="513"/>
                </a:cxn>
                <a:cxn ang="0">
                  <a:pos x="796" y="545"/>
                </a:cxn>
                <a:cxn ang="0">
                  <a:pos x="822" y="578"/>
                </a:cxn>
                <a:cxn ang="0">
                  <a:pos x="847" y="612"/>
                </a:cxn>
                <a:cxn ang="0">
                  <a:pos x="871" y="647"/>
                </a:cxn>
                <a:cxn ang="0">
                  <a:pos x="895" y="681"/>
                </a:cxn>
                <a:cxn ang="0">
                  <a:pos x="917" y="717"/>
                </a:cxn>
                <a:cxn ang="0">
                  <a:pos x="939" y="754"/>
                </a:cxn>
                <a:cxn ang="0">
                  <a:pos x="959" y="791"/>
                </a:cxn>
                <a:cxn ang="0">
                  <a:pos x="979" y="828"/>
                </a:cxn>
                <a:cxn ang="0">
                  <a:pos x="997" y="866"/>
                </a:cxn>
                <a:cxn ang="0">
                  <a:pos x="1026" y="938"/>
                </a:cxn>
                <a:cxn ang="0">
                  <a:pos x="1053" y="1015"/>
                </a:cxn>
                <a:cxn ang="0">
                  <a:pos x="1075" y="1096"/>
                </a:cxn>
                <a:cxn ang="0">
                  <a:pos x="1095" y="1180"/>
                </a:cxn>
                <a:cxn ang="0">
                  <a:pos x="1110" y="1267"/>
                </a:cxn>
                <a:cxn ang="0">
                  <a:pos x="1121" y="1356"/>
                </a:cxn>
                <a:cxn ang="0">
                  <a:pos x="1130" y="1446"/>
                </a:cxn>
                <a:cxn ang="0">
                  <a:pos x="1134" y="1536"/>
                </a:cxn>
                <a:cxn ang="0">
                  <a:pos x="1134" y="1626"/>
                </a:cxn>
                <a:cxn ang="0">
                  <a:pos x="1131" y="1716"/>
                </a:cxn>
                <a:cxn ang="0">
                  <a:pos x="1122" y="1802"/>
                </a:cxn>
                <a:cxn ang="0">
                  <a:pos x="1111" y="1886"/>
                </a:cxn>
                <a:cxn ang="0">
                  <a:pos x="1096" y="1967"/>
                </a:cxn>
                <a:cxn ang="0">
                  <a:pos x="1076" y="2044"/>
                </a:cxn>
                <a:cxn ang="0">
                  <a:pos x="1053" y="2115"/>
                </a:cxn>
                <a:cxn ang="0">
                  <a:pos x="1025" y="2180"/>
                </a:cxn>
                <a:cxn ang="0">
                  <a:pos x="917" y="2127"/>
                </a:cxn>
              </a:cxnLst>
              <a:rect l="0" t="0" r="r" b="b"/>
              <a:pathLst>
                <a:path w="1134" h="2180">
                  <a:moveTo>
                    <a:pt x="917" y="2127"/>
                  </a:moveTo>
                  <a:lnTo>
                    <a:pt x="0" y="131"/>
                  </a:lnTo>
                  <a:lnTo>
                    <a:pt x="33" y="0"/>
                  </a:lnTo>
                  <a:lnTo>
                    <a:pt x="70" y="14"/>
                  </a:lnTo>
                  <a:lnTo>
                    <a:pt x="106" y="29"/>
                  </a:lnTo>
                  <a:lnTo>
                    <a:pt x="143" y="44"/>
                  </a:lnTo>
                  <a:lnTo>
                    <a:pt x="180" y="61"/>
                  </a:lnTo>
                  <a:lnTo>
                    <a:pt x="217" y="78"/>
                  </a:lnTo>
                  <a:lnTo>
                    <a:pt x="252" y="96"/>
                  </a:lnTo>
                  <a:lnTo>
                    <a:pt x="288" y="116"/>
                  </a:lnTo>
                  <a:lnTo>
                    <a:pt x="324" y="136"/>
                  </a:lnTo>
                  <a:lnTo>
                    <a:pt x="358" y="159"/>
                  </a:lnTo>
                  <a:lnTo>
                    <a:pt x="393" y="181"/>
                  </a:lnTo>
                  <a:lnTo>
                    <a:pt x="428" y="204"/>
                  </a:lnTo>
                  <a:lnTo>
                    <a:pt x="461" y="228"/>
                  </a:lnTo>
                  <a:lnTo>
                    <a:pt x="495" y="252"/>
                  </a:lnTo>
                  <a:lnTo>
                    <a:pt x="528" y="279"/>
                  </a:lnTo>
                  <a:lnTo>
                    <a:pt x="560" y="305"/>
                  </a:lnTo>
                  <a:lnTo>
                    <a:pt x="592" y="333"/>
                  </a:lnTo>
                  <a:lnTo>
                    <a:pt x="624" y="361"/>
                  </a:lnTo>
                  <a:lnTo>
                    <a:pt x="654" y="389"/>
                  </a:lnTo>
                  <a:lnTo>
                    <a:pt x="684" y="419"/>
                  </a:lnTo>
                  <a:lnTo>
                    <a:pt x="713" y="450"/>
                  </a:lnTo>
                  <a:lnTo>
                    <a:pt x="742" y="481"/>
                  </a:lnTo>
                  <a:lnTo>
                    <a:pt x="769" y="513"/>
                  </a:lnTo>
                  <a:lnTo>
                    <a:pt x="796" y="545"/>
                  </a:lnTo>
                  <a:lnTo>
                    <a:pt x="822" y="578"/>
                  </a:lnTo>
                  <a:lnTo>
                    <a:pt x="847" y="612"/>
                  </a:lnTo>
                  <a:lnTo>
                    <a:pt x="871" y="647"/>
                  </a:lnTo>
                  <a:lnTo>
                    <a:pt x="895" y="681"/>
                  </a:lnTo>
                  <a:lnTo>
                    <a:pt x="917" y="717"/>
                  </a:lnTo>
                  <a:lnTo>
                    <a:pt x="939" y="754"/>
                  </a:lnTo>
                  <a:lnTo>
                    <a:pt x="959" y="791"/>
                  </a:lnTo>
                  <a:lnTo>
                    <a:pt x="979" y="828"/>
                  </a:lnTo>
                  <a:lnTo>
                    <a:pt x="997" y="866"/>
                  </a:lnTo>
                  <a:lnTo>
                    <a:pt x="1026" y="938"/>
                  </a:lnTo>
                  <a:lnTo>
                    <a:pt x="1053" y="1015"/>
                  </a:lnTo>
                  <a:lnTo>
                    <a:pt x="1075" y="1096"/>
                  </a:lnTo>
                  <a:lnTo>
                    <a:pt x="1095" y="1180"/>
                  </a:lnTo>
                  <a:lnTo>
                    <a:pt x="1110" y="1267"/>
                  </a:lnTo>
                  <a:lnTo>
                    <a:pt x="1121" y="1356"/>
                  </a:lnTo>
                  <a:lnTo>
                    <a:pt x="1130" y="1446"/>
                  </a:lnTo>
                  <a:lnTo>
                    <a:pt x="1134" y="1536"/>
                  </a:lnTo>
                  <a:lnTo>
                    <a:pt x="1134" y="1626"/>
                  </a:lnTo>
                  <a:lnTo>
                    <a:pt x="1131" y="1716"/>
                  </a:lnTo>
                  <a:lnTo>
                    <a:pt x="1122" y="1802"/>
                  </a:lnTo>
                  <a:lnTo>
                    <a:pt x="1111" y="1886"/>
                  </a:lnTo>
                  <a:lnTo>
                    <a:pt x="1096" y="1967"/>
                  </a:lnTo>
                  <a:lnTo>
                    <a:pt x="1076" y="2044"/>
                  </a:lnTo>
                  <a:lnTo>
                    <a:pt x="1053" y="2115"/>
                  </a:lnTo>
                  <a:lnTo>
                    <a:pt x="1025" y="2180"/>
                  </a:lnTo>
                  <a:lnTo>
                    <a:pt x="917" y="2127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500" name="Freeform 1204"/>
            <p:cNvSpPr>
              <a:spLocks/>
            </p:cNvSpPr>
            <p:nvPr/>
          </p:nvSpPr>
          <p:spPr bwMode="auto">
            <a:xfrm>
              <a:off x="3378" y="3082"/>
              <a:ext cx="207" cy="202"/>
            </a:xfrm>
            <a:custGeom>
              <a:avLst/>
              <a:gdLst/>
              <a:ahLst/>
              <a:cxnLst>
                <a:cxn ang="0">
                  <a:pos x="0" y="1625"/>
                </a:cxn>
                <a:cxn ang="0">
                  <a:pos x="3650" y="0"/>
                </a:cxn>
                <a:cxn ang="0">
                  <a:pos x="4569" y="1997"/>
                </a:cxn>
                <a:cxn ang="0">
                  <a:pos x="873" y="3641"/>
                </a:cxn>
                <a:cxn ang="0">
                  <a:pos x="0" y="1625"/>
                </a:cxn>
              </a:cxnLst>
              <a:rect l="0" t="0" r="r" b="b"/>
              <a:pathLst>
                <a:path w="4569" h="3641">
                  <a:moveTo>
                    <a:pt x="0" y="1625"/>
                  </a:moveTo>
                  <a:lnTo>
                    <a:pt x="3650" y="0"/>
                  </a:lnTo>
                  <a:lnTo>
                    <a:pt x="4569" y="1997"/>
                  </a:lnTo>
                  <a:lnTo>
                    <a:pt x="873" y="3641"/>
                  </a:lnTo>
                  <a:lnTo>
                    <a:pt x="0" y="1625"/>
                  </a:lnTo>
                  <a:close/>
                </a:path>
              </a:pathLst>
            </a:custGeom>
            <a:solidFill>
              <a:srgbClr val="54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501" name="Freeform 1205"/>
            <p:cNvSpPr>
              <a:spLocks/>
            </p:cNvSpPr>
            <p:nvPr/>
          </p:nvSpPr>
          <p:spPr bwMode="auto">
            <a:xfrm>
              <a:off x="3360" y="3024"/>
              <a:ext cx="271" cy="393"/>
            </a:xfrm>
            <a:custGeom>
              <a:avLst/>
              <a:gdLst/>
              <a:ahLst/>
              <a:cxnLst>
                <a:cxn ang="0">
                  <a:pos x="2497" y="7056"/>
                </a:cxn>
                <a:cxn ang="0">
                  <a:pos x="5894" y="5432"/>
                </a:cxn>
                <a:cxn ang="0">
                  <a:pos x="5912" y="5421"/>
                </a:cxn>
                <a:cxn ang="0">
                  <a:pos x="5928" y="5406"/>
                </a:cxn>
                <a:cxn ang="0">
                  <a:pos x="5941" y="5388"/>
                </a:cxn>
                <a:cxn ang="0">
                  <a:pos x="5950" y="5368"/>
                </a:cxn>
                <a:cxn ang="0">
                  <a:pos x="5955" y="5347"/>
                </a:cxn>
                <a:cxn ang="0">
                  <a:pos x="5957" y="5325"/>
                </a:cxn>
                <a:cxn ang="0">
                  <a:pos x="5955" y="5303"/>
                </a:cxn>
                <a:cxn ang="0">
                  <a:pos x="5948" y="5282"/>
                </a:cxn>
                <a:cxn ang="0">
                  <a:pos x="3503" y="64"/>
                </a:cxn>
                <a:cxn ang="0">
                  <a:pos x="3492" y="46"/>
                </a:cxn>
                <a:cxn ang="0">
                  <a:pos x="3477" y="31"/>
                </a:cxn>
                <a:cxn ang="0">
                  <a:pos x="3460" y="18"/>
                </a:cxn>
                <a:cxn ang="0">
                  <a:pos x="3441" y="8"/>
                </a:cxn>
                <a:cxn ang="0">
                  <a:pos x="3420" y="2"/>
                </a:cxn>
                <a:cxn ang="0">
                  <a:pos x="3399" y="0"/>
                </a:cxn>
                <a:cxn ang="0">
                  <a:pos x="3377" y="2"/>
                </a:cxn>
                <a:cxn ang="0">
                  <a:pos x="3357" y="8"/>
                </a:cxn>
                <a:cxn ang="0">
                  <a:pos x="63" y="1486"/>
                </a:cxn>
                <a:cxn ang="0">
                  <a:pos x="45" y="1497"/>
                </a:cxn>
                <a:cxn ang="0">
                  <a:pos x="30" y="1512"/>
                </a:cxn>
                <a:cxn ang="0">
                  <a:pos x="16" y="1530"/>
                </a:cxn>
                <a:cxn ang="0">
                  <a:pos x="7" y="1550"/>
                </a:cxn>
                <a:cxn ang="0">
                  <a:pos x="2" y="1572"/>
                </a:cxn>
                <a:cxn ang="0">
                  <a:pos x="0" y="1594"/>
                </a:cxn>
                <a:cxn ang="0">
                  <a:pos x="3" y="1615"/>
                </a:cxn>
                <a:cxn ang="0">
                  <a:pos x="9" y="1636"/>
                </a:cxn>
                <a:cxn ang="0">
                  <a:pos x="2351" y="6999"/>
                </a:cxn>
                <a:cxn ang="0">
                  <a:pos x="2362" y="7018"/>
                </a:cxn>
                <a:cxn ang="0">
                  <a:pos x="2377" y="7034"/>
                </a:cxn>
                <a:cxn ang="0">
                  <a:pos x="2394" y="7048"/>
                </a:cxn>
                <a:cxn ang="0">
                  <a:pos x="2413" y="7057"/>
                </a:cxn>
                <a:cxn ang="0">
                  <a:pos x="2434" y="7063"/>
                </a:cxn>
                <a:cxn ang="0">
                  <a:pos x="2455" y="7065"/>
                </a:cxn>
                <a:cxn ang="0">
                  <a:pos x="2477" y="7063"/>
                </a:cxn>
                <a:cxn ang="0">
                  <a:pos x="2497" y="7056"/>
                </a:cxn>
              </a:cxnLst>
              <a:rect l="0" t="0" r="r" b="b"/>
              <a:pathLst>
                <a:path w="5957" h="7065">
                  <a:moveTo>
                    <a:pt x="2497" y="7056"/>
                  </a:moveTo>
                  <a:lnTo>
                    <a:pt x="5894" y="5432"/>
                  </a:lnTo>
                  <a:lnTo>
                    <a:pt x="5912" y="5421"/>
                  </a:lnTo>
                  <a:lnTo>
                    <a:pt x="5928" y="5406"/>
                  </a:lnTo>
                  <a:lnTo>
                    <a:pt x="5941" y="5388"/>
                  </a:lnTo>
                  <a:lnTo>
                    <a:pt x="5950" y="5368"/>
                  </a:lnTo>
                  <a:lnTo>
                    <a:pt x="5955" y="5347"/>
                  </a:lnTo>
                  <a:lnTo>
                    <a:pt x="5957" y="5325"/>
                  </a:lnTo>
                  <a:lnTo>
                    <a:pt x="5955" y="5303"/>
                  </a:lnTo>
                  <a:lnTo>
                    <a:pt x="5948" y="5282"/>
                  </a:lnTo>
                  <a:lnTo>
                    <a:pt x="3503" y="64"/>
                  </a:lnTo>
                  <a:lnTo>
                    <a:pt x="3492" y="46"/>
                  </a:lnTo>
                  <a:lnTo>
                    <a:pt x="3477" y="31"/>
                  </a:lnTo>
                  <a:lnTo>
                    <a:pt x="3460" y="18"/>
                  </a:lnTo>
                  <a:lnTo>
                    <a:pt x="3441" y="8"/>
                  </a:lnTo>
                  <a:lnTo>
                    <a:pt x="3420" y="2"/>
                  </a:lnTo>
                  <a:lnTo>
                    <a:pt x="3399" y="0"/>
                  </a:lnTo>
                  <a:lnTo>
                    <a:pt x="3377" y="2"/>
                  </a:lnTo>
                  <a:lnTo>
                    <a:pt x="3357" y="8"/>
                  </a:lnTo>
                  <a:lnTo>
                    <a:pt x="63" y="1486"/>
                  </a:lnTo>
                  <a:lnTo>
                    <a:pt x="45" y="1497"/>
                  </a:lnTo>
                  <a:lnTo>
                    <a:pt x="30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3" y="1615"/>
                  </a:lnTo>
                  <a:lnTo>
                    <a:pt x="9" y="1636"/>
                  </a:lnTo>
                  <a:lnTo>
                    <a:pt x="2351" y="6999"/>
                  </a:lnTo>
                  <a:lnTo>
                    <a:pt x="2362" y="7018"/>
                  </a:lnTo>
                  <a:lnTo>
                    <a:pt x="2377" y="7034"/>
                  </a:lnTo>
                  <a:lnTo>
                    <a:pt x="2394" y="7048"/>
                  </a:lnTo>
                  <a:lnTo>
                    <a:pt x="2413" y="7057"/>
                  </a:lnTo>
                  <a:lnTo>
                    <a:pt x="2434" y="7063"/>
                  </a:lnTo>
                  <a:lnTo>
                    <a:pt x="2455" y="7065"/>
                  </a:lnTo>
                  <a:lnTo>
                    <a:pt x="2477" y="7063"/>
                  </a:lnTo>
                  <a:lnTo>
                    <a:pt x="2497" y="705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502" name="Freeform 1206"/>
            <p:cNvSpPr>
              <a:spLocks/>
            </p:cNvSpPr>
            <p:nvPr/>
          </p:nvSpPr>
          <p:spPr bwMode="auto">
            <a:xfrm>
              <a:off x="3360" y="3024"/>
              <a:ext cx="162" cy="99"/>
            </a:xfrm>
            <a:custGeom>
              <a:avLst/>
              <a:gdLst/>
              <a:ahLst/>
              <a:cxnLst>
                <a:cxn ang="0">
                  <a:pos x="3562" y="183"/>
                </a:cxn>
                <a:cxn ang="0">
                  <a:pos x="3502" y="64"/>
                </a:cxn>
                <a:cxn ang="0">
                  <a:pos x="3491" y="46"/>
                </a:cxn>
                <a:cxn ang="0">
                  <a:pos x="3476" y="31"/>
                </a:cxn>
                <a:cxn ang="0">
                  <a:pos x="3459" y="18"/>
                </a:cxn>
                <a:cxn ang="0">
                  <a:pos x="3440" y="8"/>
                </a:cxn>
                <a:cxn ang="0">
                  <a:pos x="3418" y="2"/>
                </a:cxn>
                <a:cxn ang="0">
                  <a:pos x="3397" y="0"/>
                </a:cxn>
                <a:cxn ang="0">
                  <a:pos x="3376" y="2"/>
                </a:cxn>
                <a:cxn ang="0">
                  <a:pos x="3356" y="8"/>
                </a:cxn>
                <a:cxn ang="0">
                  <a:pos x="62" y="1486"/>
                </a:cxn>
                <a:cxn ang="0">
                  <a:pos x="44" y="1497"/>
                </a:cxn>
                <a:cxn ang="0">
                  <a:pos x="29" y="1512"/>
                </a:cxn>
                <a:cxn ang="0">
                  <a:pos x="16" y="1530"/>
                </a:cxn>
                <a:cxn ang="0">
                  <a:pos x="7" y="1550"/>
                </a:cxn>
                <a:cxn ang="0">
                  <a:pos x="2" y="1572"/>
                </a:cxn>
                <a:cxn ang="0">
                  <a:pos x="0" y="1594"/>
                </a:cxn>
                <a:cxn ang="0">
                  <a:pos x="2" y="1615"/>
                </a:cxn>
                <a:cxn ang="0">
                  <a:pos x="8" y="1636"/>
                </a:cxn>
                <a:cxn ang="0">
                  <a:pos x="68" y="1773"/>
                </a:cxn>
                <a:cxn ang="0">
                  <a:pos x="3562" y="183"/>
                </a:cxn>
              </a:cxnLst>
              <a:rect l="0" t="0" r="r" b="b"/>
              <a:pathLst>
                <a:path w="3562" h="1773">
                  <a:moveTo>
                    <a:pt x="3562" y="183"/>
                  </a:move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68" y="1773"/>
                  </a:lnTo>
                  <a:lnTo>
                    <a:pt x="3562" y="183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503" name="Freeform 1207"/>
            <p:cNvSpPr>
              <a:spLocks/>
            </p:cNvSpPr>
            <p:nvPr/>
          </p:nvSpPr>
          <p:spPr bwMode="auto">
            <a:xfrm>
              <a:off x="3360" y="3024"/>
              <a:ext cx="161" cy="97"/>
            </a:xfrm>
            <a:custGeom>
              <a:avLst/>
              <a:gdLst/>
              <a:ahLst/>
              <a:cxnLst>
                <a:cxn ang="0">
                  <a:pos x="3545" y="153"/>
                </a:cxn>
                <a:cxn ang="0">
                  <a:pos x="3538" y="137"/>
                </a:cxn>
                <a:cxn ang="0">
                  <a:pos x="3529" y="120"/>
                </a:cxn>
                <a:cxn ang="0">
                  <a:pos x="3514" y="90"/>
                </a:cxn>
                <a:cxn ang="0">
                  <a:pos x="3491" y="46"/>
                </a:cxn>
                <a:cxn ang="0">
                  <a:pos x="3459" y="18"/>
                </a:cxn>
                <a:cxn ang="0">
                  <a:pos x="3418" y="2"/>
                </a:cxn>
                <a:cxn ang="0">
                  <a:pos x="3376" y="2"/>
                </a:cxn>
                <a:cxn ang="0">
                  <a:pos x="3257" y="53"/>
                </a:cxn>
                <a:cxn ang="0">
                  <a:pos x="3083" y="131"/>
                </a:cxn>
                <a:cxn ang="0">
                  <a:pos x="2932" y="198"/>
                </a:cxn>
                <a:cxn ang="0">
                  <a:pos x="2800" y="258"/>
                </a:cxn>
                <a:cxn ang="0">
                  <a:pos x="2681" y="312"/>
                </a:cxn>
                <a:cxn ang="0">
                  <a:pos x="2565" y="364"/>
                </a:cxn>
                <a:cxn ang="0">
                  <a:pos x="2450" y="415"/>
                </a:cxn>
                <a:cxn ang="0">
                  <a:pos x="2327" y="471"/>
                </a:cxn>
                <a:cxn ang="0">
                  <a:pos x="2189" y="532"/>
                </a:cxn>
                <a:cxn ang="0">
                  <a:pos x="2031" y="603"/>
                </a:cxn>
                <a:cxn ang="0">
                  <a:pos x="1846" y="686"/>
                </a:cxn>
                <a:cxn ang="0">
                  <a:pos x="1628" y="784"/>
                </a:cxn>
                <a:cxn ang="0">
                  <a:pos x="1370" y="899"/>
                </a:cxn>
                <a:cxn ang="0">
                  <a:pos x="1066" y="1036"/>
                </a:cxn>
                <a:cxn ang="0">
                  <a:pos x="710" y="1195"/>
                </a:cxn>
                <a:cxn ang="0">
                  <a:pos x="294" y="1382"/>
                </a:cxn>
                <a:cxn ang="0">
                  <a:pos x="44" y="1497"/>
                </a:cxn>
                <a:cxn ang="0">
                  <a:pos x="16" y="1530"/>
                </a:cxn>
                <a:cxn ang="0">
                  <a:pos x="2" y="1572"/>
                </a:cxn>
                <a:cxn ang="0">
                  <a:pos x="2" y="1615"/>
                </a:cxn>
                <a:cxn ang="0">
                  <a:pos x="14" y="1648"/>
                </a:cxn>
                <a:cxn ang="0">
                  <a:pos x="21" y="1665"/>
                </a:cxn>
                <a:cxn ang="0">
                  <a:pos x="31" y="1685"/>
                </a:cxn>
                <a:cxn ang="0">
                  <a:pos x="46" y="1719"/>
                </a:cxn>
                <a:cxn ang="0">
                  <a:pos x="162" y="1700"/>
                </a:cxn>
                <a:cxn ang="0">
                  <a:pos x="348" y="1616"/>
                </a:cxn>
                <a:cxn ang="0">
                  <a:pos x="508" y="1543"/>
                </a:cxn>
                <a:cxn ang="0">
                  <a:pos x="648" y="1480"/>
                </a:cxn>
                <a:cxn ang="0">
                  <a:pos x="776" y="1422"/>
                </a:cxn>
                <a:cxn ang="0">
                  <a:pos x="898" y="1367"/>
                </a:cxn>
                <a:cxn ang="0">
                  <a:pos x="1021" y="1311"/>
                </a:cxn>
                <a:cxn ang="0">
                  <a:pos x="1153" y="1251"/>
                </a:cxn>
                <a:cxn ang="0">
                  <a:pos x="1299" y="1186"/>
                </a:cxn>
                <a:cxn ang="0">
                  <a:pos x="1466" y="1110"/>
                </a:cxn>
                <a:cxn ang="0">
                  <a:pos x="1662" y="1020"/>
                </a:cxn>
                <a:cxn ang="0">
                  <a:pos x="1892" y="916"/>
                </a:cxn>
                <a:cxn ang="0">
                  <a:pos x="2166" y="792"/>
                </a:cxn>
                <a:cxn ang="0">
                  <a:pos x="2488" y="646"/>
                </a:cxn>
                <a:cxn ang="0">
                  <a:pos x="2864" y="474"/>
                </a:cxn>
                <a:cxn ang="0">
                  <a:pos x="3304" y="275"/>
                </a:cxn>
              </a:cxnLst>
              <a:rect l="0" t="0" r="r" b="b"/>
              <a:pathLst>
                <a:path w="3550" h="1748">
                  <a:moveTo>
                    <a:pt x="3550" y="163"/>
                  </a:moveTo>
                  <a:lnTo>
                    <a:pt x="3545" y="153"/>
                  </a:lnTo>
                  <a:lnTo>
                    <a:pt x="3541" y="144"/>
                  </a:lnTo>
                  <a:lnTo>
                    <a:pt x="3538" y="137"/>
                  </a:lnTo>
                  <a:lnTo>
                    <a:pt x="3533" y="130"/>
                  </a:lnTo>
                  <a:lnTo>
                    <a:pt x="3529" y="120"/>
                  </a:lnTo>
                  <a:lnTo>
                    <a:pt x="3523" y="108"/>
                  </a:lnTo>
                  <a:lnTo>
                    <a:pt x="3514" y="90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4" y="1648"/>
                  </a:lnTo>
                  <a:lnTo>
                    <a:pt x="18" y="1657"/>
                  </a:lnTo>
                  <a:lnTo>
                    <a:pt x="21" y="1665"/>
                  </a:lnTo>
                  <a:lnTo>
                    <a:pt x="26" y="1673"/>
                  </a:lnTo>
                  <a:lnTo>
                    <a:pt x="31" y="1685"/>
                  </a:lnTo>
                  <a:lnTo>
                    <a:pt x="37" y="1699"/>
                  </a:lnTo>
                  <a:lnTo>
                    <a:pt x="46" y="1719"/>
                  </a:lnTo>
                  <a:lnTo>
                    <a:pt x="57" y="1748"/>
                  </a:lnTo>
                  <a:lnTo>
                    <a:pt x="162" y="1700"/>
                  </a:lnTo>
                  <a:lnTo>
                    <a:pt x="259" y="1656"/>
                  </a:lnTo>
                  <a:lnTo>
                    <a:pt x="348" y="1616"/>
                  </a:lnTo>
                  <a:lnTo>
                    <a:pt x="430" y="1579"/>
                  </a:lnTo>
                  <a:lnTo>
                    <a:pt x="508" y="1543"/>
                  </a:lnTo>
                  <a:lnTo>
                    <a:pt x="579" y="1511"/>
                  </a:lnTo>
                  <a:lnTo>
                    <a:pt x="648" y="1480"/>
                  </a:lnTo>
                  <a:lnTo>
                    <a:pt x="713" y="1451"/>
                  </a:lnTo>
                  <a:lnTo>
                    <a:pt x="776" y="1422"/>
                  </a:lnTo>
                  <a:lnTo>
                    <a:pt x="837" y="1395"/>
                  </a:lnTo>
                  <a:lnTo>
                    <a:pt x="898" y="1367"/>
                  </a:lnTo>
                  <a:lnTo>
                    <a:pt x="959" y="1340"/>
                  </a:lnTo>
                  <a:lnTo>
                    <a:pt x="1021" y="1311"/>
                  </a:lnTo>
                  <a:lnTo>
                    <a:pt x="1085" y="1282"/>
                  </a:lnTo>
                  <a:lnTo>
                    <a:pt x="1153" y="1251"/>
                  </a:lnTo>
                  <a:lnTo>
                    <a:pt x="1223" y="1220"/>
                  </a:lnTo>
                  <a:lnTo>
                    <a:pt x="1299" y="1186"/>
                  </a:lnTo>
                  <a:lnTo>
                    <a:pt x="1379" y="1149"/>
                  </a:lnTo>
                  <a:lnTo>
                    <a:pt x="1466" y="1110"/>
                  </a:lnTo>
                  <a:lnTo>
                    <a:pt x="1560" y="1067"/>
                  </a:lnTo>
                  <a:lnTo>
                    <a:pt x="1662" y="1020"/>
                  </a:lnTo>
                  <a:lnTo>
                    <a:pt x="1772" y="971"/>
                  </a:lnTo>
                  <a:lnTo>
                    <a:pt x="1892" y="916"/>
                  </a:lnTo>
                  <a:lnTo>
                    <a:pt x="2024" y="857"/>
                  </a:lnTo>
                  <a:lnTo>
                    <a:pt x="2166" y="792"/>
                  </a:lnTo>
                  <a:lnTo>
                    <a:pt x="2320" y="722"/>
                  </a:lnTo>
                  <a:lnTo>
                    <a:pt x="2488" y="646"/>
                  </a:lnTo>
                  <a:lnTo>
                    <a:pt x="2668" y="564"/>
                  </a:lnTo>
                  <a:lnTo>
                    <a:pt x="2864" y="474"/>
                  </a:lnTo>
                  <a:lnTo>
                    <a:pt x="3075" y="378"/>
                  </a:lnTo>
                  <a:lnTo>
                    <a:pt x="3304" y="275"/>
                  </a:lnTo>
                  <a:lnTo>
                    <a:pt x="3550" y="163"/>
                  </a:lnTo>
                  <a:close/>
                </a:path>
              </a:pathLst>
            </a:custGeom>
            <a:solidFill>
              <a:srgbClr val="BFC7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504" name="Freeform 1208"/>
            <p:cNvSpPr>
              <a:spLocks/>
            </p:cNvSpPr>
            <p:nvPr/>
          </p:nvSpPr>
          <p:spPr bwMode="auto">
            <a:xfrm>
              <a:off x="3360" y="3024"/>
              <a:ext cx="161" cy="96"/>
            </a:xfrm>
            <a:custGeom>
              <a:avLst/>
              <a:gdLst/>
              <a:ahLst/>
              <a:cxnLst>
                <a:cxn ang="0">
                  <a:pos x="3534" y="135"/>
                </a:cxn>
                <a:cxn ang="0">
                  <a:pos x="3529" y="123"/>
                </a:cxn>
                <a:cxn ang="0">
                  <a:pos x="3523" y="110"/>
                </a:cxn>
                <a:cxn ang="0">
                  <a:pos x="3511" y="84"/>
                </a:cxn>
                <a:cxn ang="0">
                  <a:pos x="3491" y="46"/>
                </a:cxn>
                <a:cxn ang="0">
                  <a:pos x="3459" y="18"/>
                </a:cxn>
                <a:cxn ang="0">
                  <a:pos x="3418" y="2"/>
                </a:cxn>
                <a:cxn ang="0">
                  <a:pos x="3376" y="2"/>
                </a:cxn>
                <a:cxn ang="0">
                  <a:pos x="3257" y="53"/>
                </a:cxn>
                <a:cxn ang="0">
                  <a:pos x="3083" y="131"/>
                </a:cxn>
                <a:cxn ang="0">
                  <a:pos x="2932" y="198"/>
                </a:cxn>
                <a:cxn ang="0">
                  <a:pos x="2800" y="258"/>
                </a:cxn>
                <a:cxn ang="0">
                  <a:pos x="2681" y="312"/>
                </a:cxn>
                <a:cxn ang="0">
                  <a:pos x="2565" y="364"/>
                </a:cxn>
                <a:cxn ang="0">
                  <a:pos x="2450" y="415"/>
                </a:cxn>
                <a:cxn ang="0">
                  <a:pos x="2327" y="471"/>
                </a:cxn>
                <a:cxn ang="0">
                  <a:pos x="2189" y="532"/>
                </a:cxn>
                <a:cxn ang="0">
                  <a:pos x="2031" y="603"/>
                </a:cxn>
                <a:cxn ang="0">
                  <a:pos x="1846" y="686"/>
                </a:cxn>
                <a:cxn ang="0">
                  <a:pos x="1628" y="784"/>
                </a:cxn>
                <a:cxn ang="0">
                  <a:pos x="1370" y="899"/>
                </a:cxn>
                <a:cxn ang="0">
                  <a:pos x="1066" y="1036"/>
                </a:cxn>
                <a:cxn ang="0">
                  <a:pos x="710" y="1195"/>
                </a:cxn>
                <a:cxn ang="0">
                  <a:pos x="294" y="1382"/>
                </a:cxn>
                <a:cxn ang="0">
                  <a:pos x="44" y="1497"/>
                </a:cxn>
                <a:cxn ang="0">
                  <a:pos x="16" y="1530"/>
                </a:cxn>
                <a:cxn ang="0">
                  <a:pos x="2" y="1572"/>
                </a:cxn>
                <a:cxn ang="0">
                  <a:pos x="2" y="1615"/>
                </a:cxn>
                <a:cxn ang="0">
                  <a:pos x="13" y="1646"/>
                </a:cxn>
                <a:cxn ang="0">
                  <a:pos x="19" y="1658"/>
                </a:cxn>
                <a:cxn ang="0">
                  <a:pos x="26" y="1674"/>
                </a:cxn>
                <a:cxn ang="0">
                  <a:pos x="37" y="1702"/>
                </a:cxn>
                <a:cxn ang="0">
                  <a:pos x="151" y="1676"/>
                </a:cxn>
                <a:cxn ang="0">
                  <a:pos x="337" y="1592"/>
                </a:cxn>
                <a:cxn ang="0">
                  <a:pos x="497" y="1520"/>
                </a:cxn>
                <a:cxn ang="0">
                  <a:pos x="637" y="1457"/>
                </a:cxn>
                <a:cxn ang="0">
                  <a:pos x="765" y="1399"/>
                </a:cxn>
                <a:cxn ang="0">
                  <a:pos x="886" y="1344"/>
                </a:cxn>
                <a:cxn ang="0">
                  <a:pos x="1010" y="1288"/>
                </a:cxn>
                <a:cxn ang="0">
                  <a:pos x="1141" y="1229"/>
                </a:cxn>
                <a:cxn ang="0">
                  <a:pos x="1287" y="1163"/>
                </a:cxn>
                <a:cxn ang="0">
                  <a:pos x="1455" y="1087"/>
                </a:cxn>
                <a:cxn ang="0">
                  <a:pos x="1650" y="998"/>
                </a:cxn>
                <a:cxn ang="0">
                  <a:pos x="1881" y="894"/>
                </a:cxn>
                <a:cxn ang="0">
                  <a:pos x="2154" y="771"/>
                </a:cxn>
                <a:cxn ang="0">
                  <a:pos x="2477" y="625"/>
                </a:cxn>
                <a:cxn ang="0">
                  <a:pos x="2853" y="453"/>
                </a:cxn>
                <a:cxn ang="0">
                  <a:pos x="3293" y="254"/>
                </a:cxn>
              </a:cxnLst>
              <a:rect l="0" t="0" r="r" b="b"/>
              <a:pathLst>
                <a:path w="3539" h="1724">
                  <a:moveTo>
                    <a:pt x="3539" y="143"/>
                  </a:moveTo>
                  <a:lnTo>
                    <a:pt x="3534" y="135"/>
                  </a:lnTo>
                  <a:lnTo>
                    <a:pt x="3531" y="129"/>
                  </a:lnTo>
                  <a:lnTo>
                    <a:pt x="3529" y="123"/>
                  </a:lnTo>
                  <a:lnTo>
                    <a:pt x="3526" y="117"/>
                  </a:lnTo>
                  <a:lnTo>
                    <a:pt x="3523" y="110"/>
                  </a:lnTo>
                  <a:lnTo>
                    <a:pt x="3518" y="99"/>
                  </a:lnTo>
                  <a:lnTo>
                    <a:pt x="3511" y="84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3" y="1646"/>
                  </a:lnTo>
                  <a:lnTo>
                    <a:pt x="16" y="1652"/>
                  </a:lnTo>
                  <a:lnTo>
                    <a:pt x="19" y="1658"/>
                  </a:lnTo>
                  <a:lnTo>
                    <a:pt x="22" y="1666"/>
                  </a:lnTo>
                  <a:lnTo>
                    <a:pt x="26" y="1674"/>
                  </a:lnTo>
                  <a:lnTo>
                    <a:pt x="31" y="1686"/>
                  </a:lnTo>
                  <a:lnTo>
                    <a:pt x="37" y="1702"/>
                  </a:lnTo>
                  <a:lnTo>
                    <a:pt x="46" y="1724"/>
                  </a:lnTo>
                  <a:lnTo>
                    <a:pt x="151" y="1676"/>
                  </a:lnTo>
                  <a:lnTo>
                    <a:pt x="248" y="1633"/>
                  </a:lnTo>
                  <a:lnTo>
                    <a:pt x="337" y="1592"/>
                  </a:lnTo>
                  <a:lnTo>
                    <a:pt x="419" y="1555"/>
                  </a:lnTo>
                  <a:lnTo>
                    <a:pt x="497" y="1520"/>
                  </a:lnTo>
                  <a:lnTo>
                    <a:pt x="568" y="1488"/>
                  </a:lnTo>
                  <a:lnTo>
                    <a:pt x="637" y="1457"/>
                  </a:lnTo>
                  <a:lnTo>
                    <a:pt x="702" y="1427"/>
                  </a:lnTo>
                  <a:lnTo>
                    <a:pt x="765" y="1399"/>
                  </a:lnTo>
                  <a:lnTo>
                    <a:pt x="826" y="1372"/>
                  </a:lnTo>
                  <a:lnTo>
                    <a:pt x="886" y="1344"/>
                  </a:lnTo>
                  <a:lnTo>
                    <a:pt x="948" y="1316"/>
                  </a:lnTo>
                  <a:lnTo>
                    <a:pt x="1010" y="1288"/>
                  </a:lnTo>
                  <a:lnTo>
                    <a:pt x="1074" y="1259"/>
                  </a:lnTo>
                  <a:lnTo>
                    <a:pt x="1141" y="1229"/>
                  </a:lnTo>
                  <a:lnTo>
                    <a:pt x="1212" y="1197"/>
                  </a:lnTo>
                  <a:lnTo>
                    <a:pt x="1287" y="1163"/>
                  </a:lnTo>
                  <a:lnTo>
                    <a:pt x="1368" y="1126"/>
                  </a:lnTo>
                  <a:lnTo>
                    <a:pt x="1455" y="1087"/>
                  </a:lnTo>
                  <a:lnTo>
                    <a:pt x="1548" y="1045"/>
                  </a:lnTo>
                  <a:lnTo>
                    <a:pt x="1650" y="998"/>
                  </a:lnTo>
                  <a:lnTo>
                    <a:pt x="1761" y="949"/>
                  </a:lnTo>
                  <a:lnTo>
                    <a:pt x="1881" y="894"/>
                  </a:lnTo>
                  <a:lnTo>
                    <a:pt x="2013" y="835"/>
                  </a:lnTo>
                  <a:lnTo>
                    <a:pt x="2154" y="771"/>
                  </a:lnTo>
                  <a:lnTo>
                    <a:pt x="2308" y="700"/>
                  </a:lnTo>
                  <a:lnTo>
                    <a:pt x="2477" y="625"/>
                  </a:lnTo>
                  <a:lnTo>
                    <a:pt x="2657" y="543"/>
                  </a:lnTo>
                  <a:lnTo>
                    <a:pt x="2853" y="453"/>
                  </a:lnTo>
                  <a:lnTo>
                    <a:pt x="3064" y="357"/>
                  </a:lnTo>
                  <a:lnTo>
                    <a:pt x="3293" y="254"/>
                  </a:lnTo>
                  <a:lnTo>
                    <a:pt x="3539" y="143"/>
                  </a:lnTo>
                  <a:close/>
                </a:path>
              </a:pathLst>
            </a:custGeom>
            <a:solidFill>
              <a:srgbClr val="C9D1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505" name="Freeform 1209"/>
            <p:cNvSpPr>
              <a:spLocks/>
            </p:cNvSpPr>
            <p:nvPr/>
          </p:nvSpPr>
          <p:spPr bwMode="auto">
            <a:xfrm>
              <a:off x="3360" y="3024"/>
              <a:ext cx="160" cy="94"/>
            </a:xfrm>
            <a:custGeom>
              <a:avLst/>
              <a:gdLst/>
              <a:ahLst/>
              <a:cxnLst>
                <a:cxn ang="0">
                  <a:pos x="3522" y="112"/>
                </a:cxn>
                <a:cxn ang="0">
                  <a:pos x="3513" y="91"/>
                </a:cxn>
                <a:cxn ang="0">
                  <a:pos x="3491" y="46"/>
                </a:cxn>
                <a:cxn ang="0">
                  <a:pos x="3459" y="18"/>
                </a:cxn>
                <a:cxn ang="0">
                  <a:pos x="3418" y="2"/>
                </a:cxn>
                <a:cxn ang="0">
                  <a:pos x="3376" y="2"/>
                </a:cxn>
                <a:cxn ang="0">
                  <a:pos x="3257" y="53"/>
                </a:cxn>
                <a:cxn ang="0">
                  <a:pos x="3083" y="131"/>
                </a:cxn>
                <a:cxn ang="0">
                  <a:pos x="2932" y="198"/>
                </a:cxn>
                <a:cxn ang="0">
                  <a:pos x="2800" y="258"/>
                </a:cxn>
                <a:cxn ang="0">
                  <a:pos x="2681" y="312"/>
                </a:cxn>
                <a:cxn ang="0">
                  <a:pos x="2565" y="364"/>
                </a:cxn>
                <a:cxn ang="0">
                  <a:pos x="2450" y="415"/>
                </a:cxn>
                <a:cxn ang="0">
                  <a:pos x="2327" y="471"/>
                </a:cxn>
                <a:cxn ang="0">
                  <a:pos x="2189" y="532"/>
                </a:cxn>
                <a:cxn ang="0">
                  <a:pos x="2031" y="603"/>
                </a:cxn>
                <a:cxn ang="0">
                  <a:pos x="1846" y="686"/>
                </a:cxn>
                <a:cxn ang="0">
                  <a:pos x="1628" y="784"/>
                </a:cxn>
                <a:cxn ang="0">
                  <a:pos x="1370" y="899"/>
                </a:cxn>
                <a:cxn ang="0">
                  <a:pos x="1066" y="1036"/>
                </a:cxn>
                <a:cxn ang="0">
                  <a:pos x="710" y="1195"/>
                </a:cxn>
                <a:cxn ang="0">
                  <a:pos x="294" y="1382"/>
                </a:cxn>
                <a:cxn ang="0">
                  <a:pos x="44" y="1497"/>
                </a:cxn>
                <a:cxn ang="0">
                  <a:pos x="16" y="1530"/>
                </a:cxn>
                <a:cxn ang="0">
                  <a:pos x="2" y="1572"/>
                </a:cxn>
                <a:cxn ang="0">
                  <a:pos x="2" y="1615"/>
                </a:cxn>
                <a:cxn ang="0">
                  <a:pos x="14" y="1648"/>
                </a:cxn>
                <a:cxn ang="0">
                  <a:pos x="25" y="1671"/>
                </a:cxn>
                <a:cxn ang="0">
                  <a:pos x="141" y="1651"/>
                </a:cxn>
                <a:cxn ang="0">
                  <a:pos x="326" y="1568"/>
                </a:cxn>
                <a:cxn ang="0">
                  <a:pos x="486" y="1496"/>
                </a:cxn>
                <a:cxn ang="0">
                  <a:pos x="626" y="1433"/>
                </a:cxn>
                <a:cxn ang="0">
                  <a:pos x="754" y="1375"/>
                </a:cxn>
                <a:cxn ang="0">
                  <a:pos x="875" y="1320"/>
                </a:cxn>
                <a:cxn ang="0">
                  <a:pos x="999" y="1264"/>
                </a:cxn>
                <a:cxn ang="0">
                  <a:pos x="1130" y="1205"/>
                </a:cxn>
                <a:cxn ang="0">
                  <a:pos x="1276" y="1140"/>
                </a:cxn>
                <a:cxn ang="0">
                  <a:pos x="1443" y="1064"/>
                </a:cxn>
                <a:cxn ang="0">
                  <a:pos x="1639" y="975"/>
                </a:cxn>
                <a:cxn ang="0">
                  <a:pos x="1870" y="872"/>
                </a:cxn>
                <a:cxn ang="0">
                  <a:pos x="2143" y="749"/>
                </a:cxn>
                <a:cxn ang="0">
                  <a:pos x="2464" y="603"/>
                </a:cxn>
                <a:cxn ang="0">
                  <a:pos x="2841" y="432"/>
                </a:cxn>
                <a:cxn ang="0">
                  <a:pos x="3281" y="234"/>
                </a:cxn>
              </a:cxnLst>
              <a:rect l="0" t="0" r="r" b="b"/>
              <a:pathLst>
                <a:path w="3526" h="1698">
                  <a:moveTo>
                    <a:pt x="3526" y="123"/>
                  </a:moveTo>
                  <a:lnTo>
                    <a:pt x="3522" y="112"/>
                  </a:lnTo>
                  <a:lnTo>
                    <a:pt x="3518" y="103"/>
                  </a:lnTo>
                  <a:lnTo>
                    <a:pt x="3513" y="91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4" y="1648"/>
                  </a:lnTo>
                  <a:lnTo>
                    <a:pt x="18" y="1657"/>
                  </a:lnTo>
                  <a:lnTo>
                    <a:pt x="25" y="1671"/>
                  </a:lnTo>
                  <a:lnTo>
                    <a:pt x="36" y="1698"/>
                  </a:lnTo>
                  <a:lnTo>
                    <a:pt x="141" y="1651"/>
                  </a:lnTo>
                  <a:lnTo>
                    <a:pt x="237" y="1608"/>
                  </a:lnTo>
                  <a:lnTo>
                    <a:pt x="326" y="1568"/>
                  </a:lnTo>
                  <a:lnTo>
                    <a:pt x="409" y="1530"/>
                  </a:lnTo>
                  <a:lnTo>
                    <a:pt x="486" y="1496"/>
                  </a:lnTo>
                  <a:lnTo>
                    <a:pt x="558" y="1463"/>
                  </a:lnTo>
                  <a:lnTo>
                    <a:pt x="626" y="1433"/>
                  </a:lnTo>
                  <a:lnTo>
                    <a:pt x="691" y="1403"/>
                  </a:lnTo>
                  <a:lnTo>
                    <a:pt x="754" y="1375"/>
                  </a:lnTo>
                  <a:lnTo>
                    <a:pt x="815" y="1347"/>
                  </a:lnTo>
                  <a:lnTo>
                    <a:pt x="875" y="1320"/>
                  </a:lnTo>
                  <a:lnTo>
                    <a:pt x="936" y="1292"/>
                  </a:lnTo>
                  <a:lnTo>
                    <a:pt x="999" y="1264"/>
                  </a:lnTo>
                  <a:lnTo>
                    <a:pt x="1063" y="1236"/>
                  </a:lnTo>
                  <a:lnTo>
                    <a:pt x="1130" y="1205"/>
                  </a:lnTo>
                  <a:lnTo>
                    <a:pt x="1201" y="1173"/>
                  </a:lnTo>
                  <a:lnTo>
                    <a:pt x="1276" y="1140"/>
                  </a:lnTo>
                  <a:lnTo>
                    <a:pt x="1357" y="1103"/>
                  </a:lnTo>
                  <a:lnTo>
                    <a:pt x="1443" y="1064"/>
                  </a:lnTo>
                  <a:lnTo>
                    <a:pt x="1537" y="1022"/>
                  </a:lnTo>
                  <a:lnTo>
                    <a:pt x="1639" y="975"/>
                  </a:lnTo>
                  <a:lnTo>
                    <a:pt x="1749" y="926"/>
                  </a:lnTo>
                  <a:lnTo>
                    <a:pt x="1870" y="872"/>
                  </a:lnTo>
                  <a:lnTo>
                    <a:pt x="2000" y="813"/>
                  </a:lnTo>
                  <a:lnTo>
                    <a:pt x="2143" y="749"/>
                  </a:lnTo>
                  <a:lnTo>
                    <a:pt x="2297" y="679"/>
                  </a:lnTo>
                  <a:lnTo>
                    <a:pt x="2464" y="603"/>
                  </a:lnTo>
                  <a:lnTo>
                    <a:pt x="2646" y="521"/>
                  </a:lnTo>
                  <a:lnTo>
                    <a:pt x="2841" y="432"/>
                  </a:lnTo>
                  <a:lnTo>
                    <a:pt x="3053" y="337"/>
                  </a:lnTo>
                  <a:lnTo>
                    <a:pt x="3281" y="234"/>
                  </a:lnTo>
                  <a:lnTo>
                    <a:pt x="3526" y="123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506" name="Freeform 1210"/>
            <p:cNvSpPr>
              <a:spLocks/>
            </p:cNvSpPr>
            <p:nvPr/>
          </p:nvSpPr>
          <p:spPr bwMode="auto">
            <a:xfrm>
              <a:off x="3360" y="3024"/>
              <a:ext cx="160" cy="93"/>
            </a:xfrm>
            <a:custGeom>
              <a:avLst/>
              <a:gdLst/>
              <a:ahLst/>
              <a:cxnLst>
                <a:cxn ang="0">
                  <a:pos x="3513" y="96"/>
                </a:cxn>
                <a:cxn ang="0">
                  <a:pos x="3508" y="81"/>
                </a:cxn>
                <a:cxn ang="0">
                  <a:pos x="3491" y="46"/>
                </a:cxn>
                <a:cxn ang="0">
                  <a:pos x="3459" y="18"/>
                </a:cxn>
                <a:cxn ang="0">
                  <a:pos x="3418" y="2"/>
                </a:cxn>
                <a:cxn ang="0">
                  <a:pos x="3376" y="2"/>
                </a:cxn>
                <a:cxn ang="0">
                  <a:pos x="3257" y="53"/>
                </a:cxn>
                <a:cxn ang="0">
                  <a:pos x="3083" y="131"/>
                </a:cxn>
                <a:cxn ang="0">
                  <a:pos x="2932" y="198"/>
                </a:cxn>
                <a:cxn ang="0">
                  <a:pos x="2800" y="258"/>
                </a:cxn>
                <a:cxn ang="0">
                  <a:pos x="2681" y="312"/>
                </a:cxn>
                <a:cxn ang="0">
                  <a:pos x="2565" y="364"/>
                </a:cxn>
                <a:cxn ang="0">
                  <a:pos x="2450" y="415"/>
                </a:cxn>
                <a:cxn ang="0">
                  <a:pos x="2327" y="471"/>
                </a:cxn>
                <a:cxn ang="0">
                  <a:pos x="2189" y="532"/>
                </a:cxn>
                <a:cxn ang="0">
                  <a:pos x="2031" y="603"/>
                </a:cxn>
                <a:cxn ang="0">
                  <a:pos x="1846" y="686"/>
                </a:cxn>
                <a:cxn ang="0">
                  <a:pos x="1628" y="784"/>
                </a:cxn>
                <a:cxn ang="0">
                  <a:pos x="1370" y="899"/>
                </a:cxn>
                <a:cxn ang="0">
                  <a:pos x="1066" y="1036"/>
                </a:cxn>
                <a:cxn ang="0">
                  <a:pos x="710" y="1195"/>
                </a:cxn>
                <a:cxn ang="0">
                  <a:pos x="294" y="1382"/>
                </a:cxn>
                <a:cxn ang="0">
                  <a:pos x="44" y="1497"/>
                </a:cxn>
                <a:cxn ang="0">
                  <a:pos x="16" y="1530"/>
                </a:cxn>
                <a:cxn ang="0">
                  <a:pos x="2" y="1572"/>
                </a:cxn>
                <a:cxn ang="0">
                  <a:pos x="2" y="1615"/>
                </a:cxn>
                <a:cxn ang="0">
                  <a:pos x="12" y="1644"/>
                </a:cxn>
                <a:cxn ang="0">
                  <a:pos x="18" y="1657"/>
                </a:cxn>
                <a:cxn ang="0">
                  <a:pos x="130" y="1627"/>
                </a:cxn>
                <a:cxn ang="0">
                  <a:pos x="315" y="1543"/>
                </a:cxn>
                <a:cxn ang="0">
                  <a:pos x="474" y="1472"/>
                </a:cxn>
                <a:cxn ang="0">
                  <a:pos x="615" y="1408"/>
                </a:cxn>
                <a:cxn ang="0">
                  <a:pos x="743" y="1352"/>
                </a:cxn>
                <a:cxn ang="0">
                  <a:pos x="864" y="1297"/>
                </a:cxn>
                <a:cxn ang="0">
                  <a:pos x="987" y="1241"/>
                </a:cxn>
                <a:cxn ang="0">
                  <a:pos x="1119" y="1182"/>
                </a:cxn>
                <a:cxn ang="0">
                  <a:pos x="1265" y="1116"/>
                </a:cxn>
                <a:cxn ang="0">
                  <a:pos x="1432" y="1042"/>
                </a:cxn>
                <a:cxn ang="0">
                  <a:pos x="1628" y="953"/>
                </a:cxn>
                <a:cxn ang="0">
                  <a:pos x="1859" y="850"/>
                </a:cxn>
                <a:cxn ang="0">
                  <a:pos x="2132" y="726"/>
                </a:cxn>
                <a:cxn ang="0">
                  <a:pos x="2453" y="582"/>
                </a:cxn>
                <a:cxn ang="0">
                  <a:pos x="2830" y="412"/>
                </a:cxn>
                <a:cxn ang="0">
                  <a:pos x="3269" y="214"/>
                </a:cxn>
              </a:cxnLst>
              <a:rect l="0" t="0" r="r" b="b"/>
              <a:pathLst>
                <a:path w="3515" h="1674">
                  <a:moveTo>
                    <a:pt x="3515" y="103"/>
                  </a:moveTo>
                  <a:lnTo>
                    <a:pt x="3513" y="96"/>
                  </a:lnTo>
                  <a:lnTo>
                    <a:pt x="3511" y="91"/>
                  </a:lnTo>
                  <a:lnTo>
                    <a:pt x="3508" y="81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2" y="1644"/>
                  </a:lnTo>
                  <a:lnTo>
                    <a:pt x="15" y="1649"/>
                  </a:lnTo>
                  <a:lnTo>
                    <a:pt x="18" y="1657"/>
                  </a:lnTo>
                  <a:lnTo>
                    <a:pt x="25" y="1674"/>
                  </a:lnTo>
                  <a:lnTo>
                    <a:pt x="130" y="1627"/>
                  </a:lnTo>
                  <a:lnTo>
                    <a:pt x="225" y="1583"/>
                  </a:lnTo>
                  <a:lnTo>
                    <a:pt x="315" y="1543"/>
                  </a:lnTo>
                  <a:lnTo>
                    <a:pt x="398" y="1506"/>
                  </a:lnTo>
                  <a:lnTo>
                    <a:pt x="474" y="1472"/>
                  </a:lnTo>
                  <a:lnTo>
                    <a:pt x="547" y="1439"/>
                  </a:lnTo>
                  <a:lnTo>
                    <a:pt x="615" y="1408"/>
                  </a:lnTo>
                  <a:lnTo>
                    <a:pt x="679" y="1379"/>
                  </a:lnTo>
                  <a:lnTo>
                    <a:pt x="743" y="1352"/>
                  </a:lnTo>
                  <a:lnTo>
                    <a:pt x="804" y="1324"/>
                  </a:lnTo>
                  <a:lnTo>
                    <a:pt x="864" y="1297"/>
                  </a:lnTo>
                  <a:lnTo>
                    <a:pt x="925" y="1269"/>
                  </a:lnTo>
                  <a:lnTo>
                    <a:pt x="987" y="1241"/>
                  </a:lnTo>
                  <a:lnTo>
                    <a:pt x="1052" y="1212"/>
                  </a:lnTo>
                  <a:lnTo>
                    <a:pt x="1119" y="1182"/>
                  </a:lnTo>
                  <a:lnTo>
                    <a:pt x="1189" y="1150"/>
                  </a:lnTo>
                  <a:lnTo>
                    <a:pt x="1265" y="1116"/>
                  </a:lnTo>
                  <a:lnTo>
                    <a:pt x="1345" y="1081"/>
                  </a:lnTo>
                  <a:lnTo>
                    <a:pt x="1432" y="1042"/>
                  </a:lnTo>
                  <a:lnTo>
                    <a:pt x="1526" y="999"/>
                  </a:lnTo>
                  <a:lnTo>
                    <a:pt x="1628" y="953"/>
                  </a:lnTo>
                  <a:lnTo>
                    <a:pt x="1738" y="903"/>
                  </a:lnTo>
                  <a:lnTo>
                    <a:pt x="1859" y="850"/>
                  </a:lnTo>
                  <a:lnTo>
                    <a:pt x="1989" y="791"/>
                  </a:lnTo>
                  <a:lnTo>
                    <a:pt x="2132" y="726"/>
                  </a:lnTo>
                  <a:lnTo>
                    <a:pt x="2286" y="657"/>
                  </a:lnTo>
                  <a:lnTo>
                    <a:pt x="2453" y="582"/>
                  </a:lnTo>
                  <a:lnTo>
                    <a:pt x="2635" y="500"/>
                  </a:lnTo>
                  <a:lnTo>
                    <a:pt x="2830" y="412"/>
                  </a:lnTo>
                  <a:lnTo>
                    <a:pt x="3042" y="316"/>
                  </a:lnTo>
                  <a:lnTo>
                    <a:pt x="3269" y="214"/>
                  </a:lnTo>
                  <a:lnTo>
                    <a:pt x="3515" y="103"/>
                  </a:lnTo>
                  <a:close/>
                </a:path>
              </a:pathLst>
            </a:custGeom>
            <a:solidFill>
              <a:srgbClr val="D6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507" name="Freeform 1211"/>
            <p:cNvSpPr>
              <a:spLocks/>
            </p:cNvSpPr>
            <p:nvPr/>
          </p:nvSpPr>
          <p:spPr bwMode="auto">
            <a:xfrm>
              <a:off x="3360" y="3024"/>
              <a:ext cx="159" cy="92"/>
            </a:xfrm>
            <a:custGeom>
              <a:avLst/>
              <a:gdLst/>
              <a:ahLst/>
              <a:cxnLst>
                <a:cxn ang="0">
                  <a:pos x="3503" y="83"/>
                </a:cxn>
                <a:cxn ang="0">
                  <a:pos x="3502" y="64"/>
                </a:cxn>
                <a:cxn ang="0">
                  <a:pos x="3491" y="46"/>
                </a:cxn>
                <a:cxn ang="0">
                  <a:pos x="3476" y="31"/>
                </a:cxn>
                <a:cxn ang="0">
                  <a:pos x="3459" y="18"/>
                </a:cxn>
                <a:cxn ang="0">
                  <a:pos x="3440" y="8"/>
                </a:cxn>
                <a:cxn ang="0">
                  <a:pos x="3418" y="2"/>
                </a:cxn>
                <a:cxn ang="0">
                  <a:pos x="3397" y="0"/>
                </a:cxn>
                <a:cxn ang="0">
                  <a:pos x="3376" y="2"/>
                </a:cxn>
                <a:cxn ang="0">
                  <a:pos x="3356" y="8"/>
                </a:cxn>
                <a:cxn ang="0">
                  <a:pos x="62" y="1486"/>
                </a:cxn>
                <a:cxn ang="0">
                  <a:pos x="44" y="1497"/>
                </a:cxn>
                <a:cxn ang="0">
                  <a:pos x="29" y="1512"/>
                </a:cxn>
                <a:cxn ang="0">
                  <a:pos x="16" y="1530"/>
                </a:cxn>
                <a:cxn ang="0">
                  <a:pos x="7" y="1550"/>
                </a:cxn>
                <a:cxn ang="0">
                  <a:pos x="2" y="1572"/>
                </a:cxn>
                <a:cxn ang="0">
                  <a:pos x="0" y="1594"/>
                </a:cxn>
                <a:cxn ang="0">
                  <a:pos x="2" y="1615"/>
                </a:cxn>
                <a:cxn ang="0">
                  <a:pos x="8" y="1636"/>
                </a:cxn>
                <a:cxn ang="0">
                  <a:pos x="13" y="1649"/>
                </a:cxn>
                <a:cxn ang="0">
                  <a:pos x="3503" y="83"/>
                </a:cxn>
              </a:cxnLst>
              <a:rect l="0" t="0" r="r" b="b"/>
              <a:pathLst>
                <a:path w="3503" h="1649">
                  <a:moveTo>
                    <a:pt x="3503" y="83"/>
                  </a:move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3" y="1649"/>
                  </a:lnTo>
                  <a:lnTo>
                    <a:pt x="3503" y="83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508" name="Freeform 1212"/>
            <p:cNvSpPr>
              <a:spLocks/>
            </p:cNvSpPr>
            <p:nvPr/>
          </p:nvSpPr>
          <p:spPr bwMode="auto">
            <a:xfrm>
              <a:off x="3533" y="3064"/>
              <a:ext cx="2" cy="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9" y="0"/>
                </a:cxn>
                <a:cxn ang="0">
                  <a:pos x="16" y="2"/>
                </a:cxn>
                <a:cxn ang="0">
                  <a:pos x="22" y="7"/>
                </a:cxn>
                <a:cxn ang="0">
                  <a:pos x="26" y="13"/>
                </a:cxn>
                <a:cxn ang="0">
                  <a:pos x="28" y="21"/>
                </a:cxn>
                <a:cxn ang="0">
                  <a:pos x="27" y="29"/>
                </a:cxn>
                <a:cxn ang="0">
                  <a:pos x="23" y="35"/>
                </a:cxn>
                <a:cxn ang="0">
                  <a:pos x="16" y="40"/>
                </a:cxn>
                <a:cxn ang="0">
                  <a:pos x="0" y="2"/>
                </a:cxn>
              </a:cxnLst>
              <a:rect l="0" t="0" r="r" b="b"/>
              <a:pathLst>
                <a:path w="28" h="40">
                  <a:moveTo>
                    <a:pt x="0" y="2"/>
                  </a:moveTo>
                  <a:lnTo>
                    <a:pt x="9" y="0"/>
                  </a:lnTo>
                  <a:lnTo>
                    <a:pt x="16" y="2"/>
                  </a:lnTo>
                  <a:lnTo>
                    <a:pt x="22" y="7"/>
                  </a:lnTo>
                  <a:lnTo>
                    <a:pt x="26" y="13"/>
                  </a:lnTo>
                  <a:lnTo>
                    <a:pt x="28" y="21"/>
                  </a:lnTo>
                  <a:lnTo>
                    <a:pt x="27" y="29"/>
                  </a:lnTo>
                  <a:lnTo>
                    <a:pt x="23" y="35"/>
                  </a:lnTo>
                  <a:lnTo>
                    <a:pt x="16" y="4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509" name="Freeform 1213"/>
            <p:cNvSpPr>
              <a:spLocks/>
            </p:cNvSpPr>
            <p:nvPr/>
          </p:nvSpPr>
          <p:spPr bwMode="auto">
            <a:xfrm>
              <a:off x="3374" y="3064"/>
              <a:ext cx="160" cy="90"/>
            </a:xfrm>
            <a:custGeom>
              <a:avLst/>
              <a:gdLst/>
              <a:ahLst/>
              <a:cxnLst>
                <a:cxn ang="0">
                  <a:pos x="8" y="1596"/>
                </a:cxn>
                <a:cxn ang="0">
                  <a:pos x="0" y="1577"/>
                </a:cxn>
                <a:cxn ang="0">
                  <a:pos x="3513" y="0"/>
                </a:cxn>
                <a:cxn ang="0">
                  <a:pos x="3529" y="38"/>
                </a:cxn>
                <a:cxn ang="0">
                  <a:pos x="16" y="1614"/>
                </a:cxn>
                <a:cxn ang="0">
                  <a:pos x="8" y="1596"/>
                </a:cxn>
              </a:cxnLst>
              <a:rect l="0" t="0" r="r" b="b"/>
              <a:pathLst>
                <a:path w="3529" h="1614">
                  <a:moveTo>
                    <a:pt x="8" y="1596"/>
                  </a:moveTo>
                  <a:lnTo>
                    <a:pt x="0" y="1577"/>
                  </a:lnTo>
                  <a:lnTo>
                    <a:pt x="3513" y="0"/>
                  </a:lnTo>
                  <a:lnTo>
                    <a:pt x="3529" y="38"/>
                  </a:lnTo>
                  <a:lnTo>
                    <a:pt x="16" y="1614"/>
                  </a:lnTo>
                  <a:lnTo>
                    <a:pt x="8" y="1596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510" name="Freeform 1214"/>
            <p:cNvSpPr>
              <a:spLocks/>
            </p:cNvSpPr>
            <p:nvPr/>
          </p:nvSpPr>
          <p:spPr bwMode="auto">
            <a:xfrm>
              <a:off x="3373" y="3152"/>
              <a:ext cx="1" cy="2"/>
            </a:xfrm>
            <a:custGeom>
              <a:avLst/>
              <a:gdLst/>
              <a:ahLst/>
              <a:cxnLst>
                <a:cxn ang="0">
                  <a:pos x="28" y="37"/>
                </a:cxn>
                <a:cxn ang="0">
                  <a:pos x="19" y="40"/>
                </a:cxn>
                <a:cxn ang="0">
                  <a:pos x="12" y="37"/>
                </a:cxn>
                <a:cxn ang="0">
                  <a:pos x="6" y="33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1" y="11"/>
                </a:cxn>
                <a:cxn ang="0">
                  <a:pos x="5" y="5"/>
                </a:cxn>
                <a:cxn ang="0">
                  <a:pos x="12" y="0"/>
                </a:cxn>
                <a:cxn ang="0">
                  <a:pos x="28" y="37"/>
                </a:cxn>
              </a:cxnLst>
              <a:rect l="0" t="0" r="r" b="b"/>
              <a:pathLst>
                <a:path w="28" h="40">
                  <a:moveTo>
                    <a:pt x="28" y="37"/>
                  </a:moveTo>
                  <a:lnTo>
                    <a:pt x="19" y="40"/>
                  </a:lnTo>
                  <a:lnTo>
                    <a:pt x="12" y="37"/>
                  </a:lnTo>
                  <a:lnTo>
                    <a:pt x="6" y="33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5" y="5"/>
                  </a:lnTo>
                  <a:lnTo>
                    <a:pt x="12" y="0"/>
                  </a:lnTo>
                  <a:lnTo>
                    <a:pt x="28" y="37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511" name="Freeform 1215"/>
            <p:cNvSpPr>
              <a:spLocks/>
            </p:cNvSpPr>
            <p:nvPr/>
          </p:nvSpPr>
          <p:spPr bwMode="auto">
            <a:xfrm>
              <a:off x="3537" y="3075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9" y="0"/>
                </a:cxn>
                <a:cxn ang="0">
                  <a:pos x="16" y="2"/>
                </a:cxn>
                <a:cxn ang="0">
                  <a:pos x="22" y="6"/>
                </a:cxn>
                <a:cxn ang="0">
                  <a:pos x="26" y="13"/>
                </a:cxn>
                <a:cxn ang="0">
                  <a:pos x="28" y="21"/>
                </a:cxn>
                <a:cxn ang="0">
                  <a:pos x="27" y="29"/>
                </a:cxn>
                <a:cxn ang="0">
                  <a:pos x="23" y="35"/>
                </a:cxn>
                <a:cxn ang="0">
                  <a:pos x="16" y="40"/>
                </a:cxn>
                <a:cxn ang="0">
                  <a:pos x="0" y="2"/>
                </a:cxn>
              </a:cxnLst>
              <a:rect l="0" t="0" r="r" b="b"/>
              <a:pathLst>
                <a:path w="28" h="40">
                  <a:moveTo>
                    <a:pt x="0" y="2"/>
                  </a:moveTo>
                  <a:lnTo>
                    <a:pt x="9" y="0"/>
                  </a:lnTo>
                  <a:lnTo>
                    <a:pt x="16" y="2"/>
                  </a:lnTo>
                  <a:lnTo>
                    <a:pt x="22" y="6"/>
                  </a:lnTo>
                  <a:lnTo>
                    <a:pt x="26" y="13"/>
                  </a:lnTo>
                  <a:lnTo>
                    <a:pt x="28" y="21"/>
                  </a:lnTo>
                  <a:lnTo>
                    <a:pt x="27" y="29"/>
                  </a:lnTo>
                  <a:lnTo>
                    <a:pt x="23" y="35"/>
                  </a:lnTo>
                  <a:lnTo>
                    <a:pt x="16" y="4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512" name="Freeform 1216"/>
            <p:cNvSpPr>
              <a:spLocks/>
            </p:cNvSpPr>
            <p:nvPr/>
          </p:nvSpPr>
          <p:spPr bwMode="auto">
            <a:xfrm>
              <a:off x="3377" y="3075"/>
              <a:ext cx="161" cy="91"/>
            </a:xfrm>
            <a:custGeom>
              <a:avLst/>
              <a:gdLst/>
              <a:ahLst/>
              <a:cxnLst>
                <a:cxn ang="0">
                  <a:pos x="8" y="1614"/>
                </a:cxn>
                <a:cxn ang="0">
                  <a:pos x="0" y="1595"/>
                </a:cxn>
                <a:cxn ang="0">
                  <a:pos x="3531" y="0"/>
                </a:cxn>
                <a:cxn ang="0">
                  <a:pos x="3547" y="38"/>
                </a:cxn>
                <a:cxn ang="0">
                  <a:pos x="17" y="1633"/>
                </a:cxn>
                <a:cxn ang="0">
                  <a:pos x="8" y="1614"/>
                </a:cxn>
              </a:cxnLst>
              <a:rect l="0" t="0" r="r" b="b"/>
              <a:pathLst>
                <a:path w="3547" h="1633">
                  <a:moveTo>
                    <a:pt x="8" y="1614"/>
                  </a:moveTo>
                  <a:lnTo>
                    <a:pt x="0" y="1595"/>
                  </a:lnTo>
                  <a:lnTo>
                    <a:pt x="3531" y="0"/>
                  </a:lnTo>
                  <a:lnTo>
                    <a:pt x="3547" y="38"/>
                  </a:lnTo>
                  <a:lnTo>
                    <a:pt x="17" y="1633"/>
                  </a:lnTo>
                  <a:lnTo>
                    <a:pt x="8" y="1614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513" name="Freeform 1217"/>
            <p:cNvSpPr>
              <a:spLocks/>
            </p:cNvSpPr>
            <p:nvPr/>
          </p:nvSpPr>
          <p:spPr bwMode="auto">
            <a:xfrm>
              <a:off x="3376" y="3164"/>
              <a:ext cx="2" cy="2"/>
            </a:xfrm>
            <a:custGeom>
              <a:avLst/>
              <a:gdLst/>
              <a:ahLst/>
              <a:cxnLst>
                <a:cxn ang="0">
                  <a:pos x="29" y="38"/>
                </a:cxn>
                <a:cxn ang="0">
                  <a:pos x="19" y="40"/>
                </a:cxn>
                <a:cxn ang="0">
                  <a:pos x="12" y="38"/>
                </a:cxn>
                <a:cxn ang="0">
                  <a:pos x="6" y="34"/>
                </a:cxn>
                <a:cxn ang="0">
                  <a:pos x="2" y="27"/>
                </a:cxn>
                <a:cxn ang="0">
                  <a:pos x="0" y="19"/>
                </a:cxn>
                <a:cxn ang="0">
                  <a:pos x="1" y="12"/>
                </a:cxn>
                <a:cxn ang="0">
                  <a:pos x="5" y="6"/>
                </a:cxn>
                <a:cxn ang="0">
                  <a:pos x="12" y="0"/>
                </a:cxn>
                <a:cxn ang="0">
                  <a:pos x="29" y="38"/>
                </a:cxn>
              </a:cxnLst>
              <a:rect l="0" t="0" r="r" b="b"/>
              <a:pathLst>
                <a:path w="29" h="40">
                  <a:moveTo>
                    <a:pt x="29" y="38"/>
                  </a:moveTo>
                  <a:lnTo>
                    <a:pt x="19" y="40"/>
                  </a:lnTo>
                  <a:lnTo>
                    <a:pt x="12" y="38"/>
                  </a:lnTo>
                  <a:lnTo>
                    <a:pt x="6" y="34"/>
                  </a:lnTo>
                  <a:lnTo>
                    <a:pt x="2" y="27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2" y="0"/>
                  </a:lnTo>
                  <a:lnTo>
                    <a:pt x="29" y="38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514" name="Freeform 1218"/>
            <p:cNvSpPr>
              <a:spLocks/>
            </p:cNvSpPr>
            <p:nvPr/>
          </p:nvSpPr>
          <p:spPr bwMode="auto">
            <a:xfrm>
              <a:off x="3368" y="3169"/>
              <a:ext cx="50" cy="122"/>
            </a:xfrm>
            <a:custGeom>
              <a:avLst/>
              <a:gdLst/>
              <a:ahLst/>
              <a:cxnLst>
                <a:cxn ang="0">
                  <a:pos x="230" y="56"/>
                </a:cxn>
                <a:cxn ang="0">
                  <a:pos x="1103" y="2072"/>
                </a:cxn>
                <a:cxn ang="0">
                  <a:pos x="1067" y="2201"/>
                </a:cxn>
                <a:cxn ang="0">
                  <a:pos x="1031" y="2186"/>
                </a:cxn>
                <a:cxn ang="0">
                  <a:pos x="994" y="2172"/>
                </a:cxn>
                <a:cxn ang="0">
                  <a:pos x="958" y="2155"/>
                </a:cxn>
                <a:cxn ang="0">
                  <a:pos x="921" y="2138"/>
                </a:cxn>
                <a:cxn ang="0">
                  <a:pos x="886" y="2119"/>
                </a:cxn>
                <a:cxn ang="0">
                  <a:pos x="850" y="2100"/>
                </a:cxn>
                <a:cxn ang="0">
                  <a:pos x="814" y="2079"/>
                </a:cxn>
                <a:cxn ang="0">
                  <a:pos x="780" y="2058"/>
                </a:cxn>
                <a:cxn ang="0">
                  <a:pos x="745" y="2036"/>
                </a:cxn>
                <a:cxn ang="0">
                  <a:pos x="711" y="2012"/>
                </a:cxn>
                <a:cxn ang="0">
                  <a:pos x="677" y="1988"/>
                </a:cxn>
                <a:cxn ang="0">
                  <a:pos x="644" y="1964"/>
                </a:cxn>
                <a:cxn ang="0">
                  <a:pos x="610" y="1939"/>
                </a:cxn>
                <a:cxn ang="0">
                  <a:pos x="579" y="1911"/>
                </a:cxn>
                <a:cxn ang="0">
                  <a:pos x="547" y="1884"/>
                </a:cxn>
                <a:cxn ang="0">
                  <a:pos x="515" y="1856"/>
                </a:cxn>
                <a:cxn ang="0">
                  <a:pos x="485" y="1827"/>
                </a:cxn>
                <a:cxn ang="0">
                  <a:pos x="455" y="1797"/>
                </a:cxn>
                <a:cxn ang="0">
                  <a:pos x="426" y="1767"/>
                </a:cxn>
                <a:cxn ang="0">
                  <a:pos x="397" y="1736"/>
                </a:cxn>
                <a:cxn ang="0">
                  <a:pos x="370" y="1705"/>
                </a:cxn>
                <a:cxn ang="0">
                  <a:pos x="342" y="1672"/>
                </a:cxn>
                <a:cxn ang="0">
                  <a:pos x="316" y="1638"/>
                </a:cxn>
                <a:cxn ang="0">
                  <a:pos x="291" y="1604"/>
                </a:cxn>
                <a:cxn ang="0">
                  <a:pos x="267" y="1571"/>
                </a:cxn>
                <a:cxn ang="0">
                  <a:pos x="243" y="1536"/>
                </a:cxn>
                <a:cxn ang="0">
                  <a:pos x="221" y="1500"/>
                </a:cxn>
                <a:cxn ang="0">
                  <a:pos x="199" y="1463"/>
                </a:cxn>
                <a:cxn ang="0">
                  <a:pos x="178" y="1427"/>
                </a:cxn>
                <a:cxn ang="0">
                  <a:pos x="158" y="1389"/>
                </a:cxn>
                <a:cxn ang="0">
                  <a:pos x="140" y="1351"/>
                </a:cxn>
                <a:cxn ang="0">
                  <a:pos x="123" y="1314"/>
                </a:cxn>
                <a:cxn ang="0">
                  <a:pos x="94" y="1241"/>
                </a:cxn>
                <a:cxn ang="0">
                  <a:pos x="70" y="1164"/>
                </a:cxn>
                <a:cxn ang="0">
                  <a:pos x="49" y="1083"/>
                </a:cxn>
                <a:cxn ang="0">
                  <a:pos x="32" y="997"/>
                </a:cxn>
                <a:cxn ang="0">
                  <a:pos x="19" y="910"/>
                </a:cxn>
                <a:cxn ang="0">
                  <a:pos x="8" y="822"/>
                </a:cxn>
                <a:cxn ang="0">
                  <a:pos x="2" y="732"/>
                </a:cxn>
                <a:cxn ang="0">
                  <a:pos x="0" y="641"/>
                </a:cxn>
                <a:cxn ang="0">
                  <a:pos x="2" y="551"/>
                </a:cxn>
                <a:cxn ang="0">
                  <a:pos x="8" y="463"/>
                </a:cxn>
                <a:cxn ang="0">
                  <a:pos x="18" y="375"/>
                </a:cxn>
                <a:cxn ang="0">
                  <a:pos x="31" y="292"/>
                </a:cxn>
                <a:cxn ang="0">
                  <a:pos x="48" y="212"/>
                </a:cxn>
                <a:cxn ang="0">
                  <a:pos x="69" y="136"/>
                </a:cxn>
                <a:cxn ang="0">
                  <a:pos x="94" y="65"/>
                </a:cxn>
                <a:cxn ang="0">
                  <a:pos x="123" y="0"/>
                </a:cxn>
                <a:cxn ang="0">
                  <a:pos x="230" y="56"/>
                </a:cxn>
              </a:cxnLst>
              <a:rect l="0" t="0" r="r" b="b"/>
              <a:pathLst>
                <a:path w="1103" h="2201">
                  <a:moveTo>
                    <a:pt x="230" y="56"/>
                  </a:moveTo>
                  <a:lnTo>
                    <a:pt x="1103" y="2072"/>
                  </a:lnTo>
                  <a:lnTo>
                    <a:pt x="1067" y="2201"/>
                  </a:lnTo>
                  <a:lnTo>
                    <a:pt x="1031" y="2186"/>
                  </a:lnTo>
                  <a:lnTo>
                    <a:pt x="994" y="2172"/>
                  </a:lnTo>
                  <a:lnTo>
                    <a:pt x="958" y="2155"/>
                  </a:lnTo>
                  <a:lnTo>
                    <a:pt x="921" y="2138"/>
                  </a:lnTo>
                  <a:lnTo>
                    <a:pt x="886" y="2119"/>
                  </a:lnTo>
                  <a:lnTo>
                    <a:pt x="850" y="2100"/>
                  </a:lnTo>
                  <a:lnTo>
                    <a:pt x="814" y="2079"/>
                  </a:lnTo>
                  <a:lnTo>
                    <a:pt x="780" y="2058"/>
                  </a:lnTo>
                  <a:lnTo>
                    <a:pt x="745" y="2036"/>
                  </a:lnTo>
                  <a:lnTo>
                    <a:pt x="711" y="2012"/>
                  </a:lnTo>
                  <a:lnTo>
                    <a:pt x="677" y="1988"/>
                  </a:lnTo>
                  <a:lnTo>
                    <a:pt x="644" y="1964"/>
                  </a:lnTo>
                  <a:lnTo>
                    <a:pt x="610" y="1939"/>
                  </a:lnTo>
                  <a:lnTo>
                    <a:pt x="579" y="1911"/>
                  </a:lnTo>
                  <a:lnTo>
                    <a:pt x="547" y="1884"/>
                  </a:lnTo>
                  <a:lnTo>
                    <a:pt x="515" y="1856"/>
                  </a:lnTo>
                  <a:lnTo>
                    <a:pt x="485" y="1827"/>
                  </a:lnTo>
                  <a:lnTo>
                    <a:pt x="455" y="1797"/>
                  </a:lnTo>
                  <a:lnTo>
                    <a:pt x="426" y="1767"/>
                  </a:lnTo>
                  <a:lnTo>
                    <a:pt x="397" y="1736"/>
                  </a:lnTo>
                  <a:lnTo>
                    <a:pt x="370" y="1705"/>
                  </a:lnTo>
                  <a:lnTo>
                    <a:pt x="342" y="1672"/>
                  </a:lnTo>
                  <a:lnTo>
                    <a:pt x="316" y="1638"/>
                  </a:lnTo>
                  <a:lnTo>
                    <a:pt x="291" y="1604"/>
                  </a:lnTo>
                  <a:lnTo>
                    <a:pt x="267" y="1571"/>
                  </a:lnTo>
                  <a:lnTo>
                    <a:pt x="243" y="1536"/>
                  </a:lnTo>
                  <a:lnTo>
                    <a:pt x="221" y="1500"/>
                  </a:lnTo>
                  <a:lnTo>
                    <a:pt x="199" y="1463"/>
                  </a:lnTo>
                  <a:lnTo>
                    <a:pt x="178" y="1427"/>
                  </a:lnTo>
                  <a:lnTo>
                    <a:pt x="158" y="1389"/>
                  </a:lnTo>
                  <a:lnTo>
                    <a:pt x="140" y="1351"/>
                  </a:lnTo>
                  <a:lnTo>
                    <a:pt x="123" y="1314"/>
                  </a:lnTo>
                  <a:lnTo>
                    <a:pt x="94" y="1241"/>
                  </a:lnTo>
                  <a:lnTo>
                    <a:pt x="70" y="1164"/>
                  </a:lnTo>
                  <a:lnTo>
                    <a:pt x="49" y="1083"/>
                  </a:lnTo>
                  <a:lnTo>
                    <a:pt x="32" y="997"/>
                  </a:lnTo>
                  <a:lnTo>
                    <a:pt x="19" y="910"/>
                  </a:lnTo>
                  <a:lnTo>
                    <a:pt x="8" y="822"/>
                  </a:lnTo>
                  <a:lnTo>
                    <a:pt x="2" y="732"/>
                  </a:lnTo>
                  <a:lnTo>
                    <a:pt x="0" y="641"/>
                  </a:lnTo>
                  <a:lnTo>
                    <a:pt x="2" y="551"/>
                  </a:lnTo>
                  <a:lnTo>
                    <a:pt x="8" y="463"/>
                  </a:lnTo>
                  <a:lnTo>
                    <a:pt x="18" y="375"/>
                  </a:lnTo>
                  <a:lnTo>
                    <a:pt x="31" y="292"/>
                  </a:lnTo>
                  <a:lnTo>
                    <a:pt x="48" y="212"/>
                  </a:lnTo>
                  <a:lnTo>
                    <a:pt x="69" y="136"/>
                  </a:lnTo>
                  <a:lnTo>
                    <a:pt x="94" y="65"/>
                  </a:lnTo>
                  <a:lnTo>
                    <a:pt x="123" y="0"/>
                  </a:lnTo>
                  <a:lnTo>
                    <a:pt x="230" y="56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515" name="Freeform 1219"/>
            <p:cNvSpPr>
              <a:spLocks/>
            </p:cNvSpPr>
            <p:nvPr/>
          </p:nvSpPr>
          <p:spPr bwMode="auto">
            <a:xfrm>
              <a:off x="3367" y="3169"/>
              <a:ext cx="50" cy="122"/>
            </a:xfrm>
            <a:custGeom>
              <a:avLst/>
              <a:gdLst/>
              <a:ahLst/>
              <a:cxnLst>
                <a:cxn ang="0">
                  <a:pos x="230" y="56"/>
                </a:cxn>
                <a:cxn ang="0">
                  <a:pos x="1103" y="2072"/>
                </a:cxn>
                <a:cxn ang="0">
                  <a:pos x="1067" y="2202"/>
                </a:cxn>
                <a:cxn ang="0">
                  <a:pos x="1030" y="2187"/>
                </a:cxn>
                <a:cxn ang="0">
                  <a:pos x="994" y="2172"/>
                </a:cxn>
                <a:cxn ang="0">
                  <a:pos x="958" y="2155"/>
                </a:cxn>
                <a:cxn ang="0">
                  <a:pos x="921" y="2138"/>
                </a:cxn>
                <a:cxn ang="0">
                  <a:pos x="886" y="2119"/>
                </a:cxn>
                <a:cxn ang="0">
                  <a:pos x="850" y="2100"/>
                </a:cxn>
                <a:cxn ang="0">
                  <a:pos x="814" y="2079"/>
                </a:cxn>
                <a:cxn ang="0">
                  <a:pos x="779" y="2058"/>
                </a:cxn>
                <a:cxn ang="0">
                  <a:pos x="745" y="2036"/>
                </a:cxn>
                <a:cxn ang="0">
                  <a:pos x="711" y="2013"/>
                </a:cxn>
                <a:cxn ang="0">
                  <a:pos x="676" y="1989"/>
                </a:cxn>
                <a:cxn ang="0">
                  <a:pos x="644" y="1964"/>
                </a:cxn>
                <a:cxn ang="0">
                  <a:pos x="610" y="1939"/>
                </a:cxn>
                <a:cxn ang="0">
                  <a:pos x="578" y="1912"/>
                </a:cxn>
                <a:cxn ang="0">
                  <a:pos x="547" y="1884"/>
                </a:cxn>
                <a:cxn ang="0">
                  <a:pos x="515" y="1857"/>
                </a:cxn>
                <a:cxn ang="0">
                  <a:pos x="485" y="1827"/>
                </a:cxn>
                <a:cxn ang="0">
                  <a:pos x="455" y="1798"/>
                </a:cxn>
                <a:cxn ang="0">
                  <a:pos x="425" y="1767"/>
                </a:cxn>
                <a:cxn ang="0">
                  <a:pos x="397" y="1737"/>
                </a:cxn>
                <a:cxn ang="0">
                  <a:pos x="369" y="1705"/>
                </a:cxn>
                <a:cxn ang="0">
                  <a:pos x="342" y="1672"/>
                </a:cxn>
                <a:cxn ang="0">
                  <a:pos x="316" y="1639"/>
                </a:cxn>
                <a:cxn ang="0">
                  <a:pos x="291" y="1605"/>
                </a:cxn>
                <a:cxn ang="0">
                  <a:pos x="266" y="1571"/>
                </a:cxn>
                <a:cxn ang="0">
                  <a:pos x="243" y="1536"/>
                </a:cxn>
                <a:cxn ang="0">
                  <a:pos x="220" y="1500"/>
                </a:cxn>
                <a:cxn ang="0">
                  <a:pos x="199" y="1464"/>
                </a:cxn>
                <a:cxn ang="0">
                  <a:pos x="178" y="1428"/>
                </a:cxn>
                <a:cxn ang="0">
                  <a:pos x="158" y="1390"/>
                </a:cxn>
                <a:cxn ang="0">
                  <a:pos x="140" y="1352"/>
                </a:cxn>
                <a:cxn ang="0">
                  <a:pos x="123" y="1314"/>
                </a:cxn>
                <a:cxn ang="0">
                  <a:pos x="94" y="1241"/>
                </a:cxn>
                <a:cxn ang="0">
                  <a:pos x="69" y="1164"/>
                </a:cxn>
                <a:cxn ang="0">
                  <a:pos x="49" y="1083"/>
                </a:cxn>
                <a:cxn ang="0">
                  <a:pos x="32" y="998"/>
                </a:cxn>
                <a:cxn ang="0">
                  <a:pos x="18" y="910"/>
                </a:cxn>
                <a:cxn ang="0">
                  <a:pos x="8" y="823"/>
                </a:cxn>
                <a:cxn ang="0">
                  <a:pos x="2" y="732"/>
                </a:cxn>
                <a:cxn ang="0">
                  <a:pos x="0" y="641"/>
                </a:cxn>
                <a:cxn ang="0">
                  <a:pos x="2" y="552"/>
                </a:cxn>
                <a:cxn ang="0">
                  <a:pos x="8" y="463"/>
                </a:cxn>
                <a:cxn ang="0">
                  <a:pos x="17" y="376"/>
                </a:cxn>
                <a:cxn ang="0">
                  <a:pos x="31" y="292"/>
                </a:cxn>
                <a:cxn ang="0">
                  <a:pos x="48" y="212"/>
                </a:cxn>
                <a:cxn ang="0">
                  <a:pos x="68" y="136"/>
                </a:cxn>
                <a:cxn ang="0">
                  <a:pos x="94" y="66"/>
                </a:cxn>
                <a:cxn ang="0">
                  <a:pos x="123" y="0"/>
                </a:cxn>
                <a:cxn ang="0">
                  <a:pos x="230" y="56"/>
                </a:cxn>
              </a:cxnLst>
              <a:rect l="0" t="0" r="r" b="b"/>
              <a:pathLst>
                <a:path w="1103" h="2202">
                  <a:moveTo>
                    <a:pt x="230" y="56"/>
                  </a:moveTo>
                  <a:lnTo>
                    <a:pt x="1103" y="2072"/>
                  </a:lnTo>
                  <a:lnTo>
                    <a:pt x="1067" y="2202"/>
                  </a:lnTo>
                  <a:lnTo>
                    <a:pt x="1030" y="2187"/>
                  </a:lnTo>
                  <a:lnTo>
                    <a:pt x="994" y="2172"/>
                  </a:lnTo>
                  <a:lnTo>
                    <a:pt x="958" y="2155"/>
                  </a:lnTo>
                  <a:lnTo>
                    <a:pt x="921" y="2138"/>
                  </a:lnTo>
                  <a:lnTo>
                    <a:pt x="886" y="2119"/>
                  </a:lnTo>
                  <a:lnTo>
                    <a:pt x="850" y="2100"/>
                  </a:lnTo>
                  <a:lnTo>
                    <a:pt x="814" y="2079"/>
                  </a:lnTo>
                  <a:lnTo>
                    <a:pt x="779" y="2058"/>
                  </a:lnTo>
                  <a:lnTo>
                    <a:pt x="745" y="2036"/>
                  </a:lnTo>
                  <a:lnTo>
                    <a:pt x="711" y="2013"/>
                  </a:lnTo>
                  <a:lnTo>
                    <a:pt x="676" y="1989"/>
                  </a:lnTo>
                  <a:lnTo>
                    <a:pt x="644" y="1964"/>
                  </a:lnTo>
                  <a:lnTo>
                    <a:pt x="610" y="1939"/>
                  </a:lnTo>
                  <a:lnTo>
                    <a:pt x="578" y="1912"/>
                  </a:lnTo>
                  <a:lnTo>
                    <a:pt x="547" y="1884"/>
                  </a:lnTo>
                  <a:lnTo>
                    <a:pt x="515" y="1857"/>
                  </a:lnTo>
                  <a:lnTo>
                    <a:pt x="485" y="1827"/>
                  </a:lnTo>
                  <a:lnTo>
                    <a:pt x="455" y="1798"/>
                  </a:lnTo>
                  <a:lnTo>
                    <a:pt x="425" y="1767"/>
                  </a:lnTo>
                  <a:lnTo>
                    <a:pt x="397" y="1737"/>
                  </a:lnTo>
                  <a:lnTo>
                    <a:pt x="369" y="1705"/>
                  </a:lnTo>
                  <a:lnTo>
                    <a:pt x="342" y="1672"/>
                  </a:lnTo>
                  <a:lnTo>
                    <a:pt x="316" y="1639"/>
                  </a:lnTo>
                  <a:lnTo>
                    <a:pt x="291" y="1605"/>
                  </a:lnTo>
                  <a:lnTo>
                    <a:pt x="266" y="1571"/>
                  </a:lnTo>
                  <a:lnTo>
                    <a:pt x="243" y="1536"/>
                  </a:lnTo>
                  <a:lnTo>
                    <a:pt x="220" y="1500"/>
                  </a:lnTo>
                  <a:lnTo>
                    <a:pt x="199" y="1464"/>
                  </a:lnTo>
                  <a:lnTo>
                    <a:pt x="178" y="1428"/>
                  </a:lnTo>
                  <a:lnTo>
                    <a:pt x="158" y="1390"/>
                  </a:lnTo>
                  <a:lnTo>
                    <a:pt x="140" y="1352"/>
                  </a:lnTo>
                  <a:lnTo>
                    <a:pt x="123" y="1314"/>
                  </a:lnTo>
                  <a:lnTo>
                    <a:pt x="94" y="1241"/>
                  </a:lnTo>
                  <a:lnTo>
                    <a:pt x="69" y="1164"/>
                  </a:lnTo>
                  <a:lnTo>
                    <a:pt x="49" y="1083"/>
                  </a:lnTo>
                  <a:lnTo>
                    <a:pt x="32" y="998"/>
                  </a:lnTo>
                  <a:lnTo>
                    <a:pt x="18" y="910"/>
                  </a:lnTo>
                  <a:lnTo>
                    <a:pt x="8" y="823"/>
                  </a:lnTo>
                  <a:lnTo>
                    <a:pt x="2" y="732"/>
                  </a:lnTo>
                  <a:lnTo>
                    <a:pt x="0" y="641"/>
                  </a:lnTo>
                  <a:lnTo>
                    <a:pt x="2" y="552"/>
                  </a:lnTo>
                  <a:lnTo>
                    <a:pt x="8" y="463"/>
                  </a:lnTo>
                  <a:lnTo>
                    <a:pt x="17" y="376"/>
                  </a:lnTo>
                  <a:lnTo>
                    <a:pt x="31" y="292"/>
                  </a:lnTo>
                  <a:lnTo>
                    <a:pt x="48" y="212"/>
                  </a:lnTo>
                  <a:lnTo>
                    <a:pt x="68" y="136"/>
                  </a:lnTo>
                  <a:lnTo>
                    <a:pt x="94" y="66"/>
                  </a:lnTo>
                  <a:lnTo>
                    <a:pt x="123" y="0"/>
                  </a:lnTo>
                  <a:lnTo>
                    <a:pt x="230" y="5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516" name="Freeform 1220"/>
            <p:cNvSpPr>
              <a:spLocks/>
            </p:cNvSpPr>
            <p:nvPr/>
          </p:nvSpPr>
          <p:spPr bwMode="auto">
            <a:xfrm>
              <a:off x="3544" y="3074"/>
              <a:ext cx="52" cy="121"/>
            </a:xfrm>
            <a:custGeom>
              <a:avLst/>
              <a:gdLst/>
              <a:ahLst/>
              <a:cxnLst>
                <a:cxn ang="0">
                  <a:pos x="917" y="2127"/>
                </a:cxn>
                <a:cxn ang="0">
                  <a:pos x="0" y="131"/>
                </a:cxn>
                <a:cxn ang="0">
                  <a:pos x="32" y="0"/>
                </a:cxn>
                <a:cxn ang="0">
                  <a:pos x="69" y="14"/>
                </a:cxn>
                <a:cxn ang="0">
                  <a:pos x="106" y="29"/>
                </a:cxn>
                <a:cxn ang="0">
                  <a:pos x="142" y="44"/>
                </a:cxn>
                <a:cxn ang="0">
                  <a:pos x="179" y="60"/>
                </a:cxn>
                <a:cxn ang="0">
                  <a:pos x="216" y="78"/>
                </a:cxn>
                <a:cxn ang="0">
                  <a:pos x="252" y="96"/>
                </a:cxn>
                <a:cxn ang="0">
                  <a:pos x="287" y="116"/>
                </a:cxn>
                <a:cxn ang="0">
                  <a:pos x="323" y="136"/>
                </a:cxn>
                <a:cxn ang="0">
                  <a:pos x="358" y="159"/>
                </a:cxn>
                <a:cxn ang="0">
                  <a:pos x="392" y="181"/>
                </a:cxn>
                <a:cxn ang="0">
                  <a:pos x="427" y="204"/>
                </a:cxn>
                <a:cxn ang="0">
                  <a:pos x="461" y="228"/>
                </a:cxn>
                <a:cxn ang="0">
                  <a:pos x="494" y="252"/>
                </a:cxn>
                <a:cxn ang="0">
                  <a:pos x="527" y="279"/>
                </a:cxn>
                <a:cxn ang="0">
                  <a:pos x="560" y="305"/>
                </a:cxn>
                <a:cxn ang="0">
                  <a:pos x="591" y="332"/>
                </a:cxn>
                <a:cxn ang="0">
                  <a:pos x="623" y="361"/>
                </a:cxn>
                <a:cxn ang="0">
                  <a:pos x="653" y="389"/>
                </a:cxn>
                <a:cxn ang="0">
                  <a:pos x="683" y="419"/>
                </a:cxn>
                <a:cxn ang="0">
                  <a:pos x="713" y="449"/>
                </a:cxn>
                <a:cxn ang="0">
                  <a:pos x="741" y="481"/>
                </a:cxn>
                <a:cxn ang="0">
                  <a:pos x="769" y="513"/>
                </a:cxn>
                <a:cxn ang="0">
                  <a:pos x="795" y="545"/>
                </a:cxn>
                <a:cxn ang="0">
                  <a:pos x="822" y="578"/>
                </a:cxn>
                <a:cxn ang="0">
                  <a:pos x="846" y="612"/>
                </a:cxn>
                <a:cxn ang="0">
                  <a:pos x="871" y="647"/>
                </a:cxn>
                <a:cxn ang="0">
                  <a:pos x="894" y="681"/>
                </a:cxn>
                <a:cxn ang="0">
                  <a:pos x="917" y="717"/>
                </a:cxn>
                <a:cxn ang="0">
                  <a:pos x="938" y="754"/>
                </a:cxn>
                <a:cxn ang="0">
                  <a:pos x="958" y="791"/>
                </a:cxn>
                <a:cxn ang="0">
                  <a:pos x="978" y="828"/>
                </a:cxn>
                <a:cxn ang="0">
                  <a:pos x="996" y="866"/>
                </a:cxn>
                <a:cxn ang="0">
                  <a:pos x="1026" y="938"/>
                </a:cxn>
                <a:cxn ang="0">
                  <a:pos x="1052" y="1015"/>
                </a:cxn>
                <a:cxn ang="0">
                  <a:pos x="1075" y="1096"/>
                </a:cxn>
                <a:cxn ang="0">
                  <a:pos x="1094" y="1180"/>
                </a:cxn>
                <a:cxn ang="0">
                  <a:pos x="1109" y="1266"/>
                </a:cxn>
                <a:cxn ang="0">
                  <a:pos x="1121" y="1356"/>
                </a:cxn>
                <a:cxn ang="0">
                  <a:pos x="1129" y="1446"/>
                </a:cxn>
                <a:cxn ang="0">
                  <a:pos x="1133" y="1536"/>
                </a:cxn>
                <a:cxn ang="0">
                  <a:pos x="1133" y="1626"/>
                </a:cxn>
                <a:cxn ang="0">
                  <a:pos x="1130" y="1716"/>
                </a:cxn>
                <a:cxn ang="0">
                  <a:pos x="1122" y="1802"/>
                </a:cxn>
                <a:cxn ang="0">
                  <a:pos x="1110" y="1886"/>
                </a:cxn>
                <a:cxn ang="0">
                  <a:pos x="1095" y="1967"/>
                </a:cxn>
                <a:cxn ang="0">
                  <a:pos x="1076" y="2043"/>
                </a:cxn>
                <a:cxn ang="0">
                  <a:pos x="1052" y="2115"/>
                </a:cxn>
                <a:cxn ang="0">
                  <a:pos x="1025" y="2181"/>
                </a:cxn>
                <a:cxn ang="0">
                  <a:pos x="917" y="2127"/>
                </a:cxn>
              </a:cxnLst>
              <a:rect l="0" t="0" r="r" b="b"/>
              <a:pathLst>
                <a:path w="1133" h="2181">
                  <a:moveTo>
                    <a:pt x="917" y="2127"/>
                  </a:moveTo>
                  <a:lnTo>
                    <a:pt x="0" y="131"/>
                  </a:lnTo>
                  <a:lnTo>
                    <a:pt x="32" y="0"/>
                  </a:lnTo>
                  <a:lnTo>
                    <a:pt x="69" y="14"/>
                  </a:lnTo>
                  <a:lnTo>
                    <a:pt x="106" y="29"/>
                  </a:lnTo>
                  <a:lnTo>
                    <a:pt x="142" y="44"/>
                  </a:lnTo>
                  <a:lnTo>
                    <a:pt x="179" y="60"/>
                  </a:lnTo>
                  <a:lnTo>
                    <a:pt x="216" y="78"/>
                  </a:lnTo>
                  <a:lnTo>
                    <a:pt x="252" y="96"/>
                  </a:lnTo>
                  <a:lnTo>
                    <a:pt x="287" y="116"/>
                  </a:lnTo>
                  <a:lnTo>
                    <a:pt x="323" y="136"/>
                  </a:lnTo>
                  <a:lnTo>
                    <a:pt x="358" y="159"/>
                  </a:lnTo>
                  <a:lnTo>
                    <a:pt x="392" y="181"/>
                  </a:lnTo>
                  <a:lnTo>
                    <a:pt x="427" y="204"/>
                  </a:lnTo>
                  <a:lnTo>
                    <a:pt x="461" y="228"/>
                  </a:lnTo>
                  <a:lnTo>
                    <a:pt x="494" y="252"/>
                  </a:lnTo>
                  <a:lnTo>
                    <a:pt x="527" y="279"/>
                  </a:lnTo>
                  <a:lnTo>
                    <a:pt x="560" y="305"/>
                  </a:lnTo>
                  <a:lnTo>
                    <a:pt x="591" y="332"/>
                  </a:lnTo>
                  <a:lnTo>
                    <a:pt x="623" y="361"/>
                  </a:lnTo>
                  <a:lnTo>
                    <a:pt x="653" y="389"/>
                  </a:lnTo>
                  <a:lnTo>
                    <a:pt x="683" y="419"/>
                  </a:lnTo>
                  <a:lnTo>
                    <a:pt x="713" y="449"/>
                  </a:lnTo>
                  <a:lnTo>
                    <a:pt x="741" y="481"/>
                  </a:lnTo>
                  <a:lnTo>
                    <a:pt x="769" y="513"/>
                  </a:lnTo>
                  <a:lnTo>
                    <a:pt x="795" y="545"/>
                  </a:lnTo>
                  <a:lnTo>
                    <a:pt x="822" y="578"/>
                  </a:lnTo>
                  <a:lnTo>
                    <a:pt x="846" y="612"/>
                  </a:lnTo>
                  <a:lnTo>
                    <a:pt x="871" y="647"/>
                  </a:lnTo>
                  <a:lnTo>
                    <a:pt x="894" y="681"/>
                  </a:lnTo>
                  <a:lnTo>
                    <a:pt x="917" y="717"/>
                  </a:lnTo>
                  <a:lnTo>
                    <a:pt x="938" y="754"/>
                  </a:lnTo>
                  <a:lnTo>
                    <a:pt x="958" y="791"/>
                  </a:lnTo>
                  <a:lnTo>
                    <a:pt x="978" y="828"/>
                  </a:lnTo>
                  <a:lnTo>
                    <a:pt x="996" y="866"/>
                  </a:lnTo>
                  <a:lnTo>
                    <a:pt x="1026" y="938"/>
                  </a:lnTo>
                  <a:lnTo>
                    <a:pt x="1052" y="1015"/>
                  </a:lnTo>
                  <a:lnTo>
                    <a:pt x="1075" y="1096"/>
                  </a:lnTo>
                  <a:lnTo>
                    <a:pt x="1094" y="1180"/>
                  </a:lnTo>
                  <a:lnTo>
                    <a:pt x="1109" y="1266"/>
                  </a:lnTo>
                  <a:lnTo>
                    <a:pt x="1121" y="1356"/>
                  </a:lnTo>
                  <a:lnTo>
                    <a:pt x="1129" y="1446"/>
                  </a:lnTo>
                  <a:lnTo>
                    <a:pt x="1133" y="1536"/>
                  </a:lnTo>
                  <a:lnTo>
                    <a:pt x="1133" y="1626"/>
                  </a:lnTo>
                  <a:lnTo>
                    <a:pt x="1130" y="1716"/>
                  </a:lnTo>
                  <a:lnTo>
                    <a:pt x="1122" y="1802"/>
                  </a:lnTo>
                  <a:lnTo>
                    <a:pt x="1110" y="1886"/>
                  </a:lnTo>
                  <a:lnTo>
                    <a:pt x="1095" y="1967"/>
                  </a:lnTo>
                  <a:lnTo>
                    <a:pt x="1076" y="2043"/>
                  </a:lnTo>
                  <a:lnTo>
                    <a:pt x="1052" y="2115"/>
                  </a:lnTo>
                  <a:lnTo>
                    <a:pt x="1025" y="2181"/>
                  </a:lnTo>
                  <a:lnTo>
                    <a:pt x="917" y="2127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517" name="Freeform 1221"/>
            <p:cNvSpPr>
              <a:spLocks/>
            </p:cNvSpPr>
            <p:nvPr/>
          </p:nvSpPr>
          <p:spPr bwMode="auto">
            <a:xfrm>
              <a:off x="3544" y="3074"/>
              <a:ext cx="51" cy="122"/>
            </a:xfrm>
            <a:custGeom>
              <a:avLst/>
              <a:gdLst/>
              <a:ahLst/>
              <a:cxnLst>
                <a:cxn ang="0">
                  <a:pos x="918" y="2126"/>
                </a:cxn>
                <a:cxn ang="0">
                  <a:pos x="0" y="130"/>
                </a:cxn>
                <a:cxn ang="0">
                  <a:pos x="33" y="0"/>
                </a:cxn>
                <a:cxn ang="0">
                  <a:pos x="70" y="13"/>
                </a:cxn>
                <a:cxn ang="0">
                  <a:pos x="107" y="28"/>
                </a:cxn>
                <a:cxn ang="0">
                  <a:pos x="143" y="43"/>
                </a:cxn>
                <a:cxn ang="0">
                  <a:pos x="180" y="60"/>
                </a:cxn>
                <a:cxn ang="0">
                  <a:pos x="217" y="78"/>
                </a:cxn>
                <a:cxn ang="0">
                  <a:pos x="252" y="96"/>
                </a:cxn>
                <a:cxn ang="0">
                  <a:pos x="288" y="116"/>
                </a:cxn>
                <a:cxn ang="0">
                  <a:pos x="324" y="136"/>
                </a:cxn>
                <a:cxn ang="0">
                  <a:pos x="359" y="158"/>
                </a:cxn>
                <a:cxn ang="0">
                  <a:pos x="393" y="180"/>
                </a:cxn>
                <a:cxn ang="0">
                  <a:pos x="428" y="203"/>
                </a:cxn>
                <a:cxn ang="0">
                  <a:pos x="462" y="227"/>
                </a:cxn>
                <a:cxn ang="0">
                  <a:pos x="495" y="252"/>
                </a:cxn>
                <a:cxn ang="0">
                  <a:pos x="528" y="278"/>
                </a:cxn>
                <a:cxn ang="0">
                  <a:pos x="561" y="304"/>
                </a:cxn>
                <a:cxn ang="0">
                  <a:pos x="592" y="332"/>
                </a:cxn>
                <a:cxn ang="0">
                  <a:pos x="624" y="360"/>
                </a:cxn>
                <a:cxn ang="0">
                  <a:pos x="654" y="389"/>
                </a:cxn>
                <a:cxn ang="0">
                  <a:pos x="684" y="418"/>
                </a:cxn>
                <a:cxn ang="0">
                  <a:pos x="714" y="449"/>
                </a:cxn>
                <a:cxn ang="0">
                  <a:pos x="742" y="480"/>
                </a:cxn>
                <a:cxn ang="0">
                  <a:pos x="770" y="512"/>
                </a:cxn>
                <a:cxn ang="0">
                  <a:pos x="796" y="545"/>
                </a:cxn>
                <a:cxn ang="0">
                  <a:pos x="823" y="577"/>
                </a:cxn>
                <a:cxn ang="0">
                  <a:pos x="847" y="611"/>
                </a:cxn>
                <a:cxn ang="0">
                  <a:pos x="872" y="646"/>
                </a:cxn>
                <a:cxn ang="0">
                  <a:pos x="895" y="681"/>
                </a:cxn>
                <a:cxn ang="0">
                  <a:pos x="918" y="717"/>
                </a:cxn>
                <a:cxn ang="0">
                  <a:pos x="939" y="754"/>
                </a:cxn>
                <a:cxn ang="0">
                  <a:pos x="959" y="790"/>
                </a:cxn>
                <a:cxn ang="0">
                  <a:pos x="979" y="827"/>
                </a:cxn>
                <a:cxn ang="0">
                  <a:pos x="997" y="865"/>
                </a:cxn>
                <a:cxn ang="0">
                  <a:pos x="1027" y="937"/>
                </a:cxn>
                <a:cxn ang="0">
                  <a:pos x="1053" y="1014"/>
                </a:cxn>
                <a:cxn ang="0">
                  <a:pos x="1076" y="1095"/>
                </a:cxn>
                <a:cxn ang="0">
                  <a:pos x="1095" y="1179"/>
                </a:cxn>
                <a:cxn ang="0">
                  <a:pos x="1110" y="1266"/>
                </a:cxn>
                <a:cxn ang="0">
                  <a:pos x="1122" y="1355"/>
                </a:cxn>
                <a:cxn ang="0">
                  <a:pos x="1130" y="1445"/>
                </a:cxn>
                <a:cxn ang="0">
                  <a:pos x="1134" y="1536"/>
                </a:cxn>
                <a:cxn ang="0">
                  <a:pos x="1134" y="1625"/>
                </a:cxn>
                <a:cxn ang="0">
                  <a:pos x="1131" y="1715"/>
                </a:cxn>
                <a:cxn ang="0">
                  <a:pos x="1123" y="1801"/>
                </a:cxn>
                <a:cxn ang="0">
                  <a:pos x="1111" y="1886"/>
                </a:cxn>
                <a:cxn ang="0">
                  <a:pos x="1096" y="1966"/>
                </a:cxn>
                <a:cxn ang="0">
                  <a:pos x="1077" y="2043"/>
                </a:cxn>
                <a:cxn ang="0">
                  <a:pos x="1053" y="2115"/>
                </a:cxn>
                <a:cxn ang="0">
                  <a:pos x="1026" y="2180"/>
                </a:cxn>
                <a:cxn ang="0">
                  <a:pos x="918" y="2126"/>
                </a:cxn>
              </a:cxnLst>
              <a:rect l="0" t="0" r="r" b="b"/>
              <a:pathLst>
                <a:path w="1134" h="2180">
                  <a:moveTo>
                    <a:pt x="918" y="2126"/>
                  </a:moveTo>
                  <a:lnTo>
                    <a:pt x="0" y="130"/>
                  </a:lnTo>
                  <a:lnTo>
                    <a:pt x="33" y="0"/>
                  </a:lnTo>
                  <a:lnTo>
                    <a:pt x="70" y="13"/>
                  </a:lnTo>
                  <a:lnTo>
                    <a:pt x="107" y="28"/>
                  </a:lnTo>
                  <a:lnTo>
                    <a:pt x="143" y="43"/>
                  </a:lnTo>
                  <a:lnTo>
                    <a:pt x="180" y="60"/>
                  </a:lnTo>
                  <a:lnTo>
                    <a:pt x="217" y="78"/>
                  </a:lnTo>
                  <a:lnTo>
                    <a:pt x="252" y="96"/>
                  </a:lnTo>
                  <a:lnTo>
                    <a:pt x="288" y="116"/>
                  </a:lnTo>
                  <a:lnTo>
                    <a:pt x="324" y="136"/>
                  </a:lnTo>
                  <a:lnTo>
                    <a:pt x="359" y="158"/>
                  </a:lnTo>
                  <a:lnTo>
                    <a:pt x="393" y="180"/>
                  </a:lnTo>
                  <a:lnTo>
                    <a:pt x="428" y="203"/>
                  </a:lnTo>
                  <a:lnTo>
                    <a:pt x="462" y="227"/>
                  </a:lnTo>
                  <a:lnTo>
                    <a:pt x="495" y="252"/>
                  </a:lnTo>
                  <a:lnTo>
                    <a:pt x="528" y="278"/>
                  </a:lnTo>
                  <a:lnTo>
                    <a:pt x="561" y="304"/>
                  </a:lnTo>
                  <a:lnTo>
                    <a:pt x="592" y="332"/>
                  </a:lnTo>
                  <a:lnTo>
                    <a:pt x="624" y="360"/>
                  </a:lnTo>
                  <a:lnTo>
                    <a:pt x="654" y="389"/>
                  </a:lnTo>
                  <a:lnTo>
                    <a:pt x="684" y="418"/>
                  </a:lnTo>
                  <a:lnTo>
                    <a:pt x="714" y="449"/>
                  </a:lnTo>
                  <a:lnTo>
                    <a:pt x="742" y="480"/>
                  </a:lnTo>
                  <a:lnTo>
                    <a:pt x="770" y="512"/>
                  </a:lnTo>
                  <a:lnTo>
                    <a:pt x="796" y="545"/>
                  </a:lnTo>
                  <a:lnTo>
                    <a:pt x="823" y="577"/>
                  </a:lnTo>
                  <a:lnTo>
                    <a:pt x="847" y="611"/>
                  </a:lnTo>
                  <a:lnTo>
                    <a:pt x="872" y="646"/>
                  </a:lnTo>
                  <a:lnTo>
                    <a:pt x="895" y="681"/>
                  </a:lnTo>
                  <a:lnTo>
                    <a:pt x="918" y="717"/>
                  </a:lnTo>
                  <a:lnTo>
                    <a:pt x="939" y="754"/>
                  </a:lnTo>
                  <a:lnTo>
                    <a:pt x="959" y="790"/>
                  </a:lnTo>
                  <a:lnTo>
                    <a:pt x="979" y="827"/>
                  </a:lnTo>
                  <a:lnTo>
                    <a:pt x="997" y="865"/>
                  </a:lnTo>
                  <a:lnTo>
                    <a:pt x="1027" y="937"/>
                  </a:lnTo>
                  <a:lnTo>
                    <a:pt x="1053" y="1014"/>
                  </a:lnTo>
                  <a:lnTo>
                    <a:pt x="1076" y="1095"/>
                  </a:lnTo>
                  <a:lnTo>
                    <a:pt x="1095" y="1179"/>
                  </a:lnTo>
                  <a:lnTo>
                    <a:pt x="1110" y="1266"/>
                  </a:lnTo>
                  <a:lnTo>
                    <a:pt x="1122" y="1355"/>
                  </a:lnTo>
                  <a:lnTo>
                    <a:pt x="1130" y="1445"/>
                  </a:lnTo>
                  <a:lnTo>
                    <a:pt x="1134" y="1536"/>
                  </a:lnTo>
                  <a:lnTo>
                    <a:pt x="1134" y="1625"/>
                  </a:lnTo>
                  <a:lnTo>
                    <a:pt x="1131" y="1715"/>
                  </a:lnTo>
                  <a:lnTo>
                    <a:pt x="1123" y="1801"/>
                  </a:lnTo>
                  <a:lnTo>
                    <a:pt x="1111" y="1886"/>
                  </a:lnTo>
                  <a:lnTo>
                    <a:pt x="1096" y="1966"/>
                  </a:lnTo>
                  <a:lnTo>
                    <a:pt x="1077" y="2043"/>
                  </a:lnTo>
                  <a:lnTo>
                    <a:pt x="1053" y="2115"/>
                  </a:lnTo>
                  <a:lnTo>
                    <a:pt x="1026" y="2180"/>
                  </a:lnTo>
                  <a:lnTo>
                    <a:pt x="918" y="212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518" name="Freeform 1222"/>
            <p:cNvSpPr>
              <a:spLocks/>
            </p:cNvSpPr>
            <p:nvPr/>
          </p:nvSpPr>
          <p:spPr bwMode="auto">
            <a:xfrm>
              <a:off x="3426" y="3144"/>
              <a:ext cx="164" cy="228"/>
            </a:xfrm>
            <a:custGeom>
              <a:avLst/>
              <a:gdLst/>
              <a:ahLst/>
              <a:cxnLst>
                <a:cxn ang="0">
                  <a:pos x="1404" y="4112"/>
                </a:cxn>
                <a:cxn ang="0">
                  <a:pos x="3622" y="3023"/>
                </a:cxn>
                <a:cxn ang="0">
                  <a:pos x="2218" y="0"/>
                </a:cxn>
                <a:cxn ang="0">
                  <a:pos x="0" y="989"/>
                </a:cxn>
                <a:cxn ang="0">
                  <a:pos x="1404" y="4112"/>
                </a:cxn>
              </a:cxnLst>
              <a:rect l="0" t="0" r="r" b="b"/>
              <a:pathLst>
                <a:path w="3622" h="4112">
                  <a:moveTo>
                    <a:pt x="1404" y="4112"/>
                  </a:moveTo>
                  <a:lnTo>
                    <a:pt x="3622" y="3023"/>
                  </a:lnTo>
                  <a:lnTo>
                    <a:pt x="2218" y="0"/>
                  </a:lnTo>
                  <a:lnTo>
                    <a:pt x="0" y="989"/>
                  </a:lnTo>
                  <a:lnTo>
                    <a:pt x="1404" y="4112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519" name="Freeform 1223"/>
            <p:cNvSpPr>
              <a:spLocks/>
            </p:cNvSpPr>
            <p:nvPr/>
          </p:nvSpPr>
          <p:spPr bwMode="auto">
            <a:xfrm>
              <a:off x="3426" y="3141"/>
              <a:ext cx="164" cy="228"/>
            </a:xfrm>
            <a:custGeom>
              <a:avLst/>
              <a:gdLst/>
              <a:ahLst/>
              <a:cxnLst>
                <a:cxn ang="0">
                  <a:pos x="1404" y="4113"/>
                </a:cxn>
                <a:cxn ang="0">
                  <a:pos x="3622" y="3024"/>
                </a:cxn>
                <a:cxn ang="0">
                  <a:pos x="2218" y="0"/>
                </a:cxn>
                <a:cxn ang="0">
                  <a:pos x="0" y="989"/>
                </a:cxn>
                <a:cxn ang="0">
                  <a:pos x="1404" y="4113"/>
                </a:cxn>
              </a:cxnLst>
              <a:rect l="0" t="0" r="r" b="b"/>
              <a:pathLst>
                <a:path w="3622" h="4113">
                  <a:moveTo>
                    <a:pt x="1404" y="4113"/>
                  </a:moveTo>
                  <a:lnTo>
                    <a:pt x="3622" y="3024"/>
                  </a:lnTo>
                  <a:lnTo>
                    <a:pt x="2218" y="0"/>
                  </a:lnTo>
                  <a:lnTo>
                    <a:pt x="0" y="989"/>
                  </a:lnTo>
                  <a:lnTo>
                    <a:pt x="1404" y="4113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520" name="Freeform 1224"/>
            <p:cNvSpPr>
              <a:spLocks/>
            </p:cNvSpPr>
            <p:nvPr/>
          </p:nvSpPr>
          <p:spPr bwMode="auto">
            <a:xfrm>
              <a:off x="3432" y="3146"/>
              <a:ext cx="157" cy="218"/>
            </a:xfrm>
            <a:custGeom>
              <a:avLst/>
              <a:gdLst/>
              <a:ahLst/>
              <a:cxnLst>
                <a:cxn ang="0">
                  <a:pos x="1335" y="3913"/>
                </a:cxn>
                <a:cxn ang="0">
                  <a:pos x="3446" y="2878"/>
                </a:cxn>
                <a:cxn ang="0">
                  <a:pos x="2111" y="0"/>
                </a:cxn>
                <a:cxn ang="0">
                  <a:pos x="0" y="942"/>
                </a:cxn>
                <a:cxn ang="0">
                  <a:pos x="1335" y="3913"/>
                </a:cxn>
              </a:cxnLst>
              <a:rect l="0" t="0" r="r" b="b"/>
              <a:pathLst>
                <a:path w="3446" h="3913">
                  <a:moveTo>
                    <a:pt x="1335" y="3913"/>
                  </a:moveTo>
                  <a:lnTo>
                    <a:pt x="3446" y="2878"/>
                  </a:lnTo>
                  <a:lnTo>
                    <a:pt x="2111" y="0"/>
                  </a:lnTo>
                  <a:lnTo>
                    <a:pt x="0" y="942"/>
                  </a:lnTo>
                  <a:lnTo>
                    <a:pt x="1335" y="3913"/>
                  </a:lnTo>
                  <a:close/>
                </a:path>
              </a:pathLst>
            </a:custGeom>
            <a:solidFill>
              <a:srgbClr val="1A78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521" name="Freeform 1225"/>
            <p:cNvSpPr>
              <a:spLocks/>
            </p:cNvSpPr>
            <p:nvPr/>
          </p:nvSpPr>
          <p:spPr bwMode="auto">
            <a:xfrm>
              <a:off x="3439" y="3109"/>
              <a:ext cx="19" cy="19"/>
            </a:xfrm>
            <a:custGeom>
              <a:avLst/>
              <a:gdLst/>
              <a:ahLst/>
              <a:cxnLst>
                <a:cxn ang="0">
                  <a:pos x="431" y="186"/>
                </a:cxn>
                <a:cxn ang="0">
                  <a:pos x="79" y="343"/>
                </a:cxn>
                <a:cxn ang="0">
                  <a:pos x="0" y="157"/>
                </a:cxn>
                <a:cxn ang="0">
                  <a:pos x="352" y="0"/>
                </a:cxn>
                <a:cxn ang="0">
                  <a:pos x="431" y="186"/>
                </a:cxn>
              </a:cxnLst>
              <a:rect l="0" t="0" r="r" b="b"/>
              <a:pathLst>
                <a:path w="431" h="343">
                  <a:moveTo>
                    <a:pt x="431" y="186"/>
                  </a:moveTo>
                  <a:lnTo>
                    <a:pt x="79" y="343"/>
                  </a:lnTo>
                  <a:lnTo>
                    <a:pt x="0" y="157"/>
                  </a:lnTo>
                  <a:lnTo>
                    <a:pt x="352" y="0"/>
                  </a:lnTo>
                  <a:lnTo>
                    <a:pt x="431" y="1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522" name="Freeform 1226"/>
            <p:cNvSpPr>
              <a:spLocks/>
            </p:cNvSpPr>
            <p:nvPr/>
          </p:nvSpPr>
          <p:spPr bwMode="auto">
            <a:xfrm>
              <a:off x="3442" y="3112"/>
              <a:ext cx="16" cy="15"/>
            </a:xfrm>
            <a:custGeom>
              <a:avLst/>
              <a:gdLst/>
              <a:ahLst/>
              <a:cxnLst>
                <a:cxn ang="0">
                  <a:pos x="347" y="126"/>
                </a:cxn>
                <a:cxn ang="0">
                  <a:pos x="53" y="257"/>
                </a:cxn>
                <a:cxn ang="0">
                  <a:pos x="0" y="132"/>
                </a:cxn>
                <a:cxn ang="0">
                  <a:pos x="294" y="0"/>
                </a:cxn>
                <a:cxn ang="0">
                  <a:pos x="347" y="126"/>
                </a:cxn>
              </a:cxnLst>
              <a:rect l="0" t="0" r="r" b="b"/>
              <a:pathLst>
                <a:path w="347" h="257">
                  <a:moveTo>
                    <a:pt x="347" y="126"/>
                  </a:moveTo>
                  <a:lnTo>
                    <a:pt x="53" y="257"/>
                  </a:lnTo>
                  <a:lnTo>
                    <a:pt x="0" y="132"/>
                  </a:lnTo>
                  <a:lnTo>
                    <a:pt x="294" y="0"/>
                  </a:lnTo>
                  <a:lnTo>
                    <a:pt x="347" y="12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523" name="Freeform 1227"/>
            <p:cNvSpPr>
              <a:spLocks/>
            </p:cNvSpPr>
            <p:nvPr/>
          </p:nvSpPr>
          <p:spPr bwMode="auto">
            <a:xfrm>
              <a:off x="3447" y="3110"/>
              <a:ext cx="10" cy="13"/>
            </a:xfrm>
            <a:custGeom>
              <a:avLst/>
              <a:gdLst/>
              <a:ahLst/>
              <a:cxnLst>
                <a:cxn ang="0">
                  <a:pos x="5" y="73"/>
                </a:cxn>
                <a:cxn ang="0">
                  <a:pos x="167" y="0"/>
                </a:cxn>
                <a:cxn ang="0">
                  <a:pos x="171" y="0"/>
                </a:cxn>
                <a:cxn ang="0">
                  <a:pos x="175" y="2"/>
                </a:cxn>
                <a:cxn ang="0">
                  <a:pos x="180" y="6"/>
                </a:cxn>
                <a:cxn ang="0">
                  <a:pos x="183" y="13"/>
                </a:cxn>
                <a:cxn ang="0">
                  <a:pos x="236" y="141"/>
                </a:cxn>
                <a:cxn ang="0">
                  <a:pos x="238" y="147"/>
                </a:cxn>
                <a:cxn ang="0">
                  <a:pos x="238" y="154"/>
                </a:cxn>
                <a:cxn ang="0">
                  <a:pos x="237" y="159"/>
                </a:cxn>
                <a:cxn ang="0">
                  <a:pos x="234" y="162"/>
                </a:cxn>
                <a:cxn ang="0">
                  <a:pos x="73" y="234"/>
                </a:cxn>
                <a:cxn ang="0">
                  <a:pos x="69" y="234"/>
                </a:cxn>
                <a:cxn ang="0">
                  <a:pos x="64" y="232"/>
                </a:cxn>
                <a:cxn ang="0">
                  <a:pos x="60" y="228"/>
                </a:cxn>
                <a:cxn ang="0">
                  <a:pos x="56" y="221"/>
                </a:cxn>
                <a:cxn ang="0">
                  <a:pos x="2" y="94"/>
                </a:cxn>
                <a:cxn ang="0">
                  <a:pos x="0" y="86"/>
                </a:cxn>
                <a:cxn ang="0">
                  <a:pos x="0" y="80"/>
                </a:cxn>
                <a:cxn ang="0">
                  <a:pos x="1" y="76"/>
                </a:cxn>
                <a:cxn ang="0">
                  <a:pos x="5" y="73"/>
                </a:cxn>
              </a:cxnLst>
              <a:rect l="0" t="0" r="r" b="b"/>
              <a:pathLst>
                <a:path w="238" h="234">
                  <a:moveTo>
                    <a:pt x="5" y="73"/>
                  </a:moveTo>
                  <a:lnTo>
                    <a:pt x="167" y="0"/>
                  </a:lnTo>
                  <a:lnTo>
                    <a:pt x="171" y="0"/>
                  </a:lnTo>
                  <a:lnTo>
                    <a:pt x="175" y="2"/>
                  </a:lnTo>
                  <a:lnTo>
                    <a:pt x="180" y="6"/>
                  </a:lnTo>
                  <a:lnTo>
                    <a:pt x="183" y="13"/>
                  </a:lnTo>
                  <a:lnTo>
                    <a:pt x="236" y="141"/>
                  </a:lnTo>
                  <a:lnTo>
                    <a:pt x="238" y="147"/>
                  </a:lnTo>
                  <a:lnTo>
                    <a:pt x="238" y="154"/>
                  </a:lnTo>
                  <a:lnTo>
                    <a:pt x="237" y="159"/>
                  </a:lnTo>
                  <a:lnTo>
                    <a:pt x="234" y="162"/>
                  </a:lnTo>
                  <a:lnTo>
                    <a:pt x="73" y="234"/>
                  </a:lnTo>
                  <a:lnTo>
                    <a:pt x="69" y="234"/>
                  </a:lnTo>
                  <a:lnTo>
                    <a:pt x="64" y="232"/>
                  </a:lnTo>
                  <a:lnTo>
                    <a:pt x="60" y="228"/>
                  </a:lnTo>
                  <a:lnTo>
                    <a:pt x="56" y="221"/>
                  </a:lnTo>
                  <a:lnTo>
                    <a:pt x="2" y="94"/>
                  </a:lnTo>
                  <a:lnTo>
                    <a:pt x="0" y="86"/>
                  </a:lnTo>
                  <a:lnTo>
                    <a:pt x="0" y="80"/>
                  </a:lnTo>
                  <a:lnTo>
                    <a:pt x="1" y="76"/>
                  </a:lnTo>
                  <a:lnTo>
                    <a:pt x="5" y="73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524" name="Freeform 1228"/>
            <p:cNvSpPr>
              <a:spLocks/>
            </p:cNvSpPr>
            <p:nvPr/>
          </p:nvSpPr>
          <p:spPr bwMode="auto">
            <a:xfrm>
              <a:off x="3447" y="3111"/>
              <a:ext cx="10" cy="11"/>
            </a:xfrm>
            <a:custGeom>
              <a:avLst/>
              <a:gdLst/>
              <a:ahLst/>
              <a:cxnLst>
                <a:cxn ang="0">
                  <a:pos x="4" y="62"/>
                </a:cxn>
                <a:cxn ang="0">
                  <a:pos x="142" y="0"/>
                </a:cxn>
                <a:cxn ang="0">
                  <a:pos x="146" y="0"/>
                </a:cxn>
                <a:cxn ang="0">
                  <a:pos x="150" y="2"/>
                </a:cxn>
                <a:cxn ang="0">
                  <a:pos x="153" y="5"/>
                </a:cxn>
                <a:cxn ang="0">
                  <a:pos x="156" y="10"/>
                </a:cxn>
                <a:cxn ang="0">
                  <a:pos x="202" y="120"/>
                </a:cxn>
                <a:cxn ang="0">
                  <a:pos x="204" y="125"/>
                </a:cxn>
                <a:cxn ang="0">
                  <a:pos x="204" y="130"/>
                </a:cxn>
                <a:cxn ang="0">
                  <a:pos x="202" y="135"/>
                </a:cxn>
                <a:cxn ang="0">
                  <a:pos x="200" y="138"/>
                </a:cxn>
                <a:cxn ang="0">
                  <a:pos x="62" y="199"/>
                </a:cxn>
                <a:cxn ang="0">
                  <a:pos x="58" y="199"/>
                </a:cxn>
                <a:cxn ang="0">
                  <a:pos x="54" y="198"/>
                </a:cxn>
                <a:cxn ang="0">
                  <a:pos x="51" y="194"/>
                </a:cxn>
                <a:cxn ang="0">
                  <a:pos x="48" y="188"/>
                </a:cxn>
                <a:cxn ang="0">
                  <a:pos x="2" y="80"/>
                </a:cxn>
                <a:cxn ang="0">
                  <a:pos x="0" y="74"/>
                </a:cxn>
                <a:cxn ang="0">
                  <a:pos x="0" y="68"/>
                </a:cxn>
                <a:cxn ang="0">
                  <a:pos x="2" y="64"/>
                </a:cxn>
                <a:cxn ang="0">
                  <a:pos x="4" y="62"/>
                </a:cxn>
              </a:cxnLst>
              <a:rect l="0" t="0" r="r" b="b"/>
              <a:pathLst>
                <a:path w="204" h="199">
                  <a:moveTo>
                    <a:pt x="4" y="62"/>
                  </a:moveTo>
                  <a:lnTo>
                    <a:pt x="142" y="0"/>
                  </a:lnTo>
                  <a:lnTo>
                    <a:pt x="146" y="0"/>
                  </a:lnTo>
                  <a:lnTo>
                    <a:pt x="150" y="2"/>
                  </a:lnTo>
                  <a:lnTo>
                    <a:pt x="153" y="5"/>
                  </a:lnTo>
                  <a:lnTo>
                    <a:pt x="156" y="10"/>
                  </a:lnTo>
                  <a:lnTo>
                    <a:pt x="202" y="120"/>
                  </a:lnTo>
                  <a:lnTo>
                    <a:pt x="204" y="125"/>
                  </a:lnTo>
                  <a:lnTo>
                    <a:pt x="204" y="130"/>
                  </a:lnTo>
                  <a:lnTo>
                    <a:pt x="202" y="135"/>
                  </a:lnTo>
                  <a:lnTo>
                    <a:pt x="200" y="138"/>
                  </a:lnTo>
                  <a:lnTo>
                    <a:pt x="62" y="199"/>
                  </a:lnTo>
                  <a:lnTo>
                    <a:pt x="58" y="199"/>
                  </a:lnTo>
                  <a:lnTo>
                    <a:pt x="54" y="198"/>
                  </a:lnTo>
                  <a:lnTo>
                    <a:pt x="51" y="194"/>
                  </a:lnTo>
                  <a:lnTo>
                    <a:pt x="48" y="188"/>
                  </a:lnTo>
                  <a:lnTo>
                    <a:pt x="2" y="80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2" y="64"/>
                  </a:lnTo>
                  <a:lnTo>
                    <a:pt x="4" y="62"/>
                  </a:lnTo>
                  <a:close/>
                </a:path>
              </a:pathLst>
            </a:custGeom>
            <a:solidFill>
              <a:srgbClr val="91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525" name="Freeform 1229"/>
            <p:cNvSpPr>
              <a:spLocks/>
            </p:cNvSpPr>
            <p:nvPr/>
          </p:nvSpPr>
          <p:spPr bwMode="auto">
            <a:xfrm>
              <a:off x="3450" y="3113"/>
              <a:ext cx="6" cy="8"/>
            </a:xfrm>
            <a:custGeom>
              <a:avLst/>
              <a:gdLst/>
              <a:ahLst/>
              <a:cxnLst>
                <a:cxn ang="0">
                  <a:pos x="88" y="6"/>
                </a:cxn>
                <a:cxn ang="0">
                  <a:pos x="116" y="77"/>
                </a:cxn>
                <a:cxn ang="0">
                  <a:pos x="118" y="85"/>
                </a:cxn>
                <a:cxn ang="0">
                  <a:pos x="118" y="95"/>
                </a:cxn>
                <a:cxn ang="0">
                  <a:pos x="116" y="103"/>
                </a:cxn>
                <a:cxn ang="0">
                  <a:pos x="112" y="108"/>
                </a:cxn>
                <a:cxn ang="0">
                  <a:pos x="14" y="152"/>
                </a:cxn>
                <a:cxn ang="0">
                  <a:pos x="6" y="154"/>
                </a:cxn>
                <a:cxn ang="0">
                  <a:pos x="2" y="150"/>
                </a:cxn>
                <a:cxn ang="0">
                  <a:pos x="0" y="140"/>
                </a:cxn>
                <a:cxn ang="0">
                  <a:pos x="1" y="127"/>
                </a:cxn>
                <a:cxn ang="0">
                  <a:pos x="4" y="112"/>
                </a:cxn>
                <a:cxn ang="0">
                  <a:pos x="9" y="95"/>
                </a:cxn>
                <a:cxn ang="0">
                  <a:pos x="14" y="77"/>
                </a:cxn>
                <a:cxn ang="0">
                  <a:pos x="21" y="61"/>
                </a:cxn>
                <a:cxn ang="0">
                  <a:pos x="29" y="46"/>
                </a:cxn>
                <a:cxn ang="0">
                  <a:pos x="38" y="33"/>
                </a:cxn>
                <a:cxn ang="0">
                  <a:pos x="48" y="21"/>
                </a:cxn>
                <a:cxn ang="0">
                  <a:pos x="58" y="12"/>
                </a:cxn>
                <a:cxn ang="0">
                  <a:pos x="67" y="4"/>
                </a:cxn>
                <a:cxn ang="0">
                  <a:pos x="76" y="0"/>
                </a:cxn>
                <a:cxn ang="0">
                  <a:pos x="83" y="1"/>
                </a:cxn>
                <a:cxn ang="0">
                  <a:pos x="88" y="6"/>
                </a:cxn>
              </a:cxnLst>
              <a:rect l="0" t="0" r="r" b="b"/>
              <a:pathLst>
                <a:path w="118" h="154">
                  <a:moveTo>
                    <a:pt x="88" y="6"/>
                  </a:moveTo>
                  <a:lnTo>
                    <a:pt x="116" y="77"/>
                  </a:lnTo>
                  <a:lnTo>
                    <a:pt x="118" y="85"/>
                  </a:lnTo>
                  <a:lnTo>
                    <a:pt x="118" y="95"/>
                  </a:lnTo>
                  <a:lnTo>
                    <a:pt x="116" y="103"/>
                  </a:lnTo>
                  <a:lnTo>
                    <a:pt x="112" y="108"/>
                  </a:lnTo>
                  <a:lnTo>
                    <a:pt x="14" y="152"/>
                  </a:lnTo>
                  <a:lnTo>
                    <a:pt x="6" y="154"/>
                  </a:lnTo>
                  <a:lnTo>
                    <a:pt x="2" y="150"/>
                  </a:lnTo>
                  <a:lnTo>
                    <a:pt x="0" y="140"/>
                  </a:lnTo>
                  <a:lnTo>
                    <a:pt x="1" y="127"/>
                  </a:lnTo>
                  <a:lnTo>
                    <a:pt x="4" y="112"/>
                  </a:lnTo>
                  <a:lnTo>
                    <a:pt x="9" y="95"/>
                  </a:lnTo>
                  <a:lnTo>
                    <a:pt x="14" y="77"/>
                  </a:lnTo>
                  <a:lnTo>
                    <a:pt x="21" y="61"/>
                  </a:lnTo>
                  <a:lnTo>
                    <a:pt x="29" y="46"/>
                  </a:lnTo>
                  <a:lnTo>
                    <a:pt x="38" y="33"/>
                  </a:lnTo>
                  <a:lnTo>
                    <a:pt x="48" y="21"/>
                  </a:lnTo>
                  <a:lnTo>
                    <a:pt x="58" y="12"/>
                  </a:lnTo>
                  <a:lnTo>
                    <a:pt x="67" y="4"/>
                  </a:lnTo>
                  <a:lnTo>
                    <a:pt x="76" y="0"/>
                  </a:lnTo>
                  <a:lnTo>
                    <a:pt x="83" y="1"/>
                  </a:lnTo>
                  <a:lnTo>
                    <a:pt x="88" y="6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526" name="Freeform 1230"/>
            <p:cNvSpPr>
              <a:spLocks/>
            </p:cNvSpPr>
            <p:nvPr/>
          </p:nvSpPr>
          <p:spPr bwMode="auto">
            <a:xfrm>
              <a:off x="3463" y="3099"/>
              <a:ext cx="13" cy="16"/>
            </a:xfrm>
            <a:custGeom>
              <a:avLst/>
              <a:gdLst/>
              <a:ahLst/>
              <a:cxnLst>
                <a:cxn ang="0">
                  <a:pos x="287" y="186"/>
                </a:cxn>
                <a:cxn ang="0">
                  <a:pos x="78" y="280"/>
                </a:cxn>
                <a:cxn ang="0">
                  <a:pos x="0" y="93"/>
                </a:cxn>
                <a:cxn ang="0">
                  <a:pos x="210" y="0"/>
                </a:cxn>
                <a:cxn ang="0">
                  <a:pos x="287" y="186"/>
                </a:cxn>
              </a:cxnLst>
              <a:rect l="0" t="0" r="r" b="b"/>
              <a:pathLst>
                <a:path w="287" h="280">
                  <a:moveTo>
                    <a:pt x="287" y="186"/>
                  </a:moveTo>
                  <a:lnTo>
                    <a:pt x="78" y="280"/>
                  </a:lnTo>
                  <a:lnTo>
                    <a:pt x="0" y="93"/>
                  </a:lnTo>
                  <a:lnTo>
                    <a:pt x="210" y="0"/>
                  </a:lnTo>
                  <a:lnTo>
                    <a:pt x="287" y="1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527" name="Freeform 1231"/>
            <p:cNvSpPr>
              <a:spLocks/>
            </p:cNvSpPr>
            <p:nvPr/>
          </p:nvSpPr>
          <p:spPr bwMode="auto">
            <a:xfrm>
              <a:off x="3465" y="3102"/>
              <a:ext cx="11" cy="12"/>
            </a:xfrm>
            <a:custGeom>
              <a:avLst/>
              <a:gdLst/>
              <a:ahLst/>
              <a:cxnLst>
                <a:cxn ang="0">
                  <a:pos x="227" y="125"/>
                </a:cxn>
                <a:cxn ang="0">
                  <a:pos x="53" y="203"/>
                </a:cxn>
                <a:cxn ang="0">
                  <a:pos x="0" y="78"/>
                </a:cxn>
                <a:cxn ang="0">
                  <a:pos x="175" y="0"/>
                </a:cxn>
                <a:cxn ang="0">
                  <a:pos x="227" y="125"/>
                </a:cxn>
              </a:cxnLst>
              <a:rect l="0" t="0" r="r" b="b"/>
              <a:pathLst>
                <a:path w="227" h="203">
                  <a:moveTo>
                    <a:pt x="227" y="125"/>
                  </a:moveTo>
                  <a:lnTo>
                    <a:pt x="53" y="203"/>
                  </a:lnTo>
                  <a:lnTo>
                    <a:pt x="0" y="78"/>
                  </a:lnTo>
                  <a:lnTo>
                    <a:pt x="175" y="0"/>
                  </a:lnTo>
                  <a:lnTo>
                    <a:pt x="227" y="125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528" name="Freeform 1232"/>
            <p:cNvSpPr>
              <a:spLocks/>
            </p:cNvSpPr>
            <p:nvPr/>
          </p:nvSpPr>
          <p:spPr bwMode="auto">
            <a:xfrm>
              <a:off x="3465" y="3100"/>
              <a:ext cx="10" cy="13"/>
            </a:xfrm>
            <a:custGeom>
              <a:avLst/>
              <a:gdLst/>
              <a:ahLst/>
              <a:cxnLst>
                <a:cxn ang="0">
                  <a:pos x="4" y="72"/>
                </a:cxn>
                <a:cxn ang="0">
                  <a:pos x="167" y="0"/>
                </a:cxn>
                <a:cxn ang="0">
                  <a:pos x="171" y="0"/>
                </a:cxn>
                <a:cxn ang="0">
                  <a:pos x="175" y="2"/>
                </a:cxn>
                <a:cxn ang="0">
                  <a:pos x="180" y="6"/>
                </a:cxn>
                <a:cxn ang="0">
                  <a:pos x="183" y="12"/>
                </a:cxn>
                <a:cxn ang="0">
                  <a:pos x="236" y="141"/>
                </a:cxn>
                <a:cxn ang="0">
                  <a:pos x="238" y="147"/>
                </a:cxn>
                <a:cxn ang="0">
                  <a:pos x="238" y="154"/>
                </a:cxn>
                <a:cxn ang="0">
                  <a:pos x="237" y="159"/>
                </a:cxn>
                <a:cxn ang="0">
                  <a:pos x="234" y="162"/>
                </a:cxn>
                <a:cxn ang="0">
                  <a:pos x="73" y="234"/>
                </a:cxn>
                <a:cxn ang="0">
                  <a:pos x="69" y="234"/>
                </a:cxn>
                <a:cxn ang="0">
                  <a:pos x="63" y="232"/>
                </a:cxn>
                <a:cxn ang="0">
                  <a:pos x="59" y="227"/>
                </a:cxn>
                <a:cxn ang="0">
                  <a:pos x="55" y="221"/>
                </a:cxn>
                <a:cxn ang="0">
                  <a:pos x="2" y="94"/>
                </a:cxn>
                <a:cxn ang="0">
                  <a:pos x="0" y="86"/>
                </a:cxn>
                <a:cxn ang="0">
                  <a:pos x="0" y="80"/>
                </a:cxn>
                <a:cxn ang="0">
                  <a:pos x="1" y="76"/>
                </a:cxn>
                <a:cxn ang="0">
                  <a:pos x="4" y="72"/>
                </a:cxn>
              </a:cxnLst>
              <a:rect l="0" t="0" r="r" b="b"/>
              <a:pathLst>
                <a:path w="238" h="234">
                  <a:moveTo>
                    <a:pt x="4" y="72"/>
                  </a:moveTo>
                  <a:lnTo>
                    <a:pt x="167" y="0"/>
                  </a:lnTo>
                  <a:lnTo>
                    <a:pt x="171" y="0"/>
                  </a:lnTo>
                  <a:lnTo>
                    <a:pt x="175" y="2"/>
                  </a:lnTo>
                  <a:lnTo>
                    <a:pt x="180" y="6"/>
                  </a:lnTo>
                  <a:lnTo>
                    <a:pt x="183" y="12"/>
                  </a:lnTo>
                  <a:lnTo>
                    <a:pt x="236" y="141"/>
                  </a:lnTo>
                  <a:lnTo>
                    <a:pt x="238" y="147"/>
                  </a:lnTo>
                  <a:lnTo>
                    <a:pt x="238" y="154"/>
                  </a:lnTo>
                  <a:lnTo>
                    <a:pt x="237" y="159"/>
                  </a:lnTo>
                  <a:lnTo>
                    <a:pt x="234" y="162"/>
                  </a:lnTo>
                  <a:lnTo>
                    <a:pt x="73" y="234"/>
                  </a:lnTo>
                  <a:lnTo>
                    <a:pt x="69" y="234"/>
                  </a:lnTo>
                  <a:lnTo>
                    <a:pt x="63" y="232"/>
                  </a:lnTo>
                  <a:lnTo>
                    <a:pt x="59" y="227"/>
                  </a:lnTo>
                  <a:lnTo>
                    <a:pt x="55" y="221"/>
                  </a:lnTo>
                  <a:lnTo>
                    <a:pt x="2" y="94"/>
                  </a:lnTo>
                  <a:lnTo>
                    <a:pt x="0" y="86"/>
                  </a:lnTo>
                  <a:lnTo>
                    <a:pt x="0" y="80"/>
                  </a:lnTo>
                  <a:lnTo>
                    <a:pt x="1" y="76"/>
                  </a:lnTo>
                  <a:lnTo>
                    <a:pt x="4" y="72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529" name="Freeform 1233"/>
            <p:cNvSpPr>
              <a:spLocks/>
            </p:cNvSpPr>
            <p:nvPr/>
          </p:nvSpPr>
          <p:spPr bwMode="auto">
            <a:xfrm>
              <a:off x="3465" y="3101"/>
              <a:ext cx="10" cy="11"/>
            </a:xfrm>
            <a:custGeom>
              <a:avLst/>
              <a:gdLst/>
              <a:ahLst/>
              <a:cxnLst>
                <a:cxn ang="0">
                  <a:pos x="4" y="62"/>
                </a:cxn>
                <a:cxn ang="0">
                  <a:pos x="141" y="0"/>
                </a:cxn>
                <a:cxn ang="0">
                  <a:pos x="145" y="0"/>
                </a:cxn>
                <a:cxn ang="0">
                  <a:pos x="150" y="2"/>
                </a:cxn>
                <a:cxn ang="0">
                  <a:pos x="153" y="5"/>
                </a:cxn>
                <a:cxn ang="0">
                  <a:pos x="156" y="10"/>
                </a:cxn>
                <a:cxn ang="0">
                  <a:pos x="202" y="120"/>
                </a:cxn>
                <a:cxn ang="0">
                  <a:pos x="204" y="125"/>
                </a:cxn>
                <a:cxn ang="0">
                  <a:pos x="204" y="130"/>
                </a:cxn>
                <a:cxn ang="0">
                  <a:pos x="202" y="135"/>
                </a:cxn>
                <a:cxn ang="0">
                  <a:pos x="200" y="138"/>
                </a:cxn>
                <a:cxn ang="0">
                  <a:pos x="62" y="199"/>
                </a:cxn>
                <a:cxn ang="0">
                  <a:pos x="58" y="199"/>
                </a:cxn>
                <a:cxn ang="0">
                  <a:pos x="54" y="198"/>
                </a:cxn>
                <a:cxn ang="0">
                  <a:pos x="51" y="194"/>
                </a:cxn>
                <a:cxn ang="0">
                  <a:pos x="48" y="188"/>
                </a:cxn>
                <a:cxn ang="0">
                  <a:pos x="2" y="80"/>
                </a:cxn>
                <a:cxn ang="0">
                  <a:pos x="0" y="73"/>
                </a:cxn>
                <a:cxn ang="0">
                  <a:pos x="0" y="68"/>
                </a:cxn>
                <a:cxn ang="0">
                  <a:pos x="2" y="64"/>
                </a:cxn>
                <a:cxn ang="0">
                  <a:pos x="4" y="62"/>
                </a:cxn>
              </a:cxnLst>
              <a:rect l="0" t="0" r="r" b="b"/>
              <a:pathLst>
                <a:path w="204" h="199">
                  <a:moveTo>
                    <a:pt x="4" y="62"/>
                  </a:moveTo>
                  <a:lnTo>
                    <a:pt x="141" y="0"/>
                  </a:lnTo>
                  <a:lnTo>
                    <a:pt x="145" y="0"/>
                  </a:lnTo>
                  <a:lnTo>
                    <a:pt x="150" y="2"/>
                  </a:lnTo>
                  <a:lnTo>
                    <a:pt x="153" y="5"/>
                  </a:lnTo>
                  <a:lnTo>
                    <a:pt x="156" y="10"/>
                  </a:lnTo>
                  <a:lnTo>
                    <a:pt x="202" y="120"/>
                  </a:lnTo>
                  <a:lnTo>
                    <a:pt x="204" y="125"/>
                  </a:lnTo>
                  <a:lnTo>
                    <a:pt x="204" y="130"/>
                  </a:lnTo>
                  <a:lnTo>
                    <a:pt x="202" y="135"/>
                  </a:lnTo>
                  <a:lnTo>
                    <a:pt x="200" y="138"/>
                  </a:lnTo>
                  <a:lnTo>
                    <a:pt x="62" y="199"/>
                  </a:lnTo>
                  <a:lnTo>
                    <a:pt x="58" y="199"/>
                  </a:lnTo>
                  <a:lnTo>
                    <a:pt x="54" y="198"/>
                  </a:lnTo>
                  <a:lnTo>
                    <a:pt x="51" y="194"/>
                  </a:lnTo>
                  <a:lnTo>
                    <a:pt x="48" y="188"/>
                  </a:lnTo>
                  <a:lnTo>
                    <a:pt x="2" y="80"/>
                  </a:lnTo>
                  <a:lnTo>
                    <a:pt x="0" y="73"/>
                  </a:lnTo>
                  <a:lnTo>
                    <a:pt x="0" y="68"/>
                  </a:lnTo>
                  <a:lnTo>
                    <a:pt x="2" y="64"/>
                  </a:lnTo>
                  <a:lnTo>
                    <a:pt x="4" y="62"/>
                  </a:lnTo>
                  <a:close/>
                </a:path>
              </a:pathLst>
            </a:custGeom>
            <a:solidFill>
              <a:srgbClr val="91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530" name="Freeform 1234"/>
            <p:cNvSpPr>
              <a:spLocks/>
            </p:cNvSpPr>
            <p:nvPr/>
          </p:nvSpPr>
          <p:spPr bwMode="auto">
            <a:xfrm>
              <a:off x="3468" y="3103"/>
              <a:ext cx="6" cy="8"/>
            </a:xfrm>
            <a:custGeom>
              <a:avLst/>
              <a:gdLst/>
              <a:ahLst/>
              <a:cxnLst>
                <a:cxn ang="0">
                  <a:pos x="88" y="6"/>
                </a:cxn>
                <a:cxn ang="0">
                  <a:pos x="116" y="78"/>
                </a:cxn>
                <a:cxn ang="0">
                  <a:pos x="118" y="86"/>
                </a:cxn>
                <a:cxn ang="0">
                  <a:pos x="119" y="95"/>
                </a:cxn>
                <a:cxn ang="0">
                  <a:pos x="117" y="103"/>
                </a:cxn>
                <a:cxn ang="0">
                  <a:pos x="112" y="109"/>
                </a:cxn>
                <a:cxn ang="0">
                  <a:pos x="14" y="152"/>
                </a:cxn>
                <a:cxn ang="0">
                  <a:pos x="6" y="154"/>
                </a:cxn>
                <a:cxn ang="0">
                  <a:pos x="2" y="150"/>
                </a:cxn>
                <a:cxn ang="0">
                  <a:pos x="0" y="140"/>
                </a:cxn>
                <a:cxn ang="0">
                  <a:pos x="1" y="128"/>
                </a:cxn>
                <a:cxn ang="0">
                  <a:pos x="4" y="112"/>
                </a:cxn>
                <a:cxn ang="0">
                  <a:pos x="9" y="95"/>
                </a:cxn>
                <a:cxn ang="0">
                  <a:pos x="14" y="78"/>
                </a:cxn>
                <a:cxn ang="0">
                  <a:pos x="21" y="61"/>
                </a:cxn>
                <a:cxn ang="0">
                  <a:pos x="29" y="46"/>
                </a:cxn>
                <a:cxn ang="0">
                  <a:pos x="38" y="33"/>
                </a:cxn>
                <a:cxn ang="0">
                  <a:pos x="48" y="21"/>
                </a:cxn>
                <a:cxn ang="0">
                  <a:pos x="58" y="12"/>
                </a:cxn>
                <a:cxn ang="0">
                  <a:pos x="67" y="4"/>
                </a:cxn>
                <a:cxn ang="0">
                  <a:pos x="76" y="0"/>
                </a:cxn>
                <a:cxn ang="0">
                  <a:pos x="82" y="1"/>
                </a:cxn>
                <a:cxn ang="0">
                  <a:pos x="88" y="6"/>
                </a:cxn>
              </a:cxnLst>
              <a:rect l="0" t="0" r="r" b="b"/>
              <a:pathLst>
                <a:path w="119" h="154">
                  <a:moveTo>
                    <a:pt x="88" y="6"/>
                  </a:moveTo>
                  <a:lnTo>
                    <a:pt x="116" y="78"/>
                  </a:lnTo>
                  <a:lnTo>
                    <a:pt x="118" y="86"/>
                  </a:lnTo>
                  <a:lnTo>
                    <a:pt x="119" y="95"/>
                  </a:lnTo>
                  <a:lnTo>
                    <a:pt x="117" y="103"/>
                  </a:lnTo>
                  <a:lnTo>
                    <a:pt x="112" y="109"/>
                  </a:lnTo>
                  <a:lnTo>
                    <a:pt x="14" y="152"/>
                  </a:lnTo>
                  <a:lnTo>
                    <a:pt x="6" y="154"/>
                  </a:lnTo>
                  <a:lnTo>
                    <a:pt x="2" y="150"/>
                  </a:lnTo>
                  <a:lnTo>
                    <a:pt x="0" y="140"/>
                  </a:lnTo>
                  <a:lnTo>
                    <a:pt x="1" y="128"/>
                  </a:lnTo>
                  <a:lnTo>
                    <a:pt x="4" y="112"/>
                  </a:lnTo>
                  <a:lnTo>
                    <a:pt x="9" y="95"/>
                  </a:lnTo>
                  <a:lnTo>
                    <a:pt x="14" y="78"/>
                  </a:lnTo>
                  <a:lnTo>
                    <a:pt x="21" y="61"/>
                  </a:lnTo>
                  <a:lnTo>
                    <a:pt x="29" y="46"/>
                  </a:lnTo>
                  <a:lnTo>
                    <a:pt x="38" y="33"/>
                  </a:lnTo>
                  <a:lnTo>
                    <a:pt x="48" y="21"/>
                  </a:lnTo>
                  <a:lnTo>
                    <a:pt x="58" y="12"/>
                  </a:lnTo>
                  <a:lnTo>
                    <a:pt x="67" y="4"/>
                  </a:lnTo>
                  <a:lnTo>
                    <a:pt x="76" y="0"/>
                  </a:lnTo>
                  <a:lnTo>
                    <a:pt x="82" y="1"/>
                  </a:lnTo>
                  <a:lnTo>
                    <a:pt x="88" y="6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531" name="Freeform 1235"/>
            <p:cNvSpPr>
              <a:spLocks/>
            </p:cNvSpPr>
            <p:nvPr/>
          </p:nvSpPr>
          <p:spPr bwMode="auto">
            <a:xfrm>
              <a:off x="3488" y="3092"/>
              <a:ext cx="4" cy="6"/>
            </a:xfrm>
            <a:custGeom>
              <a:avLst/>
              <a:gdLst/>
              <a:ahLst/>
              <a:cxnLst>
                <a:cxn ang="0">
                  <a:pos x="50" y="104"/>
                </a:cxn>
                <a:cxn ang="0">
                  <a:pos x="40" y="103"/>
                </a:cxn>
                <a:cxn ang="0">
                  <a:pos x="31" y="99"/>
                </a:cxn>
                <a:cxn ang="0">
                  <a:pos x="23" y="95"/>
                </a:cxn>
                <a:cxn ang="0">
                  <a:pos x="15" y="89"/>
                </a:cxn>
                <a:cxn ang="0">
                  <a:pos x="8" y="80"/>
                </a:cxn>
                <a:cxn ang="0">
                  <a:pos x="4" y="72"/>
                </a:cxn>
                <a:cxn ang="0">
                  <a:pos x="1" y="62"/>
                </a:cxn>
                <a:cxn ang="0">
                  <a:pos x="0" y="52"/>
                </a:cxn>
                <a:cxn ang="0">
                  <a:pos x="1" y="41"/>
                </a:cxn>
                <a:cxn ang="0">
                  <a:pos x="4" y="32"/>
                </a:cxn>
                <a:cxn ang="0">
                  <a:pos x="8" y="23"/>
                </a:cxn>
                <a:cxn ang="0">
                  <a:pos x="15" y="15"/>
                </a:cxn>
                <a:cxn ang="0">
                  <a:pos x="23" y="9"/>
                </a:cxn>
                <a:cxn ang="0">
                  <a:pos x="31" y="5"/>
                </a:cxn>
                <a:cxn ang="0">
                  <a:pos x="40" y="1"/>
                </a:cxn>
                <a:cxn ang="0">
                  <a:pos x="50" y="0"/>
                </a:cxn>
                <a:cxn ang="0">
                  <a:pos x="60" y="1"/>
                </a:cxn>
                <a:cxn ang="0">
                  <a:pos x="70" y="5"/>
                </a:cxn>
                <a:cxn ang="0">
                  <a:pos x="78" y="9"/>
                </a:cxn>
                <a:cxn ang="0">
                  <a:pos x="86" y="15"/>
                </a:cxn>
                <a:cxn ang="0">
                  <a:pos x="92" y="23"/>
                </a:cxn>
                <a:cxn ang="0">
                  <a:pos x="96" y="32"/>
                </a:cxn>
                <a:cxn ang="0">
                  <a:pos x="99" y="41"/>
                </a:cxn>
                <a:cxn ang="0">
                  <a:pos x="100" y="52"/>
                </a:cxn>
                <a:cxn ang="0">
                  <a:pos x="99" y="62"/>
                </a:cxn>
                <a:cxn ang="0">
                  <a:pos x="96" y="72"/>
                </a:cxn>
                <a:cxn ang="0">
                  <a:pos x="92" y="80"/>
                </a:cxn>
                <a:cxn ang="0">
                  <a:pos x="86" y="89"/>
                </a:cxn>
                <a:cxn ang="0">
                  <a:pos x="78" y="95"/>
                </a:cxn>
                <a:cxn ang="0">
                  <a:pos x="70" y="99"/>
                </a:cxn>
                <a:cxn ang="0">
                  <a:pos x="60" y="103"/>
                </a:cxn>
                <a:cxn ang="0">
                  <a:pos x="50" y="104"/>
                </a:cxn>
              </a:cxnLst>
              <a:rect l="0" t="0" r="r" b="b"/>
              <a:pathLst>
                <a:path w="100" h="104">
                  <a:moveTo>
                    <a:pt x="50" y="104"/>
                  </a:moveTo>
                  <a:lnTo>
                    <a:pt x="40" y="103"/>
                  </a:lnTo>
                  <a:lnTo>
                    <a:pt x="31" y="99"/>
                  </a:lnTo>
                  <a:lnTo>
                    <a:pt x="23" y="95"/>
                  </a:lnTo>
                  <a:lnTo>
                    <a:pt x="15" y="89"/>
                  </a:lnTo>
                  <a:lnTo>
                    <a:pt x="8" y="80"/>
                  </a:lnTo>
                  <a:lnTo>
                    <a:pt x="4" y="72"/>
                  </a:lnTo>
                  <a:lnTo>
                    <a:pt x="1" y="62"/>
                  </a:lnTo>
                  <a:lnTo>
                    <a:pt x="0" y="52"/>
                  </a:lnTo>
                  <a:lnTo>
                    <a:pt x="1" y="41"/>
                  </a:lnTo>
                  <a:lnTo>
                    <a:pt x="4" y="32"/>
                  </a:lnTo>
                  <a:lnTo>
                    <a:pt x="8" y="23"/>
                  </a:lnTo>
                  <a:lnTo>
                    <a:pt x="15" y="15"/>
                  </a:lnTo>
                  <a:lnTo>
                    <a:pt x="23" y="9"/>
                  </a:lnTo>
                  <a:lnTo>
                    <a:pt x="31" y="5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70" y="5"/>
                  </a:lnTo>
                  <a:lnTo>
                    <a:pt x="78" y="9"/>
                  </a:lnTo>
                  <a:lnTo>
                    <a:pt x="86" y="15"/>
                  </a:lnTo>
                  <a:lnTo>
                    <a:pt x="92" y="23"/>
                  </a:lnTo>
                  <a:lnTo>
                    <a:pt x="96" y="32"/>
                  </a:lnTo>
                  <a:lnTo>
                    <a:pt x="99" y="41"/>
                  </a:lnTo>
                  <a:lnTo>
                    <a:pt x="100" y="52"/>
                  </a:lnTo>
                  <a:lnTo>
                    <a:pt x="99" y="62"/>
                  </a:lnTo>
                  <a:lnTo>
                    <a:pt x="96" y="72"/>
                  </a:lnTo>
                  <a:lnTo>
                    <a:pt x="92" y="80"/>
                  </a:lnTo>
                  <a:lnTo>
                    <a:pt x="86" y="89"/>
                  </a:lnTo>
                  <a:lnTo>
                    <a:pt x="78" y="95"/>
                  </a:lnTo>
                  <a:lnTo>
                    <a:pt x="70" y="99"/>
                  </a:lnTo>
                  <a:lnTo>
                    <a:pt x="60" y="103"/>
                  </a:lnTo>
                  <a:lnTo>
                    <a:pt x="50" y="104"/>
                  </a:lnTo>
                  <a:close/>
                </a:path>
              </a:pathLst>
            </a:custGeom>
            <a:solidFill>
              <a:srgbClr val="61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532" name="Freeform 1236"/>
            <p:cNvSpPr>
              <a:spLocks/>
            </p:cNvSpPr>
            <p:nvPr/>
          </p:nvSpPr>
          <p:spPr bwMode="auto">
            <a:xfrm>
              <a:off x="3419" y="3131"/>
              <a:ext cx="5" cy="5"/>
            </a:xfrm>
            <a:custGeom>
              <a:avLst/>
              <a:gdLst/>
              <a:ahLst/>
              <a:cxnLst>
                <a:cxn ang="0">
                  <a:pos x="50" y="103"/>
                </a:cxn>
                <a:cxn ang="0">
                  <a:pos x="39" y="102"/>
                </a:cxn>
                <a:cxn ang="0">
                  <a:pos x="30" y="99"/>
                </a:cxn>
                <a:cxn ang="0">
                  <a:pos x="22" y="95"/>
                </a:cxn>
                <a:cxn ang="0">
                  <a:pos x="14" y="88"/>
                </a:cxn>
                <a:cxn ang="0">
                  <a:pos x="8" y="80"/>
                </a:cxn>
                <a:cxn ang="0">
                  <a:pos x="4" y="71"/>
                </a:cxn>
                <a:cxn ang="0">
                  <a:pos x="1" y="62"/>
                </a:cxn>
                <a:cxn ang="0">
                  <a:pos x="0" y="51"/>
                </a:cxn>
                <a:cxn ang="0">
                  <a:pos x="1" y="41"/>
                </a:cxn>
                <a:cxn ang="0">
                  <a:pos x="4" y="31"/>
                </a:cxn>
                <a:cxn ang="0">
                  <a:pos x="8" y="23"/>
                </a:cxn>
                <a:cxn ang="0">
                  <a:pos x="14" y="15"/>
                </a:cxn>
                <a:cxn ang="0">
                  <a:pos x="22" y="8"/>
                </a:cxn>
                <a:cxn ang="0">
                  <a:pos x="30" y="4"/>
                </a:cxn>
                <a:cxn ang="0">
                  <a:pos x="39" y="1"/>
                </a:cxn>
                <a:cxn ang="0">
                  <a:pos x="50" y="0"/>
                </a:cxn>
                <a:cxn ang="0">
                  <a:pos x="60" y="1"/>
                </a:cxn>
                <a:cxn ang="0">
                  <a:pos x="69" y="4"/>
                </a:cxn>
                <a:cxn ang="0">
                  <a:pos x="77" y="8"/>
                </a:cxn>
                <a:cxn ang="0">
                  <a:pos x="85" y="15"/>
                </a:cxn>
                <a:cxn ang="0">
                  <a:pos x="91" y="23"/>
                </a:cxn>
                <a:cxn ang="0">
                  <a:pos x="96" y="31"/>
                </a:cxn>
                <a:cxn ang="0">
                  <a:pos x="99" y="41"/>
                </a:cxn>
                <a:cxn ang="0">
                  <a:pos x="100" y="51"/>
                </a:cxn>
                <a:cxn ang="0">
                  <a:pos x="99" y="62"/>
                </a:cxn>
                <a:cxn ang="0">
                  <a:pos x="96" y="71"/>
                </a:cxn>
                <a:cxn ang="0">
                  <a:pos x="91" y="80"/>
                </a:cxn>
                <a:cxn ang="0">
                  <a:pos x="85" y="88"/>
                </a:cxn>
                <a:cxn ang="0">
                  <a:pos x="77" y="95"/>
                </a:cxn>
                <a:cxn ang="0">
                  <a:pos x="69" y="99"/>
                </a:cxn>
                <a:cxn ang="0">
                  <a:pos x="60" y="102"/>
                </a:cxn>
                <a:cxn ang="0">
                  <a:pos x="50" y="103"/>
                </a:cxn>
              </a:cxnLst>
              <a:rect l="0" t="0" r="r" b="b"/>
              <a:pathLst>
                <a:path w="100" h="103">
                  <a:moveTo>
                    <a:pt x="50" y="103"/>
                  </a:moveTo>
                  <a:lnTo>
                    <a:pt x="39" y="102"/>
                  </a:lnTo>
                  <a:lnTo>
                    <a:pt x="30" y="99"/>
                  </a:lnTo>
                  <a:lnTo>
                    <a:pt x="22" y="95"/>
                  </a:lnTo>
                  <a:lnTo>
                    <a:pt x="14" y="88"/>
                  </a:lnTo>
                  <a:lnTo>
                    <a:pt x="8" y="80"/>
                  </a:lnTo>
                  <a:lnTo>
                    <a:pt x="4" y="71"/>
                  </a:lnTo>
                  <a:lnTo>
                    <a:pt x="1" y="62"/>
                  </a:lnTo>
                  <a:lnTo>
                    <a:pt x="0" y="51"/>
                  </a:lnTo>
                  <a:lnTo>
                    <a:pt x="1" y="41"/>
                  </a:lnTo>
                  <a:lnTo>
                    <a:pt x="4" y="31"/>
                  </a:lnTo>
                  <a:lnTo>
                    <a:pt x="8" y="23"/>
                  </a:lnTo>
                  <a:lnTo>
                    <a:pt x="14" y="15"/>
                  </a:lnTo>
                  <a:lnTo>
                    <a:pt x="22" y="8"/>
                  </a:lnTo>
                  <a:lnTo>
                    <a:pt x="30" y="4"/>
                  </a:lnTo>
                  <a:lnTo>
                    <a:pt x="39" y="1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9" y="4"/>
                  </a:lnTo>
                  <a:lnTo>
                    <a:pt x="77" y="8"/>
                  </a:lnTo>
                  <a:lnTo>
                    <a:pt x="85" y="15"/>
                  </a:lnTo>
                  <a:lnTo>
                    <a:pt x="91" y="23"/>
                  </a:lnTo>
                  <a:lnTo>
                    <a:pt x="96" y="31"/>
                  </a:lnTo>
                  <a:lnTo>
                    <a:pt x="99" y="41"/>
                  </a:lnTo>
                  <a:lnTo>
                    <a:pt x="100" y="51"/>
                  </a:lnTo>
                  <a:lnTo>
                    <a:pt x="99" y="62"/>
                  </a:lnTo>
                  <a:lnTo>
                    <a:pt x="96" y="71"/>
                  </a:lnTo>
                  <a:lnTo>
                    <a:pt x="91" y="80"/>
                  </a:lnTo>
                  <a:lnTo>
                    <a:pt x="85" y="88"/>
                  </a:lnTo>
                  <a:lnTo>
                    <a:pt x="77" y="95"/>
                  </a:lnTo>
                  <a:lnTo>
                    <a:pt x="69" y="99"/>
                  </a:lnTo>
                  <a:lnTo>
                    <a:pt x="60" y="102"/>
                  </a:lnTo>
                  <a:lnTo>
                    <a:pt x="50" y="103"/>
                  </a:lnTo>
                  <a:close/>
                </a:path>
              </a:pathLst>
            </a:custGeom>
            <a:solidFill>
              <a:srgbClr val="61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533" name="Freeform 1237"/>
            <p:cNvSpPr>
              <a:spLocks/>
            </p:cNvSpPr>
            <p:nvPr/>
          </p:nvSpPr>
          <p:spPr bwMode="auto">
            <a:xfrm>
              <a:off x="3490" y="3094"/>
              <a:ext cx="2" cy="3"/>
            </a:xfrm>
            <a:custGeom>
              <a:avLst/>
              <a:gdLst/>
              <a:ahLst/>
              <a:cxnLst>
                <a:cxn ang="0">
                  <a:pos x="28" y="57"/>
                </a:cxn>
                <a:cxn ang="0">
                  <a:pos x="16" y="55"/>
                </a:cxn>
                <a:cxn ang="0">
                  <a:pos x="8" y="49"/>
                </a:cxn>
                <a:cxn ang="0">
                  <a:pos x="2" y="40"/>
                </a:cxn>
                <a:cxn ang="0">
                  <a:pos x="0" y="28"/>
                </a:cxn>
                <a:cxn ang="0">
                  <a:pos x="2" y="17"/>
                </a:cxn>
                <a:cxn ang="0">
                  <a:pos x="8" y="8"/>
                </a:cxn>
                <a:cxn ang="0">
                  <a:pos x="16" y="2"/>
                </a:cxn>
                <a:cxn ang="0">
                  <a:pos x="28" y="0"/>
                </a:cxn>
                <a:cxn ang="0">
                  <a:pos x="39" y="2"/>
                </a:cxn>
                <a:cxn ang="0">
                  <a:pos x="47" y="8"/>
                </a:cxn>
                <a:cxn ang="0">
                  <a:pos x="53" y="17"/>
                </a:cxn>
                <a:cxn ang="0">
                  <a:pos x="55" y="28"/>
                </a:cxn>
                <a:cxn ang="0">
                  <a:pos x="53" y="40"/>
                </a:cxn>
                <a:cxn ang="0">
                  <a:pos x="47" y="49"/>
                </a:cxn>
                <a:cxn ang="0">
                  <a:pos x="39" y="55"/>
                </a:cxn>
                <a:cxn ang="0">
                  <a:pos x="28" y="57"/>
                </a:cxn>
              </a:cxnLst>
              <a:rect l="0" t="0" r="r" b="b"/>
              <a:pathLst>
                <a:path w="55" h="57">
                  <a:moveTo>
                    <a:pt x="28" y="57"/>
                  </a:moveTo>
                  <a:lnTo>
                    <a:pt x="16" y="55"/>
                  </a:lnTo>
                  <a:lnTo>
                    <a:pt x="8" y="49"/>
                  </a:lnTo>
                  <a:lnTo>
                    <a:pt x="2" y="40"/>
                  </a:lnTo>
                  <a:lnTo>
                    <a:pt x="0" y="28"/>
                  </a:lnTo>
                  <a:lnTo>
                    <a:pt x="2" y="17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39" y="2"/>
                  </a:lnTo>
                  <a:lnTo>
                    <a:pt x="47" y="8"/>
                  </a:lnTo>
                  <a:lnTo>
                    <a:pt x="53" y="17"/>
                  </a:lnTo>
                  <a:lnTo>
                    <a:pt x="55" y="28"/>
                  </a:lnTo>
                  <a:lnTo>
                    <a:pt x="53" y="40"/>
                  </a:lnTo>
                  <a:lnTo>
                    <a:pt x="47" y="49"/>
                  </a:lnTo>
                  <a:lnTo>
                    <a:pt x="39" y="55"/>
                  </a:lnTo>
                  <a:lnTo>
                    <a:pt x="28" y="57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534" name="Freeform 1238"/>
            <p:cNvSpPr>
              <a:spLocks/>
            </p:cNvSpPr>
            <p:nvPr/>
          </p:nvSpPr>
          <p:spPr bwMode="auto">
            <a:xfrm>
              <a:off x="3421" y="3133"/>
              <a:ext cx="2" cy="3"/>
            </a:xfrm>
            <a:custGeom>
              <a:avLst/>
              <a:gdLst/>
              <a:ahLst/>
              <a:cxnLst>
                <a:cxn ang="0">
                  <a:pos x="28" y="56"/>
                </a:cxn>
                <a:cxn ang="0">
                  <a:pos x="17" y="54"/>
                </a:cxn>
                <a:cxn ang="0">
                  <a:pos x="9" y="48"/>
                </a:cxn>
                <a:cxn ang="0">
                  <a:pos x="2" y="40"/>
                </a:cxn>
                <a:cxn ang="0">
                  <a:pos x="0" y="28"/>
                </a:cxn>
                <a:cxn ang="0">
                  <a:pos x="2" y="16"/>
                </a:cxn>
                <a:cxn ang="0">
                  <a:pos x="9" y="8"/>
                </a:cxn>
                <a:cxn ang="0">
                  <a:pos x="17" y="2"/>
                </a:cxn>
                <a:cxn ang="0">
                  <a:pos x="28" y="0"/>
                </a:cxn>
                <a:cxn ang="0">
                  <a:pos x="39" y="2"/>
                </a:cxn>
                <a:cxn ang="0">
                  <a:pos x="47" y="8"/>
                </a:cxn>
                <a:cxn ang="0">
                  <a:pos x="53" y="16"/>
                </a:cxn>
                <a:cxn ang="0">
                  <a:pos x="55" y="28"/>
                </a:cxn>
                <a:cxn ang="0">
                  <a:pos x="53" y="40"/>
                </a:cxn>
                <a:cxn ang="0">
                  <a:pos x="47" y="48"/>
                </a:cxn>
                <a:cxn ang="0">
                  <a:pos x="39" y="54"/>
                </a:cxn>
                <a:cxn ang="0">
                  <a:pos x="28" y="56"/>
                </a:cxn>
              </a:cxnLst>
              <a:rect l="0" t="0" r="r" b="b"/>
              <a:pathLst>
                <a:path w="55" h="56">
                  <a:moveTo>
                    <a:pt x="28" y="56"/>
                  </a:moveTo>
                  <a:lnTo>
                    <a:pt x="17" y="54"/>
                  </a:lnTo>
                  <a:lnTo>
                    <a:pt x="9" y="48"/>
                  </a:lnTo>
                  <a:lnTo>
                    <a:pt x="2" y="40"/>
                  </a:lnTo>
                  <a:lnTo>
                    <a:pt x="0" y="28"/>
                  </a:lnTo>
                  <a:lnTo>
                    <a:pt x="2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8" y="0"/>
                  </a:lnTo>
                  <a:lnTo>
                    <a:pt x="39" y="2"/>
                  </a:lnTo>
                  <a:lnTo>
                    <a:pt x="47" y="8"/>
                  </a:lnTo>
                  <a:lnTo>
                    <a:pt x="53" y="16"/>
                  </a:lnTo>
                  <a:lnTo>
                    <a:pt x="55" y="28"/>
                  </a:lnTo>
                  <a:lnTo>
                    <a:pt x="53" y="40"/>
                  </a:lnTo>
                  <a:lnTo>
                    <a:pt x="47" y="48"/>
                  </a:lnTo>
                  <a:lnTo>
                    <a:pt x="39" y="54"/>
                  </a:lnTo>
                  <a:lnTo>
                    <a:pt x="28" y="56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535" name="Freeform 1239"/>
            <p:cNvSpPr>
              <a:spLocks/>
            </p:cNvSpPr>
            <p:nvPr/>
          </p:nvSpPr>
          <p:spPr bwMode="auto">
            <a:xfrm>
              <a:off x="3433" y="3076"/>
              <a:ext cx="29" cy="29"/>
            </a:xfrm>
            <a:custGeom>
              <a:avLst/>
              <a:gdLst/>
              <a:ahLst/>
              <a:cxnLst>
                <a:cxn ang="0">
                  <a:pos x="498" y="0"/>
                </a:cxn>
                <a:cxn ang="0">
                  <a:pos x="0" y="222"/>
                </a:cxn>
                <a:cxn ang="0">
                  <a:pos x="125" y="522"/>
                </a:cxn>
                <a:cxn ang="0">
                  <a:pos x="624" y="301"/>
                </a:cxn>
                <a:cxn ang="0">
                  <a:pos x="498" y="0"/>
                </a:cxn>
              </a:cxnLst>
              <a:rect l="0" t="0" r="r" b="b"/>
              <a:pathLst>
                <a:path w="624" h="522">
                  <a:moveTo>
                    <a:pt x="498" y="0"/>
                  </a:moveTo>
                  <a:lnTo>
                    <a:pt x="0" y="222"/>
                  </a:lnTo>
                  <a:lnTo>
                    <a:pt x="125" y="522"/>
                  </a:lnTo>
                  <a:lnTo>
                    <a:pt x="624" y="301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536" name="Freeform 1240"/>
            <p:cNvSpPr>
              <a:spLocks/>
            </p:cNvSpPr>
            <p:nvPr/>
          </p:nvSpPr>
          <p:spPr bwMode="auto">
            <a:xfrm>
              <a:off x="3434" y="3077"/>
              <a:ext cx="27" cy="27"/>
            </a:xfrm>
            <a:custGeom>
              <a:avLst/>
              <a:gdLst/>
              <a:ahLst/>
              <a:cxnLst>
                <a:cxn ang="0">
                  <a:pos x="474" y="0"/>
                </a:cxn>
                <a:cxn ang="0">
                  <a:pos x="0" y="211"/>
                </a:cxn>
                <a:cxn ang="0">
                  <a:pos x="114" y="484"/>
                </a:cxn>
                <a:cxn ang="0">
                  <a:pos x="589" y="273"/>
                </a:cxn>
                <a:cxn ang="0">
                  <a:pos x="474" y="0"/>
                </a:cxn>
              </a:cxnLst>
              <a:rect l="0" t="0" r="r" b="b"/>
              <a:pathLst>
                <a:path w="589" h="484">
                  <a:moveTo>
                    <a:pt x="474" y="0"/>
                  </a:moveTo>
                  <a:lnTo>
                    <a:pt x="0" y="211"/>
                  </a:lnTo>
                  <a:lnTo>
                    <a:pt x="114" y="484"/>
                  </a:lnTo>
                  <a:lnTo>
                    <a:pt x="589" y="27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537" name="Freeform 1241"/>
            <p:cNvSpPr>
              <a:spLocks/>
            </p:cNvSpPr>
            <p:nvPr/>
          </p:nvSpPr>
          <p:spPr bwMode="auto">
            <a:xfrm>
              <a:off x="3434" y="3078"/>
              <a:ext cx="27" cy="26"/>
            </a:xfrm>
            <a:custGeom>
              <a:avLst/>
              <a:gdLst/>
              <a:ahLst/>
              <a:cxnLst>
                <a:cxn ang="0">
                  <a:pos x="473" y="0"/>
                </a:cxn>
                <a:cxn ang="0">
                  <a:pos x="0" y="211"/>
                </a:cxn>
                <a:cxn ang="0">
                  <a:pos x="108" y="471"/>
                </a:cxn>
                <a:cxn ang="0">
                  <a:pos x="583" y="260"/>
                </a:cxn>
                <a:cxn ang="0">
                  <a:pos x="473" y="0"/>
                </a:cxn>
              </a:cxnLst>
              <a:rect l="0" t="0" r="r" b="b"/>
              <a:pathLst>
                <a:path w="583" h="471">
                  <a:moveTo>
                    <a:pt x="473" y="0"/>
                  </a:moveTo>
                  <a:lnTo>
                    <a:pt x="0" y="211"/>
                  </a:lnTo>
                  <a:lnTo>
                    <a:pt x="108" y="471"/>
                  </a:lnTo>
                  <a:lnTo>
                    <a:pt x="583" y="260"/>
                  </a:lnTo>
                  <a:lnTo>
                    <a:pt x="473" y="0"/>
                  </a:lnTo>
                  <a:close/>
                </a:path>
              </a:pathLst>
            </a:custGeom>
            <a:solidFill>
              <a:srgbClr val="878F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538" name="Freeform 1242"/>
            <p:cNvSpPr>
              <a:spLocks/>
            </p:cNvSpPr>
            <p:nvPr/>
          </p:nvSpPr>
          <p:spPr bwMode="auto">
            <a:xfrm>
              <a:off x="3447" y="3082"/>
              <a:ext cx="10" cy="13"/>
            </a:xfrm>
            <a:custGeom>
              <a:avLst/>
              <a:gdLst/>
              <a:ahLst/>
              <a:cxnLst>
                <a:cxn ang="0">
                  <a:pos x="159" y="223"/>
                </a:cxn>
                <a:cxn ang="0">
                  <a:pos x="137" y="231"/>
                </a:cxn>
                <a:cxn ang="0">
                  <a:pos x="115" y="234"/>
                </a:cxn>
                <a:cxn ang="0">
                  <a:pos x="93" y="232"/>
                </a:cxn>
                <a:cxn ang="0">
                  <a:pos x="73" y="225"/>
                </a:cxn>
                <a:cxn ang="0">
                  <a:pos x="54" y="215"/>
                </a:cxn>
                <a:cxn ang="0">
                  <a:pos x="36" y="201"/>
                </a:cxn>
                <a:cxn ang="0">
                  <a:pos x="22" y="184"/>
                </a:cxn>
                <a:cxn ang="0">
                  <a:pos x="11" y="163"/>
                </a:cxn>
                <a:cxn ang="0">
                  <a:pos x="4" y="141"/>
                </a:cxn>
                <a:cxn ang="0">
                  <a:pos x="0" y="118"/>
                </a:cxn>
                <a:cxn ang="0">
                  <a:pos x="3" y="96"/>
                </a:cxn>
                <a:cxn ang="0">
                  <a:pos x="9" y="74"/>
                </a:cxn>
                <a:cxn ang="0">
                  <a:pos x="19" y="55"/>
                </a:cxn>
                <a:cxn ang="0">
                  <a:pos x="32" y="37"/>
                </a:cxn>
                <a:cxn ang="0">
                  <a:pos x="48" y="22"/>
                </a:cxn>
                <a:cxn ang="0">
                  <a:pos x="69" y="10"/>
                </a:cxn>
                <a:cxn ang="0">
                  <a:pos x="90" y="3"/>
                </a:cxn>
                <a:cxn ang="0">
                  <a:pos x="113" y="0"/>
                </a:cxn>
                <a:cxn ang="0">
                  <a:pos x="134" y="2"/>
                </a:cxn>
                <a:cxn ang="0">
                  <a:pos x="156" y="8"/>
                </a:cxn>
                <a:cxn ang="0">
                  <a:pos x="174" y="19"/>
                </a:cxn>
                <a:cxn ang="0">
                  <a:pos x="191" y="32"/>
                </a:cxn>
                <a:cxn ang="0">
                  <a:pos x="206" y="49"/>
                </a:cxn>
                <a:cxn ang="0">
                  <a:pos x="217" y="70"/>
                </a:cxn>
                <a:cxn ang="0">
                  <a:pos x="224" y="93"/>
                </a:cxn>
                <a:cxn ang="0">
                  <a:pos x="227" y="116"/>
                </a:cxn>
                <a:cxn ang="0">
                  <a:pos x="225" y="138"/>
                </a:cxn>
                <a:cxn ang="0">
                  <a:pos x="219" y="159"/>
                </a:cxn>
                <a:cxn ang="0">
                  <a:pos x="209" y="179"/>
                </a:cxn>
                <a:cxn ang="0">
                  <a:pos x="195" y="197"/>
                </a:cxn>
                <a:cxn ang="0">
                  <a:pos x="179" y="212"/>
                </a:cxn>
                <a:cxn ang="0">
                  <a:pos x="159" y="223"/>
                </a:cxn>
              </a:cxnLst>
              <a:rect l="0" t="0" r="r" b="b"/>
              <a:pathLst>
                <a:path w="227" h="234">
                  <a:moveTo>
                    <a:pt x="159" y="223"/>
                  </a:moveTo>
                  <a:lnTo>
                    <a:pt x="137" y="231"/>
                  </a:lnTo>
                  <a:lnTo>
                    <a:pt x="115" y="234"/>
                  </a:lnTo>
                  <a:lnTo>
                    <a:pt x="93" y="232"/>
                  </a:lnTo>
                  <a:lnTo>
                    <a:pt x="73" y="225"/>
                  </a:lnTo>
                  <a:lnTo>
                    <a:pt x="54" y="215"/>
                  </a:lnTo>
                  <a:lnTo>
                    <a:pt x="36" y="201"/>
                  </a:lnTo>
                  <a:lnTo>
                    <a:pt x="22" y="184"/>
                  </a:lnTo>
                  <a:lnTo>
                    <a:pt x="11" y="163"/>
                  </a:lnTo>
                  <a:lnTo>
                    <a:pt x="4" y="141"/>
                  </a:lnTo>
                  <a:lnTo>
                    <a:pt x="0" y="118"/>
                  </a:lnTo>
                  <a:lnTo>
                    <a:pt x="3" y="96"/>
                  </a:lnTo>
                  <a:lnTo>
                    <a:pt x="9" y="74"/>
                  </a:lnTo>
                  <a:lnTo>
                    <a:pt x="19" y="55"/>
                  </a:lnTo>
                  <a:lnTo>
                    <a:pt x="32" y="37"/>
                  </a:lnTo>
                  <a:lnTo>
                    <a:pt x="48" y="22"/>
                  </a:lnTo>
                  <a:lnTo>
                    <a:pt x="69" y="10"/>
                  </a:lnTo>
                  <a:lnTo>
                    <a:pt x="90" y="3"/>
                  </a:lnTo>
                  <a:lnTo>
                    <a:pt x="113" y="0"/>
                  </a:lnTo>
                  <a:lnTo>
                    <a:pt x="134" y="2"/>
                  </a:lnTo>
                  <a:lnTo>
                    <a:pt x="156" y="8"/>
                  </a:lnTo>
                  <a:lnTo>
                    <a:pt x="174" y="19"/>
                  </a:lnTo>
                  <a:lnTo>
                    <a:pt x="191" y="32"/>
                  </a:lnTo>
                  <a:lnTo>
                    <a:pt x="206" y="49"/>
                  </a:lnTo>
                  <a:lnTo>
                    <a:pt x="217" y="70"/>
                  </a:lnTo>
                  <a:lnTo>
                    <a:pt x="224" y="93"/>
                  </a:lnTo>
                  <a:lnTo>
                    <a:pt x="227" y="116"/>
                  </a:lnTo>
                  <a:lnTo>
                    <a:pt x="225" y="138"/>
                  </a:lnTo>
                  <a:lnTo>
                    <a:pt x="219" y="159"/>
                  </a:lnTo>
                  <a:lnTo>
                    <a:pt x="209" y="179"/>
                  </a:lnTo>
                  <a:lnTo>
                    <a:pt x="195" y="197"/>
                  </a:lnTo>
                  <a:lnTo>
                    <a:pt x="179" y="212"/>
                  </a:lnTo>
                  <a:lnTo>
                    <a:pt x="159" y="223"/>
                  </a:lnTo>
                  <a:close/>
                </a:path>
              </a:pathLst>
            </a:custGeom>
            <a:solidFill>
              <a:srgbClr val="E333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539" name="Freeform 1243"/>
            <p:cNvSpPr>
              <a:spLocks/>
            </p:cNvSpPr>
            <p:nvPr/>
          </p:nvSpPr>
          <p:spPr bwMode="auto">
            <a:xfrm>
              <a:off x="3447" y="3082"/>
              <a:ext cx="10" cy="12"/>
            </a:xfrm>
            <a:custGeom>
              <a:avLst/>
              <a:gdLst/>
              <a:ahLst/>
              <a:cxnLst>
                <a:cxn ang="0">
                  <a:pos x="146" y="206"/>
                </a:cxn>
                <a:cxn ang="0">
                  <a:pos x="125" y="212"/>
                </a:cxn>
                <a:cxn ang="0">
                  <a:pos x="105" y="214"/>
                </a:cxn>
                <a:cxn ang="0">
                  <a:pos x="84" y="212"/>
                </a:cxn>
                <a:cxn ang="0">
                  <a:pos x="66" y="206"/>
                </a:cxn>
                <a:cxn ang="0">
                  <a:pos x="48" y="196"/>
                </a:cxn>
                <a:cxn ang="0">
                  <a:pos x="31" y="183"/>
                </a:cxn>
                <a:cxn ang="0">
                  <a:pos x="18" y="168"/>
                </a:cxn>
                <a:cxn ang="0">
                  <a:pos x="8" y="149"/>
                </a:cxn>
                <a:cxn ang="0">
                  <a:pos x="2" y="129"/>
                </a:cxn>
                <a:cxn ang="0">
                  <a:pos x="0" y="108"/>
                </a:cxn>
                <a:cxn ang="0">
                  <a:pos x="2" y="86"/>
                </a:cxn>
                <a:cxn ang="0">
                  <a:pos x="8" y="67"/>
                </a:cxn>
                <a:cxn ang="0">
                  <a:pos x="17" y="49"/>
                </a:cxn>
                <a:cxn ang="0">
                  <a:pos x="29" y="33"/>
                </a:cxn>
                <a:cxn ang="0">
                  <a:pos x="45" y="19"/>
                </a:cxn>
                <a:cxn ang="0">
                  <a:pos x="63" y="8"/>
                </a:cxn>
                <a:cxn ang="0">
                  <a:pos x="83" y="2"/>
                </a:cxn>
                <a:cxn ang="0">
                  <a:pos x="104" y="0"/>
                </a:cxn>
                <a:cxn ang="0">
                  <a:pos x="123" y="2"/>
                </a:cxn>
                <a:cxn ang="0">
                  <a:pos x="142" y="7"/>
                </a:cxn>
                <a:cxn ang="0">
                  <a:pos x="161" y="17"/>
                </a:cxn>
                <a:cxn ang="0">
                  <a:pos x="176" y="30"/>
                </a:cxn>
                <a:cxn ang="0">
                  <a:pos x="189" y="45"/>
                </a:cxn>
                <a:cxn ang="0">
                  <a:pos x="200" y="63"/>
                </a:cxn>
                <a:cxn ang="0">
                  <a:pos x="206" y="84"/>
                </a:cxn>
                <a:cxn ang="0">
                  <a:pos x="208" y="105"/>
                </a:cxn>
                <a:cxn ang="0">
                  <a:pos x="206" y="127"/>
                </a:cxn>
                <a:cxn ang="0">
                  <a:pos x="201" y="147"/>
                </a:cxn>
                <a:cxn ang="0">
                  <a:pos x="191" y="164"/>
                </a:cxn>
                <a:cxn ang="0">
                  <a:pos x="179" y="181"/>
                </a:cxn>
                <a:cxn ang="0">
                  <a:pos x="164" y="195"/>
                </a:cxn>
                <a:cxn ang="0">
                  <a:pos x="146" y="206"/>
                </a:cxn>
              </a:cxnLst>
              <a:rect l="0" t="0" r="r" b="b"/>
              <a:pathLst>
                <a:path w="208" h="214">
                  <a:moveTo>
                    <a:pt x="146" y="206"/>
                  </a:moveTo>
                  <a:lnTo>
                    <a:pt x="125" y="212"/>
                  </a:lnTo>
                  <a:lnTo>
                    <a:pt x="105" y="214"/>
                  </a:lnTo>
                  <a:lnTo>
                    <a:pt x="84" y="212"/>
                  </a:lnTo>
                  <a:lnTo>
                    <a:pt x="66" y="206"/>
                  </a:lnTo>
                  <a:lnTo>
                    <a:pt x="48" y="196"/>
                  </a:lnTo>
                  <a:lnTo>
                    <a:pt x="31" y="183"/>
                  </a:lnTo>
                  <a:lnTo>
                    <a:pt x="18" y="168"/>
                  </a:lnTo>
                  <a:lnTo>
                    <a:pt x="8" y="149"/>
                  </a:lnTo>
                  <a:lnTo>
                    <a:pt x="2" y="129"/>
                  </a:lnTo>
                  <a:lnTo>
                    <a:pt x="0" y="108"/>
                  </a:lnTo>
                  <a:lnTo>
                    <a:pt x="2" y="86"/>
                  </a:lnTo>
                  <a:lnTo>
                    <a:pt x="8" y="67"/>
                  </a:lnTo>
                  <a:lnTo>
                    <a:pt x="17" y="49"/>
                  </a:lnTo>
                  <a:lnTo>
                    <a:pt x="29" y="33"/>
                  </a:lnTo>
                  <a:lnTo>
                    <a:pt x="45" y="19"/>
                  </a:lnTo>
                  <a:lnTo>
                    <a:pt x="63" y="8"/>
                  </a:lnTo>
                  <a:lnTo>
                    <a:pt x="83" y="2"/>
                  </a:lnTo>
                  <a:lnTo>
                    <a:pt x="104" y="0"/>
                  </a:lnTo>
                  <a:lnTo>
                    <a:pt x="123" y="2"/>
                  </a:lnTo>
                  <a:lnTo>
                    <a:pt x="142" y="7"/>
                  </a:lnTo>
                  <a:lnTo>
                    <a:pt x="161" y="17"/>
                  </a:lnTo>
                  <a:lnTo>
                    <a:pt x="176" y="30"/>
                  </a:lnTo>
                  <a:lnTo>
                    <a:pt x="189" y="45"/>
                  </a:lnTo>
                  <a:lnTo>
                    <a:pt x="200" y="63"/>
                  </a:lnTo>
                  <a:lnTo>
                    <a:pt x="206" y="84"/>
                  </a:lnTo>
                  <a:lnTo>
                    <a:pt x="208" y="105"/>
                  </a:lnTo>
                  <a:lnTo>
                    <a:pt x="206" y="127"/>
                  </a:lnTo>
                  <a:lnTo>
                    <a:pt x="201" y="147"/>
                  </a:lnTo>
                  <a:lnTo>
                    <a:pt x="191" y="164"/>
                  </a:lnTo>
                  <a:lnTo>
                    <a:pt x="179" y="181"/>
                  </a:lnTo>
                  <a:lnTo>
                    <a:pt x="164" y="195"/>
                  </a:lnTo>
                  <a:lnTo>
                    <a:pt x="146" y="206"/>
                  </a:lnTo>
                  <a:close/>
                </a:path>
              </a:pathLst>
            </a:custGeom>
            <a:solidFill>
              <a:srgbClr val="EB5F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540" name="Freeform 1244"/>
            <p:cNvSpPr>
              <a:spLocks/>
            </p:cNvSpPr>
            <p:nvPr/>
          </p:nvSpPr>
          <p:spPr bwMode="auto">
            <a:xfrm>
              <a:off x="3448" y="3083"/>
              <a:ext cx="8" cy="10"/>
            </a:xfrm>
            <a:custGeom>
              <a:avLst/>
              <a:gdLst/>
              <a:ahLst/>
              <a:cxnLst>
                <a:cxn ang="0">
                  <a:pos x="131" y="187"/>
                </a:cxn>
                <a:cxn ang="0">
                  <a:pos x="113" y="193"/>
                </a:cxn>
                <a:cxn ang="0">
                  <a:pos x="95" y="194"/>
                </a:cxn>
                <a:cxn ang="0">
                  <a:pos x="76" y="192"/>
                </a:cxn>
                <a:cxn ang="0">
                  <a:pos x="59" y="187"/>
                </a:cxn>
                <a:cxn ang="0">
                  <a:pos x="44" y="178"/>
                </a:cxn>
                <a:cxn ang="0">
                  <a:pos x="29" y="167"/>
                </a:cxn>
                <a:cxn ang="0">
                  <a:pos x="17" y="152"/>
                </a:cxn>
                <a:cxn ang="0">
                  <a:pos x="8" y="135"/>
                </a:cxn>
                <a:cxn ang="0">
                  <a:pos x="2" y="116"/>
                </a:cxn>
                <a:cxn ang="0">
                  <a:pos x="0" y="97"/>
                </a:cxn>
                <a:cxn ang="0">
                  <a:pos x="2" y="79"/>
                </a:cxn>
                <a:cxn ang="0">
                  <a:pos x="7" y="61"/>
                </a:cxn>
                <a:cxn ang="0">
                  <a:pos x="15" y="45"/>
                </a:cxn>
                <a:cxn ang="0">
                  <a:pos x="26" y="30"/>
                </a:cxn>
                <a:cxn ang="0">
                  <a:pos x="41" y="17"/>
                </a:cxn>
                <a:cxn ang="0">
                  <a:pos x="57" y="8"/>
                </a:cxn>
                <a:cxn ang="0">
                  <a:pos x="75" y="1"/>
                </a:cxn>
                <a:cxn ang="0">
                  <a:pos x="95" y="0"/>
                </a:cxn>
                <a:cxn ang="0">
                  <a:pos x="112" y="1"/>
                </a:cxn>
                <a:cxn ang="0">
                  <a:pos x="130" y="7"/>
                </a:cxn>
                <a:cxn ang="0">
                  <a:pos x="146" y="15"/>
                </a:cxn>
                <a:cxn ang="0">
                  <a:pos x="160" y="27"/>
                </a:cxn>
                <a:cxn ang="0">
                  <a:pos x="172" y="41"/>
                </a:cxn>
                <a:cxn ang="0">
                  <a:pos x="181" y="58"/>
                </a:cxn>
                <a:cxn ang="0">
                  <a:pos x="187" y="77"/>
                </a:cxn>
                <a:cxn ang="0">
                  <a:pos x="189" y="96"/>
                </a:cxn>
                <a:cxn ang="0">
                  <a:pos x="188" y="114"/>
                </a:cxn>
                <a:cxn ang="0">
                  <a:pos x="182" y="132"/>
                </a:cxn>
                <a:cxn ang="0">
                  <a:pos x="174" y="149"/>
                </a:cxn>
                <a:cxn ang="0">
                  <a:pos x="163" y="165"/>
                </a:cxn>
                <a:cxn ang="0">
                  <a:pos x="149" y="177"/>
                </a:cxn>
                <a:cxn ang="0">
                  <a:pos x="131" y="187"/>
                </a:cxn>
              </a:cxnLst>
              <a:rect l="0" t="0" r="r" b="b"/>
              <a:pathLst>
                <a:path w="189" h="194">
                  <a:moveTo>
                    <a:pt x="131" y="187"/>
                  </a:moveTo>
                  <a:lnTo>
                    <a:pt x="113" y="193"/>
                  </a:lnTo>
                  <a:lnTo>
                    <a:pt x="95" y="194"/>
                  </a:lnTo>
                  <a:lnTo>
                    <a:pt x="76" y="192"/>
                  </a:lnTo>
                  <a:lnTo>
                    <a:pt x="59" y="187"/>
                  </a:lnTo>
                  <a:lnTo>
                    <a:pt x="44" y="178"/>
                  </a:lnTo>
                  <a:lnTo>
                    <a:pt x="29" y="167"/>
                  </a:lnTo>
                  <a:lnTo>
                    <a:pt x="17" y="152"/>
                  </a:lnTo>
                  <a:lnTo>
                    <a:pt x="8" y="135"/>
                  </a:lnTo>
                  <a:lnTo>
                    <a:pt x="2" y="116"/>
                  </a:lnTo>
                  <a:lnTo>
                    <a:pt x="0" y="97"/>
                  </a:lnTo>
                  <a:lnTo>
                    <a:pt x="2" y="79"/>
                  </a:lnTo>
                  <a:lnTo>
                    <a:pt x="7" y="61"/>
                  </a:lnTo>
                  <a:lnTo>
                    <a:pt x="15" y="45"/>
                  </a:lnTo>
                  <a:lnTo>
                    <a:pt x="26" y="30"/>
                  </a:lnTo>
                  <a:lnTo>
                    <a:pt x="41" y="17"/>
                  </a:lnTo>
                  <a:lnTo>
                    <a:pt x="57" y="8"/>
                  </a:lnTo>
                  <a:lnTo>
                    <a:pt x="75" y="1"/>
                  </a:lnTo>
                  <a:lnTo>
                    <a:pt x="95" y="0"/>
                  </a:lnTo>
                  <a:lnTo>
                    <a:pt x="112" y="1"/>
                  </a:lnTo>
                  <a:lnTo>
                    <a:pt x="130" y="7"/>
                  </a:lnTo>
                  <a:lnTo>
                    <a:pt x="146" y="15"/>
                  </a:lnTo>
                  <a:lnTo>
                    <a:pt x="160" y="27"/>
                  </a:lnTo>
                  <a:lnTo>
                    <a:pt x="172" y="41"/>
                  </a:lnTo>
                  <a:lnTo>
                    <a:pt x="181" y="58"/>
                  </a:lnTo>
                  <a:lnTo>
                    <a:pt x="187" y="77"/>
                  </a:lnTo>
                  <a:lnTo>
                    <a:pt x="189" y="96"/>
                  </a:lnTo>
                  <a:lnTo>
                    <a:pt x="188" y="114"/>
                  </a:lnTo>
                  <a:lnTo>
                    <a:pt x="182" y="132"/>
                  </a:lnTo>
                  <a:lnTo>
                    <a:pt x="174" y="149"/>
                  </a:lnTo>
                  <a:lnTo>
                    <a:pt x="163" y="165"/>
                  </a:lnTo>
                  <a:lnTo>
                    <a:pt x="149" y="177"/>
                  </a:lnTo>
                  <a:lnTo>
                    <a:pt x="131" y="187"/>
                  </a:lnTo>
                  <a:close/>
                </a:path>
              </a:pathLst>
            </a:custGeom>
            <a:solidFill>
              <a:srgbClr val="F087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541" name="Freeform 1245"/>
            <p:cNvSpPr>
              <a:spLocks/>
            </p:cNvSpPr>
            <p:nvPr/>
          </p:nvSpPr>
          <p:spPr bwMode="auto">
            <a:xfrm>
              <a:off x="3448" y="3083"/>
              <a:ext cx="8" cy="10"/>
            </a:xfrm>
            <a:custGeom>
              <a:avLst/>
              <a:gdLst/>
              <a:ahLst/>
              <a:cxnLst>
                <a:cxn ang="0">
                  <a:pos x="120" y="170"/>
                </a:cxn>
                <a:cxn ang="0">
                  <a:pos x="104" y="175"/>
                </a:cxn>
                <a:cxn ang="0">
                  <a:pos x="87" y="177"/>
                </a:cxn>
                <a:cxn ang="0">
                  <a:pos x="70" y="176"/>
                </a:cxn>
                <a:cxn ang="0">
                  <a:pos x="54" y="171"/>
                </a:cxn>
                <a:cxn ang="0">
                  <a:pos x="40" y="163"/>
                </a:cxn>
                <a:cxn ang="0">
                  <a:pos x="27" y="152"/>
                </a:cxn>
                <a:cxn ang="0">
                  <a:pos x="15" y="139"/>
                </a:cxn>
                <a:cxn ang="0">
                  <a:pos x="7" y="124"/>
                </a:cxn>
                <a:cxn ang="0">
                  <a:pos x="2" y="107"/>
                </a:cxn>
                <a:cxn ang="0">
                  <a:pos x="0" y="90"/>
                </a:cxn>
                <a:cxn ang="0">
                  <a:pos x="2" y="72"/>
                </a:cxn>
                <a:cxn ang="0">
                  <a:pos x="7" y="56"/>
                </a:cxn>
                <a:cxn ang="0">
                  <a:pos x="14" y="41"/>
                </a:cxn>
                <a:cxn ang="0">
                  <a:pos x="25" y="28"/>
                </a:cxn>
                <a:cxn ang="0">
                  <a:pos x="37" y="16"/>
                </a:cxn>
                <a:cxn ang="0">
                  <a:pos x="52" y="8"/>
                </a:cxn>
                <a:cxn ang="0">
                  <a:pos x="68" y="2"/>
                </a:cxn>
                <a:cxn ang="0">
                  <a:pos x="85" y="0"/>
                </a:cxn>
                <a:cxn ang="0">
                  <a:pos x="102" y="2"/>
                </a:cxn>
                <a:cxn ang="0">
                  <a:pos x="117" y="7"/>
                </a:cxn>
                <a:cxn ang="0">
                  <a:pos x="132" y="15"/>
                </a:cxn>
                <a:cxn ang="0">
                  <a:pos x="145" y="25"/>
                </a:cxn>
                <a:cxn ang="0">
                  <a:pos x="156" y="38"/>
                </a:cxn>
                <a:cxn ang="0">
                  <a:pos x="164" y="53"/>
                </a:cxn>
                <a:cxn ang="0">
                  <a:pos x="169" y="70"/>
                </a:cxn>
                <a:cxn ang="0">
                  <a:pos x="171" y="88"/>
                </a:cxn>
                <a:cxn ang="0">
                  <a:pos x="169" y="105"/>
                </a:cxn>
                <a:cxn ang="0">
                  <a:pos x="165" y="121"/>
                </a:cxn>
                <a:cxn ang="0">
                  <a:pos x="158" y="136"/>
                </a:cxn>
                <a:cxn ang="0">
                  <a:pos x="148" y="150"/>
                </a:cxn>
                <a:cxn ang="0">
                  <a:pos x="136" y="162"/>
                </a:cxn>
                <a:cxn ang="0">
                  <a:pos x="120" y="170"/>
                </a:cxn>
              </a:cxnLst>
              <a:rect l="0" t="0" r="r" b="b"/>
              <a:pathLst>
                <a:path w="171" h="177">
                  <a:moveTo>
                    <a:pt x="120" y="170"/>
                  </a:moveTo>
                  <a:lnTo>
                    <a:pt x="104" y="175"/>
                  </a:lnTo>
                  <a:lnTo>
                    <a:pt x="87" y="177"/>
                  </a:lnTo>
                  <a:lnTo>
                    <a:pt x="70" y="176"/>
                  </a:lnTo>
                  <a:lnTo>
                    <a:pt x="54" y="171"/>
                  </a:lnTo>
                  <a:lnTo>
                    <a:pt x="40" y="163"/>
                  </a:lnTo>
                  <a:lnTo>
                    <a:pt x="27" y="152"/>
                  </a:lnTo>
                  <a:lnTo>
                    <a:pt x="15" y="139"/>
                  </a:lnTo>
                  <a:lnTo>
                    <a:pt x="7" y="124"/>
                  </a:lnTo>
                  <a:lnTo>
                    <a:pt x="2" y="107"/>
                  </a:lnTo>
                  <a:lnTo>
                    <a:pt x="0" y="90"/>
                  </a:lnTo>
                  <a:lnTo>
                    <a:pt x="2" y="72"/>
                  </a:lnTo>
                  <a:lnTo>
                    <a:pt x="7" y="56"/>
                  </a:lnTo>
                  <a:lnTo>
                    <a:pt x="14" y="41"/>
                  </a:lnTo>
                  <a:lnTo>
                    <a:pt x="25" y="28"/>
                  </a:lnTo>
                  <a:lnTo>
                    <a:pt x="37" y="16"/>
                  </a:lnTo>
                  <a:lnTo>
                    <a:pt x="52" y="8"/>
                  </a:lnTo>
                  <a:lnTo>
                    <a:pt x="68" y="2"/>
                  </a:lnTo>
                  <a:lnTo>
                    <a:pt x="85" y="0"/>
                  </a:lnTo>
                  <a:lnTo>
                    <a:pt x="102" y="2"/>
                  </a:lnTo>
                  <a:lnTo>
                    <a:pt x="117" y="7"/>
                  </a:lnTo>
                  <a:lnTo>
                    <a:pt x="132" y="15"/>
                  </a:lnTo>
                  <a:lnTo>
                    <a:pt x="145" y="25"/>
                  </a:lnTo>
                  <a:lnTo>
                    <a:pt x="156" y="38"/>
                  </a:lnTo>
                  <a:lnTo>
                    <a:pt x="164" y="53"/>
                  </a:lnTo>
                  <a:lnTo>
                    <a:pt x="169" y="70"/>
                  </a:lnTo>
                  <a:lnTo>
                    <a:pt x="171" y="88"/>
                  </a:lnTo>
                  <a:lnTo>
                    <a:pt x="169" y="105"/>
                  </a:lnTo>
                  <a:lnTo>
                    <a:pt x="165" y="121"/>
                  </a:lnTo>
                  <a:lnTo>
                    <a:pt x="158" y="136"/>
                  </a:lnTo>
                  <a:lnTo>
                    <a:pt x="148" y="150"/>
                  </a:lnTo>
                  <a:lnTo>
                    <a:pt x="136" y="162"/>
                  </a:lnTo>
                  <a:lnTo>
                    <a:pt x="120" y="170"/>
                  </a:lnTo>
                  <a:close/>
                </a:path>
              </a:pathLst>
            </a:custGeom>
            <a:solidFill>
              <a:srgbClr val="F5AE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542" name="Freeform 1246"/>
            <p:cNvSpPr>
              <a:spLocks/>
            </p:cNvSpPr>
            <p:nvPr/>
          </p:nvSpPr>
          <p:spPr bwMode="auto">
            <a:xfrm>
              <a:off x="3449" y="3083"/>
              <a:ext cx="7" cy="9"/>
            </a:xfrm>
            <a:custGeom>
              <a:avLst/>
              <a:gdLst/>
              <a:ahLst/>
              <a:cxnLst>
                <a:cxn ang="0">
                  <a:pos x="106" y="149"/>
                </a:cxn>
                <a:cxn ang="0">
                  <a:pos x="92" y="155"/>
                </a:cxn>
                <a:cxn ang="0">
                  <a:pos x="77" y="156"/>
                </a:cxn>
                <a:cxn ang="0">
                  <a:pos x="63" y="155"/>
                </a:cxn>
                <a:cxn ang="0">
                  <a:pos x="48" y="150"/>
                </a:cxn>
                <a:cxn ang="0">
                  <a:pos x="35" y="143"/>
                </a:cxn>
                <a:cxn ang="0">
                  <a:pos x="24" y="133"/>
                </a:cxn>
                <a:cxn ang="0">
                  <a:pos x="14" y="122"/>
                </a:cxn>
                <a:cxn ang="0">
                  <a:pos x="6" y="108"/>
                </a:cxn>
                <a:cxn ang="0">
                  <a:pos x="2" y="93"/>
                </a:cxn>
                <a:cxn ang="0">
                  <a:pos x="0" y="78"/>
                </a:cxn>
                <a:cxn ang="0">
                  <a:pos x="1" y="63"/>
                </a:cxn>
                <a:cxn ang="0">
                  <a:pos x="5" y="49"/>
                </a:cxn>
                <a:cxn ang="0">
                  <a:pos x="13" y="35"/>
                </a:cxn>
                <a:cxn ang="0">
                  <a:pos x="22" y="24"/>
                </a:cxn>
                <a:cxn ang="0">
                  <a:pos x="33" y="13"/>
                </a:cxn>
                <a:cxn ang="0">
                  <a:pos x="46" y="6"/>
                </a:cxn>
                <a:cxn ang="0">
                  <a:pos x="60" y="1"/>
                </a:cxn>
                <a:cxn ang="0">
                  <a:pos x="76" y="0"/>
                </a:cxn>
                <a:cxn ang="0">
                  <a:pos x="90" y="1"/>
                </a:cxn>
                <a:cxn ang="0">
                  <a:pos x="104" y="5"/>
                </a:cxn>
                <a:cxn ang="0">
                  <a:pos x="118" y="11"/>
                </a:cxn>
                <a:cxn ang="0">
                  <a:pos x="129" y="21"/>
                </a:cxn>
                <a:cxn ang="0">
                  <a:pos x="139" y="32"/>
                </a:cxn>
                <a:cxn ang="0">
                  <a:pos x="146" y="46"/>
                </a:cxn>
                <a:cxn ang="0">
                  <a:pos x="150" y="61"/>
                </a:cxn>
                <a:cxn ang="0">
                  <a:pos x="152" y="77"/>
                </a:cxn>
                <a:cxn ang="0">
                  <a:pos x="151" y="91"/>
                </a:cxn>
                <a:cxn ang="0">
                  <a:pos x="147" y="106"/>
                </a:cxn>
                <a:cxn ang="0">
                  <a:pos x="140" y="120"/>
                </a:cxn>
                <a:cxn ang="0">
                  <a:pos x="131" y="131"/>
                </a:cxn>
                <a:cxn ang="0">
                  <a:pos x="120" y="142"/>
                </a:cxn>
                <a:cxn ang="0">
                  <a:pos x="106" y="149"/>
                </a:cxn>
              </a:cxnLst>
              <a:rect l="0" t="0" r="r" b="b"/>
              <a:pathLst>
                <a:path w="152" h="156">
                  <a:moveTo>
                    <a:pt x="106" y="149"/>
                  </a:moveTo>
                  <a:lnTo>
                    <a:pt x="92" y="155"/>
                  </a:lnTo>
                  <a:lnTo>
                    <a:pt x="77" y="156"/>
                  </a:lnTo>
                  <a:lnTo>
                    <a:pt x="63" y="155"/>
                  </a:lnTo>
                  <a:lnTo>
                    <a:pt x="48" y="150"/>
                  </a:lnTo>
                  <a:lnTo>
                    <a:pt x="35" y="143"/>
                  </a:lnTo>
                  <a:lnTo>
                    <a:pt x="24" y="133"/>
                  </a:lnTo>
                  <a:lnTo>
                    <a:pt x="14" y="122"/>
                  </a:lnTo>
                  <a:lnTo>
                    <a:pt x="6" y="108"/>
                  </a:lnTo>
                  <a:lnTo>
                    <a:pt x="2" y="93"/>
                  </a:lnTo>
                  <a:lnTo>
                    <a:pt x="0" y="78"/>
                  </a:lnTo>
                  <a:lnTo>
                    <a:pt x="1" y="63"/>
                  </a:lnTo>
                  <a:lnTo>
                    <a:pt x="5" y="49"/>
                  </a:lnTo>
                  <a:lnTo>
                    <a:pt x="13" y="35"/>
                  </a:lnTo>
                  <a:lnTo>
                    <a:pt x="22" y="24"/>
                  </a:lnTo>
                  <a:lnTo>
                    <a:pt x="33" y="13"/>
                  </a:lnTo>
                  <a:lnTo>
                    <a:pt x="46" y="6"/>
                  </a:lnTo>
                  <a:lnTo>
                    <a:pt x="60" y="1"/>
                  </a:lnTo>
                  <a:lnTo>
                    <a:pt x="76" y="0"/>
                  </a:lnTo>
                  <a:lnTo>
                    <a:pt x="90" y="1"/>
                  </a:lnTo>
                  <a:lnTo>
                    <a:pt x="104" y="5"/>
                  </a:lnTo>
                  <a:lnTo>
                    <a:pt x="118" y="11"/>
                  </a:lnTo>
                  <a:lnTo>
                    <a:pt x="129" y="21"/>
                  </a:lnTo>
                  <a:lnTo>
                    <a:pt x="139" y="32"/>
                  </a:lnTo>
                  <a:lnTo>
                    <a:pt x="146" y="46"/>
                  </a:lnTo>
                  <a:lnTo>
                    <a:pt x="150" y="61"/>
                  </a:lnTo>
                  <a:lnTo>
                    <a:pt x="152" y="77"/>
                  </a:lnTo>
                  <a:lnTo>
                    <a:pt x="151" y="91"/>
                  </a:lnTo>
                  <a:lnTo>
                    <a:pt x="147" y="106"/>
                  </a:lnTo>
                  <a:lnTo>
                    <a:pt x="140" y="120"/>
                  </a:lnTo>
                  <a:lnTo>
                    <a:pt x="131" y="131"/>
                  </a:lnTo>
                  <a:lnTo>
                    <a:pt x="120" y="142"/>
                  </a:lnTo>
                  <a:lnTo>
                    <a:pt x="106" y="149"/>
                  </a:lnTo>
                  <a:close/>
                </a:path>
              </a:pathLst>
            </a:custGeom>
            <a:solidFill>
              <a:srgbClr val="FAD6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543" name="Freeform 1247"/>
            <p:cNvSpPr>
              <a:spLocks/>
            </p:cNvSpPr>
            <p:nvPr/>
          </p:nvSpPr>
          <p:spPr bwMode="auto">
            <a:xfrm>
              <a:off x="3449" y="3083"/>
              <a:ext cx="6" cy="8"/>
            </a:xfrm>
            <a:custGeom>
              <a:avLst/>
              <a:gdLst/>
              <a:ahLst/>
              <a:cxnLst>
                <a:cxn ang="0">
                  <a:pos x="93" y="134"/>
                </a:cxn>
                <a:cxn ang="0">
                  <a:pos x="80" y="138"/>
                </a:cxn>
                <a:cxn ang="0">
                  <a:pos x="68" y="139"/>
                </a:cxn>
                <a:cxn ang="0">
                  <a:pos x="55" y="138"/>
                </a:cxn>
                <a:cxn ang="0">
                  <a:pos x="42" y="134"/>
                </a:cxn>
                <a:cxn ang="0">
                  <a:pos x="30" y="127"/>
                </a:cxn>
                <a:cxn ang="0">
                  <a:pos x="20" y="119"/>
                </a:cxn>
                <a:cxn ang="0">
                  <a:pos x="12" y="109"/>
                </a:cxn>
                <a:cxn ang="0">
                  <a:pos x="5" y="97"/>
                </a:cxn>
                <a:cxn ang="0">
                  <a:pos x="1" y="83"/>
                </a:cxn>
                <a:cxn ang="0">
                  <a:pos x="0" y="70"/>
                </a:cxn>
                <a:cxn ang="0">
                  <a:pos x="1" y="57"/>
                </a:cxn>
                <a:cxn ang="0">
                  <a:pos x="5" y="44"/>
                </a:cxn>
                <a:cxn ang="0">
                  <a:pos x="11" y="31"/>
                </a:cxn>
                <a:cxn ang="0">
                  <a:pos x="19" y="21"/>
                </a:cxn>
                <a:cxn ang="0">
                  <a:pos x="28" y="12"/>
                </a:cxn>
                <a:cxn ang="0">
                  <a:pos x="40" y="5"/>
                </a:cxn>
                <a:cxn ang="0">
                  <a:pos x="54" y="1"/>
                </a:cxn>
                <a:cxn ang="0">
                  <a:pos x="66" y="0"/>
                </a:cxn>
                <a:cxn ang="0">
                  <a:pos x="79" y="1"/>
                </a:cxn>
                <a:cxn ang="0">
                  <a:pos x="91" y="5"/>
                </a:cxn>
                <a:cxn ang="0">
                  <a:pos x="104" y="11"/>
                </a:cxn>
                <a:cxn ang="0">
                  <a:pos x="114" y="20"/>
                </a:cxn>
                <a:cxn ang="0">
                  <a:pos x="122" y="29"/>
                </a:cxn>
                <a:cxn ang="0">
                  <a:pos x="129" y="42"/>
                </a:cxn>
                <a:cxn ang="0">
                  <a:pos x="133" y="56"/>
                </a:cxn>
                <a:cxn ang="0">
                  <a:pos x="134" y="68"/>
                </a:cxn>
                <a:cxn ang="0">
                  <a:pos x="133" y="82"/>
                </a:cxn>
                <a:cxn ang="0">
                  <a:pos x="129" y="95"/>
                </a:cxn>
                <a:cxn ang="0">
                  <a:pos x="123" y="107"/>
                </a:cxn>
                <a:cxn ang="0">
                  <a:pos x="115" y="118"/>
                </a:cxn>
                <a:cxn ang="0">
                  <a:pos x="106" y="126"/>
                </a:cxn>
                <a:cxn ang="0">
                  <a:pos x="93" y="134"/>
                </a:cxn>
              </a:cxnLst>
              <a:rect l="0" t="0" r="r" b="b"/>
              <a:pathLst>
                <a:path w="134" h="139">
                  <a:moveTo>
                    <a:pt x="93" y="134"/>
                  </a:moveTo>
                  <a:lnTo>
                    <a:pt x="80" y="138"/>
                  </a:lnTo>
                  <a:lnTo>
                    <a:pt x="68" y="139"/>
                  </a:lnTo>
                  <a:lnTo>
                    <a:pt x="55" y="138"/>
                  </a:lnTo>
                  <a:lnTo>
                    <a:pt x="42" y="134"/>
                  </a:lnTo>
                  <a:lnTo>
                    <a:pt x="30" y="127"/>
                  </a:lnTo>
                  <a:lnTo>
                    <a:pt x="20" y="119"/>
                  </a:lnTo>
                  <a:lnTo>
                    <a:pt x="12" y="109"/>
                  </a:lnTo>
                  <a:lnTo>
                    <a:pt x="5" y="97"/>
                  </a:lnTo>
                  <a:lnTo>
                    <a:pt x="1" y="83"/>
                  </a:lnTo>
                  <a:lnTo>
                    <a:pt x="0" y="70"/>
                  </a:lnTo>
                  <a:lnTo>
                    <a:pt x="1" y="57"/>
                  </a:lnTo>
                  <a:lnTo>
                    <a:pt x="5" y="44"/>
                  </a:lnTo>
                  <a:lnTo>
                    <a:pt x="11" y="31"/>
                  </a:lnTo>
                  <a:lnTo>
                    <a:pt x="19" y="21"/>
                  </a:lnTo>
                  <a:lnTo>
                    <a:pt x="28" y="12"/>
                  </a:lnTo>
                  <a:lnTo>
                    <a:pt x="40" y="5"/>
                  </a:lnTo>
                  <a:lnTo>
                    <a:pt x="54" y="1"/>
                  </a:lnTo>
                  <a:lnTo>
                    <a:pt x="66" y="0"/>
                  </a:lnTo>
                  <a:lnTo>
                    <a:pt x="79" y="1"/>
                  </a:lnTo>
                  <a:lnTo>
                    <a:pt x="91" y="5"/>
                  </a:lnTo>
                  <a:lnTo>
                    <a:pt x="104" y="11"/>
                  </a:lnTo>
                  <a:lnTo>
                    <a:pt x="114" y="20"/>
                  </a:lnTo>
                  <a:lnTo>
                    <a:pt x="122" y="29"/>
                  </a:lnTo>
                  <a:lnTo>
                    <a:pt x="129" y="42"/>
                  </a:lnTo>
                  <a:lnTo>
                    <a:pt x="133" y="56"/>
                  </a:lnTo>
                  <a:lnTo>
                    <a:pt x="134" y="68"/>
                  </a:lnTo>
                  <a:lnTo>
                    <a:pt x="133" y="82"/>
                  </a:lnTo>
                  <a:lnTo>
                    <a:pt x="129" y="95"/>
                  </a:lnTo>
                  <a:lnTo>
                    <a:pt x="123" y="107"/>
                  </a:lnTo>
                  <a:lnTo>
                    <a:pt x="115" y="118"/>
                  </a:lnTo>
                  <a:lnTo>
                    <a:pt x="106" y="126"/>
                  </a:lnTo>
                  <a:lnTo>
                    <a:pt x="93" y="13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544" name="Freeform 1248"/>
            <p:cNvSpPr>
              <a:spLocks/>
            </p:cNvSpPr>
            <p:nvPr/>
          </p:nvSpPr>
          <p:spPr bwMode="auto">
            <a:xfrm>
              <a:off x="3441" y="3093"/>
              <a:ext cx="1" cy="2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5" y="3"/>
                </a:cxn>
                <a:cxn ang="0">
                  <a:pos x="1" y="8"/>
                </a:cxn>
                <a:cxn ang="0">
                  <a:pos x="0" y="15"/>
                </a:cxn>
                <a:cxn ang="0">
                  <a:pos x="1" y="20"/>
                </a:cxn>
                <a:cxn ang="0">
                  <a:pos x="4" y="26"/>
                </a:cxn>
                <a:cxn ang="0">
                  <a:pos x="8" y="31"/>
                </a:cxn>
                <a:cxn ang="0">
                  <a:pos x="14" y="33"/>
                </a:cxn>
                <a:cxn ang="0">
                  <a:pos x="21" y="32"/>
                </a:cxn>
                <a:cxn ang="0">
                  <a:pos x="11" y="0"/>
                </a:cxn>
              </a:cxnLst>
              <a:rect l="0" t="0" r="r" b="b"/>
              <a:pathLst>
                <a:path w="21" h="33">
                  <a:moveTo>
                    <a:pt x="11" y="0"/>
                  </a:moveTo>
                  <a:lnTo>
                    <a:pt x="5" y="3"/>
                  </a:lnTo>
                  <a:lnTo>
                    <a:pt x="1" y="8"/>
                  </a:lnTo>
                  <a:lnTo>
                    <a:pt x="0" y="15"/>
                  </a:lnTo>
                  <a:lnTo>
                    <a:pt x="1" y="20"/>
                  </a:lnTo>
                  <a:lnTo>
                    <a:pt x="4" y="26"/>
                  </a:lnTo>
                  <a:lnTo>
                    <a:pt x="8" y="31"/>
                  </a:lnTo>
                  <a:lnTo>
                    <a:pt x="14" y="33"/>
                  </a:lnTo>
                  <a:lnTo>
                    <a:pt x="21" y="3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545" name="Freeform 1249"/>
            <p:cNvSpPr>
              <a:spLocks/>
            </p:cNvSpPr>
            <p:nvPr/>
          </p:nvSpPr>
          <p:spPr bwMode="auto">
            <a:xfrm>
              <a:off x="3442" y="3089"/>
              <a:ext cx="3" cy="6"/>
            </a:xfrm>
            <a:custGeom>
              <a:avLst/>
              <a:gdLst/>
              <a:ahLst/>
              <a:cxnLst>
                <a:cxn ang="0">
                  <a:pos x="40" y="12"/>
                </a:cxn>
                <a:cxn ang="0">
                  <a:pos x="40" y="12"/>
                </a:cxn>
                <a:cxn ang="0">
                  <a:pos x="42" y="22"/>
                </a:cxn>
                <a:cxn ang="0">
                  <a:pos x="42" y="28"/>
                </a:cxn>
                <a:cxn ang="0">
                  <a:pos x="39" y="37"/>
                </a:cxn>
                <a:cxn ang="0">
                  <a:pos x="36" y="43"/>
                </a:cxn>
                <a:cxn ang="0">
                  <a:pos x="30" y="49"/>
                </a:cxn>
                <a:cxn ang="0">
                  <a:pos x="21" y="57"/>
                </a:cxn>
                <a:cxn ang="0">
                  <a:pos x="12" y="61"/>
                </a:cxn>
                <a:cxn ang="0">
                  <a:pos x="0" y="66"/>
                </a:cxn>
                <a:cxn ang="0">
                  <a:pos x="10" y="98"/>
                </a:cxn>
                <a:cxn ang="0">
                  <a:pos x="26" y="92"/>
                </a:cxn>
                <a:cxn ang="0">
                  <a:pos x="39" y="84"/>
                </a:cxn>
                <a:cxn ang="0">
                  <a:pos x="50" y="74"/>
                </a:cxn>
                <a:cxn ang="0">
                  <a:pos x="63" y="64"/>
                </a:cxn>
                <a:cxn ang="0">
                  <a:pos x="70" y="49"/>
                </a:cxn>
                <a:cxn ang="0">
                  <a:pos x="75" y="34"/>
                </a:cxn>
                <a:cxn ang="0">
                  <a:pos x="75" y="18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40" y="12"/>
                </a:cxn>
              </a:cxnLst>
              <a:rect l="0" t="0" r="r" b="b"/>
              <a:pathLst>
                <a:path w="75" h="98">
                  <a:moveTo>
                    <a:pt x="40" y="12"/>
                  </a:moveTo>
                  <a:lnTo>
                    <a:pt x="40" y="12"/>
                  </a:lnTo>
                  <a:lnTo>
                    <a:pt x="42" y="22"/>
                  </a:lnTo>
                  <a:lnTo>
                    <a:pt x="42" y="28"/>
                  </a:lnTo>
                  <a:lnTo>
                    <a:pt x="39" y="37"/>
                  </a:lnTo>
                  <a:lnTo>
                    <a:pt x="36" y="43"/>
                  </a:lnTo>
                  <a:lnTo>
                    <a:pt x="30" y="49"/>
                  </a:lnTo>
                  <a:lnTo>
                    <a:pt x="21" y="57"/>
                  </a:lnTo>
                  <a:lnTo>
                    <a:pt x="12" y="61"/>
                  </a:lnTo>
                  <a:lnTo>
                    <a:pt x="0" y="66"/>
                  </a:lnTo>
                  <a:lnTo>
                    <a:pt x="10" y="98"/>
                  </a:lnTo>
                  <a:lnTo>
                    <a:pt x="26" y="92"/>
                  </a:lnTo>
                  <a:lnTo>
                    <a:pt x="39" y="84"/>
                  </a:lnTo>
                  <a:lnTo>
                    <a:pt x="50" y="74"/>
                  </a:lnTo>
                  <a:lnTo>
                    <a:pt x="63" y="64"/>
                  </a:lnTo>
                  <a:lnTo>
                    <a:pt x="70" y="49"/>
                  </a:lnTo>
                  <a:lnTo>
                    <a:pt x="75" y="34"/>
                  </a:lnTo>
                  <a:lnTo>
                    <a:pt x="75" y="1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40" y="12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546" name="Freeform 1250"/>
            <p:cNvSpPr>
              <a:spLocks/>
            </p:cNvSpPr>
            <p:nvPr/>
          </p:nvSpPr>
          <p:spPr bwMode="auto">
            <a:xfrm>
              <a:off x="3440" y="3087"/>
              <a:ext cx="5" cy="3"/>
            </a:xfrm>
            <a:custGeom>
              <a:avLst/>
              <a:gdLst/>
              <a:ahLst/>
              <a:cxnLst>
                <a:cxn ang="0">
                  <a:pos x="20" y="43"/>
                </a:cxn>
                <a:cxn ang="0">
                  <a:pos x="20" y="43"/>
                </a:cxn>
                <a:cxn ang="0">
                  <a:pos x="27" y="39"/>
                </a:cxn>
                <a:cxn ang="0">
                  <a:pos x="36" y="35"/>
                </a:cxn>
                <a:cxn ang="0">
                  <a:pos x="45" y="33"/>
                </a:cxn>
                <a:cxn ang="0">
                  <a:pos x="54" y="33"/>
                </a:cxn>
                <a:cxn ang="0">
                  <a:pos x="62" y="36"/>
                </a:cxn>
                <a:cxn ang="0">
                  <a:pos x="69" y="39"/>
                </a:cxn>
                <a:cxn ang="0">
                  <a:pos x="74" y="43"/>
                </a:cxn>
                <a:cxn ang="0">
                  <a:pos x="77" y="49"/>
                </a:cxn>
                <a:cxn ang="0">
                  <a:pos x="108" y="37"/>
                </a:cxn>
                <a:cxn ang="0">
                  <a:pos x="98" y="22"/>
                </a:cxn>
                <a:cxn ang="0">
                  <a:pos x="87" y="11"/>
                </a:cxn>
                <a:cxn ang="0">
                  <a:pos x="74" y="4"/>
                </a:cxn>
                <a:cxn ang="0">
                  <a:pos x="58" y="0"/>
                </a:cxn>
                <a:cxn ang="0">
                  <a:pos x="41" y="0"/>
                </a:cxn>
                <a:cxn ang="0">
                  <a:pos x="26" y="3"/>
                </a:cxn>
                <a:cxn ang="0">
                  <a:pos x="13" y="9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20" y="43"/>
                </a:cxn>
              </a:cxnLst>
              <a:rect l="0" t="0" r="r" b="b"/>
              <a:pathLst>
                <a:path w="108" h="49">
                  <a:moveTo>
                    <a:pt x="20" y="43"/>
                  </a:moveTo>
                  <a:lnTo>
                    <a:pt x="20" y="43"/>
                  </a:lnTo>
                  <a:lnTo>
                    <a:pt x="27" y="39"/>
                  </a:lnTo>
                  <a:lnTo>
                    <a:pt x="36" y="35"/>
                  </a:lnTo>
                  <a:lnTo>
                    <a:pt x="45" y="33"/>
                  </a:lnTo>
                  <a:lnTo>
                    <a:pt x="54" y="33"/>
                  </a:lnTo>
                  <a:lnTo>
                    <a:pt x="62" y="36"/>
                  </a:lnTo>
                  <a:lnTo>
                    <a:pt x="69" y="39"/>
                  </a:lnTo>
                  <a:lnTo>
                    <a:pt x="74" y="43"/>
                  </a:lnTo>
                  <a:lnTo>
                    <a:pt x="77" y="49"/>
                  </a:lnTo>
                  <a:lnTo>
                    <a:pt x="108" y="37"/>
                  </a:lnTo>
                  <a:lnTo>
                    <a:pt x="98" y="22"/>
                  </a:lnTo>
                  <a:lnTo>
                    <a:pt x="87" y="11"/>
                  </a:lnTo>
                  <a:lnTo>
                    <a:pt x="74" y="4"/>
                  </a:lnTo>
                  <a:lnTo>
                    <a:pt x="58" y="0"/>
                  </a:lnTo>
                  <a:lnTo>
                    <a:pt x="41" y="0"/>
                  </a:lnTo>
                  <a:lnTo>
                    <a:pt x="26" y="3"/>
                  </a:lnTo>
                  <a:lnTo>
                    <a:pt x="13" y="9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0" y="43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547" name="Freeform 1251"/>
            <p:cNvSpPr>
              <a:spLocks/>
            </p:cNvSpPr>
            <p:nvPr/>
          </p:nvSpPr>
          <p:spPr bwMode="auto">
            <a:xfrm>
              <a:off x="3438" y="3088"/>
              <a:ext cx="3" cy="8"/>
            </a:xfrm>
            <a:custGeom>
              <a:avLst/>
              <a:gdLst/>
              <a:ahLst/>
              <a:cxnLst>
                <a:cxn ang="0">
                  <a:pos x="36" y="112"/>
                </a:cxn>
                <a:cxn ang="0">
                  <a:pos x="36" y="112"/>
                </a:cxn>
                <a:cxn ang="0">
                  <a:pos x="33" y="104"/>
                </a:cxn>
                <a:cxn ang="0">
                  <a:pos x="32" y="95"/>
                </a:cxn>
                <a:cxn ang="0">
                  <a:pos x="34" y="83"/>
                </a:cxn>
                <a:cxn ang="0">
                  <a:pos x="38" y="69"/>
                </a:cxn>
                <a:cxn ang="0">
                  <a:pos x="44" y="58"/>
                </a:cxn>
                <a:cxn ang="0">
                  <a:pos x="52" y="44"/>
                </a:cxn>
                <a:cxn ang="0">
                  <a:pos x="60" y="34"/>
                </a:cxn>
                <a:cxn ang="0">
                  <a:pos x="69" y="25"/>
                </a:cxn>
                <a:cxn ang="0">
                  <a:pos x="49" y="0"/>
                </a:cxn>
                <a:cxn ang="0">
                  <a:pos x="37" y="11"/>
                </a:cxn>
                <a:cxn ang="0">
                  <a:pos x="25" y="25"/>
                </a:cxn>
                <a:cxn ang="0">
                  <a:pos x="16" y="41"/>
                </a:cxn>
                <a:cxn ang="0">
                  <a:pos x="8" y="57"/>
                </a:cxn>
                <a:cxn ang="0">
                  <a:pos x="2" y="75"/>
                </a:cxn>
                <a:cxn ang="0">
                  <a:pos x="0" y="92"/>
                </a:cxn>
                <a:cxn ang="0">
                  <a:pos x="1" y="112"/>
                </a:cxn>
                <a:cxn ang="0">
                  <a:pos x="8" y="129"/>
                </a:cxn>
                <a:cxn ang="0">
                  <a:pos x="8" y="129"/>
                </a:cxn>
                <a:cxn ang="0">
                  <a:pos x="36" y="112"/>
                </a:cxn>
              </a:cxnLst>
              <a:rect l="0" t="0" r="r" b="b"/>
              <a:pathLst>
                <a:path w="69" h="129">
                  <a:moveTo>
                    <a:pt x="36" y="112"/>
                  </a:moveTo>
                  <a:lnTo>
                    <a:pt x="36" y="112"/>
                  </a:lnTo>
                  <a:lnTo>
                    <a:pt x="33" y="104"/>
                  </a:lnTo>
                  <a:lnTo>
                    <a:pt x="32" y="95"/>
                  </a:lnTo>
                  <a:lnTo>
                    <a:pt x="34" y="83"/>
                  </a:lnTo>
                  <a:lnTo>
                    <a:pt x="38" y="69"/>
                  </a:lnTo>
                  <a:lnTo>
                    <a:pt x="44" y="58"/>
                  </a:lnTo>
                  <a:lnTo>
                    <a:pt x="52" y="44"/>
                  </a:lnTo>
                  <a:lnTo>
                    <a:pt x="60" y="34"/>
                  </a:lnTo>
                  <a:lnTo>
                    <a:pt x="69" y="25"/>
                  </a:lnTo>
                  <a:lnTo>
                    <a:pt x="49" y="0"/>
                  </a:lnTo>
                  <a:lnTo>
                    <a:pt x="37" y="11"/>
                  </a:lnTo>
                  <a:lnTo>
                    <a:pt x="25" y="25"/>
                  </a:lnTo>
                  <a:lnTo>
                    <a:pt x="16" y="41"/>
                  </a:lnTo>
                  <a:lnTo>
                    <a:pt x="8" y="57"/>
                  </a:lnTo>
                  <a:lnTo>
                    <a:pt x="2" y="75"/>
                  </a:lnTo>
                  <a:lnTo>
                    <a:pt x="0" y="92"/>
                  </a:lnTo>
                  <a:lnTo>
                    <a:pt x="1" y="112"/>
                  </a:lnTo>
                  <a:lnTo>
                    <a:pt x="8" y="129"/>
                  </a:lnTo>
                  <a:lnTo>
                    <a:pt x="8" y="129"/>
                  </a:lnTo>
                  <a:lnTo>
                    <a:pt x="36" y="112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548" name="Freeform 1252"/>
            <p:cNvSpPr>
              <a:spLocks/>
            </p:cNvSpPr>
            <p:nvPr/>
          </p:nvSpPr>
          <p:spPr bwMode="auto">
            <a:xfrm>
              <a:off x="3438" y="3095"/>
              <a:ext cx="5" cy="4"/>
            </a:xfrm>
            <a:custGeom>
              <a:avLst/>
              <a:gdLst/>
              <a:ahLst/>
              <a:cxnLst>
                <a:cxn ang="0">
                  <a:pos x="107" y="41"/>
                </a:cxn>
                <a:cxn ang="0">
                  <a:pos x="107" y="41"/>
                </a:cxn>
                <a:cxn ang="0">
                  <a:pos x="96" y="43"/>
                </a:cxn>
                <a:cxn ang="0">
                  <a:pos x="83" y="43"/>
                </a:cxn>
                <a:cxn ang="0">
                  <a:pos x="72" y="42"/>
                </a:cxn>
                <a:cxn ang="0">
                  <a:pos x="62" y="36"/>
                </a:cxn>
                <a:cxn ang="0">
                  <a:pos x="52" y="30"/>
                </a:cxn>
                <a:cxn ang="0">
                  <a:pos x="43" y="23"/>
                </a:cxn>
                <a:cxn ang="0">
                  <a:pos x="35" y="13"/>
                </a:cxn>
                <a:cxn ang="0">
                  <a:pos x="28" y="0"/>
                </a:cxn>
                <a:cxn ang="0">
                  <a:pos x="0" y="17"/>
                </a:cxn>
                <a:cxn ang="0">
                  <a:pos x="9" y="32"/>
                </a:cxn>
                <a:cxn ang="0">
                  <a:pos x="20" y="46"/>
                </a:cxn>
                <a:cxn ang="0">
                  <a:pos x="33" y="57"/>
                </a:cxn>
                <a:cxn ang="0">
                  <a:pos x="48" y="66"/>
                </a:cxn>
                <a:cxn ang="0">
                  <a:pos x="64" y="73"/>
                </a:cxn>
                <a:cxn ang="0">
                  <a:pos x="81" y="76"/>
                </a:cxn>
                <a:cxn ang="0">
                  <a:pos x="98" y="76"/>
                </a:cxn>
                <a:cxn ang="0">
                  <a:pos x="117" y="72"/>
                </a:cxn>
                <a:cxn ang="0">
                  <a:pos x="117" y="72"/>
                </a:cxn>
                <a:cxn ang="0">
                  <a:pos x="107" y="41"/>
                </a:cxn>
              </a:cxnLst>
              <a:rect l="0" t="0" r="r" b="b"/>
              <a:pathLst>
                <a:path w="117" h="76">
                  <a:moveTo>
                    <a:pt x="107" y="41"/>
                  </a:moveTo>
                  <a:lnTo>
                    <a:pt x="107" y="41"/>
                  </a:lnTo>
                  <a:lnTo>
                    <a:pt x="96" y="43"/>
                  </a:lnTo>
                  <a:lnTo>
                    <a:pt x="83" y="43"/>
                  </a:lnTo>
                  <a:lnTo>
                    <a:pt x="72" y="42"/>
                  </a:lnTo>
                  <a:lnTo>
                    <a:pt x="62" y="36"/>
                  </a:lnTo>
                  <a:lnTo>
                    <a:pt x="52" y="30"/>
                  </a:lnTo>
                  <a:lnTo>
                    <a:pt x="43" y="23"/>
                  </a:lnTo>
                  <a:lnTo>
                    <a:pt x="35" y="13"/>
                  </a:lnTo>
                  <a:lnTo>
                    <a:pt x="28" y="0"/>
                  </a:lnTo>
                  <a:lnTo>
                    <a:pt x="0" y="17"/>
                  </a:lnTo>
                  <a:lnTo>
                    <a:pt x="9" y="32"/>
                  </a:lnTo>
                  <a:lnTo>
                    <a:pt x="20" y="46"/>
                  </a:lnTo>
                  <a:lnTo>
                    <a:pt x="33" y="57"/>
                  </a:lnTo>
                  <a:lnTo>
                    <a:pt x="48" y="66"/>
                  </a:lnTo>
                  <a:lnTo>
                    <a:pt x="64" y="73"/>
                  </a:lnTo>
                  <a:lnTo>
                    <a:pt x="81" y="76"/>
                  </a:lnTo>
                  <a:lnTo>
                    <a:pt x="98" y="76"/>
                  </a:lnTo>
                  <a:lnTo>
                    <a:pt x="117" y="72"/>
                  </a:lnTo>
                  <a:lnTo>
                    <a:pt x="117" y="72"/>
                  </a:lnTo>
                  <a:lnTo>
                    <a:pt x="107" y="41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549" name="Freeform 1253"/>
            <p:cNvSpPr>
              <a:spLocks/>
            </p:cNvSpPr>
            <p:nvPr/>
          </p:nvSpPr>
          <p:spPr bwMode="auto">
            <a:xfrm>
              <a:off x="3443" y="3094"/>
              <a:ext cx="4" cy="5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46" y="8"/>
                </a:cxn>
                <a:cxn ang="0">
                  <a:pos x="44" y="15"/>
                </a:cxn>
                <a:cxn ang="0">
                  <a:pos x="40" y="24"/>
                </a:cxn>
                <a:cxn ang="0">
                  <a:pos x="35" y="32"/>
                </a:cxn>
                <a:cxn ang="0">
                  <a:pos x="28" y="39"/>
                </a:cxn>
                <a:cxn ang="0">
                  <a:pos x="21" y="46"/>
                </a:cxn>
                <a:cxn ang="0">
                  <a:pos x="11" y="52"/>
                </a:cxn>
                <a:cxn ang="0">
                  <a:pos x="0" y="57"/>
                </a:cxn>
                <a:cxn ang="0">
                  <a:pos x="10" y="88"/>
                </a:cxn>
                <a:cxn ang="0">
                  <a:pos x="25" y="82"/>
                </a:cxn>
                <a:cxn ang="0">
                  <a:pos x="40" y="73"/>
                </a:cxn>
                <a:cxn ang="0">
                  <a:pos x="51" y="64"/>
                </a:cxn>
                <a:cxn ang="0">
                  <a:pos x="61" y="53"/>
                </a:cxn>
                <a:cxn ang="0">
                  <a:pos x="68" y="41"/>
                </a:cxn>
                <a:cxn ang="0">
                  <a:pos x="74" y="28"/>
                </a:cxn>
                <a:cxn ang="0">
                  <a:pos x="78" y="14"/>
                </a:cxn>
                <a:cxn ang="0">
                  <a:pos x="79" y="2"/>
                </a:cxn>
                <a:cxn ang="0">
                  <a:pos x="47" y="0"/>
                </a:cxn>
              </a:cxnLst>
              <a:rect l="0" t="0" r="r" b="b"/>
              <a:pathLst>
                <a:path w="79" h="88">
                  <a:moveTo>
                    <a:pt x="47" y="0"/>
                  </a:moveTo>
                  <a:lnTo>
                    <a:pt x="46" y="8"/>
                  </a:lnTo>
                  <a:lnTo>
                    <a:pt x="44" y="15"/>
                  </a:lnTo>
                  <a:lnTo>
                    <a:pt x="40" y="24"/>
                  </a:lnTo>
                  <a:lnTo>
                    <a:pt x="35" y="32"/>
                  </a:lnTo>
                  <a:lnTo>
                    <a:pt x="28" y="39"/>
                  </a:lnTo>
                  <a:lnTo>
                    <a:pt x="21" y="46"/>
                  </a:lnTo>
                  <a:lnTo>
                    <a:pt x="11" y="52"/>
                  </a:lnTo>
                  <a:lnTo>
                    <a:pt x="0" y="57"/>
                  </a:lnTo>
                  <a:lnTo>
                    <a:pt x="10" y="88"/>
                  </a:lnTo>
                  <a:lnTo>
                    <a:pt x="25" y="82"/>
                  </a:lnTo>
                  <a:lnTo>
                    <a:pt x="40" y="73"/>
                  </a:lnTo>
                  <a:lnTo>
                    <a:pt x="51" y="64"/>
                  </a:lnTo>
                  <a:lnTo>
                    <a:pt x="61" y="53"/>
                  </a:lnTo>
                  <a:lnTo>
                    <a:pt x="68" y="41"/>
                  </a:lnTo>
                  <a:lnTo>
                    <a:pt x="74" y="28"/>
                  </a:lnTo>
                  <a:lnTo>
                    <a:pt x="78" y="14"/>
                  </a:lnTo>
                  <a:lnTo>
                    <a:pt x="79" y="2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550" name="Freeform 1254"/>
            <p:cNvSpPr>
              <a:spLocks/>
            </p:cNvSpPr>
            <p:nvPr/>
          </p:nvSpPr>
          <p:spPr bwMode="auto">
            <a:xfrm>
              <a:off x="3442" y="3097"/>
              <a:ext cx="2" cy="1"/>
            </a:xfrm>
            <a:custGeom>
              <a:avLst/>
              <a:gdLst/>
              <a:ahLst/>
              <a:cxnLst>
                <a:cxn ang="0">
                  <a:pos x="32" y="18"/>
                </a:cxn>
                <a:cxn ang="0">
                  <a:pos x="31" y="11"/>
                </a:cxn>
                <a:cxn ang="0">
                  <a:pos x="28" y="6"/>
                </a:cxn>
                <a:cxn ang="0">
                  <a:pos x="23" y="3"/>
                </a:cxn>
                <a:cxn ang="0">
                  <a:pos x="17" y="0"/>
                </a:cxn>
                <a:cxn ang="0">
                  <a:pos x="11" y="2"/>
                </a:cxn>
                <a:cxn ang="0">
                  <a:pos x="6" y="4"/>
                </a:cxn>
                <a:cxn ang="0">
                  <a:pos x="2" y="9"/>
                </a:cxn>
                <a:cxn ang="0">
                  <a:pos x="0" y="16"/>
                </a:cxn>
                <a:cxn ang="0">
                  <a:pos x="32" y="18"/>
                </a:cxn>
              </a:cxnLst>
              <a:rect l="0" t="0" r="r" b="b"/>
              <a:pathLst>
                <a:path w="32" h="18">
                  <a:moveTo>
                    <a:pt x="32" y="18"/>
                  </a:moveTo>
                  <a:lnTo>
                    <a:pt x="31" y="11"/>
                  </a:lnTo>
                  <a:lnTo>
                    <a:pt x="28" y="6"/>
                  </a:lnTo>
                  <a:lnTo>
                    <a:pt x="23" y="3"/>
                  </a:lnTo>
                  <a:lnTo>
                    <a:pt x="17" y="0"/>
                  </a:lnTo>
                  <a:lnTo>
                    <a:pt x="11" y="2"/>
                  </a:lnTo>
                  <a:lnTo>
                    <a:pt x="6" y="4"/>
                  </a:lnTo>
                  <a:lnTo>
                    <a:pt x="2" y="9"/>
                  </a:lnTo>
                  <a:lnTo>
                    <a:pt x="0" y="16"/>
                  </a:lnTo>
                  <a:lnTo>
                    <a:pt x="32" y="18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551" name="Freeform 1255"/>
            <p:cNvSpPr>
              <a:spLocks/>
            </p:cNvSpPr>
            <p:nvPr/>
          </p:nvSpPr>
          <p:spPr bwMode="auto">
            <a:xfrm>
              <a:off x="3442" y="3094"/>
              <a:ext cx="1" cy="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5" y="3"/>
                </a:cxn>
                <a:cxn ang="0">
                  <a:pos x="1" y="8"/>
                </a:cxn>
                <a:cxn ang="0">
                  <a:pos x="0" y="14"/>
                </a:cxn>
                <a:cxn ang="0">
                  <a:pos x="1" y="20"/>
                </a:cxn>
                <a:cxn ang="0">
                  <a:pos x="4" y="26"/>
                </a:cxn>
                <a:cxn ang="0">
                  <a:pos x="9" y="30"/>
                </a:cxn>
                <a:cxn ang="0">
                  <a:pos x="15" y="32"/>
                </a:cxn>
                <a:cxn ang="0">
                  <a:pos x="22" y="31"/>
                </a:cxn>
                <a:cxn ang="0">
                  <a:pos x="12" y="0"/>
                </a:cxn>
              </a:cxnLst>
              <a:rect l="0" t="0" r="r" b="b"/>
              <a:pathLst>
                <a:path w="22" h="32">
                  <a:moveTo>
                    <a:pt x="12" y="0"/>
                  </a:moveTo>
                  <a:lnTo>
                    <a:pt x="5" y="3"/>
                  </a:lnTo>
                  <a:lnTo>
                    <a:pt x="1" y="8"/>
                  </a:lnTo>
                  <a:lnTo>
                    <a:pt x="0" y="14"/>
                  </a:lnTo>
                  <a:lnTo>
                    <a:pt x="1" y="20"/>
                  </a:lnTo>
                  <a:lnTo>
                    <a:pt x="4" y="26"/>
                  </a:lnTo>
                  <a:lnTo>
                    <a:pt x="9" y="30"/>
                  </a:lnTo>
                  <a:lnTo>
                    <a:pt x="15" y="32"/>
                  </a:lnTo>
                  <a:lnTo>
                    <a:pt x="22" y="3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552" name="Freeform 1256"/>
            <p:cNvSpPr>
              <a:spLocks/>
            </p:cNvSpPr>
            <p:nvPr/>
          </p:nvSpPr>
          <p:spPr bwMode="auto">
            <a:xfrm>
              <a:off x="3442" y="3090"/>
              <a:ext cx="4" cy="5"/>
            </a:xfrm>
            <a:custGeom>
              <a:avLst/>
              <a:gdLst/>
              <a:ahLst/>
              <a:cxnLst>
                <a:cxn ang="0">
                  <a:pos x="39" y="13"/>
                </a:cxn>
                <a:cxn ang="0">
                  <a:pos x="39" y="12"/>
                </a:cxn>
                <a:cxn ang="0">
                  <a:pos x="41" y="22"/>
                </a:cxn>
                <a:cxn ang="0">
                  <a:pos x="41" y="30"/>
                </a:cxn>
                <a:cxn ang="0">
                  <a:pos x="38" y="37"/>
                </a:cxn>
                <a:cxn ang="0">
                  <a:pos x="35" y="43"/>
                </a:cxn>
                <a:cxn ang="0">
                  <a:pos x="28" y="51"/>
                </a:cxn>
                <a:cxn ang="0">
                  <a:pos x="20" y="58"/>
                </a:cxn>
                <a:cxn ang="0">
                  <a:pos x="11" y="62"/>
                </a:cxn>
                <a:cxn ang="0">
                  <a:pos x="0" y="68"/>
                </a:cxn>
                <a:cxn ang="0">
                  <a:pos x="10" y="99"/>
                </a:cxn>
                <a:cxn ang="0">
                  <a:pos x="25" y="94"/>
                </a:cxn>
                <a:cxn ang="0">
                  <a:pos x="38" y="85"/>
                </a:cxn>
                <a:cxn ang="0">
                  <a:pos x="51" y="76"/>
                </a:cxn>
                <a:cxn ang="0">
                  <a:pos x="62" y="64"/>
                </a:cxn>
                <a:cxn ang="0">
                  <a:pos x="69" y="52"/>
                </a:cxn>
                <a:cxn ang="0">
                  <a:pos x="74" y="36"/>
                </a:cxn>
                <a:cxn ang="0">
                  <a:pos x="74" y="18"/>
                </a:cxn>
                <a:cxn ang="0">
                  <a:pos x="70" y="1"/>
                </a:cxn>
                <a:cxn ang="0">
                  <a:pos x="70" y="0"/>
                </a:cxn>
                <a:cxn ang="0">
                  <a:pos x="39" y="13"/>
                </a:cxn>
              </a:cxnLst>
              <a:rect l="0" t="0" r="r" b="b"/>
              <a:pathLst>
                <a:path w="74" h="99">
                  <a:moveTo>
                    <a:pt x="39" y="13"/>
                  </a:moveTo>
                  <a:lnTo>
                    <a:pt x="39" y="12"/>
                  </a:lnTo>
                  <a:lnTo>
                    <a:pt x="41" y="22"/>
                  </a:lnTo>
                  <a:lnTo>
                    <a:pt x="41" y="30"/>
                  </a:lnTo>
                  <a:lnTo>
                    <a:pt x="38" y="37"/>
                  </a:lnTo>
                  <a:lnTo>
                    <a:pt x="35" y="43"/>
                  </a:lnTo>
                  <a:lnTo>
                    <a:pt x="28" y="51"/>
                  </a:lnTo>
                  <a:lnTo>
                    <a:pt x="20" y="58"/>
                  </a:lnTo>
                  <a:lnTo>
                    <a:pt x="11" y="62"/>
                  </a:lnTo>
                  <a:lnTo>
                    <a:pt x="0" y="68"/>
                  </a:lnTo>
                  <a:lnTo>
                    <a:pt x="10" y="99"/>
                  </a:lnTo>
                  <a:lnTo>
                    <a:pt x="25" y="94"/>
                  </a:lnTo>
                  <a:lnTo>
                    <a:pt x="38" y="85"/>
                  </a:lnTo>
                  <a:lnTo>
                    <a:pt x="51" y="76"/>
                  </a:lnTo>
                  <a:lnTo>
                    <a:pt x="62" y="64"/>
                  </a:lnTo>
                  <a:lnTo>
                    <a:pt x="69" y="52"/>
                  </a:lnTo>
                  <a:lnTo>
                    <a:pt x="74" y="36"/>
                  </a:lnTo>
                  <a:lnTo>
                    <a:pt x="74" y="18"/>
                  </a:lnTo>
                  <a:lnTo>
                    <a:pt x="70" y="1"/>
                  </a:lnTo>
                  <a:lnTo>
                    <a:pt x="70" y="0"/>
                  </a:lnTo>
                  <a:lnTo>
                    <a:pt x="39" y="13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553" name="Freeform 1257"/>
            <p:cNvSpPr>
              <a:spLocks/>
            </p:cNvSpPr>
            <p:nvPr/>
          </p:nvSpPr>
          <p:spPr bwMode="auto">
            <a:xfrm>
              <a:off x="3441" y="3088"/>
              <a:ext cx="5" cy="3"/>
            </a:xfrm>
            <a:custGeom>
              <a:avLst/>
              <a:gdLst/>
              <a:ahLst/>
              <a:cxnLst>
                <a:cxn ang="0">
                  <a:pos x="20" y="44"/>
                </a:cxn>
                <a:cxn ang="0">
                  <a:pos x="20" y="43"/>
                </a:cxn>
                <a:cxn ang="0">
                  <a:pos x="27" y="39"/>
                </a:cxn>
                <a:cxn ang="0">
                  <a:pos x="37" y="35"/>
                </a:cxn>
                <a:cxn ang="0">
                  <a:pos x="46" y="34"/>
                </a:cxn>
                <a:cxn ang="0">
                  <a:pos x="54" y="34"/>
                </a:cxn>
                <a:cxn ang="0">
                  <a:pos x="61" y="36"/>
                </a:cxn>
                <a:cxn ang="0">
                  <a:pos x="69" y="39"/>
                </a:cxn>
                <a:cxn ang="0">
                  <a:pos x="74" y="43"/>
                </a:cxn>
                <a:cxn ang="0">
                  <a:pos x="77" y="50"/>
                </a:cxn>
                <a:cxn ang="0">
                  <a:pos x="108" y="37"/>
                </a:cxn>
                <a:cxn ang="0">
                  <a:pos x="99" y="22"/>
                </a:cxn>
                <a:cxn ang="0">
                  <a:pos x="88" y="12"/>
                </a:cxn>
                <a:cxn ang="0">
                  <a:pos x="73" y="4"/>
                </a:cxn>
                <a:cxn ang="0">
                  <a:pos x="58" y="0"/>
                </a:cxn>
                <a:cxn ang="0">
                  <a:pos x="42" y="0"/>
                </a:cxn>
                <a:cxn ang="0">
                  <a:pos x="26" y="3"/>
                </a:cxn>
                <a:cxn ang="0">
                  <a:pos x="13" y="10"/>
                </a:cxn>
                <a:cxn ang="0">
                  <a:pos x="0" y="18"/>
                </a:cxn>
                <a:cxn ang="0">
                  <a:pos x="0" y="17"/>
                </a:cxn>
                <a:cxn ang="0">
                  <a:pos x="20" y="44"/>
                </a:cxn>
              </a:cxnLst>
              <a:rect l="0" t="0" r="r" b="b"/>
              <a:pathLst>
                <a:path w="108" h="50">
                  <a:moveTo>
                    <a:pt x="20" y="44"/>
                  </a:moveTo>
                  <a:lnTo>
                    <a:pt x="20" y="43"/>
                  </a:lnTo>
                  <a:lnTo>
                    <a:pt x="27" y="39"/>
                  </a:lnTo>
                  <a:lnTo>
                    <a:pt x="37" y="35"/>
                  </a:lnTo>
                  <a:lnTo>
                    <a:pt x="46" y="34"/>
                  </a:lnTo>
                  <a:lnTo>
                    <a:pt x="54" y="34"/>
                  </a:lnTo>
                  <a:lnTo>
                    <a:pt x="61" y="36"/>
                  </a:lnTo>
                  <a:lnTo>
                    <a:pt x="69" y="39"/>
                  </a:lnTo>
                  <a:lnTo>
                    <a:pt x="74" y="43"/>
                  </a:lnTo>
                  <a:lnTo>
                    <a:pt x="77" y="50"/>
                  </a:lnTo>
                  <a:lnTo>
                    <a:pt x="108" y="37"/>
                  </a:lnTo>
                  <a:lnTo>
                    <a:pt x="99" y="22"/>
                  </a:lnTo>
                  <a:lnTo>
                    <a:pt x="88" y="12"/>
                  </a:lnTo>
                  <a:lnTo>
                    <a:pt x="73" y="4"/>
                  </a:lnTo>
                  <a:lnTo>
                    <a:pt x="58" y="0"/>
                  </a:lnTo>
                  <a:lnTo>
                    <a:pt x="42" y="0"/>
                  </a:lnTo>
                  <a:lnTo>
                    <a:pt x="26" y="3"/>
                  </a:lnTo>
                  <a:lnTo>
                    <a:pt x="13" y="10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0" y="44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554" name="Freeform 1258"/>
            <p:cNvSpPr>
              <a:spLocks/>
            </p:cNvSpPr>
            <p:nvPr/>
          </p:nvSpPr>
          <p:spPr bwMode="auto">
            <a:xfrm>
              <a:off x="3438" y="3089"/>
              <a:ext cx="4" cy="7"/>
            </a:xfrm>
            <a:custGeom>
              <a:avLst/>
              <a:gdLst/>
              <a:ahLst/>
              <a:cxnLst>
                <a:cxn ang="0">
                  <a:pos x="36" y="114"/>
                </a:cxn>
                <a:cxn ang="0">
                  <a:pos x="36" y="114"/>
                </a:cxn>
                <a:cxn ang="0">
                  <a:pos x="34" y="107"/>
                </a:cxn>
                <a:cxn ang="0">
                  <a:pos x="33" y="96"/>
                </a:cxn>
                <a:cxn ang="0">
                  <a:pos x="35" y="83"/>
                </a:cxn>
                <a:cxn ang="0">
                  <a:pos x="38" y="72"/>
                </a:cxn>
                <a:cxn ang="0">
                  <a:pos x="44" y="59"/>
                </a:cxn>
                <a:cxn ang="0">
                  <a:pos x="52" y="46"/>
                </a:cxn>
                <a:cxn ang="0">
                  <a:pos x="60" y="36"/>
                </a:cxn>
                <a:cxn ang="0">
                  <a:pos x="69" y="27"/>
                </a:cxn>
                <a:cxn ang="0">
                  <a:pos x="49" y="0"/>
                </a:cxn>
                <a:cxn ang="0">
                  <a:pos x="36" y="13"/>
                </a:cxn>
                <a:cxn ang="0">
                  <a:pos x="25" y="27"/>
                </a:cxn>
                <a:cxn ang="0">
                  <a:pos x="15" y="42"/>
                </a:cxn>
                <a:cxn ang="0">
                  <a:pos x="7" y="59"/>
                </a:cxn>
                <a:cxn ang="0">
                  <a:pos x="2" y="77"/>
                </a:cxn>
                <a:cxn ang="0">
                  <a:pos x="0" y="94"/>
                </a:cxn>
                <a:cxn ang="0">
                  <a:pos x="1" y="113"/>
                </a:cxn>
                <a:cxn ang="0">
                  <a:pos x="7" y="131"/>
                </a:cxn>
                <a:cxn ang="0">
                  <a:pos x="7" y="131"/>
                </a:cxn>
                <a:cxn ang="0">
                  <a:pos x="36" y="114"/>
                </a:cxn>
              </a:cxnLst>
              <a:rect l="0" t="0" r="r" b="b"/>
              <a:pathLst>
                <a:path w="69" h="131">
                  <a:moveTo>
                    <a:pt x="36" y="114"/>
                  </a:moveTo>
                  <a:lnTo>
                    <a:pt x="36" y="114"/>
                  </a:lnTo>
                  <a:lnTo>
                    <a:pt x="34" y="107"/>
                  </a:lnTo>
                  <a:lnTo>
                    <a:pt x="33" y="96"/>
                  </a:lnTo>
                  <a:lnTo>
                    <a:pt x="35" y="83"/>
                  </a:lnTo>
                  <a:lnTo>
                    <a:pt x="38" y="72"/>
                  </a:lnTo>
                  <a:lnTo>
                    <a:pt x="44" y="59"/>
                  </a:lnTo>
                  <a:lnTo>
                    <a:pt x="52" y="46"/>
                  </a:lnTo>
                  <a:lnTo>
                    <a:pt x="60" y="36"/>
                  </a:lnTo>
                  <a:lnTo>
                    <a:pt x="69" y="27"/>
                  </a:lnTo>
                  <a:lnTo>
                    <a:pt x="49" y="0"/>
                  </a:lnTo>
                  <a:lnTo>
                    <a:pt x="36" y="13"/>
                  </a:lnTo>
                  <a:lnTo>
                    <a:pt x="25" y="27"/>
                  </a:lnTo>
                  <a:lnTo>
                    <a:pt x="15" y="42"/>
                  </a:lnTo>
                  <a:lnTo>
                    <a:pt x="7" y="59"/>
                  </a:lnTo>
                  <a:lnTo>
                    <a:pt x="2" y="77"/>
                  </a:lnTo>
                  <a:lnTo>
                    <a:pt x="0" y="94"/>
                  </a:lnTo>
                  <a:lnTo>
                    <a:pt x="1" y="113"/>
                  </a:lnTo>
                  <a:lnTo>
                    <a:pt x="7" y="131"/>
                  </a:lnTo>
                  <a:lnTo>
                    <a:pt x="7" y="131"/>
                  </a:lnTo>
                  <a:lnTo>
                    <a:pt x="36" y="114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555" name="Freeform 1259"/>
            <p:cNvSpPr>
              <a:spLocks/>
            </p:cNvSpPr>
            <p:nvPr/>
          </p:nvSpPr>
          <p:spPr bwMode="auto">
            <a:xfrm>
              <a:off x="3439" y="3095"/>
              <a:ext cx="5" cy="4"/>
            </a:xfrm>
            <a:custGeom>
              <a:avLst/>
              <a:gdLst/>
              <a:ahLst/>
              <a:cxnLst>
                <a:cxn ang="0">
                  <a:pos x="107" y="41"/>
                </a:cxn>
                <a:cxn ang="0">
                  <a:pos x="107" y="41"/>
                </a:cxn>
                <a:cxn ang="0">
                  <a:pos x="96" y="43"/>
                </a:cxn>
                <a:cxn ang="0">
                  <a:pos x="85" y="43"/>
                </a:cxn>
                <a:cxn ang="0">
                  <a:pos x="75" y="41"/>
                </a:cxn>
                <a:cxn ang="0">
                  <a:pos x="63" y="37"/>
                </a:cxn>
                <a:cxn ang="0">
                  <a:pos x="54" y="29"/>
                </a:cxn>
                <a:cxn ang="0">
                  <a:pos x="44" y="22"/>
                </a:cxn>
                <a:cxn ang="0">
                  <a:pos x="36" y="13"/>
                </a:cxn>
                <a:cxn ang="0">
                  <a:pos x="29" y="0"/>
                </a:cxn>
                <a:cxn ang="0">
                  <a:pos x="0" y="17"/>
                </a:cxn>
                <a:cxn ang="0">
                  <a:pos x="9" y="32"/>
                </a:cxn>
                <a:cxn ang="0">
                  <a:pos x="21" y="45"/>
                </a:cxn>
                <a:cxn ang="0">
                  <a:pos x="34" y="57"/>
                </a:cxn>
                <a:cxn ang="0">
                  <a:pos x="49" y="66"/>
                </a:cxn>
                <a:cxn ang="0">
                  <a:pos x="64" y="73"/>
                </a:cxn>
                <a:cxn ang="0">
                  <a:pos x="81" y="77"/>
                </a:cxn>
                <a:cxn ang="0">
                  <a:pos x="98" y="77"/>
                </a:cxn>
                <a:cxn ang="0">
                  <a:pos x="117" y="73"/>
                </a:cxn>
                <a:cxn ang="0">
                  <a:pos x="117" y="73"/>
                </a:cxn>
                <a:cxn ang="0">
                  <a:pos x="107" y="41"/>
                </a:cxn>
              </a:cxnLst>
              <a:rect l="0" t="0" r="r" b="b"/>
              <a:pathLst>
                <a:path w="117" h="77">
                  <a:moveTo>
                    <a:pt x="107" y="41"/>
                  </a:moveTo>
                  <a:lnTo>
                    <a:pt x="107" y="41"/>
                  </a:lnTo>
                  <a:lnTo>
                    <a:pt x="96" y="43"/>
                  </a:lnTo>
                  <a:lnTo>
                    <a:pt x="85" y="43"/>
                  </a:lnTo>
                  <a:lnTo>
                    <a:pt x="75" y="41"/>
                  </a:lnTo>
                  <a:lnTo>
                    <a:pt x="63" y="37"/>
                  </a:lnTo>
                  <a:lnTo>
                    <a:pt x="54" y="29"/>
                  </a:lnTo>
                  <a:lnTo>
                    <a:pt x="44" y="22"/>
                  </a:lnTo>
                  <a:lnTo>
                    <a:pt x="36" y="13"/>
                  </a:lnTo>
                  <a:lnTo>
                    <a:pt x="29" y="0"/>
                  </a:lnTo>
                  <a:lnTo>
                    <a:pt x="0" y="17"/>
                  </a:lnTo>
                  <a:lnTo>
                    <a:pt x="9" y="32"/>
                  </a:lnTo>
                  <a:lnTo>
                    <a:pt x="21" y="45"/>
                  </a:lnTo>
                  <a:lnTo>
                    <a:pt x="34" y="57"/>
                  </a:lnTo>
                  <a:lnTo>
                    <a:pt x="49" y="66"/>
                  </a:lnTo>
                  <a:lnTo>
                    <a:pt x="64" y="73"/>
                  </a:lnTo>
                  <a:lnTo>
                    <a:pt x="81" y="77"/>
                  </a:lnTo>
                  <a:lnTo>
                    <a:pt x="98" y="77"/>
                  </a:lnTo>
                  <a:lnTo>
                    <a:pt x="117" y="73"/>
                  </a:lnTo>
                  <a:lnTo>
                    <a:pt x="117" y="73"/>
                  </a:lnTo>
                  <a:lnTo>
                    <a:pt x="107" y="41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556" name="Freeform 1260"/>
            <p:cNvSpPr>
              <a:spLocks/>
            </p:cNvSpPr>
            <p:nvPr/>
          </p:nvSpPr>
          <p:spPr bwMode="auto">
            <a:xfrm>
              <a:off x="3444" y="3094"/>
              <a:ext cx="3" cy="5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47" y="8"/>
                </a:cxn>
                <a:cxn ang="0">
                  <a:pos x="44" y="18"/>
                </a:cxn>
                <a:cxn ang="0">
                  <a:pos x="41" y="26"/>
                </a:cxn>
                <a:cxn ang="0">
                  <a:pos x="36" y="34"/>
                </a:cxn>
                <a:cxn ang="0">
                  <a:pos x="31" y="40"/>
                </a:cxn>
                <a:cxn ang="0">
                  <a:pos x="22" y="47"/>
                </a:cxn>
                <a:cxn ang="0">
                  <a:pos x="12" y="54"/>
                </a:cxn>
                <a:cxn ang="0">
                  <a:pos x="0" y="58"/>
                </a:cxn>
                <a:cxn ang="0">
                  <a:pos x="10" y="90"/>
                </a:cxn>
                <a:cxn ang="0">
                  <a:pos x="27" y="83"/>
                </a:cxn>
                <a:cxn ang="0">
                  <a:pos x="40" y="75"/>
                </a:cxn>
                <a:cxn ang="0">
                  <a:pos x="51" y="65"/>
                </a:cxn>
                <a:cxn ang="0">
                  <a:pos x="62" y="55"/>
                </a:cxn>
                <a:cxn ang="0">
                  <a:pos x="70" y="41"/>
                </a:cxn>
                <a:cxn ang="0">
                  <a:pos x="75" y="28"/>
                </a:cxn>
                <a:cxn ang="0">
                  <a:pos x="78" y="17"/>
                </a:cxn>
                <a:cxn ang="0">
                  <a:pos x="81" y="4"/>
                </a:cxn>
                <a:cxn ang="0">
                  <a:pos x="48" y="0"/>
                </a:cxn>
              </a:cxnLst>
              <a:rect l="0" t="0" r="r" b="b"/>
              <a:pathLst>
                <a:path w="81" h="90">
                  <a:moveTo>
                    <a:pt x="48" y="0"/>
                  </a:moveTo>
                  <a:lnTo>
                    <a:pt x="47" y="8"/>
                  </a:lnTo>
                  <a:lnTo>
                    <a:pt x="44" y="18"/>
                  </a:lnTo>
                  <a:lnTo>
                    <a:pt x="41" y="26"/>
                  </a:lnTo>
                  <a:lnTo>
                    <a:pt x="36" y="34"/>
                  </a:lnTo>
                  <a:lnTo>
                    <a:pt x="31" y="40"/>
                  </a:lnTo>
                  <a:lnTo>
                    <a:pt x="22" y="47"/>
                  </a:lnTo>
                  <a:lnTo>
                    <a:pt x="12" y="54"/>
                  </a:lnTo>
                  <a:lnTo>
                    <a:pt x="0" y="58"/>
                  </a:lnTo>
                  <a:lnTo>
                    <a:pt x="10" y="90"/>
                  </a:lnTo>
                  <a:lnTo>
                    <a:pt x="27" y="83"/>
                  </a:lnTo>
                  <a:lnTo>
                    <a:pt x="40" y="75"/>
                  </a:lnTo>
                  <a:lnTo>
                    <a:pt x="51" y="65"/>
                  </a:lnTo>
                  <a:lnTo>
                    <a:pt x="62" y="55"/>
                  </a:lnTo>
                  <a:lnTo>
                    <a:pt x="70" y="41"/>
                  </a:lnTo>
                  <a:lnTo>
                    <a:pt x="75" y="28"/>
                  </a:lnTo>
                  <a:lnTo>
                    <a:pt x="78" y="17"/>
                  </a:lnTo>
                  <a:lnTo>
                    <a:pt x="81" y="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557" name="Freeform 1261"/>
            <p:cNvSpPr>
              <a:spLocks/>
            </p:cNvSpPr>
            <p:nvPr/>
          </p:nvSpPr>
          <p:spPr bwMode="auto">
            <a:xfrm>
              <a:off x="3443" y="3097"/>
              <a:ext cx="2" cy="1"/>
            </a:xfrm>
            <a:custGeom>
              <a:avLst/>
              <a:gdLst/>
              <a:ahLst/>
              <a:cxnLst>
                <a:cxn ang="0">
                  <a:pos x="33" y="19"/>
                </a:cxn>
                <a:cxn ang="0">
                  <a:pos x="32" y="12"/>
                </a:cxn>
                <a:cxn ang="0">
                  <a:pos x="28" y="6"/>
                </a:cxn>
                <a:cxn ang="0">
                  <a:pos x="23" y="2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6" y="3"/>
                </a:cxn>
                <a:cxn ang="0">
                  <a:pos x="2" y="7"/>
                </a:cxn>
                <a:cxn ang="0">
                  <a:pos x="0" y="15"/>
                </a:cxn>
                <a:cxn ang="0">
                  <a:pos x="33" y="19"/>
                </a:cxn>
              </a:cxnLst>
              <a:rect l="0" t="0" r="r" b="b"/>
              <a:pathLst>
                <a:path w="33" h="19">
                  <a:moveTo>
                    <a:pt x="33" y="19"/>
                  </a:moveTo>
                  <a:lnTo>
                    <a:pt x="32" y="12"/>
                  </a:lnTo>
                  <a:lnTo>
                    <a:pt x="28" y="6"/>
                  </a:lnTo>
                  <a:lnTo>
                    <a:pt x="23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3"/>
                  </a:lnTo>
                  <a:lnTo>
                    <a:pt x="2" y="7"/>
                  </a:lnTo>
                  <a:lnTo>
                    <a:pt x="0" y="15"/>
                  </a:lnTo>
                  <a:lnTo>
                    <a:pt x="33" y="19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558" name="Freeform 1262"/>
            <p:cNvSpPr>
              <a:spLocks/>
            </p:cNvSpPr>
            <p:nvPr/>
          </p:nvSpPr>
          <p:spPr bwMode="auto">
            <a:xfrm>
              <a:off x="3398" y="3240"/>
              <a:ext cx="1" cy="1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6" y="27"/>
                </a:cxn>
                <a:cxn ang="0">
                  <a:pos x="11" y="26"/>
                </a:cxn>
                <a:cxn ang="0">
                  <a:pos x="16" y="24"/>
                </a:cxn>
                <a:cxn ang="0">
                  <a:pos x="19" y="20"/>
                </a:cxn>
                <a:cxn ang="0">
                  <a:pos x="21" y="15"/>
                </a:cxn>
                <a:cxn ang="0">
                  <a:pos x="21" y="9"/>
                </a:cxn>
                <a:cxn ang="0">
                  <a:pos x="19" y="4"/>
                </a:cxn>
                <a:cxn ang="0">
                  <a:pos x="14" y="0"/>
                </a:cxn>
                <a:cxn ang="0">
                  <a:pos x="0" y="25"/>
                </a:cxn>
              </a:cxnLst>
              <a:rect l="0" t="0" r="r" b="b"/>
              <a:pathLst>
                <a:path w="21" h="27">
                  <a:moveTo>
                    <a:pt x="0" y="25"/>
                  </a:moveTo>
                  <a:lnTo>
                    <a:pt x="6" y="27"/>
                  </a:lnTo>
                  <a:lnTo>
                    <a:pt x="11" y="26"/>
                  </a:lnTo>
                  <a:lnTo>
                    <a:pt x="16" y="24"/>
                  </a:lnTo>
                  <a:lnTo>
                    <a:pt x="19" y="20"/>
                  </a:lnTo>
                  <a:lnTo>
                    <a:pt x="21" y="15"/>
                  </a:lnTo>
                  <a:lnTo>
                    <a:pt x="21" y="9"/>
                  </a:lnTo>
                  <a:lnTo>
                    <a:pt x="19" y="4"/>
                  </a:lnTo>
                  <a:lnTo>
                    <a:pt x="14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559" name="Freeform 1263"/>
            <p:cNvSpPr>
              <a:spLocks/>
            </p:cNvSpPr>
            <p:nvPr/>
          </p:nvSpPr>
          <p:spPr bwMode="auto">
            <a:xfrm>
              <a:off x="3389" y="3221"/>
              <a:ext cx="10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" y="29"/>
                </a:cxn>
                <a:cxn ang="0">
                  <a:pos x="3" y="56"/>
                </a:cxn>
                <a:cxn ang="0">
                  <a:pos x="8" y="84"/>
                </a:cxn>
                <a:cxn ang="0">
                  <a:pos x="15" y="110"/>
                </a:cxn>
                <a:cxn ang="0">
                  <a:pos x="22" y="135"/>
                </a:cxn>
                <a:cxn ang="0">
                  <a:pos x="31" y="162"/>
                </a:cxn>
                <a:cxn ang="0">
                  <a:pos x="41" y="187"/>
                </a:cxn>
                <a:cxn ang="0">
                  <a:pos x="55" y="211"/>
                </a:cxn>
                <a:cxn ang="0">
                  <a:pos x="68" y="235"/>
                </a:cxn>
                <a:cxn ang="0">
                  <a:pos x="84" y="258"/>
                </a:cxn>
                <a:cxn ang="0">
                  <a:pos x="102" y="278"/>
                </a:cxn>
                <a:cxn ang="0">
                  <a:pos x="119" y="298"/>
                </a:cxn>
                <a:cxn ang="0">
                  <a:pos x="138" y="317"/>
                </a:cxn>
                <a:cxn ang="0">
                  <a:pos x="159" y="335"/>
                </a:cxn>
                <a:cxn ang="0">
                  <a:pos x="180" y="352"/>
                </a:cxn>
                <a:cxn ang="0">
                  <a:pos x="204" y="365"/>
                </a:cxn>
                <a:cxn ang="0">
                  <a:pos x="218" y="340"/>
                </a:cxn>
                <a:cxn ang="0">
                  <a:pos x="196" y="326"/>
                </a:cxn>
                <a:cxn ang="0">
                  <a:pos x="177" y="311"/>
                </a:cxn>
                <a:cxn ang="0">
                  <a:pos x="157" y="296"/>
                </a:cxn>
                <a:cxn ang="0">
                  <a:pos x="139" y="277"/>
                </a:cxn>
                <a:cxn ang="0">
                  <a:pos x="122" y="259"/>
                </a:cxn>
                <a:cxn ang="0">
                  <a:pos x="107" y="239"/>
                </a:cxn>
                <a:cxn ang="0">
                  <a:pos x="92" y="218"/>
                </a:cxn>
                <a:cxn ang="0">
                  <a:pos x="79" y="197"/>
                </a:cxn>
                <a:cxn ang="0">
                  <a:pos x="68" y="174"/>
                </a:cxn>
                <a:cxn ang="0">
                  <a:pos x="58" y="151"/>
                </a:cxn>
                <a:cxn ang="0">
                  <a:pos x="49" y="127"/>
                </a:cxn>
                <a:cxn ang="0">
                  <a:pos x="41" y="102"/>
                </a:cxn>
                <a:cxn ang="0">
                  <a:pos x="36" y="77"/>
                </a:cxn>
                <a:cxn ang="0">
                  <a:pos x="31" y="52"/>
                </a:cxn>
                <a:cxn ang="0">
                  <a:pos x="29" y="27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0" y="0"/>
                </a:cxn>
              </a:cxnLst>
              <a:rect l="0" t="0" r="r" b="b"/>
              <a:pathLst>
                <a:path w="218" h="365">
                  <a:moveTo>
                    <a:pt x="0" y="0"/>
                  </a:moveTo>
                  <a:lnTo>
                    <a:pt x="0" y="0"/>
                  </a:lnTo>
                  <a:lnTo>
                    <a:pt x="1" y="29"/>
                  </a:lnTo>
                  <a:lnTo>
                    <a:pt x="3" y="56"/>
                  </a:lnTo>
                  <a:lnTo>
                    <a:pt x="8" y="84"/>
                  </a:lnTo>
                  <a:lnTo>
                    <a:pt x="15" y="110"/>
                  </a:lnTo>
                  <a:lnTo>
                    <a:pt x="22" y="135"/>
                  </a:lnTo>
                  <a:lnTo>
                    <a:pt x="31" y="162"/>
                  </a:lnTo>
                  <a:lnTo>
                    <a:pt x="41" y="187"/>
                  </a:lnTo>
                  <a:lnTo>
                    <a:pt x="55" y="211"/>
                  </a:lnTo>
                  <a:lnTo>
                    <a:pt x="68" y="235"/>
                  </a:lnTo>
                  <a:lnTo>
                    <a:pt x="84" y="258"/>
                  </a:lnTo>
                  <a:lnTo>
                    <a:pt x="102" y="278"/>
                  </a:lnTo>
                  <a:lnTo>
                    <a:pt x="119" y="298"/>
                  </a:lnTo>
                  <a:lnTo>
                    <a:pt x="138" y="317"/>
                  </a:lnTo>
                  <a:lnTo>
                    <a:pt x="159" y="335"/>
                  </a:lnTo>
                  <a:lnTo>
                    <a:pt x="180" y="352"/>
                  </a:lnTo>
                  <a:lnTo>
                    <a:pt x="204" y="365"/>
                  </a:lnTo>
                  <a:lnTo>
                    <a:pt x="218" y="340"/>
                  </a:lnTo>
                  <a:lnTo>
                    <a:pt x="196" y="326"/>
                  </a:lnTo>
                  <a:lnTo>
                    <a:pt x="177" y="311"/>
                  </a:lnTo>
                  <a:lnTo>
                    <a:pt x="157" y="296"/>
                  </a:lnTo>
                  <a:lnTo>
                    <a:pt x="139" y="277"/>
                  </a:lnTo>
                  <a:lnTo>
                    <a:pt x="122" y="259"/>
                  </a:lnTo>
                  <a:lnTo>
                    <a:pt x="107" y="239"/>
                  </a:lnTo>
                  <a:lnTo>
                    <a:pt x="92" y="218"/>
                  </a:lnTo>
                  <a:lnTo>
                    <a:pt x="79" y="197"/>
                  </a:lnTo>
                  <a:lnTo>
                    <a:pt x="68" y="174"/>
                  </a:lnTo>
                  <a:lnTo>
                    <a:pt x="58" y="151"/>
                  </a:lnTo>
                  <a:lnTo>
                    <a:pt x="49" y="127"/>
                  </a:lnTo>
                  <a:lnTo>
                    <a:pt x="41" y="102"/>
                  </a:lnTo>
                  <a:lnTo>
                    <a:pt x="36" y="77"/>
                  </a:lnTo>
                  <a:lnTo>
                    <a:pt x="31" y="52"/>
                  </a:lnTo>
                  <a:lnTo>
                    <a:pt x="29" y="27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560" name="Freeform 1264"/>
            <p:cNvSpPr>
              <a:spLocks/>
            </p:cNvSpPr>
            <p:nvPr/>
          </p:nvSpPr>
          <p:spPr bwMode="auto">
            <a:xfrm>
              <a:off x="3389" y="3216"/>
              <a:ext cx="2" cy="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7" y="10"/>
                </a:cxn>
                <a:cxn ang="0">
                  <a:pos x="5" y="23"/>
                </a:cxn>
                <a:cxn ang="0">
                  <a:pos x="4" y="33"/>
                </a:cxn>
                <a:cxn ang="0">
                  <a:pos x="2" y="45"/>
                </a:cxn>
                <a:cxn ang="0">
                  <a:pos x="1" y="58"/>
                </a:cxn>
                <a:cxn ang="0">
                  <a:pos x="1" y="69"/>
                </a:cxn>
                <a:cxn ang="0">
                  <a:pos x="0" y="80"/>
                </a:cxn>
                <a:cxn ang="0">
                  <a:pos x="0" y="92"/>
                </a:cxn>
                <a:cxn ang="0">
                  <a:pos x="28" y="92"/>
                </a:cxn>
                <a:cxn ang="0">
                  <a:pos x="28" y="82"/>
                </a:cxn>
                <a:cxn ang="0">
                  <a:pos x="29" y="71"/>
                </a:cxn>
                <a:cxn ang="0">
                  <a:pos x="29" y="60"/>
                </a:cxn>
                <a:cxn ang="0">
                  <a:pos x="30" y="49"/>
                </a:cxn>
                <a:cxn ang="0">
                  <a:pos x="32" y="38"/>
                </a:cxn>
                <a:cxn ang="0">
                  <a:pos x="33" y="27"/>
                </a:cxn>
                <a:cxn ang="0">
                  <a:pos x="35" y="17"/>
                </a:cxn>
                <a:cxn ang="0">
                  <a:pos x="37" y="6"/>
                </a:cxn>
                <a:cxn ang="0">
                  <a:pos x="9" y="0"/>
                </a:cxn>
              </a:cxnLst>
              <a:rect l="0" t="0" r="r" b="b"/>
              <a:pathLst>
                <a:path w="37" h="92">
                  <a:moveTo>
                    <a:pt x="9" y="0"/>
                  </a:moveTo>
                  <a:lnTo>
                    <a:pt x="7" y="10"/>
                  </a:lnTo>
                  <a:lnTo>
                    <a:pt x="5" y="23"/>
                  </a:lnTo>
                  <a:lnTo>
                    <a:pt x="4" y="33"/>
                  </a:lnTo>
                  <a:lnTo>
                    <a:pt x="2" y="45"/>
                  </a:lnTo>
                  <a:lnTo>
                    <a:pt x="1" y="58"/>
                  </a:lnTo>
                  <a:lnTo>
                    <a:pt x="1" y="69"/>
                  </a:lnTo>
                  <a:lnTo>
                    <a:pt x="0" y="80"/>
                  </a:lnTo>
                  <a:lnTo>
                    <a:pt x="0" y="92"/>
                  </a:lnTo>
                  <a:lnTo>
                    <a:pt x="28" y="92"/>
                  </a:lnTo>
                  <a:lnTo>
                    <a:pt x="28" y="82"/>
                  </a:lnTo>
                  <a:lnTo>
                    <a:pt x="29" y="71"/>
                  </a:lnTo>
                  <a:lnTo>
                    <a:pt x="29" y="60"/>
                  </a:lnTo>
                  <a:lnTo>
                    <a:pt x="30" y="49"/>
                  </a:lnTo>
                  <a:lnTo>
                    <a:pt x="32" y="38"/>
                  </a:lnTo>
                  <a:lnTo>
                    <a:pt x="33" y="27"/>
                  </a:lnTo>
                  <a:lnTo>
                    <a:pt x="35" y="17"/>
                  </a:lnTo>
                  <a:lnTo>
                    <a:pt x="37" y="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561" name="Freeform 1265"/>
            <p:cNvSpPr>
              <a:spLocks/>
            </p:cNvSpPr>
            <p:nvPr/>
          </p:nvSpPr>
          <p:spPr bwMode="auto">
            <a:xfrm>
              <a:off x="3389" y="3220"/>
              <a:ext cx="1" cy="1"/>
            </a:xfrm>
            <a:custGeom>
              <a:avLst/>
              <a:gdLst/>
              <a:ahLst/>
              <a:cxnLst>
                <a:cxn ang="0">
                  <a:pos x="28" y="18"/>
                </a:cxn>
                <a:cxn ang="0">
                  <a:pos x="28" y="11"/>
                </a:cxn>
                <a:cxn ang="0">
                  <a:pos x="26" y="6"/>
                </a:cxn>
                <a:cxn ang="0">
                  <a:pos x="22" y="2"/>
                </a:cxn>
                <a:cxn ang="0">
                  <a:pos x="17" y="0"/>
                </a:cxn>
                <a:cxn ang="0">
                  <a:pos x="12" y="0"/>
                </a:cxn>
                <a:cxn ang="0">
                  <a:pos x="7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28" y="18"/>
                </a:cxn>
              </a:cxnLst>
              <a:rect l="0" t="0" r="r" b="b"/>
              <a:pathLst>
                <a:path w="28" h="18">
                  <a:moveTo>
                    <a:pt x="28" y="18"/>
                  </a:moveTo>
                  <a:lnTo>
                    <a:pt x="28" y="11"/>
                  </a:lnTo>
                  <a:lnTo>
                    <a:pt x="26" y="6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28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562" name="Freeform 1266"/>
            <p:cNvSpPr>
              <a:spLocks/>
            </p:cNvSpPr>
            <p:nvPr/>
          </p:nvSpPr>
          <p:spPr bwMode="auto">
            <a:xfrm>
              <a:off x="3397" y="3233"/>
              <a:ext cx="1" cy="2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6" y="27"/>
                </a:cxn>
                <a:cxn ang="0">
                  <a:pos x="11" y="26"/>
                </a:cxn>
                <a:cxn ang="0">
                  <a:pos x="16" y="24"/>
                </a:cxn>
                <a:cxn ang="0">
                  <a:pos x="19" y="20"/>
                </a:cxn>
                <a:cxn ang="0">
                  <a:pos x="21" y="14"/>
                </a:cxn>
                <a:cxn ang="0">
                  <a:pos x="21" y="9"/>
                </a:cxn>
                <a:cxn ang="0">
                  <a:pos x="19" y="4"/>
                </a:cxn>
                <a:cxn ang="0">
                  <a:pos x="14" y="0"/>
                </a:cxn>
                <a:cxn ang="0">
                  <a:pos x="0" y="25"/>
                </a:cxn>
              </a:cxnLst>
              <a:rect l="0" t="0" r="r" b="b"/>
              <a:pathLst>
                <a:path w="21" h="27">
                  <a:moveTo>
                    <a:pt x="0" y="25"/>
                  </a:moveTo>
                  <a:lnTo>
                    <a:pt x="6" y="27"/>
                  </a:lnTo>
                  <a:lnTo>
                    <a:pt x="11" y="26"/>
                  </a:lnTo>
                  <a:lnTo>
                    <a:pt x="16" y="24"/>
                  </a:lnTo>
                  <a:lnTo>
                    <a:pt x="19" y="20"/>
                  </a:lnTo>
                  <a:lnTo>
                    <a:pt x="21" y="14"/>
                  </a:lnTo>
                  <a:lnTo>
                    <a:pt x="21" y="9"/>
                  </a:lnTo>
                  <a:lnTo>
                    <a:pt x="19" y="4"/>
                  </a:lnTo>
                  <a:lnTo>
                    <a:pt x="14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563" name="Freeform 1267"/>
            <p:cNvSpPr>
              <a:spLocks/>
            </p:cNvSpPr>
            <p:nvPr/>
          </p:nvSpPr>
          <p:spPr bwMode="auto">
            <a:xfrm>
              <a:off x="3393" y="3224"/>
              <a:ext cx="5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2" y="27"/>
                </a:cxn>
                <a:cxn ang="0">
                  <a:pos x="4" y="40"/>
                </a:cxn>
                <a:cxn ang="0">
                  <a:pos x="7" y="53"/>
                </a:cxn>
                <a:cxn ang="0">
                  <a:pos x="11" y="68"/>
                </a:cxn>
                <a:cxn ang="0">
                  <a:pos x="15" y="80"/>
                </a:cxn>
                <a:cxn ang="0">
                  <a:pos x="21" y="92"/>
                </a:cxn>
                <a:cxn ang="0">
                  <a:pos x="28" y="104"/>
                </a:cxn>
                <a:cxn ang="0">
                  <a:pos x="34" y="116"/>
                </a:cxn>
                <a:cxn ang="0">
                  <a:pos x="42" y="126"/>
                </a:cxn>
                <a:cxn ang="0">
                  <a:pos x="50" y="138"/>
                </a:cxn>
                <a:cxn ang="0">
                  <a:pos x="59" y="147"/>
                </a:cxn>
                <a:cxn ang="0">
                  <a:pos x="68" y="157"/>
                </a:cxn>
                <a:cxn ang="0">
                  <a:pos x="80" y="165"/>
                </a:cxn>
                <a:cxn ang="0">
                  <a:pos x="90" y="173"/>
                </a:cxn>
                <a:cxn ang="0">
                  <a:pos x="101" y="181"/>
                </a:cxn>
                <a:cxn ang="0">
                  <a:pos x="115" y="156"/>
                </a:cxn>
                <a:cxn ang="0">
                  <a:pos x="106" y="149"/>
                </a:cxn>
                <a:cxn ang="0">
                  <a:pos x="96" y="142"/>
                </a:cxn>
                <a:cxn ang="0">
                  <a:pos x="87" y="136"/>
                </a:cxn>
                <a:cxn ang="0">
                  <a:pos x="80" y="126"/>
                </a:cxn>
                <a:cxn ang="0">
                  <a:pos x="70" y="119"/>
                </a:cxn>
                <a:cxn ang="0">
                  <a:pos x="64" y="109"/>
                </a:cxn>
                <a:cxn ang="0">
                  <a:pos x="58" y="101"/>
                </a:cxn>
                <a:cxn ang="0">
                  <a:pos x="52" y="89"/>
                </a:cxn>
                <a:cxn ang="0">
                  <a:pos x="46" y="80"/>
                </a:cxn>
                <a:cxn ang="0">
                  <a:pos x="42" y="69"/>
                </a:cxn>
                <a:cxn ang="0">
                  <a:pos x="38" y="58"/>
                </a:cxn>
                <a:cxn ang="0">
                  <a:pos x="34" y="47"/>
                </a:cxn>
                <a:cxn ang="0">
                  <a:pos x="33" y="35"/>
                </a:cxn>
                <a:cxn ang="0">
                  <a:pos x="31" y="23"/>
                </a:cxn>
                <a:cxn ang="0">
                  <a:pos x="29" y="11"/>
                </a:cxn>
                <a:cxn ang="0">
                  <a:pos x="29" y="0"/>
                </a:cxn>
                <a:cxn ang="0">
                  <a:pos x="29" y="0"/>
                </a:cxn>
                <a:cxn ang="0">
                  <a:pos x="0" y="0"/>
                </a:cxn>
              </a:cxnLst>
              <a:rect l="0" t="0" r="r" b="b"/>
              <a:pathLst>
                <a:path w="115" h="181">
                  <a:moveTo>
                    <a:pt x="0" y="0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2" y="27"/>
                  </a:lnTo>
                  <a:lnTo>
                    <a:pt x="4" y="40"/>
                  </a:lnTo>
                  <a:lnTo>
                    <a:pt x="7" y="53"/>
                  </a:lnTo>
                  <a:lnTo>
                    <a:pt x="11" y="68"/>
                  </a:lnTo>
                  <a:lnTo>
                    <a:pt x="15" y="80"/>
                  </a:lnTo>
                  <a:lnTo>
                    <a:pt x="21" y="92"/>
                  </a:lnTo>
                  <a:lnTo>
                    <a:pt x="28" y="104"/>
                  </a:lnTo>
                  <a:lnTo>
                    <a:pt x="34" y="116"/>
                  </a:lnTo>
                  <a:lnTo>
                    <a:pt x="42" y="126"/>
                  </a:lnTo>
                  <a:lnTo>
                    <a:pt x="50" y="138"/>
                  </a:lnTo>
                  <a:lnTo>
                    <a:pt x="59" y="147"/>
                  </a:lnTo>
                  <a:lnTo>
                    <a:pt x="68" y="157"/>
                  </a:lnTo>
                  <a:lnTo>
                    <a:pt x="80" y="165"/>
                  </a:lnTo>
                  <a:lnTo>
                    <a:pt x="90" y="173"/>
                  </a:lnTo>
                  <a:lnTo>
                    <a:pt x="101" y="181"/>
                  </a:lnTo>
                  <a:lnTo>
                    <a:pt x="115" y="156"/>
                  </a:lnTo>
                  <a:lnTo>
                    <a:pt x="106" y="149"/>
                  </a:lnTo>
                  <a:lnTo>
                    <a:pt x="96" y="142"/>
                  </a:lnTo>
                  <a:lnTo>
                    <a:pt x="87" y="136"/>
                  </a:lnTo>
                  <a:lnTo>
                    <a:pt x="80" y="126"/>
                  </a:lnTo>
                  <a:lnTo>
                    <a:pt x="70" y="119"/>
                  </a:lnTo>
                  <a:lnTo>
                    <a:pt x="64" y="109"/>
                  </a:lnTo>
                  <a:lnTo>
                    <a:pt x="58" y="101"/>
                  </a:lnTo>
                  <a:lnTo>
                    <a:pt x="52" y="89"/>
                  </a:lnTo>
                  <a:lnTo>
                    <a:pt x="46" y="80"/>
                  </a:lnTo>
                  <a:lnTo>
                    <a:pt x="42" y="69"/>
                  </a:lnTo>
                  <a:lnTo>
                    <a:pt x="38" y="58"/>
                  </a:lnTo>
                  <a:lnTo>
                    <a:pt x="34" y="47"/>
                  </a:lnTo>
                  <a:lnTo>
                    <a:pt x="33" y="35"/>
                  </a:lnTo>
                  <a:lnTo>
                    <a:pt x="31" y="23"/>
                  </a:lnTo>
                  <a:lnTo>
                    <a:pt x="29" y="11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564" name="Freeform 1268"/>
            <p:cNvSpPr>
              <a:spLocks/>
            </p:cNvSpPr>
            <p:nvPr/>
          </p:nvSpPr>
          <p:spPr bwMode="auto">
            <a:xfrm>
              <a:off x="3393" y="3222"/>
              <a:ext cx="1" cy="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" y="6"/>
                </a:cxn>
                <a:cxn ang="0">
                  <a:pos x="2" y="11"/>
                </a:cxn>
                <a:cxn ang="0">
                  <a:pos x="1" y="18"/>
                </a:cxn>
                <a:cxn ang="0">
                  <a:pos x="1" y="23"/>
                </a:cxn>
                <a:cxn ang="0">
                  <a:pos x="0" y="30"/>
                </a:cxn>
                <a:cxn ang="0">
                  <a:pos x="0" y="36"/>
                </a:cxn>
                <a:cxn ang="0">
                  <a:pos x="0" y="41"/>
                </a:cxn>
                <a:cxn ang="0">
                  <a:pos x="0" y="47"/>
                </a:cxn>
                <a:cxn ang="0">
                  <a:pos x="29" y="47"/>
                </a:cxn>
                <a:cxn ang="0">
                  <a:pos x="29" y="41"/>
                </a:cxn>
                <a:cxn ang="0">
                  <a:pos x="29" y="36"/>
                </a:cxn>
                <a:cxn ang="0">
                  <a:pos x="29" y="32"/>
                </a:cxn>
                <a:cxn ang="0">
                  <a:pos x="30" y="26"/>
                </a:cxn>
                <a:cxn ang="0">
                  <a:pos x="30" y="20"/>
                </a:cxn>
                <a:cxn ang="0">
                  <a:pos x="31" y="17"/>
                </a:cxn>
                <a:cxn ang="0">
                  <a:pos x="32" y="12"/>
                </a:cxn>
                <a:cxn ang="0">
                  <a:pos x="33" y="7"/>
                </a:cxn>
                <a:cxn ang="0">
                  <a:pos x="4" y="0"/>
                </a:cxn>
              </a:cxnLst>
              <a:rect l="0" t="0" r="r" b="b"/>
              <a:pathLst>
                <a:path w="33" h="47">
                  <a:moveTo>
                    <a:pt x="4" y="0"/>
                  </a:moveTo>
                  <a:lnTo>
                    <a:pt x="3" y="6"/>
                  </a:lnTo>
                  <a:lnTo>
                    <a:pt x="2" y="11"/>
                  </a:lnTo>
                  <a:lnTo>
                    <a:pt x="1" y="18"/>
                  </a:lnTo>
                  <a:lnTo>
                    <a:pt x="1" y="23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29" y="47"/>
                  </a:lnTo>
                  <a:lnTo>
                    <a:pt x="29" y="41"/>
                  </a:lnTo>
                  <a:lnTo>
                    <a:pt x="29" y="36"/>
                  </a:lnTo>
                  <a:lnTo>
                    <a:pt x="29" y="32"/>
                  </a:lnTo>
                  <a:lnTo>
                    <a:pt x="30" y="26"/>
                  </a:lnTo>
                  <a:lnTo>
                    <a:pt x="30" y="20"/>
                  </a:lnTo>
                  <a:lnTo>
                    <a:pt x="31" y="17"/>
                  </a:lnTo>
                  <a:lnTo>
                    <a:pt x="32" y="12"/>
                  </a:lnTo>
                  <a:lnTo>
                    <a:pt x="33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565" name="Freeform 1269"/>
            <p:cNvSpPr>
              <a:spLocks/>
            </p:cNvSpPr>
            <p:nvPr/>
          </p:nvSpPr>
          <p:spPr bwMode="auto">
            <a:xfrm>
              <a:off x="3393" y="3224"/>
              <a:ext cx="1" cy="1"/>
            </a:xfrm>
            <a:custGeom>
              <a:avLst/>
              <a:gdLst/>
              <a:ahLst/>
              <a:cxnLst>
                <a:cxn ang="0">
                  <a:pos x="29" y="18"/>
                </a:cxn>
                <a:cxn ang="0">
                  <a:pos x="29" y="11"/>
                </a:cxn>
                <a:cxn ang="0">
                  <a:pos x="27" y="6"/>
                </a:cxn>
                <a:cxn ang="0">
                  <a:pos x="22" y="2"/>
                </a:cxn>
                <a:cxn ang="0">
                  <a:pos x="17" y="0"/>
                </a:cxn>
                <a:cxn ang="0">
                  <a:pos x="12" y="0"/>
                </a:cxn>
                <a:cxn ang="0">
                  <a:pos x="7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29" y="18"/>
                </a:cxn>
              </a:cxnLst>
              <a:rect l="0" t="0" r="r" b="b"/>
              <a:pathLst>
                <a:path w="29" h="18">
                  <a:moveTo>
                    <a:pt x="29" y="18"/>
                  </a:moveTo>
                  <a:lnTo>
                    <a:pt x="29" y="11"/>
                  </a:lnTo>
                  <a:lnTo>
                    <a:pt x="27" y="6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29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566" name="Freeform 1270"/>
            <p:cNvSpPr>
              <a:spLocks/>
            </p:cNvSpPr>
            <p:nvPr/>
          </p:nvSpPr>
          <p:spPr bwMode="auto">
            <a:xfrm>
              <a:off x="3563" y="3123"/>
              <a:ext cx="1" cy="1"/>
            </a:xfrm>
            <a:custGeom>
              <a:avLst/>
              <a:gdLst/>
              <a:ahLst/>
              <a:cxnLst>
                <a:cxn ang="0">
                  <a:pos x="15" y="1"/>
                </a:cxn>
                <a:cxn ang="0">
                  <a:pos x="7" y="0"/>
                </a:cxn>
                <a:cxn ang="0">
                  <a:pos x="1" y="5"/>
                </a:cxn>
                <a:cxn ang="0">
                  <a:pos x="0" y="13"/>
                </a:cxn>
                <a:cxn ang="0">
                  <a:pos x="5" y="20"/>
                </a:cxn>
                <a:cxn ang="0">
                  <a:pos x="15" y="1"/>
                </a:cxn>
              </a:cxnLst>
              <a:rect l="0" t="0" r="r" b="b"/>
              <a:pathLst>
                <a:path w="15" h="20">
                  <a:moveTo>
                    <a:pt x="15" y="1"/>
                  </a:moveTo>
                  <a:lnTo>
                    <a:pt x="7" y="0"/>
                  </a:lnTo>
                  <a:lnTo>
                    <a:pt x="1" y="5"/>
                  </a:lnTo>
                  <a:lnTo>
                    <a:pt x="0" y="13"/>
                  </a:lnTo>
                  <a:lnTo>
                    <a:pt x="5" y="20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567" name="Freeform 1271"/>
            <p:cNvSpPr>
              <a:spLocks/>
            </p:cNvSpPr>
            <p:nvPr/>
          </p:nvSpPr>
          <p:spPr bwMode="auto">
            <a:xfrm>
              <a:off x="3563" y="3123"/>
              <a:ext cx="7" cy="15"/>
            </a:xfrm>
            <a:custGeom>
              <a:avLst/>
              <a:gdLst/>
              <a:ahLst/>
              <a:cxnLst>
                <a:cxn ang="0">
                  <a:pos x="164" y="274"/>
                </a:cxn>
                <a:cxn ang="0">
                  <a:pos x="164" y="274"/>
                </a:cxn>
                <a:cxn ang="0">
                  <a:pos x="162" y="253"/>
                </a:cxn>
                <a:cxn ang="0">
                  <a:pos x="160" y="233"/>
                </a:cxn>
                <a:cxn ang="0">
                  <a:pos x="157" y="211"/>
                </a:cxn>
                <a:cxn ang="0">
                  <a:pos x="153" y="190"/>
                </a:cxn>
                <a:cxn ang="0">
                  <a:pos x="147" y="170"/>
                </a:cxn>
                <a:cxn ang="0">
                  <a:pos x="139" y="152"/>
                </a:cxn>
                <a:cxn ang="0">
                  <a:pos x="130" y="135"/>
                </a:cxn>
                <a:cxn ang="0">
                  <a:pos x="122" y="116"/>
                </a:cxn>
                <a:cxn ang="0">
                  <a:pos x="112" y="98"/>
                </a:cxn>
                <a:cxn ang="0">
                  <a:pos x="100" y="82"/>
                </a:cxn>
                <a:cxn ang="0">
                  <a:pos x="87" y="65"/>
                </a:cxn>
                <a:cxn ang="0">
                  <a:pos x="73" y="50"/>
                </a:cxn>
                <a:cxn ang="0">
                  <a:pos x="59" y="35"/>
                </a:cxn>
                <a:cxn ang="0">
                  <a:pos x="43" y="23"/>
                </a:cxn>
                <a:cxn ang="0">
                  <a:pos x="27" y="10"/>
                </a:cxn>
                <a:cxn ang="0">
                  <a:pos x="10" y="0"/>
                </a:cxn>
                <a:cxn ang="0">
                  <a:pos x="0" y="19"/>
                </a:cxn>
                <a:cxn ang="0">
                  <a:pos x="15" y="29"/>
                </a:cxn>
                <a:cxn ang="0">
                  <a:pos x="30" y="40"/>
                </a:cxn>
                <a:cxn ang="0">
                  <a:pos x="45" y="52"/>
                </a:cxn>
                <a:cxn ang="0">
                  <a:pos x="59" y="65"/>
                </a:cxn>
                <a:cxn ang="0">
                  <a:pos x="71" y="80"/>
                </a:cxn>
                <a:cxn ang="0">
                  <a:pos x="83" y="94"/>
                </a:cxn>
                <a:cxn ang="0">
                  <a:pos x="94" y="110"/>
                </a:cxn>
                <a:cxn ang="0">
                  <a:pos x="104" y="126"/>
                </a:cxn>
                <a:cxn ang="0">
                  <a:pos x="112" y="143"/>
                </a:cxn>
                <a:cxn ang="0">
                  <a:pos x="119" y="161"/>
                </a:cxn>
                <a:cxn ang="0">
                  <a:pos x="126" y="179"/>
                </a:cxn>
                <a:cxn ang="0">
                  <a:pos x="132" y="197"/>
                </a:cxn>
                <a:cxn ang="0">
                  <a:pos x="136" y="216"/>
                </a:cxn>
                <a:cxn ang="0">
                  <a:pos x="139" y="235"/>
                </a:cxn>
                <a:cxn ang="0">
                  <a:pos x="141" y="255"/>
                </a:cxn>
                <a:cxn ang="0">
                  <a:pos x="141" y="274"/>
                </a:cxn>
                <a:cxn ang="0">
                  <a:pos x="141" y="274"/>
                </a:cxn>
                <a:cxn ang="0">
                  <a:pos x="164" y="274"/>
                </a:cxn>
              </a:cxnLst>
              <a:rect l="0" t="0" r="r" b="b"/>
              <a:pathLst>
                <a:path w="164" h="274">
                  <a:moveTo>
                    <a:pt x="164" y="274"/>
                  </a:moveTo>
                  <a:lnTo>
                    <a:pt x="164" y="274"/>
                  </a:lnTo>
                  <a:lnTo>
                    <a:pt x="162" y="253"/>
                  </a:lnTo>
                  <a:lnTo>
                    <a:pt x="160" y="233"/>
                  </a:lnTo>
                  <a:lnTo>
                    <a:pt x="157" y="211"/>
                  </a:lnTo>
                  <a:lnTo>
                    <a:pt x="153" y="190"/>
                  </a:lnTo>
                  <a:lnTo>
                    <a:pt x="147" y="170"/>
                  </a:lnTo>
                  <a:lnTo>
                    <a:pt x="139" y="152"/>
                  </a:lnTo>
                  <a:lnTo>
                    <a:pt x="130" y="135"/>
                  </a:lnTo>
                  <a:lnTo>
                    <a:pt x="122" y="116"/>
                  </a:lnTo>
                  <a:lnTo>
                    <a:pt x="112" y="98"/>
                  </a:lnTo>
                  <a:lnTo>
                    <a:pt x="100" y="82"/>
                  </a:lnTo>
                  <a:lnTo>
                    <a:pt x="87" y="65"/>
                  </a:lnTo>
                  <a:lnTo>
                    <a:pt x="73" y="50"/>
                  </a:lnTo>
                  <a:lnTo>
                    <a:pt x="59" y="35"/>
                  </a:lnTo>
                  <a:lnTo>
                    <a:pt x="43" y="23"/>
                  </a:lnTo>
                  <a:lnTo>
                    <a:pt x="27" y="10"/>
                  </a:lnTo>
                  <a:lnTo>
                    <a:pt x="10" y="0"/>
                  </a:lnTo>
                  <a:lnTo>
                    <a:pt x="0" y="19"/>
                  </a:lnTo>
                  <a:lnTo>
                    <a:pt x="15" y="29"/>
                  </a:lnTo>
                  <a:lnTo>
                    <a:pt x="30" y="40"/>
                  </a:lnTo>
                  <a:lnTo>
                    <a:pt x="45" y="52"/>
                  </a:lnTo>
                  <a:lnTo>
                    <a:pt x="59" y="65"/>
                  </a:lnTo>
                  <a:lnTo>
                    <a:pt x="71" y="80"/>
                  </a:lnTo>
                  <a:lnTo>
                    <a:pt x="83" y="94"/>
                  </a:lnTo>
                  <a:lnTo>
                    <a:pt x="94" y="110"/>
                  </a:lnTo>
                  <a:lnTo>
                    <a:pt x="104" y="126"/>
                  </a:lnTo>
                  <a:lnTo>
                    <a:pt x="112" y="143"/>
                  </a:lnTo>
                  <a:lnTo>
                    <a:pt x="119" y="161"/>
                  </a:lnTo>
                  <a:lnTo>
                    <a:pt x="126" y="179"/>
                  </a:lnTo>
                  <a:lnTo>
                    <a:pt x="132" y="197"/>
                  </a:lnTo>
                  <a:lnTo>
                    <a:pt x="136" y="216"/>
                  </a:lnTo>
                  <a:lnTo>
                    <a:pt x="139" y="235"/>
                  </a:lnTo>
                  <a:lnTo>
                    <a:pt x="141" y="255"/>
                  </a:lnTo>
                  <a:lnTo>
                    <a:pt x="141" y="274"/>
                  </a:lnTo>
                  <a:lnTo>
                    <a:pt x="141" y="274"/>
                  </a:lnTo>
                  <a:lnTo>
                    <a:pt x="164" y="2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568" name="Freeform 1272"/>
            <p:cNvSpPr>
              <a:spLocks/>
            </p:cNvSpPr>
            <p:nvPr/>
          </p:nvSpPr>
          <p:spPr bwMode="auto">
            <a:xfrm>
              <a:off x="3569" y="3138"/>
              <a:ext cx="1" cy="4"/>
            </a:xfrm>
            <a:custGeom>
              <a:avLst/>
              <a:gdLst/>
              <a:ahLst/>
              <a:cxnLst>
                <a:cxn ang="0">
                  <a:pos x="21" y="68"/>
                </a:cxn>
                <a:cxn ang="0">
                  <a:pos x="22" y="60"/>
                </a:cxn>
                <a:cxn ang="0">
                  <a:pos x="24" y="52"/>
                </a:cxn>
                <a:cxn ang="0">
                  <a:pos x="25" y="43"/>
                </a:cxn>
                <a:cxn ang="0">
                  <a:pos x="26" y="34"/>
                </a:cxn>
                <a:cxn ang="0">
                  <a:pos x="28" y="25"/>
                </a:cxn>
                <a:cxn ang="0">
                  <a:pos x="28" y="17"/>
                </a:cxn>
                <a:cxn ang="0">
                  <a:pos x="29" y="8"/>
                </a:cxn>
                <a:cxn ang="0">
                  <a:pos x="29" y="0"/>
                </a:cxn>
                <a:cxn ang="0">
                  <a:pos x="6" y="0"/>
                </a:cxn>
                <a:cxn ang="0">
                  <a:pos x="6" y="8"/>
                </a:cxn>
                <a:cxn ang="0">
                  <a:pos x="5" y="17"/>
                </a:cxn>
                <a:cxn ang="0">
                  <a:pos x="5" y="25"/>
                </a:cxn>
                <a:cxn ang="0">
                  <a:pos x="5" y="32"/>
                </a:cxn>
                <a:cxn ang="0">
                  <a:pos x="4" y="41"/>
                </a:cxn>
                <a:cxn ang="0">
                  <a:pos x="3" y="48"/>
                </a:cxn>
                <a:cxn ang="0">
                  <a:pos x="1" y="56"/>
                </a:cxn>
                <a:cxn ang="0">
                  <a:pos x="0" y="64"/>
                </a:cxn>
                <a:cxn ang="0">
                  <a:pos x="21" y="68"/>
                </a:cxn>
              </a:cxnLst>
              <a:rect l="0" t="0" r="r" b="b"/>
              <a:pathLst>
                <a:path w="29" h="68">
                  <a:moveTo>
                    <a:pt x="21" y="68"/>
                  </a:moveTo>
                  <a:lnTo>
                    <a:pt x="22" y="60"/>
                  </a:lnTo>
                  <a:lnTo>
                    <a:pt x="24" y="52"/>
                  </a:lnTo>
                  <a:lnTo>
                    <a:pt x="25" y="43"/>
                  </a:lnTo>
                  <a:lnTo>
                    <a:pt x="26" y="34"/>
                  </a:lnTo>
                  <a:lnTo>
                    <a:pt x="28" y="25"/>
                  </a:lnTo>
                  <a:lnTo>
                    <a:pt x="28" y="17"/>
                  </a:lnTo>
                  <a:lnTo>
                    <a:pt x="29" y="8"/>
                  </a:lnTo>
                  <a:lnTo>
                    <a:pt x="29" y="0"/>
                  </a:lnTo>
                  <a:lnTo>
                    <a:pt x="6" y="0"/>
                  </a:lnTo>
                  <a:lnTo>
                    <a:pt x="6" y="8"/>
                  </a:lnTo>
                  <a:lnTo>
                    <a:pt x="5" y="17"/>
                  </a:lnTo>
                  <a:lnTo>
                    <a:pt x="5" y="25"/>
                  </a:lnTo>
                  <a:lnTo>
                    <a:pt x="5" y="32"/>
                  </a:lnTo>
                  <a:lnTo>
                    <a:pt x="4" y="41"/>
                  </a:lnTo>
                  <a:lnTo>
                    <a:pt x="3" y="48"/>
                  </a:lnTo>
                  <a:lnTo>
                    <a:pt x="1" y="56"/>
                  </a:lnTo>
                  <a:lnTo>
                    <a:pt x="0" y="64"/>
                  </a:lnTo>
                  <a:lnTo>
                    <a:pt x="21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569" name="Freeform 1273"/>
            <p:cNvSpPr>
              <a:spLocks/>
            </p:cNvSpPr>
            <p:nvPr/>
          </p:nvSpPr>
          <p:spPr bwMode="auto">
            <a:xfrm>
              <a:off x="3569" y="3138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8"/>
                </a:cxn>
                <a:cxn ang="0">
                  <a:pos x="10" y="12"/>
                </a:cxn>
                <a:cxn ang="0">
                  <a:pos x="17" y="11"/>
                </a:cxn>
                <a:cxn ang="0">
                  <a:pos x="21" y="4"/>
                </a:cxn>
                <a:cxn ang="0">
                  <a:pos x="0" y="0"/>
                </a:cxn>
              </a:cxnLst>
              <a:rect l="0" t="0" r="r" b="b"/>
              <a:pathLst>
                <a:path w="21" h="12">
                  <a:moveTo>
                    <a:pt x="0" y="0"/>
                  </a:moveTo>
                  <a:lnTo>
                    <a:pt x="3" y="8"/>
                  </a:lnTo>
                  <a:lnTo>
                    <a:pt x="10" y="12"/>
                  </a:lnTo>
                  <a:lnTo>
                    <a:pt x="17" y="11"/>
                  </a:lnTo>
                  <a:lnTo>
                    <a:pt x="2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570" name="Freeform 1274"/>
            <p:cNvSpPr>
              <a:spLocks/>
            </p:cNvSpPr>
            <p:nvPr/>
          </p:nvSpPr>
          <p:spPr bwMode="auto">
            <a:xfrm>
              <a:off x="3563" y="3128"/>
              <a:ext cx="1" cy="1"/>
            </a:xfrm>
            <a:custGeom>
              <a:avLst/>
              <a:gdLst/>
              <a:ahLst/>
              <a:cxnLst>
                <a:cxn ang="0">
                  <a:pos x="15" y="1"/>
                </a:cxn>
                <a:cxn ang="0">
                  <a:pos x="7" y="0"/>
                </a:cxn>
                <a:cxn ang="0">
                  <a:pos x="1" y="6"/>
                </a:cxn>
                <a:cxn ang="0">
                  <a:pos x="0" y="14"/>
                </a:cxn>
                <a:cxn ang="0">
                  <a:pos x="5" y="20"/>
                </a:cxn>
                <a:cxn ang="0">
                  <a:pos x="15" y="1"/>
                </a:cxn>
              </a:cxnLst>
              <a:rect l="0" t="0" r="r" b="b"/>
              <a:pathLst>
                <a:path w="15" h="20">
                  <a:moveTo>
                    <a:pt x="15" y="1"/>
                  </a:moveTo>
                  <a:lnTo>
                    <a:pt x="7" y="0"/>
                  </a:lnTo>
                  <a:lnTo>
                    <a:pt x="1" y="6"/>
                  </a:lnTo>
                  <a:lnTo>
                    <a:pt x="0" y="14"/>
                  </a:lnTo>
                  <a:lnTo>
                    <a:pt x="5" y="20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571" name="Freeform 1275"/>
            <p:cNvSpPr>
              <a:spLocks/>
            </p:cNvSpPr>
            <p:nvPr/>
          </p:nvSpPr>
          <p:spPr bwMode="auto">
            <a:xfrm>
              <a:off x="3564" y="3128"/>
              <a:ext cx="4" cy="8"/>
            </a:xfrm>
            <a:custGeom>
              <a:avLst/>
              <a:gdLst/>
              <a:ahLst/>
              <a:cxnLst>
                <a:cxn ang="0">
                  <a:pos x="86" y="136"/>
                </a:cxn>
                <a:cxn ang="0">
                  <a:pos x="86" y="136"/>
                </a:cxn>
                <a:cxn ang="0">
                  <a:pos x="85" y="116"/>
                </a:cxn>
                <a:cxn ang="0">
                  <a:pos x="81" y="95"/>
                </a:cxn>
                <a:cxn ang="0">
                  <a:pos x="76" y="76"/>
                </a:cxn>
                <a:cxn ang="0">
                  <a:pos x="66" y="58"/>
                </a:cxn>
                <a:cxn ang="0">
                  <a:pos x="55" y="41"/>
                </a:cxn>
                <a:cxn ang="0">
                  <a:pos x="42" y="26"/>
                </a:cxn>
                <a:cxn ang="0">
                  <a:pos x="27" y="12"/>
                </a:cxn>
                <a:cxn ang="0">
                  <a:pos x="10" y="0"/>
                </a:cxn>
                <a:cxn ang="0">
                  <a:pos x="0" y="19"/>
                </a:cxn>
                <a:cxn ang="0">
                  <a:pos x="14" y="29"/>
                </a:cxn>
                <a:cxn ang="0">
                  <a:pos x="28" y="40"/>
                </a:cxn>
                <a:cxn ang="0">
                  <a:pos x="39" y="54"/>
                </a:cxn>
                <a:cxn ang="0">
                  <a:pos x="48" y="69"/>
                </a:cxn>
                <a:cxn ang="0">
                  <a:pos x="55" y="85"/>
                </a:cxn>
                <a:cxn ang="0">
                  <a:pos x="60" y="102"/>
                </a:cxn>
                <a:cxn ang="0">
                  <a:pos x="64" y="118"/>
                </a:cxn>
                <a:cxn ang="0">
                  <a:pos x="65" y="136"/>
                </a:cxn>
                <a:cxn ang="0">
                  <a:pos x="65" y="136"/>
                </a:cxn>
                <a:cxn ang="0">
                  <a:pos x="86" y="136"/>
                </a:cxn>
              </a:cxnLst>
              <a:rect l="0" t="0" r="r" b="b"/>
              <a:pathLst>
                <a:path w="86" h="136">
                  <a:moveTo>
                    <a:pt x="86" y="136"/>
                  </a:moveTo>
                  <a:lnTo>
                    <a:pt x="86" y="136"/>
                  </a:lnTo>
                  <a:lnTo>
                    <a:pt x="85" y="116"/>
                  </a:lnTo>
                  <a:lnTo>
                    <a:pt x="81" y="95"/>
                  </a:lnTo>
                  <a:lnTo>
                    <a:pt x="76" y="76"/>
                  </a:lnTo>
                  <a:lnTo>
                    <a:pt x="66" y="58"/>
                  </a:lnTo>
                  <a:lnTo>
                    <a:pt x="55" y="41"/>
                  </a:lnTo>
                  <a:lnTo>
                    <a:pt x="42" y="26"/>
                  </a:lnTo>
                  <a:lnTo>
                    <a:pt x="27" y="12"/>
                  </a:lnTo>
                  <a:lnTo>
                    <a:pt x="10" y="0"/>
                  </a:lnTo>
                  <a:lnTo>
                    <a:pt x="0" y="19"/>
                  </a:lnTo>
                  <a:lnTo>
                    <a:pt x="14" y="29"/>
                  </a:lnTo>
                  <a:lnTo>
                    <a:pt x="28" y="40"/>
                  </a:lnTo>
                  <a:lnTo>
                    <a:pt x="39" y="54"/>
                  </a:lnTo>
                  <a:lnTo>
                    <a:pt x="48" y="69"/>
                  </a:lnTo>
                  <a:lnTo>
                    <a:pt x="55" y="85"/>
                  </a:lnTo>
                  <a:lnTo>
                    <a:pt x="60" y="102"/>
                  </a:lnTo>
                  <a:lnTo>
                    <a:pt x="64" y="118"/>
                  </a:lnTo>
                  <a:lnTo>
                    <a:pt x="65" y="136"/>
                  </a:lnTo>
                  <a:lnTo>
                    <a:pt x="65" y="136"/>
                  </a:lnTo>
                  <a:lnTo>
                    <a:pt x="86" y="1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572" name="Freeform 1276"/>
            <p:cNvSpPr>
              <a:spLocks/>
            </p:cNvSpPr>
            <p:nvPr/>
          </p:nvSpPr>
          <p:spPr bwMode="auto">
            <a:xfrm>
              <a:off x="3567" y="3136"/>
              <a:ext cx="1" cy="2"/>
            </a:xfrm>
            <a:custGeom>
              <a:avLst/>
              <a:gdLst/>
              <a:ahLst/>
              <a:cxnLst>
                <a:cxn ang="0">
                  <a:pos x="21" y="35"/>
                </a:cxn>
                <a:cxn ang="0">
                  <a:pos x="22" y="30"/>
                </a:cxn>
                <a:cxn ang="0">
                  <a:pos x="22" y="26"/>
                </a:cxn>
                <a:cxn ang="0">
                  <a:pos x="23" y="21"/>
                </a:cxn>
                <a:cxn ang="0">
                  <a:pos x="23" y="18"/>
                </a:cxn>
                <a:cxn ang="0">
                  <a:pos x="24" y="15"/>
                </a:cxn>
                <a:cxn ang="0">
                  <a:pos x="24" y="9"/>
                </a:cxn>
                <a:cxn ang="0">
                  <a:pos x="24" y="5"/>
                </a:cxn>
                <a:cxn ang="0">
                  <a:pos x="24" y="0"/>
                </a:cxn>
                <a:cxn ang="0">
                  <a:pos x="3" y="0"/>
                </a:cxn>
                <a:cxn ang="0">
                  <a:pos x="3" y="5"/>
                </a:cxn>
                <a:cxn ang="0">
                  <a:pos x="3" y="9"/>
                </a:cxn>
                <a:cxn ang="0">
                  <a:pos x="3" y="11"/>
                </a:cxn>
                <a:cxn ang="0">
                  <a:pos x="2" y="14"/>
                </a:cxn>
                <a:cxn ang="0">
                  <a:pos x="2" y="19"/>
                </a:cxn>
                <a:cxn ang="0">
                  <a:pos x="1" y="24"/>
                </a:cxn>
                <a:cxn ang="0">
                  <a:pos x="1" y="28"/>
                </a:cxn>
                <a:cxn ang="0">
                  <a:pos x="0" y="31"/>
                </a:cxn>
                <a:cxn ang="0">
                  <a:pos x="21" y="35"/>
                </a:cxn>
              </a:cxnLst>
              <a:rect l="0" t="0" r="r" b="b"/>
              <a:pathLst>
                <a:path w="24" h="35">
                  <a:moveTo>
                    <a:pt x="21" y="35"/>
                  </a:moveTo>
                  <a:lnTo>
                    <a:pt x="22" y="30"/>
                  </a:lnTo>
                  <a:lnTo>
                    <a:pt x="22" y="26"/>
                  </a:lnTo>
                  <a:lnTo>
                    <a:pt x="23" y="21"/>
                  </a:lnTo>
                  <a:lnTo>
                    <a:pt x="23" y="18"/>
                  </a:lnTo>
                  <a:lnTo>
                    <a:pt x="24" y="15"/>
                  </a:lnTo>
                  <a:lnTo>
                    <a:pt x="24" y="9"/>
                  </a:lnTo>
                  <a:lnTo>
                    <a:pt x="24" y="5"/>
                  </a:lnTo>
                  <a:lnTo>
                    <a:pt x="24" y="0"/>
                  </a:lnTo>
                  <a:lnTo>
                    <a:pt x="3" y="0"/>
                  </a:lnTo>
                  <a:lnTo>
                    <a:pt x="3" y="5"/>
                  </a:lnTo>
                  <a:lnTo>
                    <a:pt x="3" y="9"/>
                  </a:lnTo>
                  <a:lnTo>
                    <a:pt x="3" y="11"/>
                  </a:lnTo>
                  <a:lnTo>
                    <a:pt x="2" y="14"/>
                  </a:lnTo>
                  <a:lnTo>
                    <a:pt x="2" y="19"/>
                  </a:lnTo>
                  <a:lnTo>
                    <a:pt x="1" y="24"/>
                  </a:lnTo>
                  <a:lnTo>
                    <a:pt x="1" y="28"/>
                  </a:lnTo>
                  <a:lnTo>
                    <a:pt x="0" y="31"/>
                  </a:lnTo>
                  <a:lnTo>
                    <a:pt x="21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573" name="Freeform 1277"/>
            <p:cNvSpPr>
              <a:spLocks/>
            </p:cNvSpPr>
            <p:nvPr/>
          </p:nvSpPr>
          <p:spPr bwMode="auto">
            <a:xfrm>
              <a:off x="3567" y="3135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9"/>
                </a:cxn>
                <a:cxn ang="0">
                  <a:pos x="10" y="13"/>
                </a:cxn>
                <a:cxn ang="0">
                  <a:pos x="17" y="12"/>
                </a:cxn>
                <a:cxn ang="0">
                  <a:pos x="21" y="4"/>
                </a:cxn>
                <a:cxn ang="0">
                  <a:pos x="0" y="0"/>
                </a:cxn>
              </a:cxnLst>
              <a:rect l="0" t="0" r="r" b="b"/>
              <a:pathLst>
                <a:path w="21" h="13">
                  <a:moveTo>
                    <a:pt x="0" y="0"/>
                  </a:moveTo>
                  <a:lnTo>
                    <a:pt x="2" y="9"/>
                  </a:lnTo>
                  <a:lnTo>
                    <a:pt x="10" y="13"/>
                  </a:lnTo>
                  <a:lnTo>
                    <a:pt x="17" y="12"/>
                  </a:lnTo>
                  <a:lnTo>
                    <a:pt x="2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574" name="Freeform 1278"/>
            <p:cNvSpPr>
              <a:spLocks/>
            </p:cNvSpPr>
            <p:nvPr/>
          </p:nvSpPr>
          <p:spPr bwMode="auto">
            <a:xfrm>
              <a:off x="3388" y="3300"/>
              <a:ext cx="53" cy="137"/>
            </a:xfrm>
            <a:custGeom>
              <a:avLst/>
              <a:gdLst/>
              <a:ahLst/>
              <a:cxnLst>
                <a:cxn ang="0">
                  <a:pos x="166" y="0"/>
                </a:cxn>
                <a:cxn ang="0">
                  <a:pos x="0" y="73"/>
                </a:cxn>
                <a:cxn ang="0">
                  <a:pos x="959" y="2481"/>
                </a:cxn>
                <a:cxn ang="0">
                  <a:pos x="1169" y="2389"/>
                </a:cxn>
                <a:cxn ang="0">
                  <a:pos x="166" y="0"/>
                </a:cxn>
              </a:cxnLst>
              <a:rect l="0" t="0" r="r" b="b"/>
              <a:pathLst>
                <a:path w="1169" h="2481">
                  <a:moveTo>
                    <a:pt x="166" y="0"/>
                  </a:moveTo>
                  <a:lnTo>
                    <a:pt x="0" y="73"/>
                  </a:lnTo>
                  <a:lnTo>
                    <a:pt x="959" y="2481"/>
                  </a:lnTo>
                  <a:lnTo>
                    <a:pt x="1169" y="2389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54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575" name="Freeform 1279"/>
            <p:cNvSpPr>
              <a:spLocks/>
            </p:cNvSpPr>
            <p:nvPr/>
          </p:nvSpPr>
          <p:spPr bwMode="auto">
            <a:xfrm>
              <a:off x="3388" y="3300"/>
              <a:ext cx="52" cy="137"/>
            </a:xfrm>
            <a:custGeom>
              <a:avLst/>
              <a:gdLst/>
              <a:ahLst/>
              <a:cxnLst>
                <a:cxn ang="0">
                  <a:pos x="126" y="6"/>
                </a:cxn>
                <a:cxn ang="0">
                  <a:pos x="104" y="14"/>
                </a:cxn>
                <a:cxn ang="0">
                  <a:pos x="81" y="24"/>
                </a:cxn>
                <a:cxn ang="0">
                  <a:pos x="36" y="44"/>
                </a:cxn>
                <a:cxn ang="0">
                  <a:pos x="29" y="132"/>
                </a:cxn>
                <a:cxn ang="0">
                  <a:pos x="81" y="260"/>
                </a:cxn>
                <a:cxn ang="0">
                  <a:pos x="125" y="370"/>
                </a:cxn>
                <a:cxn ang="0">
                  <a:pos x="163" y="467"/>
                </a:cxn>
                <a:cxn ang="0">
                  <a:pos x="198" y="554"/>
                </a:cxn>
                <a:cxn ang="0">
                  <a:pos x="232" y="637"/>
                </a:cxn>
                <a:cxn ang="0">
                  <a:pos x="265" y="723"/>
                </a:cxn>
                <a:cxn ang="0">
                  <a:pos x="302" y="812"/>
                </a:cxn>
                <a:cxn ang="0">
                  <a:pos x="342" y="913"/>
                </a:cxn>
                <a:cxn ang="0">
                  <a:pos x="388" y="1029"/>
                </a:cxn>
                <a:cxn ang="0">
                  <a:pos x="442" y="1164"/>
                </a:cxn>
                <a:cxn ang="0">
                  <a:pos x="505" y="1323"/>
                </a:cxn>
                <a:cxn ang="0">
                  <a:pos x="581" y="1511"/>
                </a:cxn>
                <a:cxn ang="0">
                  <a:pos x="669" y="1733"/>
                </a:cxn>
                <a:cxn ang="0">
                  <a:pos x="773" y="1993"/>
                </a:cxn>
                <a:cxn ang="0">
                  <a:pos x="895" y="2297"/>
                </a:cxn>
                <a:cxn ang="0">
                  <a:pos x="972" y="2462"/>
                </a:cxn>
                <a:cxn ang="0">
                  <a:pos x="989" y="2455"/>
                </a:cxn>
                <a:cxn ang="0">
                  <a:pos x="1003" y="2449"/>
                </a:cxn>
                <a:cxn ang="0">
                  <a:pos x="1015" y="2442"/>
                </a:cxn>
                <a:cxn ang="0">
                  <a:pos x="1030" y="2436"/>
                </a:cxn>
                <a:cxn ang="0">
                  <a:pos x="1050" y="2428"/>
                </a:cxn>
                <a:cxn ang="0">
                  <a:pos x="1077" y="2416"/>
                </a:cxn>
                <a:cxn ang="0">
                  <a:pos x="1116" y="2399"/>
                </a:cxn>
                <a:cxn ang="0">
                  <a:pos x="1110" y="2318"/>
                </a:cxn>
                <a:cxn ang="0">
                  <a:pos x="1056" y="2190"/>
                </a:cxn>
                <a:cxn ang="0">
                  <a:pos x="1011" y="2082"/>
                </a:cxn>
                <a:cxn ang="0">
                  <a:pos x="970" y="1985"/>
                </a:cxn>
                <a:cxn ang="0">
                  <a:pos x="935" y="1897"/>
                </a:cxn>
                <a:cxn ang="0">
                  <a:pos x="899" y="1814"/>
                </a:cxn>
                <a:cxn ang="0">
                  <a:pos x="864" y="1730"/>
                </a:cxn>
                <a:cxn ang="0">
                  <a:pos x="826" y="1640"/>
                </a:cxn>
                <a:cxn ang="0">
                  <a:pos x="785" y="1541"/>
                </a:cxn>
                <a:cxn ang="0">
                  <a:pos x="738" y="1426"/>
                </a:cxn>
                <a:cxn ang="0">
                  <a:pos x="682" y="1292"/>
                </a:cxn>
                <a:cxn ang="0">
                  <a:pos x="615" y="1134"/>
                </a:cxn>
                <a:cxn ang="0">
                  <a:pos x="537" y="947"/>
                </a:cxn>
                <a:cxn ang="0">
                  <a:pos x="445" y="727"/>
                </a:cxn>
                <a:cxn ang="0">
                  <a:pos x="337" y="469"/>
                </a:cxn>
                <a:cxn ang="0">
                  <a:pos x="210" y="167"/>
                </a:cxn>
              </a:cxnLst>
              <a:rect l="0" t="0" r="r" b="b"/>
              <a:pathLst>
                <a:path w="1140" h="2467">
                  <a:moveTo>
                    <a:pt x="140" y="0"/>
                  </a:moveTo>
                  <a:lnTo>
                    <a:pt x="126" y="6"/>
                  </a:lnTo>
                  <a:lnTo>
                    <a:pt x="114" y="10"/>
                  </a:lnTo>
                  <a:lnTo>
                    <a:pt x="104" y="14"/>
                  </a:lnTo>
                  <a:lnTo>
                    <a:pt x="94" y="19"/>
                  </a:lnTo>
                  <a:lnTo>
                    <a:pt x="81" y="24"/>
                  </a:lnTo>
                  <a:lnTo>
                    <a:pt x="61" y="32"/>
                  </a:lnTo>
                  <a:lnTo>
                    <a:pt x="36" y="44"/>
                  </a:lnTo>
                  <a:lnTo>
                    <a:pt x="0" y="61"/>
                  </a:lnTo>
                  <a:lnTo>
                    <a:pt x="29" y="132"/>
                  </a:lnTo>
                  <a:lnTo>
                    <a:pt x="55" y="199"/>
                  </a:lnTo>
                  <a:lnTo>
                    <a:pt x="81" y="260"/>
                  </a:lnTo>
                  <a:lnTo>
                    <a:pt x="103" y="317"/>
                  </a:lnTo>
                  <a:lnTo>
                    <a:pt x="125" y="370"/>
                  </a:lnTo>
                  <a:lnTo>
                    <a:pt x="144" y="419"/>
                  </a:lnTo>
                  <a:lnTo>
                    <a:pt x="163" y="467"/>
                  </a:lnTo>
                  <a:lnTo>
                    <a:pt x="181" y="511"/>
                  </a:lnTo>
                  <a:lnTo>
                    <a:pt x="198" y="554"/>
                  </a:lnTo>
                  <a:lnTo>
                    <a:pt x="215" y="596"/>
                  </a:lnTo>
                  <a:lnTo>
                    <a:pt x="232" y="637"/>
                  </a:lnTo>
                  <a:lnTo>
                    <a:pt x="249" y="680"/>
                  </a:lnTo>
                  <a:lnTo>
                    <a:pt x="265" y="723"/>
                  </a:lnTo>
                  <a:lnTo>
                    <a:pt x="284" y="766"/>
                  </a:lnTo>
                  <a:lnTo>
                    <a:pt x="302" y="812"/>
                  </a:lnTo>
                  <a:lnTo>
                    <a:pt x="322" y="861"/>
                  </a:lnTo>
                  <a:lnTo>
                    <a:pt x="342" y="913"/>
                  </a:lnTo>
                  <a:lnTo>
                    <a:pt x="364" y="968"/>
                  </a:lnTo>
                  <a:lnTo>
                    <a:pt x="388" y="1029"/>
                  </a:lnTo>
                  <a:lnTo>
                    <a:pt x="414" y="1093"/>
                  </a:lnTo>
                  <a:lnTo>
                    <a:pt x="442" y="1164"/>
                  </a:lnTo>
                  <a:lnTo>
                    <a:pt x="473" y="1239"/>
                  </a:lnTo>
                  <a:lnTo>
                    <a:pt x="505" y="1323"/>
                  </a:lnTo>
                  <a:lnTo>
                    <a:pt x="542" y="1412"/>
                  </a:lnTo>
                  <a:lnTo>
                    <a:pt x="581" y="1511"/>
                  </a:lnTo>
                  <a:lnTo>
                    <a:pt x="623" y="1618"/>
                  </a:lnTo>
                  <a:lnTo>
                    <a:pt x="669" y="1733"/>
                  </a:lnTo>
                  <a:lnTo>
                    <a:pt x="719" y="1858"/>
                  </a:lnTo>
                  <a:lnTo>
                    <a:pt x="773" y="1993"/>
                  </a:lnTo>
                  <a:lnTo>
                    <a:pt x="832" y="2140"/>
                  </a:lnTo>
                  <a:lnTo>
                    <a:pt x="895" y="2297"/>
                  </a:lnTo>
                  <a:lnTo>
                    <a:pt x="962" y="2467"/>
                  </a:lnTo>
                  <a:lnTo>
                    <a:pt x="972" y="2462"/>
                  </a:lnTo>
                  <a:lnTo>
                    <a:pt x="982" y="2458"/>
                  </a:lnTo>
                  <a:lnTo>
                    <a:pt x="989" y="2455"/>
                  </a:lnTo>
                  <a:lnTo>
                    <a:pt x="996" y="2452"/>
                  </a:lnTo>
                  <a:lnTo>
                    <a:pt x="1003" y="2449"/>
                  </a:lnTo>
                  <a:lnTo>
                    <a:pt x="1009" y="2445"/>
                  </a:lnTo>
                  <a:lnTo>
                    <a:pt x="1015" y="2442"/>
                  </a:lnTo>
                  <a:lnTo>
                    <a:pt x="1022" y="2439"/>
                  </a:lnTo>
                  <a:lnTo>
                    <a:pt x="1030" y="2436"/>
                  </a:lnTo>
                  <a:lnTo>
                    <a:pt x="1040" y="2432"/>
                  </a:lnTo>
                  <a:lnTo>
                    <a:pt x="1050" y="2428"/>
                  </a:lnTo>
                  <a:lnTo>
                    <a:pt x="1063" y="2422"/>
                  </a:lnTo>
                  <a:lnTo>
                    <a:pt x="1077" y="2416"/>
                  </a:lnTo>
                  <a:lnTo>
                    <a:pt x="1095" y="2409"/>
                  </a:lnTo>
                  <a:lnTo>
                    <a:pt x="1116" y="2399"/>
                  </a:lnTo>
                  <a:lnTo>
                    <a:pt x="1140" y="2390"/>
                  </a:lnTo>
                  <a:lnTo>
                    <a:pt x="1110" y="2318"/>
                  </a:lnTo>
                  <a:lnTo>
                    <a:pt x="1081" y="2251"/>
                  </a:lnTo>
                  <a:lnTo>
                    <a:pt x="1056" y="2190"/>
                  </a:lnTo>
                  <a:lnTo>
                    <a:pt x="1033" y="2134"/>
                  </a:lnTo>
                  <a:lnTo>
                    <a:pt x="1011" y="2082"/>
                  </a:lnTo>
                  <a:lnTo>
                    <a:pt x="991" y="2032"/>
                  </a:lnTo>
                  <a:lnTo>
                    <a:pt x="970" y="1985"/>
                  </a:lnTo>
                  <a:lnTo>
                    <a:pt x="952" y="1940"/>
                  </a:lnTo>
                  <a:lnTo>
                    <a:pt x="935" y="1897"/>
                  </a:lnTo>
                  <a:lnTo>
                    <a:pt x="916" y="1856"/>
                  </a:lnTo>
                  <a:lnTo>
                    <a:pt x="899" y="1814"/>
                  </a:lnTo>
                  <a:lnTo>
                    <a:pt x="882" y="1773"/>
                  </a:lnTo>
                  <a:lnTo>
                    <a:pt x="864" y="1730"/>
                  </a:lnTo>
                  <a:lnTo>
                    <a:pt x="846" y="1686"/>
                  </a:lnTo>
                  <a:lnTo>
                    <a:pt x="826" y="1640"/>
                  </a:lnTo>
                  <a:lnTo>
                    <a:pt x="807" y="1592"/>
                  </a:lnTo>
                  <a:lnTo>
                    <a:pt x="785" y="1541"/>
                  </a:lnTo>
                  <a:lnTo>
                    <a:pt x="762" y="1485"/>
                  </a:lnTo>
                  <a:lnTo>
                    <a:pt x="738" y="1426"/>
                  </a:lnTo>
                  <a:lnTo>
                    <a:pt x="710" y="1362"/>
                  </a:lnTo>
                  <a:lnTo>
                    <a:pt x="682" y="1292"/>
                  </a:lnTo>
                  <a:lnTo>
                    <a:pt x="650" y="1216"/>
                  </a:lnTo>
                  <a:lnTo>
                    <a:pt x="615" y="1134"/>
                  </a:lnTo>
                  <a:lnTo>
                    <a:pt x="578" y="1044"/>
                  </a:lnTo>
                  <a:lnTo>
                    <a:pt x="537" y="947"/>
                  </a:lnTo>
                  <a:lnTo>
                    <a:pt x="493" y="842"/>
                  </a:lnTo>
                  <a:lnTo>
                    <a:pt x="445" y="727"/>
                  </a:lnTo>
                  <a:lnTo>
                    <a:pt x="393" y="603"/>
                  </a:lnTo>
                  <a:lnTo>
                    <a:pt x="337" y="469"/>
                  </a:lnTo>
                  <a:lnTo>
                    <a:pt x="276" y="324"/>
                  </a:lnTo>
                  <a:lnTo>
                    <a:pt x="210" y="167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7075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576" name="Freeform 1280"/>
            <p:cNvSpPr>
              <a:spLocks/>
            </p:cNvSpPr>
            <p:nvPr/>
          </p:nvSpPr>
          <p:spPr bwMode="auto">
            <a:xfrm>
              <a:off x="3389" y="3301"/>
              <a:ext cx="50" cy="136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4" y="12"/>
                </a:cxn>
                <a:cxn ang="0">
                  <a:pos x="65" y="19"/>
                </a:cxn>
                <a:cxn ang="0">
                  <a:pos x="29" y="36"/>
                </a:cxn>
                <a:cxn ang="0">
                  <a:pos x="29" y="120"/>
                </a:cxn>
                <a:cxn ang="0">
                  <a:pos x="81" y="248"/>
                </a:cxn>
                <a:cxn ang="0">
                  <a:pos x="125" y="358"/>
                </a:cxn>
                <a:cxn ang="0">
                  <a:pos x="164" y="455"/>
                </a:cxn>
                <a:cxn ang="0">
                  <a:pos x="199" y="542"/>
                </a:cxn>
                <a:cxn ang="0">
                  <a:pos x="233" y="625"/>
                </a:cxn>
                <a:cxn ang="0">
                  <a:pos x="267" y="711"/>
                </a:cxn>
                <a:cxn ang="0">
                  <a:pos x="302" y="800"/>
                </a:cxn>
                <a:cxn ang="0">
                  <a:pos x="343" y="900"/>
                </a:cxn>
                <a:cxn ang="0">
                  <a:pos x="389" y="1016"/>
                </a:cxn>
                <a:cxn ang="0">
                  <a:pos x="443" y="1151"/>
                </a:cxn>
                <a:cxn ang="0">
                  <a:pos x="507" y="1311"/>
                </a:cxn>
                <a:cxn ang="0">
                  <a:pos x="583" y="1499"/>
                </a:cxn>
                <a:cxn ang="0">
                  <a:pos x="672" y="1721"/>
                </a:cxn>
                <a:cxn ang="0">
                  <a:pos x="777" y="1981"/>
                </a:cxn>
                <a:cxn ang="0">
                  <a:pos x="898" y="2285"/>
                </a:cxn>
                <a:cxn ang="0">
                  <a:pos x="982" y="2447"/>
                </a:cxn>
                <a:cxn ang="0">
                  <a:pos x="1003" y="2436"/>
                </a:cxn>
                <a:cxn ang="0">
                  <a:pos x="1029" y="2426"/>
                </a:cxn>
                <a:cxn ang="0">
                  <a:pos x="1073" y="2407"/>
                </a:cxn>
                <a:cxn ang="0">
                  <a:pos x="1080" y="2320"/>
                </a:cxn>
                <a:cxn ang="0">
                  <a:pos x="1027" y="2193"/>
                </a:cxn>
                <a:cxn ang="0">
                  <a:pos x="981" y="2083"/>
                </a:cxn>
                <a:cxn ang="0">
                  <a:pos x="941" y="1987"/>
                </a:cxn>
                <a:cxn ang="0">
                  <a:pos x="905" y="1900"/>
                </a:cxn>
                <a:cxn ang="0">
                  <a:pos x="869" y="1817"/>
                </a:cxn>
                <a:cxn ang="0">
                  <a:pos x="835" y="1732"/>
                </a:cxn>
                <a:cxn ang="0">
                  <a:pos x="797" y="1643"/>
                </a:cxn>
                <a:cxn ang="0">
                  <a:pos x="756" y="1542"/>
                </a:cxn>
                <a:cxn ang="0">
                  <a:pos x="708" y="1428"/>
                </a:cxn>
                <a:cxn ang="0">
                  <a:pos x="652" y="1294"/>
                </a:cxn>
                <a:cxn ang="0">
                  <a:pos x="586" y="1136"/>
                </a:cxn>
                <a:cxn ang="0">
                  <a:pos x="508" y="948"/>
                </a:cxn>
                <a:cxn ang="0">
                  <a:pos x="417" y="728"/>
                </a:cxn>
                <a:cxn ang="0">
                  <a:pos x="308" y="469"/>
                </a:cxn>
                <a:cxn ang="0">
                  <a:pos x="183" y="168"/>
                </a:cxn>
              </a:cxnLst>
              <a:rect l="0" t="0" r="r" b="b"/>
              <a:pathLst>
                <a:path w="1109" h="2454">
                  <a:moveTo>
                    <a:pt x="113" y="0"/>
                  </a:moveTo>
                  <a:lnTo>
                    <a:pt x="100" y="4"/>
                  </a:lnTo>
                  <a:lnTo>
                    <a:pt x="92" y="9"/>
                  </a:lnTo>
                  <a:lnTo>
                    <a:pt x="84" y="12"/>
                  </a:lnTo>
                  <a:lnTo>
                    <a:pt x="76" y="15"/>
                  </a:lnTo>
                  <a:lnTo>
                    <a:pt x="65" y="19"/>
                  </a:lnTo>
                  <a:lnTo>
                    <a:pt x="49" y="26"/>
                  </a:lnTo>
                  <a:lnTo>
                    <a:pt x="29" y="36"/>
                  </a:lnTo>
                  <a:lnTo>
                    <a:pt x="0" y="49"/>
                  </a:lnTo>
                  <a:lnTo>
                    <a:pt x="29" y="120"/>
                  </a:lnTo>
                  <a:lnTo>
                    <a:pt x="56" y="187"/>
                  </a:lnTo>
                  <a:lnTo>
                    <a:pt x="81" y="248"/>
                  </a:lnTo>
                  <a:lnTo>
                    <a:pt x="103" y="305"/>
                  </a:lnTo>
                  <a:lnTo>
                    <a:pt x="125" y="358"/>
                  </a:lnTo>
                  <a:lnTo>
                    <a:pt x="145" y="407"/>
                  </a:lnTo>
                  <a:lnTo>
                    <a:pt x="164" y="455"/>
                  </a:lnTo>
                  <a:lnTo>
                    <a:pt x="182" y="499"/>
                  </a:lnTo>
                  <a:lnTo>
                    <a:pt x="199" y="542"/>
                  </a:lnTo>
                  <a:lnTo>
                    <a:pt x="216" y="584"/>
                  </a:lnTo>
                  <a:lnTo>
                    <a:pt x="233" y="625"/>
                  </a:lnTo>
                  <a:lnTo>
                    <a:pt x="249" y="667"/>
                  </a:lnTo>
                  <a:lnTo>
                    <a:pt x="267" y="711"/>
                  </a:lnTo>
                  <a:lnTo>
                    <a:pt x="284" y="754"/>
                  </a:lnTo>
                  <a:lnTo>
                    <a:pt x="302" y="800"/>
                  </a:lnTo>
                  <a:lnTo>
                    <a:pt x="323" y="849"/>
                  </a:lnTo>
                  <a:lnTo>
                    <a:pt x="343" y="900"/>
                  </a:lnTo>
                  <a:lnTo>
                    <a:pt x="366" y="956"/>
                  </a:lnTo>
                  <a:lnTo>
                    <a:pt x="389" y="1016"/>
                  </a:lnTo>
                  <a:lnTo>
                    <a:pt x="415" y="1081"/>
                  </a:lnTo>
                  <a:lnTo>
                    <a:pt x="443" y="1151"/>
                  </a:lnTo>
                  <a:lnTo>
                    <a:pt x="474" y="1227"/>
                  </a:lnTo>
                  <a:lnTo>
                    <a:pt x="507" y="1311"/>
                  </a:lnTo>
                  <a:lnTo>
                    <a:pt x="544" y="1400"/>
                  </a:lnTo>
                  <a:lnTo>
                    <a:pt x="583" y="1499"/>
                  </a:lnTo>
                  <a:lnTo>
                    <a:pt x="626" y="1606"/>
                  </a:lnTo>
                  <a:lnTo>
                    <a:pt x="672" y="1721"/>
                  </a:lnTo>
                  <a:lnTo>
                    <a:pt x="723" y="1846"/>
                  </a:lnTo>
                  <a:lnTo>
                    <a:pt x="777" y="1981"/>
                  </a:lnTo>
                  <a:lnTo>
                    <a:pt x="835" y="2128"/>
                  </a:lnTo>
                  <a:lnTo>
                    <a:pt x="898" y="2285"/>
                  </a:lnTo>
                  <a:lnTo>
                    <a:pt x="966" y="2454"/>
                  </a:lnTo>
                  <a:lnTo>
                    <a:pt x="982" y="2447"/>
                  </a:lnTo>
                  <a:lnTo>
                    <a:pt x="994" y="2442"/>
                  </a:lnTo>
                  <a:lnTo>
                    <a:pt x="1003" y="2436"/>
                  </a:lnTo>
                  <a:lnTo>
                    <a:pt x="1014" y="2432"/>
                  </a:lnTo>
                  <a:lnTo>
                    <a:pt x="1029" y="2426"/>
                  </a:lnTo>
                  <a:lnTo>
                    <a:pt x="1047" y="2417"/>
                  </a:lnTo>
                  <a:lnTo>
                    <a:pt x="1073" y="2407"/>
                  </a:lnTo>
                  <a:lnTo>
                    <a:pt x="1109" y="2392"/>
                  </a:lnTo>
                  <a:lnTo>
                    <a:pt x="1080" y="2320"/>
                  </a:lnTo>
                  <a:lnTo>
                    <a:pt x="1052" y="2254"/>
                  </a:lnTo>
                  <a:lnTo>
                    <a:pt x="1027" y="2193"/>
                  </a:lnTo>
                  <a:lnTo>
                    <a:pt x="1003" y="2136"/>
                  </a:lnTo>
                  <a:lnTo>
                    <a:pt x="981" y="2083"/>
                  </a:lnTo>
                  <a:lnTo>
                    <a:pt x="960" y="2035"/>
                  </a:lnTo>
                  <a:lnTo>
                    <a:pt x="941" y="1987"/>
                  </a:lnTo>
                  <a:lnTo>
                    <a:pt x="922" y="1943"/>
                  </a:lnTo>
                  <a:lnTo>
                    <a:pt x="905" y="1900"/>
                  </a:lnTo>
                  <a:lnTo>
                    <a:pt x="887" y="1858"/>
                  </a:lnTo>
                  <a:lnTo>
                    <a:pt x="869" y="1817"/>
                  </a:lnTo>
                  <a:lnTo>
                    <a:pt x="852" y="1774"/>
                  </a:lnTo>
                  <a:lnTo>
                    <a:pt x="835" y="1732"/>
                  </a:lnTo>
                  <a:lnTo>
                    <a:pt x="816" y="1688"/>
                  </a:lnTo>
                  <a:lnTo>
                    <a:pt x="797" y="1643"/>
                  </a:lnTo>
                  <a:lnTo>
                    <a:pt x="778" y="1594"/>
                  </a:lnTo>
                  <a:lnTo>
                    <a:pt x="756" y="1542"/>
                  </a:lnTo>
                  <a:lnTo>
                    <a:pt x="733" y="1488"/>
                  </a:lnTo>
                  <a:lnTo>
                    <a:pt x="708" y="1428"/>
                  </a:lnTo>
                  <a:lnTo>
                    <a:pt x="681" y="1363"/>
                  </a:lnTo>
                  <a:lnTo>
                    <a:pt x="652" y="1294"/>
                  </a:lnTo>
                  <a:lnTo>
                    <a:pt x="621" y="1218"/>
                  </a:lnTo>
                  <a:lnTo>
                    <a:pt x="586" y="1136"/>
                  </a:lnTo>
                  <a:lnTo>
                    <a:pt x="549" y="1046"/>
                  </a:lnTo>
                  <a:lnTo>
                    <a:pt x="508" y="948"/>
                  </a:lnTo>
                  <a:lnTo>
                    <a:pt x="464" y="842"/>
                  </a:lnTo>
                  <a:lnTo>
                    <a:pt x="417" y="728"/>
                  </a:lnTo>
                  <a:lnTo>
                    <a:pt x="364" y="604"/>
                  </a:lnTo>
                  <a:lnTo>
                    <a:pt x="308" y="469"/>
                  </a:lnTo>
                  <a:lnTo>
                    <a:pt x="248" y="325"/>
                  </a:lnTo>
                  <a:lnTo>
                    <a:pt x="183" y="168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8C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577" name="Freeform 1281"/>
            <p:cNvSpPr>
              <a:spLocks/>
            </p:cNvSpPr>
            <p:nvPr/>
          </p:nvSpPr>
          <p:spPr bwMode="auto">
            <a:xfrm>
              <a:off x="3389" y="3301"/>
              <a:ext cx="49" cy="136"/>
            </a:xfrm>
            <a:custGeom>
              <a:avLst/>
              <a:gdLst/>
              <a:ahLst/>
              <a:cxnLst>
                <a:cxn ang="0">
                  <a:pos x="77" y="3"/>
                </a:cxn>
                <a:cxn ang="0">
                  <a:pos x="65" y="8"/>
                </a:cxn>
                <a:cxn ang="0">
                  <a:pos x="49" y="14"/>
                </a:cxn>
                <a:cxn ang="0">
                  <a:pos x="22" y="27"/>
                </a:cxn>
                <a:cxn ang="0">
                  <a:pos x="30" y="108"/>
                </a:cxn>
                <a:cxn ang="0">
                  <a:pos x="81" y="236"/>
                </a:cxn>
                <a:cxn ang="0">
                  <a:pos x="126" y="345"/>
                </a:cxn>
                <a:cxn ang="0">
                  <a:pos x="165" y="442"/>
                </a:cxn>
                <a:cxn ang="0">
                  <a:pos x="199" y="530"/>
                </a:cxn>
                <a:cxn ang="0">
                  <a:pos x="234" y="613"/>
                </a:cxn>
                <a:cxn ang="0">
                  <a:pos x="268" y="698"/>
                </a:cxn>
                <a:cxn ang="0">
                  <a:pos x="304" y="788"/>
                </a:cxn>
                <a:cxn ang="0">
                  <a:pos x="345" y="888"/>
                </a:cxn>
                <a:cxn ang="0">
                  <a:pos x="391" y="1003"/>
                </a:cxn>
                <a:cxn ang="0">
                  <a:pos x="445" y="1138"/>
                </a:cxn>
                <a:cxn ang="0">
                  <a:pos x="509" y="1297"/>
                </a:cxn>
                <a:cxn ang="0">
                  <a:pos x="585" y="1486"/>
                </a:cxn>
                <a:cxn ang="0">
                  <a:pos x="675" y="1707"/>
                </a:cxn>
                <a:cxn ang="0">
                  <a:pos x="780" y="1968"/>
                </a:cxn>
                <a:cxn ang="0">
                  <a:pos x="901" y="2270"/>
                </a:cxn>
                <a:cxn ang="0">
                  <a:pos x="982" y="2435"/>
                </a:cxn>
                <a:cxn ang="0">
                  <a:pos x="998" y="2426"/>
                </a:cxn>
                <a:cxn ang="0">
                  <a:pos x="1016" y="2419"/>
                </a:cxn>
                <a:cxn ang="0">
                  <a:pos x="1050" y="2404"/>
                </a:cxn>
                <a:cxn ang="0">
                  <a:pos x="1048" y="2322"/>
                </a:cxn>
                <a:cxn ang="0">
                  <a:pos x="995" y="2195"/>
                </a:cxn>
                <a:cxn ang="0">
                  <a:pos x="950" y="2085"/>
                </a:cxn>
                <a:cxn ang="0">
                  <a:pos x="910" y="1989"/>
                </a:cxn>
                <a:cxn ang="0">
                  <a:pos x="875" y="1901"/>
                </a:cxn>
                <a:cxn ang="0">
                  <a:pos x="840" y="1817"/>
                </a:cxn>
                <a:cxn ang="0">
                  <a:pos x="805" y="1733"/>
                </a:cxn>
                <a:cxn ang="0">
                  <a:pos x="768" y="1643"/>
                </a:cxn>
                <a:cxn ang="0">
                  <a:pos x="727" y="1543"/>
                </a:cxn>
                <a:cxn ang="0">
                  <a:pos x="679" y="1428"/>
                </a:cxn>
                <a:cxn ang="0">
                  <a:pos x="624" y="1294"/>
                </a:cxn>
                <a:cxn ang="0">
                  <a:pos x="557" y="1135"/>
                </a:cxn>
                <a:cxn ang="0">
                  <a:pos x="480" y="948"/>
                </a:cxn>
                <a:cxn ang="0">
                  <a:pos x="388" y="728"/>
                </a:cxn>
                <a:cxn ang="0">
                  <a:pos x="281" y="469"/>
                </a:cxn>
                <a:cxn ang="0">
                  <a:pos x="155" y="168"/>
                </a:cxn>
              </a:cxnLst>
              <a:rect l="0" t="0" r="r" b="b"/>
              <a:pathLst>
                <a:path w="1078" h="2440">
                  <a:moveTo>
                    <a:pt x="86" y="0"/>
                  </a:moveTo>
                  <a:lnTo>
                    <a:pt x="77" y="3"/>
                  </a:lnTo>
                  <a:lnTo>
                    <a:pt x="71" y="6"/>
                  </a:lnTo>
                  <a:lnTo>
                    <a:pt x="65" y="8"/>
                  </a:lnTo>
                  <a:lnTo>
                    <a:pt x="59" y="10"/>
                  </a:lnTo>
                  <a:lnTo>
                    <a:pt x="49" y="14"/>
                  </a:lnTo>
                  <a:lnTo>
                    <a:pt x="38" y="20"/>
                  </a:lnTo>
                  <a:lnTo>
                    <a:pt x="22" y="27"/>
                  </a:lnTo>
                  <a:lnTo>
                    <a:pt x="0" y="37"/>
                  </a:lnTo>
                  <a:lnTo>
                    <a:pt x="30" y="108"/>
                  </a:lnTo>
                  <a:lnTo>
                    <a:pt x="57" y="175"/>
                  </a:lnTo>
                  <a:lnTo>
                    <a:pt x="81" y="236"/>
                  </a:lnTo>
                  <a:lnTo>
                    <a:pt x="104" y="293"/>
                  </a:lnTo>
                  <a:lnTo>
                    <a:pt x="126" y="345"/>
                  </a:lnTo>
                  <a:lnTo>
                    <a:pt x="145" y="395"/>
                  </a:lnTo>
                  <a:lnTo>
                    <a:pt x="165" y="442"/>
                  </a:lnTo>
                  <a:lnTo>
                    <a:pt x="182" y="487"/>
                  </a:lnTo>
                  <a:lnTo>
                    <a:pt x="199" y="530"/>
                  </a:lnTo>
                  <a:lnTo>
                    <a:pt x="217" y="572"/>
                  </a:lnTo>
                  <a:lnTo>
                    <a:pt x="234" y="613"/>
                  </a:lnTo>
                  <a:lnTo>
                    <a:pt x="250" y="655"/>
                  </a:lnTo>
                  <a:lnTo>
                    <a:pt x="268" y="698"/>
                  </a:lnTo>
                  <a:lnTo>
                    <a:pt x="286" y="742"/>
                  </a:lnTo>
                  <a:lnTo>
                    <a:pt x="304" y="788"/>
                  </a:lnTo>
                  <a:lnTo>
                    <a:pt x="324" y="837"/>
                  </a:lnTo>
                  <a:lnTo>
                    <a:pt x="345" y="888"/>
                  </a:lnTo>
                  <a:lnTo>
                    <a:pt x="368" y="944"/>
                  </a:lnTo>
                  <a:lnTo>
                    <a:pt x="391" y="1003"/>
                  </a:lnTo>
                  <a:lnTo>
                    <a:pt x="418" y="1069"/>
                  </a:lnTo>
                  <a:lnTo>
                    <a:pt x="445" y="1138"/>
                  </a:lnTo>
                  <a:lnTo>
                    <a:pt x="476" y="1215"/>
                  </a:lnTo>
                  <a:lnTo>
                    <a:pt x="509" y="1297"/>
                  </a:lnTo>
                  <a:lnTo>
                    <a:pt x="546" y="1388"/>
                  </a:lnTo>
                  <a:lnTo>
                    <a:pt x="585" y="1486"/>
                  </a:lnTo>
                  <a:lnTo>
                    <a:pt x="628" y="1593"/>
                  </a:lnTo>
                  <a:lnTo>
                    <a:pt x="675" y="1707"/>
                  </a:lnTo>
                  <a:lnTo>
                    <a:pt x="725" y="1833"/>
                  </a:lnTo>
                  <a:lnTo>
                    <a:pt x="780" y="1968"/>
                  </a:lnTo>
                  <a:lnTo>
                    <a:pt x="838" y="2113"/>
                  </a:lnTo>
                  <a:lnTo>
                    <a:pt x="901" y="2270"/>
                  </a:lnTo>
                  <a:lnTo>
                    <a:pt x="969" y="2440"/>
                  </a:lnTo>
                  <a:lnTo>
                    <a:pt x="982" y="2435"/>
                  </a:lnTo>
                  <a:lnTo>
                    <a:pt x="990" y="2431"/>
                  </a:lnTo>
                  <a:lnTo>
                    <a:pt x="998" y="2426"/>
                  </a:lnTo>
                  <a:lnTo>
                    <a:pt x="1006" y="2423"/>
                  </a:lnTo>
                  <a:lnTo>
                    <a:pt x="1016" y="2419"/>
                  </a:lnTo>
                  <a:lnTo>
                    <a:pt x="1031" y="2413"/>
                  </a:lnTo>
                  <a:lnTo>
                    <a:pt x="1050" y="2404"/>
                  </a:lnTo>
                  <a:lnTo>
                    <a:pt x="1078" y="2394"/>
                  </a:lnTo>
                  <a:lnTo>
                    <a:pt x="1048" y="2322"/>
                  </a:lnTo>
                  <a:lnTo>
                    <a:pt x="1020" y="2256"/>
                  </a:lnTo>
                  <a:lnTo>
                    <a:pt x="995" y="2195"/>
                  </a:lnTo>
                  <a:lnTo>
                    <a:pt x="973" y="2138"/>
                  </a:lnTo>
                  <a:lnTo>
                    <a:pt x="950" y="2085"/>
                  </a:lnTo>
                  <a:lnTo>
                    <a:pt x="930" y="2035"/>
                  </a:lnTo>
                  <a:lnTo>
                    <a:pt x="910" y="1989"/>
                  </a:lnTo>
                  <a:lnTo>
                    <a:pt x="892" y="1944"/>
                  </a:lnTo>
                  <a:lnTo>
                    <a:pt x="875" y="1901"/>
                  </a:lnTo>
                  <a:lnTo>
                    <a:pt x="857" y="1859"/>
                  </a:lnTo>
                  <a:lnTo>
                    <a:pt x="840" y="1817"/>
                  </a:lnTo>
                  <a:lnTo>
                    <a:pt x="823" y="1775"/>
                  </a:lnTo>
                  <a:lnTo>
                    <a:pt x="805" y="1733"/>
                  </a:lnTo>
                  <a:lnTo>
                    <a:pt x="787" y="1688"/>
                  </a:lnTo>
                  <a:lnTo>
                    <a:pt x="768" y="1643"/>
                  </a:lnTo>
                  <a:lnTo>
                    <a:pt x="748" y="1595"/>
                  </a:lnTo>
                  <a:lnTo>
                    <a:pt x="727" y="1543"/>
                  </a:lnTo>
                  <a:lnTo>
                    <a:pt x="703" y="1487"/>
                  </a:lnTo>
                  <a:lnTo>
                    <a:pt x="679" y="1428"/>
                  </a:lnTo>
                  <a:lnTo>
                    <a:pt x="652" y="1364"/>
                  </a:lnTo>
                  <a:lnTo>
                    <a:pt x="624" y="1294"/>
                  </a:lnTo>
                  <a:lnTo>
                    <a:pt x="592" y="1218"/>
                  </a:lnTo>
                  <a:lnTo>
                    <a:pt x="557" y="1135"/>
                  </a:lnTo>
                  <a:lnTo>
                    <a:pt x="521" y="1045"/>
                  </a:lnTo>
                  <a:lnTo>
                    <a:pt x="480" y="948"/>
                  </a:lnTo>
                  <a:lnTo>
                    <a:pt x="436" y="843"/>
                  </a:lnTo>
                  <a:lnTo>
                    <a:pt x="388" y="728"/>
                  </a:lnTo>
                  <a:lnTo>
                    <a:pt x="337" y="604"/>
                  </a:lnTo>
                  <a:lnTo>
                    <a:pt x="281" y="469"/>
                  </a:lnTo>
                  <a:lnTo>
                    <a:pt x="221" y="324"/>
                  </a:lnTo>
                  <a:lnTo>
                    <a:pt x="155" y="168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A8B0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578" name="Freeform 1282"/>
            <p:cNvSpPr>
              <a:spLocks/>
            </p:cNvSpPr>
            <p:nvPr/>
          </p:nvSpPr>
          <p:spPr bwMode="auto">
            <a:xfrm>
              <a:off x="3389" y="3302"/>
              <a:ext cx="48" cy="135"/>
            </a:xfrm>
            <a:custGeom>
              <a:avLst/>
              <a:gdLst/>
              <a:ahLst/>
              <a:cxnLst>
                <a:cxn ang="0">
                  <a:pos x="52" y="2"/>
                </a:cxn>
                <a:cxn ang="0">
                  <a:pos x="43" y="5"/>
                </a:cxn>
                <a:cxn ang="0">
                  <a:pos x="33" y="10"/>
                </a:cxn>
                <a:cxn ang="0">
                  <a:pos x="15" y="18"/>
                </a:cxn>
                <a:cxn ang="0">
                  <a:pos x="29" y="97"/>
                </a:cxn>
                <a:cxn ang="0">
                  <a:pos x="80" y="225"/>
                </a:cxn>
                <a:cxn ang="0">
                  <a:pos x="125" y="334"/>
                </a:cxn>
                <a:cxn ang="0">
                  <a:pos x="164" y="430"/>
                </a:cxn>
                <a:cxn ang="0">
                  <a:pos x="199" y="518"/>
                </a:cxn>
                <a:cxn ang="0">
                  <a:pos x="233" y="601"/>
                </a:cxn>
                <a:cxn ang="0">
                  <a:pos x="268" y="686"/>
                </a:cxn>
                <a:cxn ang="0">
                  <a:pos x="305" y="776"/>
                </a:cxn>
                <a:cxn ang="0">
                  <a:pos x="344" y="876"/>
                </a:cxn>
                <a:cxn ang="0">
                  <a:pos x="391" y="991"/>
                </a:cxn>
                <a:cxn ang="0">
                  <a:pos x="445" y="1126"/>
                </a:cxn>
                <a:cxn ang="0">
                  <a:pos x="511" y="1285"/>
                </a:cxn>
                <a:cxn ang="0">
                  <a:pos x="586" y="1474"/>
                </a:cxn>
                <a:cxn ang="0">
                  <a:pos x="676" y="1695"/>
                </a:cxn>
                <a:cxn ang="0">
                  <a:pos x="781" y="1956"/>
                </a:cxn>
                <a:cxn ang="0">
                  <a:pos x="903" y="2258"/>
                </a:cxn>
                <a:cxn ang="0">
                  <a:pos x="980" y="2424"/>
                </a:cxn>
                <a:cxn ang="0">
                  <a:pos x="991" y="2419"/>
                </a:cxn>
                <a:cxn ang="0">
                  <a:pos x="1004" y="2412"/>
                </a:cxn>
                <a:cxn ang="0">
                  <a:pos x="1028" y="2403"/>
                </a:cxn>
                <a:cxn ang="0">
                  <a:pos x="1017" y="2324"/>
                </a:cxn>
                <a:cxn ang="0">
                  <a:pos x="964" y="2196"/>
                </a:cxn>
                <a:cxn ang="0">
                  <a:pos x="920" y="2086"/>
                </a:cxn>
                <a:cxn ang="0">
                  <a:pos x="880" y="1990"/>
                </a:cxn>
                <a:cxn ang="0">
                  <a:pos x="843" y="1903"/>
                </a:cxn>
                <a:cxn ang="0">
                  <a:pos x="809" y="1819"/>
                </a:cxn>
                <a:cxn ang="0">
                  <a:pos x="774" y="1734"/>
                </a:cxn>
                <a:cxn ang="0">
                  <a:pos x="737" y="1645"/>
                </a:cxn>
                <a:cxn ang="0">
                  <a:pos x="696" y="1545"/>
                </a:cxn>
                <a:cxn ang="0">
                  <a:pos x="648" y="1430"/>
                </a:cxn>
                <a:cxn ang="0">
                  <a:pos x="593" y="1296"/>
                </a:cxn>
                <a:cxn ang="0">
                  <a:pos x="528" y="1138"/>
                </a:cxn>
                <a:cxn ang="0">
                  <a:pos x="450" y="950"/>
                </a:cxn>
                <a:cxn ang="0">
                  <a:pos x="359" y="730"/>
                </a:cxn>
                <a:cxn ang="0">
                  <a:pos x="251" y="470"/>
                </a:cxn>
                <a:cxn ang="0">
                  <a:pos x="127" y="169"/>
                </a:cxn>
              </a:cxnLst>
              <a:rect l="0" t="0" r="r" b="b"/>
              <a:pathLst>
                <a:path w="1046" h="2428">
                  <a:moveTo>
                    <a:pt x="58" y="0"/>
                  </a:moveTo>
                  <a:lnTo>
                    <a:pt x="52" y="2"/>
                  </a:lnTo>
                  <a:lnTo>
                    <a:pt x="47" y="4"/>
                  </a:lnTo>
                  <a:lnTo>
                    <a:pt x="43" y="5"/>
                  </a:lnTo>
                  <a:lnTo>
                    <a:pt x="39" y="7"/>
                  </a:lnTo>
                  <a:lnTo>
                    <a:pt x="33" y="10"/>
                  </a:lnTo>
                  <a:lnTo>
                    <a:pt x="25" y="13"/>
                  </a:lnTo>
                  <a:lnTo>
                    <a:pt x="15" y="18"/>
                  </a:lnTo>
                  <a:lnTo>
                    <a:pt x="0" y="25"/>
                  </a:lnTo>
                  <a:lnTo>
                    <a:pt x="29" y="97"/>
                  </a:lnTo>
                  <a:lnTo>
                    <a:pt x="56" y="164"/>
                  </a:lnTo>
                  <a:lnTo>
                    <a:pt x="80" y="225"/>
                  </a:lnTo>
                  <a:lnTo>
                    <a:pt x="104" y="282"/>
                  </a:lnTo>
                  <a:lnTo>
                    <a:pt x="125" y="334"/>
                  </a:lnTo>
                  <a:lnTo>
                    <a:pt x="145" y="384"/>
                  </a:lnTo>
                  <a:lnTo>
                    <a:pt x="164" y="430"/>
                  </a:lnTo>
                  <a:lnTo>
                    <a:pt x="182" y="475"/>
                  </a:lnTo>
                  <a:lnTo>
                    <a:pt x="199" y="518"/>
                  </a:lnTo>
                  <a:lnTo>
                    <a:pt x="217" y="560"/>
                  </a:lnTo>
                  <a:lnTo>
                    <a:pt x="233" y="601"/>
                  </a:lnTo>
                  <a:lnTo>
                    <a:pt x="250" y="643"/>
                  </a:lnTo>
                  <a:lnTo>
                    <a:pt x="268" y="686"/>
                  </a:lnTo>
                  <a:lnTo>
                    <a:pt x="285" y="730"/>
                  </a:lnTo>
                  <a:lnTo>
                    <a:pt x="305" y="776"/>
                  </a:lnTo>
                  <a:lnTo>
                    <a:pt x="324" y="825"/>
                  </a:lnTo>
                  <a:lnTo>
                    <a:pt x="344" y="876"/>
                  </a:lnTo>
                  <a:lnTo>
                    <a:pt x="367" y="932"/>
                  </a:lnTo>
                  <a:lnTo>
                    <a:pt x="391" y="991"/>
                  </a:lnTo>
                  <a:lnTo>
                    <a:pt x="418" y="1056"/>
                  </a:lnTo>
                  <a:lnTo>
                    <a:pt x="445" y="1126"/>
                  </a:lnTo>
                  <a:lnTo>
                    <a:pt x="477" y="1203"/>
                  </a:lnTo>
                  <a:lnTo>
                    <a:pt x="511" y="1285"/>
                  </a:lnTo>
                  <a:lnTo>
                    <a:pt x="546" y="1376"/>
                  </a:lnTo>
                  <a:lnTo>
                    <a:pt x="586" y="1474"/>
                  </a:lnTo>
                  <a:lnTo>
                    <a:pt x="629" y="1580"/>
                  </a:lnTo>
                  <a:lnTo>
                    <a:pt x="676" y="1695"/>
                  </a:lnTo>
                  <a:lnTo>
                    <a:pt x="726" y="1821"/>
                  </a:lnTo>
                  <a:lnTo>
                    <a:pt x="781" y="1956"/>
                  </a:lnTo>
                  <a:lnTo>
                    <a:pt x="840" y="2101"/>
                  </a:lnTo>
                  <a:lnTo>
                    <a:pt x="903" y="2258"/>
                  </a:lnTo>
                  <a:lnTo>
                    <a:pt x="972" y="2428"/>
                  </a:lnTo>
                  <a:lnTo>
                    <a:pt x="980" y="2424"/>
                  </a:lnTo>
                  <a:lnTo>
                    <a:pt x="986" y="2421"/>
                  </a:lnTo>
                  <a:lnTo>
                    <a:pt x="991" y="2419"/>
                  </a:lnTo>
                  <a:lnTo>
                    <a:pt x="997" y="2415"/>
                  </a:lnTo>
                  <a:lnTo>
                    <a:pt x="1004" y="2412"/>
                  </a:lnTo>
                  <a:lnTo>
                    <a:pt x="1013" y="2408"/>
                  </a:lnTo>
                  <a:lnTo>
                    <a:pt x="1028" y="2403"/>
                  </a:lnTo>
                  <a:lnTo>
                    <a:pt x="1046" y="2395"/>
                  </a:lnTo>
                  <a:lnTo>
                    <a:pt x="1017" y="2324"/>
                  </a:lnTo>
                  <a:lnTo>
                    <a:pt x="989" y="2257"/>
                  </a:lnTo>
                  <a:lnTo>
                    <a:pt x="964" y="2196"/>
                  </a:lnTo>
                  <a:lnTo>
                    <a:pt x="941" y="2139"/>
                  </a:lnTo>
                  <a:lnTo>
                    <a:pt x="920" y="2086"/>
                  </a:lnTo>
                  <a:lnTo>
                    <a:pt x="899" y="2037"/>
                  </a:lnTo>
                  <a:lnTo>
                    <a:pt x="880" y="1990"/>
                  </a:lnTo>
                  <a:lnTo>
                    <a:pt x="861" y="1946"/>
                  </a:lnTo>
                  <a:lnTo>
                    <a:pt x="843" y="1903"/>
                  </a:lnTo>
                  <a:lnTo>
                    <a:pt x="826" y="1861"/>
                  </a:lnTo>
                  <a:lnTo>
                    <a:pt x="809" y="1819"/>
                  </a:lnTo>
                  <a:lnTo>
                    <a:pt x="792" y="1778"/>
                  </a:lnTo>
                  <a:lnTo>
                    <a:pt x="774" y="1734"/>
                  </a:lnTo>
                  <a:lnTo>
                    <a:pt x="756" y="1691"/>
                  </a:lnTo>
                  <a:lnTo>
                    <a:pt x="737" y="1645"/>
                  </a:lnTo>
                  <a:lnTo>
                    <a:pt x="718" y="1596"/>
                  </a:lnTo>
                  <a:lnTo>
                    <a:pt x="696" y="1545"/>
                  </a:lnTo>
                  <a:lnTo>
                    <a:pt x="673" y="1490"/>
                  </a:lnTo>
                  <a:lnTo>
                    <a:pt x="648" y="1430"/>
                  </a:lnTo>
                  <a:lnTo>
                    <a:pt x="622" y="1365"/>
                  </a:lnTo>
                  <a:lnTo>
                    <a:pt x="593" y="1296"/>
                  </a:lnTo>
                  <a:lnTo>
                    <a:pt x="562" y="1220"/>
                  </a:lnTo>
                  <a:lnTo>
                    <a:pt x="528" y="1138"/>
                  </a:lnTo>
                  <a:lnTo>
                    <a:pt x="490" y="1047"/>
                  </a:lnTo>
                  <a:lnTo>
                    <a:pt x="450" y="950"/>
                  </a:lnTo>
                  <a:lnTo>
                    <a:pt x="407" y="843"/>
                  </a:lnTo>
                  <a:lnTo>
                    <a:pt x="359" y="730"/>
                  </a:lnTo>
                  <a:lnTo>
                    <a:pt x="308" y="605"/>
                  </a:lnTo>
                  <a:lnTo>
                    <a:pt x="251" y="470"/>
                  </a:lnTo>
                  <a:lnTo>
                    <a:pt x="192" y="325"/>
                  </a:lnTo>
                  <a:lnTo>
                    <a:pt x="127" y="169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C4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579" name="Freeform 1283"/>
            <p:cNvSpPr>
              <a:spLocks/>
            </p:cNvSpPr>
            <p:nvPr/>
          </p:nvSpPr>
          <p:spPr bwMode="auto">
            <a:xfrm>
              <a:off x="3389" y="3302"/>
              <a:ext cx="46" cy="13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0" y="13"/>
                </a:cxn>
                <a:cxn ang="0">
                  <a:pos x="977" y="2414"/>
                </a:cxn>
                <a:cxn ang="0">
                  <a:pos x="1017" y="2396"/>
                </a:cxn>
                <a:cxn ang="0">
                  <a:pos x="32" y="0"/>
                </a:cxn>
              </a:cxnLst>
              <a:rect l="0" t="0" r="r" b="b"/>
              <a:pathLst>
                <a:path w="1017" h="2414">
                  <a:moveTo>
                    <a:pt x="32" y="0"/>
                  </a:moveTo>
                  <a:lnTo>
                    <a:pt x="0" y="13"/>
                  </a:lnTo>
                  <a:lnTo>
                    <a:pt x="977" y="2414"/>
                  </a:lnTo>
                  <a:lnTo>
                    <a:pt x="1017" y="239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580" name="Freeform 1284"/>
            <p:cNvSpPr>
              <a:spLocks/>
            </p:cNvSpPr>
            <p:nvPr/>
          </p:nvSpPr>
          <p:spPr bwMode="auto">
            <a:xfrm>
              <a:off x="3388" y="3298"/>
              <a:ext cx="8" cy="6"/>
            </a:xfrm>
            <a:custGeom>
              <a:avLst/>
              <a:gdLst/>
              <a:ahLst/>
              <a:cxnLst>
                <a:cxn ang="0">
                  <a:pos x="173" y="20"/>
                </a:cxn>
                <a:cxn ang="0">
                  <a:pos x="7" y="95"/>
                </a:cxn>
                <a:cxn ang="0">
                  <a:pos x="0" y="75"/>
                </a:cxn>
                <a:cxn ang="0">
                  <a:pos x="166" y="0"/>
                </a:cxn>
                <a:cxn ang="0">
                  <a:pos x="173" y="20"/>
                </a:cxn>
              </a:cxnLst>
              <a:rect l="0" t="0" r="r" b="b"/>
              <a:pathLst>
                <a:path w="173" h="95">
                  <a:moveTo>
                    <a:pt x="173" y="20"/>
                  </a:moveTo>
                  <a:lnTo>
                    <a:pt x="7" y="95"/>
                  </a:lnTo>
                  <a:lnTo>
                    <a:pt x="0" y="75"/>
                  </a:lnTo>
                  <a:lnTo>
                    <a:pt x="166" y="0"/>
                  </a:lnTo>
                  <a:lnTo>
                    <a:pt x="173" y="20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581" name="Freeform 1285"/>
            <p:cNvSpPr>
              <a:spLocks/>
            </p:cNvSpPr>
            <p:nvPr/>
          </p:nvSpPr>
          <p:spPr bwMode="auto">
            <a:xfrm>
              <a:off x="3386" y="3293"/>
              <a:ext cx="9" cy="10"/>
            </a:xfrm>
            <a:custGeom>
              <a:avLst/>
              <a:gdLst/>
              <a:ahLst/>
              <a:cxnLst>
                <a:cxn ang="0">
                  <a:pos x="200" y="106"/>
                </a:cxn>
                <a:cxn ang="0">
                  <a:pos x="33" y="179"/>
                </a:cxn>
                <a:cxn ang="0">
                  <a:pos x="0" y="100"/>
                </a:cxn>
                <a:cxn ang="0">
                  <a:pos x="58" y="0"/>
                </a:cxn>
                <a:cxn ang="0">
                  <a:pos x="168" y="26"/>
                </a:cxn>
                <a:cxn ang="0">
                  <a:pos x="200" y="106"/>
                </a:cxn>
              </a:cxnLst>
              <a:rect l="0" t="0" r="r" b="b"/>
              <a:pathLst>
                <a:path w="200" h="179">
                  <a:moveTo>
                    <a:pt x="200" y="106"/>
                  </a:moveTo>
                  <a:lnTo>
                    <a:pt x="33" y="179"/>
                  </a:lnTo>
                  <a:lnTo>
                    <a:pt x="0" y="100"/>
                  </a:lnTo>
                  <a:lnTo>
                    <a:pt x="58" y="0"/>
                  </a:lnTo>
                  <a:lnTo>
                    <a:pt x="168" y="26"/>
                  </a:lnTo>
                  <a:lnTo>
                    <a:pt x="200" y="106"/>
                  </a:lnTo>
                  <a:close/>
                </a:path>
              </a:pathLst>
            </a:custGeom>
            <a:solidFill>
              <a:srgbClr val="54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582" name="Freeform 1286"/>
            <p:cNvSpPr>
              <a:spLocks/>
            </p:cNvSpPr>
            <p:nvPr/>
          </p:nvSpPr>
          <p:spPr bwMode="auto">
            <a:xfrm>
              <a:off x="3386" y="3293"/>
              <a:ext cx="8" cy="10"/>
            </a:xfrm>
            <a:custGeom>
              <a:avLst/>
              <a:gdLst/>
              <a:ahLst/>
              <a:cxnLst>
                <a:cxn ang="0">
                  <a:pos x="173" y="116"/>
                </a:cxn>
                <a:cxn ang="0">
                  <a:pos x="159" y="122"/>
                </a:cxn>
                <a:cxn ang="0">
                  <a:pos x="147" y="126"/>
                </a:cxn>
                <a:cxn ang="0">
                  <a:pos x="137" y="131"/>
                </a:cxn>
                <a:cxn ang="0">
                  <a:pos x="127" y="135"/>
                </a:cxn>
                <a:cxn ang="0">
                  <a:pos x="114" y="141"/>
                </a:cxn>
                <a:cxn ang="0">
                  <a:pos x="94" y="150"/>
                </a:cxn>
                <a:cxn ang="0">
                  <a:pos x="69" y="161"/>
                </a:cxn>
                <a:cxn ang="0">
                  <a:pos x="33" y="177"/>
                </a:cxn>
                <a:cxn ang="0">
                  <a:pos x="30" y="168"/>
                </a:cxn>
                <a:cxn ang="0">
                  <a:pos x="27" y="161"/>
                </a:cxn>
                <a:cxn ang="0">
                  <a:pos x="25" y="156"/>
                </a:cxn>
                <a:cxn ang="0">
                  <a:pos x="23" y="150"/>
                </a:cxn>
                <a:cxn ang="0">
                  <a:pos x="20" y="141"/>
                </a:cxn>
                <a:cxn ang="0">
                  <a:pos x="16" y="131"/>
                </a:cxn>
                <a:cxn ang="0">
                  <a:pos x="9" y="117"/>
                </a:cxn>
                <a:cxn ang="0">
                  <a:pos x="0" y="97"/>
                </a:cxn>
                <a:cxn ang="0">
                  <a:pos x="7" y="86"/>
                </a:cxn>
                <a:cxn ang="0">
                  <a:pos x="11" y="78"/>
                </a:cxn>
                <a:cxn ang="0">
                  <a:pos x="15" y="70"/>
                </a:cxn>
                <a:cxn ang="0">
                  <a:pos x="19" y="63"/>
                </a:cxn>
                <a:cxn ang="0">
                  <a:pos x="24" y="54"/>
                </a:cxn>
                <a:cxn ang="0">
                  <a:pos x="31" y="41"/>
                </a:cxn>
                <a:cxn ang="0">
                  <a:pos x="40" y="24"/>
                </a:cxn>
                <a:cxn ang="0">
                  <a:pos x="52" y="0"/>
                </a:cxn>
                <a:cxn ang="0">
                  <a:pos x="63" y="3"/>
                </a:cxn>
                <a:cxn ang="0">
                  <a:pos x="70" y="6"/>
                </a:cxn>
                <a:cxn ang="0">
                  <a:pos x="76" y="8"/>
                </a:cxn>
                <a:cxn ang="0">
                  <a:pos x="83" y="11"/>
                </a:cxn>
                <a:cxn ang="0">
                  <a:pos x="91" y="15"/>
                </a:cxn>
                <a:cxn ang="0">
                  <a:pos x="102" y="20"/>
                </a:cxn>
                <a:cxn ang="0">
                  <a:pos x="119" y="27"/>
                </a:cxn>
                <a:cxn ang="0">
                  <a:pos x="140" y="37"/>
                </a:cxn>
                <a:cxn ang="0">
                  <a:pos x="144" y="44"/>
                </a:cxn>
                <a:cxn ang="0">
                  <a:pos x="146" y="50"/>
                </a:cxn>
                <a:cxn ang="0">
                  <a:pos x="149" y="56"/>
                </a:cxn>
                <a:cxn ang="0">
                  <a:pos x="151" y="61"/>
                </a:cxn>
                <a:cxn ang="0">
                  <a:pos x="154" y="69"/>
                </a:cxn>
                <a:cxn ang="0">
                  <a:pos x="159" y="80"/>
                </a:cxn>
                <a:cxn ang="0">
                  <a:pos x="165" y="95"/>
                </a:cxn>
                <a:cxn ang="0">
                  <a:pos x="173" y="116"/>
                </a:cxn>
              </a:cxnLst>
              <a:rect l="0" t="0" r="r" b="b"/>
              <a:pathLst>
                <a:path w="173" h="177">
                  <a:moveTo>
                    <a:pt x="173" y="116"/>
                  </a:moveTo>
                  <a:lnTo>
                    <a:pt x="159" y="122"/>
                  </a:lnTo>
                  <a:lnTo>
                    <a:pt x="147" y="126"/>
                  </a:lnTo>
                  <a:lnTo>
                    <a:pt x="137" y="131"/>
                  </a:lnTo>
                  <a:lnTo>
                    <a:pt x="127" y="135"/>
                  </a:lnTo>
                  <a:lnTo>
                    <a:pt x="114" y="141"/>
                  </a:lnTo>
                  <a:lnTo>
                    <a:pt x="94" y="150"/>
                  </a:lnTo>
                  <a:lnTo>
                    <a:pt x="69" y="161"/>
                  </a:lnTo>
                  <a:lnTo>
                    <a:pt x="33" y="177"/>
                  </a:lnTo>
                  <a:lnTo>
                    <a:pt x="30" y="168"/>
                  </a:lnTo>
                  <a:lnTo>
                    <a:pt x="27" y="161"/>
                  </a:lnTo>
                  <a:lnTo>
                    <a:pt x="25" y="156"/>
                  </a:lnTo>
                  <a:lnTo>
                    <a:pt x="23" y="150"/>
                  </a:lnTo>
                  <a:lnTo>
                    <a:pt x="20" y="141"/>
                  </a:lnTo>
                  <a:lnTo>
                    <a:pt x="16" y="131"/>
                  </a:lnTo>
                  <a:lnTo>
                    <a:pt x="9" y="117"/>
                  </a:lnTo>
                  <a:lnTo>
                    <a:pt x="0" y="97"/>
                  </a:lnTo>
                  <a:lnTo>
                    <a:pt x="7" y="86"/>
                  </a:lnTo>
                  <a:lnTo>
                    <a:pt x="11" y="78"/>
                  </a:lnTo>
                  <a:lnTo>
                    <a:pt x="15" y="70"/>
                  </a:lnTo>
                  <a:lnTo>
                    <a:pt x="19" y="63"/>
                  </a:lnTo>
                  <a:lnTo>
                    <a:pt x="24" y="54"/>
                  </a:lnTo>
                  <a:lnTo>
                    <a:pt x="31" y="41"/>
                  </a:lnTo>
                  <a:lnTo>
                    <a:pt x="40" y="24"/>
                  </a:lnTo>
                  <a:lnTo>
                    <a:pt x="52" y="0"/>
                  </a:lnTo>
                  <a:lnTo>
                    <a:pt x="63" y="3"/>
                  </a:lnTo>
                  <a:lnTo>
                    <a:pt x="70" y="6"/>
                  </a:lnTo>
                  <a:lnTo>
                    <a:pt x="76" y="8"/>
                  </a:lnTo>
                  <a:lnTo>
                    <a:pt x="83" y="11"/>
                  </a:lnTo>
                  <a:lnTo>
                    <a:pt x="91" y="15"/>
                  </a:lnTo>
                  <a:lnTo>
                    <a:pt x="102" y="20"/>
                  </a:lnTo>
                  <a:lnTo>
                    <a:pt x="119" y="27"/>
                  </a:lnTo>
                  <a:lnTo>
                    <a:pt x="140" y="37"/>
                  </a:lnTo>
                  <a:lnTo>
                    <a:pt x="144" y="44"/>
                  </a:lnTo>
                  <a:lnTo>
                    <a:pt x="146" y="50"/>
                  </a:lnTo>
                  <a:lnTo>
                    <a:pt x="149" y="56"/>
                  </a:lnTo>
                  <a:lnTo>
                    <a:pt x="151" y="61"/>
                  </a:lnTo>
                  <a:lnTo>
                    <a:pt x="154" y="69"/>
                  </a:lnTo>
                  <a:lnTo>
                    <a:pt x="159" y="80"/>
                  </a:lnTo>
                  <a:lnTo>
                    <a:pt x="165" y="95"/>
                  </a:lnTo>
                  <a:lnTo>
                    <a:pt x="173" y="116"/>
                  </a:lnTo>
                  <a:close/>
                </a:path>
              </a:pathLst>
            </a:custGeom>
            <a:solidFill>
              <a:srgbClr val="7075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583" name="Freeform 1287"/>
            <p:cNvSpPr>
              <a:spLocks/>
            </p:cNvSpPr>
            <p:nvPr/>
          </p:nvSpPr>
          <p:spPr bwMode="auto">
            <a:xfrm>
              <a:off x="3387" y="3293"/>
              <a:ext cx="6" cy="9"/>
            </a:xfrm>
            <a:custGeom>
              <a:avLst/>
              <a:gdLst/>
              <a:ahLst/>
              <a:cxnLst>
                <a:cxn ang="0">
                  <a:pos x="142" y="126"/>
                </a:cxn>
                <a:cxn ang="0">
                  <a:pos x="131" y="131"/>
                </a:cxn>
                <a:cxn ang="0">
                  <a:pos x="122" y="135"/>
                </a:cxn>
                <a:cxn ang="0">
                  <a:pos x="115" y="137"/>
                </a:cxn>
                <a:cxn ang="0">
                  <a:pos x="107" y="141"/>
                </a:cxn>
                <a:cxn ang="0">
                  <a:pos x="96" y="145"/>
                </a:cxn>
                <a:cxn ang="0">
                  <a:pos x="81" y="152"/>
                </a:cxn>
                <a:cxn ang="0">
                  <a:pos x="61" y="161"/>
                </a:cxn>
                <a:cxn ang="0">
                  <a:pos x="32" y="175"/>
                </a:cxn>
                <a:cxn ang="0">
                  <a:pos x="29" y="165"/>
                </a:cxn>
                <a:cxn ang="0">
                  <a:pos x="26" y="159"/>
                </a:cxn>
                <a:cxn ang="0">
                  <a:pos x="24" y="153"/>
                </a:cxn>
                <a:cxn ang="0">
                  <a:pos x="22" y="146"/>
                </a:cxn>
                <a:cxn ang="0">
                  <a:pos x="19" y="139"/>
                </a:cxn>
                <a:cxn ang="0">
                  <a:pos x="15" y="128"/>
                </a:cxn>
                <a:cxn ang="0">
                  <a:pos x="8" y="114"/>
                </a:cxn>
                <a:cxn ang="0">
                  <a:pos x="0" y="95"/>
                </a:cxn>
                <a:cxn ang="0">
                  <a:pos x="5" y="84"/>
                </a:cxn>
                <a:cxn ang="0">
                  <a:pos x="9" y="76"/>
                </a:cxn>
                <a:cxn ang="0">
                  <a:pos x="12" y="68"/>
                </a:cxn>
                <a:cxn ang="0">
                  <a:pos x="16" y="61"/>
                </a:cxn>
                <a:cxn ang="0">
                  <a:pos x="20" y="53"/>
                </a:cxn>
                <a:cxn ang="0">
                  <a:pos x="26" y="40"/>
                </a:cxn>
                <a:cxn ang="0">
                  <a:pos x="34" y="23"/>
                </a:cxn>
                <a:cxn ang="0">
                  <a:pos x="45" y="0"/>
                </a:cxn>
                <a:cxn ang="0">
                  <a:pos x="53" y="4"/>
                </a:cxn>
                <a:cxn ang="0">
                  <a:pos x="59" y="8"/>
                </a:cxn>
                <a:cxn ang="0">
                  <a:pos x="63" y="11"/>
                </a:cxn>
                <a:cxn ang="0">
                  <a:pos x="68" y="15"/>
                </a:cxn>
                <a:cxn ang="0">
                  <a:pos x="74" y="19"/>
                </a:cxn>
                <a:cxn ang="0">
                  <a:pos x="83" y="25"/>
                </a:cxn>
                <a:cxn ang="0">
                  <a:pos x="94" y="34"/>
                </a:cxn>
                <a:cxn ang="0">
                  <a:pos x="111" y="46"/>
                </a:cxn>
                <a:cxn ang="0">
                  <a:pos x="115" y="55"/>
                </a:cxn>
                <a:cxn ang="0">
                  <a:pos x="117" y="60"/>
                </a:cxn>
                <a:cxn ang="0">
                  <a:pos x="120" y="65"/>
                </a:cxn>
                <a:cxn ang="0">
                  <a:pos x="122" y="71"/>
                </a:cxn>
                <a:cxn ang="0">
                  <a:pos x="125" y="79"/>
                </a:cxn>
                <a:cxn ang="0">
                  <a:pos x="129" y="89"/>
                </a:cxn>
                <a:cxn ang="0">
                  <a:pos x="135" y="105"/>
                </a:cxn>
                <a:cxn ang="0">
                  <a:pos x="142" y="126"/>
                </a:cxn>
              </a:cxnLst>
              <a:rect l="0" t="0" r="r" b="b"/>
              <a:pathLst>
                <a:path w="142" h="175">
                  <a:moveTo>
                    <a:pt x="142" y="126"/>
                  </a:moveTo>
                  <a:lnTo>
                    <a:pt x="131" y="131"/>
                  </a:lnTo>
                  <a:lnTo>
                    <a:pt x="122" y="135"/>
                  </a:lnTo>
                  <a:lnTo>
                    <a:pt x="115" y="137"/>
                  </a:lnTo>
                  <a:lnTo>
                    <a:pt x="107" y="141"/>
                  </a:lnTo>
                  <a:lnTo>
                    <a:pt x="96" y="145"/>
                  </a:lnTo>
                  <a:lnTo>
                    <a:pt x="81" y="152"/>
                  </a:lnTo>
                  <a:lnTo>
                    <a:pt x="61" y="161"/>
                  </a:lnTo>
                  <a:lnTo>
                    <a:pt x="32" y="175"/>
                  </a:lnTo>
                  <a:lnTo>
                    <a:pt x="29" y="165"/>
                  </a:lnTo>
                  <a:lnTo>
                    <a:pt x="26" y="159"/>
                  </a:lnTo>
                  <a:lnTo>
                    <a:pt x="24" y="153"/>
                  </a:lnTo>
                  <a:lnTo>
                    <a:pt x="22" y="146"/>
                  </a:lnTo>
                  <a:lnTo>
                    <a:pt x="19" y="139"/>
                  </a:lnTo>
                  <a:lnTo>
                    <a:pt x="15" y="128"/>
                  </a:lnTo>
                  <a:lnTo>
                    <a:pt x="8" y="114"/>
                  </a:lnTo>
                  <a:lnTo>
                    <a:pt x="0" y="95"/>
                  </a:lnTo>
                  <a:lnTo>
                    <a:pt x="5" y="84"/>
                  </a:lnTo>
                  <a:lnTo>
                    <a:pt x="9" y="76"/>
                  </a:lnTo>
                  <a:lnTo>
                    <a:pt x="12" y="68"/>
                  </a:lnTo>
                  <a:lnTo>
                    <a:pt x="16" y="61"/>
                  </a:lnTo>
                  <a:lnTo>
                    <a:pt x="20" y="53"/>
                  </a:lnTo>
                  <a:lnTo>
                    <a:pt x="26" y="40"/>
                  </a:lnTo>
                  <a:lnTo>
                    <a:pt x="34" y="23"/>
                  </a:lnTo>
                  <a:lnTo>
                    <a:pt x="45" y="0"/>
                  </a:lnTo>
                  <a:lnTo>
                    <a:pt x="53" y="4"/>
                  </a:lnTo>
                  <a:lnTo>
                    <a:pt x="59" y="8"/>
                  </a:lnTo>
                  <a:lnTo>
                    <a:pt x="63" y="11"/>
                  </a:lnTo>
                  <a:lnTo>
                    <a:pt x="68" y="15"/>
                  </a:lnTo>
                  <a:lnTo>
                    <a:pt x="74" y="19"/>
                  </a:lnTo>
                  <a:lnTo>
                    <a:pt x="83" y="25"/>
                  </a:lnTo>
                  <a:lnTo>
                    <a:pt x="94" y="34"/>
                  </a:lnTo>
                  <a:lnTo>
                    <a:pt x="111" y="46"/>
                  </a:lnTo>
                  <a:lnTo>
                    <a:pt x="115" y="55"/>
                  </a:lnTo>
                  <a:lnTo>
                    <a:pt x="117" y="60"/>
                  </a:lnTo>
                  <a:lnTo>
                    <a:pt x="120" y="65"/>
                  </a:lnTo>
                  <a:lnTo>
                    <a:pt x="122" y="71"/>
                  </a:lnTo>
                  <a:lnTo>
                    <a:pt x="125" y="79"/>
                  </a:lnTo>
                  <a:lnTo>
                    <a:pt x="129" y="89"/>
                  </a:lnTo>
                  <a:lnTo>
                    <a:pt x="135" y="105"/>
                  </a:lnTo>
                  <a:lnTo>
                    <a:pt x="142" y="126"/>
                  </a:lnTo>
                  <a:close/>
                </a:path>
              </a:pathLst>
            </a:custGeom>
            <a:solidFill>
              <a:srgbClr val="8C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584" name="Freeform 1288"/>
            <p:cNvSpPr>
              <a:spLocks/>
            </p:cNvSpPr>
            <p:nvPr/>
          </p:nvSpPr>
          <p:spPr bwMode="auto">
            <a:xfrm>
              <a:off x="3387" y="3293"/>
              <a:ext cx="5" cy="9"/>
            </a:xfrm>
            <a:custGeom>
              <a:avLst/>
              <a:gdLst/>
              <a:ahLst/>
              <a:cxnLst>
                <a:cxn ang="0">
                  <a:pos x="116" y="136"/>
                </a:cxn>
                <a:cxn ang="0">
                  <a:pos x="107" y="139"/>
                </a:cxn>
                <a:cxn ang="0">
                  <a:pos x="101" y="141"/>
                </a:cxn>
                <a:cxn ang="0">
                  <a:pos x="95" y="144"/>
                </a:cxn>
                <a:cxn ang="0">
                  <a:pos x="88" y="146"/>
                </a:cxn>
                <a:cxn ang="0">
                  <a:pos x="80" y="150"/>
                </a:cxn>
                <a:cxn ang="0">
                  <a:pos x="69" y="155"/>
                </a:cxn>
                <a:cxn ang="0">
                  <a:pos x="54" y="162"/>
                </a:cxn>
                <a:cxn ang="0">
                  <a:pos x="32" y="172"/>
                </a:cxn>
                <a:cxn ang="0">
                  <a:pos x="29" y="163"/>
                </a:cxn>
                <a:cxn ang="0">
                  <a:pos x="26" y="156"/>
                </a:cxn>
                <a:cxn ang="0">
                  <a:pos x="24" y="151"/>
                </a:cxn>
                <a:cxn ang="0">
                  <a:pos x="22" y="144"/>
                </a:cxn>
                <a:cxn ang="0">
                  <a:pos x="19" y="136"/>
                </a:cxn>
                <a:cxn ang="0">
                  <a:pos x="15" y="126"/>
                </a:cxn>
                <a:cxn ang="0">
                  <a:pos x="8" y="112"/>
                </a:cxn>
                <a:cxn ang="0">
                  <a:pos x="0" y="93"/>
                </a:cxn>
                <a:cxn ang="0">
                  <a:pos x="5" y="82"/>
                </a:cxn>
                <a:cxn ang="0">
                  <a:pos x="8" y="74"/>
                </a:cxn>
                <a:cxn ang="0">
                  <a:pos x="11" y="67"/>
                </a:cxn>
                <a:cxn ang="0">
                  <a:pos x="14" y="60"/>
                </a:cxn>
                <a:cxn ang="0">
                  <a:pos x="18" y="51"/>
                </a:cxn>
                <a:cxn ang="0">
                  <a:pos x="23" y="39"/>
                </a:cxn>
                <a:cxn ang="0">
                  <a:pos x="31" y="22"/>
                </a:cxn>
                <a:cxn ang="0">
                  <a:pos x="40" y="0"/>
                </a:cxn>
                <a:cxn ang="0">
                  <a:pos x="46" y="5"/>
                </a:cxn>
                <a:cxn ang="0">
                  <a:pos x="50" y="9"/>
                </a:cxn>
                <a:cxn ang="0">
                  <a:pos x="53" y="14"/>
                </a:cxn>
                <a:cxn ang="0">
                  <a:pos x="56" y="18"/>
                </a:cxn>
                <a:cxn ang="0">
                  <a:pos x="60" y="23"/>
                </a:cxn>
                <a:cxn ang="0">
                  <a:pos x="65" y="30"/>
                </a:cxn>
                <a:cxn ang="0">
                  <a:pos x="73" y="41"/>
                </a:cxn>
                <a:cxn ang="0">
                  <a:pos x="83" y="56"/>
                </a:cxn>
                <a:cxn ang="0">
                  <a:pos x="87" y="64"/>
                </a:cxn>
                <a:cxn ang="0">
                  <a:pos x="89" y="69"/>
                </a:cxn>
                <a:cxn ang="0">
                  <a:pos x="92" y="75"/>
                </a:cxn>
                <a:cxn ang="0">
                  <a:pos x="95" y="81"/>
                </a:cxn>
                <a:cxn ang="0">
                  <a:pos x="98" y="88"/>
                </a:cxn>
                <a:cxn ang="0">
                  <a:pos x="102" y="99"/>
                </a:cxn>
                <a:cxn ang="0">
                  <a:pos x="108" y="115"/>
                </a:cxn>
                <a:cxn ang="0">
                  <a:pos x="116" y="136"/>
                </a:cxn>
              </a:cxnLst>
              <a:rect l="0" t="0" r="r" b="b"/>
              <a:pathLst>
                <a:path w="116" h="172">
                  <a:moveTo>
                    <a:pt x="116" y="136"/>
                  </a:moveTo>
                  <a:lnTo>
                    <a:pt x="107" y="139"/>
                  </a:lnTo>
                  <a:lnTo>
                    <a:pt x="101" y="141"/>
                  </a:lnTo>
                  <a:lnTo>
                    <a:pt x="95" y="144"/>
                  </a:lnTo>
                  <a:lnTo>
                    <a:pt x="88" y="146"/>
                  </a:lnTo>
                  <a:lnTo>
                    <a:pt x="80" y="150"/>
                  </a:lnTo>
                  <a:lnTo>
                    <a:pt x="69" y="155"/>
                  </a:lnTo>
                  <a:lnTo>
                    <a:pt x="54" y="162"/>
                  </a:lnTo>
                  <a:lnTo>
                    <a:pt x="32" y="172"/>
                  </a:lnTo>
                  <a:lnTo>
                    <a:pt x="29" y="163"/>
                  </a:lnTo>
                  <a:lnTo>
                    <a:pt x="26" y="156"/>
                  </a:lnTo>
                  <a:lnTo>
                    <a:pt x="24" y="151"/>
                  </a:lnTo>
                  <a:lnTo>
                    <a:pt x="22" y="144"/>
                  </a:lnTo>
                  <a:lnTo>
                    <a:pt x="19" y="136"/>
                  </a:lnTo>
                  <a:lnTo>
                    <a:pt x="15" y="126"/>
                  </a:lnTo>
                  <a:lnTo>
                    <a:pt x="8" y="112"/>
                  </a:lnTo>
                  <a:lnTo>
                    <a:pt x="0" y="93"/>
                  </a:lnTo>
                  <a:lnTo>
                    <a:pt x="5" y="82"/>
                  </a:lnTo>
                  <a:lnTo>
                    <a:pt x="8" y="74"/>
                  </a:lnTo>
                  <a:lnTo>
                    <a:pt x="11" y="67"/>
                  </a:lnTo>
                  <a:lnTo>
                    <a:pt x="14" y="60"/>
                  </a:lnTo>
                  <a:lnTo>
                    <a:pt x="18" y="51"/>
                  </a:lnTo>
                  <a:lnTo>
                    <a:pt x="23" y="39"/>
                  </a:lnTo>
                  <a:lnTo>
                    <a:pt x="31" y="22"/>
                  </a:lnTo>
                  <a:lnTo>
                    <a:pt x="40" y="0"/>
                  </a:lnTo>
                  <a:lnTo>
                    <a:pt x="46" y="5"/>
                  </a:lnTo>
                  <a:lnTo>
                    <a:pt x="50" y="9"/>
                  </a:lnTo>
                  <a:lnTo>
                    <a:pt x="53" y="14"/>
                  </a:lnTo>
                  <a:lnTo>
                    <a:pt x="56" y="18"/>
                  </a:lnTo>
                  <a:lnTo>
                    <a:pt x="60" y="23"/>
                  </a:lnTo>
                  <a:lnTo>
                    <a:pt x="65" y="30"/>
                  </a:lnTo>
                  <a:lnTo>
                    <a:pt x="73" y="41"/>
                  </a:lnTo>
                  <a:lnTo>
                    <a:pt x="83" y="56"/>
                  </a:lnTo>
                  <a:lnTo>
                    <a:pt x="87" y="64"/>
                  </a:lnTo>
                  <a:lnTo>
                    <a:pt x="89" y="69"/>
                  </a:lnTo>
                  <a:lnTo>
                    <a:pt x="92" y="75"/>
                  </a:lnTo>
                  <a:lnTo>
                    <a:pt x="95" y="81"/>
                  </a:lnTo>
                  <a:lnTo>
                    <a:pt x="98" y="88"/>
                  </a:lnTo>
                  <a:lnTo>
                    <a:pt x="102" y="99"/>
                  </a:lnTo>
                  <a:lnTo>
                    <a:pt x="108" y="115"/>
                  </a:lnTo>
                  <a:lnTo>
                    <a:pt x="116" y="136"/>
                  </a:lnTo>
                  <a:close/>
                </a:path>
              </a:pathLst>
            </a:custGeom>
            <a:solidFill>
              <a:srgbClr val="A8B0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585" name="Freeform 1289"/>
            <p:cNvSpPr>
              <a:spLocks/>
            </p:cNvSpPr>
            <p:nvPr/>
          </p:nvSpPr>
          <p:spPr bwMode="auto">
            <a:xfrm>
              <a:off x="3387" y="3293"/>
              <a:ext cx="4" cy="9"/>
            </a:xfrm>
            <a:custGeom>
              <a:avLst/>
              <a:gdLst/>
              <a:ahLst/>
              <a:cxnLst>
                <a:cxn ang="0">
                  <a:pos x="88" y="145"/>
                </a:cxn>
                <a:cxn ang="0">
                  <a:pos x="81" y="147"/>
                </a:cxn>
                <a:cxn ang="0">
                  <a:pos x="77" y="150"/>
                </a:cxn>
                <a:cxn ang="0">
                  <a:pos x="73" y="151"/>
                </a:cxn>
                <a:cxn ang="0">
                  <a:pos x="69" y="153"/>
                </a:cxn>
                <a:cxn ang="0">
                  <a:pos x="64" y="155"/>
                </a:cxn>
                <a:cxn ang="0">
                  <a:pos x="57" y="158"/>
                </a:cxn>
                <a:cxn ang="0">
                  <a:pos x="47" y="163"/>
                </a:cxn>
                <a:cxn ang="0">
                  <a:pos x="32" y="170"/>
                </a:cxn>
                <a:cxn ang="0">
                  <a:pos x="29" y="161"/>
                </a:cxn>
                <a:cxn ang="0">
                  <a:pos x="26" y="154"/>
                </a:cxn>
                <a:cxn ang="0">
                  <a:pos x="24" y="148"/>
                </a:cxn>
                <a:cxn ang="0">
                  <a:pos x="22" y="142"/>
                </a:cxn>
                <a:cxn ang="0">
                  <a:pos x="19" y="134"/>
                </a:cxn>
                <a:cxn ang="0">
                  <a:pos x="15" y="123"/>
                </a:cxn>
                <a:cxn ang="0">
                  <a:pos x="8" y="109"/>
                </a:cxn>
                <a:cxn ang="0">
                  <a:pos x="0" y="89"/>
                </a:cxn>
                <a:cxn ang="0">
                  <a:pos x="4" y="79"/>
                </a:cxn>
                <a:cxn ang="0">
                  <a:pos x="7" y="71"/>
                </a:cxn>
                <a:cxn ang="0">
                  <a:pos x="9" y="65"/>
                </a:cxn>
                <a:cxn ang="0">
                  <a:pos x="12" y="58"/>
                </a:cxn>
                <a:cxn ang="0">
                  <a:pos x="15" y="49"/>
                </a:cxn>
                <a:cxn ang="0">
                  <a:pos x="19" y="38"/>
                </a:cxn>
                <a:cxn ang="0">
                  <a:pos x="26" y="22"/>
                </a:cxn>
                <a:cxn ang="0">
                  <a:pos x="34" y="0"/>
                </a:cxn>
                <a:cxn ang="0">
                  <a:pos x="40" y="11"/>
                </a:cxn>
                <a:cxn ang="0">
                  <a:pos x="43" y="21"/>
                </a:cxn>
                <a:cxn ang="0">
                  <a:pos x="47" y="36"/>
                </a:cxn>
                <a:cxn ang="0">
                  <a:pos x="55" y="65"/>
                </a:cxn>
                <a:cxn ang="0">
                  <a:pos x="59" y="74"/>
                </a:cxn>
                <a:cxn ang="0">
                  <a:pos x="61" y="79"/>
                </a:cxn>
                <a:cxn ang="0">
                  <a:pos x="64" y="84"/>
                </a:cxn>
                <a:cxn ang="0">
                  <a:pos x="66" y="90"/>
                </a:cxn>
                <a:cxn ang="0">
                  <a:pos x="69" y="98"/>
                </a:cxn>
                <a:cxn ang="0">
                  <a:pos x="73" y="108"/>
                </a:cxn>
                <a:cxn ang="0">
                  <a:pos x="79" y="124"/>
                </a:cxn>
                <a:cxn ang="0">
                  <a:pos x="88" y="145"/>
                </a:cxn>
              </a:cxnLst>
              <a:rect l="0" t="0" r="r" b="b"/>
              <a:pathLst>
                <a:path w="88" h="170">
                  <a:moveTo>
                    <a:pt x="88" y="145"/>
                  </a:moveTo>
                  <a:lnTo>
                    <a:pt x="81" y="147"/>
                  </a:lnTo>
                  <a:lnTo>
                    <a:pt x="77" y="150"/>
                  </a:lnTo>
                  <a:lnTo>
                    <a:pt x="73" y="151"/>
                  </a:lnTo>
                  <a:lnTo>
                    <a:pt x="69" y="153"/>
                  </a:lnTo>
                  <a:lnTo>
                    <a:pt x="64" y="155"/>
                  </a:lnTo>
                  <a:lnTo>
                    <a:pt x="57" y="158"/>
                  </a:lnTo>
                  <a:lnTo>
                    <a:pt x="47" y="163"/>
                  </a:lnTo>
                  <a:lnTo>
                    <a:pt x="32" y="170"/>
                  </a:lnTo>
                  <a:lnTo>
                    <a:pt x="29" y="161"/>
                  </a:lnTo>
                  <a:lnTo>
                    <a:pt x="26" y="154"/>
                  </a:lnTo>
                  <a:lnTo>
                    <a:pt x="24" y="148"/>
                  </a:lnTo>
                  <a:lnTo>
                    <a:pt x="22" y="142"/>
                  </a:lnTo>
                  <a:lnTo>
                    <a:pt x="19" y="134"/>
                  </a:lnTo>
                  <a:lnTo>
                    <a:pt x="15" y="123"/>
                  </a:lnTo>
                  <a:lnTo>
                    <a:pt x="8" y="109"/>
                  </a:lnTo>
                  <a:lnTo>
                    <a:pt x="0" y="89"/>
                  </a:lnTo>
                  <a:lnTo>
                    <a:pt x="4" y="79"/>
                  </a:lnTo>
                  <a:lnTo>
                    <a:pt x="7" y="71"/>
                  </a:lnTo>
                  <a:lnTo>
                    <a:pt x="9" y="65"/>
                  </a:lnTo>
                  <a:lnTo>
                    <a:pt x="12" y="58"/>
                  </a:lnTo>
                  <a:lnTo>
                    <a:pt x="15" y="49"/>
                  </a:lnTo>
                  <a:lnTo>
                    <a:pt x="19" y="38"/>
                  </a:lnTo>
                  <a:lnTo>
                    <a:pt x="26" y="22"/>
                  </a:lnTo>
                  <a:lnTo>
                    <a:pt x="34" y="0"/>
                  </a:lnTo>
                  <a:lnTo>
                    <a:pt x="40" y="11"/>
                  </a:lnTo>
                  <a:lnTo>
                    <a:pt x="43" y="21"/>
                  </a:lnTo>
                  <a:lnTo>
                    <a:pt x="47" y="36"/>
                  </a:lnTo>
                  <a:lnTo>
                    <a:pt x="55" y="65"/>
                  </a:lnTo>
                  <a:lnTo>
                    <a:pt x="59" y="74"/>
                  </a:lnTo>
                  <a:lnTo>
                    <a:pt x="61" y="79"/>
                  </a:lnTo>
                  <a:lnTo>
                    <a:pt x="64" y="84"/>
                  </a:lnTo>
                  <a:lnTo>
                    <a:pt x="66" y="90"/>
                  </a:lnTo>
                  <a:lnTo>
                    <a:pt x="69" y="98"/>
                  </a:lnTo>
                  <a:lnTo>
                    <a:pt x="73" y="108"/>
                  </a:lnTo>
                  <a:lnTo>
                    <a:pt x="79" y="124"/>
                  </a:lnTo>
                  <a:lnTo>
                    <a:pt x="88" y="145"/>
                  </a:lnTo>
                  <a:close/>
                </a:path>
              </a:pathLst>
            </a:custGeom>
            <a:solidFill>
              <a:srgbClr val="C4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586" name="Freeform 1290"/>
            <p:cNvSpPr>
              <a:spLocks/>
            </p:cNvSpPr>
            <p:nvPr/>
          </p:nvSpPr>
          <p:spPr bwMode="auto">
            <a:xfrm>
              <a:off x="3388" y="3293"/>
              <a:ext cx="2" cy="9"/>
            </a:xfrm>
            <a:custGeom>
              <a:avLst/>
              <a:gdLst/>
              <a:ahLst/>
              <a:cxnLst>
                <a:cxn ang="0">
                  <a:pos x="59" y="155"/>
                </a:cxn>
                <a:cxn ang="0">
                  <a:pos x="33" y="167"/>
                </a:cxn>
                <a:cxn ang="0">
                  <a:pos x="0" y="87"/>
                </a:cxn>
                <a:cxn ang="0">
                  <a:pos x="29" y="0"/>
                </a:cxn>
                <a:cxn ang="0">
                  <a:pos x="26" y="76"/>
                </a:cxn>
                <a:cxn ang="0">
                  <a:pos x="59" y="155"/>
                </a:cxn>
              </a:cxnLst>
              <a:rect l="0" t="0" r="r" b="b"/>
              <a:pathLst>
                <a:path w="59" h="167">
                  <a:moveTo>
                    <a:pt x="59" y="155"/>
                  </a:moveTo>
                  <a:lnTo>
                    <a:pt x="33" y="167"/>
                  </a:lnTo>
                  <a:lnTo>
                    <a:pt x="0" y="87"/>
                  </a:lnTo>
                  <a:lnTo>
                    <a:pt x="29" y="0"/>
                  </a:lnTo>
                  <a:lnTo>
                    <a:pt x="26" y="76"/>
                  </a:lnTo>
                  <a:lnTo>
                    <a:pt x="59" y="155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587" name="Freeform 1291"/>
            <p:cNvSpPr>
              <a:spLocks/>
            </p:cNvSpPr>
            <p:nvPr/>
          </p:nvSpPr>
          <p:spPr bwMode="auto">
            <a:xfrm>
              <a:off x="3386" y="3294"/>
              <a:ext cx="8" cy="4"/>
            </a:xfrm>
            <a:custGeom>
              <a:avLst/>
              <a:gdLst/>
              <a:ahLst/>
              <a:cxnLst>
                <a:cxn ang="0">
                  <a:pos x="170" y="4"/>
                </a:cxn>
                <a:cxn ang="0">
                  <a:pos x="168" y="0"/>
                </a:cxn>
                <a:cxn ang="0">
                  <a:pos x="0" y="73"/>
                </a:cxn>
                <a:cxn ang="0">
                  <a:pos x="4" y="81"/>
                </a:cxn>
                <a:cxn ang="0">
                  <a:pos x="172" y="8"/>
                </a:cxn>
                <a:cxn ang="0">
                  <a:pos x="170" y="4"/>
                </a:cxn>
              </a:cxnLst>
              <a:rect l="0" t="0" r="r" b="b"/>
              <a:pathLst>
                <a:path w="172" h="81">
                  <a:moveTo>
                    <a:pt x="170" y="4"/>
                  </a:moveTo>
                  <a:lnTo>
                    <a:pt x="168" y="0"/>
                  </a:lnTo>
                  <a:lnTo>
                    <a:pt x="0" y="73"/>
                  </a:lnTo>
                  <a:lnTo>
                    <a:pt x="4" y="81"/>
                  </a:lnTo>
                  <a:lnTo>
                    <a:pt x="172" y="8"/>
                  </a:lnTo>
                  <a:lnTo>
                    <a:pt x="170" y="4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588" name="Freeform 1292"/>
            <p:cNvSpPr>
              <a:spLocks/>
            </p:cNvSpPr>
            <p:nvPr/>
          </p:nvSpPr>
          <p:spPr bwMode="auto">
            <a:xfrm>
              <a:off x="3432" y="3432"/>
              <a:ext cx="10" cy="6"/>
            </a:xfrm>
            <a:custGeom>
              <a:avLst/>
              <a:gdLst/>
              <a:ahLst/>
              <a:cxnLst>
                <a:cxn ang="0">
                  <a:pos x="216" y="12"/>
                </a:cxn>
                <a:cxn ang="0">
                  <a:pos x="4" y="103"/>
                </a:cxn>
                <a:cxn ang="0">
                  <a:pos x="0" y="93"/>
                </a:cxn>
                <a:cxn ang="0">
                  <a:pos x="211" y="0"/>
                </a:cxn>
                <a:cxn ang="0">
                  <a:pos x="216" y="12"/>
                </a:cxn>
              </a:cxnLst>
              <a:rect l="0" t="0" r="r" b="b"/>
              <a:pathLst>
                <a:path w="216" h="103">
                  <a:moveTo>
                    <a:pt x="216" y="12"/>
                  </a:moveTo>
                  <a:lnTo>
                    <a:pt x="4" y="103"/>
                  </a:lnTo>
                  <a:lnTo>
                    <a:pt x="0" y="93"/>
                  </a:lnTo>
                  <a:lnTo>
                    <a:pt x="211" y="0"/>
                  </a:lnTo>
                  <a:lnTo>
                    <a:pt x="216" y="12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589" name="Freeform 1293"/>
            <p:cNvSpPr>
              <a:spLocks/>
            </p:cNvSpPr>
            <p:nvPr/>
          </p:nvSpPr>
          <p:spPr bwMode="auto">
            <a:xfrm>
              <a:off x="3432" y="3433"/>
              <a:ext cx="11" cy="16"/>
            </a:xfrm>
            <a:custGeom>
              <a:avLst/>
              <a:gdLst/>
              <a:ahLst/>
              <a:cxnLst>
                <a:cxn ang="0">
                  <a:pos x="207" y="296"/>
                </a:cxn>
                <a:cxn ang="0">
                  <a:pos x="219" y="286"/>
                </a:cxn>
                <a:cxn ang="0">
                  <a:pos x="232" y="267"/>
                </a:cxn>
                <a:cxn ang="0">
                  <a:pos x="242" y="241"/>
                </a:cxn>
                <a:cxn ang="0">
                  <a:pos x="248" y="206"/>
                </a:cxn>
                <a:cxn ang="0">
                  <a:pos x="250" y="165"/>
                </a:cxn>
                <a:cxn ang="0">
                  <a:pos x="245" y="116"/>
                </a:cxn>
                <a:cxn ang="0">
                  <a:pos x="233" y="62"/>
                </a:cxn>
                <a:cxn ang="0">
                  <a:pos x="211" y="0"/>
                </a:cxn>
                <a:cxn ang="0">
                  <a:pos x="198" y="6"/>
                </a:cxn>
                <a:cxn ang="0">
                  <a:pos x="185" y="12"/>
                </a:cxn>
                <a:cxn ang="0">
                  <a:pos x="171" y="17"/>
                </a:cxn>
                <a:cxn ang="0">
                  <a:pos x="158" y="24"/>
                </a:cxn>
                <a:cxn ang="0">
                  <a:pos x="145" y="29"/>
                </a:cxn>
                <a:cxn ang="0">
                  <a:pos x="132" y="35"/>
                </a:cxn>
                <a:cxn ang="0">
                  <a:pos x="118" y="41"/>
                </a:cxn>
                <a:cxn ang="0">
                  <a:pos x="106" y="46"/>
                </a:cxn>
                <a:cxn ang="0">
                  <a:pos x="93" y="52"/>
                </a:cxn>
                <a:cxn ang="0">
                  <a:pos x="80" y="57"/>
                </a:cxn>
                <a:cxn ang="0">
                  <a:pos x="66" y="64"/>
                </a:cxn>
                <a:cxn ang="0">
                  <a:pos x="53" y="69"/>
                </a:cxn>
                <a:cxn ang="0">
                  <a:pos x="40" y="75"/>
                </a:cxn>
                <a:cxn ang="0">
                  <a:pos x="27" y="81"/>
                </a:cxn>
                <a:cxn ang="0">
                  <a:pos x="13" y="87"/>
                </a:cxn>
                <a:cxn ang="0">
                  <a:pos x="0" y="92"/>
                </a:cxn>
                <a:cxn ang="0">
                  <a:pos x="13" y="123"/>
                </a:cxn>
                <a:cxn ang="0">
                  <a:pos x="28" y="150"/>
                </a:cxn>
                <a:cxn ang="0">
                  <a:pos x="42" y="175"/>
                </a:cxn>
                <a:cxn ang="0">
                  <a:pos x="57" y="198"/>
                </a:cxn>
                <a:cxn ang="0">
                  <a:pos x="73" y="218"/>
                </a:cxn>
                <a:cxn ang="0">
                  <a:pos x="87" y="236"/>
                </a:cxn>
                <a:cxn ang="0">
                  <a:pos x="102" y="250"/>
                </a:cxn>
                <a:cxn ang="0">
                  <a:pos x="117" y="263"/>
                </a:cxn>
                <a:cxn ang="0">
                  <a:pos x="132" y="274"/>
                </a:cxn>
                <a:cxn ang="0">
                  <a:pos x="145" y="283"/>
                </a:cxn>
                <a:cxn ang="0">
                  <a:pos x="158" y="289"/>
                </a:cxn>
                <a:cxn ang="0">
                  <a:pos x="170" y="294"/>
                </a:cxn>
                <a:cxn ang="0">
                  <a:pos x="182" y="297"/>
                </a:cxn>
                <a:cxn ang="0">
                  <a:pos x="192" y="298"/>
                </a:cxn>
                <a:cxn ang="0">
                  <a:pos x="200" y="298"/>
                </a:cxn>
                <a:cxn ang="0">
                  <a:pos x="207" y="296"/>
                </a:cxn>
              </a:cxnLst>
              <a:rect l="0" t="0" r="r" b="b"/>
              <a:pathLst>
                <a:path w="250" h="298">
                  <a:moveTo>
                    <a:pt x="207" y="296"/>
                  </a:moveTo>
                  <a:lnTo>
                    <a:pt x="219" y="286"/>
                  </a:lnTo>
                  <a:lnTo>
                    <a:pt x="232" y="267"/>
                  </a:lnTo>
                  <a:lnTo>
                    <a:pt x="242" y="241"/>
                  </a:lnTo>
                  <a:lnTo>
                    <a:pt x="248" y="206"/>
                  </a:lnTo>
                  <a:lnTo>
                    <a:pt x="250" y="165"/>
                  </a:lnTo>
                  <a:lnTo>
                    <a:pt x="245" y="116"/>
                  </a:lnTo>
                  <a:lnTo>
                    <a:pt x="233" y="62"/>
                  </a:lnTo>
                  <a:lnTo>
                    <a:pt x="211" y="0"/>
                  </a:lnTo>
                  <a:lnTo>
                    <a:pt x="198" y="6"/>
                  </a:lnTo>
                  <a:lnTo>
                    <a:pt x="185" y="12"/>
                  </a:lnTo>
                  <a:lnTo>
                    <a:pt x="171" y="17"/>
                  </a:lnTo>
                  <a:lnTo>
                    <a:pt x="158" y="24"/>
                  </a:lnTo>
                  <a:lnTo>
                    <a:pt x="145" y="29"/>
                  </a:lnTo>
                  <a:lnTo>
                    <a:pt x="132" y="35"/>
                  </a:lnTo>
                  <a:lnTo>
                    <a:pt x="118" y="41"/>
                  </a:lnTo>
                  <a:lnTo>
                    <a:pt x="106" y="46"/>
                  </a:lnTo>
                  <a:lnTo>
                    <a:pt x="93" y="52"/>
                  </a:lnTo>
                  <a:lnTo>
                    <a:pt x="80" y="57"/>
                  </a:lnTo>
                  <a:lnTo>
                    <a:pt x="66" y="64"/>
                  </a:lnTo>
                  <a:lnTo>
                    <a:pt x="53" y="69"/>
                  </a:lnTo>
                  <a:lnTo>
                    <a:pt x="40" y="75"/>
                  </a:lnTo>
                  <a:lnTo>
                    <a:pt x="27" y="81"/>
                  </a:lnTo>
                  <a:lnTo>
                    <a:pt x="13" y="87"/>
                  </a:lnTo>
                  <a:lnTo>
                    <a:pt x="0" y="92"/>
                  </a:lnTo>
                  <a:lnTo>
                    <a:pt x="13" y="123"/>
                  </a:lnTo>
                  <a:lnTo>
                    <a:pt x="28" y="150"/>
                  </a:lnTo>
                  <a:lnTo>
                    <a:pt x="42" y="175"/>
                  </a:lnTo>
                  <a:lnTo>
                    <a:pt x="57" y="198"/>
                  </a:lnTo>
                  <a:lnTo>
                    <a:pt x="73" y="218"/>
                  </a:lnTo>
                  <a:lnTo>
                    <a:pt x="87" y="236"/>
                  </a:lnTo>
                  <a:lnTo>
                    <a:pt x="102" y="250"/>
                  </a:lnTo>
                  <a:lnTo>
                    <a:pt x="117" y="263"/>
                  </a:lnTo>
                  <a:lnTo>
                    <a:pt x="132" y="274"/>
                  </a:lnTo>
                  <a:lnTo>
                    <a:pt x="145" y="283"/>
                  </a:lnTo>
                  <a:lnTo>
                    <a:pt x="158" y="289"/>
                  </a:lnTo>
                  <a:lnTo>
                    <a:pt x="170" y="294"/>
                  </a:lnTo>
                  <a:lnTo>
                    <a:pt x="182" y="297"/>
                  </a:lnTo>
                  <a:lnTo>
                    <a:pt x="192" y="298"/>
                  </a:lnTo>
                  <a:lnTo>
                    <a:pt x="200" y="298"/>
                  </a:lnTo>
                  <a:lnTo>
                    <a:pt x="207" y="296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590" name="Freeform 1294"/>
            <p:cNvSpPr>
              <a:spLocks/>
            </p:cNvSpPr>
            <p:nvPr/>
          </p:nvSpPr>
          <p:spPr bwMode="auto">
            <a:xfrm>
              <a:off x="3432" y="3433"/>
              <a:ext cx="10" cy="16"/>
            </a:xfrm>
            <a:custGeom>
              <a:avLst/>
              <a:gdLst/>
              <a:ahLst/>
              <a:cxnLst>
                <a:cxn ang="0">
                  <a:pos x="199" y="285"/>
                </a:cxn>
                <a:cxn ang="0">
                  <a:pos x="209" y="276"/>
                </a:cxn>
                <a:cxn ang="0">
                  <a:pos x="217" y="259"/>
                </a:cxn>
                <a:cxn ang="0">
                  <a:pos x="224" y="234"/>
                </a:cxn>
                <a:cxn ang="0">
                  <a:pos x="226" y="202"/>
                </a:cxn>
                <a:cxn ang="0">
                  <a:pos x="223" y="162"/>
                </a:cxn>
                <a:cxn ang="0">
                  <a:pos x="214" y="115"/>
                </a:cxn>
                <a:cxn ang="0">
                  <a:pos x="200" y="61"/>
                </a:cxn>
                <a:cxn ang="0">
                  <a:pos x="178" y="0"/>
                </a:cxn>
                <a:cxn ang="0">
                  <a:pos x="166" y="5"/>
                </a:cxn>
                <a:cxn ang="0">
                  <a:pos x="155" y="10"/>
                </a:cxn>
                <a:cxn ang="0">
                  <a:pos x="144" y="15"/>
                </a:cxn>
                <a:cxn ang="0">
                  <a:pos x="134" y="20"/>
                </a:cxn>
                <a:cxn ang="0">
                  <a:pos x="123" y="24"/>
                </a:cxn>
                <a:cxn ang="0">
                  <a:pos x="111" y="30"/>
                </a:cxn>
                <a:cxn ang="0">
                  <a:pos x="100" y="34"/>
                </a:cxn>
                <a:cxn ang="0">
                  <a:pos x="89" y="39"/>
                </a:cxn>
                <a:cxn ang="0">
                  <a:pos x="78" y="44"/>
                </a:cxn>
                <a:cxn ang="0">
                  <a:pos x="67" y="49"/>
                </a:cxn>
                <a:cxn ang="0">
                  <a:pos x="55" y="54"/>
                </a:cxn>
                <a:cxn ang="0">
                  <a:pos x="45" y="58"/>
                </a:cxn>
                <a:cxn ang="0">
                  <a:pos x="34" y="63"/>
                </a:cxn>
                <a:cxn ang="0">
                  <a:pos x="23" y="69"/>
                </a:cxn>
                <a:cxn ang="0">
                  <a:pos x="11" y="73"/>
                </a:cxn>
                <a:cxn ang="0">
                  <a:pos x="0" y="78"/>
                </a:cxn>
                <a:cxn ang="0">
                  <a:pos x="13" y="109"/>
                </a:cxn>
                <a:cxn ang="0">
                  <a:pos x="28" y="136"/>
                </a:cxn>
                <a:cxn ang="0">
                  <a:pos x="42" y="161"/>
                </a:cxn>
                <a:cxn ang="0">
                  <a:pos x="56" y="184"/>
                </a:cxn>
                <a:cxn ang="0">
                  <a:pos x="72" y="204"/>
                </a:cxn>
                <a:cxn ang="0">
                  <a:pos x="86" y="221"/>
                </a:cxn>
                <a:cxn ang="0">
                  <a:pos x="101" y="236"/>
                </a:cxn>
                <a:cxn ang="0">
                  <a:pos x="115" y="250"/>
                </a:cxn>
                <a:cxn ang="0">
                  <a:pos x="129" y="260"/>
                </a:cxn>
                <a:cxn ang="0">
                  <a:pos x="142" y="270"/>
                </a:cxn>
                <a:cxn ang="0">
                  <a:pos x="155" y="276"/>
                </a:cxn>
                <a:cxn ang="0">
                  <a:pos x="166" y="282"/>
                </a:cxn>
                <a:cxn ang="0">
                  <a:pos x="177" y="285"/>
                </a:cxn>
                <a:cxn ang="0">
                  <a:pos x="186" y="287"/>
                </a:cxn>
                <a:cxn ang="0">
                  <a:pos x="193" y="287"/>
                </a:cxn>
                <a:cxn ang="0">
                  <a:pos x="199" y="285"/>
                </a:cxn>
              </a:cxnLst>
              <a:rect l="0" t="0" r="r" b="b"/>
              <a:pathLst>
                <a:path w="226" h="287">
                  <a:moveTo>
                    <a:pt x="199" y="285"/>
                  </a:moveTo>
                  <a:lnTo>
                    <a:pt x="209" y="276"/>
                  </a:lnTo>
                  <a:lnTo>
                    <a:pt x="217" y="259"/>
                  </a:lnTo>
                  <a:lnTo>
                    <a:pt x="224" y="234"/>
                  </a:lnTo>
                  <a:lnTo>
                    <a:pt x="226" y="202"/>
                  </a:lnTo>
                  <a:lnTo>
                    <a:pt x="223" y="162"/>
                  </a:lnTo>
                  <a:lnTo>
                    <a:pt x="214" y="115"/>
                  </a:lnTo>
                  <a:lnTo>
                    <a:pt x="200" y="61"/>
                  </a:lnTo>
                  <a:lnTo>
                    <a:pt x="178" y="0"/>
                  </a:lnTo>
                  <a:lnTo>
                    <a:pt x="166" y="5"/>
                  </a:lnTo>
                  <a:lnTo>
                    <a:pt x="155" y="10"/>
                  </a:lnTo>
                  <a:lnTo>
                    <a:pt x="144" y="15"/>
                  </a:lnTo>
                  <a:lnTo>
                    <a:pt x="134" y="20"/>
                  </a:lnTo>
                  <a:lnTo>
                    <a:pt x="123" y="24"/>
                  </a:lnTo>
                  <a:lnTo>
                    <a:pt x="111" y="30"/>
                  </a:lnTo>
                  <a:lnTo>
                    <a:pt x="100" y="34"/>
                  </a:lnTo>
                  <a:lnTo>
                    <a:pt x="89" y="39"/>
                  </a:lnTo>
                  <a:lnTo>
                    <a:pt x="78" y="44"/>
                  </a:lnTo>
                  <a:lnTo>
                    <a:pt x="67" y="49"/>
                  </a:lnTo>
                  <a:lnTo>
                    <a:pt x="55" y="54"/>
                  </a:lnTo>
                  <a:lnTo>
                    <a:pt x="45" y="58"/>
                  </a:lnTo>
                  <a:lnTo>
                    <a:pt x="34" y="63"/>
                  </a:lnTo>
                  <a:lnTo>
                    <a:pt x="23" y="69"/>
                  </a:lnTo>
                  <a:lnTo>
                    <a:pt x="11" y="73"/>
                  </a:lnTo>
                  <a:lnTo>
                    <a:pt x="0" y="78"/>
                  </a:lnTo>
                  <a:lnTo>
                    <a:pt x="13" y="109"/>
                  </a:lnTo>
                  <a:lnTo>
                    <a:pt x="28" y="136"/>
                  </a:lnTo>
                  <a:lnTo>
                    <a:pt x="42" y="161"/>
                  </a:lnTo>
                  <a:lnTo>
                    <a:pt x="56" y="184"/>
                  </a:lnTo>
                  <a:lnTo>
                    <a:pt x="72" y="204"/>
                  </a:lnTo>
                  <a:lnTo>
                    <a:pt x="86" y="221"/>
                  </a:lnTo>
                  <a:lnTo>
                    <a:pt x="101" y="236"/>
                  </a:lnTo>
                  <a:lnTo>
                    <a:pt x="115" y="250"/>
                  </a:lnTo>
                  <a:lnTo>
                    <a:pt x="129" y="260"/>
                  </a:lnTo>
                  <a:lnTo>
                    <a:pt x="142" y="270"/>
                  </a:lnTo>
                  <a:lnTo>
                    <a:pt x="155" y="276"/>
                  </a:lnTo>
                  <a:lnTo>
                    <a:pt x="166" y="282"/>
                  </a:lnTo>
                  <a:lnTo>
                    <a:pt x="177" y="285"/>
                  </a:lnTo>
                  <a:lnTo>
                    <a:pt x="186" y="287"/>
                  </a:lnTo>
                  <a:lnTo>
                    <a:pt x="193" y="287"/>
                  </a:lnTo>
                  <a:lnTo>
                    <a:pt x="199" y="285"/>
                  </a:lnTo>
                  <a:close/>
                </a:path>
              </a:pathLst>
            </a:custGeom>
            <a:solidFill>
              <a:srgbClr val="2B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591" name="Freeform 1295"/>
            <p:cNvSpPr>
              <a:spLocks/>
            </p:cNvSpPr>
            <p:nvPr/>
          </p:nvSpPr>
          <p:spPr bwMode="auto">
            <a:xfrm>
              <a:off x="3433" y="3434"/>
              <a:ext cx="9" cy="15"/>
            </a:xfrm>
            <a:custGeom>
              <a:avLst/>
              <a:gdLst/>
              <a:ahLst/>
              <a:cxnLst>
                <a:cxn ang="0">
                  <a:pos x="189" y="273"/>
                </a:cxn>
                <a:cxn ang="0">
                  <a:pos x="196" y="265"/>
                </a:cxn>
                <a:cxn ang="0">
                  <a:pos x="201" y="251"/>
                </a:cxn>
                <a:cxn ang="0">
                  <a:pos x="202" y="227"/>
                </a:cxn>
                <a:cxn ang="0">
                  <a:pos x="200" y="197"/>
                </a:cxn>
                <a:cxn ang="0">
                  <a:pos x="193" y="159"/>
                </a:cxn>
                <a:cxn ang="0">
                  <a:pos x="182" y="114"/>
                </a:cxn>
                <a:cxn ang="0">
                  <a:pos x="165" y="60"/>
                </a:cxn>
                <a:cxn ang="0">
                  <a:pos x="142" y="0"/>
                </a:cxn>
                <a:cxn ang="0">
                  <a:pos x="125" y="7"/>
                </a:cxn>
                <a:cxn ang="0">
                  <a:pos x="107" y="14"/>
                </a:cxn>
                <a:cxn ang="0">
                  <a:pos x="89" y="23"/>
                </a:cxn>
                <a:cxn ang="0">
                  <a:pos x="72" y="30"/>
                </a:cxn>
                <a:cxn ang="0">
                  <a:pos x="53" y="39"/>
                </a:cxn>
                <a:cxn ang="0">
                  <a:pos x="36" y="46"/>
                </a:cxn>
                <a:cxn ang="0">
                  <a:pos x="18" y="54"/>
                </a:cxn>
                <a:cxn ang="0">
                  <a:pos x="0" y="62"/>
                </a:cxn>
                <a:cxn ang="0">
                  <a:pos x="14" y="92"/>
                </a:cxn>
                <a:cxn ang="0">
                  <a:pos x="28" y="120"/>
                </a:cxn>
                <a:cxn ang="0">
                  <a:pos x="41" y="145"/>
                </a:cxn>
                <a:cxn ang="0">
                  <a:pos x="57" y="168"/>
                </a:cxn>
                <a:cxn ang="0">
                  <a:pos x="71" y="188"/>
                </a:cxn>
                <a:cxn ang="0">
                  <a:pos x="85" y="206"/>
                </a:cxn>
                <a:cxn ang="0">
                  <a:pos x="98" y="221"/>
                </a:cxn>
                <a:cxn ang="0">
                  <a:pos x="113" y="235"/>
                </a:cxn>
                <a:cxn ang="0">
                  <a:pos x="126" y="246"/>
                </a:cxn>
                <a:cxn ang="0">
                  <a:pos x="138" y="256"/>
                </a:cxn>
                <a:cxn ang="0">
                  <a:pos x="149" y="262"/>
                </a:cxn>
                <a:cxn ang="0">
                  <a:pos x="160" y="268"/>
                </a:cxn>
                <a:cxn ang="0">
                  <a:pos x="170" y="272"/>
                </a:cxn>
                <a:cxn ang="0">
                  <a:pos x="178" y="274"/>
                </a:cxn>
                <a:cxn ang="0">
                  <a:pos x="184" y="274"/>
                </a:cxn>
                <a:cxn ang="0">
                  <a:pos x="189" y="273"/>
                </a:cxn>
              </a:cxnLst>
              <a:rect l="0" t="0" r="r" b="b"/>
              <a:pathLst>
                <a:path w="202" h="274">
                  <a:moveTo>
                    <a:pt x="189" y="273"/>
                  </a:moveTo>
                  <a:lnTo>
                    <a:pt x="196" y="265"/>
                  </a:lnTo>
                  <a:lnTo>
                    <a:pt x="201" y="251"/>
                  </a:lnTo>
                  <a:lnTo>
                    <a:pt x="202" y="227"/>
                  </a:lnTo>
                  <a:lnTo>
                    <a:pt x="200" y="197"/>
                  </a:lnTo>
                  <a:lnTo>
                    <a:pt x="193" y="159"/>
                  </a:lnTo>
                  <a:lnTo>
                    <a:pt x="182" y="114"/>
                  </a:lnTo>
                  <a:lnTo>
                    <a:pt x="165" y="60"/>
                  </a:lnTo>
                  <a:lnTo>
                    <a:pt x="142" y="0"/>
                  </a:lnTo>
                  <a:lnTo>
                    <a:pt x="125" y="7"/>
                  </a:lnTo>
                  <a:lnTo>
                    <a:pt x="107" y="14"/>
                  </a:lnTo>
                  <a:lnTo>
                    <a:pt x="89" y="23"/>
                  </a:lnTo>
                  <a:lnTo>
                    <a:pt x="72" y="30"/>
                  </a:lnTo>
                  <a:lnTo>
                    <a:pt x="53" y="39"/>
                  </a:lnTo>
                  <a:lnTo>
                    <a:pt x="36" y="46"/>
                  </a:lnTo>
                  <a:lnTo>
                    <a:pt x="18" y="54"/>
                  </a:lnTo>
                  <a:lnTo>
                    <a:pt x="0" y="62"/>
                  </a:lnTo>
                  <a:lnTo>
                    <a:pt x="14" y="92"/>
                  </a:lnTo>
                  <a:lnTo>
                    <a:pt x="28" y="120"/>
                  </a:lnTo>
                  <a:lnTo>
                    <a:pt x="41" y="145"/>
                  </a:lnTo>
                  <a:lnTo>
                    <a:pt x="57" y="168"/>
                  </a:lnTo>
                  <a:lnTo>
                    <a:pt x="71" y="188"/>
                  </a:lnTo>
                  <a:lnTo>
                    <a:pt x="85" y="206"/>
                  </a:lnTo>
                  <a:lnTo>
                    <a:pt x="98" y="221"/>
                  </a:lnTo>
                  <a:lnTo>
                    <a:pt x="113" y="235"/>
                  </a:lnTo>
                  <a:lnTo>
                    <a:pt x="126" y="246"/>
                  </a:lnTo>
                  <a:lnTo>
                    <a:pt x="138" y="256"/>
                  </a:lnTo>
                  <a:lnTo>
                    <a:pt x="149" y="262"/>
                  </a:lnTo>
                  <a:lnTo>
                    <a:pt x="160" y="268"/>
                  </a:lnTo>
                  <a:lnTo>
                    <a:pt x="170" y="272"/>
                  </a:lnTo>
                  <a:lnTo>
                    <a:pt x="178" y="274"/>
                  </a:lnTo>
                  <a:lnTo>
                    <a:pt x="184" y="274"/>
                  </a:lnTo>
                  <a:lnTo>
                    <a:pt x="189" y="273"/>
                  </a:lnTo>
                  <a:close/>
                </a:path>
              </a:pathLst>
            </a:custGeom>
            <a:solidFill>
              <a:srgbClr val="47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592" name="Freeform 1296"/>
            <p:cNvSpPr>
              <a:spLocks/>
            </p:cNvSpPr>
            <p:nvPr/>
          </p:nvSpPr>
          <p:spPr bwMode="auto">
            <a:xfrm>
              <a:off x="3433" y="3435"/>
              <a:ext cx="9" cy="14"/>
            </a:xfrm>
            <a:custGeom>
              <a:avLst/>
              <a:gdLst/>
              <a:ahLst/>
              <a:cxnLst>
                <a:cxn ang="0">
                  <a:pos x="180" y="263"/>
                </a:cxn>
                <a:cxn ang="0">
                  <a:pos x="185" y="256"/>
                </a:cxn>
                <a:cxn ang="0">
                  <a:pos x="186" y="243"/>
                </a:cxn>
                <a:cxn ang="0">
                  <a:pos x="183" y="222"/>
                </a:cxn>
                <a:cxn ang="0">
                  <a:pos x="177" y="193"/>
                </a:cxn>
                <a:cxn ang="0">
                  <a:pos x="166" y="157"/>
                </a:cxn>
                <a:cxn ang="0">
                  <a:pos x="151" y="113"/>
                </a:cxn>
                <a:cxn ang="0">
                  <a:pos x="131" y="60"/>
                </a:cxn>
                <a:cxn ang="0">
                  <a:pos x="108" y="0"/>
                </a:cxn>
                <a:cxn ang="0">
                  <a:pos x="94" y="7"/>
                </a:cxn>
                <a:cxn ang="0">
                  <a:pos x="80" y="13"/>
                </a:cxn>
                <a:cxn ang="0">
                  <a:pos x="67" y="18"/>
                </a:cxn>
                <a:cxn ang="0">
                  <a:pos x="54" y="24"/>
                </a:cxn>
                <a:cxn ang="0">
                  <a:pos x="40" y="30"/>
                </a:cxn>
                <a:cxn ang="0">
                  <a:pos x="27" y="36"/>
                </a:cxn>
                <a:cxn ang="0">
                  <a:pos x="13" y="41"/>
                </a:cxn>
                <a:cxn ang="0">
                  <a:pos x="0" y="48"/>
                </a:cxn>
                <a:cxn ang="0">
                  <a:pos x="13" y="78"/>
                </a:cxn>
                <a:cxn ang="0">
                  <a:pos x="26" y="106"/>
                </a:cxn>
                <a:cxn ang="0">
                  <a:pos x="40" y="131"/>
                </a:cxn>
                <a:cxn ang="0">
                  <a:pos x="55" y="154"/>
                </a:cxn>
                <a:cxn ang="0">
                  <a:pos x="69" y="174"/>
                </a:cxn>
                <a:cxn ang="0">
                  <a:pos x="83" y="192"/>
                </a:cxn>
                <a:cxn ang="0">
                  <a:pos x="96" y="208"/>
                </a:cxn>
                <a:cxn ang="0">
                  <a:pos x="110" y="222"/>
                </a:cxn>
                <a:cxn ang="0">
                  <a:pos x="122" y="233"/>
                </a:cxn>
                <a:cxn ang="0">
                  <a:pos x="134" y="243"/>
                </a:cxn>
                <a:cxn ang="0">
                  <a:pos x="145" y="250"/>
                </a:cxn>
                <a:cxn ang="0">
                  <a:pos x="155" y="256"/>
                </a:cxn>
                <a:cxn ang="0">
                  <a:pos x="164" y="261"/>
                </a:cxn>
                <a:cxn ang="0">
                  <a:pos x="171" y="263"/>
                </a:cxn>
                <a:cxn ang="0">
                  <a:pos x="176" y="264"/>
                </a:cxn>
                <a:cxn ang="0">
                  <a:pos x="180" y="263"/>
                </a:cxn>
              </a:cxnLst>
              <a:rect l="0" t="0" r="r" b="b"/>
              <a:pathLst>
                <a:path w="186" h="264">
                  <a:moveTo>
                    <a:pt x="180" y="263"/>
                  </a:moveTo>
                  <a:lnTo>
                    <a:pt x="185" y="256"/>
                  </a:lnTo>
                  <a:lnTo>
                    <a:pt x="186" y="243"/>
                  </a:lnTo>
                  <a:lnTo>
                    <a:pt x="183" y="222"/>
                  </a:lnTo>
                  <a:lnTo>
                    <a:pt x="177" y="193"/>
                  </a:lnTo>
                  <a:lnTo>
                    <a:pt x="166" y="157"/>
                  </a:lnTo>
                  <a:lnTo>
                    <a:pt x="151" y="113"/>
                  </a:lnTo>
                  <a:lnTo>
                    <a:pt x="131" y="60"/>
                  </a:lnTo>
                  <a:lnTo>
                    <a:pt x="108" y="0"/>
                  </a:lnTo>
                  <a:lnTo>
                    <a:pt x="94" y="7"/>
                  </a:lnTo>
                  <a:lnTo>
                    <a:pt x="80" y="13"/>
                  </a:lnTo>
                  <a:lnTo>
                    <a:pt x="67" y="18"/>
                  </a:lnTo>
                  <a:lnTo>
                    <a:pt x="54" y="24"/>
                  </a:lnTo>
                  <a:lnTo>
                    <a:pt x="40" y="30"/>
                  </a:lnTo>
                  <a:lnTo>
                    <a:pt x="27" y="36"/>
                  </a:lnTo>
                  <a:lnTo>
                    <a:pt x="13" y="41"/>
                  </a:lnTo>
                  <a:lnTo>
                    <a:pt x="0" y="48"/>
                  </a:lnTo>
                  <a:lnTo>
                    <a:pt x="13" y="78"/>
                  </a:lnTo>
                  <a:lnTo>
                    <a:pt x="26" y="106"/>
                  </a:lnTo>
                  <a:lnTo>
                    <a:pt x="40" y="131"/>
                  </a:lnTo>
                  <a:lnTo>
                    <a:pt x="55" y="154"/>
                  </a:lnTo>
                  <a:lnTo>
                    <a:pt x="69" y="174"/>
                  </a:lnTo>
                  <a:lnTo>
                    <a:pt x="83" y="192"/>
                  </a:lnTo>
                  <a:lnTo>
                    <a:pt x="96" y="208"/>
                  </a:lnTo>
                  <a:lnTo>
                    <a:pt x="110" y="222"/>
                  </a:lnTo>
                  <a:lnTo>
                    <a:pt x="122" y="233"/>
                  </a:lnTo>
                  <a:lnTo>
                    <a:pt x="134" y="243"/>
                  </a:lnTo>
                  <a:lnTo>
                    <a:pt x="145" y="250"/>
                  </a:lnTo>
                  <a:lnTo>
                    <a:pt x="155" y="256"/>
                  </a:lnTo>
                  <a:lnTo>
                    <a:pt x="164" y="261"/>
                  </a:lnTo>
                  <a:lnTo>
                    <a:pt x="171" y="263"/>
                  </a:lnTo>
                  <a:lnTo>
                    <a:pt x="176" y="264"/>
                  </a:lnTo>
                  <a:lnTo>
                    <a:pt x="180" y="263"/>
                  </a:lnTo>
                  <a:close/>
                </a:path>
              </a:pathLst>
            </a:custGeom>
            <a:solidFill>
              <a:srgbClr val="61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593" name="Freeform 1297"/>
            <p:cNvSpPr>
              <a:spLocks/>
            </p:cNvSpPr>
            <p:nvPr/>
          </p:nvSpPr>
          <p:spPr bwMode="auto">
            <a:xfrm>
              <a:off x="3433" y="3435"/>
              <a:ext cx="8" cy="14"/>
            </a:xfrm>
            <a:custGeom>
              <a:avLst/>
              <a:gdLst/>
              <a:ahLst/>
              <a:cxnLst>
                <a:cxn ang="0">
                  <a:pos x="171" y="251"/>
                </a:cxn>
                <a:cxn ang="0">
                  <a:pos x="173" y="245"/>
                </a:cxn>
                <a:cxn ang="0">
                  <a:pos x="170" y="233"/>
                </a:cxn>
                <a:cxn ang="0">
                  <a:pos x="164" y="214"/>
                </a:cxn>
                <a:cxn ang="0">
                  <a:pos x="153" y="187"/>
                </a:cxn>
                <a:cxn ang="0">
                  <a:pos x="137" y="153"/>
                </a:cxn>
                <a:cxn ang="0">
                  <a:pos x="119" y="110"/>
                </a:cxn>
                <a:cxn ang="0">
                  <a:pos x="97" y="60"/>
                </a:cxn>
                <a:cxn ang="0">
                  <a:pos x="72" y="0"/>
                </a:cxn>
                <a:cxn ang="0">
                  <a:pos x="63" y="4"/>
                </a:cxn>
                <a:cxn ang="0">
                  <a:pos x="54" y="7"/>
                </a:cxn>
                <a:cxn ang="0">
                  <a:pos x="45" y="11"/>
                </a:cxn>
                <a:cxn ang="0">
                  <a:pos x="36" y="16"/>
                </a:cxn>
                <a:cxn ang="0">
                  <a:pos x="27" y="20"/>
                </a:cxn>
                <a:cxn ang="0">
                  <a:pos x="18" y="23"/>
                </a:cxn>
                <a:cxn ang="0">
                  <a:pos x="9" y="27"/>
                </a:cxn>
                <a:cxn ang="0">
                  <a:pos x="0" y="31"/>
                </a:cxn>
                <a:cxn ang="0">
                  <a:pos x="13" y="62"/>
                </a:cxn>
                <a:cxn ang="0">
                  <a:pos x="26" y="89"/>
                </a:cxn>
                <a:cxn ang="0">
                  <a:pos x="41" y="115"/>
                </a:cxn>
                <a:cxn ang="0">
                  <a:pos x="54" y="138"/>
                </a:cxn>
                <a:cxn ang="0">
                  <a:pos x="68" y="159"/>
                </a:cxn>
                <a:cxn ang="0">
                  <a:pos x="81" y="177"/>
                </a:cxn>
                <a:cxn ang="0">
                  <a:pos x="95" y="193"/>
                </a:cxn>
                <a:cxn ang="0">
                  <a:pos x="107" y="206"/>
                </a:cxn>
                <a:cxn ang="0">
                  <a:pos x="119" y="218"/>
                </a:cxn>
                <a:cxn ang="0">
                  <a:pos x="130" y="229"/>
                </a:cxn>
                <a:cxn ang="0">
                  <a:pos x="141" y="236"/>
                </a:cxn>
                <a:cxn ang="0">
                  <a:pos x="150" y="242"/>
                </a:cxn>
                <a:cxn ang="0">
                  <a:pos x="157" y="246"/>
                </a:cxn>
                <a:cxn ang="0">
                  <a:pos x="163" y="250"/>
                </a:cxn>
                <a:cxn ang="0">
                  <a:pos x="168" y="251"/>
                </a:cxn>
                <a:cxn ang="0">
                  <a:pos x="171" y="251"/>
                </a:cxn>
              </a:cxnLst>
              <a:rect l="0" t="0" r="r" b="b"/>
              <a:pathLst>
                <a:path w="173" h="251">
                  <a:moveTo>
                    <a:pt x="171" y="251"/>
                  </a:moveTo>
                  <a:lnTo>
                    <a:pt x="173" y="245"/>
                  </a:lnTo>
                  <a:lnTo>
                    <a:pt x="170" y="233"/>
                  </a:lnTo>
                  <a:lnTo>
                    <a:pt x="164" y="214"/>
                  </a:lnTo>
                  <a:lnTo>
                    <a:pt x="153" y="187"/>
                  </a:lnTo>
                  <a:lnTo>
                    <a:pt x="137" y="153"/>
                  </a:lnTo>
                  <a:lnTo>
                    <a:pt x="119" y="110"/>
                  </a:lnTo>
                  <a:lnTo>
                    <a:pt x="97" y="60"/>
                  </a:lnTo>
                  <a:lnTo>
                    <a:pt x="72" y="0"/>
                  </a:lnTo>
                  <a:lnTo>
                    <a:pt x="63" y="4"/>
                  </a:lnTo>
                  <a:lnTo>
                    <a:pt x="54" y="7"/>
                  </a:lnTo>
                  <a:lnTo>
                    <a:pt x="45" y="11"/>
                  </a:lnTo>
                  <a:lnTo>
                    <a:pt x="36" y="16"/>
                  </a:lnTo>
                  <a:lnTo>
                    <a:pt x="27" y="20"/>
                  </a:lnTo>
                  <a:lnTo>
                    <a:pt x="18" y="23"/>
                  </a:lnTo>
                  <a:lnTo>
                    <a:pt x="9" y="27"/>
                  </a:lnTo>
                  <a:lnTo>
                    <a:pt x="0" y="31"/>
                  </a:lnTo>
                  <a:lnTo>
                    <a:pt x="13" y="62"/>
                  </a:lnTo>
                  <a:lnTo>
                    <a:pt x="26" y="89"/>
                  </a:lnTo>
                  <a:lnTo>
                    <a:pt x="41" y="115"/>
                  </a:lnTo>
                  <a:lnTo>
                    <a:pt x="54" y="138"/>
                  </a:lnTo>
                  <a:lnTo>
                    <a:pt x="68" y="159"/>
                  </a:lnTo>
                  <a:lnTo>
                    <a:pt x="81" y="177"/>
                  </a:lnTo>
                  <a:lnTo>
                    <a:pt x="95" y="193"/>
                  </a:lnTo>
                  <a:lnTo>
                    <a:pt x="107" y="206"/>
                  </a:lnTo>
                  <a:lnTo>
                    <a:pt x="119" y="218"/>
                  </a:lnTo>
                  <a:lnTo>
                    <a:pt x="130" y="229"/>
                  </a:lnTo>
                  <a:lnTo>
                    <a:pt x="141" y="236"/>
                  </a:lnTo>
                  <a:lnTo>
                    <a:pt x="150" y="242"/>
                  </a:lnTo>
                  <a:lnTo>
                    <a:pt x="157" y="246"/>
                  </a:lnTo>
                  <a:lnTo>
                    <a:pt x="163" y="250"/>
                  </a:lnTo>
                  <a:lnTo>
                    <a:pt x="168" y="251"/>
                  </a:lnTo>
                  <a:lnTo>
                    <a:pt x="171" y="251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594" name="Freeform 1298"/>
            <p:cNvSpPr>
              <a:spLocks/>
            </p:cNvSpPr>
            <p:nvPr/>
          </p:nvSpPr>
          <p:spPr bwMode="auto">
            <a:xfrm>
              <a:off x="3434" y="3436"/>
              <a:ext cx="7" cy="13"/>
            </a:xfrm>
            <a:custGeom>
              <a:avLst/>
              <a:gdLst/>
              <a:ahLst/>
              <a:cxnLst>
                <a:cxn ang="0">
                  <a:pos x="163" y="240"/>
                </a:cxn>
                <a:cxn ang="0">
                  <a:pos x="162" y="235"/>
                </a:cxn>
                <a:cxn ang="0">
                  <a:pos x="156" y="225"/>
                </a:cxn>
                <a:cxn ang="0">
                  <a:pos x="145" y="208"/>
                </a:cxn>
                <a:cxn ang="0">
                  <a:pos x="129" y="183"/>
                </a:cxn>
                <a:cxn ang="0">
                  <a:pos x="110" y="150"/>
                </a:cxn>
                <a:cxn ang="0">
                  <a:pos x="89" y="110"/>
                </a:cxn>
                <a:cxn ang="0">
                  <a:pos x="64" y="59"/>
                </a:cxn>
                <a:cxn ang="0">
                  <a:pos x="39" y="0"/>
                </a:cxn>
                <a:cxn ang="0">
                  <a:pos x="34" y="2"/>
                </a:cxn>
                <a:cxn ang="0">
                  <a:pos x="28" y="5"/>
                </a:cxn>
                <a:cxn ang="0">
                  <a:pos x="24" y="7"/>
                </a:cxn>
                <a:cxn ang="0">
                  <a:pos x="19" y="9"/>
                </a:cxn>
                <a:cxn ang="0">
                  <a:pos x="14" y="11"/>
                </a:cxn>
                <a:cxn ang="0">
                  <a:pos x="10" y="13"/>
                </a:cxn>
                <a:cxn ang="0">
                  <a:pos x="5" y="15"/>
                </a:cxn>
                <a:cxn ang="0">
                  <a:pos x="0" y="17"/>
                </a:cxn>
                <a:cxn ang="0">
                  <a:pos x="13" y="48"/>
                </a:cxn>
                <a:cxn ang="0">
                  <a:pos x="26" y="75"/>
                </a:cxn>
                <a:cxn ang="0">
                  <a:pos x="41" y="102"/>
                </a:cxn>
                <a:cxn ang="0">
                  <a:pos x="54" y="124"/>
                </a:cxn>
                <a:cxn ang="0">
                  <a:pos x="68" y="145"/>
                </a:cxn>
                <a:cxn ang="0">
                  <a:pos x="82" y="163"/>
                </a:cxn>
                <a:cxn ang="0">
                  <a:pos x="94" y="180"/>
                </a:cxn>
                <a:cxn ang="0">
                  <a:pos x="106" y="193"/>
                </a:cxn>
                <a:cxn ang="0">
                  <a:pos x="117" y="205"/>
                </a:cxn>
                <a:cxn ang="0">
                  <a:pos x="127" y="215"/>
                </a:cxn>
                <a:cxn ang="0">
                  <a:pos x="138" y="224"/>
                </a:cxn>
                <a:cxn ang="0">
                  <a:pos x="146" y="230"/>
                </a:cxn>
                <a:cxn ang="0">
                  <a:pos x="152" y="234"/>
                </a:cxn>
                <a:cxn ang="0">
                  <a:pos x="158" y="238"/>
                </a:cxn>
                <a:cxn ang="0">
                  <a:pos x="161" y="240"/>
                </a:cxn>
                <a:cxn ang="0">
                  <a:pos x="163" y="240"/>
                </a:cxn>
              </a:cxnLst>
              <a:rect l="0" t="0" r="r" b="b"/>
              <a:pathLst>
                <a:path w="163" h="240">
                  <a:moveTo>
                    <a:pt x="163" y="240"/>
                  </a:moveTo>
                  <a:lnTo>
                    <a:pt x="162" y="235"/>
                  </a:lnTo>
                  <a:lnTo>
                    <a:pt x="156" y="225"/>
                  </a:lnTo>
                  <a:lnTo>
                    <a:pt x="145" y="208"/>
                  </a:lnTo>
                  <a:lnTo>
                    <a:pt x="129" y="183"/>
                  </a:lnTo>
                  <a:lnTo>
                    <a:pt x="110" y="150"/>
                  </a:lnTo>
                  <a:lnTo>
                    <a:pt x="89" y="110"/>
                  </a:lnTo>
                  <a:lnTo>
                    <a:pt x="64" y="59"/>
                  </a:lnTo>
                  <a:lnTo>
                    <a:pt x="39" y="0"/>
                  </a:lnTo>
                  <a:lnTo>
                    <a:pt x="34" y="2"/>
                  </a:lnTo>
                  <a:lnTo>
                    <a:pt x="28" y="5"/>
                  </a:lnTo>
                  <a:lnTo>
                    <a:pt x="24" y="7"/>
                  </a:lnTo>
                  <a:lnTo>
                    <a:pt x="19" y="9"/>
                  </a:lnTo>
                  <a:lnTo>
                    <a:pt x="14" y="11"/>
                  </a:lnTo>
                  <a:lnTo>
                    <a:pt x="10" y="13"/>
                  </a:lnTo>
                  <a:lnTo>
                    <a:pt x="5" y="15"/>
                  </a:lnTo>
                  <a:lnTo>
                    <a:pt x="0" y="17"/>
                  </a:lnTo>
                  <a:lnTo>
                    <a:pt x="13" y="48"/>
                  </a:lnTo>
                  <a:lnTo>
                    <a:pt x="26" y="75"/>
                  </a:lnTo>
                  <a:lnTo>
                    <a:pt x="41" y="102"/>
                  </a:lnTo>
                  <a:lnTo>
                    <a:pt x="54" y="124"/>
                  </a:lnTo>
                  <a:lnTo>
                    <a:pt x="68" y="145"/>
                  </a:lnTo>
                  <a:lnTo>
                    <a:pt x="82" y="163"/>
                  </a:lnTo>
                  <a:lnTo>
                    <a:pt x="94" y="180"/>
                  </a:lnTo>
                  <a:lnTo>
                    <a:pt x="106" y="193"/>
                  </a:lnTo>
                  <a:lnTo>
                    <a:pt x="117" y="205"/>
                  </a:lnTo>
                  <a:lnTo>
                    <a:pt x="127" y="215"/>
                  </a:lnTo>
                  <a:lnTo>
                    <a:pt x="138" y="224"/>
                  </a:lnTo>
                  <a:lnTo>
                    <a:pt x="146" y="230"/>
                  </a:lnTo>
                  <a:lnTo>
                    <a:pt x="152" y="234"/>
                  </a:lnTo>
                  <a:lnTo>
                    <a:pt x="158" y="238"/>
                  </a:lnTo>
                  <a:lnTo>
                    <a:pt x="161" y="240"/>
                  </a:lnTo>
                  <a:lnTo>
                    <a:pt x="163" y="240"/>
                  </a:lnTo>
                  <a:close/>
                </a:path>
              </a:pathLst>
            </a:custGeom>
            <a:solidFill>
              <a:srgbClr val="91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595" name="Freeform 1299"/>
            <p:cNvSpPr>
              <a:spLocks/>
            </p:cNvSpPr>
            <p:nvPr/>
          </p:nvSpPr>
          <p:spPr bwMode="auto">
            <a:xfrm>
              <a:off x="3441" y="3449"/>
              <a:ext cx="2" cy="5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44" y="76"/>
                </a:cxn>
                <a:cxn ang="0">
                  <a:pos x="48" y="92"/>
                </a:cxn>
                <a:cxn ang="0">
                  <a:pos x="46" y="99"/>
                </a:cxn>
                <a:cxn ang="0">
                  <a:pos x="39" y="96"/>
                </a:cxn>
                <a:cxn ang="0">
                  <a:pos x="31" y="83"/>
                </a:cxn>
                <a:cxn ang="0">
                  <a:pos x="0" y="7"/>
                </a:cxn>
                <a:cxn ang="0">
                  <a:pos x="13" y="0"/>
                </a:cxn>
              </a:cxnLst>
              <a:rect l="0" t="0" r="r" b="b"/>
              <a:pathLst>
                <a:path w="48" h="99">
                  <a:moveTo>
                    <a:pt x="13" y="0"/>
                  </a:moveTo>
                  <a:lnTo>
                    <a:pt x="44" y="76"/>
                  </a:lnTo>
                  <a:lnTo>
                    <a:pt x="48" y="92"/>
                  </a:lnTo>
                  <a:lnTo>
                    <a:pt x="46" y="99"/>
                  </a:lnTo>
                  <a:lnTo>
                    <a:pt x="39" y="96"/>
                  </a:lnTo>
                  <a:lnTo>
                    <a:pt x="31" y="83"/>
                  </a:lnTo>
                  <a:lnTo>
                    <a:pt x="0" y="7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2B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1300"/>
          <p:cNvGrpSpPr>
            <a:grpSpLocks/>
          </p:cNvGrpSpPr>
          <p:nvPr/>
        </p:nvGrpSpPr>
        <p:grpSpPr bwMode="auto">
          <a:xfrm>
            <a:off x="2514600" y="2819400"/>
            <a:ext cx="469900" cy="685800"/>
            <a:chOff x="3360" y="3024"/>
            <a:chExt cx="296" cy="432"/>
          </a:xfrm>
        </p:grpSpPr>
        <p:sp>
          <p:nvSpPr>
            <p:cNvPr id="824597" name="Freeform 1301"/>
            <p:cNvSpPr>
              <a:spLocks/>
            </p:cNvSpPr>
            <p:nvPr/>
          </p:nvSpPr>
          <p:spPr bwMode="auto">
            <a:xfrm>
              <a:off x="3394" y="3298"/>
              <a:ext cx="9" cy="5"/>
            </a:xfrm>
            <a:custGeom>
              <a:avLst/>
              <a:gdLst/>
              <a:ahLst/>
              <a:cxnLst>
                <a:cxn ang="0">
                  <a:pos x="0" y="67"/>
                </a:cxn>
                <a:cxn ang="0">
                  <a:pos x="199" y="0"/>
                </a:cxn>
                <a:cxn ang="0">
                  <a:pos x="206" y="17"/>
                </a:cxn>
                <a:cxn ang="0">
                  <a:pos x="7" y="84"/>
                </a:cxn>
                <a:cxn ang="0">
                  <a:pos x="0" y="67"/>
                </a:cxn>
              </a:cxnLst>
              <a:rect l="0" t="0" r="r" b="b"/>
              <a:pathLst>
                <a:path w="206" h="84">
                  <a:moveTo>
                    <a:pt x="0" y="67"/>
                  </a:moveTo>
                  <a:lnTo>
                    <a:pt x="199" y="0"/>
                  </a:lnTo>
                  <a:lnTo>
                    <a:pt x="206" y="17"/>
                  </a:lnTo>
                  <a:lnTo>
                    <a:pt x="7" y="84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598" name="Freeform 1302"/>
            <p:cNvSpPr>
              <a:spLocks/>
            </p:cNvSpPr>
            <p:nvPr/>
          </p:nvSpPr>
          <p:spPr bwMode="auto">
            <a:xfrm>
              <a:off x="3453" y="3450"/>
              <a:ext cx="3" cy="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0" y="77"/>
                </a:cxn>
                <a:cxn ang="0">
                  <a:pos x="82" y="87"/>
                </a:cxn>
                <a:cxn ang="0">
                  <a:pos x="80" y="95"/>
                </a:cxn>
                <a:cxn ang="0">
                  <a:pos x="74" y="102"/>
                </a:cxn>
                <a:cxn ang="0">
                  <a:pos x="66" y="106"/>
                </a:cxn>
                <a:cxn ang="0">
                  <a:pos x="57" y="108"/>
                </a:cxn>
                <a:cxn ang="0">
                  <a:pos x="49" y="106"/>
                </a:cxn>
                <a:cxn ang="0">
                  <a:pos x="41" y="102"/>
                </a:cxn>
                <a:cxn ang="0">
                  <a:pos x="35" y="93"/>
                </a:cxn>
                <a:cxn ang="0">
                  <a:pos x="0" y="16"/>
                </a:cxn>
                <a:cxn ang="0">
                  <a:pos x="45" y="0"/>
                </a:cxn>
              </a:cxnLst>
              <a:rect l="0" t="0" r="r" b="b"/>
              <a:pathLst>
                <a:path w="82" h="108">
                  <a:moveTo>
                    <a:pt x="45" y="0"/>
                  </a:moveTo>
                  <a:lnTo>
                    <a:pt x="80" y="77"/>
                  </a:lnTo>
                  <a:lnTo>
                    <a:pt x="82" y="87"/>
                  </a:lnTo>
                  <a:lnTo>
                    <a:pt x="80" y="95"/>
                  </a:lnTo>
                  <a:lnTo>
                    <a:pt x="74" y="102"/>
                  </a:lnTo>
                  <a:lnTo>
                    <a:pt x="66" y="106"/>
                  </a:lnTo>
                  <a:lnTo>
                    <a:pt x="57" y="108"/>
                  </a:lnTo>
                  <a:lnTo>
                    <a:pt x="49" y="106"/>
                  </a:lnTo>
                  <a:lnTo>
                    <a:pt x="41" y="102"/>
                  </a:lnTo>
                  <a:lnTo>
                    <a:pt x="35" y="93"/>
                  </a:lnTo>
                  <a:lnTo>
                    <a:pt x="0" y="16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599" name="Freeform 1303"/>
            <p:cNvSpPr>
              <a:spLocks/>
            </p:cNvSpPr>
            <p:nvPr/>
          </p:nvSpPr>
          <p:spPr bwMode="auto">
            <a:xfrm>
              <a:off x="3443" y="3433"/>
              <a:ext cx="13" cy="18"/>
            </a:xfrm>
            <a:custGeom>
              <a:avLst/>
              <a:gdLst/>
              <a:ahLst/>
              <a:cxnLst>
                <a:cxn ang="0">
                  <a:pos x="247" y="317"/>
                </a:cxn>
                <a:cxn ang="0">
                  <a:pos x="261" y="307"/>
                </a:cxn>
                <a:cxn ang="0">
                  <a:pos x="275" y="287"/>
                </a:cxn>
                <a:cxn ang="0">
                  <a:pos x="285" y="256"/>
                </a:cxn>
                <a:cxn ang="0">
                  <a:pos x="292" y="218"/>
                </a:cxn>
                <a:cxn ang="0">
                  <a:pos x="293" y="173"/>
                </a:cxn>
                <a:cxn ang="0">
                  <a:pos x="288" y="120"/>
                </a:cxn>
                <a:cxn ang="0">
                  <a:pos x="274" y="62"/>
                </a:cxn>
                <a:cxn ang="0">
                  <a:pos x="251" y="0"/>
                </a:cxn>
                <a:cxn ang="0">
                  <a:pos x="235" y="5"/>
                </a:cxn>
                <a:cxn ang="0">
                  <a:pos x="219" y="10"/>
                </a:cxn>
                <a:cxn ang="0">
                  <a:pos x="204" y="17"/>
                </a:cxn>
                <a:cxn ang="0">
                  <a:pos x="188" y="22"/>
                </a:cxn>
                <a:cxn ang="0">
                  <a:pos x="172" y="28"/>
                </a:cxn>
                <a:cxn ang="0">
                  <a:pos x="157" y="34"/>
                </a:cxn>
                <a:cxn ang="0">
                  <a:pos x="140" y="40"/>
                </a:cxn>
                <a:cxn ang="0">
                  <a:pos x="125" y="45"/>
                </a:cxn>
                <a:cxn ang="0">
                  <a:pos x="110" y="52"/>
                </a:cxn>
                <a:cxn ang="0">
                  <a:pos x="94" y="58"/>
                </a:cxn>
                <a:cxn ang="0">
                  <a:pos x="78" y="63"/>
                </a:cxn>
                <a:cxn ang="0">
                  <a:pos x="63" y="69"/>
                </a:cxn>
                <a:cxn ang="0">
                  <a:pos x="47" y="75"/>
                </a:cxn>
                <a:cxn ang="0">
                  <a:pos x="31" y="81"/>
                </a:cxn>
                <a:cxn ang="0">
                  <a:pos x="15" y="86"/>
                </a:cxn>
                <a:cxn ang="0">
                  <a:pos x="0" y="92"/>
                </a:cxn>
                <a:cxn ang="0">
                  <a:pos x="15" y="122"/>
                </a:cxn>
                <a:cxn ang="0">
                  <a:pos x="30" y="152"/>
                </a:cxn>
                <a:cxn ang="0">
                  <a:pos x="48" y="177"/>
                </a:cxn>
                <a:cxn ang="0">
                  <a:pos x="65" y="201"/>
                </a:cxn>
                <a:cxn ang="0">
                  <a:pos x="82" y="222"/>
                </a:cxn>
                <a:cxn ang="0">
                  <a:pos x="101" y="242"/>
                </a:cxn>
                <a:cxn ang="0">
                  <a:pos x="119" y="259"/>
                </a:cxn>
                <a:cxn ang="0">
                  <a:pos x="136" y="274"/>
                </a:cxn>
                <a:cxn ang="0">
                  <a:pos x="154" y="287"/>
                </a:cxn>
                <a:cxn ang="0">
                  <a:pos x="171" y="297"/>
                </a:cxn>
                <a:cxn ang="0">
                  <a:pos x="186" y="306"/>
                </a:cxn>
                <a:cxn ang="0">
                  <a:pos x="202" y="312"/>
                </a:cxn>
                <a:cxn ang="0">
                  <a:pos x="215" y="316"/>
                </a:cxn>
                <a:cxn ang="0">
                  <a:pos x="227" y="318"/>
                </a:cxn>
                <a:cxn ang="0">
                  <a:pos x="238" y="319"/>
                </a:cxn>
                <a:cxn ang="0">
                  <a:pos x="247" y="317"/>
                </a:cxn>
              </a:cxnLst>
              <a:rect l="0" t="0" r="r" b="b"/>
              <a:pathLst>
                <a:path w="293" h="319">
                  <a:moveTo>
                    <a:pt x="247" y="317"/>
                  </a:moveTo>
                  <a:lnTo>
                    <a:pt x="261" y="307"/>
                  </a:lnTo>
                  <a:lnTo>
                    <a:pt x="275" y="287"/>
                  </a:lnTo>
                  <a:lnTo>
                    <a:pt x="285" y="256"/>
                  </a:lnTo>
                  <a:lnTo>
                    <a:pt x="292" y="218"/>
                  </a:lnTo>
                  <a:lnTo>
                    <a:pt x="293" y="173"/>
                  </a:lnTo>
                  <a:lnTo>
                    <a:pt x="288" y="120"/>
                  </a:lnTo>
                  <a:lnTo>
                    <a:pt x="274" y="62"/>
                  </a:lnTo>
                  <a:lnTo>
                    <a:pt x="251" y="0"/>
                  </a:lnTo>
                  <a:lnTo>
                    <a:pt x="235" y="5"/>
                  </a:lnTo>
                  <a:lnTo>
                    <a:pt x="219" y="10"/>
                  </a:lnTo>
                  <a:lnTo>
                    <a:pt x="204" y="17"/>
                  </a:lnTo>
                  <a:lnTo>
                    <a:pt x="188" y="22"/>
                  </a:lnTo>
                  <a:lnTo>
                    <a:pt x="172" y="28"/>
                  </a:lnTo>
                  <a:lnTo>
                    <a:pt x="157" y="34"/>
                  </a:lnTo>
                  <a:lnTo>
                    <a:pt x="140" y="40"/>
                  </a:lnTo>
                  <a:lnTo>
                    <a:pt x="125" y="45"/>
                  </a:lnTo>
                  <a:lnTo>
                    <a:pt x="110" y="52"/>
                  </a:lnTo>
                  <a:lnTo>
                    <a:pt x="94" y="58"/>
                  </a:lnTo>
                  <a:lnTo>
                    <a:pt x="78" y="63"/>
                  </a:lnTo>
                  <a:lnTo>
                    <a:pt x="63" y="69"/>
                  </a:lnTo>
                  <a:lnTo>
                    <a:pt x="47" y="75"/>
                  </a:lnTo>
                  <a:lnTo>
                    <a:pt x="31" y="81"/>
                  </a:lnTo>
                  <a:lnTo>
                    <a:pt x="15" y="86"/>
                  </a:lnTo>
                  <a:lnTo>
                    <a:pt x="0" y="92"/>
                  </a:lnTo>
                  <a:lnTo>
                    <a:pt x="15" y="122"/>
                  </a:lnTo>
                  <a:lnTo>
                    <a:pt x="30" y="152"/>
                  </a:lnTo>
                  <a:lnTo>
                    <a:pt x="48" y="177"/>
                  </a:lnTo>
                  <a:lnTo>
                    <a:pt x="65" y="201"/>
                  </a:lnTo>
                  <a:lnTo>
                    <a:pt x="82" y="222"/>
                  </a:lnTo>
                  <a:lnTo>
                    <a:pt x="101" y="242"/>
                  </a:lnTo>
                  <a:lnTo>
                    <a:pt x="119" y="259"/>
                  </a:lnTo>
                  <a:lnTo>
                    <a:pt x="136" y="274"/>
                  </a:lnTo>
                  <a:lnTo>
                    <a:pt x="154" y="287"/>
                  </a:lnTo>
                  <a:lnTo>
                    <a:pt x="171" y="297"/>
                  </a:lnTo>
                  <a:lnTo>
                    <a:pt x="186" y="306"/>
                  </a:lnTo>
                  <a:lnTo>
                    <a:pt x="202" y="312"/>
                  </a:lnTo>
                  <a:lnTo>
                    <a:pt x="215" y="316"/>
                  </a:lnTo>
                  <a:lnTo>
                    <a:pt x="227" y="318"/>
                  </a:lnTo>
                  <a:lnTo>
                    <a:pt x="238" y="319"/>
                  </a:lnTo>
                  <a:lnTo>
                    <a:pt x="247" y="317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600" name="Freeform 1304"/>
            <p:cNvSpPr>
              <a:spLocks/>
            </p:cNvSpPr>
            <p:nvPr/>
          </p:nvSpPr>
          <p:spPr bwMode="auto">
            <a:xfrm>
              <a:off x="3394" y="3299"/>
              <a:ext cx="60" cy="139"/>
            </a:xfrm>
            <a:custGeom>
              <a:avLst/>
              <a:gdLst/>
              <a:ahLst/>
              <a:cxnLst>
                <a:cxn ang="0">
                  <a:pos x="198" y="0"/>
                </a:cxn>
                <a:cxn ang="0">
                  <a:pos x="0" y="66"/>
                </a:cxn>
                <a:cxn ang="0">
                  <a:pos x="1064" y="2506"/>
                </a:cxn>
                <a:cxn ang="0">
                  <a:pos x="1314" y="2421"/>
                </a:cxn>
                <a:cxn ang="0">
                  <a:pos x="198" y="0"/>
                </a:cxn>
              </a:cxnLst>
              <a:rect l="0" t="0" r="r" b="b"/>
              <a:pathLst>
                <a:path w="1314" h="2506">
                  <a:moveTo>
                    <a:pt x="198" y="0"/>
                  </a:moveTo>
                  <a:lnTo>
                    <a:pt x="0" y="66"/>
                  </a:lnTo>
                  <a:lnTo>
                    <a:pt x="1064" y="2506"/>
                  </a:lnTo>
                  <a:lnTo>
                    <a:pt x="1314" y="2421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601" name="Freeform 1305"/>
            <p:cNvSpPr>
              <a:spLocks/>
            </p:cNvSpPr>
            <p:nvPr/>
          </p:nvSpPr>
          <p:spPr bwMode="auto">
            <a:xfrm>
              <a:off x="3392" y="3292"/>
              <a:ext cx="11" cy="10"/>
            </a:xfrm>
            <a:custGeom>
              <a:avLst/>
              <a:gdLst/>
              <a:ahLst/>
              <a:cxnLst>
                <a:cxn ang="0">
                  <a:pos x="235" y="111"/>
                </a:cxn>
                <a:cxn ang="0">
                  <a:pos x="36" y="179"/>
                </a:cxn>
                <a:cxn ang="0">
                  <a:pos x="0" y="97"/>
                </a:cxn>
                <a:cxn ang="0">
                  <a:pos x="70" y="0"/>
                </a:cxn>
                <a:cxn ang="0">
                  <a:pos x="199" y="30"/>
                </a:cxn>
                <a:cxn ang="0">
                  <a:pos x="235" y="111"/>
                </a:cxn>
              </a:cxnLst>
              <a:rect l="0" t="0" r="r" b="b"/>
              <a:pathLst>
                <a:path w="235" h="179">
                  <a:moveTo>
                    <a:pt x="235" y="111"/>
                  </a:moveTo>
                  <a:lnTo>
                    <a:pt x="36" y="179"/>
                  </a:lnTo>
                  <a:lnTo>
                    <a:pt x="0" y="97"/>
                  </a:lnTo>
                  <a:lnTo>
                    <a:pt x="70" y="0"/>
                  </a:lnTo>
                  <a:lnTo>
                    <a:pt x="199" y="30"/>
                  </a:lnTo>
                  <a:lnTo>
                    <a:pt x="235" y="111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602" name="Freeform 1306"/>
            <p:cNvSpPr>
              <a:spLocks/>
            </p:cNvSpPr>
            <p:nvPr/>
          </p:nvSpPr>
          <p:spPr bwMode="auto">
            <a:xfrm>
              <a:off x="3403" y="3103"/>
              <a:ext cx="208" cy="202"/>
            </a:xfrm>
            <a:custGeom>
              <a:avLst/>
              <a:gdLst/>
              <a:ahLst/>
              <a:cxnLst>
                <a:cxn ang="0">
                  <a:pos x="0" y="1626"/>
                </a:cxn>
                <a:cxn ang="0">
                  <a:pos x="3650" y="0"/>
                </a:cxn>
                <a:cxn ang="0">
                  <a:pos x="4569" y="1998"/>
                </a:cxn>
                <a:cxn ang="0">
                  <a:pos x="873" y="3641"/>
                </a:cxn>
                <a:cxn ang="0">
                  <a:pos x="0" y="1626"/>
                </a:cxn>
              </a:cxnLst>
              <a:rect l="0" t="0" r="r" b="b"/>
              <a:pathLst>
                <a:path w="4569" h="3641">
                  <a:moveTo>
                    <a:pt x="0" y="1626"/>
                  </a:moveTo>
                  <a:lnTo>
                    <a:pt x="3650" y="0"/>
                  </a:lnTo>
                  <a:lnTo>
                    <a:pt x="4569" y="1998"/>
                  </a:lnTo>
                  <a:lnTo>
                    <a:pt x="873" y="3641"/>
                  </a:lnTo>
                  <a:lnTo>
                    <a:pt x="0" y="1626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603" name="Freeform 1307"/>
            <p:cNvSpPr>
              <a:spLocks/>
            </p:cNvSpPr>
            <p:nvPr/>
          </p:nvSpPr>
          <p:spPr bwMode="auto">
            <a:xfrm>
              <a:off x="3385" y="3045"/>
              <a:ext cx="271" cy="393"/>
            </a:xfrm>
            <a:custGeom>
              <a:avLst/>
              <a:gdLst/>
              <a:ahLst/>
              <a:cxnLst>
                <a:cxn ang="0">
                  <a:pos x="2496" y="7056"/>
                </a:cxn>
                <a:cxn ang="0">
                  <a:pos x="5894" y="5433"/>
                </a:cxn>
                <a:cxn ang="0">
                  <a:pos x="5912" y="5421"/>
                </a:cxn>
                <a:cxn ang="0">
                  <a:pos x="5927" y="5407"/>
                </a:cxn>
                <a:cxn ang="0">
                  <a:pos x="5941" y="5389"/>
                </a:cxn>
                <a:cxn ang="0">
                  <a:pos x="5950" y="5369"/>
                </a:cxn>
                <a:cxn ang="0">
                  <a:pos x="5955" y="5348"/>
                </a:cxn>
                <a:cxn ang="0">
                  <a:pos x="5957" y="5325"/>
                </a:cxn>
                <a:cxn ang="0">
                  <a:pos x="5955" y="5303"/>
                </a:cxn>
                <a:cxn ang="0">
                  <a:pos x="5948" y="5282"/>
                </a:cxn>
                <a:cxn ang="0">
                  <a:pos x="3503" y="65"/>
                </a:cxn>
                <a:cxn ang="0">
                  <a:pos x="3492" y="47"/>
                </a:cxn>
                <a:cxn ang="0">
                  <a:pos x="3477" y="31"/>
                </a:cxn>
                <a:cxn ang="0">
                  <a:pos x="3460" y="18"/>
                </a:cxn>
                <a:cxn ang="0">
                  <a:pos x="3441" y="9"/>
                </a:cxn>
                <a:cxn ang="0">
                  <a:pos x="3420" y="3"/>
                </a:cxn>
                <a:cxn ang="0">
                  <a:pos x="3399" y="0"/>
                </a:cxn>
                <a:cxn ang="0">
                  <a:pos x="3377" y="3"/>
                </a:cxn>
                <a:cxn ang="0">
                  <a:pos x="3357" y="9"/>
                </a:cxn>
                <a:cxn ang="0">
                  <a:pos x="63" y="1487"/>
                </a:cxn>
                <a:cxn ang="0">
                  <a:pos x="45" y="1497"/>
                </a:cxn>
                <a:cxn ang="0">
                  <a:pos x="29" y="1512"/>
                </a:cxn>
                <a:cxn ang="0">
                  <a:pos x="16" y="1530"/>
                </a:cxn>
                <a:cxn ang="0">
                  <a:pos x="7" y="1550"/>
                </a:cxn>
                <a:cxn ang="0">
                  <a:pos x="2" y="1572"/>
                </a:cxn>
                <a:cxn ang="0">
                  <a:pos x="0" y="1594"/>
                </a:cxn>
                <a:cxn ang="0">
                  <a:pos x="3" y="1616"/>
                </a:cxn>
                <a:cxn ang="0">
                  <a:pos x="9" y="1637"/>
                </a:cxn>
                <a:cxn ang="0">
                  <a:pos x="2350" y="7000"/>
                </a:cxn>
                <a:cxn ang="0">
                  <a:pos x="2361" y="7018"/>
                </a:cxn>
                <a:cxn ang="0">
                  <a:pos x="2376" y="7034"/>
                </a:cxn>
                <a:cxn ang="0">
                  <a:pos x="2393" y="7048"/>
                </a:cxn>
                <a:cxn ang="0">
                  <a:pos x="2412" y="7057"/>
                </a:cxn>
                <a:cxn ang="0">
                  <a:pos x="2433" y="7064"/>
                </a:cxn>
                <a:cxn ang="0">
                  <a:pos x="2454" y="7066"/>
                </a:cxn>
                <a:cxn ang="0">
                  <a:pos x="2476" y="7064"/>
                </a:cxn>
                <a:cxn ang="0">
                  <a:pos x="2496" y="7056"/>
                </a:cxn>
              </a:cxnLst>
              <a:rect l="0" t="0" r="r" b="b"/>
              <a:pathLst>
                <a:path w="5957" h="7066">
                  <a:moveTo>
                    <a:pt x="2496" y="7056"/>
                  </a:moveTo>
                  <a:lnTo>
                    <a:pt x="5894" y="5433"/>
                  </a:lnTo>
                  <a:lnTo>
                    <a:pt x="5912" y="5421"/>
                  </a:lnTo>
                  <a:lnTo>
                    <a:pt x="5927" y="5407"/>
                  </a:lnTo>
                  <a:lnTo>
                    <a:pt x="5941" y="5389"/>
                  </a:lnTo>
                  <a:lnTo>
                    <a:pt x="5950" y="5369"/>
                  </a:lnTo>
                  <a:lnTo>
                    <a:pt x="5955" y="5348"/>
                  </a:lnTo>
                  <a:lnTo>
                    <a:pt x="5957" y="5325"/>
                  </a:lnTo>
                  <a:lnTo>
                    <a:pt x="5955" y="5303"/>
                  </a:lnTo>
                  <a:lnTo>
                    <a:pt x="5948" y="5282"/>
                  </a:lnTo>
                  <a:lnTo>
                    <a:pt x="3503" y="65"/>
                  </a:lnTo>
                  <a:lnTo>
                    <a:pt x="3492" y="47"/>
                  </a:lnTo>
                  <a:lnTo>
                    <a:pt x="3477" y="31"/>
                  </a:lnTo>
                  <a:lnTo>
                    <a:pt x="3460" y="18"/>
                  </a:lnTo>
                  <a:lnTo>
                    <a:pt x="3441" y="9"/>
                  </a:lnTo>
                  <a:lnTo>
                    <a:pt x="3420" y="3"/>
                  </a:lnTo>
                  <a:lnTo>
                    <a:pt x="3399" y="0"/>
                  </a:lnTo>
                  <a:lnTo>
                    <a:pt x="3377" y="3"/>
                  </a:lnTo>
                  <a:lnTo>
                    <a:pt x="3357" y="9"/>
                  </a:lnTo>
                  <a:lnTo>
                    <a:pt x="63" y="1487"/>
                  </a:lnTo>
                  <a:lnTo>
                    <a:pt x="45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3" y="1616"/>
                  </a:lnTo>
                  <a:lnTo>
                    <a:pt x="9" y="1637"/>
                  </a:lnTo>
                  <a:lnTo>
                    <a:pt x="2350" y="7000"/>
                  </a:lnTo>
                  <a:lnTo>
                    <a:pt x="2361" y="7018"/>
                  </a:lnTo>
                  <a:lnTo>
                    <a:pt x="2376" y="7034"/>
                  </a:lnTo>
                  <a:lnTo>
                    <a:pt x="2393" y="7048"/>
                  </a:lnTo>
                  <a:lnTo>
                    <a:pt x="2412" y="7057"/>
                  </a:lnTo>
                  <a:lnTo>
                    <a:pt x="2433" y="7064"/>
                  </a:lnTo>
                  <a:lnTo>
                    <a:pt x="2454" y="7066"/>
                  </a:lnTo>
                  <a:lnTo>
                    <a:pt x="2476" y="7064"/>
                  </a:lnTo>
                  <a:lnTo>
                    <a:pt x="2496" y="7056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604" name="Freeform 1308"/>
            <p:cNvSpPr>
              <a:spLocks/>
            </p:cNvSpPr>
            <p:nvPr/>
          </p:nvSpPr>
          <p:spPr bwMode="auto">
            <a:xfrm>
              <a:off x="3569" y="3096"/>
              <a:ext cx="51" cy="121"/>
            </a:xfrm>
            <a:custGeom>
              <a:avLst/>
              <a:gdLst/>
              <a:ahLst/>
              <a:cxnLst>
                <a:cxn ang="0">
                  <a:pos x="917" y="2127"/>
                </a:cxn>
                <a:cxn ang="0">
                  <a:pos x="0" y="131"/>
                </a:cxn>
                <a:cxn ang="0">
                  <a:pos x="33" y="0"/>
                </a:cxn>
                <a:cxn ang="0">
                  <a:pos x="70" y="14"/>
                </a:cxn>
                <a:cxn ang="0">
                  <a:pos x="106" y="29"/>
                </a:cxn>
                <a:cxn ang="0">
                  <a:pos x="143" y="44"/>
                </a:cxn>
                <a:cxn ang="0">
                  <a:pos x="180" y="61"/>
                </a:cxn>
                <a:cxn ang="0">
                  <a:pos x="217" y="78"/>
                </a:cxn>
                <a:cxn ang="0">
                  <a:pos x="252" y="96"/>
                </a:cxn>
                <a:cxn ang="0">
                  <a:pos x="288" y="116"/>
                </a:cxn>
                <a:cxn ang="0">
                  <a:pos x="324" y="136"/>
                </a:cxn>
                <a:cxn ang="0">
                  <a:pos x="358" y="159"/>
                </a:cxn>
                <a:cxn ang="0">
                  <a:pos x="393" y="181"/>
                </a:cxn>
                <a:cxn ang="0">
                  <a:pos x="428" y="204"/>
                </a:cxn>
                <a:cxn ang="0">
                  <a:pos x="461" y="228"/>
                </a:cxn>
                <a:cxn ang="0">
                  <a:pos x="495" y="252"/>
                </a:cxn>
                <a:cxn ang="0">
                  <a:pos x="528" y="279"/>
                </a:cxn>
                <a:cxn ang="0">
                  <a:pos x="560" y="305"/>
                </a:cxn>
                <a:cxn ang="0">
                  <a:pos x="592" y="333"/>
                </a:cxn>
                <a:cxn ang="0">
                  <a:pos x="624" y="361"/>
                </a:cxn>
                <a:cxn ang="0">
                  <a:pos x="654" y="389"/>
                </a:cxn>
                <a:cxn ang="0">
                  <a:pos x="684" y="419"/>
                </a:cxn>
                <a:cxn ang="0">
                  <a:pos x="713" y="450"/>
                </a:cxn>
                <a:cxn ang="0">
                  <a:pos x="742" y="481"/>
                </a:cxn>
                <a:cxn ang="0">
                  <a:pos x="769" y="513"/>
                </a:cxn>
                <a:cxn ang="0">
                  <a:pos x="796" y="545"/>
                </a:cxn>
                <a:cxn ang="0">
                  <a:pos x="822" y="578"/>
                </a:cxn>
                <a:cxn ang="0">
                  <a:pos x="847" y="612"/>
                </a:cxn>
                <a:cxn ang="0">
                  <a:pos x="871" y="647"/>
                </a:cxn>
                <a:cxn ang="0">
                  <a:pos x="895" y="681"/>
                </a:cxn>
                <a:cxn ang="0">
                  <a:pos x="917" y="717"/>
                </a:cxn>
                <a:cxn ang="0">
                  <a:pos x="939" y="754"/>
                </a:cxn>
                <a:cxn ang="0">
                  <a:pos x="959" y="791"/>
                </a:cxn>
                <a:cxn ang="0">
                  <a:pos x="979" y="828"/>
                </a:cxn>
                <a:cxn ang="0">
                  <a:pos x="997" y="866"/>
                </a:cxn>
                <a:cxn ang="0">
                  <a:pos x="1026" y="938"/>
                </a:cxn>
                <a:cxn ang="0">
                  <a:pos x="1053" y="1015"/>
                </a:cxn>
                <a:cxn ang="0">
                  <a:pos x="1075" y="1096"/>
                </a:cxn>
                <a:cxn ang="0">
                  <a:pos x="1095" y="1180"/>
                </a:cxn>
                <a:cxn ang="0">
                  <a:pos x="1110" y="1267"/>
                </a:cxn>
                <a:cxn ang="0">
                  <a:pos x="1121" y="1356"/>
                </a:cxn>
                <a:cxn ang="0">
                  <a:pos x="1130" y="1446"/>
                </a:cxn>
                <a:cxn ang="0">
                  <a:pos x="1134" y="1536"/>
                </a:cxn>
                <a:cxn ang="0">
                  <a:pos x="1134" y="1626"/>
                </a:cxn>
                <a:cxn ang="0">
                  <a:pos x="1131" y="1716"/>
                </a:cxn>
                <a:cxn ang="0">
                  <a:pos x="1122" y="1802"/>
                </a:cxn>
                <a:cxn ang="0">
                  <a:pos x="1111" y="1886"/>
                </a:cxn>
                <a:cxn ang="0">
                  <a:pos x="1096" y="1967"/>
                </a:cxn>
                <a:cxn ang="0">
                  <a:pos x="1076" y="2044"/>
                </a:cxn>
                <a:cxn ang="0">
                  <a:pos x="1053" y="2115"/>
                </a:cxn>
                <a:cxn ang="0">
                  <a:pos x="1025" y="2180"/>
                </a:cxn>
                <a:cxn ang="0">
                  <a:pos x="917" y="2127"/>
                </a:cxn>
              </a:cxnLst>
              <a:rect l="0" t="0" r="r" b="b"/>
              <a:pathLst>
                <a:path w="1134" h="2180">
                  <a:moveTo>
                    <a:pt x="917" y="2127"/>
                  </a:moveTo>
                  <a:lnTo>
                    <a:pt x="0" y="131"/>
                  </a:lnTo>
                  <a:lnTo>
                    <a:pt x="33" y="0"/>
                  </a:lnTo>
                  <a:lnTo>
                    <a:pt x="70" y="14"/>
                  </a:lnTo>
                  <a:lnTo>
                    <a:pt x="106" y="29"/>
                  </a:lnTo>
                  <a:lnTo>
                    <a:pt x="143" y="44"/>
                  </a:lnTo>
                  <a:lnTo>
                    <a:pt x="180" y="61"/>
                  </a:lnTo>
                  <a:lnTo>
                    <a:pt x="217" y="78"/>
                  </a:lnTo>
                  <a:lnTo>
                    <a:pt x="252" y="96"/>
                  </a:lnTo>
                  <a:lnTo>
                    <a:pt x="288" y="116"/>
                  </a:lnTo>
                  <a:lnTo>
                    <a:pt x="324" y="136"/>
                  </a:lnTo>
                  <a:lnTo>
                    <a:pt x="358" y="159"/>
                  </a:lnTo>
                  <a:lnTo>
                    <a:pt x="393" y="181"/>
                  </a:lnTo>
                  <a:lnTo>
                    <a:pt x="428" y="204"/>
                  </a:lnTo>
                  <a:lnTo>
                    <a:pt x="461" y="228"/>
                  </a:lnTo>
                  <a:lnTo>
                    <a:pt x="495" y="252"/>
                  </a:lnTo>
                  <a:lnTo>
                    <a:pt x="528" y="279"/>
                  </a:lnTo>
                  <a:lnTo>
                    <a:pt x="560" y="305"/>
                  </a:lnTo>
                  <a:lnTo>
                    <a:pt x="592" y="333"/>
                  </a:lnTo>
                  <a:lnTo>
                    <a:pt x="624" y="361"/>
                  </a:lnTo>
                  <a:lnTo>
                    <a:pt x="654" y="389"/>
                  </a:lnTo>
                  <a:lnTo>
                    <a:pt x="684" y="419"/>
                  </a:lnTo>
                  <a:lnTo>
                    <a:pt x="713" y="450"/>
                  </a:lnTo>
                  <a:lnTo>
                    <a:pt x="742" y="481"/>
                  </a:lnTo>
                  <a:lnTo>
                    <a:pt x="769" y="513"/>
                  </a:lnTo>
                  <a:lnTo>
                    <a:pt x="796" y="545"/>
                  </a:lnTo>
                  <a:lnTo>
                    <a:pt x="822" y="578"/>
                  </a:lnTo>
                  <a:lnTo>
                    <a:pt x="847" y="612"/>
                  </a:lnTo>
                  <a:lnTo>
                    <a:pt x="871" y="647"/>
                  </a:lnTo>
                  <a:lnTo>
                    <a:pt x="895" y="681"/>
                  </a:lnTo>
                  <a:lnTo>
                    <a:pt x="917" y="717"/>
                  </a:lnTo>
                  <a:lnTo>
                    <a:pt x="939" y="754"/>
                  </a:lnTo>
                  <a:lnTo>
                    <a:pt x="959" y="791"/>
                  </a:lnTo>
                  <a:lnTo>
                    <a:pt x="979" y="828"/>
                  </a:lnTo>
                  <a:lnTo>
                    <a:pt x="997" y="866"/>
                  </a:lnTo>
                  <a:lnTo>
                    <a:pt x="1026" y="938"/>
                  </a:lnTo>
                  <a:lnTo>
                    <a:pt x="1053" y="1015"/>
                  </a:lnTo>
                  <a:lnTo>
                    <a:pt x="1075" y="1096"/>
                  </a:lnTo>
                  <a:lnTo>
                    <a:pt x="1095" y="1180"/>
                  </a:lnTo>
                  <a:lnTo>
                    <a:pt x="1110" y="1267"/>
                  </a:lnTo>
                  <a:lnTo>
                    <a:pt x="1121" y="1356"/>
                  </a:lnTo>
                  <a:lnTo>
                    <a:pt x="1130" y="1446"/>
                  </a:lnTo>
                  <a:lnTo>
                    <a:pt x="1134" y="1536"/>
                  </a:lnTo>
                  <a:lnTo>
                    <a:pt x="1134" y="1626"/>
                  </a:lnTo>
                  <a:lnTo>
                    <a:pt x="1131" y="1716"/>
                  </a:lnTo>
                  <a:lnTo>
                    <a:pt x="1122" y="1802"/>
                  </a:lnTo>
                  <a:lnTo>
                    <a:pt x="1111" y="1886"/>
                  </a:lnTo>
                  <a:lnTo>
                    <a:pt x="1096" y="1967"/>
                  </a:lnTo>
                  <a:lnTo>
                    <a:pt x="1076" y="2044"/>
                  </a:lnTo>
                  <a:lnTo>
                    <a:pt x="1053" y="2115"/>
                  </a:lnTo>
                  <a:lnTo>
                    <a:pt x="1025" y="2180"/>
                  </a:lnTo>
                  <a:lnTo>
                    <a:pt x="917" y="2127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605" name="Freeform 1309"/>
            <p:cNvSpPr>
              <a:spLocks/>
            </p:cNvSpPr>
            <p:nvPr/>
          </p:nvSpPr>
          <p:spPr bwMode="auto">
            <a:xfrm>
              <a:off x="3378" y="3082"/>
              <a:ext cx="207" cy="202"/>
            </a:xfrm>
            <a:custGeom>
              <a:avLst/>
              <a:gdLst/>
              <a:ahLst/>
              <a:cxnLst>
                <a:cxn ang="0">
                  <a:pos x="0" y="1625"/>
                </a:cxn>
                <a:cxn ang="0">
                  <a:pos x="3650" y="0"/>
                </a:cxn>
                <a:cxn ang="0">
                  <a:pos x="4569" y="1997"/>
                </a:cxn>
                <a:cxn ang="0">
                  <a:pos x="873" y="3641"/>
                </a:cxn>
                <a:cxn ang="0">
                  <a:pos x="0" y="1625"/>
                </a:cxn>
              </a:cxnLst>
              <a:rect l="0" t="0" r="r" b="b"/>
              <a:pathLst>
                <a:path w="4569" h="3641">
                  <a:moveTo>
                    <a:pt x="0" y="1625"/>
                  </a:moveTo>
                  <a:lnTo>
                    <a:pt x="3650" y="0"/>
                  </a:lnTo>
                  <a:lnTo>
                    <a:pt x="4569" y="1997"/>
                  </a:lnTo>
                  <a:lnTo>
                    <a:pt x="873" y="3641"/>
                  </a:lnTo>
                  <a:lnTo>
                    <a:pt x="0" y="1625"/>
                  </a:lnTo>
                  <a:close/>
                </a:path>
              </a:pathLst>
            </a:custGeom>
            <a:solidFill>
              <a:srgbClr val="54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606" name="Freeform 1310"/>
            <p:cNvSpPr>
              <a:spLocks/>
            </p:cNvSpPr>
            <p:nvPr/>
          </p:nvSpPr>
          <p:spPr bwMode="auto">
            <a:xfrm>
              <a:off x="3360" y="3024"/>
              <a:ext cx="271" cy="393"/>
            </a:xfrm>
            <a:custGeom>
              <a:avLst/>
              <a:gdLst/>
              <a:ahLst/>
              <a:cxnLst>
                <a:cxn ang="0">
                  <a:pos x="2497" y="7056"/>
                </a:cxn>
                <a:cxn ang="0">
                  <a:pos x="5894" y="5432"/>
                </a:cxn>
                <a:cxn ang="0">
                  <a:pos x="5912" y="5421"/>
                </a:cxn>
                <a:cxn ang="0">
                  <a:pos x="5928" y="5406"/>
                </a:cxn>
                <a:cxn ang="0">
                  <a:pos x="5941" y="5388"/>
                </a:cxn>
                <a:cxn ang="0">
                  <a:pos x="5950" y="5368"/>
                </a:cxn>
                <a:cxn ang="0">
                  <a:pos x="5955" y="5347"/>
                </a:cxn>
                <a:cxn ang="0">
                  <a:pos x="5957" y="5325"/>
                </a:cxn>
                <a:cxn ang="0">
                  <a:pos x="5955" y="5303"/>
                </a:cxn>
                <a:cxn ang="0">
                  <a:pos x="5948" y="5282"/>
                </a:cxn>
                <a:cxn ang="0">
                  <a:pos x="3503" y="64"/>
                </a:cxn>
                <a:cxn ang="0">
                  <a:pos x="3492" y="46"/>
                </a:cxn>
                <a:cxn ang="0">
                  <a:pos x="3477" y="31"/>
                </a:cxn>
                <a:cxn ang="0">
                  <a:pos x="3460" y="18"/>
                </a:cxn>
                <a:cxn ang="0">
                  <a:pos x="3441" y="8"/>
                </a:cxn>
                <a:cxn ang="0">
                  <a:pos x="3420" y="2"/>
                </a:cxn>
                <a:cxn ang="0">
                  <a:pos x="3399" y="0"/>
                </a:cxn>
                <a:cxn ang="0">
                  <a:pos x="3377" y="2"/>
                </a:cxn>
                <a:cxn ang="0">
                  <a:pos x="3357" y="8"/>
                </a:cxn>
                <a:cxn ang="0">
                  <a:pos x="63" y="1486"/>
                </a:cxn>
                <a:cxn ang="0">
                  <a:pos x="45" y="1497"/>
                </a:cxn>
                <a:cxn ang="0">
                  <a:pos x="30" y="1512"/>
                </a:cxn>
                <a:cxn ang="0">
                  <a:pos x="16" y="1530"/>
                </a:cxn>
                <a:cxn ang="0">
                  <a:pos x="7" y="1550"/>
                </a:cxn>
                <a:cxn ang="0">
                  <a:pos x="2" y="1572"/>
                </a:cxn>
                <a:cxn ang="0">
                  <a:pos x="0" y="1594"/>
                </a:cxn>
                <a:cxn ang="0">
                  <a:pos x="3" y="1615"/>
                </a:cxn>
                <a:cxn ang="0">
                  <a:pos x="9" y="1636"/>
                </a:cxn>
                <a:cxn ang="0">
                  <a:pos x="2351" y="6999"/>
                </a:cxn>
                <a:cxn ang="0">
                  <a:pos x="2362" y="7018"/>
                </a:cxn>
                <a:cxn ang="0">
                  <a:pos x="2377" y="7034"/>
                </a:cxn>
                <a:cxn ang="0">
                  <a:pos x="2394" y="7048"/>
                </a:cxn>
                <a:cxn ang="0">
                  <a:pos x="2413" y="7057"/>
                </a:cxn>
                <a:cxn ang="0">
                  <a:pos x="2434" y="7063"/>
                </a:cxn>
                <a:cxn ang="0">
                  <a:pos x="2455" y="7065"/>
                </a:cxn>
                <a:cxn ang="0">
                  <a:pos x="2477" y="7063"/>
                </a:cxn>
                <a:cxn ang="0">
                  <a:pos x="2497" y="7056"/>
                </a:cxn>
              </a:cxnLst>
              <a:rect l="0" t="0" r="r" b="b"/>
              <a:pathLst>
                <a:path w="5957" h="7065">
                  <a:moveTo>
                    <a:pt x="2497" y="7056"/>
                  </a:moveTo>
                  <a:lnTo>
                    <a:pt x="5894" y="5432"/>
                  </a:lnTo>
                  <a:lnTo>
                    <a:pt x="5912" y="5421"/>
                  </a:lnTo>
                  <a:lnTo>
                    <a:pt x="5928" y="5406"/>
                  </a:lnTo>
                  <a:lnTo>
                    <a:pt x="5941" y="5388"/>
                  </a:lnTo>
                  <a:lnTo>
                    <a:pt x="5950" y="5368"/>
                  </a:lnTo>
                  <a:lnTo>
                    <a:pt x="5955" y="5347"/>
                  </a:lnTo>
                  <a:lnTo>
                    <a:pt x="5957" y="5325"/>
                  </a:lnTo>
                  <a:lnTo>
                    <a:pt x="5955" y="5303"/>
                  </a:lnTo>
                  <a:lnTo>
                    <a:pt x="5948" y="5282"/>
                  </a:lnTo>
                  <a:lnTo>
                    <a:pt x="3503" y="64"/>
                  </a:lnTo>
                  <a:lnTo>
                    <a:pt x="3492" y="46"/>
                  </a:lnTo>
                  <a:lnTo>
                    <a:pt x="3477" y="31"/>
                  </a:lnTo>
                  <a:lnTo>
                    <a:pt x="3460" y="18"/>
                  </a:lnTo>
                  <a:lnTo>
                    <a:pt x="3441" y="8"/>
                  </a:lnTo>
                  <a:lnTo>
                    <a:pt x="3420" y="2"/>
                  </a:lnTo>
                  <a:lnTo>
                    <a:pt x="3399" y="0"/>
                  </a:lnTo>
                  <a:lnTo>
                    <a:pt x="3377" y="2"/>
                  </a:lnTo>
                  <a:lnTo>
                    <a:pt x="3357" y="8"/>
                  </a:lnTo>
                  <a:lnTo>
                    <a:pt x="63" y="1486"/>
                  </a:lnTo>
                  <a:lnTo>
                    <a:pt x="45" y="1497"/>
                  </a:lnTo>
                  <a:lnTo>
                    <a:pt x="30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3" y="1615"/>
                  </a:lnTo>
                  <a:lnTo>
                    <a:pt x="9" y="1636"/>
                  </a:lnTo>
                  <a:lnTo>
                    <a:pt x="2351" y="6999"/>
                  </a:lnTo>
                  <a:lnTo>
                    <a:pt x="2362" y="7018"/>
                  </a:lnTo>
                  <a:lnTo>
                    <a:pt x="2377" y="7034"/>
                  </a:lnTo>
                  <a:lnTo>
                    <a:pt x="2394" y="7048"/>
                  </a:lnTo>
                  <a:lnTo>
                    <a:pt x="2413" y="7057"/>
                  </a:lnTo>
                  <a:lnTo>
                    <a:pt x="2434" y="7063"/>
                  </a:lnTo>
                  <a:lnTo>
                    <a:pt x="2455" y="7065"/>
                  </a:lnTo>
                  <a:lnTo>
                    <a:pt x="2477" y="7063"/>
                  </a:lnTo>
                  <a:lnTo>
                    <a:pt x="2497" y="705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607" name="Freeform 1311"/>
            <p:cNvSpPr>
              <a:spLocks/>
            </p:cNvSpPr>
            <p:nvPr/>
          </p:nvSpPr>
          <p:spPr bwMode="auto">
            <a:xfrm>
              <a:off x="3360" y="3024"/>
              <a:ext cx="162" cy="99"/>
            </a:xfrm>
            <a:custGeom>
              <a:avLst/>
              <a:gdLst/>
              <a:ahLst/>
              <a:cxnLst>
                <a:cxn ang="0">
                  <a:pos x="3562" y="183"/>
                </a:cxn>
                <a:cxn ang="0">
                  <a:pos x="3502" y="64"/>
                </a:cxn>
                <a:cxn ang="0">
                  <a:pos x="3491" y="46"/>
                </a:cxn>
                <a:cxn ang="0">
                  <a:pos x="3476" y="31"/>
                </a:cxn>
                <a:cxn ang="0">
                  <a:pos x="3459" y="18"/>
                </a:cxn>
                <a:cxn ang="0">
                  <a:pos x="3440" y="8"/>
                </a:cxn>
                <a:cxn ang="0">
                  <a:pos x="3418" y="2"/>
                </a:cxn>
                <a:cxn ang="0">
                  <a:pos x="3397" y="0"/>
                </a:cxn>
                <a:cxn ang="0">
                  <a:pos x="3376" y="2"/>
                </a:cxn>
                <a:cxn ang="0">
                  <a:pos x="3356" y="8"/>
                </a:cxn>
                <a:cxn ang="0">
                  <a:pos x="62" y="1486"/>
                </a:cxn>
                <a:cxn ang="0">
                  <a:pos x="44" y="1497"/>
                </a:cxn>
                <a:cxn ang="0">
                  <a:pos x="29" y="1512"/>
                </a:cxn>
                <a:cxn ang="0">
                  <a:pos x="16" y="1530"/>
                </a:cxn>
                <a:cxn ang="0">
                  <a:pos x="7" y="1550"/>
                </a:cxn>
                <a:cxn ang="0">
                  <a:pos x="2" y="1572"/>
                </a:cxn>
                <a:cxn ang="0">
                  <a:pos x="0" y="1594"/>
                </a:cxn>
                <a:cxn ang="0">
                  <a:pos x="2" y="1615"/>
                </a:cxn>
                <a:cxn ang="0">
                  <a:pos x="8" y="1636"/>
                </a:cxn>
                <a:cxn ang="0">
                  <a:pos x="68" y="1773"/>
                </a:cxn>
                <a:cxn ang="0">
                  <a:pos x="3562" y="183"/>
                </a:cxn>
              </a:cxnLst>
              <a:rect l="0" t="0" r="r" b="b"/>
              <a:pathLst>
                <a:path w="3562" h="1773">
                  <a:moveTo>
                    <a:pt x="3562" y="183"/>
                  </a:move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68" y="1773"/>
                  </a:lnTo>
                  <a:lnTo>
                    <a:pt x="3562" y="183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608" name="Freeform 1312"/>
            <p:cNvSpPr>
              <a:spLocks/>
            </p:cNvSpPr>
            <p:nvPr/>
          </p:nvSpPr>
          <p:spPr bwMode="auto">
            <a:xfrm>
              <a:off x="3360" y="3024"/>
              <a:ext cx="161" cy="97"/>
            </a:xfrm>
            <a:custGeom>
              <a:avLst/>
              <a:gdLst/>
              <a:ahLst/>
              <a:cxnLst>
                <a:cxn ang="0">
                  <a:pos x="3545" y="153"/>
                </a:cxn>
                <a:cxn ang="0">
                  <a:pos x="3538" y="137"/>
                </a:cxn>
                <a:cxn ang="0">
                  <a:pos x="3529" y="120"/>
                </a:cxn>
                <a:cxn ang="0">
                  <a:pos x="3514" y="90"/>
                </a:cxn>
                <a:cxn ang="0">
                  <a:pos x="3491" y="46"/>
                </a:cxn>
                <a:cxn ang="0">
                  <a:pos x="3459" y="18"/>
                </a:cxn>
                <a:cxn ang="0">
                  <a:pos x="3418" y="2"/>
                </a:cxn>
                <a:cxn ang="0">
                  <a:pos x="3376" y="2"/>
                </a:cxn>
                <a:cxn ang="0">
                  <a:pos x="3257" y="53"/>
                </a:cxn>
                <a:cxn ang="0">
                  <a:pos x="3083" y="131"/>
                </a:cxn>
                <a:cxn ang="0">
                  <a:pos x="2932" y="198"/>
                </a:cxn>
                <a:cxn ang="0">
                  <a:pos x="2800" y="258"/>
                </a:cxn>
                <a:cxn ang="0">
                  <a:pos x="2681" y="312"/>
                </a:cxn>
                <a:cxn ang="0">
                  <a:pos x="2565" y="364"/>
                </a:cxn>
                <a:cxn ang="0">
                  <a:pos x="2450" y="415"/>
                </a:cxn>
                <a:cxn ang="0">
                  <a:pos x="2327" y="471"/>
                </a:cxn>
                <a:cxn ang="0">
                  <a:pos x="2189" y="532"/>
                </a:cxn>
                <a:cxn ang="0">
                  <a:pos x="2031" y="603"/>
                </a:cxn>
                <a:cxn ang="0">
                  <a:pos x="1846" y="686"/>
                </a:cxn>
                <a:cxn ang="0">
                  <a:pos x="1628" y="784"/>
                </a:cxn>
                <a:cxn ang="0">
                  <a:pos x="1370" y="899"/>
                </a:cxn>
                <a:cxn ang="0">
                  <a:pos x="1066" y="1036"/>
                </a:cxn>
                <a:cxn ang="0">
                  <a:pos x="710" y="1195"/>
                </a:cxn>
                <a:cxn ang="0">
                  <a:pos x="294" y="1382"/>
                </a:cxn>
                <a:cxn ang="0">
                  <a:pos x="44" y="1497"/>
                </a:cxn>
                <a:cxn ang="0">
                  <a:pos x="16" y="1530"/>
                </a:cxn>
                <a:cxn ang="0">
                  <a:pos x="2" y="1572"/>
                </a:cxn>
                <a:cxn ang="0">
                  <a:pos x="2" y="1615"/>
                </a:cxn>
                <a:cxn ang="0">
                  <a:pos x="14" y="1648"/>
                </a:cxn>
                <a:cxn ang="0">
                  <a:pos x="21" y="1665"/>
                </a:cxn>
                <a:cxn ang="0">
                  <a:pos x="31" y="1685"/>
                </a:cxn>
                <a:cxn ang="0">
                  <a:pos x="46" y="1719"/>
                </a:cxn>
                <a:cxn ang="0">
                  <a:pos x="162" y="1700"/>
                </a:cxn>
                <a:cxn ang="0">
                  <a:pos x="348" y="1616"/>
                </a:cxn>
                <a:cxn ang="0">
                  <a:pos x="508" y="1543"/>
                </a:cxn>
                <a:cxn ang="0">
                  <a:pos x="648" y="1480"/>
                </a:cxn>
                <a:cxn ang="0">
                  <a:pos x="776" y="1422"/>
                </a:cxn>
                <a:cxn ang="0">
                  <a:pos x="898" y="1367"/>
                </a:cxn>
                <a:cxn ang="0">
                  <a:pos x="1021" y="1311"/>
                </a:cxn>
                <a:cxn ang="0">
                  <a:pos x="1153" y="1251"/>
                </a:cxn>
                <a:cxn ang="0">
                  <a:pos x="1299" y="1186"/>
                </a:cxn>
                <a:cxn ang="0">
                  <a:pos x="1466" y="1110"/>
                </a:cxn>
                <a:cxn ang="0">
                  <a:pos x="1662" y="1020"/>
                </a:cxn>
                <a:cxn ang="0">
                  <a:pos x="1892" y="916"/>
                </a:cxn>
                <a:cxn ang="0">
                  <a:pos x="2166" y="792"/>
                </a:cxn>
                <a:cxn ang="0">
                  <a:pos x="2488" y="646"/>
                </a:cxn>
                <a:cxn ang="0">
                  <a:pos x="2864" y="474"/>
                </a:cxn>
                <a:cxn ang="0">
                  <a:pos x="3304" y="275"/>
                </a:cxn>
              </a:cxnLst>
              <a:rect l="0" t="0" r="r" b="b"/>
              <a:pathLst>
                <a:path w="3550" h="1748">
                  <a:moveTo>
                    <a:pt x="3550" y="163"/>
                  </a:moveTo>
                  <a:lnTo>
                    <a:pt x="3545" y="153"/>
                  </a:lnTo>
                  <a:lnTo>
                    <a:pt x="3541" y="144"/>
                  </a:lnTo>
                  <a:lnTo>
                    <a:pt x="3538" y="137"/>
                  </a:lnTo>
                  <a:lnTo>
                    <a:pt x="3533" y="130"/>
                  </a:lnTo>
                  <a:lnTo>
                    <a:pt x="3529" y="120"/>
                  </a:lnTo>
                  <a:lnTo>
                    <a:pt x="3523" y="108"/>
                  </a:lnTo>
                  <a:lnTo>
                    <a:pt x="3514" y="90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4" y="1648"/>
                  </a:lnTo>
                  <a:lnTo>
                    <a:pt x="18" y="1657"/>
                  </a:lnTo>
                  <a:lnTo>
                    <a:pt x="21" y="1665"/>
                  </a:lnTo>
                  <a:lnTo>
                    <a:pt x="26" y="1673"/>
                  </a:lnTo>
                  <a:lnTo>
                    <a:pt x="31" y="1685"/>
                  </a:lnTo>
                  <a:lnTo>
                    <a:pt x="37" y="1699"/>
                  </a:lnTo>
                  <a:lnTo>
                    <a:pt x="46" y="1719"/>
                  </a:lnTo>
                  <a:lnTo>
                    <a:pt x="57" y="1748"/>
                  </a:lnTo>
                  <a:lnTo>
                    <a:pt x="162" y="1700"/>
                  </a:lnTo>
                  <a:lnTo>
                    <a:pt x="259" y="1656"/>
                  </a:lnTo>
                  <a:lnTo>
                    <a:pt x="348" y="1616"/>
                  </a:lnTo>
                  <a:lnTo>
                    <a:pt x="430" y="1579"/>
                  </a:lnTo>
                  <a:lnTo>
                    <a:pt x="508" y="1543"/>
                  </a:lnTo>
                  <a:lnTo>
                    <a:pt x="579" y="1511"/>
                  </a:lnTo>
                  <a:lnTo>
                    <a:pt x="648" y="1480"/>
                  </a:lnTo>
                  <a:lnTo>
                    <a:pt x="713" y="1451"/>
                  </a:lnTo>
                  <a:lnTo>
                    <a:pt x="776" y="1422"/>
                  </a:lnTo>
                  <a:lnTo>
                    <a:pt x="837" y="1395"/>
                  </a:lnTo>
                  <a:lnTo>
                    <a:pt x="898" y="1367"/>
                  </a:lnTo>
                  <a:lnTo>
                    <a:pt x="959" y="1340"/>
                  </a:lnTo>
                  <a:lnTo>
                    <a:pt x="1021" y="1311"/>
                  </a:lnTo>
                  <a:lnTo>
                    <a:pt x="1085" y="1282"/>
                  </a:lnTo>
                  <a:lnTo>
                    <a:pt x="1153" y="1251"/>
                  </a:lnTo>
                  <a:lnTo>
                    <a:pt x="1223" y="1220"/>
                  </a:lnTo>
                  <a:lnTo>
                    <a:pt x="1299" y="1186"/>
                  </a:lnTo>
                  <a:lnTo>
                    <a:pt x="1379" y="1149"/>
                  </a:lnTo>
                  <a:lnTo>
                    <a:pt x="1466" y="1110"/>
                  </a:lnTo>
                  <a:lnTo>
                    <a:pt x="1560" y="1067"/>
                  </a:lnTo>
                  <a:lnTo>
                    <a:pt x="1662" y="1020"/>
                  </a:lnTo>
                  <a:lnTo>
                    <a:pt x="1772" y="971"/>
                  </a:lnTo>
                  <a:lnTo>
                    <a:pt x="1892" y="916"/>
                  </a:lnTo>
                  <a:lnTo>
                    <a:pt x="2024" y="857"/>
                  </a:lnTo>
                  <a:lnTo>
                    <a:pt x="2166" y="792"/>
                  </a:lnTo>
                  <a:lnTo>
                    <a:pt x="2320" y="722"/>
                  </a:lnTo>
                  <a:lnTo>
                    <a:pt x="2488" y="646"/>
                  </a:lnTo>
                  <a:lnTo>
                    <a:pt x="2668" y="564"/>
                  </a:lnTo>
                  <a:lnTo>
                    <a:pt x="2864" y="474"/>
                  </a:lnTo>
                  <a:lnTo>
                    <a:pt x="3075" y="378"/>
                  </a:lnTo>
                  <a:lnTo>
                    <a:pt x="3304" y="275"/>
                  </a:lnTo>
                  <a:lnTo>
                    <a:pt x="3550" y="163"/>
                  </a:lnTo>
                  <a:close/>
                </a:path>
              </a:pathLst>
            </a:custGeom>
            <a:solidFill>
              <a:srgbClr val="BFC7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609" name="Freeform 1313"/>
            <p:cNvSpPr>
              <a:spLocks/>
            </p:cNvSpPr>
            <p:nvPr/>
          </p:nvSpPr>
          <p:spPr bwMode="auto">
            <a:xfrm>
              <a:off x="3360" y="3024"/>
              <a:ext cx="161" cy="96"/>
            </a:xfrm>
            <a:custGeom>
              <a:avLst/>
              <a:gdLst/>
              <a:ahLst/>
              <a:cxnLst>
                <a:cxn ang="0">
                  <a:pos x="3534" y="135"/>
                </a:cxn>
                <a:cxn ang="0">
                  <a:pos x="3529" y="123"/>
                </a:cxn>
                <a:cxn ang="0">
                  <a:pos x="3523" y="110"/>
                </a:cxn>
                <a:cxn ang="0">
                  <a:pos x="3511" y="84"/>
                </a:cxn>
                <a:cxn ang="0">
                  <a:pos x="3491" y="46"/>
                </a:cxn>
                <a:cxn ang="0">
                  <a:pos x="3459" y="18"/>
                </a:cxn>
                <a:cxn ang="0">
                  <a:pos x="3418" y="2"/>
                </a:cxn>
                <a:cxn ang="0">
                  <a:pos x="3376" y="2"/>
                </a:cxn>
                <a:cxn ang="0">
                  <a:pos x="3257" y="53"/>
                </a:cxn>
                <a:cxn ang="0">
                  <a:pos x="3083" y="131"/>
                </a:cxn>
                <a:cxn ang="0">
                  <a:pos x="2932" y="198"/>
                </a:cxn>
                <a:cxn ang="0">
                  <a:pos x="2800" y="258"/>
                </a:cxn>
                <a:cxn ang="0">
                  <a:pos x="2681" y="312"/>
                </a:cxn>
                <a:cxn ang="0">
                  <a:pos x="2565" y="364"/>
                </a:cxn>
                <a:cxn ang="0">
                  <a:pos x="2450" y="415"/>
                </a:cxn>
                <a:cxn ang="0">
                  <a:pos x="2327" y="471"/>
                </a:cxn>
                <a:cxn ang="0">
                  <a:pos x="2189" y="532"/>
                </a:cxn>
                <a:cxn ang="0">
                  <a:pos x="2031" y="603"/>
                </a:cxn>
                <a:cxn ang="0">
                  <a:pos x="1846" y="686"/>
                </a:cxn>
                <a:cxn ang="0">
                  <a:pos x="1628" y="784"/>
                </a:cxn>
                <a:cxn ang="0">
                  <a:pos x="1370" y="899"/>
                </a:cxn>
                <a:cxn ang="0">
                  <a:pos x="1066" y="1036"/>
                </a:cxn>
                <a:cxn ang="0">
                  <a:pos x="710" y="1195"/>
                </a:cxn>
                <a:cxn ang="0">
                  <a:pos x="294" y="1382"/>
                </a:cxn>
                <a:cxn ang="0">
                  <a:pos x="44" y="1497"/>
                </a:cxn>
                <a:cxn ang="0">
                  <a:pos x="16" y="1530"/>
                </a:cxn>
                <a:cxn ang="0">
                  <a:pos x="2" y="1572"/>
                </a:cxn>
                <a:cxn ang="0">
                  <a:pos x="2" y="1615"/>
                </a:cxn>
                <a:cxn ang="0">
                  <a:pos x="13" y="1646"/>
                </a:cxn>
                <a:cxn ang="0">
                  <a:pos x="19" y="1658"/>
                </a:cxn>
                <a:cxn ang="0">
                  <a:pos x="26" y="1674"/>
                </a:cxn>
                <a:cxn ang="0">
                  <a:pos x="37" y="1702"/>
                </a:cxn>
                <a:cxn ang="0">
                  <a:pos x="151" y="1676"/>
                </a:cxn>
                <a:cxn ang="0">
                  <a:pos x="337" y="1592"/>
                </a:cxn>
                <a:cxn ang="0">
                  <a:pos x="497" y="1520"/>
                </a:cxn>
                <a:cxn ang="0">
                  <a:pos x="637" y="1457"/>
                </a:cxn>
                <a:cxn ang="0">
                  <a:pos x="765" y="1399"/>
                </a:cxn>
                <a:cxn ang="0">
                  <a:pos x="886" y="1344"/>
                </a:cxn>
                <a:cxn ang="0">
                  <a:pos x="1010" y="1288"/>
                </a:cxn>
                <a:cxn ang="0">
                  <a:pos x="1141" y="1229"/>
                </a:cxn>
                <a:cxn ang="0">
                  <a:pos x="1287" y="1163"/>
                </a:cxn>
                <a:cxn ang="0">
                  <a:pos x="1455" y="1087"/>
                </a:cxn>
                <a:cxn ang="0">
                  <a:pos x="1650" y="998"/>
                </a:cxn>
                <a:cxn ang="0">
                  <a:pos x="1881" y="894"/>
                </a:cxn>
                <a:cxn ang="0">
                  <a:pos x="2154" y="771"/>
                </a:cxn>
                <a:cxn ang="0">
                  <a:pos x="2477" y="625"/>
                </a:cxn>
                <a:cxn ang="0">
                  <a:pos x="2853" y="453"/>
                </a:cxn>
                <a:cxn ang="0">
                  <a:pos x="3293" y="254"/>
                </a:cxn>
              </a:cxnLst>
              <a:rect l="0" t="0" r="r" b="b"/>
              <a:pathLst>
                <a:path w="3539" h="1724">
                  <a:moveTo>
                    <a:pt x="3539" y="143"/>
                  </a:moveTo>
                  <a:lnTo>
                    <a:pt x="3534" y="135"/>
                  </a:lnTo>
                  <a:lnTo>
                    <a:pt x="3531" y="129"/>
                  </a:lnTo>
                  <a:lnTo>
                    <a:pt x="3529" y="123"/>
                  </a:lnTo>
                  <a:lnTo>
                    <a:pt x="3526" y="117"/>
                  </a:lnTo>
                  <a:lnTo>
                    <a:pt x="3523" y="110"/>
                  </a:lnTo>
                  <a:lnTo>
                    <a:pt x="3518" y="99"/>
                  </a:lnTo>
                  <a:lnTo>
                    <a:pt x="3511" y="84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3" y="1646"/>
                  </a:lnTo>
                  <a:lnTo>
                    <a:pt x="16" y="1652"/>
                  </a:lnTo>
                  <a:lnTo>
                    <a:pt x="19" y="1658"/>
                  </a:lnTo>
                  <a:lnTo>
                    <a:pt x="22" y="1666"/>
                  </a:lnTo>
                  <a:lnTo>
                    <a:pt x="26" y="1674"/>
                  </a:lnTo>
                  <a:lnTo>
                    <a:pt x="31" y="1686"/>
                  </a:lnTo>
                  <a:lnTo>
                    <a:pt x="37" y="1702"/>
                  </a:lnTo>
                  <a:lnTo>
                    <a:pt x="46" y="1724"/>
                  </a:lnTo>
                  <a:lnTo>
                    <a:pt x="151" y="1676"/>
                  </a:lnTo>
                  <a:lnTo>
                    <a:pt x="248" y="1633"/>
                  </a:lnTo>
                  <a:lnTo>
                    <a:pt x="337" y="1592"/>
                  </a:lnTo>
                  <a:lnTo>
                    <a:pt x="419" y="1555"/>
                  </a:lnTo>
                  <a:lnTo>
                    <a:pt x="497" y="1520"/>
                  </a:lnTo>
                  <a:lnTo>
                    <a:pt x="568" y="1488"/>
                  </a:lnTo>
                  <a:lnTo>
                    <a:pt x="637" y="1457"/>
                  </a:lnTo>
                  <a:lnTo>
                    <a:pt x="702" y="1427"/>
                  </a:lnTo>
                  <a:lnTo>
                    <a:pt x="765" y="1399"/>
                  </a:lnTo>
                  <a:lnTo>
                    <a:pt x="826" y="1372"/>
                  </a:lnTo>
                  <a:lnTo>
                    <a:pt x="886" y="1344"/>
                  </a:lnTo>
                  <a:lnTo>
                    <a:pt x="948" y="1316"/>
                  </a:lnTo>
                  <a:lnTo>
                    <a:pt x="1010" y="1288"/>
                  </a:lnTo>
                  <a:lnTo>
                    <a:pt x="1074" y="1259"/>
                  </a:lnTo>
                  <a:lnTo>
                    <a:pt x="1141" y="1229"/>
                  </a:lnTo>
                  <a:lnTo>
                    <a:pt x="1212" y="1197"/>
                  </a:lnTo>
                  <a:lnTo>
                    <a:pt x="1287" y="1163"/>
                  </a:lnTo>
                  <a:lnTo>
                    <a:pt x="1368" y="1126"/>
                  </a:lnTo>
                  <a:lnTo>
                    <a:pt x="1455" y="1087"/>
                  </a:lnTo>
                  <a:lnTo>
                    <a:pt x="1548" y="1045"/>
                  </a:lnTo>
                  <a:lnTo>
                    <a:pt x="1650" y="998"/>
                  </a:lnTo>
                  <a:lnTo>
                    <a:pt x="1761" y="949"/>
                  </a:lnTo>
                  <a:lnTo>
                    <a:pt x="1881" y="894"/>
                  </a:lnTo>
                  <a:lnTo>
                    <a:pt x="2013" y="835"/>
                  </a:lnTo>
                  <a:lnTo>
                    <a:pt x="2154" y="771"/>
                  </a:lnTo>
                  <a:lnTo>
                    <a:pt x="2308" y="700"/>
                  </a:lnTo>
                  <a:lnTo>
                    <a:pt x="2477" y="625"/>
                  </a:lnTo>
                  <a:lnTo>
                    <a:pt x="2657" y="543"/>
                  </a:lnTo>
                  <a:lnTo>
                    <a:pt x="2853" y="453"/>
                  </a:lnTo>
                  <a:lnTo>
                    <a:pt x="3064" y="357"/>
                  </a:lnTo>
                  <a:lnTo>
                    <a:pt x="3293" y="254"/>
                  </a:lnTo>
                  <a:lnTo>
                    <a:pt x="3539" y="143"/>
                  </a:lnTo>
                  <a:close/>
                </a:path>
              </a:pathLst>
            </a:custGeom>
            <a:solidFill>
              <a:srgbClr val="C9D1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610" name="Freeform 1314"/>
            <p:cNvSpPr>
              <a:spLocks/>
            </p:cNvSpPr>
            <p:nvPr/>
          </p:nvSpPr>
          <p:spPr bwMode="auto">
            <a:xfrm>
              <a:off x="3360" y="3024"/>
              <a:ext cx="160" cy="94"/>
            </a:xfrm>
            <a:custGeom>
              <a:avLst/>
              <a:gdLst/>
              <a:ahLst/>
              <a:cxnLst>
                <a:cxn ang="0">
                  <a:pos x="3522" y="112"/>
                </a:cxn>
                <a:cxn ang="0">
                  <a:pos x="3513" y="91"/>
                </a:cxn>
                <a:cxn ang="0">
                  <a:pos x="3491" y="46"/>
                </a:cxn>
                <a:cxn ang="0">
                  <a:pos x="3459" y="18"/>
                </a:cxn>
                <a:cxn ang="0">
                  <a:pos x="3418" y="2"/>
                </a:cxn>
                <a:cxn ang="0">
                  <a:pos x="3376" y="2"/>
                </a:cxn>
                <a:cxn ang="0">
                  <a:pos x="3257" y="53"/>
                </a:cxn>
                <a:cxn ang="0">
                  <a:pos x="3083" y="131"/>
                </a:cxn>
                <a:cxn ang="0">
                  <a:pos x="2932" y="198"/>
                </a:cxn>
                <a:cxn ang="0">
                  <a:pos x="2800" y="258"/>
                </a:cxn>
                <a:cxn ang="0">
                  <a:pos x="2681" y="312"/>
                </a:cxn>
                <a:cxn ang="0">
                  <a:pos x="2565" y="364"/>
                </a:cxn>
                <a:cxn ang="0">
                  <a:pos x="2450" y="415"/>
                </a:cxn>
                <a:cxn ang="0">
                  <a:pos x="2327" y="471"/>
                </a:cxn>
                <a:cxn ang="0">
                  <a:pos x="2189" y="532"/>
                </a:cxn>
                <a:cxn ang="0">
                  <a:pos x="2031" y="603"/>
                </a:cxn>
                <a:cxn ang="0">
                  <a:pos x="1846" y="686"/>
                </a:cxn>
                <a:cxn ang="0">
                  <a:pos x="1628" y="784"/>
                </a:cxn>
                <a:cxn ang="0">
                  <a:pos x="1370" y="899"/>
                </a:cxn>
                <a:cxn ang="0">
                  <a:pos x="1066" y="1036"/>
                </a:cxn>
                <a:cxn ang="0">
                  <a:pos x="710" y="1195"/>
                </a:cxn>
                <a:cxn ang="0">
                  <a:pos x="294" y="1382"/>
                </a:cxn>
                <a:cxn ang="0">
                  <a:pos x="44" y="1497"/>
                </a:cxn>
                <a:cxn ang="0">
                  <a:pos x="16" y="1530"/>
                </a:cxn>
                <a:cxn ang="0">
                  <a:pos x="2" y="1572"/>
                </a:cxn>
                <a:cxn ang="0">
                  <a:pos x="2" y="1615"/>
                </a:cxn>
                <a:cxn ang="0">
                  <a:pos x="14" y="1648"/>
                </a:cxn>
                <a:cxn ang="0">
                  <a:pos x="25" y="1671"/>
                </a:cxn>
                <a:cxn ang="0">
                  <a:pos x="141" y="1651"/>
                </a:cxn>
                <a:cxn ang="0">
                  <a:pos x="326" y="1568"/>
                </a:cxn>
                <a:cxn ang="0">
                  <a:pos x="486" y="1496"/>
                </a:cxn>
                <a:cxn ang="0">
                  <a:pos x="626" y="1433"/>
                </a:cxn>
                <a:cxn ang="0">
                  <a:pos x="754" y="1375"/>
                </a:cxn>
                <a:cxn ang="0">
                  <a:pos x="875" y="1320"/>
                </a:cxn>
                <a:cxn ang="0">
                  <a:pos x="999" y="1264"/>
                </a:cxn>
                <a:cxn ang="0">
                  <a:pos x="1130" y="1205"/>
                </a:cxn>
                <a:cxn ang="0">
                  <a:pos x="1276" y="1140"/>
                </a:cxn>
                <a:cxn ang="0">
                  <a:pos x="1443" y="1064"/>
                </a:cxn>
                <a:cxn ang="0">
                  <a:pos x="1639" y="975"/>
                </a:cxn>
                <a:cxn ang="0">
                  <a:pos x="1870" y="872"/>
                </a:cxn>
                <a:cxn ang="0">
                  <a:pos x="2143" y="749"/>
                </a:cxn>
                <a:cxn ang="0">
                  <a:pos x="2464" y="603"/>
                </a:cxn>
                <a:cxn ang="0">
                  <a:pos x="2841" y="432"/>
                </a:cxn>
                <a:cxn ang="0">
                  <a:pos x="3281" y="234"/>
                </a:cxn>
              </a:cxnLst>
              <a:rect l="0" t="0" r="r" b="b"/>
              <a:pathLst>
                <a:path w="3526" h="1698">
                  <a:moveTo>
                    <a:pt x="3526" y="123"/>
                  </a:moveTo>
                  <a:lnTo>
                    <a:pt x="3522" y="112"/>
                  </a:lnTo>
                  <a:lnTo>
                    <a:pt x="3518" y="103"/>
                  </a:lnTo>
                  <a:lnTo>
                    <a:pt x="3513" y="91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4" y="1648"/>
                  </a:lnTo>
                  <a:lnTo>
                    <a:pt x="18" y="1657"/>
                  </a:lnTo>
                  <a:lnTo>
                    <a:pt x="25" y="1671"/>
                  </a:lnTo>
                  <a:lnTo>
                    <a:pt x="36" y="1698"/>
                  </a:lnTo>
                  <a:lnTo>
                    <a:pt x="141" y="1651"/>
                  </a:lnTo>
                  <a:lnTo>
                    <a:pt x="237" y="1608"/>
                  </a:lnTo>
                  <a:lnTo>
                    <a:pt x="326" y="1568"/>
                  </a:lnTo>
                  <a:lnTo>
                    <a:pt x="409" y="1530"/>
                  </a:lnTo>
                  <a:lnTo>
                    <a:pt x="486" y="1496"/>
                  </a:lnTo>
                  <a:lnTo>
                    <a:pt x="558" y="1463"/>
                  </a:lnTo>
                  <a:lnTo>
                    <a:pt x="626" y="1433"/>
                  </a:lnTo>
                  <a:lnTo>
                    <a:pt x="691" y="1403"/>
                  </a:lnTo>
                  <a:lnTo>
                    <a:pt x="754" y="1375"/>
                  </a:lnTo>
                  <a:lnTo>
                    <a:pt x="815" y="1347"/>
                  </a:lnTo>
                  <a:lnTo>
                    <a:pt x="875" y="1320"/>
                  </a:lnTo>
                  <a:lnTo>
                    <a:pt x="936" y="1292"/>
                  </a:lnTo>
                  <a:lnTo>
                    <a:pt x="999" y="1264"/>
                  </a:lnTo>
                  <a:lnTo>
                    <a:pt x="1063" y="1236"/>
                  </a:lnTo>
                  <a:lnTo>
                    <a:pt x="1130" y="1205"/>
                  </a:lnTo>
                  <a:lnTo>
                    <a:pt x="1201" y="1173"/>
                  </a:lnTo>
                  <a:lnTo>
                    <a:pt x="1276" y="1140"/>
                  </a:lnTo>
                  <a:lnTo>
                    <a:pt x="1357" y="1103"/>
                  </a:lnTo>
                  <a:lnTo>
                    <a:pt x="1443" y="1064"/>
                  </a:lnTo>
                  <a:lnTo>
                    <a:pt x="1537" y="1022"/>
                  </a:lnTo>
                  <a:lnTo>
                    <a:pt x="1639" y="975"/>
                  </a:lnTo>
                  <a:lnTo>
                    <a:pt x="1749" y="926"/>
                  </a:lnTo>
                  <a:lnTo>
                    <a:pt x="1870" y="872"/>
                  </a:lnTo>
                  <a:lnTo>
                    <a:pt x="2000" y="813"/>
                  </a:lnTo>
                  <a:lnTo>
                    <a:pt x="2143" y="749"/>
                  </a:lnTo>
                  <a:lnTo>
                    <a:pt x="2297" y="679"/>
                  </a:lnTo>
                  <a:lnTo>
                    <a:pt x="2464" y="603"/>
                  </a:lnTo>
                  <a:lnTo>
                    <a:pt x="2646" y="521"/>
                  </a:lnTo>
                  <a:lnTo>
                    <a:pt x="2841" y="432"/>
                  </a:lnTo>
                  <a:lnTo>
                    <a:pt x="3053" y="337"/>
                  </a:lnTo>
                  <a:lnTo>
                    <a:pt x="3281" y="234"/>
                  </a:lnTo>
                  <a:lnTo>
                    <a:pt x="3526" y="123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611" name="Freeform 1315"/>
            <p:cNvSpPr>
              <a:spLocks/>
            </p:cNvSpPr>
            <p:nvPr/>
          </p:nvSpPr>
          <p:spPr bwMode="auto">
            <a:xfrm>
              <a:off x="3360" y="3024"/>
              <a:ext cx="160" cy="93"/>
            </a:xfrm>
            <a:custGeom>
              <a:avLst/>
              <a:gdLst/>
              <a:ahLst/>
              <a:cxnLst>
                <a:cxn ang="0">
                  <a:pos x="3513" y="96"/>
                </a:cxn>
                <a:cxn ang="0">
                  <a:pos x="3508" y="81"/>
                </a:cxn>
                <a:cxn ang="0">
                  <a:pos x="3491" y="46"/>
                </a:cxn>
                <a:cxn ang="0">
                  <a:pos x="3459" y="18"/>
                </a:cxn>
                <a:cxn ang="0">
                  <a:pos x="3418" y="2"/>
                </a:cxn>
                <a:cxn ang="0">
                  <a:pos x="3376" y="2"/>
                </a:cxn>
                <a:cxn ang="0">
                  <a:pos x="3257" y="53"/>
                </a:cxn>
                <a:cxn ang="0">
                  <a:pos x="3083" y="131"/>
                </a:cxn>
                <a:cxn ang="0">
                  <a:pos x="2932" y="198"/>
                </a:cxn>
                <a:cxn ang="0">
                  <a:pos x="2800" y="258"/>
                </a:cxn>
                <a:cxn ang="0">
                  <a:pos x="2681" y="312"/>
                </a:cxn>
                <a:cxn ang="0">
                  <a:pos x="2565" y="364"/>
                </a:cxn>
                <a:cxn ang="0">
                  <a:pos x="2450" y="415"/>
                </a:cxn>
                <a:cxn ang="0">
                  <a:pos x="2327" y="471"/>
                </a:cxn>
                <a:cxn ang="0">
                  <a:pos x="2189" y="532"/>
                </a:cxn>
                <a:cxn ang="0">
                  <a:pos x="2031" y="603"/>
                </a:cxn>
                <a:cxn ang="0">
                  <a:pos x="1846" y="686"/>
                </a:cxn>
                <a:cxn ang="0">
                  <a:pos x="1628" y="784"/>
                </a:cxn>
                <a:cxn ang="0">
                  <a:pos x="1370" y="899"/>
                </a:cxn>
                <a:cxn ang="0">
                  <a:pos x="1066" y="1036"/>
                </a:cxn>
                <a:cxn ang="0">
                  <a:pos x="710" y="1195"/>
                </a:cxn>
                <a:cxn ang="0">
                  <a:pos x="294" y="1382"/>
                </a:cxn>
                <a:cxn ang="0">
                  <a:pos x="44" y="1497"/>
                </a:cxn>
                <a:cxn ang="0">
                  <a:pos x="16" y="1530"/>
                </a:cxn>
                <a:cxn ang="0">
                  <a:pos x="2" y="1572"/>
                </a:cxn>
                <a:cxn ang="0">
                  <a:pos x="2" y="1615"/>
                </a:cxn>
                <a:cxn ang="0">
                  <a:pos x="12" y="1644"/>
                </a:cxn>
                <a:cxn ang="0">
                  <a:pos x="18" y="1657"/>
                </a:cxn>
                <a:cxn ang="0">
                  <a:pos x="130" y="1627"/>
                </a:cxn>
                <a:cxn ang="0">
                  <a:pos x="315" y="1543"/>
                </a:cxn>
                <a:cxn ang="0">
                  <a:pos x="474" y="1472"/>
                </a:cxn>
                <a:cxn ang="0">
                  <a:pos x="615" y="1408"/>
                </a:cxn>
                <a:cxn ang="0">
                  <a:pos x="743" y="1352"/>
                </a:cxn>
                <a:cxn ang="0">
                  <a:pos x="864" y="1297"/>
                </a:cxn>
                <a:cxn ang="0">
                  <a:pos x="987" y="1241"/>
                </a:cxn>
                <a:cxn ang="0">
                  <a:pos x="1119" y="1182"/>
                </a:cxn>
                <a:cxn ang="0">
                  <a:pos x="1265" y="1116"/>
                </a:cxn>
                <a:cxn ang="0">
                  <a:pos x="1432" y="1042"/>
                </a:cxn>
                <a:cxn ang="0">
                  <a:pos x="1628" y="953"/>
                </a:cxn>
                <a:cxn ang="0">
                  <a:pos x="1859" y="850"/>
                </a:cxn>
                <a:cxn ang="0">
                  <a:pos x="2132" y="726"/>
                </a:cxn>
                <a:cxn ang="0">
                  <a:pos x="2453" y="582"/>
                </a:cxn>
                <a:cxn ang="0">
                  <a:pos x="2830" y="412"/>
                </a:cxn>
                <a:cxn ang="0">
                  <a:pos x="3269" y="214"/>
                </a:cxn>
              </a:cxnLst>
              <a:rect l="0" t="0" r="r" b="b"/>
              <a:pathLst>
                <a:path w="3515" h="1674">
                  <a:moveTo>
                    <a:pt x="3515" y="103"/>
                  </a:moveTo>
                  <a:lnTo>
                    <a:pt x="3513" y="96"/>
                  </a:lnTo>
                  <a:lnTo>
                    <a:pt x="3511" y="91"/>
                  </a:lnTo>
                  <a:lnTo>
                    <a:pt x="3508" y="81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2" y="1644"/>
                  </a:lnTo>
                  <a:lnTo>
                    <a:pt x="15" y="1649"/>
                  </a:lnTo>
                  <a:lnTo>
                    <a:pt x="18" y="1657"/>
                  </a:lnTo>
                  <a:lnTo>
                    <a:pt x="25" y="1674"/>
                  </a:lnTo>
                  <a:lnTo>
                    <a:pt x="130" y="1627"/>
                  </a:lnTo>
                  <a:lnTo>
                    <a:pt x="225" y="1583"/>
                  </a:lnTo>
                  <a:lnTo>
                    <a:pt x="315" y="1543"/>
                  </a:lnTo>
                  <a:lnTo>
                    <a:pt x="398" y="1506"/>
                  </a:lnTo>
                  <a:lnTo>
                    <a:pt x="474" y="1472"/>
                  </a:lnTo>
                  <a:lnTo>
                    <a:pt x="547" y="1439"/>
                  </a:lnTo>
                  <a:lnTo>
                    <a:pt x="615" y="1408"/>
                  </a:lnTo>
                  <a:lnTo>
                    <a:pt x="679" y="1379"/>
                  </a:lnTo>
                  <a:lnTo>
                    <a:pt x="743" y="1352"/>
                  </a:lnTo>
                  <a:lnTo>
                    <a:pt x="804" y="1324"/>
                  </a:lnTo>
                  <a:lnTo>
                    <a:pt x="864" y="1297"/>
                  </a:lnTo>
                  <a:lnTo>
                    <a:pt x="925" y="1269"/>
                  </a:lnTo>
                  <a:lnTo>
                    <a:pt x="987" y="1241"/>
                  </a:lnTo>
                  <a:lnTo>
                    <a:pt x="1052" y="1212"/>
                  </a:lnTo>
                  <a:lnTo>
                    <a:pt x="1119" y="1182"/>
                  </a:lnTo>
                  <a:lnTo>
                    <a:pt x="1189" y="1150"/>
                  </a:lnTo>
                  <a:lnTo>
                    <a:pt x="1265" y="1116"/>
                  </a:lnTo>
                  <a:lnTo>
                    <a:pt x="1345" y="1081"/>
                  </a:lnTo>
                  <a:lnTo>
                    <a:pt x="1432" y="1042"/>
                  </a:lnTo>
                  <a:lnTo>
                    <a:pt x="1526" y="999"/>
                  </a:lnTo>
                  <a:lnTo>
                    <a:pt x="1628" y="953"/>
                  </a:lnTo>
                  <a:lnTo>
                    <a:pt x="1738" y="903"/>
                  </a:lnTo>
                  <a:lnTo>
                    <a:pt x="1859" y="850"/>
                  </a:lnTo>
                  <a:lnTo>
                    <a:pt x="1989" y="791"/>
                  </a:lnTo>
                  <a:lnTo>
                    <a:pt x="2132" y="726"/>
                  </a:lnTo>
                  <a:lnTo>
                    <a:pt x="2286" y="657"/>
                  </a:lnTo>
                  <a:lnTo>
                    <a:pt x="2453" y="582"/>
                  </a:lnTo>
                  <a:lnTo>
                    <a:pt x="2635" y="500"/>
                  </a:lnTo>
                  <a:lnTo>
                    <a:pt x="2830" y="412"/>
                  </a:lnTo>
                  <a:lnTo>
                    <a:pt x="3042" y="316"/>
                  </a:lnTo>
                  <a:lnTo>
                    <a:pt x="3269" y="214"/>
                  </a:lnTo>
                  <a:lnTo>
                    <a:pt x="3515" y="103"/>
                  </a:lnTo>
                  <a:close/>
                </a:path>
              </a:pathLst>
            </a:custGeom>
            <a:solidFill>
              <a:srgbClr val="D6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612" name="Freeform 1316"/>
            <p:cNvSpPr>
              <a:spLocks/>
            </p:cNvSpPr>
            <p:nvPr/>
          </p:nvSpPr>
          <p:spPr bwMode="auto">
            <a:xfrm>
              <a:off x="3360" y="3024"/>
              <a:ext cx="159" cy="92"/>
            </a:xfrm>
            <a:custGeom>
              <a:avLst/>
              <a:gdLst/>
              <a:ahLst/>
              <a:cxnLst>
                <a:cxn ang="0">
                  <a:pos x="3503" y="83"/>
                </a:cxn>
                <a:cxn ang="0">
                  <a:pos x="3502" y="64"/>
                </a:cxn>
                <a:cxn ang="0">
                  <a:pos x="3491" y="46"/>
                </a:cxn>
                <a:cxn ang="0">
                  <a:pos x="3476" y="31"/>
                </a:cxn>
                <a:cxn ang="0">
                  <a:pos x="3459" y="18"/>
                </a:cxn>
                <a:cxn ang="0">
                  <a:pos x="3440" y="8"/>
                </a:cxn>
                <a:cxn ang="0">
                  <a:pos x="3418" y="2"/>
                </a:cxn>
                <a:cxn ang="0">
                  <a:pos x="3397" y="0"/>
                </a:cxn>
                <a:cxn ang="0">
                  <a:pos x="3376" y="2"/>
                </a:cxn>
                <a:cxn ang="0">
                  <a:pos x="3356" y="8"/>
                </a:cxn>
                <a:cxn ang="0">
                  <a:pos x="62" y="1486"/>
                </a:cxn>
                <a:cxn ang="0">
                  <a:pos x="44" y="1497"/>
                </a:cxn>
                <a:cxn ang="0">
                  <a:pos x="29" y="1512"/>
                </a:cxn>
                <a:cxn ang="0">
                  <a:pos x="16" y="1530"/>
                </a:cxn>
                <a:cxn ang="0">
                  <a:pos x="7" y="1550"/>
                </a:cxn>
                <a:cxn ang="0">
                  <a:pos x="2" y="1572"/>
                </a:cxn>
                <a:cxn ang="0">
                  <a:pos x="0" y="1594"/>
                </a:cxn>
                <a:cxn ang="0">
                  <a:pos x="2" y="1615"/>
                </a:cxn>
                <a:cxn ang="0">
                  <a:pos x="8" y="1636"/>
                </a:cxn>
                <a:cxn ang="0">
                  <a:pos x="13" y="1649"/>
                </a:cxn>
                <a:cxn ang="0">
                  <a:pos x="3503" y="83"/>
                </a:cxn>
              </a:cxnLst>
              <a:rect l="0" t="0" r="r" b="b"/>
              <a:pathLst>
                <a:path w="3503" h="1649">
                  <a:moveTo>
                    <a:pt x="3503" y="83"/>
                  </a:move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3" y="1649"/>
                  </a:lnTo>
                  <a:lnTo>
                    <a:pt x="3503" y="83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613" name="Freeform 1317"/>
            <p:cNvSpPr>
              <a:spLocks/>
            </p:cNvSpPr>
            <p:nvPr/>
          </p:nvSpPr>
          <p:spPr bwMode="auto">
            <a:xfrm>
              <a:off x="3533" y="3064"/>
              <a:ext cx="2" cy="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9" y="0"/>
                </a:cxn>
                <a:cxn ang="0">
                  <a:pos x="16" y="2"/>
                </a:cxn>
                <a:cxn ang="0">
                  <a:pos x="22" y="7"/>
                </a:cxn>
                <a:cxn ang="0">
                  <a:pos x="26" y="13"/>
                </a:cxn>
                <a:cxn ang="0">
                  <a:pos x="28" y="21"/>
                </a:cxn>
                <a:cxn ang="0">
                  <a:pos x="27" y="29"/>
                </a:cxn>
                <a:cxn ang="0">
                  <a:pos x="23" y="35"/>
                </a:cxn>
                <a:cxn ang="0">
                  <a:pos x="16" y="40"/>
                </a:cxn>
                <a:cxn ang="0">
                  <a:pos x="0" y="2"/>
                </a:cxn>
              </a:cxnLst>
              <a:rect l="0" t="0" r="r" b="b"/>
              <a:pathLst>
                <a:path w="28" h="40">
                  <a:moveTo>
                    <a:pt x="0" y="2"/>
                  </a:moveTo>
                  <a:lnTo>
                    <a:pt x="9" y="0"/>
                  </a:lnTo>
                  <a:lnTo>
                    <a:pt x="16" y="2"/>
                  </a:lnTo>
                  <a:lnTo>
                    <a:pt x="22" y="7"/>
                  </a:lnTo>
                  <a:lnTo>
                    <a:pt x="26" y="13"/>
                  </a:lnTo>
                  <a:lnTo>
                    <a:pt x="28" y="21"/>
                  </a:lnTo>
                  <a:lnTo>
                    <a:pt x="27" y="29"/>
                  </a:lnTo>
                  <a:lnTo>
                    <a:pt x="23" y="35"/>
                  </a:lnTo>
                  <a:lnTo>
                    <a:pt x="16" y="4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614" name="Freeform 1318"/>
            <p:cNvSpPr>
              <a:spLocks/>
            </p:cNvSpPr>
            <p:nvPr/>
          </p:nvSpPr>
          <p:spPr bwMode="auto">
            <a:xfrm>
              <a:off x="3374" y="3064"/>
              <a:ext cx="160" cy="90"/>
            </a:xfrm>
            <a:custGeom>
              <a:avLst/>
              <a:gdLst/>
              <a:ahLst/>
              <a:cxnLst>
                <a:cxn ang="0">
                  <a:pos x="8" y="1596"/>
                </a:cxn>
                <a:cxn ang="0">
                  <a:pos x="0" y="1577"/>
                </a:cxn>
                <a:cxn ang="0">
                  <a:pos x="3513" y="0"/>
                </a:cxn>
                <a:cxn ang="0">
                  <a:pos x="3529" y="38"/>
                </a:cxn>
                <a:cxn ang="0">
                  <a:pos x="16" y="1614"/>
                </a:cxn>
                <a:cxn ang="0">
                  <a:pos x="8" y="1596"/>
                </a:cxn>
              </a:cxnLst>
              <a:rect l="0" t="0" r="r" b="b"/>
              <a:pathLst>
                <a:path w="3529" h="1614">
                  <a:moveTo>
                    <a:pt x="8" y="1596"/>
                  </a:moveTo>
                  <a:lnTo>
                    <a:pt x="0" y="1577"/>
                  </a:lnTo>
                  <a:lnTo>
                    <a:pt x="3513" y="0"/>
                  </a:lnTo>
                  <a:lnTo>
                    <a:pt x="3529" y="38"/>
                  </a:lnTo>
                  <a:lnTo>
                    <a:pt x="16" y="1614"/>
                  </a:lnTo>
                  <a:lnTo>
                    <a:pt x="8" y="1596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615" name="Freeform 1319"/>
            <p:cNvSpPr>
              <a:spLocks/>
            </p:cNvSpPr>
            <p:nvPr/>
          </p:nvSpPr>
          <p:spPr bwMode="auto">
            <a:xfrm>
              <a:off x="3373" y="3152"/>
              <a:ext cx="1" cy="2"/>
            </a:xfrm>
            <a:custGeom>
              <a:avLst/>
              <a:gdLst/>
              <a:ahLst/>
              <a:cxnLst>
                <a:cxn ang="0">
                  <a:pos x="28" y="37"/>
                </a:cxn>
                <a:cxn ang="0">
                  <a:pos x="19" y="40"/>
                </a:cxn>
                <a:cxn ang="0">
                  <a:pos x="12" y="37"/>
                </a:cxn>
                <a:cxn ang="0">
                  <a:pos x="6" y="33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1" y="11"/>
                </a:cxn>
                <a:cxn ang="0">
                  <a:pos x="5" y="5"/>
                </a:cxn>
                <a:cxn ang="0">
                  <a:pos x="12" y="0"/>
                </a:cxn>
                <a:cxn ang="0">
                  <a:pos x="28" y="37"/>
                </a:cxn>
              </a:cxnLst>
              <a:rect l="0" t="0" r="r" b="b"/>
              <a:pathLst>
                <a:path w="28" h="40">
                  <a:moveTo>
                    <a:pt x="28" y="37"/>
                  </a:moveTo>
                  <a:lnTo>
                    <a:pt x="19" y="40"/>
                  </a:lnTo>
                  <a:lnTo>
                    <a:pt x="12" y="37"/>
                  </a:lnTo>
                  <a:lnTo>
                    <a:pt x="6" y="33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5" y="5"/>
                  </a:lnTo>
                  <a:lnTo>
                    <a:pt x="12" y="0"/>
                  </a:lnTo>
                  <a:lnTo>
                    <a:pt x="28" y="37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616" name="Freeform 1320"/>
            <p:cNvSpPr>
              <a:spLocks/>
            </p:cNvSpPr>
            <p:nvPr/>
          </p:nvSpPr>
          <p:spPr bwMode="auto">
            <a:xfrm>
              <a:off x="3537" y="3075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9" y="0"/>
                </a:cxn>
                <a:cxn ang="0">
                  <a:pos x="16" y="2"/>
                </a:cxn>
                <a:cxn ang="0">
                  <a:pos x="22" y="6"/>
                </a:cxn>
                <a:cxn ang="0">
                  <a:pos x="26" y="13"/>
                </a:cxn>
                <a:cxn ang="0">
                  <a:pos x="28" y="21"/>
                </a:cxn>
                <a:cxn ang="0">
                  <a:pos x="27" y="29"/>
                </a:cxn>
                <a:cxn ang="0">
                  <a:pos x="23" y="35"/>
                </a:cxn>
                <a:cxn ang="0">
                  <a:pos x="16" y="40"/>
                </a:cxn>
                <a:cxn ang="0">
                  <a:pos x="0" y="2"/>
                </a:cxn>
              </a:cxnLst>
              <a:rect l="0" t="0" r="r" b="b"/>
              <a:pathLst>
                <a:path w="28" h="40">
                  <a:moveTo>
                    <a:pt x="0" y="2"/>
                  </a:moveTo>
                  <a:lnTo>
                    <a:pt x="9" y="0"/>
                  </a:lnTo>
                  <a:lnTo>
                    <a:pt x="16" y="2"/>
                  </a:lnTo>
                  <a:lnTo>
                    <a:pt x="22" y="6"/>
                  </a:lnTo>
                  <a:lnTo>
                    <a:pt x="26" y="13"/>
                  </a:lnTo>
                  <a:lnTo>
                    <a:pt x="28" y="21"/>
                  </a:lnTo>
                  <a:lnTo>
                    <a:pt x="27" y="29"/>
                  </a:lnTo>
                  <a:lnTo>
                    <a:pt x="23" y="35"/>
                  </a:lnTo>
                  <a:lnTo>
                    <a:pt x="16" y="4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617" name="Freeform 1321"/>
            <p:cNvSpPr>
              <a:spLocks/>
            </p:cNvSpPr>
            <p:nvPr/>
          </p:nvSpPr>
          <p:spPr bwMode="auto">
            <a:xfrm>
              <a:off x="3377" y="3075"/>
              <a:ext cx="161" cy="91"/>
            </a:xfrm>
            <a:custGeom>
              <a:avLst/>
              <a:gdLst/>
              <a:ahLst/>
              <a:cxnLst>
                <a:cxn ang="0">
                  <a:pos x="8" y="1614"/>
                </a:cxn>
                <a:cxn ang="0">
                  <a:pos x="0" y="1595"/>
                </a:cxn>
                <a:cxn ang="0">
                  <a:pos x="3531" y="0"/>
                </a:cxn>
                <a:cxn ang="0">
                  <a:pos x="3547" y="38"/>
                </a:cxn>
                <a:cxn ang="0">
                  <a:pos x="17" y="1633"/>
                </a:cxn>
                <a:cxn ang="0">
                  <a:pos x="8" y="1614"/>
                </a:cxn>
              </a:cxnLst>
              <a:rect l="0" t="0" r="r" b="b"/>
              <a:pathLst>
                <a:path w="3547" h="1633">
                  <a:moveTo>
                    <a:pt x="8" y="1614"/>
                  </a:moveTo>
                  <a:lnTo>
                    <a:pt x="0" y="1595"/>
                  </a:lnTo>
                  <a:lnTo>
                    <a:pt x="3531" y="0"/>
                  </a:lnTo>
                  <a:lnTo>
                    <a:pt x="3547" y="38"/>
                  </a:lnTo>
                  <a:lnTo>
                    <a:pt x="17" y="1633"/>
                  </a:lnTo>
                  <a:lnTo>
                    <a:pt x="8" y="1614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618" name="Freeform 1322"/>
            <p:cNvSpPr>
              <a:spLocks/>
            </p:cNvSpPr>
            <p:nvPr/>
          </p:nvSpPr>
          <p:spPr bwMode="auto">
            <a:xfrm>
              <a:off x="3376" y="3164"/>
              <a:ext cx="2" cy="2"/>
            </a:xfrm>
            <a:custGeom>
              <a:avLst/>
              <a:gdLst/>
              <a:ahLst/>
              <a:cxnLst>
                <a:cxn ang="0">
                  <a:pos x="29" y="38"/>
                </a:cxn>
                <a:cxn ang="0">
                  <a:pos x="19" y="40"/>
                </a:cxn>
                <a:cxn ang="0">
                  <a:pos x="12" y="38"/>
                </a:cxn>
                <a:cxn ang="0">
                  <a:pos x="6" y="34"/>
                </a:cxn>
                <a:cxn ang="0">
                  <a:pos x="2" y="27"/>
                </a:cxn>
                <a:cxn ang="0">
                  <a:pos x="0" y="19"/>
                </a:cxn>
                <a:cxn ang="0">
                  <a:pos x="1" y="12"/>
                </a:cxn>
                <a:cxn ang="0">
                  <a:pos x="5" y="6"/>
                </a:cxn>
                <a:cxn ang="0">
                  <a:pos x="12" y="0"/>
                </a:cxn>
                <a:cxn ang="0">
                  <a:pos x="29" y="38"/>
                </a:cxn>
              </a:cxnLst>
              <a:rect l="0" t="0" r="r" b="b"/>
              <a:pathLst>
                <a:path w="29" h="40">
                  <a:moveTo>
                    <a:pt x="29" y="38"/>
                  </a:moveTo>
                  <a:lnTo>
                    <a:pt x="19" y="40"/>
                  </a:lnTo>
                  <a:lnTo>
                    <a:pt x="12" y="38"/>
                  </a:lnTo>
                  <a:lnTo>
                    <a:pt x="6" y="34"/>
                  </a:lnTo>
                  <a:lnTo>
                    <a:pt x="2" y="27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2" y="0"/>
                  </a:lnTo>
                  <a:lnTo>
                    <a:pt x="29" y="38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619" name="Freeform 1323"/>
            <p:cNvSpPr>
              <a:spLocks/>
            </p:cNvSpPr>
            <p:nvPr/>
          </p:nvSpPr>
          <p:spPr bwMode="auto">
            <a:xfrm>
              <a:off x="3368" y="3169"/>
              <a:ext cx="50" cy="122"/>
            </a:xfrm>
            <a:custGeom>
              <a:avLst/>
              <a:gdLst/>
              <a:ahLst/>
              <a:cxnLst>
                <a:cxn ang="0">
                  <a:pos x="230" y="56"/>
                </a:cxn>
                <a:cxn ang="0">
                  <a:pos x="1103" y="2072"/>
                </a:cxn>
                <a:cxn ang="0">
                  <a:pos x="1067" y="2201"/>
                </a:cxn>
                <a:cxn ang="0">
                  <a:pos x="1031" y="2186"/>
                </a:cxn>
                <a:cxn ang="0">
                  <a:pos x="994" y="2172"/>
                </a:cxn>
                <a:cxn ang="0">
                  <a:pos x="958" y="2155"/>
                </a:cxn>
                <a:cxn ang="0">
                  <a:pos x="921" y="2138"/>
                </a:cxn>
                <a:cxn ang="0">
                  <a:pos x="886" y="2119"/>
                </a:cxn>
                <a:cxn ang="0">
                  <a:pos x="850" y="2100"/>
                </a:cxn>
                <a:cxn ang="0">
                  <a:pos x="814" y="2079"/>
                </a:cxn>
                <a:cxn ang="0">
                  <a:pos x="780" y="2058"/>
                </a:cxn>
                <a:cxn ang="0">
                  <a:pos x="745" y="2036"/>
                </a:cxn>
                <a:cxn ang="0">
                  <a:pos x="711" y="2012"/>
                </a:cxn>
                <a:cxn ang="0">
                  <a:pos x="677" y="1988"/>
                </a:cxn>
                <a:cxn ang="0">
                  <a:pos x="644" y="1964"/>
                </a:cxn>
                <a:cxn ang="0">
                  <a:pos x="610" y="1939"/>
                </a:cxn>
                <a:cxn ang="0">
                  <a:pos x="579" y="1911"/>
                </a:cxn>
                <a:cxn ang="0">
                  <a:pos x="547" y="1884"/>
                </a:cxn>
                <a:cxn ang="0">
                  <a:pos x="515" y="1856"/>
                </a:cxn>
                <a:cxn ang="0">
                  <a:pos x="485" y="1827"/>
                </a:cxn>
                <a:cxn ang="0">
                  <a:pos x="455" y="1797"/>
                </a:cxn>
                <a:cxn ang="0">
                  <a:pos x="426" y="1767"/>
                </a:cxn>
                <a:cxn ang="0">
                  <a:pos x="397" y="1736"/>
                </a:cxn>
                <a:cxn ang="0">
                  <a:pos x="370" y="1705"/>
                </a:cxn>
                <a:cxn ang="0">
                  <a:pos x="342" y="1672"/>
                </a:cxn>
                <a:cxn ang="0">
                  <a:pos x="316" y="1638"/>
                </a:cxn>
                <a:cxn ang="0">
                  <a:pos x="291" y="1604"/>
                </a:cxn>
                <a:cxn ang="0">
                  <a:pos x="267" y="1571"/>
                </a:cxn>
                <a:cxn ang="0">
                  <a:pos x="243" y="1536"/>
                </a:cxn>
                <a:cxn ang="0">
                  <a:pos x="221" y="1500"/>
                </a:cxn>
                <a:cxn ang="0">
                  <a:pos x="199" y="1463"/>
                </a:cxn>
                <a:cxn ang="0">
                  <a:pos x="178" y="1427"/>
                </a:cxn>
                <a:cxn ang="0">
                  <a:pos x="158" y="1389"/>
                </a:cxn>
                <a:cxn ang="0">
                  <a:pos x="140" y="1351"/>
                </a:cxn>
                <a:cxn ang="0">
                  <a:pos x="123" y="1314"/>
                </a:cxn>
                <a:cxn ang="0">
                  <a:pos x="94" y="1241"/>
                </a:cxn>
                <a:cxn ang="0">
                  <a:pos x="70" y="1164"/>
                </a:cxn>
                <a:cxn ang="0">
                  <a:pos x="49" y="1083"/>
                </a:cxn>
                <a:cxn ang="0">
                  <a:pos x="32" y="997"/>
                </a:cxn>
                <a:cxn ang="0">
                  <a:pos x="19" y="910"/>
                </a:cxn>
                <a:cxn ang="0">
                  <a:pos x="8" y="822"/>
                </a:cxn>
                <a:cxn ang="0">
                  <a:pos x="2" y="732"/>
                </a:cxn>
                <a:cxn ang="0">
                  <a:pos x="0" y="641"/>
                </a:cxn>
                <a:cxn ang="0">
                  <a:pos x="2" y="551"/>
                </a:cxn>
                <a:cxn ang="0">
                  <a:pos x="8" y="463"/>
                </a:cxn>
                <a:cxn ang="0">
                  <a:pos x="18" y="375"/>
                </a:cxn>
                <a:cxn ang="0">
                  <a:pos x="31" y="292"/>
                </a:cxn>
                <a:cxn ang="0">
                  <a:pos x="48" y="212"/>
                </a:cxn>
                <a:cxn ang="0">
                  <a:pos x="69" y="136"/>
                </a:cxn>
                <a:cxn ang="0">
                  <a:pos x="94" y="65"/>
                </a:cxn>
                <a:cxn ang="0">
                  <a:pos x="123" y="0"/>
                </a:cxn>
                <a:cxn ang="0">
                  <a:pos x="230" y="56"/>
                </a:cxn>
              </a:cxnLst>
              <a:rect l="0" t="0" r="r" b="b"/>
              <a:pathLst>
                <a:path w="1103" h="2201">
                  <a:moveTo>
                    <a:pt x="230" y="56"/>
                  </a:moveTo>
                  <a:lnTo>
                    <a:pt x="1103" y="2072"/>
                  </a:lnTo>
                  <a:lnTo>
                    <a:pt x="1067" y="2201"/>
                  </a:lnTo>
                  <a:lnTo>
                    <a:pt x="1031" y="2186"/>
                  </a:lnTo>
                  <a:lnTo>
                    <a:pt x="994" y="2172"/>
                  </a:lnTo>
                  <a:lnTo>
                    <a:pt x="958" y="2155"/>
                  </a:lnTo>
                  <a:lnTo>
                    <a:pt x="921" y="2138"/>
                  </a:lnTo>
                  <a:lnTo>
                    <a:pt x="886" y="2119"/>
                  </a:lnTo>
                  <a:lnTo>
                    <a:pt x="850" y="2100"/>
                  </a:lnTo>
                  <a:lnTo>
                    <a:pt x="814" y="2079"/>
                  </a:lnTo>
                  <a:lnTo>
                    <a:pt x="780" y="2058"/>
                  </a:lnTo>
                  <a:lnTo>
                    <a:pt x="745" y="2036"/>
                  </a:lnTo>
                  <a:lnTo>
                    <a:pt x="711" y="2012"/>
                  </a:lnTo>
                  <a:lnTo>
                    <a:pt x="677" y="1988"/>
                  </a:lnTo>
                  <a:lnTo>
                    <a:pt x="644" y="1964"/>
                  </a:lnTo>
                  <a:lnTo>
                    <a:pt x="610" y="1939"/>
                  </a:lnTo>
                  <a:lnTo>
                    <a:pt x="579" y="1911"/>
                  </a:lnTo>
                  <a:lnTo>
                    <a:pt x="547" y="1884"/>
                  </a:lnTo>
                  <a:lnTo>
                    <a:pt x="515" y="1856"/>
                  </a:lnTo>
                  <a:lnTo>
                    <a:pt x="485" y="1827"/>
                  </a:lnTo>
                  <a:lnTo>
                    <a:pt x="455" y="1797"/>
                  </a:lnTo>
                  <a:lnTo>
                    <a:pt x="426" y="1767"/>
                  </a:lnTo>
                  <a:lnTo>
                    <a:pt x="397" y="1736"/>
                  </a:lnTo>
                  <a:lnTo>
                    <a:pt x="370" y="1705"/>
                  </a:lnTo>
                  <a:lnTo>
                    <a:pt x="342" y="1672"/>
                  </a:lnTo>
                  <a:lnTo>
                    <a:pt x="316" y="1638"/>
                  </a:lnTo>
                  <a:lnTo>
                    <a:pt x="291" y="1604"/>
                  </a:lnTo>
                  <a:lnTo>
                    <a:pt x="267" y="1571"/>
                  </a:lnTo>
                  <a:lnTo>
                    <a:pt x="243" y="1536"/>
                  </a:lnTo>
                  <a:lnTo>
                    <a:pt x="221" y="1500"/>
                  </a:lnTo>
                  <a:lnTo>
                    <a:pt x="199" y="1463"/>
                  </a:lnTo>
                  <a:lnTo>
                    <a:pt x="178" y="1427"/>
                  </a:lnTo>
                  <a:lnTo>
                    <a:pt x="158" y="1389"/>
                  </a:lnTo>
                  <a:lnTo>
                    <a:pt x="140" y="1351"/>
                  </a:lnTo>
                  <a:lnTo>
                    <a:pt x="123" y="1314"/>
                  </a:lnTo>
                  <a:lnTo>
                    <a:pt x="94" y="1241"/>
                  </a:lnTo>
                  <a:lnTo>
                    <a:pt x="70" y="1164"/>
                  </a:lnTo>
                  <a:lnTo>
                    <a:pt x="49" y="1083"/>
                  </a:lnTo>
                  <a:lnTo>
                    <a:pt x="32" y="997"/>
                  </a:lnTo>
                  <a:lnTo>
                    <a:pt x="19" y="910"/>
                  </a:lnTo>
                  <a:lnTo>
                    <a:pt x="8" y="822"/>
                  </a:lnTo>
                  <a:lnTo>
                    <a:pt x="2" y="732"/>
                  </a:lnTo>
                  <a:lnTo>
                    <a:pt x="0" y="641"/>
                  </a:lnTo>
                  <a:lnTo>
                    <a:pt x="2" y="551"/>
                  </a:lnTo>
                  <a:lnTo>
                    <a:pt x="8" y="463"/>
                  </a:lnTo>
                  <a:lnTo>
                    <a:pt x="18" y="375"/>
                  </a:lnTo>
                  <a:lnTo>
                    <a:pt x="31" y="292"/>
                  </a:lnTo>
                  <a:lnTo>
                    <a:pt x="48" y="212"/>
                  </a:lnTo>
                  <a:lnTo>
                    <a:pt x="69" y="136"/>
                  </a:lnTo>
                  <a:lnTo>
                    <a:pt x="94" y="65"/>
                  </a:lnTo>
                  <a:lnTo>
                    <a:pt x="123" y="0"/>
                  </a:lnTo>
                  <a:lnTo>
                    <a:pt x="230" y="56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620" name="Freeform 1324"/>
            <p:cNvSpPr>
              <a:spLocks/>
            </p:cNvSpPr>
            <p:nvPr/>
          </p:nvSpPr>
          <p:spPr bwMode="auto">
            <a:xfrm>
              <a:off x="3367" y="3169"/>
              <a:ext cx="50" cy="122"/>
            </a:xfrm>
            <a:custGeom>
              <a:avLst/>
              <a:gdLst/>
              <a:ahLst/>
              <a:cxnLst>
                <a:cxn ang="0">
                  <a:pos x="230" y="56"/>
                </a:cxn>
                <a:cxn ang="0">
                  <a:pos x="1103" y="2072"/>
                </a:cxn>
                <a:cxn ang="0">
                  <a:pos x="1067" y="2202"/>
                </a:cxn>
                <a:cxn ang="0">
                  <a:pos x="1030" y="2187"/>
                </a:cxn>
                <a:cxn ang="0">
                  <a:pos x="994" y="2172"/>
                </a:cxn>
                <a:cxn ang="0">
                  <a:pos x="958" y="2155"/>
                </a:cxn>
                <a:cxn ang="0">
                  <a:pos x="921" y="2138"/>
                </a:cxn>
                <a:cxn ang="0">
                  <a:pos x="886" y="2119"/>
                </a:cxn>
                <a:cxn ang="0">
                  <a:pos x="850" y="2100"/>
                </a:cxn>
                <a:cxn ang="0">
                  <a:pos x="814" y="2079"/>
                </a:cxn>
                <a:cxn ang="0">
                  <a:pos x="779" y="2058"/>
                </a:cxn>
                <a:cxn ang="0">
                  <a:pos x="745" y="2036"/>
                </a:cxn>
                <a:cxn ang="0">
                  <a:pos x="711" y="2013"/>
                </a:cxn>
                <a:cxn ang="0">
                  <a:pos x="676" y="1989"/>
                </a:cxn>
                <a:cxn ang="0">
                  <a:pos x="644" y="1964"/>
                </a:cxn>
                <a:cxn ang="0">
                  <a:pos x="610" y="1939"/>
                </a:cxn>
                <a:cxn ang="0">
                  <a:pos x="578" y="1912"/>
                </a:cxn>
                <a:cxn ang="0">
                  <a:pos x="547" y="1884"/>
                </a:cxn>
                <a:cxn ang="0">
                  <a:pos x="515" y="1857"/>
                </a:cxn>
                <a:cxn ang="0">
                  <a:pos x="485" y="1827"/>
                </a:cxn>
                <a:cxn ang="0">
                  <a:pos x="455" y="1798"/>
                </a:cxn>
                <a:cxn ang="0">
                  <a:pos x="425" y="1767"/>
                </a:cxn>
                <a:cxn ang="0">
                  <a:pos x="397" y="1737"/>
                </a:cxn>
                <a:cxn ang="0">
                  <a:pos x="369" y="1705"/>
                </a:cxn>
                <a:cxn ang="0">
                  <a:pos x="342" y="1672"/>
                </a:cxn>
                <a:cxn ang="0">
                  <a:pos x="316" y="1639"/>
                </a:cxn>
                <a:cxn ang="0">
                  <a:pos x="291" y="1605"/>
                </a:cxn>
                <a:cxn ang="0">
                  <a:pos x="266" y="1571"/>
                </a:cxn>
                <a:cxn ang="0">
                  <a:pos x="243" y="1536"/>
                </a:cxn>
                <a:cxn ang="0">
                  <a:pos x="220" y="1500"/>
                </a:cxn>
                <a:cxn ang="0">
                  <a:pos x="199" y="1464"/>
                </a:cxn>
                <a:cxn ang="0">
                  <a:pos x="178" y="1428"/>
                </a:cxn>
                <a:cxn ang="0">
                  <a:pos x="158" y="1390"/>
                </a:cxn>
                <a:cxn ang="0">
                  <a:pos x="140" y="1352"/>
                </a:cxn>
                <a:cxn ang="0">
                  <a:pos x="123" y="1314"/>
                </a:cxn>
                <a:cxn ang="0">
                  <a:pos x="94" y="1241"/>
                </a:cxn>
                <a:cxn ang="0">
                  <a:pos x="69" y="1164"/>
                </a:cxn>
                <a:cxn ang="0">
                  <a:pos x="49" y="1083"/>
                </a:cxn>
                <a:cxn ang="0">
                  <a:pos x="32" y="998"/>
                </a:cxn>
                <a:cxn ang="0">
                  <a:pos x="18" y="910"/>
                </a:cxn>
                <a:cxn ang="0">
                  <a:pos x="8" y="823"/>
                </a:cxn>
                <a:cxn ang="0">
                  <a:pos x="2" y="732"/>
                </a:cxn>
                <a:cxn ang="0">
                  <a:pos x="0" y="641"/>
                </a:cxn>
                <a:cxn ang="0">
                  <a:pos x="2" y="552"/>
                </a:cxn>
                <a:cxn ang="0">
                  <a:pos x="8" y="463"/>
                </a:cxn>
                <a:cxn ang="0">
                  <a:pos x="17" y="376"/>
                </a:cxn>
                <a:cxn ang="0">
                  <a:pos x="31" y="292"/>
                </a:cxn>
                <a:cxn ang="0">
                  <a:pos x="48" y="212"/>
                </a:cxn>
                <a:cxn ang="0">
                  <a:pos x="68" y="136"/>
                </a:cxn>
                <a:cxn ang="0">
                  <a:pos x="94" y="66"/>
                </a:cxn>
                <a:cxn ang="0">
                  <a:pos x="123" y="0"/>
                </a:cxn>
                <a:cxn ang="0">
                  <a:pos x="230" y="56"/>
                </a:cxn>
              </a:cxnLst>
              <a:rect l="0" t="0" r="r" b="b"/>
              <a:pathLst>
                <a:path w="1103" h="2202">
                  <a:moveTo>
                    <a:pt x="230" y="56"/>
                  </a:moveTo>
                  <a:lnTo>
                    <a:pt x="1103" y="2072"/>
                  </a:lnTo>
                  <a:lnTo>
                    <a:pt x="1067" y="2202"/>
                  </a:lnTo>
                  <a:lnTo>
                    <a:pt x="1030" y="2187"/>
                  </a:lnTo>
                  <a:lnTo>
                    <a:pt x="994" y="2172"/>
                  </a:lnTo>
                  <a:lnTo>
                    <a:pt x="958" y="2155"/>
                  </a:lnTo>
                  <a:lnTo>
                    <a:pt x="921" y="2138"/>
                  </a:lnTo>
                  <a:lnTo>
                    <a:pt x="886" y="2119"/>
                  </a:lnTo>
                  <a:lnTo>
                    <a:pt x="850" y="2100"/>
                  </a:lnTo>
                  <a:lnTo>
                    <a:pt x="814" y="2079"/>
                  </a:lnTo>
                  <a:lnTo>
                    <a:pt x="779" y="2058"/>
                  </a:lnTo>
                  <a:lnTo>
                    <a:pt x="745" y="2036"/>
                  </a:lnTo>
                  <a:lnTo>
                    <a:pt x="711" y="2013"/>
                  </a:lnTo>
                  <a:lnTo>
                    <a:pt x="676" y="1989"/>
                  </a:lnTo>
                  <a:lnTo>
                    <a:pt x="644" y="1964"/>
                  </a:lnTo>
                  <a:lnTo>
                    <a:pt x="610" y="1939"/>
                  </a:lnTo>
                  <a:lnTo>
                    <a:pt x="578" y="1912"/>
                  </a:lnTo>
                  <a:lnTo>
                    <a:pt x="547" y="1884"/>
                  </a:lnTo>
                  <a:lnTo>
                    <a:pt x="515" y="1857"/>
                  </a:lnTo>
                  <a:lnTo>
                    <a:pt x="485" y="1827"/>
                  </a:lnTo>
                  <a:lnTo>
                    <a:pt x="455" y="1798"/>
                  </a:lnTo>
                  <a:lnTo>
                    <a:pt x="425" y="1767"/>
                  </a:lnTo>
                  <a:lnTo>
                    <a:pt x="397" y="1737"/>
                  </a:lnTo>
                  <a:lnTo>
                    <a:pt x="369" y="1705"/>
                  </a:lnTo>
                  <a:lnTo>
                    <a:pt x="342" y="1672"/>
                  </a:lnTo>
                  <a:lnTo>
                    <a:pt x="316" y="1639"/>
                  </a:lnTo>
                  <a:lnTo>
                    <a:pt x="291" y="1605"/>
                  </a:lnTo>
                  <a:lnTo>
                    <a:pt x="266" y="1571"/>
                  </a:lnTo>
                  <a:lnTo>
                    <a:pt x="243" y="1536"/>
                  </a:lnTo>
                  <a:lnTo>
                    <a:pt x="220" y="1500"/>
                  </a:lnTo>
                  <a:lnTo>
                    <a:pt x="199" y="1464"/>
                  </a:lnTo>
                  <a:lnTo>
                    <a:pt x="178" y="1428"/>
                  </a:lnTo>
                  <a:lnTo>
                    <a:pt x="158" y="1390"/>
                  </a:lnTo>
                  <a:lnTo>
                    <a:pt x="140" y="1352"/>
                  </a:lnTo>
                  <a:lnTo>
                    <a:pt x="123" y="1314"/>
                  </a:lnTo>
                  <a:lnTo>
                    <a:pt x="94" y="1241"/>
                  </a:lnTo>
                  <a:lnTo>
                    <a:pt x="69" y="1164"/>
                  </a:lnTo>
                  <a:lnTo>
                    <a:pt x="49" y="1083"/>
                  </a:lnTo>
                  <a:lnTo>
                    <a:pt x="32" y="998"/>
                  </a:lnTo>
                  <a:lnTo>
                    <a:pt x="18" y="910"/>
                  </a:lnTo>
                  <a:lnTo>
                    <a:pt x="8" y="823"/>
                  </a:lnTo>
                  <a:lnTo>
                    <a:pt x="2" y="732"/>
                  </a:lnTo>
                  <a:lnTo>
                    <a:pt x="0" y="641"/>
                  </a:lnTo>
                  <a:lnTo>
                    <a:pt x="2" y="552"/>
                  </a:lnTo>
                  <a:lnTo>
                    <a:pt x="8" y="463"/>
                  </a:lnTo>
                  <a:lnTo>
                    <a:pt x="17" y="376"/>
                  </a:lnTo>
                  <a:lnTo>
                    <a:pt x="31" y="292"/>
                  </a:lnTo>
                  <a:lnTo>
                    <a:pt x="48" y="212"/>
                  </a:lnTo>
                  <a:lnTo>
                    <a:pt x="68" y="136"/>
                  </a:lnTo>
                  <a:lnTo>
                    <a:pt x="94" y="66"/>
                  </a:lnTo>
                  <a:lnTo>
                    <a:pt x="123" y="0"/>
                  </a:lnTo>
                  <a:lnTo>
                    <a:pt x="230" y="5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621" name="Freeform 1325"/>
            <p:cNvSpPr>
              <a:spLocks/>
            </p:cNvSpPr>
            <p:nvPr/>
          </p:nvSpPr>
          <p:spPr bwMode="auto">
            <a:xfrm>
              <a:off x="3544" y="3074"/>
              <a:ext cx="52" cy="121"/>
            </a:xfrm>
            <a:custGeom>
              <a:avLst/>
              <a:gdLst/>
              <a:ahLst/>
              <a:cxnLst>
                <a:cxn ang="0">
                  <a:pos x="917" y="2127"/>
                </a:cxn>
                <a:cxn ang="0">
                  <a:pos x="0" y="131"/>
                </a:cxn>
                <a:cxn ang="0">
                  <a:pos x="32" y="0"/>
                </a:cxn>
                <a:cxn ang="0">
                  <a:pos x="69" y="14"/>
                </a:cxn>
                <a:cxn ang="0">
                  <a:pos x="106" y="29"/>
                </a:cxn>
                <a:cxn ang="0">
                  <a:pos x="142" y="44"/>
                </a:cxn>
                <a:cxn ang="0">
                  <a:pos x="179" y="60"/>
                </a:cxn>
                <a:cxn ang="0">
                  <a:pos x="216" y="78"/>
                </a:cxn>
                <a:cxn ang="0">
                  <a:pos x="252" y="96"/>
                </a:cxn>
                <a:cxn ang="0">
                  <a:pos x="287" y="116"/>
                </a:cxn>
                <a:cxn ang="0">
                  <a:pos x="323" y="136"/>
                </a:cxn>
                <a:cxn ang="0">
                  <a:pos x="358" y="159"/>
                </a:cxn>
                <a:cxn ang="0">
                  <a:pos x="392" y="181"/>
                </a:cxn>
                <a:cxn ang="0">
                  <a:pos x="427" y="204"/>
                </a:cxn>
                <a:cxn ang="0">
                  <a:pos x="461" y="228"/>
                </a:cxn>
                <a:cxn ang="0">
                  <a:pos x="494" y="252"/>
                </a:cxn>
                <a:cxn ang="0">
                  <a:pos x="527" y="279"/>
                </a:cxn>
                <a:cxn ang="0">
                  <a:pos x="560" y="305"/>
                </a:cxn>
                <a:cxn ang="0">
                  <a:pos x="591" y="332"/>
                </a:cxn>
                <a:cxn ang="0">
                  <a:pos x="623" y="361"/>
                </a:cxn>
                <a:cxn ang="0">
                  <a:pos x="653" y="389"/>
                </a:cxn>
                <a:cxn ang="0">
                  <a:pos x="683" y="419"/>
                </a:cxn>
                <a:cxn ang="0">
                  <a:pos x="713" y="449"/>
                </a:cxn>
                <a:cxn ang="0">
                  <a:pos x="741" y="481"/>
                </a:cxn>
                <a:cxn ang="0">
                  <a:pos x="769" y="513"/>
                </a:cxn>
                <a:cxn ang="0">
                  <a:pos x="795" y="545"/>
                </a:cxn>
                <a:cxn ang="0">
                  <a:pos x="822" y="578"/>
                </a:cxn>
                <a:cxn ang="0">
                  <a:pos x="846" y="612"/>
                </a:cxn>
                <a:cxn ang="0">
                  <a:pos x="871" y="647"/>
                </a:cxn>
                <a:cxn ang="0">
                  <a:pos x="894" y="681"/>
                </a:cxn>
                <a:cxn ang="0">
                  <a:pos x="917" y="717"/>
                </a:cxn>
                <a:cxn ang="0">
                  <a:pos x="938" y="754"/>
                </a:cxn>
                <a:cxn ang="0">
                  <a:pos x="958" y="791"/>
                </a:cxn>
                <a:cxn ang="0">
                  <a:pos x="978" y="828"/>
                </a:cxn>
                <a:cxn ang="0">
                  <a:pos x="996" y="866"/>
                </a:cxn>
                <a:cxn ang="0">
                  <a:pos x="1026" y="938"/>
                </a:cxn>
                <a:cxn ang="0">
                  <a:pos x="1052" y="1015"/>
                </a:cxn>
                <a:cxn ang="0">
                  <a:pos x="1075" y="1096"/>
                </a:cxn>
                <a:cxn ang="0">
                  <a:pos x="1094" y="1180"/>
                </a:cxn>
                <a:cxn ang="0">
                  <a:pos x="1109" y="1266"/>
                </a:cxn>
                <a:cxn ang="0">
                  <a:pos x="1121" y="1356"/>
                </a:cxn>
                <a:cxn ang="0">
                  <a:pos x="1129" y="1446"/>
                </a:cxn>
                <a:cxn ang="0">
                  <a:pos x="1133" y="1536"/>
                </a:cxn>
                <a:cxn ang="0">
                  <a:pos x="1133" y="1626"/>
                </a:cxn>
                <a:cxn ang="0">
                  <a:pos x="1130" y="1716"/>
                </a:cxn>
                <a:cxn ang="0">
                  <a:pos x="1122" y="1802"/>
                </a:cxn>
                <a:cxn ang="0">
                  <a:pos x="1110" y="1886"/>
                </a:cxn>
                <a:cxn ang="0">
                  <a:pos x="1095" y="1967"/>
                </a:cxn>
                <a:cxn ang="0">
                  <a:pos x="1076" y="2043"/>
                </a:cxn>
                <a:cxn ang="0">
                  <a:pos x="1052" y="2115"/>
                </a:cxn>
                <a:cxn ang="0">
                  <a:pos x="1025" y="2181"/>
                </a:cxn>
                <a:cxn ang="0">
                  <a:pos x="917" y="2127"/>
                </a:cxn>
              </a:cxnLst>
              <a:rect l="0" t="0" r="r" b="b"/>
              <a:pathLst>
                <a:path w="1133" h="2181">
                  <a:moveTo>
                    <a:pt x="917" y="2127"/>
                  </a:moveTo>
                  <a:lnTo>
                    <a:pt x="0" y="131"/>
                  </a:lnTo>
                  <a:lnTo>
                    <a:pt x="32" y="0"/>
                  </a:lnTo>
                  <a:lnTo>
                    <a:pt x="69" y="14"/>
                  </a:lnTo>
                  <a:lnTo>
                    <a:pt x="106" y="29"/>
                  </a:lnTo>
                  <a:lnTo>
                    <a:pt x="142" y="44"/>
                  </a:lnTo>
                  <a:lnTo>
                    <a:pt x="179" y="60"/>
                  </a:lnTo>
                  <a:lnTo>
                    <a:pt x="216" y="78"/>
                  </a:lnTo>
                  <a:lnTo>
                    <a:pt x="252" y="96"/>
                  </a:lnTo>
                  <a:lnTo>
                    <a:pt x="287" y="116"/>
                  </a:lnTo>
                  <a:lnTo>
                    <a:pt x="323" y="136"/>
                  </a:lnTo>
                  <a:lnTo>
                    <a:pt x="358" y="159"/>
                  </a:lnTo>
                  <a:lnTo>
                    <a:pt x="392" y="181"/>
                  </a:lnTo>
                  <a:lnTo>
                    <a:pt x="427" y="204"/>
                  </a:lnTo>
                  <a:lnTo>
                    <a:pt x="461" y="228"/>
                  </a:lnTo>
                  <a:lnTo>
                    <a:pt x="494" y="252"/>
                  </a:lnTo>
                  <a:lnTo>
                    <a:pt x="527" y="279"/>
                  </a:lnTo>
                  <a:lnTo>
                    <a:pt x="560" y="305"/>
                  </a:lnTo>
                  <a:lnTo>
                    <a:pt x="591" y="332"/>
                  </a:lnTo>
                  <a:lnTo>
                    <a:pt x="623" y="361"/>
                  </a:lnTo>
                  <a:lnTo>
                    <a:pt x="653" y="389"/>
                  </a:lnTo>
                  <a:lnTo>
                    <a:pt x="683" y="419"/>
                  </a:lnTo>
                  <a:lnTo>
                    <a:pt x="713" y="449"/>
                  </a:lnTo>
                  <a:lnTo>
                    <a:pt x="741" y="481"/>
                  </a:lnTo>
                  <a:lnTo>
                    <a:pt x="769" y="513"/>
                  </a:lnTo>
                  <a:lnTo>
                    <a:pt x="795" y="545"/>
                  </a:lnTo>
                  <a:lnTo>
                    <a:pt x="822" y="578"/>
                  </a:lnTo>
                  <a:lnTo>
                    <a:pt x="846" y="612"/>
                  </a:lnTo>
                  <a:lnTo>
                    <a:pt x="871" y="647"/>
                  </a:lnTo>
                  <a:lnTo>
                    <a:pt x="894" y="681"/>
                  </a:lnTo>
                  <a:lnTo>
                    <a:pt x="917" y="717"/>
                  </a:lnTo>
                  <a:lnTo>
                    <a:pt x="938" y="754"/>
                  </a:lnTo>
                  <a:lnTo>
                    <a:pt x="958" y="791"/>
                  </a:lnTo>
                  <a:lnTo>
                    <a:pt x="978" y="828"/>
                  </a:lnTo>
                  <a:lnTo>
                    <a:pt x="996" y="866"/>
                  </a:lnTo>
                  <a:lnTo>
                    <a:pt x="1026" y="938"/>
                  </a:lnTo>
                  <a:lnTo>
                    <a:pt x="1052" y="1015"/>
                  </a:lnTo>
                  <a:lnTo>
                    <a:pt x="1075" y="1096"/>
                  </a:lnTo>
                  <a:lnTo>
                    <a:pt x="1094" y="1180"/>
                  </a:lnTo>
                  <a:lnTo>
                    <a:pt x="1109" y="1266"/>
                  </a:lnTo>
                  <a:lnTo>
                    <a:pt x="1121" y="1356"/>
                  </a:lnTo>
                  <a:lnTo>
                    <a:pt x="1129" y="1446"/>
                  </a:lnTo>
                  <a:lnTo>
                    <a:pt x="1133" y="1536"/>
                  </a:lnTo>
                  <a:lnTo>
                    <a:pt x="1133" y="1626"/>
                  </a:lnTo>
                  <a:lnTo>
                    <a:pt x="1130" y="1716"/>
                  </a:lnTo>
                  <a:lnTo>
                    <a:pt x="1122" y="1802"/>
                  </a:lnTo>
                  <a:lnTo>
                    <a:pt x="1110" y="1886"/>
                  </a:lnTo>
                  <a:lnTo>
                    <a:pt x="1095" y="1967"/>
                  </a:lnTo>
                  <a:lnTo>
                    <a:pt x="1076" y="2043"/>
                  </a:lnTo>
                  <a:lnTo>
                    <a:pt x="1052" y="2115"/>
                  </a:lnTo>
                  <a:lnTo>
                    <a:pt x="1025" y="2181"/>
                  </a:lnTo>
                  <a:lnTo>
                    <a:pt x="917" y="2127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622" name="Freeform 1326"/>
            <p:cNvSpPr>
              <a:spLocks/>
            </p:cNvSpPr>
            <p:nvPr/>
          </p:nvSpPr>
          <p:spPr bwMode="auto">
            <a:xfrm>
              <a:off x="3544" y="3074"/>
              <a:ext cx="51" cy="122"/>
            </a:xfrm>
            <a:custGeom>
              <a:avLst/>
              <a:gdLst/>
              <a:ahLst/>
              <a:cxnLst>
                <a:cxn ang="0">
                  <a:pos x="918" y="2126"/>
                </a:cxn>
                <a:cxn ang="0">
                  <a:pos x="0" y="130"/>
                </a:cxn>
                <a:cxn ang="0">
                  <a:pos x="33" y="0"/>
                </a:cxn>
                <a:cxn ang="0">
                  <a:pos x="70" y="13"/>
                </a:cxn>
                <a:cxn ang="0">
                  <a:pos x="107" y="28"/>
                </a:cxn>
                <a:cxn ang="0">
                  <a:pos x="143" y="43"/>
                </a:cxn>
                <a:cxn ang="0">
                  <a:pos x="180" y="60"/>
                </a:cxn>
                <a:cxn ang="0">
                  <a:pos x="217" y="78"/>
                </a:cxn>
                <a:cxn ang="0">
                  <a:pos x="252" y="96"/>
                </a:cxn>
                <a:cxn ang="0">
                  <a:pos x="288" y="116"/>
                </a:cxn>
                <a:cxn ang="0">
                  <a:pos x="324" y="136"/>
                </a:cxn>
                <a:cxn ang="0">
                  <a:pos x="359" y="158"/>
                </a:cxn>
                <a:cxn ang="0">
                  <a:pos x="393" y="180"/>
                </a:cxn>
                <a:cxn ang="0">
                  <a:pos x="428" y="203"/>
                </a:cxn>
                <a:cxn ang="0">
                  <a:pos x="462" y="227"/>
                </a:cxn>
                <a:cxn ang="0">
                  <a:pos x="495" y="252"/>
                </a:cxn>
                <a:cxn ang="0">
                  <a:pos x="528" y="278"/>
                </a:cxn>
                <a:cxn ang="0">
                  <a:pos x="561" y="304"/>
                </a:cxn>
                <a:cxn ang="0">
                  <a:pos x="592" y="332"/>
                </a:cxn>
                <a:cxn ang="0">
                  <a:pos x="624" y="360"/>
                </a:cxn>
                <a:cxn ang="0">
                  <a:pos x="654" y="389"/>
                </a:cxn>
                <a:cxn ang="0">
                  <a:pos x="684" y="418"/>
                </a:cxn>
                <a:cxn ang="0">
                  <a:pos x="714" y="449"/>
                </a:cxn>
                <a:cxn ang="0">
                  <a:pos x="742" y="480"/>
                </a:cxn>
                <a:cxn ang="0">
                  <a:pos x="770" y="512"/>
                </a:cxn>
                <a:cxn ang="0">
                  <a:pos x="796" y="545"/>
                </a:cxn>
                <a:cxn ang="0">
                  <a:pos x="823" y="577"/>
                </a:cxn>
                <a:cxn ang="0">
                  <a:pos x="847" y="611"/>
                </a:cxn>
                <a:cxn ang="0">
                  <a:pos x="872" y="646"/>
                </a:cxn>
                <a:cxn ang="0">
                  <a:pos x="895" y="681"/>
                </a:cxn>
                <a:cxn ang="0">
                  <a:pos x="918" y="717"/>
                </a:cxn>
                <a:cxn ang="0">
                  <a:pos x="939" y="754"/>
                </a:cxn>
                <a:cxn ang="0">
                  <a:pos x="959" y="790"/>
                </a:cxn>
                <a:cxn ang="0">
                  <a:pos x="979" y="827"/>
                </a:cxn>
                <a:cxn ang="0">
                  <a:pos x="997" y="865"/>
                </a:cxn>
                <a:cxn ang="0">
                  <a:pos x="1027" y="937"/>
                </a:cxn>
                <a:cxn ang="0">
                  <a:pos x="1053" y="1014"/>
                </a:cxn>
                <a:cxn ang="0">
                  <a:pos x="1076" y="1095"/>
                </a:cxn>
                <a:cxn ang="0">
                  <a:pos x="1095" y="1179"/>
                </a:cxn>
                <a:cxn ang="0">
                  <a:pos x="1110" y="1266"/>
                </a:cxn>
                <a:cxn ang="0">
                  <a:pos x="1122" y="1355"/>
                </a:cxn>
                <a:cxn ang="0">
                  <a:pos x="1130" y="1445"/>
                </a:cxn>
                <a:cxn ang="0">
                  <a:pos x="1134" y="1536"/>
                </a:cxn>
                <a:cxn ang="0">
                  <a:pos x="1134" y="1625"/>
                </a:cxn>
                <a:cxn ang="0">
                  <a:pos x="1131" y="1715"/>
                </a:cxn>
                <a:cxn ang="0">
                  <a:pos x="1123" y="1801"/>
                </a:cxn>
                <a:cxn ang="0">
                  <a:pos x="1111" y="1886"/>
                </a:cxn>
                <a:cxn ang="0">
                  <a:pos x="1096" y="1966"/>
                </a:cxn>
                <a:cxn ang="0">
                  <a:pos x="1077" y="2043"/>
                </a:cxn>
                <a:cxn ang="0">
                  <a:pos x="1053" y="2115"/>
                </a:cxn>
                <a:cxn ang="0">
                  <a:pos x="1026" y="2180"/>
                </a:cxn>
                <a:cxn ang="0">
                  <a:pos x="918" y="2126"/>
                </a:cxn>
              </a:cxnLst>
              <a:rect l="0" t="0" r="r" b="b"/>
              <a:pathLst>
                <a:path w="1134" h="2180">
                  <a:moveTo>
                    <a:pt x="918" y="2126"/>
                  </a:moveTo>
                  <a:lnTo>
                    <a:pt x="0" y="130"/>
                  </a:lnTo>
                  <a:lnTo>
                    <a:pt x="33" y="0"/>
                  </a:lnTo>
                  <a:lnTo>
                    <a:pt x="70" y="13"/>
                  </a:lnTo>
                  <a:lnTo>
                    <a:pt x="107" y="28"/>
                  </a:lnTo>
                  <a:lnTo>
                    <a:pt x="143" y="43"/>
                  </a:lnTo>
                  <a:lnTo>
                    <a:pt x="180" y="60"/>
                  </a:lnTo>
                  <a:lnTo>
                    <a:pt x="217" y="78"/>
                  </a:lnTo>
                  <a:lnTo>
                    <a:pt x="252" y="96"/>
                  </a:lnTo>
                  <a:lnTo>
                    <a:pt x="288" y="116"/>
                  </a:lnTo>
                  <a:lnTo>
                    <a:pt x="324" y="136"/>
                  </a:lnTo>
                  <a:lnTo>
                    <a:pt x="359" y="158"/>
                  </a:lnTo>
                  <a:lnTo>
                    <a:pt x="393" y="180"/>
                  </a:lnTo>
                  <a:lnTo>
                    <a:pt x="428" y="203"/>
                  </a:lnTo>
                  <a:lnTo>
                    <a:pt x="462" y="227"/>
                  </a:lnTo>
                  <a:lnTo>
                    <a:pt x="495" y="252"/>
                  </a:lnTo>
                  <a:lnTo>
                    <a:pt x="528" y="278"/>
                  </a:lnTo>
                  <a:lnTo>
                    <a:pt x="561" y="304"/>
                  </a:lnTo>
                  <a:lnTo>
                    <a:pt x="592" y="332"/>
                  </a:lnTo>
                  <a:lnTo>
                    <a:pt x="624" y="360"/>
                  </a:lnTo>
                  <a:lnTo>
                    <a:pt x="654" y="389"/>
                  </a:lnTo>
                  <a:lnTo>
                    <a:pt x="684" y="418"/>
                  </a:lnTo>
                  <a:lnTo>
                    <a:pt x="714" y="449"/>
                  </a:lnTo>
                  <a:lnTo>
                    <a:pt x="742" y="480"/>
                  </a:lnTo>
                  <a:lnTo>
                    <a:pt x="770" y="512"/>
                  </a:lnTo>
                  <a:lnTo>
                    <a:pt x="796" y="545"/>
                  </a:lnTo>
                  <a:lnTo>
                    <a:pt x="823" y="577"/>
                  </a:lnTo>
                  <a:lnTo>
                    <a:pt x="847" y="611"/>
                  </a:lnTo>
                  <a:lnTo>
                    <a:pt x="872" y="646"/>
                  </a:lnTo>
                  <a:lnTo>
                    <a:pt x="895" y="681"/>
                  </a:lnTo>
                  <a:lnTo>
                    <a:pt x="918" y="717"/>
                  </a:lnTo>
                  <a:lnTo>
                    <a:pt x="939" y="754"/>
                  </a:lnTo>
                  <a:lnTo>
                    <a:pt x="959" y="790"/>
                  </a:lnTo>
                  <a:lnTo>
                    <a:pt x="979" y="827"/>
                  </a:lnTo>
                  <a:lnTo>
                    <a:pt x="997" y="865"/>
                  </a:lnTo>
                  <a:lnTo>
                    <a:pt x="1027" y="937"/>
                  </a:lnTo>
                  <a:lnTo>
                    <a:pt x="1053" y="1014"/>
                  </a:lnTo>
                  <a:lnTo>
                    <a:pt x="1076" y="1095"/>
                  </a:lnTo>
                  <a:lnTo>
                    <a:pt x="1095" y="1179"/>
                  </a:lnTo>
                  <a:lnTo>
                    <a:pt x="1110" y="1266"/>
                  </a:lnTo>
                  <a:lnTo>
                    <a:pt x="1122" y="1355"/>
                  </a:lnTo>
                  <a:lnTo>
                    <a:pt x="1130" y="1445"/>
                  </a:lnTo>
                  <a:lnTo>
                    <a:pt x="1134" y="1536"/>
                  </a:lnTo>
                  <a:lnTo>
                    <a:pt x="1134" y="1625"/>
                  </a:lnTo>
                  <a:lnTo>
                    <a:pt x="1131" y="1715"/>
                  </a:lnTo>
                  <a:lnTo>
                    <a:pt x="1123" y="1801"/>
                  </a:lnTo>
                  <a:lnTo>
                    <a:pt x="1111" y="1886"/>
                  </a:lnTo>
                  <a:lnTo>
                    <a:pt x="1096" y="1966"/>
                  </a:lnTo>
                  <a:lnTo>
                    <a:pt x="1077" y="2043"/>
                  </a:lnTo>
                  <a:lnTo>
                    <a:pt x="1053" y="2115"/>
                  </a:lnTo>
                  <a:lnTo>
                    <a:pt x="1026" y="2180"/>
                  </a:lnTo>
                  <a:lnTo>
                    <a:pt x="918" y="212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623" name="Freeform 1327"/>
            <p:cNvSpPr>
              <a:spLocks/>
            </p:cNvSpPr>
            <p:nvPr/>
          </p:nvSpPr>
          <p:spPr bwMode="auto">
            <a:xfrm>
              <a:off x="3426" y="3144"/>
              <a:ext cx="164" cy="228"/>
            </a:xfrm>
            <a:custGeom>
              <a:avLst/>
              <a:gdLst/>
              <a:ahLst/>
              <a:cxnLst>
                <a:cxn ang="0">
                  <a:pos x="1404" y="4112"/>
                </a:cxn>
                <a:cxn ang="0">
                  <a:pos x="3622" y="3023"/>
                </a:cxn>
                <a:cxn ang="0">
                  <a:pos x="2218" y="0"/>
                </a:cxn>
                <a:cxn ang="0">
                  <a:pos x="0" y="989"/>
                </a:cxn>
                <a:cxn ang="0">
                  <a:pos x="1404" y="4112"/>
                </a:cxn>
              </a:cxnLst>
              <a:rect l="0" t="0" r="r" b="b"/>
              <a:pathLst>
                <a:path w="3622" h="4112">
                  <a:moveTo>
                    <a:pt x="1404" y="4112"/>
                  </a:moveTo>
                  <a:lnTo>
                    <a:pt x="3622" y="3023"/>
                  </a:lnTo>
                  <a:lnTo>
                    <a:pt x="2218" y="0"/>
                  </a:lnTo>
                  <a:lnTo>
                    <a:pt x="0" y="989"/>
                  </a:lnTo>
                  <a:lnTo>
                    <a:pt x="1404" y="4112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624" name="Freeform 1328"/>
            <p:cNvSpPr>
              <a:spLocks/>
            </p:cNvSpPr>
            <p:nvPr/>
          </p:nvSpPr>
          <p:spPr bwMode="auto">
            <a:xfrm>
              <a:off x="3426" y="3141"/>
              <a:ext cx="164" cy="228"/>
            </a:xfrm>
            <a:custGeom>
              <a:avLst/>
              <a:gdLst/>
              <a:ahLst/>
              <a:cxnLst>
                <a:cxn ang="0">
                  <a:pos x="1404" y="4113"/>
                </a:cxn>
                <a:cxn ang="0">
                  <a:pos x="3622" y="3024"/>
                </a:cxn>
                <a:cxn ang="0">
                  <a:pos x="2218" y="0"/>
                </a:cxn>
                <a:cxn ang="0">
                  <a:pos x="0" y="989"/>
                </a:cxn>
                <a:cxn ang="0">
                  <a:pos x="1404" y="4113"/>
                </a:cxn>
              </a:cxnLst>
              <a:rect l="0" t="0" r="r" b="b"/>
              <a:pathLst>
                <a:path w="3622" h="4113">
                  <a:moveTo>
                    <a:pt x="1404" y="4113"/>
                  </a:moveTo>
                  <a:lnTo>
                    <a:pt x="3622" y="3024"/>
                  </a:lnTo>
                  <a:lnTo>
                    <a:pt x="2218" y="0"/>
                  </a:lnTo>
                  <a:lnTo>
                    <a:pt x="0" y="989"/>
                  </a:lnTo>
                  <a:lnTo>
                    <a:pt x="1404" y="4113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625" name="Freeform 1329"/>
            <p:cNvSpPr>
              <a:spLocks/>
            </p:cNvSpPr>
            <p:nvPr/>
          </p:nvSpPr>
          <p:spPr bwMode="auto">
            <a:xfrm>
              <a:off x="3432" y="3146"/>
              <a:ext cx="157" cy="218"/>
            </a:xfrm>
            <a:custGeom>
              <a:avLst/>
              <a:gdLst/>
              <a:ahLst/>
              <a:cxnLst>
                <a:cxn ang="0">
                  <a:pos x="1335" y="3913"/>
                </a:cxn>
                <a:cxn ang="0">
                  <a:pos x="3446" y="2878"/>
                </a:cxn>
                <a:cxn ang="0">
                  <a:pos x="2111" y="0"/>
                </a:cxn>
                <a:cxn ang="0">
                  <a:pos x="0" y="942"/>
                </a:cxn>
                <a:cxn ang="0">
                  <a:pos x="1335" y="3913"/>
                </a:cxn>
              </a:cxnLst>
              <a:rect l="0" t="0" r="r" b="b"/>
              <a:pathLst>
                <a:path w="3446" h="3913">
                  <a:moveTo>
                    <a:pt x="1335" y="3913"/>
                  </a:moveTo>
                  <a:lnTo>
                    <a:pt x="3446" y="2878"/>
                  </a:lnTo>
                  <a:lnTo>
                    <a:pt x="2111" y="0"/>
                  </a:lnTo>
                  <a:lnTo>
                    <a:pt x="0" y="942"/>
                  </a:lnTo>
                  <a:lnTo>
                    <a:pt x="1335" y="3913"/>
                  </a:lnTo>
                  <a:close/>
                </a:path>
              </a:pathLst>
            </a:custGeom>
            <a:solidFill>
              <a:srgbClr val="1A78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626" name="Freeform 1330"/>
            <p:cNvSpPr>
              <a:spLocks/>
            </p:cNvSpPr>
            <p:nvPr/>
          </p:nvSpPr>
          <p:spPr bwMode="auto">
            <a:xfrm>
              <a:off x="3439" y="3109"/>
              <a:ext cx="19" cy="19"/>
            </a:xfrm>
            <a:custGeom>
              <a:avLst/>
              <a:gdLst/>
              <a:ahLst/>
              <a:cxnLst>
                <a:cxn ang="0">
                  <a:pos x="431" y="186"/>
                </a:cxn>
                <a:cxn ang="0">
                  <a:pos x="79" y="343"/>
                </a:cxn>
                <a:cxn ang="0">
                  <a:pos x="0" y="157"/>
                </a:cxn>
                <a:cxn ang="0">
                  <a:pos x="352" y="0"/>
                </a:cxn>
                <a:cxn ang="0">
                  <a:pos x="431" y="186"/>
                </a:cxn>
              </a:cxnLst>
              <a:rect l="0" t="0" r="r" b="b"/>
              <a:pathLst>
                <a:path w="431" h="343">
                  <a:moveTo>
                    <a:pt x="431" y="186"/>
                  </a:moveTo>
                  <a:lnTo>
                    <a:pt x="79" y="343"/>
                  </a:lnTo>
                  <a:lnTo>
                    <a:pt x="0" y="157"/>
                  </a:lnTo>
                  <a:lnTo>
                    <a:pt x="352" y="0"/>
                  </a:lnTo>
                  <a:lnTo>
                    <a:pt x="431" y="1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627" name="Freeform 1331"/>
            <p:cNvSpPr>
              <a:spLocks/>
            </p:cNvSpPr>
            <p:nvPr/>
          </p:nvSpPr>
          <p:spPr bwMode="auto">
            <a:xfrm>
              <a:off x="3442" y="3112"/>
              <a:ext cx="16" cy="15"/>
            </a:xfrm>
            <a:custGeom>
              <a:avLst/>
              <a:gdLst/>
              <a:ahLst/>
              <a:cxnLst>
                <a:cxn ang="0">
                  <a:pos x="347" y="126"/>
                </a:cxn>
                <a:cxn ang="0">
                  <a:pos x="53" y="257"/>
                </a:cxn>
                <a:cxn ang="0">
                  <a:pos x="0" y="132"/>
                </a:cxn>
                <a:cxn ang="0">
                  <a:pos x="294" y="0"/>
                </a:cxn>
                <a:cxn ang="0">
                  <a:pos x="347" y="126"/>
                </a:cxn>
              </a:cxnLst>
              <a:rect l="0" t="0" r="r" b="b"/>
              <a:pathLst>
                <a:path w="347" h="257">
                  <a:moveTo>
                    <a:pt x="347" y="126"/>
                  </a:moveTo>
                  <a:lnTo>
                    <a:pt x="53" y="257"/>
                  </a:lnTo>
                  <a:lnTo>
                    <a:pt x="0" y="132"/>
                  </a:lnTo>
                  <a:lnTo>
                    <a:pt x="294" y="0"/>
                  </a:lnTo>
                  <a:lnTo>
                    <a:pt x="347" y="12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628" name="Freeform 1332"/>
            <p:cNvSpPr>
              <a:spLocks/>
            </p:cNvSpPr>
            <p:nvPr/>
          </p:nvSpPr>
          <p:spPr bwMode="auto">
            <a:xfrm>
              <a:off x="3447" y="3110"/>
              <a:ext cx="10" cy="13"/>
            </a:xfrm>
            <a:custGeom>
              <a:avLst/>
              <a:gdLst/>
              <a:ahLst/>
              <a:cxnLst>
                <a:cxn ang="0">
                  <a:pos x="5" y="73"/>
                </a:cxn>
                <a:cxn ang="0">
                  <a:pos x="167" y="0"/>
                </a:cxn>
                <a:cxn ang="0">
                  <a:pos x="171" y="0"/>
                </a:cxn>
                <a:cxn ang="0">
                  <a:pos x="175" y="2"/>
                </a:cxn>
                <a:cxn ang="0">
                  <a:pos x="180" y="6"/>
                </a:cxn>
                <a:cxn ang="0">
                  <a:pos x="183" y="13"/>
                </a:cxn>
                <a:cxn ang="0">
                  <a:pos x="236" y="141"/>
                </a:cxn>
                <a:cxn ang="0">
                  <a:pos x="238" y="147"/>
                </a:cxn>
                <a:cxn ang="0">
                  <a:pos x="238" y="154"/>
                </a:cxn>
                <a:cxn ang="0">
                  <a:pos x="237" y="159"/>
                </a:cxn>
                <a:cxn ang="0">
                  <a:pos x="234" y="162"/>
                </a:cxn>
                <a:cxn ang="0">
                  <a:pos x="73" y="234"/>
                </a:cxn>
                <a:cxn ang="0">
                  <a:pos x="69" y="234"/>
                </a:cxn>
                <a:cxn ang="0">
                  <a:pos x="64" y="232"/>
                </a:cxn>
                <a:cxn ang="0">
                  <a:pos x="60" y="228"/>
                </a:cxn>
                <a:cxn ang="0">
                  <a:pos x="56" y="221"/>
                </a:cxn>
                <a:cxn ang="0">
                  <a:pos x="2" y="94"/>
                </a:cxn>
                <a:cxn ang="0">
                  <a:pos x="0" y="86"/>
                </a:cxn>
                <a:cxn ang="0">
                  <a:pos x="0" y="80"/>
                </a:cxn>
                <a:cxn ang="0">
                  <a:pos x="1" y="76"/>
                </a:cxn>
                <a:cxn ang="0">
                  <a:pos x="5" y="73"/>
                </a:cxn>
              </a:cxnLst>
              <a:rect l="0" t="0" r="r" b="b"/>
              <a:pathLst>
                <a:path w="238" h="234">
                  <a:moveTo>
                    <a:pt x="5" y="73"/>
                  </a:moveTo>
                  <a:lnTo>
                    <a:pt x="167" y="0"/>
                  </a:lnTo>
                  <a:lnTo>
                    <a:pt x="171" y="0"/>
                  </a:lnTo>
                  <a:lnTo>
                    <a:pt x="175" y="2"/>
                  </a:lnTo>
                  <a:lnTo>
                    <a:pt x="180" y="6"/>
                  </a:lnTo>
                  <a:lnTo>
                    <a:pt x="183" y="13"/>
                  </a:lnTo>
                  <a:lnTo>
                    <a:pt x="236" y="141"/>
                  </a:lnTo>
                  <a:lnTo>
                    <a:pt x="238" y="147"/>
                  </a:lnTo>
                  <a:lnTo>
                    <a:pt x="238" y="154"/>
                  </a:lnTo>
                  <a:lnTo>
                    <a:pt x="237" y="159"/>
                  </a:lnTo>
                  <a:lnTo>
                    <a:pt x="234" y="162"/>
                  </a:lnTo>
                  <a:lnTo>
                    <a:pt x="73" y="234"/>
                  </a:lnTo>
                  <a:lnTo>
                    <a:pt x="69" y="234"/>
                  </a:lnTo>
                  <a:lnTo>
                    <a:pt x="64" y="232"/>
                  </a:lnTo>
                  <a:lnTo>
                    <a:pt x="60" y="228"/>
                  </a:lnTo>
                  <a:lnTo>
                    <a:pt x="56" y="221"/>
                  </a:lnTo>
                  <a:lnTo>
                    <a:pt x="2" y="94"/>
                  </a:lnTo>
                  <a:lnTo>
                    <a:pt x="0" y="86"/>
                  </a:lnTo>
                  <a:lnTo>
                    <a:pt x="0" y="80"/>
                  </a:lnTo>
                  <a:lnTo>
                    <a:pt x="1" y="76"/>
                  </a:lnTo>
                  <a:lnTo>
                    <a:pt x="5" y="73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629" name="Freeform 1333"/>
            <p:cNvSpPr>
              <a:spLocks/>
            </p:cNvSpPr>
            <p:nvPr/>
          </p:nvSpPr>
          <p:spPr bwMode="auto">
            <a:xfrm>
              <a:off x="3447" y="3111"/>
              <a:ext cx="10" cy="11"/>
            </a:xfrm>
            <a:custGeom>
              <a:avLst/>
              <a:gdLst/>
              <a:ahLst/>
              <a:cxnLst>
                <a:cxn ang="0">
                  <a:pos x="4" y="62"/>
                </a:cxn>
                <a:cxn ang="0">
                  <a:pos x="142" y="0"/>
                </a:cxn>
                <a:cxn ang="0">
                  <a:pos x="146" y="0"/>
                </a:cxn>
                <a:cxn ang="0">
                  <a:pos x="150" y="2"/>
                </a:cxn>
                <a:cxn ang="0">
                  <a:pos x="153" y="5"/>
                </a:cxn>
                <a:cxn ang="0">
                  <a:pos x="156" y="10"/>
                </a:cxn>
                <a:cxn ang="0">
                  <a:pos x="202" y="120"/>
                </a:cxn>
                <a:cxn ang="0">
                  <a:pos x="204" y="125"/>
                </a:cxn>
                <a:cxn ang="0">
                  <a:pos x="204" y="130"/>
                </a:cxn>
                <a:cxn ang="0">
                  <a:pos x="202" y="135"/>
                </a:cxn>
                <a:cxn ang="0">
                  <a:pos x="200" y="138"/>
                </a:cxn>
                <a:cxn ang="0">
                  <a:pos x="62" y="199"/>
                </a:cxn>
                <a:cxn ang="0">
                  <a:pos x="58" y="199"/>
                </a:cxn>
                <a:cxn ang="0">
                  <a:pos x="54" y="198"/>
                </a:cxn>
                <a:cxn ang="0">
                  <a:pos x="51" y="194"/>
                </a:cxn>
                <a:cxn ang="0">
                  <a:pos x="48" y="188"/>
                </a:cxn>
                <a:cxn ang="0">
                  <a:pos x="2" y="80"/>
                </a:cxn>
                <a:cxn ang="0">
                  <a:pos x="0" y="74"/>
                </a:cxn>
                <a:cxn ang="0">
                  <a:pos x="0" y="68"/>
                </a:cxn>
                <a:cxn ang="0">
                  <a:pos x="2" y="64"/>
                </a:cxn>
                <a:cxn ang="0">
                  <a:pos x="4" y="62"/>
                </a:cxn>
              </a:cxnLst>
              <a:rect l="0" t="0" r="r" b="b"/>
              <a:pathLst>
                <a:path w="204" h="199">
                  <a:moveTo>
                    <a:pt x="4" y="62"/>
                  </a:moveTo>
                  <a:lnTo>
                    <a:pt x="142" y="0"/>
                  </a:lnTo>
                  <a:lnTo>
                    <a:pt x="146" y="0"/>
                  </a:lnTo>
                  <a:lnTo>
                    <a:pt x="150" y="2"/>
                  </a:lnTo>
                  <a:lnTo>
                    <a:pt x="153" y="5"/>
                  </a:lnTo>
                  <a:lnTo>
                    <a:pt x="156" y="10"/>
                  </a:lnTo>
                  <a:lnTo>
                    <a:pt x="202" y="120"/>
                  </a:lnTo>
                  <a:lnTo>
                    <a:pt x="204" y="125"/>
                  </a:lnTo>
                  <a:lnTo>
                    <a:pt x="204" y="130"/>
                  </a:lnTo>
                  <a:lnTo>
                    <a:pt x="202" y="135"/>
                  </a:lnTo>
                  <a:lnTo>
                    <a:pt x="200" y="138"/>
                  </a:lnTo>
                  <a:lnTo>
                    <a:pt x="62" y="199"/>
                  </a:lnTo>
                  <a:lnTo>
                    <a:pt x="58" y="199"/>
                  </a:lnTo>
                  <a:lnTo>
                    <a:pt x="54" y="198"/>
                  </a:lnTo>
                  <a:lnTo>
                    <a:pt x="51" y="194"/>
                  </a:lnTo>
                  <a:lnTo>
                    <a:pt x="48" y="188"/>
                  </a:lnTo>
                  <a:lnTo>
                    <a:pt x="2" y="80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2" y="64"/>
                  </a:lnTo>
                  <a:lnTo>
                    <a:pt x="4" y="62"/>
                  </a:lnTo>
                  <a:close/>
                </a:path>
              </a:pathLst>
            </a:custGeom>
            <a:solidFill>
              <a:srgbClr val="91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630" name="Freeform 1334"/>
            <p:cNvSpPr>
              <a:spLocks/>
            </p:cNvSpPr>
            <p:nvPr/>
          </p:nvSpPr>
          <p:spPr bwMode="auto">
            <a:xfrm>
              <a:off x="3450" y="3113"/>
              <a:ext cx="6" cy="8"/>
            </a:xfrm>
            <a:custGeom>
              <a:avLst/>
              <a:gdLst/>
              <a:ahLst/>
              <a:cxnLst>
                <a:cxn ang="0">
                  <a:pos x="88" y="6"/>
                </a:cxn>
                <a:cxn ang="0">
                  <a:pos x="116" y="77"/>
                </a:cxn>
                <a:cxn ang="0">
                  <a:pos x="118" y="85"/>
                </a:cxn>
                <a:cxn ang="0">
                  <a:pos x="118" y="95"/>
                </a:cxn>
                <a:cxn ang="0">
                  <a:pos x="116" y="103"/>
                </a:cxn>
                <a:cxn ang="0">
                  <a:pos x="112" y="108"/>
                </a:cxn>
                <a:cxn ang="0">
                  <a:pos x="14" y="152"/>
                </a:cxn>
                <a:cxn ang="0">
                  <a:pos x="6" y="154"/>
                </a:cxn>
                <a:cxn ang="0">
                  <a:pos x="2" y="150"/>
                </a:cxn>
                <a:cxn ang="0">
                  <a:pos x="0" y="140"/>
                </a:cxn>
                <a:cxn ang="0">
                  <a:pos x="1" y="127"/>
                </a:cxn>
                <a:cxn ang="0">
                  <a:pos x="4" y="112"/>
                </a:cxn>
                <a:cxn ang="0">
                  <a:pos x="9" y="95"/>
                </a:cxn>
                <a:cxn ang="0">
                  <a:pos x="14" y="77"/>
                </a:cxn>
                <a:cxn ang="0">
                  <a:pos x="21" y="61"/>
                </a:cxn>
                <a:cxn ang="0">
                  <a:pos x="29" y="46"/>
                </a:cxn>
                <a:cxn ang="0">
                  <a:pos x="38" y="33"/>
                </a:cxn>
                <a:cxn ang="0">
                  <a:pos x="48" y="21"/>
                </a:cxn>
                <a:cxn ang="0">
                  <a:pos x="58" y="12"/>
                </a:cxn>
                <a:cxn ang="0">
                  <a:pos x="67" y="4"/>
                </a:cxn>
                <a:cxn ang="0">
                  <a:pos x="76" y="0"/>
                </a:cxn>
                <a:cxn ang="0">
                  <a:pos x="83" y="1"/>
                </a:cxn>
                <a:cxn ang="0">
                  <a:pos x="88" y="6"/>
                </a:cxn>
              </a:cxnLst>
              <a:rect l="0" t="0" r="r" b="b"/>
              <a:pathLst>
                <a:path w="118" h="154">
                  <a:moveTo>
                    <a:pt x="88" y="6"/>
                  </a:moveTo>
                  <a:lnTo>
                    <a:pt x="116" y="77"/>
                  </a:lnTo>
                  <a:lnTo>
                    <a:pt x="118" y="85"/>
                  </a:lnTo>
                  <a:lnTo>
                    <a:pt x="118" y="95"/>
                  </a:lnTo>
                  <a:lnTo>
                    <a:pt x="116" y="103"/>
                  </a:lnTo>
                  <a:lnTo>
                    <a:pt x="112" y="108"/>
                  </a:lnTo>
                  <a:lnTo>
                    <a:pt x="14" y="152"/>
                  </a:lnTo>
                  <a:lnTo>
                    <a:pt x="6" y="154"/>
                  </a:lnTo>
                  <a:lnTo>
                    <a:pt x="2" y="150"/>
                  </a:lnTo>
                  <a:lnTo>
                    <a:pt x="0" y="140"/>
                  </a:lnTo>
                  <a:lnTo>
                    <a:pt x="1" y="127"/>
                  </a:lnTo>
                  <a:lnTo>
                    <a:pt x="4" y="112"/>
                  </a:lnTo>
                  <a:lnTo>
                    <a:pt x="9" y="95"/>
                  </a:lnTo>
                  <a:lnTo>
                    <a:pt x="14" y="77"/>
                  </a:lnTo>
                  <a:lnTo>
                    <a:pt x="21" y="61"/>
                  </a:lnTo>
                  <a:lnTo>
                    <a:pt x="29" y="46"/>
                  </a:lnTo>
                  <a:lnTo>
                    <a:pt x="38" y="33"/>
                  </a:lnTo>
                  <a:lnTo>
                    <a:pt x="48" y="21"/>
                  </a:lnTo>
                  <a:lnTo>
                    <a:pt x="58" y="12"/>
                  </a:lnTo>
                  <a:lnTo>
                    <a:pt x="67" y="4"/>
                  </a:lnTo>
                  <a:lnTo>
                    <a:pt x="76" y="0"/>
                  </a:lnTo>
                  <a:lnTo>
                    <a:pt x="83" y="1"/>
                  </a:lnTo>
                  <a:lnTo>
                    <a:pt x="88" y="6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631" name="Freeform 1335"/>
            <p:cNvSpPr>
              <a:spLocks/>
            </p:cNvSpPr>
            <p:nvPr/>
          </p:nvSpPr>
          <p:spPr bwMode="auto">
            <a:xfrm>
              <a:off x="3463" y="3099"/>
              <a:ext cx="13" cy="16"/>
            </a:xfrm>
            <a:custGeom>
              <a:avLst/>
              <a:gdLst/>
              <a:ahLst/>
              <a:cxnLst>
                <a:cxn ang="0">
                  <a:pos x="287" y="186"/>
                </a:cxn>
                <a:cxn ang="0">
                  <a:pos x="78" y="280"/>
                </a:cxn>
                <a:cxn ang="0">
                  <a:pos x="0" y="93"/>
                </a:cxn>
                <a:cxn ang="0">
                  <a:pos x="210" y="0"/>
                </a:cxn>
                <a:cxn ang="0">
                  <a:pos x="287" y="186"/>
                </a:cxn>
              </a:cxnLst>
              <a:rect l="0" t="0" r="r" b="b"/>
              <a:pathLst>
                <a:path w="287" h="280">
                  <a:moveTo>
                    <a:pt x="287" y="186"/>
                  </a:moveTo>
                  <a:lnTo>
                    <a:pt x="78" y="280"/>
                  </a:lnTo>
                  <a:lnTo>
                    <a:pt x="0" y="93"/>
                  </a:lnTo>
                  <a:lnTo>
                    <a:pt x="210" y="0"/>
                  </a:lnTo>
                  <a:lnTo>
                    <a:pt x="287" y="1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632" name="Freeform 1336"/>
            <p:cNvSpPr>
              <a:spLocks/>
            </p:cNvSpPr>
            <p:nvPr/>
          </p:nvSpPr>
          <p:spPr bwMode="auto">
            <a:xfrm>
              <a:off x="3465" y="3102"/>
              <a:ext cx="11" cy="12"/>
            </a:xfrm>
            <a:custGeom>
              <a:avLst/>
              <a:gdLst/>
              <a:ahLst/>
              <a:cxnLst>
                <a:cxn ang="0">
                  <a:pos x="227" y="125"/>
                </a:cxn>
                <a:cxn ang="0">
                  <a:pos x="53" y="203"/>
                </a:cxn>
                <a:cxn ang="0">
                  <a:pos x="0" y="78"/>
                </a:cxn>
                <a:cxn ang="0">
                  <a:pos x="175" y="0"/>
                </a:cxn>
                <a:cxn ang="0">
                  <a:pos x="227" y="125"/>
                </a:cxn>
              </a:cxnLst>
              <a:rect l="0" t="0" r="r" b="b"/>
              <a:pathLst>
                <a:path w="227" h="203">
                  <a:moveTo>
                    <a:pt x="227" y="125"/>
                  </a:moveTo>
                  <a:lnTo>
                    <a:pt x="53" y="203"/>
                  </a:lnTo>
                  <a:lnTo>
                    <a:pt x="0" y="78"/>
                  </a:lnTo>
                  <a:lnTo>
                    <a:pt x="175" y="0"/>
                  </a:lnTo>
                  <a:lnTo>
                    <a:pt x="227" y="125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633" name="Freeform 1337"/>
            <p:cNvSpPr>
              <a:spLocks/>
            </p:cNvSpPr>
            <p:nvPr/>
          </p:nvSpPr>
          <p:spPr bwMode="auto">
            <a:xfrm>
              <a:off x="3465" y="3100"/>
              <a:ext cx="10" cy="13"/>
            </a:xfrm>
            <a:custGeom>
              <a:avLst/>
              <a:gdLst/>
              <a:ahLst/>
              <a:cxnLst>
                <a:cxn ang="0">
                  <a:pos x="4" y="72"/>
                </a:cxn>
                <a:cxn ang="0">
                  <a:pos x="167" y="0"/>
                </a:cxn>
                <a:cxn ang="0">
                  <a:pos x="171" y="0"/>
                </a:cxn>
                <a:cxn ang="0">
                  <a:pos x="175" y="2"/>
                </a:cxn>
                <a:cxn ang="0">
                  <a:pos x="180" y="6"/>
                </a:cxn>
                <a:cxn ang="0">
                  <a:pos x="183" y="12"/>
                </a:cxn>
                <a:cxn ang="0">
                  <a:pos x="236" y="141"/>
                </a:cxn>
                <a:cxn ang="0">
                  <a:pos x="238" y="147"/>
                </a:cxn>
                <a:cxn ang="0">
                  <a:pos x="238" y="154"/>
                </a:cxn>
                <a:cxn ang="0">
                  <a:pos x="237" y="159"/>
                </a:cxn>
                <a:cxn ang="0">
                  <a:pos x="234" y="162"/>
                </a:cxn>
                <a:cxn ang="0">
                  <a:pos x="73" y="234"/>
                </a:cxn>
                <a:cxn ang="0">
                  <a:pos x="69" y="234"/>
                </a:cxn>
                <a:cxn ang="0">
                  <a:pos x="63" y="232"/>
                </a:cxn>
                <a:cxn ang="0">
                  <a:pos x="59" y="227"/>
                </a:cxn>
                <a:cxn ang="0">
                  <a:pos x="55" y="221"/>
                </a:cxn>
                <a:cxn ang="0">
                  <a:pos x="2" y="94"/>
                </a:cxn>
                <a:cxn ang="0">
                  <a:pos x="0" y="86"/>
                </a:cxn>
                <a:cxn ang="0">
                  <a:pos x="0" y="80"/>
                </a:cxn>
                <a:cxn ang="0">
                  <a:pos x="1" y="76"/>
                </a:cxn>
                <a:cxn ang="0">
                  <a:pos x="4" y="72"/>
                </a:cxn>
              </a:cxnLst>
              <a:rect l="0" t="0" r="r" b="b"/>
              <a:pathLst>
                <a:path w="238" h="234">
                  <a:moveTo>
                    <a:pt x="4" y="72"/>
                  </a:moveTo>
                  <a:lnTo>
                    <a:pt x="167" y="0"/>
                  </a:lnTo>
                  <a:lnTo>
                    <a:pt x="171" y="0"/>
                  </a:lnTo>
                  <a:lnTo>
                    <a:pt x="175" y="2"/>
                  </a:lnTo>
                  <a:lnTo>
                    <a:pt x="180" y="6"/>
                  </a:lnTo>
                  <a:lnTo>
                    <a:pt x="183" y="12"/>
                  </a:lnTo>
                  <a:lnTo>
                    <a:pt x="236" y="141"/>
                  </a:lnTo>
                  <a:lnTo>
                    <a:pt x="238" y="147"/>
                  </a:lnTo>
                  <a:lnTo>
                    <a:pt x="238" y="154"/>
                  </a:lnTo>
                  <a:lnTo>
                    <a:pt x="237" y="159"/>
                  </a:lnTo>
                  <a:lnTo>
                    <a:pt x="234" y="162"/>
                  </a:lnTo>
                  <a:lnTo>
                    <a:pt x="73" y="234"/>
                  </a:lnTo>
                  <a:lnTo>
                    <a:pt x="69" y="234"/>
                  </a:lnTo>
                  <a:lnTo>
                    <a:pt x="63" y="232"/>
                  </a:lnTo>
                  <a:lnTo>
                    <a:pt x="59" y="227"/>
                  </a:lnTo>
                  <a:lnTo>
                    <a:pt x="55" y="221"/>
                  </a:lnTo>
                  <a:lnTo>
                    <a:pt x="2" y="94"/>
                  </a:lnTo>
                  <a:lnTo>
                    <a:pt x="0" y="86"/>
                  </a:lnTo>
                  <a:lnTo>
                    <a:pt x="0" y="80"/>
                  </a:lnTo>
                  <a:lnTo>
                    <a:pt x="1" y="76"/>
                  </a:lnTo>
                  <a:lnTo>
                    <a:pt x="4" y="72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634" name="Freeform 1338"/>
            <p:cNvSpPr>
              <a:spLocks/>
            </p:cNvSpPr>
            <p:nvPr/>
          </p:nvSpPr>
          <p:spPr bwMode="auto">
            <a:xfrm>
              <a:off x="3465" y="3101"/>
              <a:ext cx="10" cy="11"/>
            </a:xfrm>
            <a:custGeom>
              <a:avLst/>
              <a:gdLst/>
              <a:ahLst/>
              <a:cxnLst>
                <a:cxn ang="0">
                  <a:pos x="4" y="62"/>
                </a:cxn>
                <a:cxn ang="0">
                  <a:pos x="141" y="0"/>
                </a:cxn>
                <a:cxn ang="0">
                  <a:pos x="145" y="0"/>
                </a:cxn>
                <a:cxn ang="0">
                  <a:pos x="150" y="2"/>
                </a:cxn>
                <a:cxn ang="0">
                  <a:pos x="153" y="5"/>
                </a:cxn>
                <a:cxn ang="0">
                  <a:pos x="156" y="10"/>
                </a:cxn>
                <a:cxn ang="0">
                  <a:pos x="202" y="120"/>
                </a:cxn>
                <a:cxn ang="0">
                  <a:pos x="204" y="125"/>
                </a:cxn>
                <a:cxn ang="0">
                  <a:pos x="204" y="130"/>
                </a:cxn>
                <a:cxn ang="0">
                  <a:pos x="202" y="135"/>
                </a:cxn>
                <a:cxn ang="0">
                  <a:pos x="200" y="138"/>
                </a:cxn>
                <a:cxn ang="0">
                  <a:pos x="62" y="199"/>
                </a:cxn>
                <a:cxn ang="0">
                  <a:pos x="58" y="199"/>
                </a:cxn>
                <a:cxn ang="0">
                  <a:pos x="54" y="198"/>
                </a:cxn>
                <a:cxn ang="0">
                  <a:pos x="51" y="194"/>
                </a:cxn>
                <a:cxn ang="0">
                  <a:pos x="48" y="188"/>
                </a:cxn>
                <a:cxn ang="0">
                  <a:pos x="2" y="80"/>
                </a:cxn>
                <a:cxn ang="0">
                  <a:pos x="0" y="73"/>
                </a:cxn>
                <a:cxn ang="0">
                  <a:pos x="0" y="68"/>
                </a:cxn>
                <a:cxn ang="0">
                  <a:pos x="2" y="64"/>
                </a:cxn>
                <a:cxn ang="0">
                  <a:pos x="4" y="62"/>
                </a:cxn>
              </a:cxnLst>
              <a:rect l="0" t="0" r="r" b="b"/>
              <a:pathLst>
                <a:path w="204" h="199">
                  <a:moveTo>
                    <a:pt x="4" y="62"/>
                  </a:moveTo>
                  <a:lnTo>
                    <a:pt x="141" y="0"/>
                  </a:lnTo>
                  <a:lnTo>
                    <a:pt x="145" y="0"/>
                  </a:lnTo>
                  <a:lnTo>
                    <a:pt x="150" y="2"/>
                  </a:lnTo>
                  <a:lnTo>
                    <a:pt x="153" y="5"/>
                  </a:lnTo>
                  <a:lnTo>
                    <a:pt x="156" y="10"/>
                  </a:lnTo>
                  <a:lnTo>
                    <a:pt x="202" y="120"/>
                  </a:lnTo>
                  <a:lnTo>
                    <a:pt x="204" y="125"/>
                  </a:lnTo>
                  <a:lnTo>
                    <a:pt x="204" y="130"/>
                  </a:lnTo>
                  <a:lnTo>
                    <a:pt x="202" y="135"/>
                  </a:lnTo>
                  <a:lnTo>
                    <a:pt x="200" y="138"/>
                  </a:lnTo>
                  <a:lnTo>
                    <a:pt x="62" y="199"/>
                  </a:lnTo>
                  <a:lnTo>
                    <a:pt x="58" y="199"/>
                  </a:lnTo>
                  <a:lnTo>
                    <a:pt x="54" y="198"/>
                  </a:lnTo>
                  <a:lnTo>
                    <a:pt x="51" y="194"/>
                  </a:lnTo>
                  <a:lnTo>
                    <a:pt x="48" y="188"/>
                  </a:lnTo>
                  <a:lnTo>
                    <a:pt x="2" y="80"/>
                  </a:lnTo>
                  <a:lnTo>
                    <a:pt x="0" y="73"/>
                  </a:lnTo>
                  <a:lnTo>
                    <a:pt x="0" y="68"/>
                  </a:lnTo>
                  <a:lnTo>
                    <a:pt x="2" y="64"/>
                  </a:lnTo>
                  <a:lnTo>
                    <a:pt x="4" y="62"/>
                  </a:lnTo>
                  <a:close/>
                </a:path>
              </a:pathLst>
            </a:custGeom>
            <a:solidFill>
              <a:srgbClr val="91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635" name="Freeform 1339"/>
            <p:cNvSpPr>
              <a:spLocks/>
            </p:cNvSpPr>
            <p:nvPr/>
          </p:nvSpPr>
          <p:spPr bwMode="auto">
            <a:xfrm>
              <a:off x="3468" y="3103"/>
              <a:ext cx="6" cy="8"/>
            </a:xfrm>
            <a:custGeom>
              <a:avLst/>
              <a:gdLst/>
              <a:ahLst/>
              <a:cxnLst>
                <a:cxn ang="0">
                  <a:pos x="88" y="6"/>
                </a:cxn>
                <a:cxn ang="0">
                  <a:pos x="116" y="78"/>
                </a:cxn>
                <a:cxn ang="0">
                  <a:pos x="118" y="86"/>
                </a:cxn>
                <a:cxn ang="0">
                  <a:pos x="119" y="95"/>
                </a:cxn>
                <a:cxn ang="0">
                  <a:pos x="117" y="103"/>
                </a:cxn>
                <a:cxn ang="0">
                  <a:pos x="112" y="109"/>
                </a:cxn>
                <a:cxn ang="0">
                  <a:pos x="14" y="152"/>
                </a:cxn>
                <a:cxn ang="0">
                  <a:pos x="6" y="154"/>
                </a:cxn>
                <a:cxn ang="0">
                  <a:pos x="2" y="150"/>
                </a:cxn>
                <a:cxn ang="0">
                  <a:pos x="0" y="140"/>
                </a:cxn>
                <a:cxn ang="0">
                  <a:pos x="1" y="128"/>
                </a:cxn>
                <a:cxn ang="0">
                  <a:pos x="4" y="112"/>
                </a:cxn>
                <a:cxn ang="0">
                  <a:pos x="9" y="95"/>
                </a:cxn>
                <a:cxn ang="0">
                  <a:pos x="14" y="78"/>
                </a:cxn>
                <a:cxn ang="0">
                  <a:pos x="21" y="61"/>
                </a:cxn>
                <a:cxn ang="0">
                  <a:pos x="29" y="46"/>
                </a:cxn>
                <a:cxn ang="0">
                  <a:pos x="38" y="33"/>
                </a:cxn>
                <a:cxn ang="0">
                  <a:pos x="48" y="21"/>
                </a:cxn>
                <a:cxn ang="0">
                  <a:pos x="58" y="12"/>
                </a:cxn>
                <a:cxn ang="0">
                  <a:pos x="67" y="4"/>
                </a:cxn>
                <a:cxn ang="0">
                  <a:pos x="76" y="0"/>
                </a:cxn>
                <a:cxn ang="0">
                  <a:pos x="82" y="1"/>
                </a:cxn>
                <a:cxn ang="0">
                  <a:pos x="88" y="6"/>
                </a:cxn>
              </a:cxnLst>
              <a:rect l="0" t="0" r="r" b="b"/>
              <a:pathLst>
                <a:path w="119" h="154">
                  <a:moveTo>
                    <a:pt x="88" y="6"/>
                  </a:moveTo>
                  <a:lnTo>
                    <a:pt x="116" y="78"/>
                  </a:lnTo>
                  <a:lnTo>
                    <a:pt x="118" y="86"/>
                  </a:lnTo>
                  <a:lnTo>
                    <a:pt x="119" y="95"/>
                  </a:lnTo>
                  <a:lnTo>
                    <a:pt x="117" y="103"/>
                  </a:lnTo>
                  <a:lnTo>
                    <a:pt x="112" y="109"/>
                  </a:lnTo>
                  <a:lnTo>
                    <a:pt x="14" y="152"/>
                  </a:lnTo>
                  <a:lnTo>
                    <a:pt x="6" y="154"/>
                  </a:lnTo>
                  <a:lnTo>
                    <a:pt x="2" y="150"/>
                  </a:lnTo>
                  <a:lnTo>
                    <a:pt x="0" y="140"/>
                  </a:lnTo>
                  <a:lnTo>
                    <a:pt x="1" y="128"/>
                  </a:lnTo>
                  <a:lnTo>
                    <a:pt x="4" y="112"/>
                  </a:lnTo>
                  <a:lnTo>
                    <a:pt x="9" y="95"/>
                  </a:lnTo>
                  <a:lnTo>
                    <a:pt x="14" y="78"/>
                  </a:lnTo>
                  <a:lnTo>
                    <a:pt x="21" y="61"/>
                  </a:lnTo>
                  <a:lnTo>
                    <a:pt x="29" y="46"/>
                  </a:lnTo>
                  <a:lnTo>
                    <a:pt x="38" y="33"/>
                  </a:lnTo>
                  <a:lnTo>
                    <a:pt x="48" y="21"/>
                  </a:lnTo>
                  <a:lnTo>
                    <a:pt x="58" y="12"/>
                  </a:lnTo>
                  <a:lnTo>
                    <a:pt x="67" y="4"/>
                  </a:lnTo>
                  <a:lnTo>
                    <a:pt x="76" y="0"/>
                  </a:lnTo>
                  <a:lnTo>
                    <a:pt x="82" y="1"/>
                  </a:lnTo>
                  <a:lnTo>
                    <a:pt x="88" y="6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636" name="Freeform 1340"/>
            <p:cNvSpPr>
              <a:spLocks/>
            </p:cNvSpPr>
            <p:nvPr/>
          </p:nvSpPr>
          <p:spPr bwMode="auto">
            <a:xfrm>
              <a:off x="3488" y="3092"/>
              <a:ext cx="4" cy="6"/>
            </a:xfrm>
            <a:custGeom>
              <a:avLst/>
              <a:gdLst/>
              <a:ahLst/>
              <a:cxnLst>
                <a:cxn ang="0">
                  <a:pos x="50" y="104"/>
                </a:cxn>
                <a:cxn ang="0">
                  <a:pos x="40" y="103"/>
                </a:cxn>
                <a:cxn ang="0">
                  <a:pos x="31" y="99"/>
                </a:cxn>
                <a:cxn ang="0">
                  <a:pos x="23" y="95"/>
                </a:cxn>
                <a:cxn ang="0">
                  <a:pos x="15" y="89"/>
                </a:cxn>
                <a:cxn ang="0">
                  <a:pos x="8" y="80"/>
                </a:cxn>
                <a:cxn ang="0">
                  <a:pos x="4" y="72"/>
                </a:cxn>
                <a:cxn ang="0">
                  <a:pos x="1" y="62"/>
                </a:cxn>
                <a:cxn ang="0">
                  <a:pos x="0" y="52"/>
                </a:cxn>
                <a:cxn ang="0">
                  <a:pos x="1" y="41"/>
                </a:cxn>
                <a:cxn ang="0">
                  <a:pos x="4" y="32"/>
                </a:cxn>
                <a:cxn ang="0">
                  <a:pos x="8" y="23"/>
                </a:cxn>
                <a:cxn ang="0">
                  <a:pos x="15" y="15"/>
                </a:cxn>
                <a:cxn ang="0">
                  <a:pos x="23" y="9"/>
                </a:cxn>
                <a:cxn ang="0">
                  <a:pos x="31" y="5"/>
                </a:cxn>
                <a:cxn ang="0">
                  <a:pos x="40" y="1"/>
                </a:cxn>
                <a:cxn ang="0">
                  <a:pos x="50" y="0"/>
                </a:cxn>
                <a:cxn ang="0">
                  <a:pos x="60" y="1"/>
                </a:cxn>
                <a:cxn ang="0">
                  <a:pos x="70" y="5"/>
                </a:cxn>
                <a:cxn ang="0">
                  <a:pos x="78" y="9"/>
                </a:cxn>
                <a:cxn ang="0">
                  <a:pos x="86" y="15"/>
                </a:cxn>
                <a:cxn ang="0">
                  <a:pos x="92" y="23"/>
                </a:cxn>
                <a:cxn ang="0">
                  <a:pos x="96" y="32"/>
                </a:cxn>
                <a:cxn ang="0">
                  <a:pos x="99" y="41"/>
                </a:cxn>
                <a:cxn ang="0">
                  <a:pos x="100" y="52"/>
                </a:cxn>
                <a:cxn ang="0">
                  <a:pos x="99" y="62"/>
                </a:cxn>
                <a:cxn ang="0">
                  <a:pos x="96" y="72"/>
                </a:cxn>
                <a:cxn ang="0">
                  <a:pos x="92" y="80"/>
                </a:cxn>
                <a:cxn ang="0">
                  <a:pos x="86" y="89"/>
                </a:cxn>
                <a:cxn ang="0">
                  <a:pos x="78" y="95"/>
                </a:cxn>
                <a:cxn ang="0">
                  <a:pos x="70" y="99"/>
                </a:cxn>
                <a:cxn ang="0">
                  <a:pos x="60" y="103"/>
                </a:cxn>
                <a:cxn ang="0">
                  <a:pos x="50" y="104"/>
                </a:cxn>
              </a:cxnLst>
              <a:rect l="0" t="0" r="r" b="b"/>
              <a:pathLst>
                <a:path w="100" h="104">
                  <a:moveTo>
                    <a:pt x="50" y="104"/>
                  </a:moveTo>
                  <a:lnTo>
                    <a:pt x="40" y="103"/>
                  </a:lnTo>
                  <a:lnTo>
                    <a:pt x="31" y="99"/>
                  </a:lnTo>
                  <a:lnTo>
                    <a:pt x="23" y="95"/>
                  </a:lnTo>
                  <a:lnTo>
                    <a:pt x="15" y="89"/>
                  </a:lnTo>
                  <a:lnTo>
                    <a:pt x="8" y="80"/>
                  </a:lnTo>
                  <a:lnTo>
                    <a:pt x="4" y="72"/>
                  </a:lnTo>
                  <a:lnTo>
                    <a:pt x="1" y="62"/>
                  </a:lnTo>
                  <a:lnTo>
                    <a:pt x="0" y="52"/>
                  </a:lnTo>
                  <a:lnTo>
                    <a:pt x="1" y="41"/>
                  </a:lnTo>
                  <a:lnTo>
                    <a:pt x="4" y="32"/>
                  </a:lnTo>
                  <a:lnTo>
                    <a:pt x="8" y="23"/>
                  </a:lnTo>
                  <a:lnTo>
                    <a:pt x="15" y="15"/>
                  </a:lnTo>
                  <a:lnTo>
                    <a:pt x="23" y="9"/>
                  </a:lnTo>
                  <a:lnTo>
                    <a:pt x="31" y="5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70" y="5"/>
                  </a:lnTo>
                  <a:lnTo>
                    <a:pt x="78" y="9"/>
                  </a:lnTo>
                  <a:lnTo>
                    <a:pt x="86" y="15"/>
                  </a:lnTo>
                  <a:lnTo>
                    <a:pt x="92" y="23"/>
                  </a:lnTo>
                  <a:lnTo>
                    <a:pt x="96" y="32"/>
                  </a:lnTo>
                  <a:lnTo>
                    <a:pt x="99" y="41"/>
                  </a:lnTo>
                  <a:lnTo>
                    <a:pt x="100" y="52"/>
                  </a:lnTo>
                  <a:lnTo>
                    <a:pt x="99" y="62"/>
                  </a:lnTo>
                  <a:lnTo>
                    <a:pt x="96" y="72"/>
                  </a:lnTo>
                  <a:lnTo>
                    <a:pt x="92" y="80"/>
                  </a:lnTo>
                  <a:lnTo>
                    <a:pt x="86" y="89"/>
                  </a:lnTo>
                  <a:lnTo>
                    <a:pt x="78" y="95"/>
                  </a:lnTo>
                  <a:lnTo>
                    <a:pt x="70" y="99"/>
                  </a:lnTo>
                  <a:lnTo>
                    <a:pt x="60" y="103"/>
                  </a:lnTo>
                  <a:lnTo>
                    <a:pt x="50" y="104"/>
                  </a:lnTo>
                  <a:close/>
                </a:path>
              </a:pathLst>
            </a:custGeom>
            <a:solidFill>
              <a:srgbClr val="61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637" name="Freeform 1341"/>
            <p:cNvSpPr>
              <a:spLocks/>
            </p:cNvSpPr>
            <p:nvPr/>
          </p:nvSpPr>
          <p:spPr bwMode="auto">
            <a:xfrm>
              <a:off x="3419" y="3131"/>
              <a:ext cx="5" cy="5"/>
            </a:xfrm>
            <a:custGeom>
              <a:avLst/>
              <a:gdLst/>
              <a:ahLst/>
              <a:cxnLst>
                <a:cxn ang="0">
                  <a:pos x="50" y="103"/>
                </a:cxn>
                <a:cxn ang="0">
                  <a:pos x="39" y="102"/>
                </a:cxn>
                <a:cxn ang="0">
                  <a:pos x="30" y="99"/>
                </a:cxn>
                <a:cxn ang="0">
                  <a:pos x="22" y="95"/>
                </a:cxn>
                <a:cxn ang="0">
                  <a:pos x="14" y="88"/>
                </a:cxn>
                <a:cxn ang="0">
                  <a:pos x="8" y="80"/>
                </a:cxn>
                <a:cxn ang="0">
                  <a:pos x="4" y="71"/>
                </a:cxn>
                <a:cxn ang="0">
                  <a:pos x="1" y="62"/>
                </a:cxn>
                <a:cxn ang="0">
                  <a:pos x="0" y="51"/>
                </a:cxn>
                <a:cxn ang="0">
                  <a:pos x="1" y="41"/>
                </a:cxn>
                <a:cxn ang="0">
                  <a:pos x="4" y="31"/>
                </a:cxn>
                <a:cxn ang="0">
                  <a:pos x="8" y="23"/>
                </a:cxn>
                <a:cxn ang="0">
                  <a:pos x="14" y="15"/>
                </a:cxn>
                <a:cxn ang="0">
                  <a:pos x="22" y="8"/>
                </a:cxn>
                <a:cxn ang="0">
                  <a:pos x="30" y="4"/>
                </a:cxn>
                <a:cxn ang="0">
                  <a:pos x="39" y="1"/>
                </a:cxn>
                <a:cxn ang="0">
                  <a:pos x="50" y="0"/>
                </a:cxn>
                <a:cxn ang="0">
                  <a:pos x="60" y="1"/>
                </a:cxn>
                <a:cxn ang="0">
                  <a:pos x="69" y="4"/>
                </a:cxn>
                <a:cxn ang="0">
                  <a:pos x="77" y="8"/>
                </a:cxn>
                <a:cxn ang="0">
                  <a:pos x="85" y="15"/>
                </a:cxn>
                <a:cxn ang="0">
                  <a:pos x="91" y="23"/>
                </a:cxn>
                <a:cxn ang="0">
                  <a:pos x="96" y="31"/>
                </a:cxn>
                <a:cxn ang="0">
                  <a:pos x="99" y="41"/>
                </a:cxn>
                <a:cxn ang="0">
                  <a:pos x="100" y="51"/>
                </a:cxn>
                <a:cxn ang="0">
                  <a:pos x="99" y="62"/>
                </a:cxn>
                <a:cxn ang="0">
                  <a:pos x="96" y="71"/>
                </a:cxn>
                <a:cxn ang="0">
                  <a:pos x="91" y="80"/>
                </a:cxn>
                <a:cxn ang="0">
                  <a:pos x="85" y="88"/>
                </a:cxn>
                <a:cxn ang="0">
                  <a:pos x="77" y="95"/>
                </a:cxn>
                <a:cxn ang="0">
                  <a:pos x="69" y="99"/>
                </a:cxn>
                <a:cxn ang="0">
                  <a:pos x="60" y="102"/>
                </a:cxn>
                <a:cxn ang="0">
                  <a:pos x="50" y="103"/>
                </a:cxn>
              </a:cxnLst>
              <a:rect l="0" t="0" r="r" b="b"/>
              <a:pathLst>
                <a:path w="100" h="103">
                  <a:moveTo>
                    <a:pt x="50" y="103"/>
                  </a:moveTo>
                  <a:lnTo>
                    <a:pt x="39" y="102"/>
                  </a:lnTo>
                  <a:lnTo>
                    <a:pt x="30" y="99"/>
                  </a:lnTo>
                  <a:lnTo>
                    <a:pt x="22" y="95"/>
                  </a:lnTo>
                  <a:lnTo>
                    <a:pt x="14" y="88"/>
                  </a:lnTo>
                  <a:lnTo>
                    <a:pt x="8" y="80"/>
                  </a:lnTo>
                  <a:lnTo>
                    <a:pt x="4" y="71"/>
                  </a:lnTo>
                  <a:lnTo>
                    <a:pt x="1" y="62"/>
                  </a:lnTo>
                  <a:lnTo>
                    <a:pt x="0" y="51"/>
                  </a:lnTo>
                  <a:lnTo>
                    <a:pt x="1" y="41"/>
                  </a:lnTo>
                  <a:lnTo>
                    <a:pt x="4" y="31"/>
                  </a:lnTo>
                  <a:lnTo>
                    <a:pt x="8" y="23"/>
                  </a:lnTo>
                  <a:lnTo>
                    <a:pt x="14" y="15"/>
                  </a:lnTo>
                  <a:lnTo>
                    <a:pt x="22" y="8"/>
                  </a:lnTo>
                  <a:lnTo>
                    <a:pt x="30" y="4"/>
                  </a:lnTo>
                  <a:lnTo>
                    <a:pt x="39" y="1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9" y="4"/>
                  </a:lnTo>
                  <a:lnTo>
                    <a:pt x="77" y="8"/>
                  </a:lnTo>
                  <a:lnTo>
                    <a:pt x="85" y="15"/>
                  </a:lnTo>
                  <a:lnTo>
                    <a:pt x="91" y="23"/>
                  </a:lnTo>
                  <a:lnTo>
                    <a:pt x="96" y="31"/>
                  </a:lnTo>
                  <a:lnTo>
                    <a:pt x="99" y="41"/>
                  </a:lnTo>
                  <a:lnTo>
                    <a:pt x="100" y="51"/>
                  </a:lnTo>
                  <a:lnTo>
                    <a:pt x="99" y="62"/>
                  </a:lnTo>
                  <a:lnTo>
                    <a:pt x="96" y="71"/>
                  </a:lnTo>
                  <a:lnTo>
                    <a:pt x="91" y="80"/>
                  </a:lnTo>
                  <a:lnTo>
                    <a:pt x="85" y="88"/>
                  </a:lnTo>
                  <a:lnTo>
                    <a:pt x="77" y="95"/>
                  </a:lnTo>
                  <a:lnTo>
                    <a:pt x="69" y="99"/>
                  </a:lnTo>
                  <a:lnTo>
                    <a:pt x="60" y="102"/>
                  </a:lnTo>
                  <a:lnTo>
                    <a:pt x="50" y="103"/>
                  </a:lnTo>
                  <a:close/>
                </a:path>
              </a:pathLst>
            </a:custGeom>
            <a:solidFill>
              <a:srgbClr val="61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638" name="Freeform 1342"/>
            <p:cNvSpPr>
              <a:spLocks/>
            </p:cNvSpPr>
            <p:nvPr/>
          </p:nvSpPr>
          <p:spPr bwMode="auto">
            <a:xfrm>
              <a:off x="3490" y="3094"/>
              <a:ext cx="2" cy="3"/>
            </a:xfrm>
            <a:custGeom>
              <a:avLst/>
              <a:gdLst/>
              <a:ahLst/>
              <a:cxnLst>
                <a:cxn ang="0">
                  <a:pos x="28" y="57"/>
                </a:cxn>
                <a:cxn ang="0">
                  <a:pos x="16" y="55"/>
                </a:cxn>
                <a:cxn ang="0">
                  <a:pos x="8" y="49"/>
                </a:cxn>
                <a:cxn ang="0">
                  <a:pos x="2" y="40"/>
                </a:cxn>
                <a:cxn ang="0">
                  <a:pos x="0" y="28"/>
                </a:cxn>
                <a:cxn ang="0">
                  <a:pos x="2" y="17"/>
                </a:cxn>
                <a:cxn ang="0">
                  <a:pos x="8" y="8"/>
                </a:cxn>
                <a:cxn ang="0">
                  <a:pos x="16" y="2"/>
                </a:cxn>
                <a:cxn ang="0">
                  <a:pos x="28" y="0"/>
                </a:cxn>
                <a:cxn ang="0">
                  <a:pos x="39" y="2"/>
                </a:cxn>
                <a:cxn ang="0">
                  <a:pos x="47" y="8"/>
                </a:cxn>
                <a:cxn ang="0">
                  <a:pos x="53" y="17"/>
                </a:cxn>
                <a:cxn ang="0">
                  <a:pos x="55" y="28"/>
                </a:cxn>
                <a:cxn ang="0">
                  <a:pos x="53" y="40"/>
                </a:cxn>
                <a:cxn ang="0">
                  <a:pos x="47" y="49"/>
                </a:cxn>
                <a:cxn ang="0">
                  <a:pos x="39" y="55"/>
                </a:cxn>
                <a:cxn ang="0">
                  <a:pos x="28" y="57"/>
                </a:cxn>
              </a:cxnLst>
              <a:rect l="0" t="0" r="r" b="b"/>
              <a:pathLst>
                <a:path w="55" h="57">
                  <a:moveTo>
                    <a:pt x="28" y="57"/>
                  </a:moveTo>
                  <a:lnTo>
                    <a:pt x="16" y="55"/>
                  </a:lnTo>
                  <a:lnTo>
                    <a:pt x="8" y="49"/>
                  </a:lnTo>
                  <a:lnTo>
                    <a:pt x="2" y="40"/>
                  </a:lnTo>
                  <a:lnTo>
                    <a:pt x="0" y="28"/>
                  </a:lnTo>
                  <a:lnTo>
                    <a:pt x="2" y="17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39" y="2"/>
                  </a:lnTo>
                  <a:lnTo>
                    <a:pt x="47" y="8"/>
                  </a:lnTo>
                  <a:lnTo>
                    <a:pt x="53" y="17"/>
                  </a:lnTo>
                  <a:lnTo>
                    <a:pt x="55" y="28"/>
                  </a:lnTo>
                  <a:lnTo>
                    <a:pt x="53" y="40"/>
                  </a:lnTo>
                  <a:lnTo>
                    <a:pt x="47" y="49"/>
                  </a:lnTo>
                  <a:lnTo>
                    <a:pt x="39" y="55"/>
                  </a:lnTo>
                  <a:lnTo>
                    <a:pt x="28" y="57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639" name="Freeform 1343"/>
            <p:cNvSpPr>
              <a:spLocks/>
            </p:cNvSpPr>
            <p:nvPr/>
          </p:nvSpPr>
          <p:spPr bwMode="auto">
            <a:xfrm>
              <a:off x="3421" y="3133"/>
              <a:ext cx="2" cy="3"/>
            </a:xfrm>
            <a:custGeom>
              <a:avLst/>
              <a:gdLst/>
              <a:ahLst/>
              <a:cxnLst>
                <a:cxn ang="0">
                  <a:pos x="28" y="56"/>
                </a:cxn>
                <a:cxn ang="0">
                  <a:pos x="17" y="54"/>
                </a:cxn>
                <a:cxn ang="0">
                  <a:pos x="9" y="48"/>
                </a:cxn>
                <a:cxn ang="0">
                  <a:pos x="2" y="40"/>
                </a:cxn>
                <a:cxn ang="0">
                  <a:pos x="0" y="28"/>
                </a:cxn>
                <a:cxn ang="0">
                  <a:pos x="2" y="16"/>
                </a:cxn>
                <a:cxn ang="0">
                  <a:pos x="9" y="8"/>
                </a:cxn>
                <a:cxn ang="0">
                  <a:pos x="17" y="2"/>
                </a:cxn>
                <a:cxn ang="0">
                  <a:pos x="28" y="0"/>
                </a:cxn>
                <a:cxn ang="0">
                  <a:pos x="39" y="2"/>
                </a:cxn>
                <a:cxn ang="0">
                  <a:pos x="47" y="8"/>
                </a:cxn>
                <a:cxn ang="0">
                  <a:pos x="53" y="16"/>
                </a:cxn>
                <a:cxn ang="0">
                  <a:pos x="55" y="28"/>
                </a:cxn>
                <a:cxn ang="0">
                  <a:pos x="53" y="40"/>
                </a:cxn>
                <a:cxn ang="0">
                  <a:pos x="47" y="48"/>
                </a:cxn>
                <a:cxn ang="0">
                  <a:pos x="39" y="54"/>
                </a:cxn>
                <a:cxn ang="0">
                  <a:pos x="28" y="56"/>
                </a:cxn>
              </a:cxnLst>
              <a:rect l="0" t="0" r="r" b="b"/>
              <a:pathLst>
                <a:path w="55" h="56">
                  <a:moveTo>
                    <a:pt x="28" y="56"/>
                  </a:moveTo>
                  <a:lnTo>
                    <a:pt x="17" y="54"/>
                  </a:lnTo>
                  <a:lnTo>
                    <a:pt x="9" y="48"/>
                  </a:lnTo>
                  <a:lnTo>
                    <a:pt x="2" y="40"/>
                  </a:lnTo>
                  <a:lnTo>
                    <a:pt x="0" y="28"/>
                  </a:lnTo>
                  <a:lnTo>
                    <a:pt x="2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8" y="0"/>
                  </a:lnTo>
                  <a:lnTo>
                    <a:pt x="39" y="2"/>
                  </a:lnTo>
                  <a:lnTo>
                    <a:pt x="47" y="8"/>
                  </a:lnTo>
                  <a:lnTo>
                    <a:pt x="53" y="16"/>
                  </a:lnTo>
                  <a:lnTo>
                    <a:pt x="55" y="28"/>
                  </a:lnTo>
                  <a:lnTo>
                    <a:pt x="53" y="40"/>
                  </a:lnTo>
                  <a:lnTo>
                    <a:pt x="47" y="48"/>
                  </a:lnTo>
                  <a:lnTo>
                    <a:pt x="39" y="54"/>
                  </a:lnTo>
                  <a:lnTo>
                    <a:pt x="28" y="56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640" name="Freeform 1344"/>
            <p:cNvSpPr>
              <a:spLocks/>
            </p:cNvSpPr>
            <p:nvPr/>
          </p:nvSpPr>
          <p:spPr bwMode="auto">
            <a:xfrm>
              <a:off x="3433" y="3076"/>
              <a:ext cx="29" cy="29"/>
            </a:xfrm>
            <a:custGeom>
              <a:avLst/>
              <a:gdLst/>
              <a:ahLst/>
              <a:cxnLst>
                <a:cxn ang="0">
                  <a:pos x="498" y="0"/>
                </a:cxn>
                <a:cxn ang="0">
                  <a:pos x="0" y="222"/>
                </a:cxn>
                <a:cxn ang="0">
                  <a:pos x="125" y="522"/>
                </a:cxn>
                <a:cxn ang="0">
                  <a:pos x="624" y="301"/>
                </a:cxn>
                <a:cxn ang="0">
                  <a:pos x="498" y="0"/>
                </a:cxn>
              </a:cxnLst>
              <a:rect l="0" t="0" r="r" b="b"/>
              <a:pathLst>
                <a:path w="624" h="522">
                  <a:moveTo>
                    <a:pt x="498" y="0"/>
                  </a:moveTo>
                  <a:lnTo>
                    <a:pt x="0" y="222"/>
                  </a:lnTo>
                  <a:lnTo>
                    <a:pt x="125" y="522"/>
                  </a:lnTo>
                  <a:lnTo>
                    <a:pt x="624" y="301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641" name="Freeform 1345"/>
            <p:cNvSpPr>
              <a:spLocks/>
            </p:cNvSpPr>
            <p:nvPr/>
          </p:nvSpPr>
          <p:spPr bwMode="auto">
            <a:xfrm>
              <a:off x="3434" y="3077"/>
              <a:ext cx="27" cy="27"/>
            </a:xfrm>
            <a:custGeom>
              <a:avLst/>
              <a:gdLst/>
              <a:ahLst/>
              <a:cxnLst>
                <a:cxn ang="0">
                  <a:pos x="474" y="0"/>
                </a:cxn>
                <a:cxn ang="0">
                  <a:pos x="0" y="211"/>
                </a:cxn>
                <a:cxn ang="0">
                  <a:pos x="114" y="484"/>
                </a:cxn>
                <a:cxn ang="0">
                  <a:pos x="589" y="273"/>
                </a:cxn>
                <a:cxn ang="0">
                  <a:pos x="474" y="0"/>
                </a:cxn>
              </a:cxnLst>
              <a:rect l="0" t="0" r="r" b="b"/>
              <a:pathLst>
                <a:path w="589" h="484">
                  <a:moveTo>
                    <a:pt x="474" y="0"/>
                  </a:moveTo>
                  <a:lnTo>
                    <a:pt x="0" y="211"/>
                  </a:lnTo>
                  <a:lnTo>
                    <a:pt x="114" y="484"/>
                  </a:lnTo>
                  <a:lnTo>
                    <a:pt x="589" y="27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642" name="Freeform 1346"/>
            <p:cNvSpPr>
              <a:spLocks/>
            </p:cNvSpPr>
            <p:nvPr/>
          </p:nvSpPr>
          <p:spPr bwMode="auto">
            <a:xfrm>
              <a:off x="3434" y="3078"/>
              <a:ext cx="27" cy="26"/>
            </a:xfrm>
            <a:custGeom>
              <a:avLst/>
              <a:gdLst/>
              <a:ahLst/>
              <a:cxnLst>
                <a:cxn ang="0">
                  <a:pos x="473" y="0"/>
                </a:cxn>
                <a:cxn ang="0">
                  <a:pos x="0" y="211"/>
                </a:cxn>
                <a:cxn ang="0">
                  <a:pos x="108" y="471"/>
                </a:cxn>
                <a:cxn ang="0">
                  <a:pos x="583" y="260"/>
                </a:cxn>
                <a:cxn ang="0">
                  <a:pos x="473" y="0"/>
                </a:cxn>
              </a:cxnLst>
              <a:rect l="0" t="0" r="r" b="b"/>
              <a:pathLst>
                <a:path w="583" h="471">
                  <a:moveTo>
                    <a:pt x="473" y="0"/>
                  </a:moveTo>
                  <a:lnTo>
                    <a:pt x="0" y="211"/>
                  </a:lnTo>
                  <a:lnTo>
                    <a:pt x="108" y="471"/>
                  </a:lnTo>
                  <a:lnTo>
                    <a:pt x="583" y="260"/>
                  </a:lnTo>
                  <a:lnTo>
                    <a:pt x="473" y="0"/>
                  </a:lnTo>
                  <a:close/>
                </a:path>
              </a:pathLst>
            </a:custGeom>
            <a:solidFill>
              <a:srgbClr val="878F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643" name="Freeform 1347"/>
            <p:cNvSpPr>
              <a:spLocks/>
            </p:cNvSpPr>
            <p:nvPr/>
          </p:nvSpPr>
          <p:spPr bwMode="auto">
            <a:xfrm>
              <a:off x="3447" y="3082"/>
              <a:ext cx="10" cy="13"/>
            </a:xfrm>
            <a:custGeom>
              <a:avLst/>
              <a:gdLst/>
              <a:ahLst/>
              <a:cxnLst>
                <a:cxn ang="0">
                  <a:pos x="159" y="223"/>
                </a:cxn>
                <a:cxn ang="0">
                  <a:pos x="137" y="231"/>
                </a:cxn>
                <a:cxn ang="0">
                  <a:pos x="115" y="234"/>
                </a:cxn>
                <a:cxn ang="0">
                  <a:pos x="93" y="232"/>
                </a:cxn>
                <a:cxn ang="0">
                  <a:pos x="73" y="225"/>
                </a:cxn>
                <a:cxn ang="0">
                  <a:pos x="54" y="215"/>
                </a:cxn>
                <a:cxn ang="0">
                  <a:pos x="36" y="201"/>
                </a:cxn>
                <a:cxn ang="0">
                  <a:pos x="22" y="184"/>
                </a:cxn>
                <a:cxn ang="0">
                  <a:pos x="11" y="163"/>
                </a:cxn>
                <a:cxn ang="0">
                  <a:pos x="4" y="141"/>
                </a:cxn>
                <a:cxn ang="0">
                  <a:pos x="0" y="118"/>
                </a:cxn>
                <a:cxn ang="0">
                  <a:pos x="3" y="96"/>
                </a:cxn>
                <a:cxn ang="0">
                  <a:pos x="9" y="74"/>
                </a:cxn>
                <a:cxn ang="0">
                  <a:pos x="19" y="55"/>
                </a:cxn>
                <a:cxn ang="0">
                  <a:pos x="32" y="37"/>
                </a:cxn>
                <a:cxn ang="0">
                  <a:pos x="48" y="22"/>
                </a:cxn>
                <a:cxn ang="0">
                  <a:pos x="69" y="10"/>
                </a:cxn>
                <a:cxn ang="0">
                  <a:pos x="90" y="3"/>
                </a:cxn>
                <a:cxn ang="0">
                  <a:pos x="113" y="0"/>
                </a:cxn>
                <a:cxn ang="0">
                  <a:pos x="134" y="2"/>
                </a:cxn>
                <a:cxn ang="0">
                  <a:pos x="156" y="8"/>
                </a:cxn>
                <a:cxn ang="0">
                  <a:pos x="174" y="19"/>
                </a:cxn>
                <a:cxn ang="0">
                  <a:pos x="191" y="32"/>
                </a:cxn>
                <a:cxn ang="0">
                  <a:pos x="206" y="49"/>
                </a:cxn>
                <a:cxn ang="0">
                  <a:pos x="217" y="70"/>
                </a:cxn>
                <a:cxn ang="0">
                  <a:pos x="224" y="93"/>
                </a:cxn>
                <a:cxn ang="0">
                  <a:pos x="227" y="116"/>
                </a:cxn>
                <a:cxn ang="0">
                  <a:pos x="225" y="138"/>
                </a:cxn>
                <a:cxn ang="0">
                  <a:pos x="219" y="159"/>
                </a:cxn>
                <a:cxn ang="0">
                  <a:pos x="209" y="179"/>
                </a:cxn>
                <a:cxn ang="0">
                  <a:pos x="195" y="197"/>
                </a:cxn>
                <a:cxn ang="0">
                  <a:pos x="179" y="212"/>
                </a:cxn>
                <a:cxn ang="0">
                  <a:pos x="159" y="223"/>
                </a:cxn>
              </a:cxnLst>
              <a:rect l="0" t="0" r="r" b="b"/>
              <a:pathLst>
                <a:path w="227" h="234">
                  <a:moveTo>
                    <a:pt x="159" y="223"/>
                  </a:moveTo>
                  <a:lnTo>
                    <a:pt x="137" y="231"/>
                  </a:lnTo>
                  <a:lnTo>
                    <a:pt x="115" y="234"/>
                  </a:lnTo>
                  <a:lnTo>
                    <a:pt x="93" y="232"/>
                  </a:lnTo>
                  <a:lnTo>
                    <a:pt x="73" y="225"/>
                  </a:lnTo>
                  <a:lnTo>
                    <a:pt x="54" y="215"/>
                  </a:lnTo>
                  <a:lnTo>
                    <a:pt x="36" y="201"/>
                  </a:lnTo>
                  <a:lnTo>
                    <a:pt x="22" y="184"/>
                  </a:lnTo>
                  <a:lnTo>
                    <a:pt x="11" y="163"/>
                  </a:lnTo>
                  <a:lnTo>
                    <a:pt x="4" y="141"/>
                  </a:lnTo>
                  <a:lnTo>
                    <a:pt x="0" y="118"/>
                  </a:lnTo>
                  <a:lnTo>
                    <a:pt x="3" y="96"/>
                  </a:lnTo>
                  <a:lnTo>
                    <a:pt x="9" y="74"/>
                  </a:lnTo>
                  <a:lnTo>
                    <a:pt x="19" y="55"/>
                  </a:lnTo>
                  <a:lnTo>
                    <a:pt x="32" y="37"/>
                  </a:lnTo>
                  <a:lnTo>
                    <a:pt x="48" y="22"/>
                  </a:lnTo>
                  <a:lnTo>
                    <a:pt x="69" y="10"/>
                  </a:lnTo>
                  <a:lnTo>
                    <a:pt x="90" y="3"/>
                  </a:lnTo>
                  <a:lnTo>
                    <a:pt x="113" y="0"/>
                  </a:lnTo>
                  <a:lnTo>
                    <a:pt x="134" y="2"/>
                  </a:lnTo>
                  <a:lnTo>
                    <a:pt x="156" y="8"/>
                  </a:lnTo>
                  <a:lnTo>
                    <a:pt x="174" y="19"/>
                  </a:lnTo>
                  <a:lnTo>
                    <a:pt x="191" y="32"/>
                  </a:lnTo>
                  <a:lnTo>
                    <a:pt x="206" y="49"/>
                  </a:lnTo>
                  <a:lnTo>
                    <a:pt x="217" y="70"/>
                  </a:lnTo>
                  <a:lnTo>
                    <a:pt x="224" y="93"/>
                  </a:lnTo>
                  <a:lnTo>
                    <a:pt x="227" y="116"/>
                  </a:lnTo>
                  <a:lnTo>
                    <a:pt x="225" y="138"/>
                  </a:lnTo>
                  <a:lnTo>
                    <a:pt x="219" y="159"/>
                  </a:lnTo>
                  <a:lnTo>
                    <a:pt x="209" y="179"/>
                  </a:lnTo>
                  <a:lnTo>
                    <a:pt x="195" y="197"/>
                  </a:lnTo>
                  <a:lnTo>
                    <a:pt x="179" y="212"/>
                  </a:lnTo>
                  <a:lnTo>
                    <a:pt x="159" y="223"/>
                  </a:lnTo>
                  <a:close/>
                </a:path>
              </a:pathLst>
            </a:custGeom>
            <a:solidFill>
              <a:srgbClr val="E333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644" name="Freeform 1348"/>
            <p:cNvSpPr>
              <a:spLocks/>
            </p:cNvSpPr>
            <p:nvPr/>
          </p:nvSpPr>
          <p:spPr bwMode="auto">
            <a:xfrm>
              <a:off x="3447" y="3082"/>
              <a:ext cx="10" cy="12"/>
            </a:xfrm>
            <a:custGeom>
              <a:avLst/>
              <a:gdLst/>
              <a:ahLst/>
              <a:cxnLst>
                <a:cxn ang="0">
                  <a:pos x="146" y="206"/>
                </a:cxn>
                <a:cxn ang="0">
                  <a:pos x="125" y="212"/>
                </a:cxn>
                <a:cxn ang="0">
                  <a:pos x="105" y="214"/>
                </a:cxn>
                <a:cxn ang="0">
                  <a:pos x="84" y="212"/>
                </a:cxn>
                <a:cxn ang="0">
                  <a:pos x="66" y="206"/>
                </a:cxn>
                <a:cxn ang="0">
                  <a:pos x="48" y="196"/>
                </a:cxn>
                <a:cxn ang="0">
                  <a:pos x="31" y="183"/>
                </a:cxn>
                <a:cxn ang="0">
                  <a:pos x="18" y="168"/>
                </a:cxn>
                <a:cxn ang="0">
                  <a:pos x="8" y="149"/>
                </a:cxn>
                <a:cxn ang="0">
                  <a:pos x="2" y="129"/>
                </a:cxn>
                <a:cxn ang="0">
                  <a:pos x="0" y="108"/>
                </a:cxn>
                <a:cxn ang="0">
                  <a:pos x="2" y="86"/>
                </a:cxn>
                <a:cxn ang="0">
                  <a:pos x="8" y="67"/>
                </a:cxn>
                <a:cxn ang="0">
                  <a:pos x="17" y="49"/>
                </a:cxn>
                <a:cxn ang="0">
                  <a:pos x="29" y="33"/>
                </a:cxn>
                <a:cxn ang="0">
                  <a:pos x="45" y="19"/>
                </a:cxn>
                <a:cxn ang="0">
                  <a:pos x="63" y="8"/>
                </a:cxn>
                <a:cxn ang="0">
                  <a:pos x="83" y="2"/>
                </a:cxn>
                <a:cxn ang="0">
                  <a:pos x="104" y="0"/>
                </a:cxn>
                <a:cxn ang="0">
                  <a:pos x="123" y="2"/>
                </a:cxn>
                <a:cxn ang="0">
                  <a:pos x="142" y="7"/>
                </a:cxn>
                <a:cxn ang="0">
                  <a:pos x="161" y="17"/>
                </a:cxn>
                <a:cxn ang="0">
                  <a:pos x="176" y="30"/>
                </a:cxn>
                <a:cxn ang="0">
                  <a:pos x="189" y="45"/>
                </a:cxn>
                <a:cxn ang="0">
                  <a:pos x="200" y="63"/>
                </a:cxn>
                <a:cxn ang="0">
                  <a:pos x="206" y="84"/>
                </a:cxn>
                <a:cxn ang="0">
                  <a:pos x="208" y="105"/>
                </a:cxn>
                <a:cxn ang="0">
                  <a:pos x="206" y="127"/>
                </a:cxn>
                <a:cxn ang="0">
                  <a:pos x="201" y="147"/>
                </a:cxn>
                <a:cxn ang="0">
                  <a:pos x="191" y="164"/>
                </a:cxn>
                <a:cxn ang="0">
                  <a:pos x="179" y="181"/>
                </a:cxn>
                <a:cxn ang="0">
                  <a:pos x="164" y="195"/>
                </a:cxn>
                <a:cxn ang="0">
                  <a:pos x="146" y="206"/>
                </a:cxn>
              </a:cxnLst>
              <a:rect l="0" t="0" r="r" b="b"/>
              <a:pathLst>
                <a:path w="208" h="214">
                  <a:moveTo>
                    <a:pt x="146" y="206"/>
                  </a:moveTo>
                  <a:lnTo>
                    <a:pt x="125" y="212"/>
                  </a:lnTo>
                  <a:lnTo>
                    <a:pt x="105" y="214"/>
                  </a:lnTo>
                  <a:lnTo>
                    <a:pt x="84" y="212"/>
                  </a:lnTo>
                  <a:lnTo>
                    <a:pt x="66" y="206"/>
                  </a:lnTo>
                  <a:lnTo>
                    <a:pt x="48" y="196"/>
                  </a:lnTo>
                  <a:lnTo>
                    <a:pt x="31" y="183"/>
                  </a:lnTo>
                  <a:lnTo>
                    <a:pt x="18" y="168"/>
                  </a:lnTo>
                  <a:lnTo>
                    <a:pt x="8" y="149"/>
                  </a:lnTo>
                  <a:lnTo>
                    <a:pt x="2" y="129"/>
                  </a:lnTo>
                  <a:lnTo>
                    <a:pt x="0" y="108"/>
                  </a:lnTo>
                  <a:lnTo>
                    <a:pt x="2" y="86"/>
                  </a:lnTo>
                  <a:lnTo>
                    <a:pt x="8" y="67"/>
                  </a:lnTo>
                  <a:lnTo>
                    <a:pt x="17" y="49"/>
                  </a:lnTo>
                  <a:lnTo>
                    <a:pt x="29" y="33"/>
                  </a:lnTo>
                  <a:lnTo>
                    <a:pt x="45" y="19"/>
                  </a:lnTo>
                  <a:lnTo>
                    <a:pt x="63" y="8"/>
                  </a:lnTo>
                  <a:lnTo>
                    <a:pt x="83" y="2"/>
                  </a:lnTo>
                  <a:lnTo>
                    <a:pt x="104" y="0"/>
                  </a:lnTo>
                  <a:lnTo>
                    <a:pt x="123" y="2"/>
                  </a:lnTo>
                  <a:lnTo>
                    <a:pt x="142" y="7"/>
                  </a:lnTo>
                  <a:lnTo>
                    <a:pt x="161" y="17"/>
                  </a:lnTo>
                  <a:lnTo>
                    <a:pt x="176" y="30"/>
                  </a:lnTo>
                  <a:lnTo>
                    <a:pt x="189" y="45"/>
                  </a:lnTo>
                  <a:lnTo>
                    <a:pt x="200" y="63"/>
                  </a:lnTo>
                  <a:lnTo>
                    <a:pt x="206" y="84"/>
                  </a:lnTo>
                  <a:lnTo>
                    <a:pt x="208" y="105"/>
                  </a:lnTo>
                  <a:lnTo>
                    <a:pt x="206" y="127"/>
                  </a:lnTo>
                  <a:lnTo>
                    <a:pt x="201" y="147"/>
                  </a:lnTo>
                  <a:lnTo>
                    <a:pt x="191" y="164"/>
                  </a:lnTo>
                  <a:lnTo>
                    <a:pt x="179" y="181"/>
                  </a:lnTo>
                  <a:lnTo>
                    <a:pt x="164" y="195"/>
                  </a:lnTo>
                  <a:lnTo>
                    <a:pt x="146" y="206"/>
                  </a:lnTo>
                  <a:close/>
                </a:path>
              </a:pathLst>
            </a:custGeom>
            <a:solidFill>
              <a:srgbClr val="EB5F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645" name="Freeform 1349"/>
            <p:cNvSpPr>
              <a:spLocks/>
            </p:cNvSpPr>
            <p:nvPr/>
          </p:nvSpPr>
          <p:spPr bwMode="auto">
            <a:xfrm>
              <a:off x="3448" y="3083"/>
              <a:ext cx="8" cy="10"/>
            </a:xfrm>
            <a:custGeom>
              <a:avLst/>
              <a:gdLst/>
              <a:ahLst/>
              <a:cxnLst>
                <a:cxn ang="0">
                  <a:pos x="131" y="187"/>
                </a:cxn>
                <a:cxn ang="0">
                  <a:pos x="113" y="193"/>
                </a:cxn>
                <a:cxn ang="0">
                  <a:pos x="95" y="194"/>
                </a:cxn>
                <a:cxn ang="0">
                  <a:pos x="76" y="192"/>
                </a:cxn>
                <a:cxn ang="0">
                  <a:pos x="59" y="187"/>
                </a:cxn>
                <a:cxn ang="0">
                  <a:pos x="44" y="178"/>
                </a:cxn>
                <a:cxn ang="0">
                  <a:pos x="29" y="167"/>
                </a:cxn>
                <a:cxn ang="0">
                  <a:pos x="17" y="152"/>
                </a:cxn>
                <a:cxn ang="0">
                  <a:pos x="8" y="135"/>
                </a:cxn>
                <a:cxn ang="0">
                  <a:pos x="2" y="116"/>
                </a:cxn>
                <a:cxn ang="0">
                  <a:pos x="0" y="97"/>
                </a:cxn>
                <a:cxn ang="0">
                  <a:pos x="2" y="79"/>
                </a:cxn>
                <a:cxn ang="0">
                  <a:pos x="7" y="61"/>
                </a:cxn>
                <a:cxn ang="0">
                  <a:pos x="15" y="45"/>
                </a:cxn>
                <a:cxn ang="0">
                  <a:pos x="26" y="30"/>
                </a:cxn>
                <a:cxn ang="0">
                  <a:pos x="41" y="17"/>
                </a:cxn>
                <a:cxn ang="0">
                  <a:pos x="57" y="8"/>
                </a:cxn>
                <a:cxn ang="0">
                  <a:pos x="75" y="1"/>
                </a:cxn>
                <a:cxn ang="0">
                  <a:pos x="95" y="0"/>
                </a:cxn>
                <a:cxn ang="0">
                  <a:pos x="112" y="1"/>
                </a:cxn>
                <a:cxn ang="0">
                  <a:pos x="130" y="7"/>
                </a:cxn>
                <a:cxn ang="0">
                  <a:pos x="146" y="15"/>
                </a:cxn>
                <a:cxn ang="0">
                  <a:pos x="160" y="27"/>
                </a:cxn>
                <a:cxn ang="0">
                  <a:pos x="172" y="41"/>
                </a:cxn>
                <a:cxn ang="0">
                  <a:pos x="181" y="58"/>
                </a:cxn>
                <a:cxn ang="0">
                  <a:pos x="187" y="77"/>
                </a:cxn>
                <a:cxn ang="0">
                  <a:pos x="189" y="96"/>
                </a:cxn>
                <a:cxn ang="0">
                  <a:pos x="188" y="114"/>
                </a:cxn>
                <a:cxn ang="0">
                  <a:pos x="182" y="132"/>
                </a:cxn>
                <a:cxn ang="0">
                  <a:pos x="174" y="149"/>
                </a:cxn>
                <a:cxn ang="0">
                  <a:pos x="163" y="165"/>
                </a:cxn>
                <a:cxn ang="0">
                  <a:pos x="149" y="177"/>
                </a:cxn>
                <a:cxn ang="0">
                  <a:pos x="131" y="187"/>
                </a:cxn>
              </a:cxnLst>
              <a:rect l="0" t="0" r="r" b="b"/>
              <a:pathLst>
                <a:path w="189" h="194">
                  <a:moveTo>
                    <a:pt x="131" y="187"/>
                  </a:moveTo>
                  <a:lnTo>
                    <a:pt x="113" y="193"/>
                  </a:lnTo>
                  <a:lnTo>
                    <a:pt x="95" y="194"/>
                  </a:lnTo>
                  <a:lnTo>
                    <a:pt x="76" y="192"/>
                  </a:lnTo>
                  <a:lnTo>
                    <a:pt x="59" y="187"/>
                  </a:lnTo>
                  <a:lnTo>
                    <a:pt x="44" y="178"/>
                  </a:lnTo>
                  <a:lnTo>
                    <a:pt x="29" y="167"/>
                  </a:lnTo>
                  <a:lnTo>
                    <a:pt x="17" y="152"/>
                  </a:lnTo>
                  <a:lnTo>
                    <a:pt x="8" y="135"/>
                  </a:lnTo>
                  <a:lnTo>
                    <a:pt x="2" y="116"/>
                  </a:lnTo>
                  <a:lnTo>
                    <a:pt x="0" y="97"/>
                  </a:lnTo>
                  <a:lnTo>
                    <a:pt x="2" y="79"/>
                  </a:lnTo>
                  <a:lnTo>
                    <a:pt x="7" y="61"/>
                  </a:lnTo>
                  <a:lnTo>
                    <a:pt x="15" y="45"/>
                  </a:lnTo>
                  <a:lnTo>
                    <a:pt x="26" y="30"/>
                  </a:lnTo>
                  <a:lnTo>
                    <a:pt x="41" y="17"/>
                  </a:lnTo>
                  <a:lnTo>
                    <a:pt x="57" y="8"/>
                  </a:lnTo>
                  <a:lnTo>
                    <a:pt x="75" y="1"/>
                  </a:lnTo>
                  <a:lnTo>
                    <a:pt x="95" y="0"/>
                  </a:lnTo>
                  <a:lnTo>
                    <a:pt x="112" y="1"/>
                  </a:lnTo>
                  <a:lnTo>
                    <a:pt x="130" y="7"/>
                  </a:lnTo>
                  <a:lnTo>
                    <a:pt x="146" y="15"/>
                  </a:lnTo>
                  <a:lnTo>
                    <a:pt x="160" y="27"/>
                  </a:lnTo>
                  <a:lnTo>
                    <a:pt x="172" y="41"/>
                  </a:lnTo>
                  <a:lnTo>
                    <a:pt x="181" y="58"/>
                  </a:lnTo>
                  <a:lnTo>
                    <a:pt x="187" y="77"/>
                  </a:lnTo>
                  <a:lnTo>
                    <a:pt x="189" y="96"/>
                  </a:lnTo>
                  <a:lnTo>
                    <a:pt x="188" y="114"/>
                  </a:lnTo>
                  <a:lnTo>
                    <a:pt x="182" y="132"/>
                  </a:lnTo>
                  <a:lnTo>
                    <a:pt x="174" y="149"/>
                  </a:lnTo>
                  <a:lnTo>
                    <a:pt x="163" y="165"/>
                  </a:lnTo>
                  <a:lnTo>
                    <a:pt x="149" y="177"/>
                  </a:lnTo>
                  <a:lnTo>
                    <a:pt x="131" y="187"/>
                  </a:lnTo>
                  <a:close/>
                </a:path>
              </a:pathLst>
            </a:custGeom>
            <a:solidFill>
              <a:srgbClr val="F087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646" name="Freeform 1350"/>
            <p:cNvSpPr>
              <a:spLocks/>
            </p:cNvSpPr>
            <p:nvPr/>
          </p:nvSpPr>
          <p:spPr bwMode="auto">
            <a:xfrm>
              <a:off x="3448" y="3083"/>
              <a:ext cx="8" cy="10"/>
            </a:xfrm>
            <a:custGeom>
              <a:avLst/>
              <a:gdLst/>
              <a:ahLst/>
              <a:cxnLst>
                <a:cxn ang="0">
                  <a:pos x="120" y="170"/>
                </a:cxn>
                <a:cxn ang="0">
                  <a:pos x="104" y="175"/>
                </a:cxn>
                <a:cxn ang="0">
                  <a:pos x="87" y="177"/>
                </a:cxn>
                <a:cxn ang="0">
                  <a:pos x="70" y="176"/>
                </a:cxn>
                <a:cxn ang="0">
                  <a:pos x="54" y="171"/>
                </a:cxn>
                <a:cxn ang="0">
                  <a:pos x="40" y="163"/>
                </a:cxn>
                <a:cxn ang="0">
                  <a:pos x="27" y="152"/>
                </a:cxn>
                <a:cxn ang="0">
                  <a:pos x="15" y="139"/>
                </a:cxn>
                <a:cxn ang="0">
                  <a:pos x="7" y="124"/>
                </a:cxn>
                <a:cxn ang="0">
                  <a:pos x="2" y="107"/>
                </a:cxn>
                <a:cxn ang="0">
                  <a:pos x="0" y="90"/>
                </a:cxn>
                <a:cxn ang="0">
                  <a:pos x="2" y="72"/>
                </a:cxn>
                <a:cxn ang="0">
                  <a:pos x="7" y="56"/>
                </a:cxn>
                <a:cxn ang="0">
                  <a:pos x="14" y="41"/>
                </a:cxn>
                <a:cxn ang="0">
                  <a:pos x="25" y="28"/>
                </a:cxn>
                <a:cxn ang="0">
                  <a:pos x="37" y="16"/>
                </a:cxn>
                <a:cxn ang="0">
                  <a:pos x="52" y="8"/>
                </a:cxn>
                <a:cxn ang="0">
                  <a:pos x="68" y="2"/>
                </a:cxn>
                <a:cxn ang="0">
                  <a:pos x="85" y="0"/>
                </a:cxn>
                <a:cxn ang="0">
                  <a:pos x="102" y="2"/>
                </a:cxn>
                <a:cxn ang="0">
                  <a:pos x="117" y="7"/>
                </a:cxn>
                <a:cxn ang="0">
                  <a:pos x="132" y="15"/>
                </a:cxn>
                <a:cxn ang="0">
                  <a:pos x="145" y="25"/>
                </a:cxn>
                <a:cxn ang="0">
                  <a:pos x="156" y="38"/>
                </a:cxn>
                <a:cxn ang="0">
                  <a:pos x="164" y="53"/>
                </a:cxn>
                <a:cxn ang="0">
                  <a:pos x="169" y="70"/>
                </a:cxn>
                <a:cxn ang="0">
                  <a:pos x="171" y="88"/>
                </a:cxn>
                <a:cxn ang="0">
                  <a:pos x="169" y="105"/>
                </a:cxn>
                <a:cxn ang="0">
                  <a:pos x="165" y="121"/>
                </a:cxn>
                <a:cxn ang="0">
                  <a:pos x="158" y="136"/>
                </a:cxn>
                <a:cxn ang="0">
                  <a:pos x="148" y="150"/>
                </a:cxn>
                <a:cxn ang="0">
                  <a:pos x="136" y="162"/>
                </a:cxn>
                <a:cxn ang="0">
                  <a:pos x="120" y="170"/>
                </a:cxn>
              </a:cxnLst>
              <a:rect l="0" t="0" r="r" b="b"/>
              <a:pathLst>
                <a:path w="171" h="177">
                  <a:moveTo>
                    <a:pt x="120" y="170"/>
                  </a:moveTo>
                  <a:lnTo>
                    <a:pt x="104" y="175"/>
                  </a:lnTo>
                  <a:lnTo>
                    <a:pt x="87" y="177"/>
                  </a:lnTo>
                  <a:lnTo>
                    <a:pt x="70" y="176"/>
                  </a:lnTo>
                  <a:lnTo>
                    <a:pt x="54" y="171"/>
                  </a:lnTo>
                  <a:lnTo>
                    <a:pt x="40" y="163"/>
                  </a:lnTo>
                  <a:lnTo>
                    <a:pt x="27" y="152"/>
                  </a:lnTo>
                  <a:lnTo>
                    <a:pt x="15" y="139"/>
                  </a:lnTo>
                  <a:lnTo>
                    <a:pt x="7" y="124"/>
                  </a:lnTo>
                  <a:lnTo>
                    <a:pt x="2" y="107"/>
                  </a:lnTo>
                  <a:lnTo>
                    <a:pt x="0" y="90"/>
                  </a:lnTo>
                  <a:lnTo>
                    <a:pt x="2" y="72"/>
                  </a:lnTo>
                  <a:lnTo>
                    <a:pt x="7" y="56"/>
                  </a:lnTo>
                  <a:lnTo>
                    <a:pt x="14" y="41"/>
                  </a:lnTo>
                  <a:lnTo>
                    <a:pt x="25" y="28"/>
                  </a:lnTo>
                  <a:lnTo>
                    <a:pt x="37" y="16"/>
                  </a:lnTo>
                  <a:lnTo>
                    <a:pt x="52" y="8"/>
                  </a:lnTo>
                  <a:lnTo>
                    <a:pt x="68" y="2"/>
                  </a:lnTo>
                  <a:lnTo>
                    <a:pt x="85" y="0"/>
                  </a:lnTo>
                  <a:lnTo>
                    <a:pt x="102" y="2"/>
                  </a:lnTo>
                  <a:lnTo>
                    <a:pt x="117" y="7"/>
                  </a:lnTo>
                  <a:lnTo>
                    <a:pt x="132" y="15"/>
                  </a:lnTo>
                  <a:lnTo>
                    <a:pt x="145" y="25"/>
                  </a:lnTo>
                  <a:lnTo>
                    <a:pt x="156" y="38"/>
                  </a:lnTo>
                  <a:lnTo>
                    <a:pt x="164" y="53"/>
                  </a:lnTo>
                  <a:lnTo>
                    <a:pt x="169" y="70"/>
                  </a:lnTo>
                  <a:lnTo>
                    <a:pt x="171" y="88"/>
                  </a:lnTo>
                  <a:lnTo>
                    <a:pt x="169" y="105"/>
                  </a:lnTo>
                  <a:lnTo>
                    <a:pt x="165" y="121"/>
                  </a:lnTo>
                  <a:lnTo>
                    <a:pt x="158" y="136"/>
                  </a:lnTo>
                  <a:lnTo>
                    <a:pt x="148" y="150"/>
                  </a:lnTo>
                  <a:lnTo>
                    <a:pt x="136" y="162"/>
                  </a:lnTo>
                  <a:lnTo>
                    <a:pt x="120" y="170"/>
                  </a:lnTo>
                  <a:close/>
                </a:path>
              </a:pathLst>
            </a:custGeom>
            <a:solidFill>
              <a:srgbClr val="F5AE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647" name="Freeform 1351"/>
            <p:cNvSpPr>
              <a:spLocks/>
            </p:cNvSpPr>
            <p:nvPr/>
          </p:nvSpPr>
          <p:spPr bwMode="auto">
            <a:xfrm>
              <a:off x="3449" y="3083"/>
              <a:ext cx="7" cy="9"/>
            </a:xfrm>
            <a:custGeom>
              <a:avLst/>
              <a:gdLst/>
              <a:ahLst/>
              <a:cxnLst>
                <a:cxn ang="0">
                  <a:pos x="106" y="149"/>
                </a:cxn>
                <a:cxn ang="0">
                  <a:pos x="92" y="155"/>
                </a:cxn>
                <a:cxn ang="0">
                  <a:pos x="77" y="156"/>
                </a:cxn>
                <a:cxn ang="0">
                  <a:pos x="63" y="155"/>
                </a:cxn>
                <a:cxn ang="0">
                  <a:pos x="48" y="150"/>
                </a:cxn>
                <a:cxn ang="0">
                  <a:pos x="35" y="143"/>
                </a:cxn>
                <a:cxn ang="0">
                  <a:pos x="24" y="133"/>
                </a:cxn>
                <a:cxn ang="0">
                  <a:pos x="14" y="122"/>
                </a:cxn>
                <a:cxn ang="0">
                  <a:pos x="6" y="108"/>
                </a:cxn>
                <a:cxn ang="0">
                  <a:pos x="2" y="93"/>
                </a:cxn>
                <a:cxn ang="0">
                  <a:pos x="0" y="78"/>
                </a:cxn>
                <a:cxn ang="0">
                  <a:pos x="1" y="63"/>
                </a:cxn>
                <a:cxn ang="0">
                  <a:pos x="5" y="49"/>
                </a:cxn>
                <a:cxn ang="0">
                  <a:pos x="13" y="35"/>
                </a:cxn>
                <a:cxn ang="0">
                  <a:pos x="22" y="24"/>
                </a:cxn>
                <a:cxn ang="0">
                  <a:pos x="33" y="13"/>
                </a:cxn>
                <a:cxn ang="0">
                  <a:pos x="46" y="6"/>
                </a:cxn>
                <a:cxn ang="0">
                  <a:pos x="60" y="1"/>
                </a:cxn>
                <a:cxn ang="0">
                  <a:pos x="76" y="0"/>
                </a:cxn>
                <a:cxn ang="0">
                  <a:pos x="90" y="1"/>
                </a:cxn>
                <a:cxn ang="0">
                  <a:pos x="104" y="5"/>
                </a:cxn>
                <a:cxn ang="0">
                  <a:pos x="118" y="11"/>
                </a:cxn>
                <a:cxn ang="0">
                  <a:pos x="129" y="21"/>
                </a:cxn>
                <a:cxn ang="0">
                  <a:pos x="139" y="32"/>
                </a:cxn>
                <a:cxn ang="0">
                  <a:pos x="146" y="46"/>
                </a:cxn>
                <a:cxn ang="0">
                  <a:pos x="150" y="61"/>
                </a:cxn>
                <a:cxn ang="0">
                  <a:pos x="152" y="77"/>
                </a:cxn>
                <a:cxn ang="0">
                  <a:pos x="151" y="91"/>
                </a:cxn>
                <a:cxn ang="0">
                  <a:pos x="147" y="106"/>
                </a:cxn>
                <a:cxn ang="0">
                  <a:pos x="140" y="120"/>
                </a:cxn>
                <a:cxn ang="0">
                  <a:pos x="131" y="131"/>
                </a:cxn>
                <a:cxn ang="0">
                  <a:pos x="120" y="142"/>
                </a:cxn>
                <a:cxn ang="0">
                  <a:pos x="106" y="149"/>
                </a:cxn>
              </a:cxnLst>
              <a:rect l="0" t="0" r="r" b="b"/>
              <a:pathLst>
                <a:path w="152" h="156">
                  <a:moveTo>
                    <a:pt x="106" y="149"/>
                  </a:moveTo>
                  <a:lnTo>
                    <a:pt x="92" y="155"/>
                  </a:lnTo>
                  <a:lnTo>
                    <a:pt x="77" y="156"/>
                  </a:lnTo>
                  <a:lnTo>
                    <a:pt x="63" y="155"/>
                  </a:lnTo>
                  <a:lnTo>
                    <a:pt x="48" y="150"/>
                  </a:lnTo>
                  <a:lnTo>
                    <a:pt x="35" y="143"/>
                  </a:lnTo>
                  <a:lnTo>
                    <a:pt x="24" y="133"/>
                  </a:lnTo>
                  <a:lnTo>
                    <a:pt x="14" y="122"/>
                  </a:lnTo>
                  <a:lnTo>
                    <a:pt x="6" y="108"/>
                  </a:lnTo>
                  <a:lnTo>
                    <a:pt x="2" y="93"/>
                  </a:lnTo>
                  <a:lnTo>
                    <a:pt x="0" y="78"/>
                  </a:lnTo>
                  <a:lnTo>
                    <a:pt x="1" y="63"/>
                  </a:lnTo>
                  <a:lnTo>
                    <a:pt x="5" y="49"/>
                  </a:lnTo>
                  <a:lnTo>
                    <a:pt x="13" y="35"/>
                  </a:lnTo>
                  <a:lnTo>
                    <a:pt x="22" y="24"/>
                  </a:lnTo>
                  <a:lnTo>
                    <a:pt x="33" y="13"/>
                  </a:lnTo>
                  <a:lnTo>
                    <a:pt x="46" y="6"/>
                  </a:lnTo>
                  <a:lnTo>
                    <a:pt x="60" y="1"/>
                  </a:lnTo>
                  <a:lnTo>
                    <a:pt x="76" y="0"/>
                  </a:lnTo>
                  <a:lnTo>
                    <a:pt x="90" y="1"/>
                  </a:lnTo>
                  <a:lnTo>
                    <a:pt x="104" y="5"/>
                  </a:lnTo>
                  <a:lnTo>
                    <a:pt x="118" y="11"/>
                  </a:lnTo>
                  <a:lnTo>
                    <a:pt x="129" y="21"/>
                  </a:lnTo>
                  <a:lnTo>
                    <a:pt x="139" y="32"/>
                  </a:lnTo>
                  <a:lnTo>
                    <a:pt x="146" y="46"/>
                  </a:lnTo>
                  <a:lnTo>
                    <a:pt x="150" y="61"/>
                  </a:lnTo>
                  <a:lnTo>
                    <a:pt x="152" y="77"/>
                  </a:lnTo>
                  <a:lnTo>
                    <a:pt x="151" y="91"/>
                  </a:lnTo>
                  <a:lnTo>
                    <a:pt x="147" y="106"/>
                  </a:lnTo>
                  <a:lnTo>
                    <a:pt x="140" y="120"/>
                  </a:lnTo>
                  <a:lnTo>
                    <a:pt x="131" y="131"/>
                  </a:lnTo>
                  <a:lnTo>
                    <a:pt x="120" y="142"/>
                  </a:lnTo>
                  <a:lnTo>
                    <a:pt x="106" y="149"/>
                  </a:lnTo>
                  <a:close/>
                </a:path>
              </a:pathLst>
            </a:custGeom>
            <a:solidFill>
              <a:srgbClr val="FAD6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648" name="Freeform 1352"/>
            <p:cNvSpPr>
              <a:spLocks/>
            </p:cNvSpPr>
            <p:nvPr/>
          </p:nvSpPr>
          <p:spPr bwMode="auto">
            <a:xfrm>
              <a:off x="3449" y="3083"/>
              <a:ext cx="6" cy="8"/>
            </a:xfrm>
            <a:custGeom>
              <a:avLst/>
              <a:gdLst/>
              <a:ahLst/>
              <a:cxnLst>
                <a:cxn ang="0">
                  <a:pos x="93" y="134"/>
                </a:cxn>
                <a:cxn ang="0">
                  <a:pos x="80" y="138"/>
                </a:cxn>
                <a:cxn ang="0">
                  <a:pos x="68" y="139"/>
                </a:cxn>
                <a:cxn ang="0">
                  <a:pos x="55" y="138"/>
                </a:cxn>
                <a:cxn ang="0">
                  <a:pos x="42" y="134"/>
                </a:cxn>
                <a:cxn ang="0">
                  <a:pos x="30" y="127"/>
                </a:cxn>
                <a:cxn ang="0">
                  <a:pos x="20" y="119"/>
                </a:cxn>
                <a:cxn ang="0">
                  <a:pos x="12" y="109"/>
                </a:cxn>
                <a:cxn ang="0">
                  <a:pos x="5" y="97"/>
                </a:cxn>
                <a:cxn ang="0">
                  <a:pos x="1" y="83"/>
                </a:cxn>
                <a:cxn ang="0">
                  <a:pos x="0" y="70"/>
                </a:cxn>
                <a:cxn ang="0">
                  <a:pos x="1" y="57"/>
                </a:cxn>
                <a:cxn ang="0">
                  <a:pos x="5" y="44"/>
                </a:cxn>
                <a:cxn ang="0">
                  <a:pos x="11" y="31"/>
                </a:cxn>
                <a:cxn ang="0">
                  <a:pos x="19" y="21"/>
                </a:cxn>
                <a:cxn ang="0">
                  <a:pos x="28" y="12"/>
                </a:cxn>
                <a:cxn ang="0">
                  <a:pos x="40" y="5"/>
                </a:cxn>
                <a:cxn ang="0">
                  <a:pos x="54" y="1"/>
                </a:cxn>
                <a:cxn ang="0">
                  <a:pos x="66" y="0"/>
                </a:cxn>
                <a:cxn ang="0">
                  <a:pos x="79" y="1"/>
                </a:cxn>
                <a:cxn ang="0">
                  <a:pos x="91" y="5"/>
                </a:cxn>
                <a:cxn ang="0">
                  <a:pos x="104" y="11"/>
                </a:cxn>
                <a:cxn ang="0">
                  <a:pos x="114" y="20"/>
                </a:cxn>
                <a:cxn ang="0">
                  <a:pos x="122" y="29"/>
                </a:cxn>
                <a:cxn ang="0">
                  <a:pos x="129" y="42"/>
                </a:cxn>
                <a:cxn ang="0">
                  <a:pos x="133" y="56"/>
                </a:cxn>
                <a:cxn ang="0">
                  <a:pos x="134" y="68"/>
                </a:cxn>
                <a:cxn ang="0">
                  <a:pos x="133" y="82"/>
                </a:cxn>
                <a:cxn ang="0">
                  <a:pos x="129" y="95"/>
                </a:cxn>
                <a:cxn ang="0">
                  <a:pos x="123" y="107"/>
                </a:cxn>
                <a:cxn ang="0">
                  <a:pos x="115" y="118"/>
                </a:cxn>
                <a:cxn ang="0">
                  <a:pos x="106" y="126"/>
                </a:cxn>
                <a:cxn ang="0">
                  <a:pos x="93" y="134"/>
                </a:cxn>
              </a:cxnLst>
              <a:rect l="0" t="0" r="r" b="b"/>
              <a:pathLst>
                <a:path w="134" h="139">
                  <a:moveTo>
                    <a:pt x="93" y="134"/>
                  </a:moveTo>
                  <a:lnTo>
                    <a:pt x="80" y="138"/>
                  </a:lnTo>
                  <a:lnTo>
                    <a:pt x="68" y="139"/>
                  </a:lnTo>
                  <a:lnTo>
                    <a:pt x="55" y="138"/>
                  </a:lnTo>
                  <a:lnTo>
                    <a:pt x="42" y="134"/>
                  </a:lnTo>
                  <a:lnTo>
                    <a:pt x="30" y="127"/>
                  </a:lnTo>
                  <a:lnTo>
                    <a:pt x="20" y="119"/>
                  </a:lnTo>
                  <a:lnTo>
                    <a:pt x="12" y="109"/>
                  </a:lnTo>
                  <a:lnTo>
                    <a:pt x="5" y="97"/>
                  </a:lnTo>
                  <a:lnTo>
                    <a:pt x="1" y="83"/>
                  </a:lnTo>
                  <a:lnTo>
                    <a:pt x="0" y="70"/>
                  </a:lnTo>
                  <a:lnTo>
                    <a:pt x="1" y="57"/>
                  </a:lnTo>
                  <a:lnTo>
                    <a:pt x="5" y="44"/>
                  </a:lnTo>
                  <a:lnTo>
                    <a:pt x="11" y="31"/>
                  </a:lnTo>
                  <a:lnTo>
                    <a:pt x="19" y="21"/>
                  </a:lnTo>
                  <a:lnTo>
                    <a:pt x="28" y="12"/>
                  </a:lnTo>
                  <a:lnTo>
                    <a:pt x="40" y="5"/>
                  </a:lnTo>
                  <a:lnTo>
                    <a:pt x="54" y="1"/>
                  </a:lnTo>
                  <a:lnTo>
                    <a:pt x="66" y="0"/>
                  </a:lnTo>
                  <a:lnTo>
                    <a:pt x="79" y="1"/>
                  </a:lnTo>
                  <a:lnTo>
                    <a:pt x="91" y="5"/>
                  </a:lnTo>
                  <a:lnTo>
                    <a:pt x="104" y="11"/>
                  </a:lnTo>
                  <a:lnTo>
                    <a:pt x="114" y="20"/>
                  </a:lnTo>
                  <a:lnTo>
                    <a:pt x="122" y="29"/>
                  </a:lnTo>
                  <a:lnTo>
                    <a:pt x="129" y="42"/>
                  </a:lnTo>
                  <a:lnTo>
                    <a:pt x="133" y="56"/>
                  </a:lnTo>
                  <a:lnTo>
                    <a:pt x="134" y="68"/>
                  </a:lnTo>
                  <a:lnTo>
                    <a:pt x="133" y="82"/>
                  </a:lnTo>
                  <a:lnTo>
                    <a:pt x="129" y="95"/>
                  </a:lnTo>
                  <a:lnTo>
                    <a:pt x="123" y="107"/>
                  </a:lnTo>
                  <a:lnTo>
                    <a:pt x="115" y="118"/>
                  </a:lnTo>
                  <a:lnTo>
                    <a:pt x="106" y="126"/>
                  </a:lnTo>
                  <a:lnTo>
                    <a:pt x="93" y="13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649" name="Freeform 1353"/>
            <p:cNvSpPr>
              <a:spLocks/>
            </p:cNvSpPr>
            <p:nvPr/>
          </p:nvSpPr>
          <p:spPr bwMode="auto">
            <a:xfrm>
              <a:off x="3441" y="3093"/>
              <a:ext cx="1" cy="2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5" y="3"/>
                </a:cxn>
                <a:cxn ang="0">
                  <a:pos x="1" y="8"/>
                </a:cxn>
                <a:cxn ang="0">
                  <a:pos x="0" y="15"/>
                </a:cxn>
                <a:cxn ang="0">
                  <a:pos x="1" y="20"/>
                </a:cxn>
                <a:cxn ang="0">
                  <a:pos x="4" y="26"/>
                </a:cxn>
                <a:cxn ang="0">
                  <a:pos x="8" y="31"/>
                </a:cxn>
                <a:cxn ang="0">
                  <a:pos x="14" y="33"/>
                </a:cxn>
                <a:cxn ang="0">
                  <a:pos x="21" y="32"/>
                </a:cxn>
                <a:cxn ang="0">
                  <a:pos x="11" y="0"/>
                </a:cxn>
              </a:cxnLst>
              <a:rect l="0" t="0" r="r" b="b"/>
              <a:pathLst>
                <a:path w="21" h="33">
                  <a:moveTo>
                    <a:pt x="11" y="0"/>
                  </a:moveTo>
                  <a:lnTo>
                    <a:pt x="5" y="3"/>
                  </a:lnTo>
                  <a:lnTo>
                    <a:pt x="1" y="8"/>
                  </a:lnTo>
                  <a:lnTo>
                    <a:pt x="0" y="15"/>
                  </a:lnTo>
                  <a:lnTo>
                    <a:pt x="1" y="20"/>
                  </a:lnTo>
                  <a:lnTo>
                    <a:pt x="4" y="26"/>
                  </a:lnTo>
                  <a:lnTo>
                    <a:pt x="8" y="31"/>
                  </a:lnTo>
                  <a:lnTo>
                    <a:pt x="14" y="33"/>
                  </a:lnTo>
                  <a:lnTo>
                    <a:pt x="21" y="3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650" name="Freeform 1354"/>
            <p:cNvSpPr>
              <a:spLocks/>
            </p:cNvSpPr>
            <p:nvPr/>
          </p:nvSpPr>
          <p:spPr bwMode="auto">
            <a:xfrm>
              <a:off x="3442" y="3089"/>
              <a:ext cx="3" cy="6"/>
            </a:xfrm>
            <a:custGeom>
              <a:avLst/>
              <a:gdLst/>
              <a:ahLst/>
              <a:cxnLst>
                <a:cxn ang="0">
                  <a:pos x="40" y="12"/>
                </a:cxn>
                <a:cxn ang="0">
                  <a:pos x="40" y="12"/>
                </a:cxn>
                <a:cxn ang="0">
                  <a:pos x="42" y="22"/>
                </a:cxn>
                <a:cxn ang="0">
                  <a:pos x="42" y="28"/>
                </a:cxn>
                <a:cxn ang="0">
                  <a:pos x="39" y="37"/>
                </a:cxn>
                <a:cxn ang="0">
                  <a:pos x="36" y="43"/>
                </a:cxn>
                <a:cxn ang="0">
                  <a:pos x="30" y="49"/>
                </a:cxn>
                <a:cxn ang="0">
                  <a:pos x="21" y="57"/>
                </a:cxn>
                <a:cxn ang="0">
                  <a:pos x="12" y="61"/>
                </a:cxn>
                <a:cxn ang="0">
                  <a:pos x="0" y="66"/>
                </a:cxn>
                <a:cxn ang="0">
                  <a:pos x="10" y="98"/>
                </a:cxn>
                <a:cxn ang="0">
                  <a:pos x="26" y="92"/>
                </a:cxn>
                <a:cxn ang="0">
                  <a:pos x="39" y="84"/>
                </a:cxn>
                <a:cxn ang="0">
                  <a:pos x="50" y="74"/>
                </a:cxn>
                <a:cxn ang="0">
                  <a:pos x="63" y="64"/>
                </a:cxn>
                <a:cxn ang="0">
                  <a:pos x="70" y="49"/>
                </a:cxn>
                <a:cxn ang="0">
                  <a:pos x="75" y="34"/>
                </a:cxn>
                <a:cxn ang="0">
                  <a:pos x="75" y="18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40" y="12"/>
                </a:cxn>
              </a:cxnLst>
              <a:rect l="0" t="0" r="r" b="b"/>
              <a:pathLst>
                <a:path w="75" h="98">
                  <a:moveTo>
                    <a:pt x="40" y="12"/>
                  </a:moveTo>
                  <a:lnTo>
                    <a:pt x="40" y="12"/>
                  </a:lnTo>
                  <a:lnTo>
                    <a:pt x="42" y="22"/>
                  </a:lnTo>
                  <a:lnTo>
                    <a:pt x="42" y="28"/>
                  </a:lnTo>
                  <a:lnTo>
                    <a:pt x="39" y="37"/>
                  </a:lnTo>
                  <a:lnTo>
                    <a:pt x="36" y="43"/>
                  </a:lnTo>
                  <a:lnTo>
                    <a:pt x="30" y="49"/>
                  </a:lnTo>
                  <a:lnTo>
                    <a:pt x="21" y="57"/>
                  </a:lnTo>
                  <a:lnTo>
                    <a:pt x="12" y="61"/>
                  </a:lnTo>
                  <a:lnTo>
                    <a:pt x="0" y="66"/>
                  </a:lnTo>
                  <a:lnTo>
                    <a:pt x="10" y="98"/>
                  </a:lnTo>
                  <a:lnTo>
                    <a:pt x="26" y="92"/>
                  </a:lnTo>
                  <a:lnTo>
                    <a:pt x="39" y="84"/>
                  </a:lnTo>
                  <a:lnTo>
                    <a:pt x="50" y="74"/>
                  </a:lnTo>
                  <a:lnTo>
                    <a:pt x="63" y="64"/>
                  </a:lnTo>
                  <a:lnTo>
                    <a:pt x="70" y="49"/>
                  </a:lnTo>
                  <a:lnTo>
                    <a:pt x="75" y="34"/>
                  </a:lnTo>
                  <a:lnTo>
                    <a:pt x="75" y="1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40" y="12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651" name="Freeform 1355"/>
            <p:cNvSpPr>
              <a:spLocks/>
            </p:cNvSpPr>
            <p:nvPr/>
          </p:nvSpPr>
          <p:spPr bwMode="auto">
            <a:xfrm>
              <a:off x="3440" y="3087"/>
              <a:ext cx="5" cy="3"/>
            </a:xfrm>
            <a:custGeom>
              <a:avLst/>
              <a:gdLst/>
              <a:ahLst/>
              <a:cxnLst>
                <a:cxn ang="0">
                  <a:pos x="20" y="43"/>
                </a:cxn>
                <a:cxn ang="0">
                  <a:pos x="20" y="43"/>
                </a:cxn>
                <a:cxn ang="0">
                  <a:pos x="27" y="39"/>
                </a:cxn>
                <a:cxn ang="0">
                  <a:pos x="36" y="35"/>
                </a:cxn>
                <a:cxn ang="0">
                  <a:pos x="45" y="33"/>
                </a:cxn>
                <a:cxn ang="0">
                  <a:pos x="54" y="33"/>
                </a:cxn>
                <a:cxn ang="0">
                  <a:pos x="62" y="36"/>
                </a:cxn>
                <a:cxn ang="0">
                  <a:pos x="69" y="39"/>
                </a:cxn>
                <a:cxn ang="0">
                  <a:pos x="74" y="43"/>
                </a:cxn>
                <a:cxn ang="0">
                  <a:pos x="77" y="49"/>
                </a:cxn>
                <a:cxn ang="0">
                  <a:pos x="108" y="37"/>
                </a:cxn>
                <a:cxn ang="0">
                  <a:pos x="98" y="22"/>
                </a:cxn>
                <a:cxn ang="0">
                  <a:pos x="87" y="11"/>
                </a:cxn>
                <a:cxn ang="0">
                  <a:pos x="74" y="4"/>
                </a:cxn>
                <a:cxn ang="0">
                  <a:pos x="58" y="0"/>
                </a:cxn>
                <a:cxn ang="0">
                  <a:pos x="41" y="0"/>
                </a:cxn>
                <a:cxn ang="0">
                  <a:pos x="26" y="3"/>
                </a:cxn>
                <a:cxn ang="0">
                  <a:pos x="13" y="9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20" y="43"/>
                </a:cxn>
              </a:cxnLst>
              <a:rect l="0" t="0" r="r" b="b"/>
              <a:pathLst>
                <a:path w="108" h="49">
                  <a:moveTo>
                    <a:pt x="20" y="43"/>
                  </a:moveTo>
                  <a:lnTo>
                    <a:pt x="20" y="43"/>
                  </a:lnTo>
                  <a:lnTo>
                    <a:pt x="27" y="39"/>
                  </a:lnTo>
                  <a:lnTo>
                    <a:pt x="36" y="35"/>
                  </a:lnTo>
                  <a:lnTo>
                    <a:pt x="45" y="33"/>
                  </a:lnTo>
                  <a:lnTo>
                    <a:pt x="54" y="33"/>
                  </a:lnTo>
                  <a:lnTo>
                    <a:pt x="62" y="36"/>
                  </a:lnTo>
                  <a:lnTo>
                    <a:pt x="69" y="39"/>
                  </a:lnTo>
                  <a:lnTo>
                    <a:pt x="74" y="43"/>
                  </a:lnTo>
                  <a:lnTo>
                    <a:pt x="77" y="49"/>
                  </a:lnTo>
                  <a:lnTo>
                    <a:pt x="108" y="37"/>
                  </a:lnTo>
                  <a:lnTo>
                    <a:pt x="98" y="22"/>
                  </a:lnTo>
                  <a:lnTo>
                    <a:pt x="87" y="11"/>
                  </a:lnTo>
                  <a:lnTo>
                    <a:pt x="74" y="4"/>
                  </a:lnTo>
                  <a:lnTo>
                    <a:pt x="58" y="0"/>
                  </a:lnTo>
                  <a:lnTo>
                    <a:pt x="41" y="0"/>
                  </a:lnTo>
                  <a:lnTo>
                    <a:pt x="26" y="3"/>
                  </a:lnTo>
                  <a:lnTo>
                    <a:pt x="13" y="9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0" y="43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652" name="Freeform 1356"/>
            <p:cNvSpPr>
              <a:spLocks/>
            </p:cNvSpPr>
            <p:nvPr/>
          </p:nvSpPr>
          <p:spPr bwMode="auto">
            <a:xfrm>
              <a:off x="3438" y="3088"/>
              <a:ext cx="3" cy="8"/>
            </a:xfrm>
            <a:custGeom>
              <a:avLst/>
              <a:gdLst/>
              <a:ahLst/>
              <a:cxnLst>
                <a:cxn ang="0">
                  <a:pos x="36" y="112"/>
                </a:cxn>
                <a:cxn ang="0">
                  <a:pos x="36" y="112"/>
                </a:cxn>
                <a:cxn ang="0">
                  <a:pos x="33" y="104"/>
                </a:cxn>
                <a:cxn ang="0">
                  <a:pos x="32" y="95"/>
                </a:cxn>
                <a:cxn ang="0">
                  <a:pos x="34" y="83"/>
                </a:cxn>
                <a:cxn ang="0">
                  <a:pos x="38" y="69"/>
                </a:cxn>
                <a:cxn ang="0">
                  <a:pos x="44" y="58"/>
                </a:cxn>
                <a:cxn ang="0">
                  <a:pos x="52" y="44"/>
                </a:cxn>
                <a:cxn ang="0">
                  <a:pos x="60" y="34"/>
                </a:cxn>
                <a:cxn ang="0">
                  <a:pos x="69" y="25"/>
                </a:cxn>
                <a:cxn ang="0">
                  <a:pos x="49" y="0"/>
                </a:cxn>
                <a:cxn ang="0">
                  <a:pos x="37" y="11"/>
                </a:cxn>
                <a:cxn ang="0">
                  <a:pos x="25" y="25"/>
                </a:cxn>
                <a:cxn ang="0">
                  <a:pos x="16" y="41"/>
                </a:cxn>
                <a:cxn ang="0">
                  <a:pos x="8" y="57"/>
                </a:cxn>
                <a:cxn ang="0">
                  <a:pos x="2" y="75"/>
                </a:cxn>
                <a:cxn ang="0">
                  <a:pos x="0" y="92"/>
                </a:cxn>
                <a:cxn ang="0">
                  <a:pos x="1" y="112"/>
                </a:cxn>
                <a:cxn ang="0">
                  <a:pos x="8" y="129"/>
                </a:cxn>
                <a:cxn ang="0">
                  <a:pos x="8" y="129"/>
                </a:cxn>
                <a:cxn ang="0">
                  <a:pos x="36" y="112"/>
                </a:cxn>
              </a:cxnLst>
              <a:rect l="0" t="0" r="r" b="b"/>
              <a:pathLst>
                <a:path w="69" h="129">
                  <a:moveTo>
                    <a:pt x="36" y="112"/>
                  </a:moveTo>
                  <a:lnTo>
                    <a:pt x="36" y="112"/>
                  </a:lnTo>
                  <a:lnTo>
                    <a:pt x="33" y="104"/>
                  </a:lnTo>
                  <a:lnTo>
                    <a:pt x="32" y="95"/>
                  </a:lnTo>
                  <a:lnTo>
                    <a:pt x="34" y="83"/>
                  </a:lnTo>
                  <a:lnTo>
                    <a:pt x="38" y="69"/>
                  </a:lnTo>
                  <a:lnTo>
                    <a:pt x="44" y="58"/>
                  </a:lnTo>
                  <a:lnTo>
                    <a:pt x="52" y="44"/>
                  </a:lnTo>
                  <a:lnTo>
                    <a:pt x="60" y="34"/>
                  </a:lnTo>
                  <a:lnTo>
                    <a:pt x="69" y="25"/>
                  </a:lnTo>
                  <a:lnTo>
                    <a:pt x="49" y="0"/>
                  </a:lnTo>
                  <a:lnTo>
                    <a:pt x="37" y="11"/>
                  </a:lnTo>
                  <a:lnTo>
                    <a:pt x="25" y="25"/>
                  </a:lnTo>
                  <a:lnTo>
                    <a:pt x="16" y="41"/>
                  </a:lnTo>
                  <a:lnTo>
                    <a:pt x="8" y="57"/>
                  </a:lnTo>
                  <a:lnTo>
                    <a:pt x="2" y="75"/>
                  </a:lnTo>
                  <a:lnTo>
                    <a:pt x="0" y="92"/>
                  </a:lnTo>
                  <a:lnTo>
                    <a:pt x="1" y="112"/>
                  </a:lnTo>
                  <a:lnTo>
                    <a:pt x="8" y="129"/>
                  </a:lnTo>
                  <a:lnTo>
                    <a:pt x="8" y="129"/>
                  </a:lnTo>
                  <a:lnTo>
                    <a:pt x="36" y="112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653" name="Freeform 1357"/>
            <p:cNvSpPr>
              <a:spLocks/>
            </p:cNvSpPr>
            <p:nvPr/>
          </p:nvSpPr>
          <p:spPr bwMode="auto">
            <a:xfrm>
              <a:off x="3438" y="3095"/>
              <a:ext cx="5" cy="4"/>
            </a:xfrm>
            <a:custGeom>
              <a:avLst/>
              <a:gdLst/>
              <a:ahLst/>
              <a:cxnLst>
                <a:cxn ang="0">
                  <a:pos x="107" y="41"/>
                </a:cxn>
                <a:cxn ang="0">
                  <a:pos x="107" y="41"/>
                </a:cxn>
                <a:cxn ang="0">
                  <a:pos x="96" y="43"/>
                </a:cxn>
                <a:cxn ang="0">
                  <a:pos x="83" y="43"/>
                </a:cxn>
                <a:cxn ang="0">
                  <a:pos x="72" y="42"/>
                </a:cxn>
                <a:cxn ang="0">
                  <a:pos x="62" y="36"/>
                </a:cxn>
                <a:cxn ang="0">
                  <a:pos x="52" y="30"/>
                </a:cxn>
                <a:cxn ang="0">
                  <a:pos x="43" y="23"/>
                </a:cxn>
                <a:cxn ang="0">
                  <a:pos x="35" y="13"/>
                </a:cxn>
                <a:cxn ang="0">
                  <a:pos x="28" y="0"/>
                </a:cxn>
                <a:cxn ang="0">
                  <a:pos x="0" y="17"/>
                </a:cxn>
                <a:cxn ang="0">
                  <a:pos x="9" y="32"/>
                </a:cxn>
                <a:cxn ang="0">
                  <a:pos x="20" y="46"/>
                </a:cxn>
                <a:cxn ang="0">
                  <a:pos x="33" y="57"/>
                </a:cxn>
                <a:cxn ang="0">
                  <a:pos x="48" y="66"/>
                </a:cxn>
                <a:cxn ang="0">
                  <a:pos x="64" y="73"/>
                </a:cxn>
                <a:cxn ang="0">
                  <a:pos x="81" y="76"/>
                </a:cxn>
                <a:cxn ang="0">
                  <a:pos x="98" y="76"/>
                </a:cxn>
                <a:cxn ang="0">
                  <a:pos x="117" y="72"/>
                </a:cxn>
                <a:cxn ang="0">
                  <a:pos x="117" y="72"/>
                </a:cxn>
                <a:cxn ang="0">
                  <a:pos x="107" y="41"/>
                </a:cxn>
              </a:cxnLst>
              <a:rect l="0" t="0" r="r" b="b"/>
              <a:pathLst>
                <a:path w="117" h="76">
                  <a:moveTo>
                    <a:pt x="107" y="41"/>
                  </a:moveTo>
                  <a:lnTo>
                    <a:pt x="107" y="41"/>
                  </a:lnTo>
                  <a:lnTo>
                    <a:pt x="96" y="43"/>
                  </a:lnTo>
                  <a:lnTo>
                    <a:pt x="83" y="43"/>
                  </a:lnTo>
                  <a:lnTo>
                    <a:pt x="72" y="42"/>
                  </a:lnTo>
                  <a:lnTo>
                    <a:pt x="62" y="36"/>
                  </a:lnTo>
                  <a:lnTo>
                    <a:pt x="52" y="30"/>
                  </a:lnTo>
                  <a:lnTo>
                    <a:pt x="43" y="23"/>
                  </a:lnTo>
                  <a:lnTo>
                    <a:pt x="35" y="13"/>
                  </a:lnTo>
                  <a:lnTo>
                    <a:pt x="28" y="0"/>
                  </a:lnTo>
                  <a:lnTo>
                    <a:pt x="0" y="17"/>
                  </a:lnTo>
                  <a:lnTo>
                    <a:pt x="9" y="32"/>
                  </a:lnTo>
                  <a:lnTo>
                    <a:pt x="20" y="46"/>
                  </a:lnTo>
                  <a:lnTo>
                    <a:pt x="33" y="57"/>
                  </a:lnTo>
                  <a:lnTo>
                    <a:pt x="48" y="66"/>
                  </a:lnTo>
                  <a:lnTo>
                    <a:pt x="64" y="73"/>
                  </a:lnTo>
                  <a:lnTo>
                    <a:pt x="81" y="76"/>
                  </a:lnTo>
                  <a:lnTo>
                    <a:pt x="98" y="76"/>
                  </a:lnTo>
                  <a:lnTo>
                    <a:pt x="117" y="72"/>
                  </a:lnTo>
                  <a:lnTo>
                    <a:pt x="117" y="72"/>
                  </a:lnTo>
                  <a:lnTo>
                    <a:pt x="107" y="41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654" name="Freeform 1358"/>
            <p:cNvSpPr>
              <a:spLocks/>
            </p:cNvSpPr>
            <p:nvPr/>
          </p:nvSpPr>
          <p:spPr bwMode="auto">
            <a:xfrm>
              <a:off x="3443" y="3094"/>
              <a:ext cx="4" cy="5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46" y="8"/>
                </a:cxn>
                <a:cxn ang="0">
                  <a:pos x="44" y="15"/>
                </a:cxn>
                <a:cxn ang="0">
                  <a:pos x="40" y="24"/>
                </a:cxn>
                <a:cxn ang="0">
                  <a:pos x="35" y="32"/>
                </a:cxn>
                <a:cxn ang="0">
                  <a:pos x="28" y="39"/>
                </a:cxn>
                <a:cxn ang="0">
                  <a:pos x="21" y="46"/>
                </a:cxn>
                <a:cxn ang="0">
                  <a:pos x="11" y="52"/>
                </a:cxn>
                <a:cxn ang="0">
                  <a:pos x="0" y="57"/>
                </a:cxn>
                <a:cxn ang="0">
                  <a:pos x="10" y="88"/>
                </a:cxn>
                <a:cxn ang="0">
                  <a:pos x="25" y="82"/>
                </a:cxn>
                <a:cxn ang="0">
                  <a:pos x="40" y="73"/>
                </a:cxn>
                <a:cxn ang="0">
                  <a:pos x="51" y="64"/>
                </a:cxn>
                <a:cxn ang="0">
                  <a:pos x="61" y="53"/>
                </a:cxn>
                <a:cxn ang="0">
                  <a:pos x="68" y="41"/>
                </a:cxn>
                <a:cxn ang="0">
                  <a:pos x="74" y="28"/>
                </a:cxn>
                <a:cxn ang="0">
                  <a:pos x="78" y="14"/>
                </a:cxn>
                <a:cxn ang="0">
                  <a:pos x="79" y="2"/>
                </a:cxn>
                <a:cxn ang="0">
                  <a:pos x="47" y="0"/>
                </a:cxn>
              </a:cxnLst>
              <a:rect l="0" t="0" r="r" b="b"/>
              <a:pathLst>
                <a:path w="79" h="88">
                  <a:moveTo>
                    <a:pt x="47" y="0"/>
                  </a:moveTo>
                  <a:lnTo>
                    <a:pt x="46" y="8"/>
                  </a:lnTo>
                  <a:lnTo>
                    <a:pt x="44" y="15"/>
                  </a:lnTo>
                  <a:lnTo>
                    <a:pt x="40" y="24"/>
                  </a:lnTo>
                  <a:lnTo>
                    <a:pt x="35" y="32"/>
                  </a:lnTo>
                  <a:lnTo>
                    <a:pt x="28" y="39"/>
                  </a:lnTo>
                  <a:lnTo>
                    <a:pt x="21" y="46"/>
                  </a:lnTo>
                  <a:lnTo>
                    <a:pt x="11" y="52"/>
                  </a:lnTo>
                  <a:lnTo>
                    <a:pt x="0" y="57"/>
                  </a:lnTo>
                  <a:lnTo>
                    <a:pt x="10" y="88"/>
                  </a:lnTo>
                  <a:lnTo>
                    <a:pt x="25" y="82"/>
                  </a:lnTo>
                  <a:lnTo>
                    <a:pt x="40" y="73"/>
                  </a:lnTo>
                  <a:lnTo>
                    <a:pt x="51" y="64"/>
                  </a:lnTo>
                  <a:lnTo>
                    <a:pt x="61" y="53"/>
                  </a:lnTo>
                  <a:lnTo>
                    <a:pt x="68" y="41"/>
                  </a:lnTo>
                  <a:lnTo>
                    <a:pt x="74" y="28"/>
                  </a:lnTo>
                  <a:lnTo>
                    <a:pt x="78" y="14"/>
                  </a:lnTo>
                  <a:lnTo>
                    <a:pt x="79" y="2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655" name="Freeform 1359"/>
            <p:cNvSpPr>
              <a:spLocks/>
            </p:cNvSpPr>
            <p:nvPr/>
          </p:nvSpPr>
          <p:spPr bwMode="auto">
            <a:xfrm>
              <a:off x="3442" y="3097"/>
              <a:ext cx="2" cy="1"/>
            </a:xfrm>
            <a:custGeom>
              <a:avLst/>
              <a:gdLst/>
              <a:ahLst/>
              <a:cxnLst>
                <a:cxn ang="0">
                  <a:pos x="32" y="18"/>
                </a:cxn>
                <a:cxn ang="0">
                  <a:pos x="31" y="11"/>
                </a:cxn>
                <a:cxn ang="0">
                  <a:pos x="28" y="6"/>
                </a:cxn>
                <a:cxn ang="0">
                  <a:pos x="23" y="3"/>
                </a:cxn>
                <a:cxn ang="0">
                  <a:pos x="17" y="0"/>
                </a:cxn>
                <a:cxn ang="0">
                  <a:pos x="11" y="2"/>
                </a:cxn>
                <a:cxn ang="0">
                  <a:pos x="6" y="4"/>
                </a:cxn>
                <a:cxn ang="0">
                  <a:pos x="2" y="9"/>
                </a:cxn>
                <a:cxn ang="0">
                  <a:pos x="0" y="16"/>
                </a:cxn>
                <a:cxn ang="0">
                  <a:pos x="32" y="18"/>
                </a:cxn>
              </a:cxnLst>
              <a:rect l="0" t="0" r="r" b="b"/>
              <a:pathLst>
                <a:path w="32" h="18">
                  <a:moveTo>
                    <a:pt x="32" y="18"/>
                  </a:moveTo>
                  <a:lnTo>
                    <a:pt x="31" y="11"/>
                  </a:lnTo>
                  <a:lnTo>
                    <a:pt x="28" y="6"/>
                  </a:lnTo>
                  <a:lnTo>
                    <a:pt x="23" y="3"/>
                  </a:lnTo>
                  <a:lnTo>
                    <a:pt x="17" y="0"/>
                  </a:lnTo>
                  <a:lnTo>
                    <a:pt x="11" y="2"/>
                  </a:lnTo>
                  <a:lnTo>
                    <a:pt x="6" y="4"/>
                  </a:lnTo>
                  <a:lnTo>
                    <a:pt x="2" y="9"/>
                  </a:lnTo>
                  <a:lnTo>
                    <a:pt x="0" y="16"/>
                  </a:lnTo>
                  <a:lnTo>
                    <a:pt x="32" y="18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656" name="Freeform 1360"/>
            <p:cNvSpPr>
              <a:spLocks/>
            </p:cNvSpPr>
            <p:nvPr/>
          </p:nvSpPr>
          <p:spPr bwMode="auto">
            <a:xfrm>
              <a:off x="3442" y="3094"/>
              <a:ext cx="1" cy="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5" y="3"/>
                </a:cxn>
                <a:cxn ang="0">
                  <a:pos x="1" y="8"/>
                </a:cxn>
                <a:cxn ang="0">
                  <a:pos x="0" y="14"/>
                </a:cxn>
                <a:cxn ang="0">
                  <a:pos x="1" y="20"/>
                </a:cxn>
                <a:cxn ang="0">
                  <a:pos x="4" y="26"/>
                </a:cxn>
                <a:cxn ang="0">
                  <a:pos x="9" y="30"/>
                </a:cxn>
                <a:cxn ang="0">
                  <a:pos x="15" y="32"/>
                </a:cxn>
                <a:cxn ang="0">
                  <a:pos x="22" y="31"/>
                </a:cxn>
                <a:cxn ang="0">
                  <a:pos x="12" y="0"/>
                </a:cxn>
              </a:cxnLst>
              <a:rect l="0" t="0" r="r" b="b"/>
              <a:pathLst>
                <a:path w="22" h="32">
                  <a:moveTo>
                    <a:pt x="12" y="0"/>
                  </a:moveTo>
                  <a:lnTo>
                    <a:pt x="5" y="3"/>
                  </a:lnTo>
                  <a:lnTo>
                    <a:pt x="1" y="8"/>
                  </a:lnTo>
                  <a:lnTo>
                    <a:pt x="0" y="14"/>
                  </a:lnTo>
                  <a:lnTo>
                    <a:pt x="1" y="20"/>
                  </a:lnTo>
                  <a:lnTo>
                    <a:pt x="4" y="26"/>
                  </a:lnTo>
                  <a:lnTo>
                    <a:pt x="9" y="30"/>
                  </a:lnTo>
                  <a:lnTo>
                    <a:pt x="15" y="32"/>
                  </a:lnTo>
                  <a:lnTo>
                    <a:pt x="22" y="3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657" name="Freeform 1361"/>
            <p:cNvSpPr>
              <a:spLocks/>
            </p:cNvSpPr>
            <p:nvPr/>
          </p:nvSpPr>
          <p:spPr bwMode="auto">
            <a:xfrm>
              <a:off x="3442" y="3090"/>
              <a:ext cx="4" cy="5"/>
            </a:xfrm>
            <a:custGeom>
              <a:avLst/>
              <a:gdLst/>
              <a:ahLst/>
              <a:cxnLst>
                <a:cxn ang="0">
                  <a:pos x="39" y="13"/>
                </a:cxn>
                <a:cxn ang="0">
                  <a:pos x="39" y="12"/>
                </a:cxn>
                <a:cxn ang="0">
                  <a:pos x="41" y="22"/>
                </a:cxn>
                <a:cxn ang="0">
                  <a:pos x="41" y="30"/>
                </a:cxn>
                <a:cxn ang="0">
                  <a:pos x="38" y="37"/>
                </a:cxn>
                <a:cxn ang="0">
                  <a:pos x="35" y="43"/>
                </a:cxn>
                <a:cxn ang="0">
                  <a:pos x="28" y="51"/>
                </a:cxn>
                <a:cxn ang="0">
                  <a:pos x="20" y="58"/>
                </a:cxn>
                <a:cxn ang="0">
                  <a:pos x="11" y="62"/>
                </a:cxn>
                <a:cxn ang="0">
                  <a:pos x="0" y="68"/>
                </a:cxn>
                <a:cxn ang="0">
                  <a:pos x="10" y="99"/>
                </a:cxn>
                <a:cxn ang="0">
                  <a:pos x="25" y="94"/>
                </a:cxn>
                <a:cxn ang="0">
                  <a:pos x="38" y="85"/>
                </a:cxn>
                <a:cxn ang="0">
                  <a:pos x="51" y="76"/>
                </a:cxn>
                <a:cxn ang="0">
                  <a:pos x="62" y="64"/>
                </a:cxn>
                <a:cxn ang="0">
                  <a:pos x="69" y="52"/>
                </a:cxn>
                <a:cxn ang="0">
                  <a:pos x="74" y="36"/>
                </a:cxn>
                <a:cxn ang="0">
                  <a:pos x="74" y="18"/>
                </a:cxn>
                <a:cxn ang="0">
                  <a:pos x="70" y="1"/>
                </a:cxn>
                <a:cxn ang="0">
                  <a:pos x="70" y="0"/>
                </a:cxn>
                <a:cxn ang="0">
                  <a:pos x="39" y="13"/>
                </a:cxn>
              </a:cxnLst>
              <a:rect l="0" t="0" r="r" b="b"/>
              <a:pathLst>
                <a:path w="74" h="99">
                  <a:moveTo>
                    <a:pt x="39" y="13"/>
                  </a:moveTo>
                  <a:lnTo>
                    <a:pt x="39" y="12"/>
                  </a:lnTo>
                  <a:lnTo>
                    <a:pt x="41" y="22"/>
                  </a:lnTo>
                  <a:lnTo>
                    <a:pt x="41" y="30"/>
                  </a:lnTo>
                  <a:lnTo>
                    <a:pt x="38" y="37"/>
                  </a:lnTo>
                  <a:lnTo>
                    <a:pt x="35" y="43"/>
                  </a:lnTo>
                  <a:lnTo>
                    <a:pt x="28" y="51"/>
                  </a:lnTo>
                  <a:lnTo>
                    <a:pt x="20" y="58"/>
                  </a:lnTo>
                  <a:lnTo>
                    <a:pt x="11" y="62"/>
                  </a:lnTo>
                  <a:lnTo>
                    <a:pt x="0" y="68"/>
                  </a:lnTo>
                  <a:lnTo>
                    <a:pt x="10" y="99"/>
                  </a:lnTo>
                  <a:lnTo>
                    <a:pt x="25" y="94"/>
                  </a:lnTo>
                  <a:lnTo>
                    <a:pt x="38" y="85"/>
                  </a:lnTo>
                  <a:lnTo>
                    <a:pt x="51" y="76"/>
                  </a:lnTo>
                  <a:lnTo>
                    <a:pt x="62" y="64"/>
                  </a:lnTo>
                  <a:lnTo>
                    <a:pt x="69" y="52"/>
                  </a:lnTo>
                  <a:lnTo>
                    <a:pt x="74" y="36"/>
                  </a:lnTo>
                  <a:lnTo>
                    <a:pt x="74" y="18"/>
                  </a:lnTo>
                  <a:lnTo>
                    <a:pt x="70" y="1"/>
                  </a:lnTo>
                  <a:lnTo>
                    <a:pt x="70" y="0"/>
                  </a:lnTo>
                  <a:lnTo>
                    <a:pt x="39" y="13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658" name="Freeform 1362"/>
            <p:cNvSpPr>
              <a:spLocks/>
            </p:cNvSpPr>
            <p:nvPr/>
          </p:nvSpPr>
          <p:spPr bwMode="auto">
            <a:xfrm>
              <a:off x="3441" y="3088"/>
              <a:ext cx="5" cy="3"/>
            </a:xfrm>
            <a:custGeom>
              <a:avLst/>
              <a:gdLst/>
              <a:ahLst/>
              <a:cxnLst>
                <a:cxn ang="0">
                  <a:pos x="20" y="44"/>
                </a:cxn>
                <a:cxn ang="0">
                  <a:pos x="20" y="43"/>
                </a:cxn>
                <a:cxn ang="0">
                  <a:pos x="27" y="39"/>
                </a:cxn>
                <a:cxn ang="0">
                  <a:pos x="37" y="35"/>
                </a:cxn>
                <a:cxn ang="0">
                  <a:pos x="46" y="34"/>
                </a:cxn>
                <a:cxn ang="0">
                  <a:pos x="54" y="34"/>
                </a:cxn>
                <a:cxn ang="0">
                  <a:pos x="61" y="36"/>
                </a:cxn>
                <a:cxn ang="0">
                  <a:pos x="69" y="39"/>
                </a:cxn>
                <a:cxn ang="0">
                  <a:pos x="74" y="43"/>
                </a:cxn>
                <a:cxn ang="0">
                  <a:pos x="77" y="50"/>
                </a:cxn>
                <a:cxn ang="0">
                  <a:pos x="108" y="37"/>
                </a:cxn>
                <a:cxn ang="0">
                  <a:pos x="99" y="22"/>
                </a:cxn>
                <a:cxn ang="0">
                  <a:pos x="88" y="12"/>
                </a:cxn>
                <a:cxn ang="0">
                  <a:pos x="73" y="4"/>
                </a:cxn>
                <a:cxn ang="0">
                  <a:pos x="58" y="0"/>
                </a:cxn>
                <a:cxn ang="0">
                  <a:pos x="42" y="0"/>
                </a:cxn>
                <a:cxn ang="0">
                  <a:pos x="26" y="3"/>
                </a:cxn>
                <a:cxn ang="0">
                  <a:pos x="13" y="10"/>
                </a:cxn>
                <a:cxn ang="0">
                  <a:pos x="0" y="18"/>
                </a:cxn>
                <a:cxn ang="0">
                  <a:pos x="0" y="17"/>
                </a:cxn>
                <a:cxn ang="0">
                  <a:pos x="20" y="44"/>
                </a:cxn>
              </a:cxnLst>
              <a:rect l="0" t="0" r="r" b="b"/>
              <a:pathLst>
                <a:path w="108" h="50">
                  <a:moveTo>
                    <a:pt x="20" y="44"/>
                  </a:moveTo>
                  <a:lnTo>
                    <a:pt x="20" y="43"/>
                  </a:lnTo>
                  <a:lnTo>
                    <a:pt x="27" y="39"/>
                  </a:lnTo>
                  <a:lnTo>
                    <a:pt x="37" y="35"/>
                  </a:lnTo>
                  <a:lnTo>
                    <a:pt x="46" y="34"/>
                  </a:lnTo>
                  <a:lnTo>
                    <a:pt x="54" y="34"/>
                  </a:lnTo>
                  <a:lnTo>
                    <a:pt x="61" y="36"/>
                  </a:lnTo>
                  <a:lnTo>
                    <a:pt x="69" y="39"/>
                  </a:lnTo>
                  <a:lnTo>
                    <a:pt x="74" y="43"/>
                  </a:lnTo>
                  <a:lnTo>
                    <a:pt x="77" y="50"/>
                  </a:lnTo>
                  <a:lnTo>
                    <a:pt x="108" y="37"/>
                  </a:lnTo>
                  <a:lnTo>
                    <a:pt x="99" y="22"/>
                  </a:lnTo>
                  <a:lnTo>
                    <a:pt x="88" y="12"/>
                  </a:lnTo>
                  <a:lnTo>
                    <a:pt x="73" y="4"/>
                  </a:lnTo>
                  <a:lnTo>
                    <a:pt x="58" y="0"/>
                  </a:lnTo>
                  <a:lnTo>
                    <a:pt x="42" y="0"/>
                  </a:lnTo>
                  <a:lnTo>
                    <a:pt x="26" y="3"/>
                  </a:lnTo>
                  <a:lnTo>
                    <a:pt x="13" y="10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0" y="44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659" name="Freeform 1363"/>
            <p:cNvSpPr>
              <a:spLocks/>
            </p:cNvSpPr>
            <p:nvPr/>
          </p:nvSpPr>
          <p:spPr bwMode="auto">
            <a:xfrm>
              <a:off x="3438" y="3089"/>
              <a:ext cx="4" cy="7"/>
            </a:xfrm>
            <a:custGeom>
              <a:avLst/>
              <a:gdLst/>
              <a:ahLst/>
              <a:cxnLst>
                <a:cxn ang="0">
                  <a:pos x="36" y="114"/>
                </a:cxn>
                <a:cxn ang="0">
                  <a:pos x="36" y="114"/>
                </a:cxn>
                <a:cxn ang="0">
                  <a:pos x="34" y="107"/>
                </a:cxn>
                <a:cxn ang="0">
                  <a:pos x="33" y="96"/>
                </a:cxn>
                <a:cxn ang="0">
                  <a:pos x="35" y="83"/>
                </a:cxn>
                <a:cxn ang="0">
                  <a:pos x="38" y="72"/>
                </a:cxn>
                <a:cxn ang="0">
                  <a:pos x="44" y="59"/>
                </a:cxn>
                <a:cxn ang="0">
                  <a:pos x="52" y="46"/>
                </a:cxn>
                <a:cxn ang="0">
                  <a:pos x="60" y="36"/>
                </a:cxn>
                <a:cxn ang="0">
                  <a:pos x="69" y="27"/>
                </a:cxn>
                <a:cxn ang="0">
                  <a:pos x="49" y="0"/>
                </a:cxn>
                <a:cxn ang="0">
                  <a:pos x="36" y="13"/>
                </a:cxn>
                <a:cxn ang="0">
                  <a:pos x="25" y="27"/>
                </a:cxn>
                <a:cxn ang="0">
                  <a:pos x="15" y="42"/>
                </a:cxn>
                <a:cxn ang="0">
                  <a:pos x="7" y="59"/>
                </a:cxn>
                <a:cxn ang="0">
                  <a:pos x="2" y="77"/>
                </a:cxn>
                <a:cxn ang="0">
                  <a:pos x="0" y="94"/>
                </a:cxn>
                <a:cxn ang="0">
                  <a:pos x="1" y="113"/>
                </a:cxn>
                <a:cxn ang="0">
                  <a:pos x="7" y="131"/>
                </a:cxn>
                <a:cxn ang="0">
                  <a:pos x="7" y="131"/>
                </a:cxn>
                <a:cxn ang="0">
                  <a:pos x="36" y="114"/>
                </a:cxn>
              </a:cxnLst>
              <a:rect l="0" t="0" r="r" b="b"/>
              <a:pathLst>
                <a:path w="69" h="131">
                  <a:moveTo>
                    <a:pt x="36" y="114"/>
                  </a:moveTo>
                  <a:lnTo>
                    <a:pt x="36" y="114"/>
                  </a:lnTo>
                  <a:lnTo>
                    <a:pt x="34" y="107"/>
                  </a:lnTo>
                  <a:lnTo>
                    <a:pt x="33" y="96"/>
                  </a:lnTo>
                  <a:lnTo>
                    <a:pt x="35" y="83"/>
                  </a:lnTo>
                  <a:lnTo>
                    <a:pt x="38" y="72"/>
                  </a:lnTo>
                  <a:lnTo>
                    <a:pt x="44" y="59"/>
                  </a:lnTo>
                  <a:lnTo>
                    <a:pt x="52" y="46"/>
                  </a:lnTo>
                  <a:lnTo>
                    <a:pt x="60" y="36"/>
                  </a:lnTo>
                  <a:lnTo>
                    <a:pt x="69" y="27"/>
                  </a:lnTo>
                  <a:lnTo>
                    <a:pt x="49" y="0"/>
                  </a:lnTo>
                  <a:lnTo>
                    <a:pt x="36" y="13"/>
                  </a:lnTo>
                  <a:lnTo>
                    <a:pt x="25" y="27"/>
                  </a:lnTo>
                  <a:lnTo>
                    <a:pt x="15" y="42"/>
                  </a:lnTo>
                  <a:lnTo>
                    <a:pt x="7" y="59"/>
                  </a:lnTo>
                  <a:lnTo>
                    <a:pt x="2" y="77"/>
                  </a:lnTo>
                  <a:lnTo>
                    <a:pt x="0" y="94"/>
                  </a:lnTo>
                  <a:lnTo>
                    <a:pt x="1" y="113"/>
                  </a:lnTo>
                  <a:lnTo>
                    <a:pt x="7" y="131"/>
                  </a:lnTo>
                  <a:lnTo>
                    <a:pt x="7" y="131"/>
                  </a:lnTo>
                  <a:lnTo>
                    <a:pt x="36" y="114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660" name="Freeform 1364"/>
            <p:cNvSpPr>
              <a:spLocks/>
            </p:cNvSpPr>
            <p:nvPr/>
          </p:nvSpPr>
          <p:spPr bwMode="auto">
            <a:xfrm>
              <a:off x="3439" y="3095"/>
              <a:ext cx="5" cy="4"/>
            </a:xfrm>
            <a:custGeom>
              <a:avLst/>
              <a:gdLst/>
              <a:ahLst/>
              <a:cxnLst>
                <a:cxn ang="0">
                  <a:pos x="107" y="41"/>
                </a:cxn>
                <a:cxn ang="0">
                  <a:pos x="107" y="41"/>
                </a:cxn>
                <a:cxn ang="0">
                  <a:pos x="96" y="43"/>
                </a:cxn>
                <a:cxn ang="0">
                  <a:pos x="85" y="43"/>
                </a:cxn>
                <a:cxn ang="0">
                  <a:pos x="75" y="41"/>
                </a:cxn>
                <a:cxn ang="0">
                  <a:pos x="63" y="37"/>
                </a:cxn>
                <a:cxn ang="0">
                  <a:pos x="54" y="29"/>
                </a:cxn>
                <a:cxn ang="0">
                  <a:pos x="44" y="22"/>
                </a:cxn>
                <a:cxn ang="0">
                  <a:pos x="36" y="13"/>
                </a:cxn>
                <a:cxn ang="0">
                  <a:pos x="29" y="0"/>
                </a:cxn>
                <a:cxn ang="0">
                  <a:pos x="0" y="17"/>
                </a:cxn>
                <a:cxn ang="0">
                  <a:pos x="9" y="32"/>
                </a:cxn>
                <a:cxn ang="0">
                  <a:pos x="21" y="45"/>
                </a:cxn>
                <a:cxn ang="0">
                  <a:pos x="34" y="57"/>
                </a:cxn>
                <a:cxn ang="0">
                  <a:pos x="49" y="66"/>
                </a:cxn>
                <a:cxn ang="0">
                  <a:pos x="64" y="73"/>
                </a:cxn>
                <a:cxn ang="0">
                  <a:pos x="81" y="77"/>
                </a:cxn>
                <a:cxn ang="0">
                  <a:pos x="98" y="77"/>
                </a:cxn>
                <a:cxn ang="0">
                  <a:pos x="117" y="73"/>
                </a:cxn>
                <a:cxn ang="0">
                  <a:pos x="117" y="73"/>
                </a:cxn>
                <a:cxn ang="0">
                  <a:pos x="107" y="41"/>
                </a:cxn>
              </a:cxnLst>
              <a:rect l="0" t="0" r="r" b="b"/>
              <a:pathLst>
                <a:path w="117" h="77">
                  <a:moveTo>
                    <a:pt x="107" y="41"/>
                  </a:moveTo>
                  <a:lnTo>
                    <a:pt x="107" y="41"/>
                  </a:lnTo>
                  <a:lnTo>
                    <a:pt x="96" y="43"/>
                  </a:lnTo>
                  <a:lnTo>
                    <a:pt x="85" y="43"/>
                  </a:lnTo>
                  <a:lnTo>
                    <a:pt x="75" y="41"/>
                  </a:lnTo>
                  <a:lnTo>
                    <a:pt x="63" y="37"/>
                  </a:lnTo>
                  <a:lnTo>
                    <a:pt x="54" y="29"/>
                  </a:lnTo>
                  <a:lnTo>
                    <a:pt x="44" y="22"/>
                  </a:lnTo>
                  <a:lnTo>
                    <a:pt x="36" y="13"/>
                  </a:lnTo>
                  <a:lnTo>
                    <a:pt x="29" y="0"/>
                  </a:lnTo>
                  <a:lnTo>
                    <a:pt x="0" y="17"/>
                  </a:lnTo>
                  <a:lnTo>
                    <a:pt x="9" y="32"/>
                  </a:lnTo>
                  <a:lnTo>
                    <a:pt x="21" y="45"/>
                  </a:lnTo>
                  <a:lnTo>
                    <a:pt x="34" y="57"/>
                  </a:lnTo>
                  <a:lnTo>
                    <a:pt x="49" y="66"/>
                  </a:lnTo>
                  <a:lnTo>
                    <a:pt x="64" y="73"/>
                  </a:lnTo>
                  <a:lnTo>
                    <a:pt x="81" y="77"/>
                  </a:lnTo>
                  <a:lnTo>
                    <a:pt x="98" y="77"/>
                  </a:lnTo>
                  <a:lnTo>
                    <a:pt x="117" y="73"/>
                  </a:lnTo>
                  <a:lnTo>
                    <a:pt x="117" y="73"/>
                  </a:lnTo>
                  <a:lnTo>
                    <a:pt x="107" y="41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661" name="Freeform 1365"/>
            <p:cNvSpPr>
              <a:spLocks/>
            </p:cNvSpPr>
            <p:nvPr/>
          </p:nvSpPr>
          <p:spPr bwMode="auto">
            <a:xfrm>
              <a:off x="3444" y="3094"/>
              <a:ext cx="3" cy="5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47" y="8"/>
                </a:cxn>
                <a:cxn ang="0">
                  <a:pos x="44" y="18"/>
                </a:cxn>
                <a:cxn ang="0">
                  <a:pos x="41" y="26"/>
                </a:cxn>
                <a:cxn ang="0">
                  <a:pos x="36" y="34"/>
                </a:cxn>
                <a:cxn ang="0">
                  <a:pos x="31" y="40"/>
                </a:cxn>
                <a:cxn ang="0">
                  <a:pos x="22" y="47"/>
                </a:cxn>
                <a:cxn ang="0">
                  <a:pos x="12" y="54"/>
                </a:cxn>
                <a:cxn ang="0">
                  <a:pos x="0" y="58"/>
                </a:cxn>
                <a:cxn ang="0">
                  <a:pos x="10" y="90"/>
                </a:cxn>
                <a:cxn ang="0">
                  <a:pos x="27" y="83"/>
                </a:cxn>
                <a:cxn ang="0">
                  <a:pos x="40" y="75"/>
                </a:cxn>
                <a:cxn ang="0">
                  <a:pos x="51" y="65"/>
                </a:cxn>
                <a:cxn ang="0">
                  <a:pos x="62" y="55"/>
                </a:cxn>
                <a:cxn ang="0">
                  <a:pos x="70" y="41"/>
                </a:cxn>
                <a:cxn ang="0">
                  <a:pos x="75" y="28"/>
                </a:cxn>
                <a:cxn ang="0">
                  <a:pos x="78" y="17"/>
                </a:cxn>
                <a:cxn ang="0">
                  <a:pos x="81" y="4"/>
                </a:cxn>
                <a:cxn ang="0">
                  <a:pos x="48" y="0"/>
                </a:cxn>
              </a:cxnLst>
              <a:rect l="0" t="0" r="r" b="b"/>
              <a:pathLst>
                <a:path w="81" h="90">
                  <a:moveTo>
                    <a:pt x="48" y="0"/>
                  </a:moveTo>
                  <a:lnTo>
                    <a:pt x="47" y="8"/>
                  </a:lnTo>
                  <a:lnTo>
                    <a:pt x="44" y="18"/>
                  </a:lnTo>
                  <a:lnTo>
                    <a:pt x="41" y="26"/>
                  </a:lnTo>
                  <a:lnTo>
                    <a:pt x="36" y="34"/>
                  </a:lnTo>
                  <a:lnTo>
                    <a:pt x="31" y="40"/>
                  </a:lnTo>
                  <a:lnTo>
                    <a:pt x="22" y="47"/>
                  </a:lnTo>
                  <a:lnTo>
                    <a:pt x="12" y="54"/>
                  </a:lnTo>
                  <a:lnTo>
                    <a:pt x="0" y="58"/>
                  </a:lnTo>
                  <a:lnTo>
                    <a:pt x="10" y="90"/>
                  </a:lnTo>
                  <a:lnTo>
                    <a:pt x="27" y="83"/>
                  </a:lnTo>
                  <a:lnTo>
                    <a:pt x="40" y="75"/>
                  </a:lnTo>
                  <a:lnTo>
                    <a:pt x="51" y="65"/>
                  </a:lnTo>
                  <a:lnTo>
                    <a:pt x="62" y="55"/>
                  </a:lnTo>
                  <a:lnTo>
                    <a:pt x="70" y="41"/>
                  </a:lnTo>
                  <a:lnTo>
                    <a:pt x="75" y="28"/>
                  </a:lnTo>
                  <a:lnTo>
                    <a:pt x="78" y="17"/>
                  </a:lnTo>
                  <a:lnTo>
                    <a:pt x="81" y="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662" name="Freeform 1366"/>
            <p:cNvSpPr>
              <a:spLocks/>
            </p:cNvSpPr>
            <p:nvPr/>
          </p:nvSpPr>
          <p:spPr bwMode="auto">
            <a:xfrm>
              <a:off x="3443" y="3097"/>
              <a:ext cx="2" cy="1"/>
            </a:xfrm>
            <a:custGeom>
              <a:avLst/>
              <a:gdLst/>
              <a:ahLst/>
              <a:cxnLst>
                <a:cxn ang="0">
                  <a:pos x="33" y="19"/>
                </a:cxn>
                <a:cxn ang="0">
                  <a:pos x="32" y="12"/>
                </a:cxn>
                <a:cxn ang="0">
                  <a:pos x="28" y="6"/>
                </a:cxn>
                <a:cxn ang="0">
                  <a:pos x="23" y="2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6" y="3"/>
                </a:cxn>
                <a:cxn ang="0">
                  <a:pos x="2" y="7"/>
                </a:cxn>
                <a:cxn ang="0">
                  <a:pos x="0" y="15"/>
                </a:cxn>
                <a:cxn ang="0">
                  <a:pos x="33" y="19"/>
                </a:cxn>
              </a:cxnLst>
              <a:rect l="0" t="0" r="r" b="b"/>
              <a:pathLst>
                <a:path w="33" h="19">
                  <a:moveTo>
                    <a:pt x="33" y="19"/>
                  </a:moveTo>
                  <a:lnTo>
                    <a:pt x="32" y="12"/>
                  </a:lnTo>
                  <a:lnTo>
                    <a:pt x="28" y="6"/>
                  </a:lnTo>
                  <a:lnTo>
                    <a:pt x="23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3"/>
                  </a:lnTo>
                  <a:lnTo>
                    <a:pt x="2" y="7"/>
                  </a:lnTo>
                  <a:lnTo>
                    <a:pt x="0" y="15"/>
                  </a:lnTo>
                  <a:lnTo>
                    <a:pt x="33" y="19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663" name="Freeform 1367"/>
            <p:cNvSpPr>
              <a:spLocks/>
            </p:cNvSpPr>
            <p:nvPr/>
          </p:nvSpPr>
          <p:spPr bwMode="auto">
            <a:xfrm>
              <a:off x="3398" y="3240"/>
              <a:ext cx="1" cy="1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6" y="27"/>
                </a:cxn>
                <a:cxn ang="0">
                  <a:pos x="11" y="26"/>
                </a:cxn>
                <a:cxn ang="0">
                  <a:pos x="16" y="24"/>
                </a:cxn>
                <a:cxn ang="0">
                  <a:pos x="19" y="20"/>
                </a:cxn>
                <a:cxn ang="0">
                  <a:pos x="21" y="15"/>
                </a:cxn>
                <a:cxn ang="0">
                  <a:pos x="21" y="9"/>
                </a:cxn>
                <a:cxn ang="0">
                  <a:pos x="19" y="4"/>
                </a:cxn>
                <a:cxn ang="0">
                  <a:pos x="14" y="0"/>
                </a:cxn>
                <a:cxn ang="0">
                  <a:pos x="0" y="25"/>
                </a:cxn>
              </a:cxnLst>
              <a:rect l="0" t="0" r="r" b="b"/>
              <a:pathLst>
                <a:path w="21" h="27">
                  <a:moveTo>
                    <a:pt x="0" y="25"/>
                  </a:moveTo>
                  <a:lnTo>
                    <a:pt x="6" y="27"/>
                  </a:lnTo>
                  <a:lnTo>
                    <a:pt x="11" y="26"/>
                  </a:lnTo>
                  <a:lnTo>
                    <a:pt x="16" y="24"/>
                  </a:lnTo>
                  <a:lnTo>
                    <a:pt x="19" y="20"/>
                  </a:lnTo>
                  <a:lnTo>
                    <a:pt x="21" y="15"/>
                  </a:lnTo>
                  <a:lnTo>
                    <a:pt x="21" y="9"/>
                  </a:lnTo>
                  <a:lnTo>
                    <a:pt x="19" y="4"/>
                  </a:lnTo>
                  <a:lnTo>
                    <a:pt x="14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664" name="Freeform 1368"/>
            <p:cNvSpPr>
              <a:spLocks/>
            </p:cNvSpPr>
            <p:nvPr/>
          </p:nvSpPr>
          <p:spPr bwMode="auto">
            <a:xfrm>
              <a:off x="3389" y="3221"/>
              <a:ext cx="10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" y="29"/>
                </a:cxn>
                <a:cxn ang="0">
                  <a:pos x="3" y="56"/>
                </a:cxn>
                <a:cxn ang="0">
                  <a:pos x="8" y="84"/>
                </a:cxn>
                <a:cxn ang="0">
                  <a:pos x="15" y="110"/>
                </a:cxn>
                <a:cxn ang="0">
                  <a:pos x="22" y="135"/>
                </a:cxn>
                <a:cxn ang="0">
                  <a:pos x="31" y="162"/>
                </a:cxn>
                <a:cxn ang="0">
                  <a:pos x="41" y="187"/>
                </a:cxn>
                <a:cxn ang="0">
                  <a:pos x="55" y="211"/>
                </a:cxn>
                <a:cxn ang="0">
                  <a:pos x="68" y="235"/>
                </a:cxn>
                <a:cxn ang="0">
                  <a:pos x="84" y="258"/>
                </a:cxn>
                <a:cxn ang="0">
                  <a:pos x="102" y="278"/>
                </a:cxn>
                <a:cxn ang="0">
                  <a:pos x="119" y="298"/>
                </a:cxn>
                <a:cxn ang="0">
                  <a:pos x="138" y="317"/>
                </a:cxn>
                <a:cxn ang="0">
                  <a:pos x="159" y="335"/>
                </a:cxn>
                <a:cxn ang="0">
                  <a:pos x="180" y="352"/>
                </a:cxn>
                <a:cxn ang="0">
                  <a:pos x="204" y="365"/>
                </a:cxn>
                <a:cxn ang="0">
                  <a:pos x="218" y="340"/>
                </a:cxn>
                <a:cxn ang="0">
                  <a:pos x="196" y="326"/>
                </a:cxn>
                <a:cxn ang="0">
                  <a:pos x="177" y="311"/>
                </a:cxn>
                <a:cxn ang="0">
                  <a:pos x="157" y="296"/>
                </a:cxn>
                <a:cxn ang="0">
                  <a:pos x="139" y="277"/>
                </a:cxn>
                <a:cxn ang="0">
                  <a:pos x="122" y="259"/>
                </a:cxn>
                <a:cxn ang="0">
                  <a:pos x="107" y="239"/>
                </a:cxn>
                <a:cxn ang="0">
                  <a:pos x="92" y="218"/>
                </a:cxn>
                <a:cxn ang="0">
                  <a:pos x="79" y="197"/>
                </a:cxn>
                <a:cxn ang="0">
                  <a:pos x="68" y="174"/>
                </a:cxn>
                <a:cxn ang="0">
                  <a:pos x="58" y="151"/>
                </a:cxn>
                <a:cxn ang="0">
                  <a:pos x="49" y="127"/>
                </a:cxn>
                <a:cxn ang="0">
                  <a:pos x="41" y="102"/>
                </a:cxn>
                <a:cxn ang="0">
                  <a:pos x="36" y="77"/>
                </a:cxn>
                <a:cxn ang="0">
                  <a:pos x="31" y="52"/>
                </a:cxn>
                <a:cxn ang="0">
                  <a:pos x="29" y="27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0" y="0"/>
                </a:cxn>
              </a:cxnLst>
              <a:rect l="0" t="0" r="r" b="b"/>
              <a:pathLst>
                <a:path w="218" h="365">
                  <a:moveTo>
                    <a:pt x="0" y="0"/>
                  </a:moveTo>
                  <a:lnTo>
                    <a:pt x="0" y="0"/>
                  </a:lnTo>
                  <a:lnTo>
                    <a:pt x="1" y="29"/>
                  </a:lnTo>
                  <a:lnTo>
                    <a:pt x="3" y="56"/>
                  </a:lnTo>
                  <a:lnTo>
                    <a:pt x="8" y="84"/>
                  </a:lnTo>
                  <a:lnTo>
                    <a:pt x="15" y="110"/>
                  </a:lnTo>
                  <a:lnTo>
                    <a:pt x="22" y="135"/>
                  </a:lnTo>
                  <a:lnTo>
                    <a:pt x="31" y="162"/>
                  </a:lnTo>
                  <a:lnTo>
                    <a:pt x="41" y="187"/>
                  </a:lnTo>
                  <a:lnTo>
                    <a:pt x="55" y="211"/>
                  </a:lnTo>
                  <a:lnTo>
                    <a:pt x="68" y="235"/>
                  </a:lnTo>
                  <a:lnTo>
                    <a:pt x="84" y="258"/>
                  </a:lnTo>
                  <a:lnTo>
                    <a:pt x="102" y="278"/>
                  </a:lnTo>
                  <a:lnTo>
                    <a:pt x="119" y="298"/>
                  </a:lnTo>
                  <a:lnTo>
                    <a:pt x="138" y="317"/>
                  </a:lnTo>
                  <a:lnTo>
                    <a:pt x="159" y="335"/>
                  </a:lnTo>
                  <a:lnTo>
                    <a:pt x="180" y="352"/>
                  </a:lnTo>
                  <a:lnTo>
                    <a:pt x="204" y="365"/>
                  </a:lnTo>
                  <a:lnTo>
                    <a:pt x="218" y="340"/>
                  </a:lnTo>
                  <a:lnTo>
                    <a:pt x="196" y="326"/>
                  </a:lnTo>
                  <a:lnTo>
                    <a:pt x="177" y="311"/>
                  </a:lnTo>
                  <a:lnTo>
                    <a:pt x="157" y="296"/>
                  </a:lnTo>
                  <a:lnTo>
                    <a:pt x="139" y="277"/>
                  </a:lnTo>
                  <a:lnTo>
                    <a:pt x="122" y="259"/>
                  </a:lnTo>
                  <a:lnTo>
                    <a:pt x="107" y="239"/>
                  </a:lnTo>
                  <a:lnTo>
                    <a:pt x="92" y="218"/>
                  </a:lnTo>
                  <a:lnTo>
                    <a:pt x="79" y="197"/>
                  </a:lnTo>
                  <a:lnTo>
                    <a:pt x="68" y="174"/>
                  </a:lnTo>
                  <a:lnTo>
                    <a:pt x="58" y="151"/>
                  </a:lnTo>
                  <a:lnTo>
                    <a:pt x="49" y="127"/>
                  </a:lnTo>
                  <a:lnTo>
                    <a:pt x="41" y="102"/>
                  </a:lnTo>
                  <a:lnTo>
                    <a:pt x="36" y="77"/>
                  </a:lnTo>
                  <a:lnTo>
                    <a:pt x="31" y="52"/>
                  </a:lnTo>
                  <a:lnTo>
                    <a:pt x="29" y="27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665" name="Freeform 1369"/>
            <p:cNvSpPr>
              <a:spLocks/>
            </p:cNvSpPr>
            <p:nvPr/>
          </p:nvSpPr>
          <p:spPr bwMode="auto">
            <a:xfrm>
              <a:off x="3389" y="3216"/>
              <a:ext cx="2" cy="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7" y="10"/>
                </a:cxn>
                <a:cxn ang="0">
                  <a:pos x="5" y="23"/>
                </a:cxn>
                <a:cxn ang="0">
                  <a:pos x="4" y="33"/>
                </a:cxn>
                <a:cxn ang="0">
                  <a:pos x="2" y="45"/>
                </a:cxn>
                <a:cxn ang="0">
                  <a:pos x="1" y="58"/>
                </a:cxn>
                <a:cxn ang="0">
                  <a:pos x="1" y="69"/>
                </a:cxn>
                <a:cxn ang="0">
                  <a:pos x="0" y="80"/>
                </a:cxn>
                <a:cxn ang="0">
                  <a:pos x="0" y="92"/>
                </a:cxn>
                <a:cxn ang="0">
                  <a:pos x="28" y="92"/>
                </a:cxn>
                <a:cxn ang="0">
                  <a:pos x="28" y="82"/>
                </a:cxn>
                <a:cxn ang="0">
                  <a:pos x="29" y="71"/>
                </a:cxn>
                <a:cxn ang="0">
                  <a:pos x="29" y="60"/>
                </a:cxn>
                <a:cxn ang="0">
                  <a:pos x="30" y="49"/>
                </a:cxn>
                <a:cxn ang="0">
                  <a:pos x="32" y="38"/>
                </a:cxn>
                <a:cxn ang="0">
                  <a:pos x="33" y="27"/>
                </a:cxn>
                <a:cxn ang="0">
                  <a:pos x="35" y="17"/>
                </a:cxn>
                <a:cxn ang="0">
                  <a:pos x="37" y="6"/>
                </a:cxn>
                <a:cxn ang="0">
                  <a:pos x="9" y="0"/>
                </a:cxn>
              </a:cxnLst>
              <a:rect l="0" t="0" r="r" b="b"/>
              <a:pathLst>
                <a:path w="37" h="92">
                  <a:moveTo>
                    <a:pt x="9" y="0"/>
                  </a:moveTo>
                  <a:lnTo>
                    <a:pt x="7" y="10"/>
                  </a:lnTo>
                  <a:lnTo>
                    <a:pt x="5" y="23"/>
                  </a:lnTo>
                  <a:lnTo>
                    <a:pt x="4" y="33"/>
                  </a:lnTo>
                  <a:lnTo>
                    <a:pt x="2" y="45"/>
                  </a:lnTo>
                  <a:lnTo>
                    <a:pt x="1" y="58"/>
                  </a:lnTo>
                  <a:lnTo>
                    <a:pt x="1" y="69"/>
                  </a:lnTo>
                  <a:lnTo>
                    <a:pt x="0" y="80"/>
                  </a:lnTo>
                  <a:lnTo>
                    <a:pt x="0" y="92"/>
                  </a:lnTo>
                  <a:lnTo>
                    <a:pt x="28" y="92"/>
                  </a:lnTo>
                  <a:lnTo>
                    <a:pt x="28" y="82"/>
                  </a:lnTo>
                  <a:lnTo>
                    <a:pt x="29" y="71"/>
                  </a:lnTo>
                  <a:lnTo>
                    <a:pt x="29" y="60"/>
                  </a:lnTo>
                  <a:lnTo>
                    <a:pt x="30" y="49"/>
                  </a:lnTo>
                  <a:lnTo>
                    <a:pt x="32" y="38"/>
                  </a:lnTo>
                  <a:lnTo>
                    <a:pt x="33" y="27"/>
                  </a:lnTo>
                  <a:lnTo>
                    <a:pt x="35" y="17"/>
                  </a:lnTo>
                  <a:lnTo>
                    <a:pt x="37" y="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666" name="Freeform 1370"/>
            <p:cNvSpPr>
              <a:spLocks/>
            </p:cNvSpPr>
            <p:nvPr/>
          </p:nvSpPr>
          <p:spPr bwMode="auto">
            <a:xfrm>
              <a:off x="3389" y="3220"/>
              <a:ext cx="1" cy="1"/>
            </a:xfrm>
            <a:custGeom>
              <a:avLst/>
              <a:gdLst/>
              <a:ahLst/>
              <a:cxnLst>
                <a:cxn ang="0">
                  <a:pos x="28" y="18"/>
                </a:cxn>
                <a:cxn ang="0">
                  <a:pos x="28" y="11"/>
                </a:cxn>
                <a:cxn ang="0">
                  <a:pos x="26" y="6"/>
                </a:cxn>
                <a:cxn ang="0">
                  <a:pos x="22" y="2"/>
                </a:cxn>
                <a:cxn ang="0">
                  <a:pos x="17" y="0"/>
                </a:cxn>
                <a:cxn ang="0">
                  <a:pos x="12" y="0"/>
                </a:cxn>
                <a:cxn ang="0">
                  <a:pos x="7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28" y="18"/>
                </a:cxn>
              </a:cxnLst>
              <a:rect l="0" t="0" r="r" b="b"/>
              <a:pathLst>
                <a:path w="28" h="18">
                  <a:moveTo>
                    <a:pt x="28" y="18"/>
                  </a:moveTo>
                  <a:lnTo>
                    <a:pt x="28" y="11"/>
                  </a:lnTo>
                  <a:lnTo>
                    <a:pt x="26" y="6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28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667" name="Freeform 1371"/>
            <p:cNvSpPr>
              <a:spLocks/>
            </p:cNvSpPr>
            <p:nvPr/>
          </p:nvSpPr>
          <p:spPr bwMode="auto">
            <a:xfrm>
              <a:off x="3397" y="3233"/>
              <a:ext cx="1" cy="2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6" y="27"/>
                </a:cxn>
                <a:cxn ang="0">
                  <a:pos x="11" y="26"/>
                </a:cxn>
                <a:cxn ang="0">
                  <a:pos x="16" y="24"/>
                </a:cxn>
                <a:cxn ang="0">
                  <a:pos x="19" y="20"/>
                </a:cxn>
                <a:cxn ang="0">
                  <a:pos x="21" y="14"/>
                </a:cxn>
                <a:cxn ang="0">
                  <a:pos x="21" y="9"/>
                </a:cxn>
                <a:cxn ang="0">
                  <a:pos x="19" y="4"/>
                </a:cxn>
                <a:cxn ang="0">
                  <a:pos x="14" y="0"/>
                </a:cxn>
                <a:cxn ang="0">
                  <a:pos x="0" y="25"/>
                </a:cxn>
              </a:cxnLst>
              <a:rect l="0" t="0" r="r" b="b"/>
              <a:pathLst>
                <a:path w="21" h="27">
                  <a:moveTo>
                    <a:pt x="0" y="25"/>
                  </a:moveTo>
                  <a:lnTo>
                    <a:pt x="6" y="27"/>
                  </a:lnTo>
                  <a:lnTo>
                    <a:pt x="11" y="26"/>
                  </a:lnTo>
                  <a:lnTo>
                    <a:pt x="16" y="24"/>
                  </a:lnTo>
                  <a:lnTo>
                    <a:pt x="19" y="20"/>
                  </a:lnTo>
                  <a:lnTo>
                    <a:pt x="21" y="14"/>
                  </a:lnTo>
                  <a:lnTo>
                    <a:pt x="21" y="9"/>
                  </a:lnTo>
                  <a:lnTo>
                    <a:pt x="19" y="4"/>
                  </a:lnTo>
                  <a:lnTo>
                    <a:pt x="14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668" name="Freeform 1372"/>
            <p:cNvSpPr>
              <a:spLocks/>
            </p:cNvSpPr>
            <p:nvPr/>
          </p:nvSpPr>
          <p:spPr bwMode="auto">
            <a:xfrm>
              <a:off x="3393" y="3224"/>
              <a:ext cx="5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2" y="27"/>
                </a:cxn>
                <a:cxn ang="0">
                  <a:pos x="4" y="40"/>
                </a:cxn>
                <a:cxn ang="0">
                  <a:pos x="7" y="53"/>
                </a:cxn>
                <a:cxn ang="0">
                  <a:pos x="11" y="68"/>
                </a:cxn>
                <a:cxn ang="0">
                  <a:pos x="15" y="80"/>
                </a:cxn>
                <a:cxn ang="0">
                  <a:pos x="21" y="92"/>
                </a:cxn>
                <a:cxn ang="0">
                  <a:pos x="28" y="104"/>
                </a:cxn>
                <a:cxn ang="0">
                  <a:pos x="34" y="116"/>
                </a:cxn>
                <a:cxn ang="0">
                  <a:pos x="42" y="126"/>
                </a:cxn>
                <a:cxn ang="0">
                  <a:pos x="50" y="138"/>
                </a:cxn>
                <a:cxn ang="0">
                  <a:pos x="59" y="147"/>
                </a:cxn>
                <a:cxn ang="0">
                  <a:pos x="68" y="157"/>
                </a:cxn>
                <a:cxn ang="0">
                  <a:pos x="80" y="165"/>
                </a:cxn>
                <a:cxn ang="0">
                  <a:pos x="90" y="173"/>
                </a:cxn>
                <a:cxn ang="0">
                  <a:pos x="101" y="181"/>
                </a:cxn>
                <a:cxn ang="0">
                  <a:pos x="115" y="156"/>
                </a:cxn>
                <a:cxn ang="0">
                  <a:pos x="106" y="149"/>
                </a:cxn>
                <a:cxn ang="0">
                  <a:pos x="96" y="142"/>
                </a:cxn>
                <a:cxn ang="0">
                  <a:pos x="87" y="136"/>
                </a:cxn>
                <a:cxn ang="0">
                  <a:pos x="80" y="126"/>
                </a:cxn>
                <a:cxn ang="0">
                  <a:pos x="70" y="119"/>
                </a:cxn>
                <a:cxn ang="0">
                  <a:pos x="64" y="109"/>
                </a:cxn>
                <a:cxn ang="0">
                  <a:pos x="58" y="101"/>
                </a:cxn>
                <a:cxn ang="0">
                  <a:pos x="52" y="89"/>
                </a:cxn>
                <a:cxn ang="0">
                  <a:pos x="46" y="80"/>
                </a:cxn>
                <a:cxn ang="0">
                  <a:pos x="42" y="69"/>
                </a:cxn>
                <a:cxn ang="0">
                  <a:pos x="38" y="58"/>
                </a:cxn>
                <a:cxn ang="0">
                  <a:pos x="34" y="47"/>
                </a:cxn>
                <a:cxn ang="0">
                  <a:pos x="33" y="35"/>
                </a:cxn>
                <a:cxn ang="0">
                  <a:pos x="31" y="23"/>
                </a:cxn>
                <a:cxn ang="0">
                  <a:pos x="29" y="11"/>
                </a:cxn>
                <a:cxn ang="0">
                  <a:pos x="29" y="0"/>
                </a:cxn>
                <a:cxn ang="0">
                  <a:pos x="29" y="0"/>
                </a:cxn>
                <a:cxn ang="0">
                  <a:pos x="0" y="0"/>
                </a:cxn>
              </a:cxnLst>
              <a:rect l="0" t="0" r="r" b="b"/>
              <a:pathLst>
                <a:path w="115" h="181">
                  <a:moveTo>
                    <a:pt x="0" y="0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2" y="27"/>
                  </a:lnTo>
                  <a:lnTo>
                    <a:pt x="4" y="40"/>
                  </a:lnTo>
                  <a:lnTo>
                    <a:pt x="7" y="53"/>
                  </a:lnTo>
                  <a:lnTo>
                    <a:pt x="11" y="68"/>
                  </a:lnTo>
                  <a:lnTo>
                    <a:pt x="15" y="80"/>
                  </a:lnTo>
                  <a:lnTo>
                    <a:pt x="21" y="92"/>
                  </a:lnTo>
                  <a:lnTo>
                    <a:pt x="28" y="104"/>
                  </a:lnTo>
                  <a:lnTo>
                    <a:pt x="34" y="116"/>
                  </a:lnTo>
                  <a:lnTo>
                    <a:pt x="42" y="126"/>
                  </a:lnTo>
                  <a:lnTo>
                    <a:pt x="50" y="138"/>
                  </a:lnTo>
                  <a:lnTo>
                    <a:pt x="59" y="147"/>
                  </a:lnTo>
                  <a:lnTo>
                    <a:pt x="68" y="157"/>
                  </a:lnTo>
                  <a:lnTo>
                    <a:pt x="80" y="165"/>
                  </a:lnTo>
                  <a:lnTo>
                    <a:pt x="90" y="173"/>
                  </a:lnTo>
                  <a:lnTo>
                    <a:pt x="101" y="181"/>
                  </a:lnTo>
                  <a:lnTo>
                    <a:pt x="115" y="156"/>
                  </a:lnTo>
                  <a:lnTo>
                    <a:pt x="106" y="149"/>
                  </a:lnTo>
                  <a:lnTo>
                    <a:pt x="96" y="142"/>
                  </a:lnTo>
                  <a:lnTo>
                    <a:pt x="87" y="136"/>
                  </a:lnTo>
                  <a:lnTo>
                    <a:pt x="80" y="126"/>
                  </a:lnTo>
                  <a:lnTo>
                    <a:pt x="70" y="119"/>
                  </a:lnTo>
                  <a:lnTo>
                    <a:pt x="64" y="109"/>
                  </a:lnTo>
                  <a:lnTo>
                    <a:pt x="58" y="101"/>
                  </a:lnTo>
                  <a:lnTo>
                    <a:pt x="52" y="89"/>
                  </a:lnTo>
                  <a:lnTo>
                    <a:pt x="46" y="80"/>
                  </a:lnTo>
                  <a:lnTo>
                    <a:pt x="42" y="69"/>
                  </a:lnTo>
                  <a:lnTo>
                    <a:pt x="38" y="58"/>
                  </a:lnTo>
                  <a:lnTo>
                    <a:pt x="34" y="47"/>
                  </a:lnTo>
                  <a:lnTo>
                    <a:pt x="33" y="35"/>
                  </a:lnTo>
                  <a:lnTo>
                    <a:pt x="31" y="23"/>
                  </a:lnTo>
                  <a:lnTo>
                    <a:pt x="29" y="11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669" name="Freeform 1373"/>
            <p:cNvSpPr>
              <a:spLocks/>
            </p:cNvSpPr>
            <p:nvPr/>
          </p:nvSpPr>
          <p:spPr bwMode="auto">
            <a:xfrm>
              <a:off x="3393" y="3222"/>
              <a:ext cx="1" cy="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" y="6"/>
                </a:cxn>
                <a:cxn ang="0">
                  <a:pos x="2" y="11"/>
                </a:cxn>
                <a:cxn ang="0">
                  <a:pos x="1" y="18"/>
                </a:cxn>
                <a:cxn ang="0">
                  <a:pos x="1" y="23"/>
                </a:cxn>
                <a:cxn ang="0">
                  <a:pos x="0" y="30"/>
                </a:cxn>
                <a:cxn ang="0">
                  <a:pos x="0" y="36"/>
                </a:cxn>
                <a:cxn ang="0">
                  <a:pos x="0" y="41"/>
                </a:cxn>
                <a:cxn ang="0">
                  <a:pos x="0" y="47"/>
                </a:cxn>
                <a:cxn ang="0">
                  <a:pos x="29" y="47"/>
                </a:cxn>
                <a:cxn ang="0">
                  <a:pos x="29" y="41"/>
                </a:cxn>
                <a:cxn ang="0">
                  <a:pos x="29" y="36"/>
                </a:cxn>
                <a:cxn ang="0">
                  <a:pos x="29" y="32"/>
                </a:cxn>
                <a:cxn ang="0">
                  <a:pos x="30" y="26"/>
                </a:cxn>
                <a:cxn ang="0">
                  <a:pos x="30" y="20"/>
                </a:cxn>
                <a:cxn ang="0">
                  <a:pos x="31" y="17"/>
                </a:cxn>
                <a:cxn ang="0">
                  <a:pos x="32" y="12"/>
                </a:cxn>
                <a:cxn ang="0">
                  <a:pos x="33" y="7"/>
                </a:cxn>
                <a:cxn ang="0">
                  <a:pos x="4" y="0"/>
                </a:cxn>
              </a:cxnLst>
              <a:rect l="0" t="0" r="r" b="b"/>
              <a:pathLst>
                <a:path w="33" h="47">
                  <a:moveTo>
                    <a:pt x="4" y="0"/>
                  </a:moveTo>
                  <a:lnTo>
                    <a:pt x="3" y="6"/>
                  </a:lnTo>
                  <a:lnTo>
                    <a:pt x="2" y="11"/>
                  </a:lnTo>
                  <a:lnTo>
                    <a:pt x="1" y="18"/>
                  </a:lnTo>
                  <a:lnTo>
                    <a:pt x="1" y="23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29" y="47"/>
                  </a:lnTo>
                  <a:lnTo>
                    <a:pt x="29" y="41"/>
                  </a:lnTo>
                  <a:lnTo>
                    <a:pt x="29" y="36"/>
                  </a:lnTo>
                  <a:lnTo>
                    <a:pt x="29" y="32"/>
                  </a:lnTo>
                  <a:lnTo>
                    <a:pt x="30" y="26"/>
                  </a:lnTo>
                  <a:lnTo>
                    <a:pt x="30" y="20"/>
                  </a:lnTo>
                  <a:lnTo>
                    <a:pt x="31" y="17"/>
                  </a:lnTo>
                  <a:lnTo>
                    <a:pt x="32" y="12"/>
                  </a:lnTo>
                  <a:lnTo>
                    <a:pt x="33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670" name="Freeform 1374"/>
            <p:cNvSpPr>
              <a:spLocks/>
            </p:cNvSpPr>
            <p:nvPr/>
          </p:nvSpPr>
          <p:spPr bwMode="auto">
            <a:xfrm>
              <a:off x="3393" y="3224"/>
              <a:ext cx="1" cy="1"/>
            </a:xfrm>
            <a:custGeom>
              <a:avLst/>
              <a:gdLst/>
              <a:ahLst/>
              <a:cxnLst>
                <a:cxn ang="0">
                  <a:pos x="29" y="18"/>
                </a:cxn>
                <a:cxn ang="0">
                  <a:pos x="29" y="11"/>
                </a:cxn>
                <a:cxn ang="0">
                  <a:pos x="27" y="6"/>
                </a:cxn>
                <a:cxn ang="0">
                  <a:pos x="22" y="2"/>
                </a:cxn>
                <a:cxn ang="0">
                  <a:pos x="17" y="0"/>
                </a:cxn>
                <a:cxn ang="0">
                  <a:pos x="12" y="0"/>
                </a:cxn>
                <a:cxn ang="0">
                  <a:pos x="7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29" y="18"/>
                </a:cxn>
              </a:cxnLst>
              <a:rect l="0" t="0" r="r" b="b"/>
              <a:pathLst>
                <a:path w="29" h="18">
                  <a:moveTo>
                    <a:pt x="29" y="18"/>
                  </a:moveTo>
                  <a:lnTo>
                    <a:pt x="29" y="11"/>
                  </a:lnTo>
                  <a:lnTo>
                    <a:pt x="27" y="6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29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671" name="Freeform 1375"/>
            <p:cNvSpPr>
              <a:spLocks/>
            </p:cNvSpPr>
            <p:nvPr/>
          </p:nvSpPr>
          <p:spPr bwMode="auto">
            <a:xfrm>
              <a:off x="3563" y="3123"/>
              <a:ext cx="1" cy="1"/>
            </a:xfrm>
            <a:custGeom>
              <a:avLst/>
              <a:gdLst/>
              <a:ahLst/>
              <a:cxnLst>
                <a:cxn ang="0">
                  <a:pos x="15" y="1"/>
                </a:cxn>
                <a:cxn ang="0">
                  <a:pos x="7" y="0"/>
                </a:cxn>
                <a:cxn ang="0">
                  <a:pos x="1" y="5"/>
                </a:cxn>
                <a:cxn ang="0">
                  <a:pos x="0" y="13"/>
                </a:cxn>
                <a:cxn ang="0">
                  <a:pos x="5" y="20"/>
                </a:cxn>
                <a:cxn ang="0">
                  <a:pos x="15" y="1"/>
                </a:cxn>
              </a:cxnLst>
              <a:rect l="0" t="0" r="r" b="b"/>
              <a:pathLst>
                <a:path w="15" h="20">
                  <a:moveTo>
                    <a:pt x="15" y="1"/>
                  </a:moveTo>
                  <a:lnTo>
                    <a:pt x="7" y="0"/>
                  </a:lnTo>
                  <a:lnTo>
                    <a:pt x="1" y="5"/>
                  </a:lnTo>
                  <a:lnTo>
                    <a:pt x="0" y="13"/>
                  </a:lnTo>
                  <a:lnTo>
                    <a:pt x="5" y="20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672" name="Freeform 1376"/>
            <p:cNvSpPr>
              <a:spLocks/>
            </p:cNvSpPr>
            <p:nvPr/>
          </p:nvSpPr>
          <p:spPr bwMode="auto">
            <a:xfrm>
              <a:off x="3563" y="3123"/>
              <a:ext cx="7" cy="15"/>
            </a:xfrm>
            <a:custGeom>
              <a:avLst/>
              <a:gdLst/>
              <a:ahLst/>
              <a:cxnLst>
                <a:cxn ang="0">
                  <a:pos x="164" y="274"/>
                </a:cxn>
                <a:cxn ang="0">
                  <a:pos x="164" y="274"/>
                </a:cxn>
                <a:cxn ang="0">
                  <a:pos x="162" y="253"/>
                </a:cxn>
                <a:cxn ang="0">
                  <a:pos x="160" y="233"/>
                </a:cxn>
                <a:cxn ang="0">
                  <a:pos x="157" y="211"/>
                </a:cxn>
                <a:cxn ang="0">
                  <a:pos x="153" y="190"/>
                </a:cxn>
                <a:cxn ang="0">
                  <a:pos x="147" y="170"/>
                </a:cxn>
                <a:cxn ang="0">
                  <a:pos x="139" y="152"/>
                </a:cxn>
                <a:cxn ang="0">
                  <a:pos x="130" y="135"/>
                </a:cxn>
                <a:cxn ang="0">
                  <a:pos x="122" y="116"/>
                </a:cxn>
                <a:cxn ang="0">
                  <a:pos x="112" y="98"/>
                </a:cxn>
                <a:cxn ang="0">
                  <a:pos x="100" y="82"/>
                </a:cxn>
                <a:cxn ang="0">
                  <a:pos x="87" y="65"/>
                </a:cxn>
                <a:cxn ang="0">
                  <a:pos x="73" y="50"/>
                </a:cxn>
                <a:cxn ang="0">
                  <a:pos x="59" y="35"/>
                </a:cxn>
                <a:cxn ang="0">
                  <a:pos x="43" y="23"/>
                </a:cxn>
                <a:cxn ang="0">
                  <a:pos x="27" y="10"/>
                </a:cxn>
                <a:cxn ang="0">
                  <a:pos x="10" y="0"/>
                </a:cxn>
                <a:cxn ang="0">
                  <a:pos x="0" y="19"/>
                </a:cxn>
                <a:cxn ang="0">
                  <a:pos x="15" y="29"/>
                </a:cxn>
                <a:cxn ang="0">
                  <a:pos x="30" y="40"/>
                </a:cxn>
                <a:cxn ang="0">
                  <a:pos x="45" y="52"/>
                </a:cxn>
                <a:cxn ang="0">
                  <a:pos x="59" y="65"/>
                </a:cxn>
                <a:cxn ang="0">
                  <a:pos x="71" y="80"/>
                </a:cxn>
                <a:cxn ang="0">
                  <a:pos x="83" y="94"/>
                </a:cxn>
                <a:cxn ang="0">
                  <a:pos x="94" y="110"/>
                </a:cxn>
                <a:cxn ang="0">
                  <a:pos x="104" y="126"/>
                </a:cxn>
                <a:cxn ang="0">
                  <a:pos x="112" y="143"/>
                </a:cxn>
                <a:cxn ang="0">
                  <a:pos x="119" y="161"/>
                </a:cxn>
                <a:cxn ang="0">
                  <a:pos x="126" y="179"/>
                </a:cxn>
                <a:cxn ang="0">
                  <a:pos x="132" y="197"/>
                </a:cxn>
                <a:cxn ang="0">
                  <a:pos x="136" y="216"/>
                </a:cxn>
                <a:cxn ang="0">
                  <a:pos x="139" y="235"/>
                </a:cxn>
                <a:cxn ang="0">
                  <a:pos x="141" y="255"/>
                </a:cxn>
                <a:cxn ang="0">
                  <a:pos x="141" y="274"/>
                </a:cxn>
                <a:cxn ang="0">
                  <a:pos x="141" y="274"/>
                </a:cxn>
                <a:cxn ang="0">
                  <a:pos x="164" y="274"/>
                </a:cxn>
              </a:cxnLst>
              <a:rect l="0" t="0" r="r" b="b"/>
              <a:pathLst>
                <a:path w="164" h="274">
                  <a:moveTo>
                    <a:pt x="164" y="274"/>
                  </a:moveTo>
                  <a:lnTo>
                    <a:pt x="164" y="274"/>
                  </a:lnTo>
                  <a:lnTo>
                    <a:pt x="162" y="253"/>
                  </a:lnTo>
                  <a:lnTo>
                    <a:pt x="160" y="233"/>
                  </a:lnTo>
                  <a:lnTo>
                    <a:pt x="157" y="211"/>
                  </a:lnTo>
                  <a:lnTo>
                    <a:pt x="153" y="190"/>
                  </a:lnTo>
                  <a:lnTo>
                    <a:pt x="147" y="170"/>
                  </a:lnTo>
                  <a:lnTo>
                    <a:pt x="139" y="152"/>
                  </a:lnTo>
                  <a:lnTo>
                    <a:pt x="130" y="135"/>
                  </a:lnTo>
                  <a:lnTo>
                    <a:pt x="122" y="116"/>
                  </a:lnTo>
                  <a:lnTo>
                    <a:pt x="112" y="98"/>
                  </a:lnTo>
                  <a:lnTo>
                    <a:pt x="100" y="82"/>
                  </a:lnTo>
                  <a:lnTo>
                    <a:pt x="87" y="65"/>
                  </a:lnTo>
                  <a:lnTo>
                    <a:pt x="73" y="50"/>
                  </a:lnTo>
                  <a:lnTo>
                    <a:pt x="59" y="35"/>
                  </a:lnTo>
                  <a:lnTo>
                    <a:pt x="43" y="23"/>
                  </a:lnTo>
                  <a:lnTo>
                    <a:pt x="27" y="10"/>
                  </a:lnTo>
                  <a:lnTo>
                    <a:pt x="10" y="0"/>
                  </a:lnTo>
                  <a:lnTo>
                    <a:pt x="0" y="19"/>
                  </a:lnTo>
                  <a:lnTo>
                    <a:pt x="15" y="29"/>
                  </a:lnTo>
                  <a:lnTo>
                    <a:pt x="30" y="40"/>
                  </a:lnTo>
                  <a:lnTo>
                    <a:pt x="45" y="52"/>
                  </a:lnTo>
                  <a:lnTo>
                    <a:pt x="59" y="65"/>
                  </a:lnTo>
                  <a:lnTo>
                    <a:pt x="71" y="80"/>
                  </a:lnTo>
                  <a:lnTo>
                    <a:pt x="83" y="94"/>
                  </a:lnTo>
                  <a:lnTo>
                    <a:pt x="94" y="110"/>
                  </a:lnTo>
                  <a:lnTo>
                    <a:pt x="104" y="126"/>
                  </a:lnTo>
                  <a:lnTo>
                    <a:pt x="112" y="143"/>
                  </a:lnTo>
                  <a:lnTo>
                    <a:pt x="119" y="161"/>
                  </a:lnTo>
                  <a:lnTo>
                    <a:pt x="126" y="179"/>
                  </a:lnTo>
                  <a:lnTo>
                    <a:pt x="132" y="197"/>
                  </a:lnTo>
                  <a:lnTo>
                    <a:pt x="136" y="216"/>
                  </a:lnTo>
                  <a:lnTo>
                    <a:pt x="139" y="235"/>
                  </a:lnTo>
                  <a:lnTo>
                    <a:pt x="141" y="255"/>
                  </a:lnTo>
                  <a:lnTo>
                    <a:pt x="141" y="274"/>
                  </a:lnTo>
                  <a:lnTo>
                    <a:pt x="141" y="274"/>
                  </a:lnTo>
                  <a:lnTo>
                    <a:pt x="164" y="2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673" name="Freeform 1377"/>
            <p:cNvSpPr>
              <a:spLocks/>
            </p:cNvSpPr>
            <p:nvPr/>
          </p:nvSpPr>
          <p:spPr bwMode="auto">
            <a:xfrm>
              <a:off x="3569" y="3138"/>
              <a:ext cx="1" cy="4"/>
            </a:xfrm>
            <a:custGeom>
              <a:avLst/>
              <a:gdLst/>
              <a:ahLst/>
              <a:cxnLst>
                <a:cxn ang="0">
                  <a:pos x="21" y="68"/>
                </a:cxn>
                <a:cxn ang="0">
                  <a:pos x="22" y="60"/>
                </a:cxn>
                <a:cxn ang="0">
                  <a:pos x="24" y="52"/>
                </a:cxn>
                <a:cxn ang="0">
                  <a:pos x="25" y="43"/>
                </a:cxn>
                <a:cxn ang="0">
                  <a:pos x="26" y="34"/>
                </a:cxn>
                <a:cxn ang="0">
                  <a:pos x="28" y="25"/>
                </a:cxn>
                <a:cxn ang="0">
                  <a:pos x="28" y="17"/>
                </a:cxn>
                <a:cxn ang="0">
                  <a:pos x="29" y="8"/>
                </a:cxn>
                <a:cxn ang="0">
                  <a:pos x="29" y="0"/>
                </a:cxn>
                <a:cxn ang="0">
                  <a:pos x="6" y="0"/>
                </a:cxn>
                <a:cxn ang="0">
                  <a:pos x="6" y="8"/>
                </a:cxn>
                <a:cxn ang="0">
                  <a:pos x="5" y="17"/>
                </a:cxn>
                <a:cxn ang="0">
                  <a:pos x="5" y="25"/>
                </a:cxn>
                <a:cxn ang="0">
                  <a:pos x="5" y="32"/>
                </a:cxn>
                <a:cxn ang="0">
                  <a:pos x="4" y="41"/>
                </a:cxn>
                <a:cxn ang="0">
                  <a:pos x="3" y="48"/>
                </a:cxn>
                <a:cxn ang="0">
                  <a:pos x="1" y="56"/>
                </a:cxn>
                <a:cxn ang="0">
                  <a:pos x="0" y="64"/>
                </a:cxn>
                <a:cxn ang="0">
                  <a:pos x="21" y="68"/>
                </a:cxn>
              </a:cxnLst>
              <a:rect l="0" t="0" r="r" b="b"/>
              <a:pathLst>
                <a:path w="29" h="68">
                  <a:moveTo>
                    <a:pt x="21" y="68"/>
                  </a:moveTo>
                  <a:lnTo>
                    <a:pt x="22" y="60"/>
                  </a:lnTo>
                  <a:lnTo>
                    <a:pt x="24" y="52"/>
                  </a:lnTo>
                  <a:lnTo>
                    <a:pt x="25" y="43"/>
                  </a:lnTo>
                  <a:lnTo>
                    <a:pt x="26" y="34"/>
                  </a:lnTo>
                  <a:lnTo>
                    <a:pt x="28" y="25"/>
                  </a:lnTo>
                  <a:lnTo>
                    <a:pt x="28" y="17"/>
                  </a:lnTo>
                  <a:lnTo>
                    <a:pt x="29" y="8"/>
                  </a:lnTo>
                  <a:lnTo>
                    <a:pt x="29" y="0"/>
                  </a:lnTo>
                  <a:lnTo>
                    <a:pt x="6" y="0"/>
                  </a:lnTo>
                  <a:lnTo>
                    <a:pt x="6" y="8"/>
                  </a:lnTo>
                  <a:lnTo>
                    <a:pt x="5" y="17"/>
                  </a:lnTo>
                  <a:lnTo>
                    <a:pt x="5" y="25"/>
                  </a:lnTo>
                  <a:lnTo>
                    <a:pt x="5" y="32"/>
                  </a:lnTo>
                  <a:lnTo>
                    <a:pt x="4" y="41"/>
                  </a:lnTo>
                  <a:lnTo>
                    <a:pt x="3" y="48"/>
                  </a:lnTo>
                  <a:lnTo>
                    <a:pt x="1" y="56"/>
                  </a:lnTo>
                  <a:lnTo>
                    <a:pt x="0" y="64"/>
                  </a:lnTo>
                  <a:lnTo>
                    <a:pt x="21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674" name="Freeform 1378"/>
            <p:cNvSpPr>
              <a:spLocks/>
            </p:cNvSpPr>
            <p:nvPr/>
          </p:nvSpPr>
          <p:spPr bwMode="auto">
            <a:xfrm>
              <a:off x="3569" y="3138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8"/>
                </a:cxn>
                <a:cxn ang="0">
                  <a:pos x="10" y="12"/>
                </a:cxn>
                <a:cxn ang="0">
                  <a:pos x="17" y="11"/>
                </a:cxn>
                <a:cxn ang="0">
                  <a:pos x="21" y="4"/>
                </a:cxn>
                <a:cxn ang="0">
                  <a:pos x="0" y="0"/>
                </a:cxn>
              </a:cxnLst>
              <a:rect l="0" t="0" r="r" b="b"/>
              <a:pathLst>
                <a:path w="21" h="12">
                  <a:moveTo>
                    <a:pt x="0" y="0"/>
                  </a:moveTo>
                  <a:lnTo>
                    <a:pt x="3" y="8"/>
                  </a:lnTo>
                  <a:lnTo>
                    <a:pt x="10" y="12"/>
                  </a:lnTo>
                  <a:lnTo>
                    <a:pt x="17" y="11"/>
                  </a:lnTo>
                  <a:lnTo>
                    <a:pt x="2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675" name="Freeform 1379"/>
            <p:cNvSpPr>
              <a:spLocks/>
            </p:cNvSpPr>
            <p:nvPr/>
          </p:nvSpPr>
          <p:spPr bwMode="auto">
            <a:xfrm>
              <a:off x="3563" y="3128"/>
              <a:ext cx="1" cy="1"/>
            </a:xfrm>
            <a:custGeom>
              <a:avLst/>
              <a:gdLst/>
              <a:ahLst/>
              <a:cxnLst>
                <a:cxn ang="0">
                  <a:pos x="15" y="1"/>
                </a:cxn>
                <a:cxn ang="0">
                  <a:pos x="7" y="0"/>
                </a:cxn>
                <a:cxn ang="0">
                  <a:pos x="1" y="6"/>
                </a:cxn>
                <a:cxn ang="0">
                  <a:pos x="0" y="14"/>
                </a:cxn>
                <a:cxn ang="0">
                  <a:pos x="5" y="20"/>
                </a:cxn>
                <a:cxn ang="0">
                  <a:pos x="15" y="1"/>
                </a:cxn>
              </a:cxnLst>
              <a:rect l="0" t="0" r="r" b="b"/>
              <a:pathLst>
                <a:path w="15" h="20">
                  <a:moveTo>
                    <a:pt x="15" y="1"/>
                  </a:moveTo>
                  <a:lnTo>
                    <a:pt x="7" y="0"/>
                  </a:lnTo>
                  <a:lnTo>
                    <a:pt x="1" y="6"/>
                  </a:lnTo>
                  <a:lnTo>
                    <a:pt x="0" y="14"/>
                  </a:lnTo>
                  <a:lnTo>
                    <a:pt x="5" y="20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676" name="Freeform 1380"/>
            <p:cNvSpPr>
              <a:spLocks/>
            </p:cNvSpPr>
            <p:nvPr/>
          </p:nvSpPr>
          <p:spPr bwMode="auto">
            <a:xfrm>
              <a:off x="3564" y="3128"/>
              <a:ext cx="4" cy="8"/>
            </a:xfrm>
            <a:custGeom>
              <a:avLst/>
              <a:gdLst/>
              <a:ahLst/>
              <a:cxnLst>
                <a:cxn ang="0">
                  <a:pos x="86" y="136"/>
                </a:cxn>
                <a:cxn ang="0">
                  <a:pos x="86" y="136"/>
                </a:cxn>
                <a:cxn ang="0">
                  <a:pos x="85" y="116"/>
                </a:cxn>
                <a:cxn ang="0">
                  <a:pos x="81" y="95"/>
                </a:cxn>
                <a:cxn ang="0">
                  <a:pos x="76" y="76"/>
                </a:cxn>
                <a:cxn ang="0">
                  <a:pos x="66" y="58"/>
                </a:cxn>
                <a:cxn ang="0">
                  <a:pos x="55" y="41"/>
                </a:cxn>
                <a:cxn ang="0">
                  <a:pos x="42" y="26"/>
                </a:cxn>
                <a:cxn ang="0">
                  <a:pos x="27" y="12"/>
                </a:cxn>
                <a:cxn ang="0">
                  <a:pos x="10" y="0"/>
                </a:cxn>
                <a:cxn ang="0">
                  <a:pos x="0" y="19"/>
                </a:cxn>
                <a:cxn ang="0">
                  <a:pos x="14" y="29"/>
                </a:cxn>
                <a:cxn ang="0">
                  <a:pos x="28" y="40"/>
                </a:cxn>
                <a:cxn ang="0">
                  <a:pos x="39" y="54"/>
                </a:cxn>
                <a:cxn ang="0">
                  <a:pos x="48" y="69"/>
                </a:cxn>
                <a:cxn ang="0">
                  <a:pos x="55" y="85"/>
                </a:cxn>
                <a:cxn ang="0">
                  <a:pos x="60" y="102"/>
                </a:cxn>
                <a:cxn ang="0">
                  <a:pos x="64" y="118"/>
                </a:cxn>
                <a:cxn ang="0">
                  <a:pos x="65" y="136"/>
                </a:cxn>
                <a:cxn ang="0">
                  <a:pos x="65" y="136"/>
                </a:cxn>
                <a:cxn ang="0">
                  <a:pos x="86" y="136"/>
                </a:cxn>
              </a:cxnLst>
              <a:rect l="0" t="0" r="r" b="b"/>
              <a:pathLst>
                <a:path w="86" h="136">
                  <a:moveTo>
                    <a:pt x="86" y="136"/>
                  </a:moveTo>
                  <a:lnTo>
                    <a:pt x="86" y="136"/>
                  </a:lnTo>
                  <a:lnTo>
                    <a:pt x="85" y="116"/>
                  </a:lnTo>
                  <a:lnTo>
                    <a:pt x="81" y="95"/>
                  </a:lnTo>
                  <a:lnTo>
                    <a:pt x="76" y="76"/>
                  </a:lnTo>
                  <a:lnTo>
                    <a:pt x="66" y="58"/>
                  </a:lnTo>
                  <a:lnTo>
                    <a:pt x="55" y="41"/>
                  </a:lnTo>
                  <a:lnTo>
                    <a:pt x="42" y="26"/>
                  </a:lnTo>
                  <a:lnTo>
                    <a:pt x="27" y="12"/>
                  </a:lnTo>
                  <a:lnTo>
                    <a:pt x="10" y="0"/>
                  </a:lnTo>
                  <a:lnTo>
                    <a:pt x="0" y="19"/>
                  </a:lnTo>
                  <a:lnTo>
                    <a:pt x="14" y="29"/>
                  </a:lnTo>
                  <a:lnTo>
                    <a:pt x="28" y="40"/>
                  </a:lnTo>
                  <a:lnTo>
                    <a:pt x="39" y="54"/>
                  </a:lnTo>
                  <a:lnTo>
                    <a:pt x="48" y="69"/>
                  </a:lnTo>
                  <a:lnTo>
                    <a:pt x="55" y="85"/>
                  </a:lnTo>
                  <a:lnTo>
                    <a:pt x="60" y="102"/>
                  </a:lnTo>
                  <a:lnTo>
                    <a:pt x="64" y="118"/>
                  </a:lnTo>
                  <a:lnTo>
                    <a:pt x="65" y="136"/>
                  </a:lnTo>
                  <a:lnTo>
                    <a:pt x="65" y="136"/>
                  </a:lnTo>
                  <a:lnTo>
                    <a:pt x="86" y="1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677" name="Freeform 1381"/>
            <p:cNvSpPr>
              <a:spLocks/>
            </p:cNvSpPr>
            <p:nvPr/>
          </p:nvSpPr>
          <p:spPr bwMode="auto">
            <a:xfrm>
              <a:off x="3567" y="3136"/>
              <a:ext cx="1" cy="2"/>
            </a:xfrm>
            <a:custGeom>
              <a:avLst/>
              <a:gdLst/>
              <a:ahLst/>
              <a:cxnLst>
                <a:cxn ang="0">
                  <a:pos x="21" y="35"/>
                </a:cxn>
                <a:cxn ang="0">
                  <a:pos x="22" y="30"/>
                </a:cxn>
                <a:cxn ang="0">
                  <a:pos x="22" y="26"/>
                </a:cxn>
                <a:cxn ang="0">
                  <a:pos x="23" y="21"/>
                </a:cxn>
                <a:cxn ang="0">
                  <a:pos x="23" y="18"/>
                </a:cxn>
                <a:cxn ang="0">
                  <a:pos x="24" y="15"/>
                </a:cxn>
                <a:cxn ang="0">
                  <a:pos x="24" y="9"/>
                </a:cxn>
                <a:cxn ang="0">
                  <a:pos x="24" y="5"/>
                </a:cxn>
                <a:cxn ang="0">
                  <a:pos x="24" y="0"/>
                </a:cxn>
                <a:cxn ang="0">
                  <a:pos x="3" y="0"/>
                </a:cxn>
                <a:cxn ang="0">
                  <a:pos x="3" y="5"/>
                </a:cxn>
                <a:cxn ang="0">
                  <a:pos x="3" y="9"/>
                </a:cxn>
                <a:cxn ang="0">
                  <a:pos x="3" y="11"/>
                </a:cxn>
                <a:cxn ang="0">
                  <a:pos x="2" y="14"/>
                </a:cxn>
                <a:cxn ang="0">
                  <a:pos x="2" y="19"/>
                </a:cxn>
                <a:cxn ang="0">
                  <a:pos x="1" y="24"/>
                </a:cxn>
                <a:cxn ang="0">
                  <a:pos x="1" y="28"/>
                </a:cxn>
                <a:cxn ang="0">
                  <a:pos x="0" y="31"/>
                </a:cxn>
                <a:cxn ang="0">
                  <a:pos x="21" y="35"/>
                </a:cxn>
              </a:cxnLst>
              <a:rect l="0" t="0" r="r" b="b"/>
              <a:pathLst>
                <a:path w="24" h="35">
                  <a:moveTo>
                    <a:pt x="21" y="35"/>
                  </a:moveTo>
                  <a:lnTo>
                    <a:pt x="22" y="30"/>
                  </a:lnTo>
                  <a:lnTo>
                    <a:pt x="22" y="26"/>
                  </a:lnTo>
                  <a:lnTo>
                    <a:pt x="23" y="21"/>
                  </a:lnTo>
                  <a:lnTo>
                    <a:pt x="23" y="18"/>
                  </a:lnTo>
                  <a:lnTo>
                    <a:pt x="24" y="15"/>
                  </a:lnTo>
                  <a:lnTo>
                    <a:pt x="24" y="9"/>
                  </a:lnTo>
                  <a:lnTo>
                    <a:pt x="24" y="5"/>
                  </a:lnTo>
                  <a:lnTo>
                    <a:pt x="24" y="0"/>
                  </a:lnTo>
                  <a:lnTo>
                    <a:pt x="3" y="0"/>
                  </a:lnTo>
                  <a:lnTo>
                    <a:pt x="3" y="5"/>
                  </a:lnTo>
                  <a:lnTo>
                    <a:pt x="3" y="9"/>
                  </a:lnTo>
                  <a:lnTo>
                    <a:pt x="3" y="11"/>
                  </a:lnTo>
                  <a:lnTo>
                    <a:pt x="2" y="14"/>
                  </a:lnTo>
                  <a:lnTo>
                    <a:pt x="2" y="19"/>
                  </a:lnTo>
                  <a:lnTo>
                    <a:pt x="1" y="24"/>
                  </a:lnTo>
                  <a:lnTo>
                    <a:pt x="1" y="28"/>
                  </a:lnTo>
                  <a:lnTo>
                    <a:pt x="0" y="31"/>
                  </a:lnTo>
                  <a:lnTo>
                    <a:pt x="21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678" name="Freeform 1382"/>
            <p:cNvSpPr>
              <a:spLocks/>
            </p:cNvSpPr>
            <p:nvPr/>
          </p:nvSpPr>
          <p:spPr bwMode="auto">
            <a:xfrm>
              <a:off x="3567" y="3135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9"/>
                </a:cxn>
                <a:cxn ang="0">
                  <a:pos x="10" y="13"/>
                </a:cxn>
                <a:cxn ang="0">
                  <a:pos x="17" y="12"/>
                </a:cxn>
                <a:cxn ang="0">
                  <a:pos x="21" y="4"/>
                </a:cxn>
                <a:cxn ang="0">
                  <a:pos x="0" y="0"/>
                </a:cxn>
              </a:cxnLst>
              <a:rect l="0" t="0" r="r" b="b"/>
              <a:pathLst>
                <a:path w="21" h="13">
                  <a:moveTo>
                    <a:pt x="0" y="0"/>
                  </a:moveTo>
                  <a:lnTo>
                    <a:pt x="2" y="9"/>
                  </a:lnTo>
                  <a:lnTo>
                    <a:pt x="10" y="13"/>
                  </a:lnTo>
                  <a:lnTo>
                    <a:pt x="17" y="12"/>
                  </a:lnTo>
                  <a:lnTo>
                    <a:pt x="2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679" name="Freeform 1383"/>
            <p:cNvSpPr>
              <a:spLocks/>
            </p:cNvSpPr>
            <p:nvPr/>
          </p:nvSpPr>
          <p:spPr bwMode="auto">
            <a:xfrm>
              <a:off x="3388" y="3300"/>
              <a:ext cx="53" cy="137"/>
            </a:xfrm>
            <a:custGeom>
              <a:avLst/>
              <a:gdLst/>
              <a:ahLst/>
              <a:cxnLst>
                <a:cxn ang="0">
                  <a:pos x="166" y="0"/>
                </a:cxn>
                <a:cxn ang="0">
                  <a:pos x="0" y="73"/>
                </a:cxn>
                <a:cxn ang="0">
                  <a:pos x="959" y="2481"/>
                </a:cxn>
                <a:cxn ang="0">
                  <a:pos x="1169" y="2389"/>
                </a:cxn>
                <a:cxn ang="0">
                  <a:pos x="166" y="0"/>
                </a:cxn>
              </a:cxnLst>
              <a:rect l="0" t="0" r="r" b="b"/>
              <a:pathLst>
                <a:path w="1169" h="2481">
                  <a:moveTo>
                    <a:pt x="166" y="0"/>
                  </a:moveTo>
                  <a:lnTo>
                    <a:pt x="0" y="73"/>
                  </a:lnTo>
                  <a:lnTo>
                    <a:pt x="959" y="2481"/>
                  </a:lnTo>
                  <a:lnTo>
                    <a:pt x="1169" y="2389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54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680" name="Freeform 1384"/>
            <p:cNvSpPr>
              <a:spLocks/>
            </p:cNvSpPr>
            <p:nvPr/>
          </p:nvSpPr>
          <p:spPr bwMode="auto">
            <a:xfrm>
              <a:off x="3388" y="3300"/>
              <a:ext cx="52" cy="137"/>
            </a:xfrm>
            <a:custGeom>
              <a:avLst/>
              <a:gdLst/>
              <a:ahLst/>
              <a:cxnLst>
                <a:cxn ang="0">
                  <a:pos x="126" y="6"/>
                </a:cxn>
                <a:cxn ang="0">
                  <a:pos x="104" y="14"/>
                </a:cxn>
                <a:cxn ang="0">
                  <a:pos x="81" y="24"/>
                </a:cxn>
                <a:cxn ang="0">
                  <a:pos x="36" y="44"/>
                </a:cxn>
                <a:cxn ang="0">
                  <a:pos x="29" y="132"/>
                </a:cxn>
                <a:cxn ang="0">
                  <a:pos x="81" y="260"/>
                </a:cxn>
                <a:cxn ang="0">
                  <a:pos x="125" y="370"/>
                </a:cxn>
                <a:cxn ang="0">
                  <a:pos x="163" y="467"/>
                </a:cxn>
                <a:cxn ang="0">
                  <a:pos x="198" y="554"/>
                </a:cxn>
                <a:cxn ang="0">
                  <a:pos x="232" y="637"/>
                </a:cxn>
                <a:cxn ang="0">
                  <a:pos x="265" y="723"/>
                </a:cxn>
                <a:cxn ang="0">
                  <a:pos x="302" y="812"/>
                </a:cxn>
                <a:cxn ang="0">
                  <a:pos x="342" y="913"/>
                </a:cxn>
                <a:cxn ang="0">
                  <a:pos x="388" y="1029"/>
                </a:cxn>
                <a:cxn ang="0">
                  <a:pos x="442" y="1164"/>
                </a:cxn>
                <a:cxn ang="0">
                  <a:pos x="505" y="1323"/>
                </a:cxn>
                <a:cxn ang="0">
                  <a:pos x="581" y="1511"/>
                </a:cxn>
                <a:cxn ang="0">
                  <a:pos x="669" y="1733"/>
                </a:cxn>
                <a:cxn ang="0">
                  <a:pos x="773" y="1993"/>
                </a:cxn>
                <a:cxn ang="0">
                  <a:pos x="895" y="2297"/>
                </a:cxn>
                <a:cxn ang="0">
                  <a:pos x="972" y="2462"/>
                </a:cxn>
                <a:cxn ang="0">
                  <a:pos x="989" y="2455"/>
                </a:cxn>
                <a:cxn ang="0">
                  <a:pos x="1003" y="2449"/>
                </a:cxn>
                <a:cxn ang="0">
                  <a:pos x="1015" y="2442"/>
                </a:cxn>
                <a:cxn ang="0">
                  <a:pos x="1030" y="2436"/>
                </a:cxn>
                <a:cxn ang="0">
                  <a:pos x="1050" y="2428"/>
                </a:cxn>
                <a:cxn ang="0">
                  <a:pos x="1077" y="2416"/>
                </a:cxn>
                <a:cxn ang="0">
                  <a:pos x="1116" y="2399"/>
                </a:cxn>
                <a:cxn ang="0">
                  <a:pos x="1110" y="2318"/>
                </a:cxn>
                <a:cxn ang="0">
                  <a:pos x="1056" y="2190"/>
                </a:cxn>
                <a:cxn ang="0">
                  <a:pos x="1011" y="2082"/>
                </a:cxn>
                <a:cxn ang="0">
                  <a:pos x="970" y="1985"/>
                </a:cxn>
                <a:cxn ang="0">
                  <a:pos x="935" y="1897"/>
                </a:cxn>
                <a:cxn ang="0">
                  <a:pos x="899" y="1814"/>
                </a:cxn>
                <a:cxn ang="0">
                  <a:pos x="864" y="1730"/>
                </a:cxn>
                <a:cxn ang="0">
                  <a:pos x="826" y="1640"/>
                </a:cxn>
                <a:cxn ang="0">
                  <a:pos x="785" y="1541"/>
                </a:cxn>
                <a:cxn ang="0">
                  <a:pos x="738" y="1426"/>
                </a:cxn>
                <a:cxn ang="0">
                  <a:pos x="682" y="1292"/>
                </a:cxn>
                <a:cxn ang="0">
                  <a:pos x="615" y="1134"/>
                </a:cxn>
                <a:cxn ang="0">
                  <a:pos x="537" y="947"/>
                </a:cxn>
                <a:cxn ang="0">
                  <a:pos x="445" y="727"/>
                </a:cxn>
                <a:cxn ang="0">
                  <a:pos x="337" y="469"/>
                </a:cxn>
                <a:cxn ang="0">
                  <a:pos x="210" y="167"/>
                </a:cxn>
              </a:cxnLst>
              <a:rect l="0" t="0" r="r" b="b"/>
              <a:pathLst>
                <a:path w="1140" h="2467">
                  <a:moveTo>
                    <a:pt x="140" y="0"/>
                  </a:moveTo>
                  <a:lnTo>
                    <a:pt x="126" y="6"/>
                  </a:lnTo>
                  <a:lnTo>
                    <a:pt x="114" y="10"/>
                  </a:lnTo>
                  <a:lnTo>
                    <a:pt x="104" y="14"/>
                  </a:lnTo>
                  <a:lnTo>
                    <a:pt x="94" y="19"/>
                  </a:lnTo>
                  <a:lnTo>
                    <a:pt x="81" y="24"/>
                  </a:lnTo>
                  <a:lnTo>
                    <a:pt x="61" y="32"/>
                  </a:lnTo>
                  <a:lnTo>
                    <a:pt x="36" y="44"/>
                  </a:lnTo>
                  <a:lnTo>
                    <a:pt x="0" y="61"/>
                  </a:lnTo>
                  <a:lnTo>
                    <a:pt x="29" y="132"/>
                  </a:lnTo>
                  <a:lnTo>
                    <a:pt x="55" y="199"/>
                  </a:lnTo>
                  <a:lnTo>
                    <a:pt x="81" y="260"/>
                  </a:lnTo>
                  <a:lnTo>
                    <a:pt x="103" y="317"/>
                  </a:lnTo>
                  <a:lnTo>
                    <a:pt x="125" y="370"/>
                  </a:lnTo>
                  <a:lnTo>
                    <a:pt x="144" y="419"/>
                  </a:lnTo>
                  <a:lnTo>
                    <a:pt x="163" y="467"/>
                  </a:lnTo>
                  <a:lnTo>
                    <a:pt x="181" y="511"/>
                  </a:lnTo>
                  <a:lnTo>
                    <a:pt x="198" y="554"/>
                  </a:lnTo>
                  <a:lnTo>
                    <a:pt x="215" y="596"/>
                  </a:lnTo>
                  <a:lnTo>
                    <a:pt x="232" y="637"/>
                  </a:lnTo>
                  <a:lnTo>
                    <a:pt x="249" y="680"/>
                  </a:lnTo>
                  <a:lnTo>
                    <a:pt x="265" y="723"/>
                  </a:lnTo>
                  <a:lnTo>
                    <a:pt x="284" y="766"/>
                  </a:lnTo>
                  <a:lnTo>
                    <a:pt x="302" y="812"/>
                  </a:lnTo>
                  <a:lnTo>
                    <a:pt x="322" y="861"/>
                  </a:lnTo>
                  <a:lnTo>
                    <a:pt x="342" y="913"/>
                  </a:lnTo>
                  <a:lnTo>
                    <a:pt x="364" y="968"/>
                  </a:lnTo>
                  <a:lnTo>
                    <a:pt x="388" y="1029"/>
                  </a:lnTo>
                  <a:lnTo>
                    <a:pt x="414" y="1093"/>
                  </a:lnTo>
                  <a:lnTo>
                    <a:pt x="442" y="1164"/>
                  </a:lnTo>
                  <a:lnTo>
                    <a:pt x="473" y="1239"/>
                  </a:lnTo>
                  <a:lnTo>
                    <a:pt x="505" y="1323"/>
                  </a:lnTo>
                  <a:lnTo>
                    <a:pt x="542" y="1412"/>
                  </a:lnTo>
                  <a:lnTo>
                    <a:pt x="581" y="1511"/>
                  </a:lnTo>
                  <a:lnTo>
                    <a:pt x="623" y="1618"/>
                  </a:lnTo>
                  <a:lnTo>
                    <a:pt x="669" y="1733"/>
                  </a:lnTo>
                  <a:lnTo>
                    <a:pt x="719" y="1858"/>
                  </a:lnTo>
                  <a:lnTo>
                    <a:pt x="773" y="1993"/>
                  </a:lnTo>
                  <a:lnTo>
                    <a:pt x="832" y="2140"/>
                  </a:lnTo>
                  <a:lnTo>
                    <a:pt x="895" y="2297"/>
                  </a:lnTo>
                  <a:lnTo>
                    <a:pt x="962" y="2467"/>
                  </a:lnTo>
                  <a:lnTo>
                    <a:pt x="972" y="2462"/>
                  </a:lnTo>
                  <a:lnTo>
                    <a:pt x="982" y="2458"/>
                  </a:lnTo>
                  <a:lnTo>
                    <a:pt x="989" y="2455"/>
                  </a:lnTo>
                  <a:lnTo>
                    <a:pt x="996" y="2452"/>
                  </a:lnTo>
                  <a:lnTo>
                    <a:pt x="1003" y="2449"/>
                  </a:lnTo>
                  <a:lnTo>
                    <a:pt x="1009" y="2445"/>
                  </a:lnTo>
                  <a:lnTo>
                    <a:pt x="1015" y="2442"/>
                  </a:lnTo>
                  <a:lnTo>
                    <a:pt x="1022" y="2439"/>
                  </a:lnTo>
                  <a:lnTo>
                    <a:pt x="1030" y="2436"/>
                  </a:lnTo>
                  <a:lnTo>
                    <a:pt x="1040" y="2432"/>
                  </a:lnTo>
                  <a:lnTo>
                    <a:pt x="1050" y="2428"/>
                  </a:lnTo>
                  <a:lnTo>
                    <a:pt x="1063" y="2422"/>
                  </a:lnTo>
                  <a:lnTo>
                    <a:pt x="1077" y="2416"/>
                  </a:lnTo>
                  <a:lnTo>
                    <a:pt x="1095" y="2409"/>
                  </a:lnTo>
                  <a:lnTo>
                    <a:pt x="1116" y="2399"/>
                  </a:lnTo>
                  <a:lnTo>
                    <a:pt x="1140" y="2390"/>
                  </a:lnTo>
                  <a:lnTo>
                    <a:pt x="1110" y="2318"/>
                  </a:lnTo>
                  <a:lnTo>
                    <a:pt x="1081" y="2251"/>
                  </a:lnTo>
                  <a:lnTo>
                    <a:pt x="1056" y="2190"/>
                  </a:lnTo>
                  <a:lnTo>
                    <a:pt x="1033" y="2134"/>
                  </a:lnTo>
                  <a:lnTo>
                    <a:pt x="1011" y="2082"/>
                  </a:lnTo>
                  <a:lnTo>
                    <a:pt x="991" y="2032"/>
                  </a:lnTo>
                  <a:lnTo>
                    <a:pt x="970" y="1985"/>
                  </a:lnTo>
                  <a:lnTo>
                    <a:pt x="952" y="1940"/>
                  </a:lnTo>
                  <a:lnTo>
                    <a:pt x="935" y="1897"/>
                  </a:lnTo>
                  <a:lnTo>
                    <a:pt x="916" y="1856"/>
                  </a:lnTo>
                  <a:lnTo>
                    <a:pt x="899" y="1814"/>
                  </a:lnTo>
                  <a:lnTo>
                    <a:pt x="882" y="1773"/>
                  </a:lnTo>
                  <a:lnTo>
                    <a:pt x="864" y="1730"/>
                  </a:lnTo>
                  <a:lnTo>
                    <a:pt x="846" y="1686"/>
                  </a:lnTo>
                  <a:lnTo>
                    <a:pt x="826" y="1640"/>
                  </a:lnTo>
                  <a:lnTo>
                    <a:pt x="807" y="1592"/>
                  </a:lnTo>
                  <a:lnTo>
                    <a:pt x="785" y="1541"/>
                  </a:lnTo>
                  <a:lnTo>
                    <a:pt x="762" y="1485"/>
                  </a:lnTo>
                  <a:lnTo>
                    <a:pt x="738" y="1426"/>
                  </a:lnTo>
                  <a:lnTo>
                    <a:pt x="710" y="1362"/>
                  </a:lnTo>
                  <a:lnTo>
                    <a:pt x="682" y="1292"/>
                  </a:lnTo>
                  <a:lnTo>
                    <a:pt x="650" y="1216"/>
                  </a:lnTo>
                  <a:lnTo>
                    <a:pt x="615" y="1134"/>
                  </a:lnTo>
                  <a:lnTo>
                    <a:pt x="578" y="1044"/>
                  </a:lnTo>
                  <a:lnTo>
                    <a:pt x="537" y="947"/>
                  </a:lnTo>
                  <a:lnTo>
                    <a:pt x="493" y="842"/>
                  </a:lnTo>
                  <a:lnTo>
                    <a:pt x="445" y="727"/>
                  </a:lnTo>
                  <a:lnTo>
                    <a:pt x="393" y="603"/>
                  </a:lnTo>
                  <a:lnTo>
                    <a:pt x="337" y="469"/>
                  </a:lnTo>
                  <a:lnTo>
                    <a:pt x="276" y="324"/>
                  </a:lnTo>
                  <a:lnTo>
                    <a:pt x="210" y="167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7075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681" name="Freeform 1385"/>
            <p:cNvSpPr>
              <a:spLocks/>
            </p:cNvSpPr>
            <p:nvPr/>
          </p:nvSpPr>
          <p:spPr bwMode="auto">
            <a:xfrm>
              <a:off x="3389" y="3301"/>
              <a:ext cx="50" cy="136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4" y="12"/>
                </a:cxn>
                <a:cxn ang="0">
                  <a:pos x="65" y="19"/>
                </a:cxn>
                <a:cxn ang="0">
                  <a:pos x="29" y="36"/>
                </a:cxn>
                <a:cxn ang="0">
                  <a:pos x="29" y="120"/>
                </a:cxn>
                <a:cxn ang="0">
                  <a:pos x="81" y="248"/>
                </a:cxn>
                <a:cxn ang="0">
                  <a:pos x="125" y="358"/>
                </a:cxn>
                <a:cxn ang="0">
                  <a:pos x="164" y="455"/>
                </a:cxn>
                <a:cxn ang="0">
                  <a:pos x="199" y="542"/>
                </a:cxn>
                <a:cxn ang="0">
                  <a:pos x="233" y="625"/>
                </a:cxn>
                <a:cxn ang="0">
                  <a:pos x="267" y="711"/>
                </a:cxn>
                <a:cxn ang="0">
                  <a:pos x="302" y="800"/>
                </a:cxn>
                <a:cxn ang="0">
                  <a:pos x="343" y="900"/>
                </a:cxn>
                <a:cxn ang="0">
                  <a:pos x="389" y="1016"/>
                </a:cxn>
                <a:cxn ang="0">
                  <a:pos x="443" y="1151"/>
                </a:cxn>
                <a:cxn ang="0">
                  <a:pos x="507" y="1311"/>
                </a:cxn>
                <a:cxn ang="0">
                  <a:pos x="583" y="1499"/>
                </a:cxn>
                <a:cxn ang="0">
                  <a:pos x="672" y="1721"/>
                </a:cxn>
                <a:cxn ang="0">
                  <a:pos x="777" y="1981"/>
                </a:cxn>
                <a:cxn ang="0">
                  <a:pos x="898" y="2285"/>
                </a:cxn>
                <a:cxn ang="0">
                  <a:pos x="982" y="2447"/>
                </a:cxn>
                <a:cxn ang="0">
                  <a:pos x="1003" y="2436"/>
                </a:cxn>
                <a:cxn ang="0">
                  <a:pos x="1029" y="2426"/>
                </a:cxn>
                <a:cxn ang="0">
                  <a:pos x="1073" y="2407"/>
                </a:cxn>
                <a:cxn ang="0">
                  <a:pos x="1080" y="2320"/>
                </a:cxn>
                <a:cxn ang="0">
                  <a:pos x="1027" y="2193"/>
                </a:cxn>
                <a:cxn ang="0">
                  <a:pos x="981" y="2083"/>
                </a:cxn>
                <a:cxn ang="0">
                  <a:pos x="941" y="1987"/>
                </a:cxn>
                <a:cxn ang="0">
                  <a:pos x="905" y="1900"/>
                </a:cxn>
                <a:cxn ang="0">
                  <a:pos x="869" y="1817"/>
                </a:cxn>
                <a:cxn ang="0">
                  <a:pos x="835" y="1732"/>
                </a:cxn>
                <a:cxn ang="0">
                  <a:pos x="797" y="1643"/>
                </a:cxn>
                <a:cxn ang="0">
                  <a:pos x="756" y="1542"/>
                </a:cxn>
                <a:cxn ang="0">
                  <a:pos x="708" y="1428"/>
                </a:cxn>
                <a:cxn ang="0">
                  <a:pos x="652" y="1294"/>
                </a:cxn>
                <a:cxn ang="0">
                  <a:pos x="586" y="1136"/>
                </a:cxn>
                <a:cxn ang="0">
                  <a:pos x="508" y="948"/>
                </a:cxn>
                <a:cxn ang="0">
                  <a:pos x="417" y="728"/>
                </a:cxn>
                <a:cxn ang="0">
                  <a:pos x="308" y="469"/>
                </a:cxn>
                <a:cxn ang="0">
                  <a:pos x="183" y="168"/>
                </a:cxn>
              </a:cxnLst>
              <a:rect l="0" t="0" r="r" b="b"/>
              <a:pathLst>
                <a:path w="1109" h="2454">
                  <a:moveTo>
                    <a:pt x="113" y="0"/>
                  </a:moveTo>
                  <a:lnTo>
                    <a:pt x="100" y="4"/>
                  </a:lnTo>
                  <a:lnTo>
                    <a:pt x="92" y="9"/>
                  </a:lnTo>
                  <a:lnTo>
                    <a:pt x="84" y="12"/>
                  </a:lnTo>
                  <a:lnTo>
                    <a:pt x="76" y="15"/>
                  </a:lnTo>
                  <a:lnTo>
                    <a:pt x="65" y="19"/>
                  </a:lnTo>
                  <a:lnTo>
                    <a:pt x="49" y="26"/>
                  </a:lnTo>
                  <a:lnTo>
                    <a:pt x="29" y="36"/>
                  </a:lnTo>
                  <a:lnTo>
                    <a:pt x="0" y="49"/>
                  </a:lnTo>
                  <a:lnTo>
                    <a:pt x="29" y="120"/>
                  </a:lnTo>
                  <a:lnTo>
                    <a:pt x="56" y="187"/>
                  </a:lnTo>
                  <a:lnTo>
                    <a:pt x="81" y="248"/>
                  </a:lnTo>
                  <a:lnTo>
                    <a:pt x="103" y="305"/>
                  </a:lnTo>
                  <a:lnTo>
                    <a:pt x="125" y="358"/>
                  </a:lnTo>
                  <a:lnTo>
                    <a:pt x="145" y="407"/>
                  </a:lnTo>
                  <a:lnTo>
                    <a:pt x="164" y="455"/>
                  </a:lnTo>
                  <a:lnTo>
                    <a:pt x="182" y="499"/>
                  </a:lnTo>
                  <a:lnTo>
                    <a:pt x="199" y="542"/>
                  </a:lnTo>
                  <a:lnTo>
                    <a:pt x="216" y="584"/>
                  </a:lnTo>
                  <a:lnTo>
                    <a:pt x="233" y="625"/>
                  </a:lnTo>
                  <a:lnTo>
                    <a:pt x="249" y="667"/>
                  </a:lnTo>
                  <a:lnTo>
                    <a:pt x="267" y="711"/>
                  </a:lnTo>
                  <a:lnTo>
                    <a:pt x="284" y="754"/>
                  </a:lnTo>
                  <a:lnTo>
                    <a:pt x="302" y="800"/>
                  </a:lnTo>
                  <a:lnTo>
                    <a:pt x="323" y="849"/>
                  </a:lnTo>
                  <a:lnTo>
                    <a:pt x="343" y="900"/>
                  </a:lnTo>
                  <a:lnTo>
                    <a:pt x="366" y="956"/>
                  </a:lnTo>
                  <a:lnTo>
                    <a:pt x="389" y="1016"/>
                  </a:lnTo>
                  <a:lnTo>
                    <a:pt x="415" y="1081"/>
                  </a:lnTo>
                  <a:lnTo>
                    <a:pt x="443" y="1151"/>
                  </a:lnTo>
                  <a:lnTo>
                    <a:pt x="474" y="1227"/>
                  </a:lnTo>
                  <a:lnTo>
                    <a:pt x="507" y="1311"/>
                  </a:lnTo>
                  <a:lnTo>
                    <a:pt x="544" y="1400"/>
                  </a:lnTo>
                  <a:lnTo>
                    <a:pt x="583" y="1499"/>
                  </a:lnTo>
                  <a:lnTo>
                    <a:pt x="626" y="1606"/>
                  </a:lnTo>
                  <a:lnTo>
                    <a:pt x="672" y="1721"/>
                  </a:lnTo>
                  <a:lnTo>
                    <a:pt x="723" y="1846"/>
                  </a:lnTo>
                  <a:lnTo>
                    <a:pt x="777" y="1981"/>
                  </a:lnTo>
                  <a:lnTo>
                    <a:pt x="835" y="2128"/>
                  </a:lnTo>
                  <a:lnTo>
                    <a:pt x="898" y="2285"/>
                  </a:lnTo>
                  <a:lnTo>
                    <a:pt x="966" y="2454"/>
                  </a:lnTo>
                  <a:lnTo>
                    <a:pt x="982" y="2447"/>
                  </a:lnTo>
                  <a:lnTo>
                    <a:pt x="994" y="2442"/>
                  </a:lnTo>
                  <a:lnTo>
                    <a:pt x="1003" y="2436"/>
                  </a:lnTo>
                  <a:lnTo>
                    <a:pt x="1014" y="2432"/>
                  </a:lnTo>
                  <a:lnTo>
                    <a:pt x="1029" y="2426"/>
                  </a:lnTo>
                  <a:lnTo>
                    <a:pt x="1047" y="2417"/>
                  </a:lnTo>
                  <a:lnTo>
                    <a:pt x="1073" y="2407"/>
                  </a:lnTo>
                  <a:lnTo>
                    <a:pt x="1109" y="2392"/>
                  </a:lnTo>
                  <a:lnTo>
                    <a:pt x="1080" y="2320"/>
                  </a:lnTo>
                  <a:lnTo>
                    <a:pt x="1052" y="2254"/>
                  </a:lnTo>
                  <a:lnTo>
                    <a:pt x="1027" y="2193"/>
                  </a:lnTo>
                  <a:lnTo>
                    <a:pt x="1003" y="2136"/>
                  </a:lnTo>
                  <a:lnTo>
                    <a:pt x="981" y="2083"/>
                  </a:lnTo>
                  <a:lnTo>
                    <a:pt x="960" y="2035"/>
                  </a:lnTo>
                  <a:lnTo>
                    <a:pt x="941" y="1987"/>
                  </a:lnTo>
                  <a:lnTo>
                    <a:pt x="922" y="1943"/>
                  </a:lnTo>
                  <a:lnTo>
                    <a:pt x="905" y="1900"/>
                  </a:lnTo>
                  <a:lnTo>
                    <a:pt x="887" y="1858"/>
                  </a:lnTo>
                  <a:lnTo>
                    <a:pt x="869" y="1817"/>
                  </a:lnTo>
                  <a:lnTo>
                    <a:pt x="852" y="1774"/>
                  </a:lnTo>
                  <a:lnTo>
                    <a:pt x="835" y="1732"/>
                  </a:lnTo>
                  <a:lnTo>
                    <a:pt x="816" y="1688"/>
                  </a:lnTo>
                  <a:lnTo>
                    <a:pt x="797" y="1643"/>
                  </a:lnTo>
                  <a:lnTo>
                    <a:pt x="778" y="1594"/>
                  </a:lnTo>
                  <a:lnTo>
                    <a:pt x="756" y="1542"/>
                  </a:lnTo>
                  <a:lnTo>
                    <a:pt x="733" y="1488"/>
                  </a:lnTo>
                  <a:lnTo>
                    <a:pt x="708" y="1428"/>
                  </a:lnTo>
                  <a:lnTo>
                    <a:pt x="681" y="1363"/>
                  </a:lnTo>
                  <a:lnTo>
                    <a:pt x="652" y="1294"/>
                  </a:lnTo>
                  <a:lnTo>
                    <a:pt x="621" y="1218"/>
                  </a:lnTo>
                  <a:lnTo>
                    <a:pt x="586" y="1136"/>
                  </a:lnTo>
                  <a:lnTo>
                    <a:pt x="549" y="1046"/>
                  </a:lnTo>
                  <a:lnTo>
                    <a:pt x="508" y="948"/>
                  </a:lnTo>
                  <a:lnTo>
                    <a:pt x="464" y="842"/>
                  </a:lnTo>
                  <a:lnTo>
                    <a:pt x="417" y="728"/>
                  </a:lnTo>
                  <a:lnTo>
                    <a:pt x="364" y="604"/>
                  </a:lnTo>
                  <a:lnTo>
                    <a:pt x="308" y="469"/>
                  </a:lnTo>
                  <a:lnTo>
                    <a:pt x="248" y="325"/>
                  </a:lnTo>
                  <a:lnTo>
                    <a:pt x="183" y="168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8C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682" name="Freeform 1386"/>
            <p:cNvSpPr>
              <a:spLocks/>
            </p:cNvSpPr>
            <p:nvPr/>
          </p:nvSpPr>
          <p:spPr bwMode="auto">
            <a:xfrm>
              <a:off x="3389" y="3301"/>
              <a:ext cx="49" cy="136"/>
            </a:xfrm>
            <a:custGeom>
              <a:avLst/>
              <a:gdLst/>
              <a:ahLst/>
              <a:cxnLst>
                <a:cxn ang="0">
                  <a:pos x="77" y="3"/>
                </a:cxn>
                <a:cxn ang="0">
                  <a:pos x="65" y="8"/>
                </a:cxn>
                <a:cxn ang="0">
                  <a:pos x="49" y="14"/>
                </a:cxn>
                <a:cxn ang="0">
                  <a:pos x="22" y="27"/>
                </a:cxn>
                <a:cxn ang="0">
                  <a:pos x="30" y="108"/>
                </a:cxn>
                <a:cxn ang="0">
                  <a:pos x="81" y="236"/>
                </a:cxn>
                <a:cxn ang="0">
                  <a:pos x="126" y="345"/>
                </a:cxn>
                <a:cxn ang="0">
                  <a:pos x="165" y="442"/>
                </a:cxn>
                <a:cxn ang="0">
                  <a:pos x="199" y="530"/>
                </a:cxn>
                <a:cxn ang="0">
                  <a:pos x="234" y="613"/>
                </a:cxn>
                <a:cxn ang="0">
                  <a:pos x="268" y="698"/>
                </a:cxn>
                <a:cxn ang="0">
                  <a:pos x="304" y="788"/>
                </a:cxn>
                <a:cxn ang="0">
                  <a:pos x="345" y="888"/>
                </a:cxn>
                <a:cxn ang="0">
                  <a:pos x="391" y="1003"/>
                </a:cxn>
                <a:cxn ang="0">
                  <a:pos x="445" y="1138"/>
                </a:cxn>
                <a:cxn ang="0">
                  <a:pos x="509" y="1297"/>
                </a:cxn>
                <a:cxn ang="0">
                  <a:pos x="585" y="1486"/>
                </a:cxn>
                <a:cxn ang="0">
                  <a:pos x="675" y="1707"/>
                </a:cxn>
                <a:cxn ang="0">
                  <a:pos x="780" y="1968"/>
                </a:cxn>
                <a:cxn ang="0">
                  <a:pos x="901" y="2270"/>
                </a:cxn>
                <a:cxn ang="0">
                  <a:pos x="982" y="2435"/>
                </a:cxn>
                <a:cxn ang="0">
                  <a:pos x="998" y="2426"/>
                </a:cxn>
                <a:cxn ang="0">
                  <a:pos x="1016" y="2419"/>
                </a:cxn>
                <a:cxn ang="0">
                  <a:pos x="1050" y="2404"/>
                </a:cxn>
                <a:cxn ang="0">
                  <a:pos x="1048" y="2322"/>
                </a:cxn>
                <a:cxn ang="0">
                  <a:pos x="995" y="2195"/>
                </a:cxn>
                <a:cxn ang="0">
                  <a:pos x="950" y="2085"/>
                </a:cxn>
                <a:cxn ang="0">
                  <a:pos x="910" y="1989"/>
                </a:cxn>
                <a:cxn ang="0">
                  <a:pos x="875" y="1901"/>
                </a:cxn>
                <a:cxn ang="0">
                  <a:pos x="840" y="1817"/>
                </a:cxn>
                <a:cxn ang="0">
                  <a:pos x="805" y="1733"/>
                </a:cxn>
                <a:cxn ang="0">
                  <a:pos x="768" y="1643"/>
                </a:cxn>
                <a:cxn ang="0">
                  <a:pos x="727" y="1543"/>
                </a:cxn>
                <a:cxn ang="0">
                  <a:pos x="679" y="1428"/>
                </a:cxn>
                <a:cxn ang="0">
                  <a:pos x="624" y="1294"/>
                </a:cxn>
                <a:cxn ang="0">
                  <a:pos x="557" y="1135"/>
                </a:cxn>
                <a:cxn ang="0">
                  <a:pos x="480" y="948"/>
                </a:cxn>
                <a:cxn ang="0">
                  <a:pos x="388" y="728"/>
                </a:cxn>
                <a:cxn ang="0">
                  <a:pos x="281" y="469"/>
                </a:cxn>
                <a:cxn ang="0">
                  <a:pos x="155" y="168"/>
                </a:cxn>
              </a:cxnLst>
              <a:rect l="0" t="0" r="r" b="b"/>
              <a:pathLst>
                <a:path w="1078" h="2440">
                  <a:moveTo>
                    <a:pt x="86" y="0"/>
                  </a:moveTo>
                  <a:lnTo>
                    <a:pt x="77" y="3"/>
                  </a:lnTo>
                  <a:lnTo>
                    <a:pt x="71" y="6"/>
                  </a:lnTo>
                  <a:lnTo>
                    <a:pt x="65" y="8"/>
                  </a:lnTo>
                  <a:lnTo>
                    <a:pt x="59" y="10"/>
                  </a:lnTo>
                  <a:lnTo>
                    <a:pt x="49" y="14"/>
                  </a:lnTo>
                  <a:lnTo>
                    <a:pt x="38" y="20"/>
                  </a:lnTo>
                  <a:lnTo>
                    <a:pt x="22" y="27"/>
                  </a:lnTo>
                  <a:lnTo>
                    <a:pt x="0" y="37"/>
                  </a:lnTo>
                  <a:lnTo>
                    <a:pt x="30" y="108"/>
                  </a:lnTo>
                  <a:lnTo>
                    <a:pt x="57" y="175"/>
                  </a:lnTo>
                  <a:lnTo>
                    <a:pt x="81" y="236"/>
                  </a:lnTo>
                  <a:lnTo>
                    <a:pt x="104" y="293"/>
                  </a:lnTo>
                  <a:lnTo>
                    <a:pt x="126" y="345"/>
                  </a:lnTo>
                  <a:lnTo>
                    <a:pt x="145" y="395"/>
                  </a:lnTo>
                  <a:lnTo>
                    <a:pt x="165" y="442"/>
                  </a:lnTo>
                  <a:lnTo>
                    <a:pt x="182" y="487"/>
                  </a:lnTo>
                  <a:lnTo>
                    <a:pt x="199" y="530"/>
                  </a:lnTo>
                  <a:lnTo>
                    <a:pt x="217" y="572"/>
                  </a:lnTo>
                  <a:lnTo>
                    <a:pt x="234" y="613"/>
                  </a:lnTo>
                  <a:lnTo>
                    <a:pt x="250" y="655"/>
                  </a:lnTo>
                  <a:lnTo>
                    <a:pt x="268" y="698"/>
                  </a:lnTo>
                  <a:lnTo>
                    <a:pt x="286" y="742"/>
                  </a:lnTo>
                  <a:lnTo>
                    <a:pt x="304" y="788"/>
                  </a:lnTo>
                  <a:lnTo>
                    <a:pt x="324" y="837"/>
                  </a:lnTo>
                  <a:lnTo>
                    <a:pt x="345" y="888"/>
                  </a:lnTo>
                  <a:lnTo>
                    <a:pt x="368" y="944"/>
                  </a:lnTo>
                  <a:lnTo>
                    <a:pt x="391" y="1003"/>
                  </a:lnTo>
                  <a:lnTo>
                    <a:pt x="418" y="1069"/>
                  </a:lnTo>
                  <a:lnTo>
                    <a:pt x="445" y="1138"/>
                  </a:lnTo>
                  <a:lnTo>
                    <a:pt x="476" y="1215"/>
                  </a:lnTo>
                  <a:lnTo>
                    <a:pt x="509" y="1297"/>
                  </a:lnTo>
                  <a:lnTo>
                    <a:pt x="546" y="1388"/>
                  </a:lnTo>
                  <a:lnTo>
                    <a:pt x="585" y="1486"/>
                  </a:lnTo>
                  <a:lnTo>
                    <a:pt x="628" y="1593"/>
                  </a:lnTo>
                  <a:lnTo>
                    <a:pt x="675" y="1707"/>
                  </a:lnTo>
                  <a:lnTo>
                    <a:pt x="725" y="1833"/>
                  </a:lnTo>
                  <a:lnTo>
                    <a:pt x="780" y="1968"/>
                  </a:lnTo>
                  <a:lnTo>
                    <a:pt x="838" y="2113"/>
                  </a:lnTo>
                  <a:lnTo>
                    <a:pt x="901" y="2270"/>
                  </a:lnTo>
                  <a:lnTo>
                    <a:pt x="969" y="2440"/>
                  </a:lnTo>
                  <a:lnTo>
                    <a:pt x="982" y="2435"/>
                  </a:lnTo>
                  <a:lnTo>
                    <a:pt x="990" y="2431"/>
                  </a:lnTo>
                  <a:lnTo>
                    <a:pt x="998" y="2426"/>
                  </a:lnTo>
                  <a:lnTo>
                    <a:pt x="1006" y="2423"/>
                  </a:lnTo>
                  <a:lnTo>
                    <a:pt x="1016" y="2419"/>
                  </a:lnTo>
                  <a:lnTo>
                    <a:pt x="1031" y="2413"/>
                  </a:lnTo>
                  <a:lnTo>
                    <a:pt x="1050" y="2404"/>
                  </a:lnTo>
                  <a:lnTo>
                    <a:pt x="1078" y="2394"/>
                  </a:lnTo>
                  <a:lnTo>
                    <a:pt x="1048" y="2322"/>
                  </a:lnTo>
                  <a:lnTo>
                    <a:pt x="1020" y="2256"/>
                  </a:lnTo>
                  <a:lnTo>
                    <a:pt x="995" y="2195"/>
                  </a:lnTo>
                  <a:lnTo>
                    <a:pt x="973" y="2138"/>
                  </a:lnTo>
                  <a:lnTo>
                    <a:pt x="950" y="2085"/>
                  </a:lnTo>
                  <a:lnTo>
                    <a:pt x="930" y="2035"/>
                  </a:lnTo>
                  <a:lnTo>
                    <a:pt x="910" y="1989"/>
                  </a:lnTo>
                  <a:lnTo>
                    <a:pt x="892" y="1944"/>
                  </a:lnTo>
                  <a:lnTo>
                    <a:pt x="875" y="1901"/>
                  </a:lnTo>
                  <a:lnTo>
                    <a:pt x="857" y="1859"/>
                  </a:lnTo>
                  <a:lnTo>
                    <a:pt x="840" y="1817"/>
                  </a:lnTo>
                  <a:lnTo>
                    <a:pt x="823" y="1775"/>
                  </a:lnTo>
                  <a:lnTo>
                    <a:pt x="805" y="1733"/>
                  </a:lnTo>
                  <a:lnTo>
                    <a:pt x="787" y="1688"/>
                  </a:lnTo>
                  <a:lnTo>
                    <a:pt x="768" y="1643"/>
                  </a:lnTo>
                  <a:lnTo>
                    <a:pt x="748" y="1595"/>
                  </a:lnTo>
                  <a:lnTo>
                    <a:pt x="727" y="1543"/>
                  </a:lnTo>
                  <a:lnTo>
                    <a:pt x="703" y="1487"/>
                  </a:lnTo>
                  <a:lnTo>
                    <a:pt x="679" y="1428"/>
                  </a:lnTo>
                  <a:lnTo>
                    <a:pt x="652" y="1364"/>
                  </a:lnTo>
                  <a:lnTo>
                    <a:pt x="624" y="1294"/>
                  </a:lnTo>
                  <a:lnTo>
                    <a:pt x="592" y="1218"/>
                  </a:lnTo>
                  <a:lnTo>
                    <a:pt x="557" y="1135"/>
                  </a:lnTo>
                  <a:lnTo>
                    <a:pt x="521" y="1045"/>
                  </a:lnTo>
                  <a:lnTo>
                    <a:pt x="480" y="948"/>
                  </a:lnTo>
                  <a:lnTo>
                    <a:pt x="436" y="843"/>
                  </a:lnTo>
                  <a:lnTo>
                    <a:pt x="388" y="728"/>
                  </a:lnTo>
                  <a:lnTo>
                    <a:pt x="337" y="604"/>
                  </a:lnTo>
                  <a:lnTo>
                    <a:pt x="281" y="469"/>
                  </a:lnTo>
                  <a:lnTo>
                    <a:pt x="221" y="324"/>
                  </a:lnTo>
                  <a:lnTo>
                    <a:pt x="155" y="168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A8B0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683" name="Freeform 1387"/>
            <p:cNvSpPr>
              <a:spLocks/>
            </p:cNvSpPr>
            <p:nvPr/>
          </p:nvSpPr>
          <p:spPr bwMode="auto">
            <a:xfrm>
              <a:off x="3389" y="3302"/>
              <a:ext cx="48" cy="135"/>
            </a:xfrm>
            <a:custGeom>
              <a:avLst/>
              <a:gdLst/>
              <a:ahLst/>
              <a:cxnLst>
                <a:cxn ang="0">
                  <a:pos x="52" y="2"/>
                </a:cxn>
                <a:cxn ang="0">
                  <a:pos x="43" y="5"/>
                </a:cxn>
                <a:cxn ang="0">
                  <a:pos x="33" y="10"/>
                </a:cxn>
                <a:cxn ang="0">
                  <a:pos x="15" y="18"/>
                </a:cxn>
                <a:cxn ang="0">
                  <a:pos x="29" y="97"/>
                </a:cxn>
                <a:cxn ang="0">
                  <a:pos x="80" y="225"/>
                </a:cxn>
                <a:cxn ang="0">
                  <a:pos x="125" y="334"/>
                </a:cxn>
                <a:cxn ang="0">
                  <a:pos x="164" y="430"/>
                </a:cxn>
                <a:cxn ang="0">
                  <a:pos x="199" y="518"/>
                </a:cxn>
                <a:cxn ang="0">
                  <a:pos x="233" y="601"/>
                </a:cxn>
                <a:cxn ang="0">
                  <a:pos x="268" y="686"/>
                </a:cxn>
                <a:cxn ang="0">
                  <a:pos x="305" y="776"/>
                </a:cxn>
                <a:cxn ang="0">
                  <a:pos x="344" y="876"/>
                </a:cxn>
                <a:cxn ang="0">
                  <a:pos x="391" y="991"/>
                </a:cxn>
                <a:cxn ang="0">
                  <a:pos x="445" y="1126"/>
                </a:cxn>
                <a:cxn ang="0">
                  <a:pos x="511" y="1285"/>
                </a:cxn>
                <a:cxn ang="0">
                  <a:pos x="586" y="1474"/>
                </a:cxn>
                <a:cxn ang="0">
                  <a:pos x="676" y="1695"/>
                </a:cxn>
                <a:cxn ang="0">
                  <a:pos x="781" y="1956"/>
                </a:cxn>
                <a:cxn ang="0">
                  <a:pos x="903" y="2258"/>
                </a:cxn>
                <a:cxn ang="0">
                  <a:pos x="980" y="2424"/>
                </a:cxn>
                <a:cxn ang="0">
                  <a:pos x="991" y="2419"/>
                </a:cxn>
                <a:cxn ang="0">
                  <a:pos x="1004" y="2412"/>
                </a:cxn>
                <a:cxn ang="0">
                  <a:pos x="1028" y="2403"/>
                </a:cxn>
                <a:cxn ang="0">
                  <a:pos x="1017" y="2324"/>
                </a:cxn>
                <a:cxn ang="0">
                  <a:pos x="964" y="2196"/>
                </a:cxn>
                <a:cxn ang="0">
                  <a:pos x="920" y="2086"/>
                </a:cxn>
                <a:cxn ang="0">
                  <a:pos x="880" y="1990"/>
                </a:cxn>
                <a:cxn ang="0">
                  <a:pos x="843" y="1903"/>
                </a:cxn>
                <a:cxn ang="0">
                  <a:pos x="809" y="1819"/>
                </a:cxn>
                <a:cxn ang="0">
                  <a:pos x="774" y="1734"/>
                </a:cxn>
                <a:cxn ang="0">
                  <a:pos x="737" y="1645"/>
                </a:cxn>
                <a:cxn ang="0">
                  <a:pos x="696" y="1545"/>
                </a:cxn>
                <a:cxn ang="0">
                  <a:pos x="648" y="1430"/>
                </a:cxn>
                <a:cxn ang="0">
                  <a:pos x="593" y="1296"/>
                </a:cxn>
                <a:cxn ang="0">
                  <a:pos x="528" y="1138"/>
                </a:cxn>
                <a:cxn ang="0">
                  <a:pos x="450" y="950"/>
                </a:cxn>
                <a:cxn ang="0">
                  <a:pos x="359" y="730"/>
                </a:cxn>
                <a:cxn ang="0">
                  <a:pos x="251" y="470"/>
                </a:cxn>
                <a:cxn ang="0">
                  <a:pos x="127" y="169"/>
                </a:cxn>
              </a:cxnLst>
              <a:rect l="0" t="0" r="r" b="b"/>
              <a:pathLst>
                <a:path w="1046" h="2428">
                  <a:moveTo>
                    <a:pt x="58" y="0"/>
                  </a:moveTo>
                  <a:lnTo>
                    <a:pt x="52" y="2"/>
                  </a:lnTo>
                  <a:lnTo>
                    <a:pt x="47" y="4"/>
                  </a:lnTo>
                  <a:lnTo>
                    <a:pt x="43" y="5"/>
                  </a:lnTo>
                  <a:lnTo>
                    <a:pt x="39" y="7"/>
                  </a:lnTo>
                  <a:lnTo>
                    <a:pt x="33" y="10"/>
                  </a:lnTo>
                  <a:lnTo>
                    <a:pt x="25" y="13"/>
                  </a:lnTo>
                  <a:lnTo>
                    <a:pt x="15" y="18"/>
                  </a:lnTo>
                  <a:lnTo>
                    <a:pt x="0" y="25"/>
                  </a:lnTo>
                  <a:lnTo>
                    <a:pt x="29" y="97"/>
                  </a:lnTo>
                  <a:lnTo>
                    <a:pt x="56" y="164"/>
                  </a:lnTo>
                  <a:lnTo>
                    <a:pt x="80" y="225"/>
                  </a:lnTo>
                  <a:lnTo>
                    <a:pt x="104" y="282"/>
                  </a:lnTo>
                  <a:lnTo>
                    <a:pt x="125" y="334"/>
                  </a:lnTo>
                  <a:lnTo>
                    <a:pt x="145" y="384"/>
                  </a:lnTo>
                  <a:lnTo>
                    <a:pt x="164" y="430"/>
                  </a:lnTo>
                  <a:lnTo>
                    <a:pt x="182" y="475"/>
                  </a:lnTo>
                  <a:lnTo>
                    <a:pt x="199" y="518"/>
                  </a:lnTo>
                  <a:lnTo>
                    <a:pt x="217" y="560"/>
                  </a:lnTo>
                  <a:lnTo>
                    <a:pt x="233" y="601"/>
                  </a:lnTo>
                  <a:lnTo>
                    <a:pt x="250" y="643"/>
                  </a:lnTo>
                  <a:lnTo>
                    <a:pt x="268" y="686"/>
                  </a:lnTo>
                  <a:lnTo>
                    <a:pt x="285" y="730"/>
                  </a:lnTo>
                  <a:lnTo>
                    <a:pt x="305" y="776"/>
                  </a:lnTo>
                  <a:lnTo>
                    <a:pt x="324" y="825"/>
                  </a:lnTo>
                  <a:lnTo>
                    <a:pt x="344" y="876"/>
                  </a:lnTo>
                  <a:lnTo>
                    <a:pt x="367" y="932"/>
                  </a:lnTo>
                  <a:lnTo>
                    <a:pt x="391" y="991"/>
                  </a:lnTo>
                  <a:lnTo>
                    <a:pt x="418" y="1056"/>
                  </a:lnTo>
                  <a:lnTo>
                    <a:pt x="445" y="1126"/>
                  </a:lnTo>
                  <a:lnTo>
                    <a:pt x="477" y="1203"/>
                  </a:lnTo>
                  <a:lnTo>
                    <a:pt x="511" y="1285"/>
                  </a:lnTo>
                  <a:lnTo>
                    <a:pt x="546" y="1376"/>
                  </a:lnTo>
                  <a:lnTo>
                    <a:pt x="586" y="1474"/>
                  </a:lnTo>
                  <a:lnTo>
                    <a:pt x="629" y="1580"/>
                  </a:lnTo>
                  <a:lnTo>
                    <a:pt x="676" y="1695"/>
                  </a:lnTo>
                  <a:lnTo>
                    <a:pt x="726" y="1821"/>
                  </a:lnTo>
                  <a:lnTo>
                    <a:pt x="781" y="1956"/>
                  </a:lnTo>
                  <a:lnTo>
                    <a:pt x="840" y="2101"/>
                  </a:lnTo>
                  <a:lnTo>
                    <a:pt x="903" y="2258"/>
                  </a:lnTo>
                  <a:lnTo>
                    <a:pt x="972" y="2428"/>
                  </a:lnTo>
                  <a:lnTo>
                    <a:pt x="980" y="2424"/>
                  </a:lnTo>
                  <a:lnTo>
                    <a:pt x="986" y="2421"/>
                  </a:lnTo>
                  <a:lnTo>
                    <a:pt x="991" y="2419"/>
                  </a:lnTo>
                  <a:lnTo>
                    <a:pt x="997" y="2415"/>
                  </a:lnTo>
                  <a:lnTo>
                    <a:pt x="1004" y="2412"/>
                  </a:lnTo>
                  <a:lnTo>
                    <a:pt x="1013" y="2408"/>
                  </a:lnTo>
                  <a:lnTo>
                    <a:pt x="1028" y="2403"/>
                  </a:lnTo>
                  <a:lnTo>
                    <a:pt x="1046" y="2395"/>
                  </a:lnTo>
                  <a:lnTo>
                    <a:pt x="1017" y="2324"/>
                  </a:lnTo>
                  <a:lnTo>
                    <a:pt x="989" y="2257"/>
                  </a:lnTo>
                  <a:lnTo>
                    <a:pt x="964" y="2196"/>
                  </a:lnTo>
                  <a:lnTo>
                    <a:pt x="941" y="2139"/>
                  </a:lnTo>
                  <a:lnTo>
                    <a:pt x="920" y="2086"/>
                  </a:lnTo>
                  <a:lnTo>
                    <a:pt x="899" y="2037"/>
                  </a:lnTo>
                  <a:lnTo>
                    <a:pt x="880" y="1990"/>
                  </a:lnTo>
                  <a:lnTo>
                    <a:pt x="861" y="1946"/>
                  </a:lnTo>
                  <a:lnTo>
                    <a:pt x="843" y="1903"/>
                  </a:lnTo>
                  <a:lnTo>
                    <a:pt x="826" y="1861"/>
                  </a:lnTo>
                  <a:lnTo>
                    <a:pt x="809" y="1819"/>
                  </a:lnTo>
                  <a:lnTo>
                    <a:pt x="792" y="1778"/>
                  </a:lnTo>
                  <a:lnTo>
                    <a:pt x="774" y="1734"/>
                  </a:lnTo>
                  <a:lnTo>
                    <a:pt x="756" y="1691"/>
                  </a:lnTo>
                  <a:lnTo>
                    <a:pt x="737" y="1645"/>
                  </a:lnTo>
                  <a:lnTo>
                    <a:pt x="718" y="1596"/>
                  </a:lnTo>
                  <a:lnTo>
                    <a:pt x="696" y="1545"/>
                  </a:lnTo>
                  <a:lnTo>
                    <a:pt x="673" y="1490"/>
                  </a:lnTo>
                  <a:lnTo>
                    <a:pt x="648" y="1430"/>
                  </a:lnTo>
                  <a:lnTo>
                    <a:pt x="622" y="1365"/>
                  </a:lnTo>
                  <a:lnTo>
                    <a:pt x="593" y="1296"/>
                  </a:lnTo>
                  <a:lnTo>
                    <a:pt x="562" y="1220"/>
                  </a:lnTo>
                  <a:lnTo>
                    <a:pt x="528" y="1138"/>
                  </a:lnTo>
                  <a:lnTo>
                    <a:pt x="490" y="1047"/>
                  </a:lnTo>
                  <a:lnTo>
                    <a:pt x="450" y="950"/>
                  </a:lnTo>
                  <a:lnTo>
                    <a:pt x="407" y="843"/>
                  </a:lnTo>
                  <a:lnTo>
                    <a:pt x="359" y="730"/>
                  </a:lnTo>
                  <a:lnTo>
                    <a:pt x="308" y="605"/>
                  </a:lnTo>
                  <a:lnTo>
                    <a:pt x="251" y="470"/>
                  </a:lnTo>
                  <a:lnTo>
                    <a:pt x="192" y="325"/>
                  </a:lnTo>
                  <a:lnTo>
                    <a:pt x="127" y="169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C4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684" name="Freeform 1388"/>
            <p:cNvSpPr>
              <a:spLocks/>
            </p:cNvSpPr>
            <p:nvPr/>
          </p:nvSpPr>
          <p:spPr bwMode="auto">
            <a:xfrm>
              <a:off x="3389" y="3302"/>
              <a:ext cx="46" cy="13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0" y="13"/>
                </a:cxn>
                <a:cxn ang="0">
                  <a:pos x="977" y="2414"/>
                </a:cxn>
                <a:cxn ang="0">
                  <a:pos x="1017" y="2396"/>
                </a:cxn>
                <a:cxn ang="0">
                  <a:pos x="32" y="0"/>
                </a:cxn>
              </a:cxnLst>
              <a:rect l="0" t="0" r="r" b="b"/>
              <a:pathLst>
                <a:path w="1017" h="2414">
                  <a:moveTo>
                    <a:pt x="32" y="0"/>
                  </a:moveTo>
                  <a:lnTo>
                    <a:pt x="0" y="13"/>
                  </a:lnTo>
                  <a:lnTo>
                    <a:pt x="977" y="2414"/>
                  </a:lnTo>
                  <a:lnTo>
                    <a:pt x="1017" y="239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685" name="Freeform 1389"/>
            <p:cNvSpPr>
              <a:spLocks/>
            </p:cNvSpPr>
            <p:nvPr/>
          </p:nvSpPr>
          <p:spPr bwMode="auto">
            <a:xfrm>
              <a:off x="3388" y="3298"/>
              <a:ext cx="8" cy="6"/>
            </a:xfrm>
            <a:custGeom>
              <a:avLst/>
              <a:gdLst/>
              <a:ahLst/>
              <a:cxnLst>
                <a:cxn ang="0">
                  <a:pos x="173" y="20"/>
                </a:cxn>
                <a:cxn ang="0">
                  <a:pos x="7" y="95"/>
                </a:cxn>
                <a:cxn ang="0">
                  <a:pos x="0" y="75"/>
                </a:cxn>
                <a:cxn ang="0">
                  <a:pos x="166" y="0"/>
                </a:cxn>
                <a:cxn ang="0">
                  <a:pos x="173" y="20"/>
                </a:cxn>
              </a:cxnLst>
              <a:rect l="0" t="0" r="r" b="b"/>
              <a:pathLst>
                <a:path w="173" h="95">
                  <a:moveTo>
                    <a:pt x="173" y="20"/>
                  </a:moveTo>
                  <a:lnTo>
                    <a:pt x="7" y="95"/>
                  </a:lnTo>
                  <a:lnTo>
                    <a:pt x="0" y="75"/>
                  </a:lnTo>
                  <a:lnTo>
                    <a:pt x="166" y="0"/>
                  </a:lnTo>
                  <a:lnTo>
                    <a:pt x="173" y="20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686" name="Freeform 1390"/>
            <p:cNvSpPr>
              <a:spLocks/>
            </p:cNvSpPr>
            <p:nvPr/>
          </p:nvSpPr>
          <p:spPr bwMode="auto">
            <a:xfrm>
              <a:off x="3386" y="3293"/>
              <a:ext cx="9" cy="10"/>
            </a:xfrm>
            <a:custGeom>
              <a:avLst/>
              <a:gdLst/>
              <a:ahLst/>
              <a:cxnLst>
                <a:cxn ang="0">
                  <a:pos x="200" y="106"/>
                </a:cxn>
                <a:cxn ang="0">
                  <a:pos x="33" y="179"/>
                </a:cxn>
                <a:cxn ang="0">
                  <a:pos x="0" y="100"/>
                </a:cxn>
                <a:cxn ang="0">
                  <a:pos x="58" y="0"/>
                </a:cxn>
                <a:cxn ang="0">
                  <a:pos x="168" y="26"/>
                </a:cxn>
                <a:cxn ang="0">
                  <a:pos x="200" y="106"/>
                </a:cxn>
              </a:cxnLst>
              <a:rect l="0" t="0" r="r" b="b"/>
              <a:pathLst>
                <a:path w="200" h="179">
                  <a:moveTo>
                    <a:pt x="200" y="106"/>
                  </a:moveTo>
                  <a:lnTo>
                    <a:pt x="33" y="179"/>
                  </a:lnTo>
                  <a:lnTo>
                    <a:pt x="0" y="100"/>
                  </a:lnTo>
                  <a:lnTo>
                    <a:pt x="58" y="0"/>
                  </a:lnTo>
                  <a:lnTo>
                    <a:pt x="168" y="26"/>
                  </a:lnTo>
                  <a:lnTo>
                    <a:pt x="200" y="106"/>
                  </a:lnTo>
                  <a:close/>
                </a:path>
              </a:pathLst>
            </a:custGeom>
            <a:solidFill>
              <a:srgbClr val="54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687" name="Freeform 1391"/>
            <p:cNvSpPr>
              <a:spLocks/>
            </p:cNvSpPr>
            <p:nvPr/>
          </p:nvSpPr>
          <p:spPr bwMode="auto">
            <a:xfrm>
              <a:off x="3386" y="3293"/>
              <a:ext cx="8" cy="10"/>
            </a:xfrm>
            <a:custGeom>
              <a:avLst/>
              <a:gdLst/>
              <a:ahLst/>
              <a:cxnLst>
                <a:cxn ang="0">
                  <a:pos x="173" y="116"/>
                </a:cxn>
                <a:cxn ang="0">
                  <a:pos x="159" y="122"/>
                </a:cxn>
                <a:cxn ang="0">
                  <a:pos x="147" y="126"/>
                </a:cxn>
                <a:cxn ang="0">
                  <a:pos x="137" y="131"/>
                </a:cxn>
                <a:cxn ang="0">
                  <a:pos x="127" y="135"/>
                </a:cxn>
                <a:cxn ang="0">
                  <a:pos x="114" y="141"/>
                </a:cxn>
                <a:cxn ang="0">
                  <a:pos x="94" y="150"/>
                </a:cxn>
                <a:cxn ang="0">
                  <a:pos x="69" y="161"/>
                </a:cxn>
                <a:cxn ang="0">
                  <a:pos x="33" y="177"/>
                </a:cxn>
                <a:cxn ang="0">
                  <a:pos x="30" y="168"/>
                </a:cxn>
                <a:cxn ang="0">
                  <a:pos x="27" y="161"/>
                </a:cxn>
                <a:cxn ang="0">
                  <a:pos x="25" y="156"/>
                </a:cxn>
                <a:cxn ang="0">
                  <a:pos x="23" y="150"/>
                </a:cxn>
                <a:cxn ang="0">
                  <a:pos x="20" y="141"/>
                </a:cxn>
                <a:cxn ang="0">
                  <a:pos x="16" y="131"/>
                </a:cxn>
                <a:cxn ang="0">
                  <a:pos x="9" y="117"/>
                </a:cxn>
                <a:cxn ang="0">
                  <a:pos x="0" y="97"/>
                </a:cxn>
                <a:cxn ang="0">
                  <a:pos x="7" y="86"/>
                </a:cxn>
                <a:cxn ang="0">
                  <a:pos x="11" y="78"/>
                </a:cxn>
                <a:cxn ang="0">
                  <a:pos x="15" y="70"/>
                </a:cxn>
                <a:cxn ang="0">
                  <a:pos x="19" y="63"/>
                </a:cxn>
                <a:cxn ang="0">
                  <a:pos x="24" y="54"/>
                </a:cxn>
                <a:cxn ang="0">
                  <a:pos x="31" y="41"/>
                </a:cxn>
                <a:cxn ang="0">
                  <a:pos x="40" y="24"/>
                </a:cxn>
                <a:cxn ang="0">
                  <a:pos x="52" y="0"/>
                </a:cxn>
                <a:cxn ang="0">
                  <a:pos x="63" y="3"/>
                </a:cxn>
                <a:cxn ang="0">
                  <a:pos x="70" y="6"/>
                </a:cxn>
                <a:cxn ang="0">
                  <a:pos x="76" y="8"/>
                </a:cxn>
                <a:cxn ang="0">
                  <a:pos x="83" y="11"/>
                </a:cxn>
                <a:cxn ang="0">
                  <a:pos x="91" y="15"/>
                </a:cxn>
                <a:cxn ang="0">
                  <a:pos x="102" y="20"/>
                </a:cxn>
                <a:cxn ang="0">
                  <a:pos x="119" y="27"/>
                </a:cxn>
                <a:cxn ang="0">
                  <a:pos x="140" y="37"/>
                </a:cxn>
                <a:cxn ang="0">
                  <a:pos x="144" y="44"/>
                </a:cxn>
                <a:cxn ang="0">
                  <a:pos x="146" y="50"/>
                </a:cxn>
                <a:cxn ang="0">
                  <a:pos x="149" y="56"/>
                </a:cxn>
                <a:cxn ang="0">
                  <a:pos x="151" y="61"/>
                </a:cxn>
                <a:cxn ang="0">
                  <a:pos x="154" y="69"/>
                </a:cxn>
                <a:cxn ang="0">
                  <a:pos x="159" y="80"/>
                </a:cxn>
                <a:cxn ang="0">
                  <a:pos x="165" y="95"/>
                </a:cxn>
                <a:cxn ang="0">
                  <a:pos x="173" y="116"/>
                </a:cxn>
              </a:cxnLst>
              <a:rect l="0" t="0" r="r" b="b"/>
              <a:pathLst>
                <a:path w="173" h="177">
                  <a:moveTo>
                    <a:pt x="173" y="116"/>
                  </a:moveTo>
                  <a:lnTo>
                    <a:pt x="159" y="122"/>
                  </a:lnTo>
                  <a:lnTo>
                    <a:pt x="147" y="126"/>
                  </a:lnTo>
                  <a:lnTo>
                    <a:pt x="137" y="131"/>
                  </a:lnTo>
                  <a:lnTo>
                    <a:pt x="127" y="135"/>
                  </a:lnTo>
                  <a:lnTo>
                    <a:pt x="114" y="141"/>
                  </a:lnTo>
                  <a:lnTo>
                    <a:pt x="94" y="150"/>
                  </a:lnTo>
                  <a:lnTo>
                    <a:pt x="69" y="161"/>
                  </a:lnTo>
                  <a:lnTo>
                    <a:pt x="33" y="177"/>
                  </a:lnTo>
                  <a:lnTo>
                    <a:pt x="30" y="168"/>
                  </a:lnTo>
                  <a:lnTo>
                    <a:pt x="27" y="161"/>
                  </a:lnTo>
                  <a:lnTo>
                    <a:pt x="25" y="156"/>
                  </a:lnTo>
                  <a:lnTo>
                    <a:pt x="23" y="150"/>
                  </a:lnTo>
                  <a:lnTo>
                    <a:pt x="20" y="141"/>
                  </a:lnTo>
                  <a:lnTo>
                    <a:pt x="16" y="131"/>
                  </a:lnTo>
                  <a:lnTo>
                    <a:pt x="9" y="117"/>
                  </a:lnTo>
                  <a:lnTo>
                    <a:pt x="0" y="97"/>
                  </a:lnTo>
                  <a:lnTo>
                    <a:pt x="7" y="86"/>
                  </a:lnTo>
                  <a:lnTo>
                    <a:pt x="11" y="78"/>
                  </a:lnTo>
                  <a:lnTo>
                    <a:pt x="15" y="70"/>
                  </a:lnTo>
                  <a:lnTo>
                    <a:pt x="19" y="63"/>
                  </a:lnTo>
                  <a:lnTo>
                    <a:pt x="24" y="54"/>
                  </a:lnTo>
                  <a:lnTo>
                    <a:pt x="31" y="41"/>
                  </a:lnTo>
                  <a:lnTo>
                    <a:pt x="40" y="24"/>
                  </a:lnTo>
                  <a:lnTo>
                    <a:pt x="52" y="0"/>
                  </a:lnTo>
                  <a:lnTo>
                    <a:pt x="63" y="3"/>
                  </a:lnTo>
                  <a:lnTo>
                    <a:pt x="70" y="6"/>
                  </a:lnTo>
                  <a:lnTo>
                    <a:pt x="76" y="8"/>
                  </a:lnTo>
                  <a:lnTo>
                    <a:pt x="83" y="11"/>
                  </a:lnTo>
                  <a:lnTo>
                    <a:pt x="91" y="15"/>
                  </a:lnTo>
                  <a:lnTo>
                    <a:pt x="102" y="20"/>
                  </a:lnTo>
                  <a:lnTo>
                    <a:pt x="119" y="27"/>
                  </a:lnTo>
                  <a:lnTo>
                    <a:pt x="140" y="37"/>
                  </a:lnTo>
                  <a:lnTo>
                    <a:pt x="144" y="44"/>
                  </a:lnTo>
                  <a:lnTo>
                    <a:pt x="146" y="50"/>
                  </a:lnTo>
                  <a:lnTo>
                    <a:pt x="149" y="56"/>
                  </a:lnTo>
                  <a:lnTo>
                    <a:pt x="151" y="61"/>
                  </a:lnTo>
                  <a:lnTo>
                    <a:pt x="154" y="69"/>
                  </a:lnTo>
                  <a:lnTo>
                    <a:pt x="159" y="80"/>
                  </a:lnTo>
                  <a:lnTo>
                    <a:pt x="165" y="95"/>
                  </a:lnTo>
                  <a:lnTo>
                    <a:pt x="173" y="116"/>
                  </a:lnTo>
                  <a:close/>
                </a:path>
              </a:pathLst>
            </a:custGeom>
            <a:solidFill>
              <a:srgbClr val="7075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688" name="Freeform 1392"/>
            <p:cNvSpPr>
              <a:spLocks/>
            </p:cNvSpPr>
            <p:nvPr/>
          </p:nvSpPr>
          <p:spPr bwMode="auto">
            <a:xfrm>
              <a:off x="3387" y="3293"/>
              <a:ext cx="6" cy="9"/>
            </a:xfrm>
            <a:custGeom>
              <a:avLst/>
              <a:gdLst/>
              <a:ahLst/>
              <a:cxnLst>
                <a:cxn ang="0">
                  <a:pos x="142" y="126"/>
                </a:cxn>
                <a:cxn ang="0">
                  <a:pos x="131" y="131"/>
                </a:cxn>
                <a:cxn ang="0">
                  <a:pos x="122" y="135"/>
                </a:cxn>
                <a:cxn ang="0">
                  <a:pos x="115" y="137"/>
                </a:cxn>
                <a:cxn ang="0">
                  <a:pos x="107" y="141"/>
                </a:cxn>
                <a:cxn ang="0">
                  <a:pos x="96" y="145"/>
                </a:cxn>
                <a:cxn ang="0">
                  <a:pos x="81" y="152"/>
                </a:cxn>
                <a:cxn ang="0">
                  <a:pos x="61" y="161"/>
                </a:cxn>
                <a:cxn ang="0">
                  <a:pos x="32" y="175"/>
                </a:cxn>
                <a:cxn ang="0">
                  <a:pos x="29" y="165"/>
                </a:cxn>
                <a:cxn ang="0">
                  <a:pos x="26" y="159"/>
                </a:cxn>
                <a:cxn ang="0">
                  <a:pos x="24" y="153"/>
                </a:cxn>
                <a:cxn ang="0">
                  <a:pos x="22" y="146"/>
                </a:cxn>
                <a:cxn ang="0">
                  <a:pos x="19" y="139"/>
                </a:cxn>
                <a:cxn ang="0">
                  <a:pos x="15" y="128"/>
                </a:cxn>
                <a:cxn ang="0">
                  <a:pos x="8" y="114"/>
                </a:cxn>
                <a:cxn ang="0">
                  <a:pos x="0" y="95"/>
                </a:cxn>
                <a:cxn ang="0">
                  <a:pos x="5" y="84"/>
                </a:cxn>
                <a:cxn ang="0">
                  <a:pos x="9" y="76"/>
                </a:cxn>
                <a:cxn ang="0">
                  <a:pos x="12" y="68"/>
                </a:cxn>
                <a:cxn ang="0">
                  <a:pos x="16" y="61"/>
                </a:cxn>
                <a:cxn ang="0">
                  <a:pos x="20" y="53"/>
                </a:cxn>
                <a:cxn ang="0">
                  <a:pos x="26" y="40"/>
                </a:cxn>
                <a:cxn ang="0">
                  <a:pos x="34" y="23"/>
                </a:cxn>
                <a:cxn ang="0">
                  <a:pos x="45" y="0"/>
                </a:cxn>
                <a:cxn ang="0">
                  <a:pos x="53" y="4"/>
                </a:cxn>
                <a:cxn ang="0">
                  <a:pos x="59" y="8"/>
                </a:cxn>
                <a:cxn ang="0">
                  <a:pos x="63" y="11"/>
                </a:cxn>
                <a:cxn ang="0">
                  <a:pos x="68" y="15"/>
                </a:cxn>
                <a:cxn ang="0">
                  <a:pos x="74" y="19"/>
                </a:cxn>
                <a:cxn ang="0">
                  <a:pos x="83" y="25"/>
                </a:cxn>
                <a:cxn ang="0">
                  <a:pos x="94" y="34"/>
                </a:cxn>
                <a:cxn ang="0">
                  <a:pos x="111" y="46"/>
                </a:cxn>
                <a:cxn ang="0">
                  <a:pos x="115" y="55"/>
                </a:cxn>
                <a:cxn ang="0">
                  <a:pos x="117" y="60"/>
                </a:cxn>
                <a:cxn ang="0">
                  <a:pos x="120" y="65"/>
                </a:cxn>
                <a:cxn ang="0">
                  <a:pos x="122" y="71"/>
                </a:cxn>
                <a:cxn ang="0">
                  <a:pos x="125" y="79"/>
                </a:cxn>
                <a:cxn ang="0">
                  <a:pos x="129" y="89"/>
                </a:cxn>
                <a:cxn ang="0">
                  <a:pos x="135" y="105"/>
                </a:cxn>
                <a:cxn ang="0">
                  <a:pos x="142" y="126"/>
                </a:cxn>
              </a:cxnLst>
              <a:rect l="0" t="0" r="r" b="b"/>
              <a:pathLst>
                <a:path w="142" h="175">
                  <a:moveTo>
                    <a:pt x="142" y="126"/>
                  </a:moveTo>
                  <a:lnTo>
                    <a:pt x="131" y="131"/>
                  </a:lnTo>
                  <a:lnTo>
                    <a:pt x="122" y="135"/>
                  </a:lnTo>
                  <a:lnTo>
                    <a:pt x="115" y="137"/>
                  </a:lnTo>
                  <a:lnTo>
                    <a:pt x="107" y="141"/>
                  </a:lnTo>
                  <a:lnTo>
                    <a:pt x="96" y="145"/>
                  </a:lnTo>
                  <a:lnTo>
                    <a:pt x="81" y="152"/>
                  </a:lnTo>
                  <a:lnTo>
                    <a:pt x="61" y="161"/>
                  </a:lnTo>
                  <a:lnTo>
                    <a:pt x="32" y="175"/>
                  </a:lnTo>
                  <a:lnTo>
                    <a:pt x="29" y="165"/>
                  </a:lnTo>
                  <a:lnTo>
                    <a:pt x="26" y="159"/>
                  </a:lnTo>
                  <a:lnTo>
                    <a:pt x="24" y="153"/>
                  </a:lnTo>
                  <a:lnTo>
                    <a:pt x="22" y="146"/>
                  </a:lnTo>
                  <a:lnTo>
                    <a:pt x="19" y="139"/>
                  </a:lnTo>
                  <a:lnTo>
                    <a:pt x="15" y="128"/>
                  </a:lnTo>
                  <a:lnTo>
                    <a:pt x="8" y="114"/>
                  </a:lnTo>
                  <a:lnTo>
                    <a:pt x="0" y="95"/>
                  </a:lnTo>
                  <a:lnTo>
                    <a:pt x="5" y="84"/>
                  </a:lnTo>
                  <a:lnTo>
                    <a:pt x="9" y="76"/>
                  </a:lnTo>
                  <a:lnTo>
                    <a:pt x="12" y="68"/>
                  </a:lnTo>
                  <a:lnTo>
                    <a:pt x="16" y="61"/>
                  </a:lnTo>
                  <a:lnTo>
                    <a:pt x="20" y="53"/>
                  </a:lnTo>
                  <a:lnTo>
                    <a:pt x="26" y="40"/>
                  </a:lnTo>
                  <a:lnTo>
                    <a:pt x="34" y="23"/>
                  </a:lnTo>
                  <a:lnTo>
                    <a:pt x="45" y="0"/>
                  </a:lnTo>
                  <a:lnTo>
                    <a:pt x="53" y="4"/>
                  </a:lnTo>
                  <a:lnTo>
                    <a:pt x="59" y="8"/>
                  </a:lnTo>
                  <a:lnTo>
                    <a:pt x="63" y="11"/>
                  </a:lnTo>
                  <a:lnTo>
                    <a:pt x="68" y="15"/>
                  </a:lnTo>
                  <a:lnTo>
                    <a:pt x="74" y="19"/>
                  </a:lnTo>
                  <a:lnTo>
                    <a:pt x="83" y="25"/>
                  </a:lnTo>
                  <a:lnTo>
                    <a:pt x="94" y="34"/>
                  </a:lnTo>
                  <a:lnTo>
                    <a:pt x="111" y="46"/>
                  </a:lnTo>
                  <a:lnTo>
                    <a:pt x="115" y="55"/>
                  </a:lnTo>
                  <a:lnTo>
                    <a:pt x="117" y="60"/>
                  </a:lnTo>
                  <a:lnTo>
                    <a:pt x="120" y="65"/>
                  </a:lnTo>
                  <a:lnTo>
                    <a:pt x="122" y="71"/>
                  </a:lnTo>
                  <a:lnTo>
                    <a:pt x="125" y="79"/>
                  </a:lnTo>
                  <a:lnTo>
                    <a:pt x="129" y="89"/>
                  </a:lnTo>
                  <a:lnTo>
                    <a:pt x="135" y="105"/>
                  </a:lnTo>
                  <a:lnTo>
                    <a:pt x="142" y="126"/>
                  </a:lnTo>
                  <a:close/>
                </a:path>
              </a:pathLst>
            </a:custGeom>
            <a:solidFill>
              <a:srgbClr val="8C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689" name="Freeform 1393"/>
            <p:cNvSpPr>
              <a:spLocks/>
            </p:cNvSpPr>
            <p:nvPr/>
          </p:nvSpPr>
          <p:spPr bwMode="auto">
            <a:xfrm>
              <a:off x="3387" y="3293"/>
              <a:ext cx="5" cy="9"/>
            </a:xfrm>
            <a:custGeom>
              <a:avLst/>
              <a:gdLst/>
              <a:ahLst/>
              <a:cxnLst>
                <a:cxn ang="0">
                  <a:pos x="116" y="136"/>
                </a:cxn>
                <a:cxn ang="0">
                  <a:pos x="107" y="139"/>
                </a:cxn>
                <a:cxn ang="0">
                  <a:pos x="101" y="141"/>
                </a:cxn>
                <a:cxn ang="0">
                  <a:pos x="95" y="144"/>
                </a:cxn>
                <a:cxn ang="0">
                  <a:pos x="88" y="146"/>
                </a:cxn>
                <a:cxn ang="0">
                  <a:pos x="80" y="150"/>
                </a:cxn>
                <a:cxn ang="0">
                  <a:pos x="69" y="155"/>
                </a:cxn>
                <a:cxn ang="0">
                  <a:pos x="54" y="162"/>
                </a:cxn>
                <a:cxn ang="0">
                  <a:pos x="32" y="172"/>
                </a:cxn>
                <a:cxn ang="0">
                  <a:pos x="29" y="163"/>
                </a:cxn>
                <a:cxn ang="0">
                  <a:pos x="26" y="156"/>
                </a:cxn>
                <a:cxn ang="0">
                  <a:pos x="24" y="151"/>
                </a:cxn>
                <a:cxn ang="0">
                  <a:pos x="22" y="144"/>
                </a:cxn>
                <a:cxn ang="0">
                  <a:pos x="19" y="136"/>
                </a:cxn>
                <a:cxn ang="0">
                  <a:pos x="15" y="126"/>
                </a:cxn>
                <a:cxn ang="0">
                  <a:pos x="8" y="112"/>
                </a:cxn>
                <a:cxn ang="0">
                  <a:pos x="0" y="93"/>
                </a:cxn>
                <a:cxn ang="0">
                  <a:pos x="5" y="82"/>
                </a:cxn>
                <a:cxn ang="0">
                  <a:pos x="8" y="74"/>
                </a:cxn>
                <a:cxn ang="0">
                  <a:pos x="11" y="67"/>
                </a:cxn>
                <a:cxn ang="0">
                  <a:pos x="14" y="60"/>
                </a:cxn>
                <a:cxn ang="0">
                  <a:pos x="18" y="51"/>
                </a:cxn>
                <a:cxn ang="0">
                  <a:pos x="23" y="39"/>
                </a:cxn>
                <a:cxn ang="0">
                  <a:pos x="31" y="22"/>
                </a:cxn>
                <a:cxn ang="0">
                  <a:pos x="40" y="0"/>
                </a:cxn>
                <a:cxn ang="0">
                  <a:pos x="46" y="5"/>
                </a:cxn>
                <a:cxn ang="0">
                  <a:pos x="50" y="9"/>
                </a:cxn>
                <a:cxn ang="0">
                  <a:pos x="53" y="14"/>
                </a:cxn>
                <a:cxn ang="0">
                  <a:pos x="56" y="18"/>
                </a:cxn>
                <a:cxn ang="0">
                  <a:pos x="60" y="23"/>
                </a:cxn>
                <a:cxn ang="0">
                  <a:pos x="65" y="30"/>
                </a:cxn>
                <a:cxn ang="0">
                  <a:pos x="73" y="41"/>
                </a:cxn>
                <a:cxn ang="0">
                  <a:pos x="83" y="56"/>
                </a:cxn>
                <a:cxn ang="0">
                  <a:pos x="87" y="64"/>
                </a:cxn>
                <a:cxn ang="0">
                  <a:pos x="89" y="69"/>
                </a:cxn>
                <a:cxn ang="0">
                  <a:pos x="92" y="75"/>
                </a:cxn>
                <a:cxn ang="0">
                  <a:pos x="95" y="81"/>
                </a:cxn>
                <a:cxn ang="0">
                  <a:pos x="98" y="88"/>
                </a:cxn>
                <a:cxn ang="0">
                  <a:pos x="102" y="99"/>
                </a:cxn>
                <a:cxn ang="0">
                  <a:pos x="108" y="115"/>
                </a:cxn>
                <a:cxn ang="0">
                  <a:pos x="116" y="136"/>
                </a:cxn>
              </a:cxnLst>
              <a:rect l="0" t="0" r="r" b="b"/>
              <a:pathLst>
                <a:path w="116" h="172">
                  <a:moveTo>
                    <a:pt x="116" y="136"/>
                  </a:moveTo>
                  <a:lnTo>
                    <a:pt x="107" y="139"/>
                  </a:lnTo>
                  <a:lnTo>
                    <a:pt x="101" y="141"/>
                  </a:lnTo>
                  <a:lnTo>
                    <a:pt x="95" y="144"/>
                  </a:lnTo>
                  <a:lnTo>
                    <a:pt x="88" y="146"/>
                  </a:lnTo>
                  <a:lnTo>
                    <a:pt x="80" y="150"/>
                  </a:lnTo>
                  <a:lnTo>
                    <a:pt x="69" y="155"/>
                  </a:lnTo>
                  <a:lnTo>
                    <a:pt x="54" y="162"/>
                  </a:lnTo>
                  <a:lnTo>
                    <a:pt x="32" y="172"/>
                  </a:lnTo>
                  <a:lnTo>
                    <a:pt x="29" y="163"/>
                  </a:lnTo>
                  <a:lnTo>
                    <a:pt x="26" y="156"/>
                  </a:lnTo>
                  <a:lnTo>
                    <a:pt x="24" y="151"/>
                  </a:lnTo>
                  <a:lnTo>
                    <a:pt x="22" y="144"/>
                  </a:lnTo>
                  <a:lnTo>
                    <a:pt x="19" y="136"/>
                  </a:lnTo>
                  <a:lnTo>
                    <a:pt x="15" y="126"/>
                  </a:lnTo>
                  <a:lnTo>
                    <a:pt x="8" y="112"/>
                  </a:lnTo>
                  <a:lnTo>
                    <a:pt x="0" y="93"/>
                  </a:lnTo>
                  <a:lnTo>
                    <a:pt x="5" y="82"/>
                  </a:lnTo>
                  <a:lnTo>
                    <a:pt x="8" y="74"/>
                  </a:lnTo>
                  <a:lnTo>
                    <a:pt x="11" y="67"/>
                  </a:lnTo>
                  <a:lnTo>
                    <a:pt x="14" y="60"/>
                  </a:lnTo>
                  <a:lnTo>
                    <a:pt x="18" y="51"/>
                  </a:lnTo>
                  <a:lnTo>
                    <a:pt x="23" y="39"/>
                  </a:lnTo>
                  <a:lnTo>
                    <a:pt x="31" y="22"/>
                  </a:lnTo>
                  <a:lnTo>
                    <a:pt x="40" y="0"/>
                  </a:lnTo>
                  <a:lnTo>
                    <a:pt x="46" y="5"/>
                  </a:lnTo>
                  <a:lnTo>
                    <a:pt x="50" y="9"/>
                  </a:lnTo>
                  <a:lnTo>
                    <a:pt x="53" y="14"/>
                  </a:lnTo>
                  <a:lnTo>
                    <a:pt x="56" y="18"/>
                  </a:lnTo>
                  <a:lnTo>
                    <a:pt x="60" y="23"/>
                  </a:lnTo>
                  <a:lnTo>
                    <a:pt x="65" y="30"/>
                  </a:lnTo>
                  <a:lnTo>
                    <a:pt x="73" y="41"/>
                  </a:lnTo>
                  <a:lnTo>
                    <a:pt x="83" y="56"/>
                  </a:lnTo>
                  <a:lnTo>
                    <a:pt x="87" y="64"/>
                  </a:lnTo>
                  <a:lnTo>
                    <a:pt x="89" y="69"/>
                  </a:lnTo>
                  <a:lnTo>
                    <a:pt x="92" y="75"/>
                  </a:lnTo>
                  <a:lnTo>
                    <a:pt x="95" y="81"/>
                  </a:lnTo>
                  <a:lnTo>
                    <a:pt x="98" y="88"/>
                  </a:lnTo>
                  <a:lnTo>
                    <a:pt x="102" y="99"/>
                  </a:lnTo>
                  <a:lnTo>
                    <a:pt x="108" y="115"/>
                  </a:lnTo>
                  <a:lnTo>
                    <a:pt x="116" y="136"/>
                  </a:lnTo>
                  <a:close/>
                </a:path>
              </a:pathLst>
            </a:custGeom>
            <a:solidFill>
              <a:srgbClr val="A8B0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690" name="Freeform 1394"/>
            <p:cNvSpPr>
              <a:spLocks/>
            </p:cNvSpPr>
            <p:nvPr/>
          </p:nvSpPr>
          <p:spPr bwMode="auto">
            <a:xfrm>
              <a:off x="3387" y="3293"/>
              <a:ext cx="4" cy="9"/>
            </a:xfrm>
            <a:custGeom>
              <a:avLst/>
              <a:gdLst/>
              <a:ahLst/>
              <a:cxnLst>
                <a:cxn ang="0">
                  <a:pos x="88" y="145"/>
                </a:cxn>
                <a:cxn ang="0">
                  <a:pos x="81" y="147"/>
                </a:cxn>
                <a:cxn ang="0">
                  <a:pos x="77" y="150"/>
                </a:cxn>
                <a:cxn ang="0">
                  <a:pos x="73" y="151"/>
                </a:cxn>
                <a:cxn ang="0">
                  <a:pos x="69" y="153"/>
                </a:cxn>
                <a:cxn ang="0">
                  <a:pos x="64" y="155"/>
                </a:cxn>
                <a:cxn ang="0">
                  <a:pos x="57" y="158"/>
                </a:cxn>
                <a:cxn ang="0">
                  <a:pos x="47" y="163"/>
                </a:cxn>
                <a:cxn ang="0">
                  <a:pos x="32" y="170"/>
                </a:cxn>
                <a:cxn ang="0">
                  <a:pos x="29" y="161"/>
                </a:cxn>
                <a:cxn ang="0">
                  <a:pos x="26" y="154"/>
                </a:cxn>
                <a:cxn ang="0">
                  <a:pos x="24" y="148"/>
                </a:cxn>
                <a:cxn ang="0">
                  <a:pos x="22" y="142"/>
                </a:cxn>
                <a:cxn ang="0">
                  <a:pos x="19" y="134"/>
                </a:cxn>
                <a:cxn ang="0">
                  <a:pos x="15" y="123"/>
                </a:cxn>
                <a:cxn ang="0">
                  <a:pos x="8" y="109"/>
                </a:cxn>
                <a:cxn ang="0">
                  <a:pos x="0" y="89"/>
                </a:cxn>
                <a:cxn ang="0">
                  <a:pos x="4" y="79"/>
                </a:cxn>
                <a:cxn ang="0">
                  <a:pos x="7" y="71"/>
                </a:cxn>
                <a:cxn ang="0">
                  <a:pos x="9" y="65"/>
                </a:cxn>
                <a:cxn ang="0">
                  <a:pos x="12" y="58"/>
                </a:cxn>
                <a:cxn ang="0">
                  <a:pos x="15" y="49"/>
                </a:cxn>
                <a:cxn ang="0">
                  <a:pos x="19" y="38"/>
                </a:cxn>
                <a:cxn ang="0">
                  <a:pos x="26" y="22"/>
                </a:cxn>
                <a:cxn ang="0">
                  <a:pos x="34" y="0"/>
                </a:cxn>
                <a:cxn ang="0">
                  <a:pos x="40" y="11"/>
                </a:cxn>
                <a:cxn ang="0">
                  <a:pos x="43" y="21"/>
                </a:cxn>
                <a:cxn ang="0">
                  <a:pos x="47" y="36"/>
                </a:cxn>
                <a:cxn ang="0">
                  <a:pos x="55" y="65"/>
                </a:cxn>
                <a:cxn ang="0">
                  <a:pos x="59" y="74"/>
                </a:cxn>
                <a:cxn ang="0">
                  <a:pos x="61" y="79"/>
                </a:cxn>
                <a:cxn ang="0">
                  <a:pos x="64" y="84"/>
                </a:cxn>
                <a:cxn ang="0">
                  <a:pos x="66" y="90"/>
                </a:cxn>
                <a:cxn ang="0">
                  <a:pos x="69" y="98"/>
                </a:cxn>
                <a:cxn ang="0">
                  <a:pos x="73" y="108"/>
                </a:cxn>
                <a:cxn ang="0">
                  <a:pos x="79" y="124"/>
                </a:cxn>
                <a:cxn ang="0">
                  <a:pos x="88" y="145"/>
                </a:cxn>
              </a:cxnLst>
              <a:rect l="0" t="0" r="r" b="b"/>
              <a:pathLst>
                <a:path w="88" h="170">
                  <a:moveTo>
                    <a:pt x="88" y="145"/>
                  </a:moveTo>
                  <a:lnTo>
                    <a:pt x="81" y="147"/>
                  </a:lnTo>
                  <a:lnTo>
                    <a:pt x="77" y="150"/>
                  </a:lnTo>
                  <a:lnTo>
                    <a:pt x="73" y="151"/>
                  </a:lnTo>
                  <a:lnTo>
                    <a:pt x="69" y="153"/>
                  </a:lnTo>
                  <a:lnTo>
                    <a:pt x="64" y="155"/>
                  </a:lnTo>
                  <a:lnTo>
                    <a:pt x="57" y="158"/>
                  </a:lnTo>
                  <a:lnTo>
                    <a:pt x="47" y="163"/>
                  </a:lnTo>
                  <a:lnTo>
                    <a:pt x="32" y="170"/>
                  </a:lnTo>
                  <a:lnTo>
                    <a:pt x="29" y="161"/>
                  </a:lnTo>
                  <a:lnTo>
                    <a:pt x="26" y="154"/>
                  </a:lnTo>
                  <a:lnTo>
                    <a:pt x="24" y="148"/>
                  </a:lnTo>
                  <a:lnTo>
                    <a:pt x="22" y="142"/>
                  </a:lnTo>
                  <a:lnTo>
                    <a:pt x="19" y="134"/>
                  </a:lnTo>
                  <a:lnTo>
                    <a:pt x="15" y="123"/>
                  </a:lnTo>
                  <a:lnTo>
                    <a:pt x="8" y="109"/>
                  </a:lnTo>
                  <a:lnTo>
                    <a:pt x="0" y="89"/>
                  </a:lnTo>
                  <a:lnTo>
                    <a:pt x="4" y="79"/>
                  </a:lnTo>
                  <a:lnTo>
                    <a:pt x="7" y="71"/>
                  </a:lnTo>
                  <a:lnTo>
                    <a:pt x="9" y="65"/>
                  </a:lnTo>
                  <a:lnTo>
                    <a:pt x="12" y="58"/>
                  </a:lnTo>
                  <a:lnTo>
                    <a:pt x="15" y="49"/>
                  </a:lnTo>
                  <a:lnTo>
                    <a:pt x="19" y="38"/>
                  </a:lnTo>
                  <a:lnTo>
                    <a:pt x="26" y="22"/>
                  </a:lnTo>
                  <a:lnTo>
                    <a:pt x="34" y="0"/>
                  </a:lnTo>
                  <a:lnTo>
                    <a:pt x="40" y="11"/>
                  </a:lnTo>
                  <a:lnTo>
                    <a:pt x="43" y="21"/>
                  </a:lnTo>
                  <a:lnTo>
                    <a:pt x="47" y="36"/>
                  </a:lnTo>
                  <a:lnTo>
                    <a:pt x="55" y="65"/>
                  </a:lnTo>
                  <a:lnTo>
                    <a:pt x="59" y="74"/>
                  </a:lnTo>
                  <a:lnTo>
                    <a:pt x="61" y="79"/>
                  </a:lnTo>
                  <a:lnTo>
                    <a:pt x="64" y="84"/>
                  </a:lnTo>
                  <a:lnTo>
                    <a:pt x="66" y="90"/>
                  </a:lnTo>
                  <a:lnTo>
                    <a:pt x="69" y="98"/>
                  </a:lnTo>
                  <a:lnTo>
                    <a:pt x="73" y="108"/>
                  </a:lnTo>
                  <a:lnTo>
                    <a:pt x="79" y="124"/>
                  </a:lnTo>
                  <a:lnTo>
                    <a:pt x="88" y="145"/>
                  </a:lnTo>
                  <a:close/>
                </a:path>
              </a:pathLst>
            </a:custGeom>
            <a:solidFill>
              <a:srgbClr val="C4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691" name="Freeform 1395"/>
            <p:cNvSpPr>
              <a:spLocks/>
            </p:cNvSpPr>
            <p:nvPr/>
          </p:nvSpPr>
          <p:spPr bwMode="auto">
            <a:xfrm>
              <a:off x="3388" y="3293"/>
              <a:ext cx="2" cy="9"/>
            </a:xfrm>
            <a:custGeom>
              <a:avLst/>
              <a:gdLst/>
              <a:ahLst/>
              <a:cxnLst>
                <a:cxn ang="0">
                  <a:pos x="59" y="155"/>
                </a:cxn>
                <a:cxn ang="0">
                  <a:pos x="33" y="167"/>
                </a:cxn>
                <a:cxn ang="0">
                  <a:pos x="0" y="87"/>
                </a:cxn>
                <a:cxn ang="0">
                  <a:pos x="29" y="0"/>
                </a:cxn>
                <a:cxn ang="0">
                  <a:pos x="26" y="76"/>
                </a:cxn>
                <a:cxn ang="0">
                  <a:pos x="59" y="155"/>
                </a:cxn>
              </a:cxnLst>
              <a:rect l="0" t="0" r="r" b="b"/>
              <a:pathLst>
                <a:path w="59" h="167">
                  <a:moveTo>
                    <a:pt x="59" y="155"/>
                  </a:moveTo>
                  <a:lnTo>
                    <a:pt x="33" y="167"/>
                  </a:lnTo>
                  <a:lnTo>
                    <a:pt x="0" y="87"/>
                  </a:lnTo>
                  <a:lnTo>
                    <a:pt x="29" y="0"/>
                  </a:lnTo>
                  <a:lnTo>
                    <a:pt x="26" y="76"/>
                  </a:lnTo>
                  <a:lnTo>
                    <a:pt x="59" y="155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692" name="Freeform 1396"/>
            <p:cNvSpPr>
              <a:spLocks/>
            </p:cNvSpPr>
            <p:nvPr/>
          </p:nvSpPr>
          <p:spPr bwMode="auto">
            <a:xfrm>
              <a:off x="3386" y="3294"/>
              <a:ext cx="8" cy="4"/>
            </a:xfrm>
            <a:custGeom>
              <a:avLst/>
              <a:gdLst/>
              <a:ahLst/>
              <a:cxnLst>
                <a:cxn ang="0">
                  <a:pos x="170" y="4"/>
                </a:cxn>
                <a:cxn ang="0">
                  <a:pos x="168" y="0"/>
                </a:cxn>
                <a:cxn ang="0">
                  <a:pos x="0" y="73"/>
                </a:cxn>
                <a:cxn ang="0">
                  <a:pos x="4" y="81"/>
                </a:cxn>
                <a:cxn ang="0">
                  <a:pos x="172" y="8"/>
                </a:cxn>
                <a:cxn ang="0">
                  <a:pos x="170" y="4"/>
                </a:cxn>
              </a:cxnLst>
              <a:rect l="0" t="0" r="r" b="b"/>
              <a:pathLst>
                <a:path w="172" h="81">
                  <a:moveTo>
                    <a:pt x="170" y="4"/>
                  </a:moveTo>
                  <a:lnTo>
                    <a:pt x="168" y="0"/>
                  </a:lnTo>
                  <a:lnTo>
                    <a:pt x="0" y="73"/>
                  </a:lnTo>
                  <a:lnTo>
                    <a:pt x="4" y="81"/>
                  </a:lnTo>
                  <a:lnTo>
                    <a:pt x="172" y="8"/>
                  </a:lnTo>
                  <a:lnTo>
                    <a:pt x="170" y="4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693" name="Freeform 1397"/>
            <p:cNvSpPr>
              <a:spLocks/>
            </p:cNvSpPr>
            <p:nvPr/>
          </p:nvSpPr>
          <p:spPr bwMode="auto">
            <a:xfrm>
              <a:off x="3432" y="3432"/>
              <a:ext cx="10" cy="6"/>
            </a:xfrm>
            <a:custGeom>
              <a:avLst/>
              <a:gdLst/>
              <a:ahLst/>
              <a:cxnLst>
                <a:cxn ang="0">
                  <a:pos x="216" y="12"/>
                </a:cxn>
                <a:cxn ang="0">
                  <a:pos x="4" y="103"/>
                </a:cxn>
                <a:cxn ang="0">
                  <a:pos x="0" y="93"/>
                </a:cxn>
                <a:cxn ang="0">
                  <a:pos x="211" y="0"/>
                </a:cxn>
                <a:cxn ang="0">
                  <a:pos x="216" y="12"/>
                </a:cxn>
              </a:cxnLst>
              <a:rect l="0" t="0" r="r" b="b"/>
              <a:pathLst>
                <a:path w="216" h="103">
                  <a:moveTo>
                    <a:pt x="216" y="12"/>
                  </a:moveTo>
                  <a:lnTo>
                    <a:pt x="4" y="103"/>
                  </a:lnTo>
                  <a:lnTo>
                    <a:pt x="0" y="93"/>
                  </a:lnTo>
                  <a:lnTo>
                    <a:pt x="211" y="0"/>
                  </a:lnTo>
                  <a:lnTo>
                    <a:pt x="216" y="12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694" name="Freeform 1398"/>
            <p:cNvSpPr>
              <a:spLocks/>
            </p:cNvSpPr>
            <p:nvPr/>
          </p:nvSpPr>
          <p:spPr bwMode="auto">
            <a:xfrm>
              <a:off x="3432" y="3433"/>
              <a:ext cx="11" cy="16"/>
            </a:xfrm>
            <a:custGeom>
              <a:avLst/>
              <a:gdLst/>
              <a:ahLst/>
              <a:cxnLst>
                <a:cxn ang="0">
                  <a:pos x="207" y="296"/>
                </a:cxn>
                <a:cxn ang="0">
                  <a:pos x="219" y="286"/>
                </a:cxn>
                <a:cxn ang="0">
                  <a:pos x="232" y="267"/>
                </a:cxn>
                <a:cxn ang="0">
                  <a:pos x="242" y="241"/>
                </a:cxn>
                <a:cxn ang="0">
                  <a:pos x="248" y="206"/>
                </a:cxn>
                <a:cxn ang="0">
                  <a:pos x="250" y="165"/>
                </a:cxn>
                <a:cxn ang="0">
                  <a:pos x="245" y="116"/>
                </a:cxn>
                <a:cxn ang="0">
                  <a:pos x="233" y="62"/>
                </a:cxn>
                <a:cxn ang="0">
                  <a:pos x="211" y="0"/>
                </a:cxn>
                <a:cxn ang="0">
                  <a:pos x="198" y="6"/>
                </a:cxn>
                <a:cxn ang="0">
                  <a:pos x="185" y="12"/>
                </a:cxn>
                <a:cxn ang="0">
                  <a:pos x="171" y="17"/>
                </a:cxn>
                <a:cxn ang="0">
                  <a:pos x="158" y="24"/>
                </a:cxn>
                <a:cxn ang="0">
                  <a:pos x="145" y="29"/>
                </a:cxn>
                <a:cxn ang="0">
                  <a:pos x="132" y="35"/>
                </a:cxn>
                <a:cxn ang="0">
                  <a:pos x="118" y="41"/>
                </a:cxn>
                <a:cxn ang="0">
                  <a:pos x="106" y="46"/>
                </a:cxn>
                <a:cxn ang="0">
                  <a:pos x="93" y="52"/>
                </a:cxn>
                <a:cxn ang="0">
                  <a:pos x="80" y="57"/>
                </a:cxn>
                <a:cxn ang="0">
                  <a:pos x="66" y="64"/>
                </a:cxn>
                <a:cxn ang="0">
                  <a:pos x="53" y="69"/>
                </a:cxn>
                <a:cxn ang="0">
                  <a:pos x="40" y="75"/>
                </a:cxn>
                <a:cxn ang="0">
                  <a:pos x="27" y="81"/>
                </a:cxn>
                <a:cxn ang="0">
                  <a:pos x="13" y="87"/>
                </a:cxn>
                <a:cxn ang="0">
                  <a:pos x="0" y="92"/>
                </a:cxn>
                <a:cxn ang="0">
                  <a:pos x="13" y="123"/>
                </a:cxn>
                <a:cxn ang="0">
                  <a:pos x="28" y="150"/>
                </a:cxn>
                <a:cxn ang="0">
                  <a:pos x="42" y="175"/>
                </a:cxn>
                <a:cxn ang="0">
                  <a:pos x="57" y="198"/>
                </a:cxn>
                <a:cxn ang="0">
                  <a:pos x="73" y="218"/>
                </a:cxn>
                <a:cxn ang="0">
                  <a:pos x="87" y="236"/>
                </a:cxn>
                <a:cxn ang="0">
                  <a:pos x="102" y="250"/>
                </a:cxn>
                <a:cxn ang="0">
                  <a:pos x="117" y="263"/>
                </a:cxn>
                <a:cxn ang="0">
                  <a:pos x="132" y="274"/>
                </a:cxn>
                <a:cxn ang="0">
                  <a:pos x="145" y="283"/>
                </a:cxn>
                <a:cxn ang="0">
                  <a:pos x="158" y="289"/>
                </a:cxn>
                <a:cxn ang="0">
                  <a:pos x="170" y="294"/>
                </a:cxn>
                <a:cxn ang="0">
                  <a:pos x="182" y="297"/>
                </a:cxn>
                <a:cxn ang="0">
                  <a:pos x="192" y="298"/>
                </a:cxn>
                <a:cxn ang="0">
                  <a:pos x="200" y="298"/>
                </a:cxn>
                <a:cxn ang="0">
                  <a:pos x="207" y="296"/>
                </a:cxn>
              </a:cxnLst>
              <a:rect l="0" t="0" r="r" b="b"/>
              <a:pathLst>
                <a:path w="250" h="298">
                  <a:moveTo>
                    <a:pt x="207" y="296"/>
                  </a:moveTo>
                  <a:lnTo>
                    <a:pt x="219" y="286"/>
                  </a:lnTo>
                  <a:lnTo>
                    <a:pt x="232" y="267"/>
                  </a:lnTo>
                  <a:lnTo>
                    <a:pt x="242" y="241"/>
                  </a:lnTo>
                  <a:lnTo>
                    <a:pt x="248" y="206"/>
                  </a:lnTo>
                  <a:lnTo>
                    <a:pt x="250" y="165"/>
                  </a:lnTo>
                  <a:lnTo>
                    <a:pt x="245" y="116"/>
                  </a:lnTo>
                  <a:lnTo>
                    <a:pt x="233" y="62"/>
                  </a:lnTo>
                  <a:lnTo>
                    <a:pt x="211" y="0"/>
                  </a:lnTo>
                  <a:lnTo>
                    <a:pt x="198" y="6"/>
                  </a:lnTo>
                  <a:lnTo>
                    <a:pt x="185" y="12"/>
                  </a:lnTo>
                  <a:lnTo>
                    <a:pt x="171" y="17"/>
                  </a:lnTo>
                  <a:lnTo>
                    <a:pt x="158" y="24"/>
                  </a:lnTo>
                  <a:lnTo>
                    <a:pt x="145" y="29"/>
                  </a:lnTo>
                  <a:lnTo>
                    <a:pt x="132" y="35"/>
                  </a:lnTo>
                  <a:lnTo>
                    <a:pt x="118" y="41"/>
                  </a:lnTo>
                  <a:lnTo>
                    <a:pt x="106" y="46"/>
                  </a:lnTo>
                  <a:lnTo>
                    <a:pt x="93" y="52"/>
                  </a:lnTo>
                  <a:lnTo>
                    <a:pt x="80" y="57"/>
                  </a:lnTo>
                  <a:lnTo>
                    <a:pt x="66" y="64"/>
                  </a:lnTo>
                  <a:lnTo>
                    <a:pt x="53" y="69"/>
                  </a:lnTo>
                  <a:lnTo>
                    <a:pt x="40" y="75"/>
                  </a:lnTo>
                  <a:lnTo>
                    <a:pt x="27" y="81"/>
                  </a:lnTo>
                  <a:lnTo>
                    <a:pt x="13" y="87"/>
                  </a:lnTo>
                  <a:lnTo>
                    <a:pt x="0" y="92"/>
                  </a:lnTo>
                  <a:lnTo>
                    <a:pt x="13" y="123"/>
                  </a:lnTo>
                  <a:lnTo>
                    <a:pt x="28" y="150"/>
                  </a:lnTo>
                  <a:lnTo>
                    <a:pt x="42" y="175"/>
                  </a:lnTo>
                  <a:lnTo>
                    <a:pt x="57" y="198"/>
                  </a:lnTo>
                  <a:lnTo>
                    <a:pt x="73" y="218"/>
                  </a:lnTo>
                  <a:lnTo>
                    <a:pt x="87" y="236"/>
                  </a:lnTo>
                  <a:lnTo>
                    <a:pt x="102" y="250"/>
                  </a:lnTo>
                  <a:lnTo>
                    <a:pt x="117" y="263"/>
                  </a:lnTo>
                  <a:lnTo>
                    <a:pt x="132" y="274"/>
                  </a:lnTo>
                  <a:lnTo>
                    <a:pt x="145" y="283"/>
                  </a:lnTo>
                  <a:lnTo>
                    <a:pt x="158" y="289"/>
                  </a:lnTo>
                  <a:lnTo>
                    <a:pt x="170" y="294"/>
                  </a:lnTo>
                  <a:lnTo>
                    <a:pt x="182" y="297"/>
                  </a:lnTo>
                  <a:lnTo>
                    <a:pt x="192" y="298"/>
                  </a:lnTo>
                  <a:lnTo>
                    <a:pt x="200" y="298"/>
                  </a:lnTo>
                  <a:lnTo>
                    <a:pt x="207" y="296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695" name="Freeform 1399"/>
            <p:cNvSpPr>
              <a:spLocks/>
            </p:cNvSpPr>
            <p:nvPr/>
          </p:nvSpPr>
          <p:spPr bwMode="auto">
            <a:xfrm>
              <a:off x="3432" y="3433"/>
              <a:ext cx="10" cy="16"/>
            </a:xfrm>
            <a:custGeom>
              <a:avLst/>
              <a:gdLst/>
              <a:ahLst/>
              <a:cxnLst>
                <a:cxn ang="0">
                  <a:pos x="199" y="285"/>
                </a:cxn>
                <a:cxn ang="0">
                  <a:pos x="209" y="276"/>
                </a:cxn>
                <a:cxn ang="0">
                  <a:pos x="217" y="259"/>
                </a:cxn>
                <a:cxn ang="0">
                  <a:pos x="224" y="234"/>
                </a:cxn>
                <a:cxn ang="0">
                  <a:pos x="226" y="202"/>
                </a:cxn>
                <a:cxn ang="0">
                  <a:pos x="223" y="162"/>
                </a:cxn>
                <a:cxn ang="0">
                  <a:pos x="214" y="115"/>
                </a:cxn>
                <a:cxn ang="0">
                  <a:pos x="200" y="61"/>
                </a:cxn>
                <a:cxn ang="0">
                  <a:pos x="178" y="0"/>
                </a:cxn>
                <a:cxn ang="0">
                  <a:pos x="166" y="5"/>
                </a:cxn>
                <a:cxn ang="0">
                  <a:pos x="155" y="10"/>
                </a:cxn>
                <a:cxn ang="0">
                  <a:pos x="144" y="15"/>
                </a:cxn>
                <a:cxn ang="0">
                  <a:pos x="134" y="20"/>
                </a:cxn>
                <a:cxn ang="0">
                  <a:pos x="123" y="24"/>
                </a:cxn>
                <a:cxn ang="0">
                  <a:pos x="111" y="30"/>
                </a:cxn>
                <a:cxn ang="0">
                  <a:pos x="100" y="34"/>
                </a:cxn>
                <a:cxn ang="0">
                  <a:pos x="89" y="39"/>
                </a:cxn>
                <a:cxn ang="0">
                  <a:pos x="78" y="44"/>
                </a:cxn>
                <a:cxn ang="0">
                  <a:pos x="67" y="49"/>
                </a:cxn>
                <a:cxn ang="0">
                  <a:pos x="55" y="54"/>
                </a:cxn>
                <a:cxn ang="0">
                  <a:pos x="45" y="58"/>
                </a:cxn>
                <a:cxn ang="0">
                  <a:pos x="34" y="63"/>
                </a:cxn>
                <a:cxn ang="0">
                  <a:pos x="23" y="69"/>
                </a:cxn>
                <a:cxn ang="0">
                  <a:pos x="11" y="73"/>
                </a:cxn>
                <a:cxn ang="0">
                  <a:pos x="0" y="78"/>
                </a:cxn>
                <a:cxn ang="0">
                  <a:pos x="13" y="109"/>
                </a:cxn>
                <a:cxn ang="0">
                  <a:pos x="28" y="136"/>
                </a:cxn>
                <a:cxn ang="0">
                  <a:pos x="42" y="161"/>
                </a:cxn>
                <a:cxn ang="0">
                  <a:pos x="56" y="184"/>
                </a:cxn>
                <a:cxn ang="0">
                  <a:pos x="72" y="204"/>
                </a:cxn>
                <a:cxn ang="0">
                  <a:pos x="86" y="221"/>
                </a:cxn>
                <a:cxn ang="0">
                  <a:pos x="101" y="236"/>
                </a:cxn>
                <a:cxn ang="0">
                  <a:pos x="115" y="250"/>
                </a:cxn>
                <a:cxn ang="0">
                  <a:pos x="129" y="260"/>
                </a:cxn>
                <a:cxn ang="0">
                  <a:pos x="142" y="270"/>
                </a:cxn>
                <a:cxn ang="0">
                  <a:pos x="155" y="276"/>
                </a:cxn>
                <a:cxn ang="0">
                  <a:pos x="166" y="282"/>
                </a:cxn>
                <a:cxn ang="0">
                  <a:pos x="177" y="285"/>
                </a:cxn>
                <a:cxn ang="0">
                  <a:pos x="186" y="287"/>
                </a:cxn>
                <a:cxn ang="0">
                  <a:pos x="193" y="287"/>
                </a:cxn>
                <a:cxn ang="0">
                  <a:pos x="199" y="285"/>
                </a:cxn>
              </a:cxnLst>
              <a:rect l="0" t="0" r="r" b="b"/>
              <a:pathLst>
                <a:path w="226" h="287">
                  <a:moveTo>
                    <a:pt x="199" y="285"/>
                  </a:moveTo>
                  <a:lnTo>
                    <a:pt x="209" y="276"/>
                  </a:lnTo>
                  <a:lnTo>
                    <a:pt x="217" y="259"/>
                  </a:lnTo>
                  <a:lnTo>
                    <a:pt x="224" y="234"/>
                  </a:lnTo>
                  <a:lnTo>
                    <a:pt x="226" y="202"/>
                  </a:lnTo>
                  <a:lnTo>
                    <a:pt x="223" y="162"/>
                  </a:lnTo>
                  <a:lnTo>
                    <a:pt x="214" y="115"/>
                  </a:lnTo>
                  <a:lnTo>
                    <a:pt x="200" y="61"/>
                  </a:lnTo>
                  <a:lnTo>
                    <a:pt x="178" y="0"/>
                  </a:lnTo>
                  <a:lnTo>
                    <a:pt x="166" y="5"/>
                  </a:lnTo>
                  <a:lnTo>
                    <a:pt x="155" y="10"/>
                  </a:lnTo>
                  <a:lnTo>
                    <a:pt x="144" y="15"/>
                  </a:lnTo>
                  <a:lnTo>
                    <a:pt x="134" y="20"/>
                  </a:lnTo>
                  <a:lnTo>
                    <a:pt x="123" y="24"/>
                  </a:lnTo>
                  <a:lnTo>
                    <a:pt x="111" y="30"/>
                  </a:lnTo>
                  <a:lnTo>
                    <a:pt x="100" y="34"/>
                  </a:lnTo>
                  <a:lnTo>
                    <a:pt x="89" y="39"/>
                  </a:lnTo>
                  <a:lnTo>
                    <a:pt x="78" y="44"/>
                  </a:lnTo>
                  <a:lnTo>
                    <a:pt x="67" y="49"/>
                  </a:lnTo>
                  <a:lnTo>
                    <a:pt x="55" y="54"/>
                  </a:lnTo>
                  <a:lnTo>
                    <a:pt x="45" y="58"/>
                  </a:lnTo>
                  <a:lnTo>
                    <a:pt x="34" y="63"/>
                  </a:lnTo>
                  <a:lnTo>
                    <a:pt x="23" y="69"/>
                  </a:lnTo>
                  <a:lnTo>
                    <a:pt x="11" y="73"/>
                  </a:lnTo>
                  <a:lnTo>
                    <a:pt x="0" y="78"/>
                  </a:lnTo>
                  <a:lnTo>
                    <a:pt x="13" y="109"/>
                  </a:lnTo>
                  <a:lnTo>
                    <a:pt x="28" y="136"/>
                  </a:lnTo>
                  <a:lnTo>
                    <a:pt x="42" y="161"/>
                  </a:lnTo>
                  <a:lnTo>
                    <a:pt x="56" y="184"/>
                  </a:lnTo>
                  <a:lnTo>
                    <a:pt x="72" y="204"/>
                  </a:lnTo>
                  <a:lnTo>
                    <a:pt x="86" y="221"/>
                  </a:lnTo>
                  <a:lnTo>
                    <a:pt x="101" y="236"/>
                  </a:lnTo>
                  <a:lnTo>
                    <a:pt x="115" y="250"/>
                  </a:lnTo>
                  <a:lnTo>
                    <a:pt x="129" y="260"/>
                  </a:lnTo>
                  <a:lnTo>
                    <a:pt x="142" y="270"/>
                  </a:lnTo>
                  <a:lnTo>
                    <a:pt x="155" y="276"/>
                  </a:lnTo>
                  <a:lnTo>
                    <a:pt x="166" y="282"/>
                  </a:lnTo>
                  <a:lnTo>
                    <a:pt x="177" y="285"/>
                  </a:lnTo>
                  <a:lnTo>
                    <a:pt x="186" y="287"/>
                  </a:lnTo>
                  <a:lnTo>
                    <a:pt x="193" y="287"/>
                  </a:lnTo>
                  <a:lnTo>
                    <a:pt x="199" y="285"/>
                  </a:lnTo>
                  <a:close/>
                </a:path>
              </a:pathLst>
            </a:custGeom>
            <a:solidFill>
              <a:srgbClr val="2B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696" name="Freeform 1400"/>
            <p:cNvSpPr>
              <a:spLocks/>
            </p:cNvSpPr>
            <p:nvPr/>
          </p:nvSpPr>
          <p:spPr bwMode="auto">
            <a:xfrm>
              <a:off x="3433" y="3434"/>
              <a:ext cx="9" cy="15"/>
            </a:xfrm>
            <a:custGeom>
              <a:avLst/>
              <a:gdLst/>
              <a:ahLst/>
              <a:cxnLst>
                <a:cxn ang="0">
                  <a:pos x="189" y="273"/>
                </a:cxn>
                <a:cxn ang="0">
                  <a:pos x="196" y="265"/>
                </a:cxn>
                <a:cxn ang="0">
                  <a:pos x="201" y="251"/>
                </a:cxn>
                <a:cxn ang="0">
                  <a:pos x="202" y="227"/>
                </a:cxn>
                <a:cxn ang="0">
                  <a:pos x="200" y="197"/>
                </a:cxn>
                <a:cxn ang="0">
                  <a:pos x="193" y="159"/>
                </a:cxn>
                <a:cxn ang="0">
                  <a:pos x="182" y="114"/>
                </a:cxn>
                <a:cxn ang="0">
                  <a:pos x="165" y="60"/>
                </a:cxn>
                <a:cxn ang="0">
                  <a:pos x="142" y="0"/>
                </a:cxn>
                <a:cxn ang="0">
                  <a:pos x="125" y="7"/>
                </a:cxn>
                <a:cxn ang="0">
                  <a:pos x="107" y="14"/>
                </a:cxn>
                <a:cxn ang="0">
                  <a:pos x="89" y="23"/>
                </a:cxn>
                <a:cxn ang="0">
                  <a:pos x="72" y="30"/>
                </a:cxn>
                <a:cxn ang="0">
                  <a:pos x="53" y="39"/>
                </a:cxn>
                <a:cxn ang="0">
                  <a:pos x="36" y="46"/>
                </a:cxn>
                <a:cxn ang="0">
                  <a:pos x="18" y="54"/>
                </a:cxn>
                <a:cxn ang="0">
                  <a:pos x="0" y="62"/>
                </a:cxn>
                <a:cxn ang="0">
                  <a:pos x="14" y="92"/>
                </a:cxn>
                <a:cxn ang="0">
                  <a:pos x="28" y="120"/>
                </a:cxn>
                <a:cxn ang="0">
                  <a:pos x="41" y="145"/>
                </a:cxn>
                <a:cxn ang="0">
                  <a:pos x="57" y="168"/>
                </a:cxn>
                <a:cxn ang="0">
                  <a:pos x="71" y="188"/>
                </a:cxn>
                <a:cxn ang="0">
                  <a:pos x="85" y="206"/>
                </a:cxn>
                <a:cxn ang="0">
                  <a:pos x="98" y="221"/>
                </a:cxn>
                <a:cxn ang="0">
                  <a:pos x="113" y="235"/>
                </a:cxn>
                <a:cxn ang="0">
                  <a:pos x="126" y="246"/>
                </a:cxn>
                <a:cxn ang="0">
                  <a:pos x="138" y="256"/>
                </a:cxn>
                <a:cxn ang="0">
                  <a:pos x="149" y="262"/>
                </a:cxn>
                <a:cxn ang="0">
                  <a:pos x="160" y="268"/>
                </a:cxn>
                <a:cxn ang="0">
                  <a:pos x="170" y="272"/>
                </a:cxn>
                <a:cxn ang="0">
                  <a:pos x="178" y="274"/>
                </a:cxn>
                <a:cxn ang="0">
                  <a:pos x="184" y="274"/>
                </a:cxn>
                <a:cxn ang="0">
                  <a:pos x="189" y="273"/>
                </a:cxn>
              </a:cxnLst>
              <a:rect l="0" t="0" r="r" b="b"/>
              <a:pathLst>
                <a:path w="202" h="274">
                  <a:moveTo>
                    <a:pt x="189" y="273"/>
                  </a:moveTo>
                  <a:lnTo>
                    <a:pt x="196" y="265"/>
                  </a:lnTo>
                  <a:lnTo>
                    <a:pt x="201" y="251"/>
                  </a:lnTo>
                  <a:lnTo>
                    <a:pt x="202" y="227"/>
                  </a:lnTo>
                  <a:lnTo>
                    <a:pt x="200" y="197"/>
                  </a:lnTo>
                  <a:lnTo>
                    <a:pt x="193" y="159"/>
                  </a:lnTo>
                  <a:lnTo>
                    <a:pt x="182" y="114"/>
                  </a:lnTo>
                  <a:lnTo>
                    <a:pt x="165" y="60"/>
                  </a:lnTo>
                  <a:lnTo>
                    <a:pt x="142" y="0"/>
                  </a:lnTo>
                  <a:lnTo>
                    <a:pt x="125" y="7"/>
                  </a:lnTo>
                  <a:lnTo>
                    <a:pt x="107" y="14"/>
                  </a:lnTo>
                  <a:lnTo>
                    <a:pt x="89" y="23"/>
                  </a:lnTo>
                  <a:lnTo>
                    <a:pt x="72" y="30"/>
                  </a:lnTo>
                  <a:lnTo>
                    <a:pt x="53" y="39"/>
                  </a:lnTo>
                  <a:lnTo>
                    <a:pt x="36" y="46"/>
                  </a:lnTo>
                  <a:lnTo>
                    <a:pt x="18" y="54"/>
                  </a:lnTo>
                  <a:lnTo>
                    <a:pt x="0" y="62"/>
                  </a:lnTo>
                  <a:lnTo>
                    <a:pt x="14" y="92"/>
                  </a:lnTo>
                  <a:lnTo>
                    <a:pt x="28" y="120"/>
                  </a:lnTo>
                  <a:lnTo>
                    <a:pt x="41" y="145"/>
                  </a:lnTo>
                  <a:lnTo>
                    <a:pt x="57" y="168"/>
                  </a:lnTo>
                  <a:lnTo>
                    <a:pt x="71" y="188"/>
                  </a:lnTo>
                  <a:lnTo>
                    <a:pt x="85" y="206"/>
                  </a:lnTo>
                  <a:lnTo>
                    <a:pt x="98" y="221"/>
                  </a:lnTo>
                  <a:lnTo>
                    <a:pt x="113" y="235"/>
                  </a:lnTo>
                  <a:lnTo>
                    <a:pt x="126" y="246"/>
                  </a:lnTo>
                  <a:lnTo>
                    <a:pt x="138" y="256"/>
                  </a:lnTo>
                  <a:lnTo>
                    <a:pt x="149" y="262"/>
                  </a:lnTo>
                  <a:lnTo>
                    <a:pt x="160" y="268"/>
                  </a:lnTo>
                  <a:lnTo>
                    <a:pt x="170" y="272"/>
                  </a:lnTo>
                  <a:lnTo>
                    <a:pt x="178" y="274"/>
                  </a:lnTo>
                  <a:lnTo>
                    <a:pt x="184" y="274"/>
                  </a:lnTo>
                  <a:lnTo>
                    <a:pt x="189" y="273"/>
                  </a:lnTo>
                  <a:close/>
                </a:path>
              </a:pathLst>
            </a:custGeom>
            <a:solidFill>
              <a:srgbClr val="47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697" name="Freeform 1401"/>
            <p:cNvSpPr>
              <a:spLocks/>
            </p:cNvSpPr>
            <p:nvPr/>
          </p:nvSpPr>
          <p:spPr bwMode="auto">
            <a:xfrm>
              <a:off x="3433" y="3435"/>
              <a:ext cx="9" cy="14"/>
            </a:xfrm>
            <a:custGeom>
              <a:avLst/>
              <a:gdLst/>
              <a:ahLst/>
              <a:cxnLst>
                <a:cxn ang="0">
                  <a:pos x="180" y="263"/>
                </a:cxn>
                <a:cxn ang="0">
                  <a:pos x="185" y="256"/>
                </a:cxn>
                <a:cxn ang="0">
                  <a:pos x="186" y="243"/>
                </a:cxn>
                <a:cxn ang="0">
                  <a:pos x="183" y="222"/>
                </a:cxn>
                <a:cxn ang="0">
                  <a:pos x="177" y="193"/>
                </a:cxn>
                <a:cxn ang="0">
                  <a:pos x="166" y="157"/>
                </a:cxn>
                <a:cxn ang="0">
                  <a:pos x="151" y="113"/>
                </a:cxn>
                <a:cxn ang="0">
                  <a:pos x="131" y="60"/>
                </a:cxn>
                <a:cxn ang="0">
                  <a:pos x="108" y="0"/>
                </a:cxn>
                <a:cxn ang="0">
                  <a:pos x="94" y="7"/>
                </a:cxn>
                <a:cxn ang="0">
                  <a:pos x="80" y="13"/>
                </a:cxn>
                <a:cxn ang="0">
                  <a:pos x="67" y="18"/>
                </a:cxn>
                <a:cxn ang="0">
                  <a:pos x="54" y="24"/>
                </a:cxn>
                <a:cxn ang="0">
                  <a:pos x="40" y="30"/>
                </a:cxn>
                <a:cxn ang="0">
                  <a:pos x="27" y="36"/>
                </a:cxn>
                <a:cxn ang="0">
                  <a:pos x="13" y="41"/>
                </a:cxn>
                <a:cxn ang="0">
                  <a:pos x="0" y="48"/>
                </a:cxn>
                <a:cxn ang="0">
                  <a:pos x="13" y="78"/>
                </a:cxn>
                <a:cxn ang="0">
                  <a:pos x="26" y="106"/>
                </a:cxn>
                <a:cxn ang="0">
                  <a:pos x="40" y="131"/>
                </a:cxn>
                <a:cxn ang="0">
                  <a:pos x="55" y="154"/>
                </a:cxn>
                <a:cxn ang="0">
                  <a:pos x="69" y="174"/>
                </a:cxn>
                <a:cxn ang="0">
                  <a:pos x="83" y="192"/>
                </a:cxn>
                <a:cxn ang="0">
                  <a:pos x="96" y="208"/>
                </a:cxn>
                <a:cxn ang="0">
                  <a:pos x="110" y="222"/>
                </a:cxn>
                <a:cxn ang="0">
                  <a:pos x="122" y="233"/>
                </a:cxn>
                <a:cxn ang="0">
                  <a:pos x="134" y="243"/>
                </a:cxn>
                <a:cxn ang="0">
                  <a:pos x="145" y="250"/>
                </a:cxn>
                <a:cxn ang="0">
                  <a:pos x="155" y="256"/>
                </a:cxn>
                <a:cxn ang="0">
                  <a:pos x="164" y="261"/>
                </a:cxn>
                <a:cxn ang="0">
                  <a:pos x="171" y="263"/>
                </a:cxn>
                <a:cxn ang="0">
                  <a:pos x="176" y="264"/>
                </a:cxn>
                <a:cxn ang="0">
                  <a:pos x="180" y="263"/>
                </a:cxn>
              </a:cxnLst>
              <a:rect l="0" t="0" r="r" b="b"/>
              <a:pathLst>
                <a:path w="186" h="264">
                  <a:moveTo>
                    <a:pt x="180" y="263"/>
                  </a:moveTo>
                  <a:lnTo>
                    <a:pt x="185" y="256"/>
                  </a:lnTo>
                  <a:lnTo>
                    <a:pt x="186" y="243"/>
                  </a:lnTo>
                  <a:lnTo>
                    <a:pt x="183" y="222"/>
                  </a:lnTo>
                  <a:lnTo>
                    <a:pt x="177" y="193"/>
                  </a:lnTo>
                  <a:lnTo>
                    <a:pt x="166" y="157"/>
                  </a:lnTo>
                  <a:lnTo>
                    <a:pt x="151" y="113"/>
                  </a:lnTo>
                  <a:lnTo>
                    <a:pt x="131" y="60"/>
                  </a:lnTo>
                  <a:lnTo>
                    <a:pt x="108" y="0"/>
                  </a:lnTo>
                  <a:lnTo>
                    <a:pt x="94" y="7"/>
                  </a:lnTo>
                  <a:lnTo>
                    <a:pt x="80" y="13"/>
                  </a:lnTo>
                  <a:lnTo>
                    <a:pt x="67" y="18"/>
                  </a:lnTo>
                  <a:lnTo>
                    <a:pt x="54" y="24"/>
                  </a:lnTo>
                  <a:lnTo>
                    <a:pt x="40" y="30"/>
                  </a:lnTo>
                  <a:lnTo>
                    <a:pt x="27" y="36"/>
                  </a:lnTo>
                  <a:lnTo>
                    <a:pt x="13" y="41"/>
                  </a:lnTo>
                  <a:lnTo>
                    <a:pt x="0" y="48"/>
                  </a:lnTo>
                  <a:lnTo>
                    <a:pt x="13" y="78"/>
                  </a:lnTo>
                  <a:lnTo>
                    <a:pt x="26" y="106"/>
                  </a:lnTo>
                  <a:lnTo>
                    <a:pt x="40" y="131"/>
                  </a:lnTo>
                  <a:lnTo>
                    <a:pt x="55" y="154"/>
                  </a:lnTo>
                  <a:lnTo>
                    <a:pt x="69" y="174"/>
                  </a:lnTo>
                  <a:lnTo>
                    <a:pt x="83" y="192"/>
                  </a:lnTo>
                  <a:lnTo>
                    <a:pt x="96" y="208"/>
                  </a:lnTo>
                  <a:lnTo>
                    <a:pt x="110" y="222"/>
                  </a:lnTo>
                  <a:lnTo>
                    <a:pt x="122" y="233"/>
                  </a:lnTo>
                  <a:lnTo>
                    <a:pt x="134" y="243"/>
                  </a:lnTo>
                  <a:lnTo>
                    <a:pt x="145" y="250"/>
                  </a:lnTo>
                  <a:lnTo>
                    <a:pt x="155" y="256"/>
                  </a:lnTo>
                  <a:lnTo>
                    <a:pt x="164" y="261"/>
                  </a:lnTo>
                  <a:lnTo>
                    <a:pt x="171" y="263"/>
                  </a:lnTo>
                  <a:lnTo>
                    <a:pt x="176" y="264"/>
                  </a:lnTo>
                  <a:lnTo>
                    <a:pt x="180" y="263"/>
                  </a:lnTo>
                  <a:close/>
                </a:path>
              </a:pathLst>
            </a:custGeom>
            <a:solidFill>
              <a:srgbClr val="61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698" name="Freeform 1402"/>
            <p:cNvSpPr>
              <a:spLocks/>
            </p:cNvSpPr>
            <p:nvPr/>
          </p:nvSpPr>
          <p:spPr bwMode="auto">
            <a:xfrm>
              <a:off x="3433" y="3435"/>
              <a:ext cx="8" cy="14"/>
            </a:xfrm>
            <a:custGeom>
              <a:avLst/>
              <a:gdLst/>
              <a:ahLst/>
              <a:cxnLst>
                <a:cxn ang="0">
                  <a:pos x="171" y="251"/>
                </a:cxn>
                <a:cxn ang="0">
                  <a:pos x="173" y="245"/>
                </a:cxn>
                <a:cxn ang="0">
                  <a:pos x="170" y="233"/>
                </a:cxn>
                <a:cxn ang="0">
                  <a:pos x="164" y="214"/>
                </a:cxn>
                <a:cxn ang="0">
                  <a:pos x="153" y="187"/>
                </a:cxn>
                <a:cxn ang="0">
                  <a:pos x="137" y="153"/>
                </a:cxn>
                <a:cxn ang="0">
                  <a:pos x="119" y="110"/>
                </a:cxn>
                <a:cxn ang="0">
                  <a:pos x="97" y="60"/>
                </a:cxn>
                <a:cxn ang="0">
                  <a:pos x="72" y="0"/>
                </a:cxn>
                <a:cxn ang="0">
                  <a:pos x="63" y="4"/>
                </a:cxn>
                <a:cxn ang="0">
                  <a:pos x="54" y="7"/>
                </a:cxn>
                <a:cxn ang="0">
                  <a:pos x="45" y="11"/>
                </a:cxn>
                <a:cxn ang="0">
                  <a:pos x="36" y="16"/>
                </a:cxn>
                <a:cxn ang="0">
                  <a:pos x="27" y="20"/>
                </a:cxn>
                <a:cxn ang="0">
                  <a:pos x="18" y="23"/>
                </a:cxn>
                <a:cxn ang="0">
                  <a:pos x="9" y="27"/>
                </a:cxn>
                <a:cxn ang="0">
                  <a:pos x="0" y="31"/>
                </a:cxn>
                <a:cxn ang="0">
                  <a:pos x="13" y="62"/>
                </a:cxn>
                <a:cxn ang="0">
                  <a:pos x="26" y="89"/>
                </a:cxn>
                <a:cxn ang="0">
                  <a:pos x="41" y="115"/>
                </a:cxn>
                <a:cxn ang="0">
                  <a:pos x="54" y="138"/>
                </a:cxn>
                <a:cxn ang="0">
                  <a:pos x="68" y="159"/>
                </a:cxn>
                <a:cxn ang="0">
                  <a:pos x="81" y="177"/>
                </a:cxn>
                <a:cxn ang="0">
                  <a:pos x="95" y="193"/>
                </a:cxn>
                <a:cxn ang="0">
                  <a:pos x="107" y="206"/>
                </a:cxn>
                <a:cxn ang="0">
                  <a:pos x="119" y="218"/>
                </a:cxn>
                <a:cxn ang="0">
                  <a:pos x="130" y="229"/>
                </a:cxn>
                <a:cxn ang="0">
                  <a:pos x="141" y="236"/>
                </a:cxn>
                <a:cxn ang="0">
                  <a:pos x="150" y="242"/>
                </a:cxn>
                <a:cxn ang="0">
                  <a:pos x="157" y="246"/>
                </a:cxn>
                <a:cxn ang="0">
                  <a:pos x="163" y="250"/>
                </a:cxn>
                <a:cxn ang="0">
                  <a:pos x="168" y="251"/>
                </a:cxn>
                <a:cxn ang="0">
                  <a:pos x="171" y="251"/>
                </a:cxn>
              </a:cxnLst>
              <a:rect l="0" t="0" r="r" b="b"/>
              <a:pathLst>
                <a:path w="173" h="251">
                  <a:moveTo>
                    <a:pt x="171" y="251"/>
                  </a:moveTo>
                  <a:lnTo>
                    <a:pt x="173" y="245"/>
                  </a:lnTo>
                  <a:lnTo>
                    <a:pt x="170" y="233"/>
                  </a:lnTo>
                  <a:lnTo>
                    <a:pt x="164" y="214"/>
                  </a:lnTo>
                  <a:lnTo>
                    <a:pt x="153" y="187"/>
                  </a:lnTo>
                  <a:lnTo>
                    <a:pt x="137" y="153"/>
                  </a:lnTo>
                  <a:lnTo>
                    <a:pt x="119" y="110"/>
                  </a:lnTo>
                  <a:lnTo>
                    <a:pt x="97" y="60"/>
                  </a:lnTo>
                  <a:lnTo>
                    <a:pt x="72" y="0"/>
                  </a:lnTo>
                  <a:lnTo>
                    <a:pt x="63" y="4"/>
                  </a:lnTo>
                  <a:lnTo>
                    <a:pt x="54" y="7"/>
                  </a:lnTo>
                  <a:lnTo>
                    <a:pt x="45" y="11"/>
                  </a:lnTo>
                  <a:lnTo>
                    <a:pt x="36" y="16"/>
                  </a:lnTo>
                  <a:lnTo>
                    <a:pt x="27" y="20"/>
                  </a:lnTo>
                  <a:lnTo>
                    <a:pt x="18" y="23"/>
                  </a:lnTo>
                  <a:lnTo>
                    <a:pt x="9" y="27"/>
                  </a:lnTo>
                  <a:lnTo>
                    <a:pt x="0" y="31"/>
                  </a:lnTo>
                  <a:lnTo>
                    <a:pt x="13" y="62"/>
                  </a:lnTo>
                  <a:lnTo>
                    <a:pt x="26" y="89"/>
                  </a:lnTo>
                  <a:lnTo>
                    <a:pt x="41" y="115"/>
                  </a:lnTo>
                  <a:lnTo>
                    <a:pt x="54" y="138"/>
                  </a:lnTo>
                  <a:lnTo>
                    <a:pt x="68" y="159"/>
                  </a:lnTo>
                  <a:lnTo>
                    <a:pt x="81" y="177"/>
                  </a:lnTo>
                  <a:lnTo>
                    <a:pt x="95" y="193"/>
                  </a:lnTo>
                  <a:lnTo>
                    <a:pt x="107" y="206"/>
                  </a:lnTo>
                  <a:lnTo>
                    <a:pt x="119" y="218"/>
                  </a:lnTo>
                  <a:lnTo>
                    <a:pt x="130" y="229"/>
                  </a:lnTo>
                  <a:lnTo>
                    <a:pt x="141" y="236"/>
                  </a:lnTo>
                  <a:lnTo>
                    <a:pt x="150" y="242"/>
                  </a:lnTo>
                  <a:lnTo>
                    <a:pt x="157" y="246"/>
                  </a:lnTo>
                  <a:lnTo>
                    <a:pt x="163" y="250"/>
                  </a:lnTo>
                  <a:lnTo>
                    <a:pt x="168" y="251"/>
                  </a:lnTo>
                  <a:lnTo>
                    <a:pt x="171" y="251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699" name="Freeform 1403"/>
            <p:cNvSpPr>
              <a:spLocks/>
            </p:cNvSpPr>
            <p:nvPr/>
          </p:nvSpPr>
          <p:spPr bwMode="auto">
            <a:xfrm>
              <a:off x="3434" y="3436"/>
              <a:ext cx="7" cy="13"/>
            </a:xfrm>
            <a:custGeom>
              <a:avLst/>
              <a:gdLst/>
              <a:ahLst/>
              <a:cxnLst>
                <a:cxn ang="0">
                  <a:pos x="163" y="240"/>
                </a:cxn>
                <a:cxn ang="0">
                  <a:pos x="162" y="235"/>
                </a:cxn>
                <a:cxn ang="0">
                  <a:pos x="156" y="225"/>
                </a:cxn>
                <a:cxn ang="0">
                  <a:pos x="145" y="208"/>
                </a:cxn>
                <a:cxn ang="0">
                  <a:pos x="129" y="183"/>
                </a:cxn>
                <a:cxn ang="0">
                  <a:pos x="110" y="150"/>
                </a:cxn>
                <a:cxn ang="0">
                  <a:pos x="89" y="110"/>
                </a:cxn>
                <a:cxn ang="0">
                  <a:pos x="64" y="59"/>
                </a:cxn>
                <a:cxn ang="0">
                  <a:pos x="39" y="0"/>
                </a:cxn>
                <a:cxn ang="0">
                  <a:pos x="34" y="2"/>
                </a:cxn>
                <a:cxn ang="0">
                  <a:pos x="28" y="5"/>
                </a:cxn>
                <a:cxn ang="0">
                  <a:pos x="24" y="7"/>
                </a:cxn>
                <a:cxn ang="0">
                  <a:pos x="19" y="9"/>
                </a:cxn>
                <a:cxn ang="0">
                  <a:pos x="14" y="11"/>
                </a:cxn>
                <a:cxn ang="0">
                  <a:pos x="10" y="13"/>
                </a:cxn>
                <a:cxn ang="0">
                  <a:pos x="5" y="15"/>
                </a:cxn>
                <a:cxn ang="0">
                  <a:pos x="0" y="17"/>
                </a:cxn>
                <a:cxn ang="0">
                  <a:pos x="13" y="48"/>
                </a:cxn>
                <a:cxn ang="0">
                  <a:pos x="26" y="75"/>
                </a:cxn>
                <a:cxn ang="0">
                  <a:pos x="41" y="102"/>
                </a:cxn>
                <a:cxn ang="0">
                  <a:pos x="54" y="124"/>
                </a:cxn>
                <a:cxn ang="0">
                  <a:pos x="68" y="145"/>
                </a:cxn>
                <a:cxn ang="0">
                  <a:pos x="82" y="163"/>
                </a:cxn>
                <a:cxn ang="0">
                  <a:pos x="94" y="180"/>
                </a:cxn>
                <a:cxn ang="0">
                  <a:pos x="106" y="193"/>
                </a:cxn>
                <a:cxn ang="0">
                  <a:pos x="117" y="205"/>
                </a:cxn>
                <a:cxn ang="0">
                  <a:pos x="127" y="215"/>
                </a:cxn>
                <a:cxn ang="0">
                  <a:pos x="138" y="224"/>
                </a:cxn>
                <a:cxn ang="0">
                  <a:pos x="146" y="230"/>
                </a:cxn>
                <a:cxn ang="0">
                  <a:pos x="152" y="234"/>
                </a:cxn>
                <a:cxn ang="0">
                  <a:pos x="158" y="238"/>
                </a:cxn>
                <a:cxn ang="0">
                  <a:pos x="161" y="240"/>
                </a:cxn>
                <a:cxn ang="0">
                  <a:pos x="163" y="240"/>
                </a:cxn>
              </a:cxnLst>
              <a:rect l="0" t="0" r="r" b="b"/>
              <a:pathLst>
                <a:path w="163" h="240">
                  <a:moveTo>
                    <a:pt x="163" y="240"/>
                  </a:moveTo>
                  <a:lnTo>
                    <a:pt x="162" y="235"/>
                  </a:lnTo>
                  <a:lnTo>
                    <a:pt x="156" y="225"/>
                  </a:lnTo>
                  <a:lnTo>
                    <a:pt x="145" y="208"/>
                  </a:lnTo>
                  <a:lnTo>
                    <a:pt x="129" y="183"/>
                  </a:lnTo>
                  <a:lnTo>
                    <a:pt x="110" y="150"/>
                  </a:lnTo>
                  <a:lnTo>
                    <a:pt x="89" y="110"/>
                  </a:lnTo>
                  <a:lnTo>
                    <a:pt x="64" y="59"/>
                  </a:lnTo>
                  <a:lnTo>
                    <a:pt x="39" y="0"/>
                  </a:lnTo>
                  <a:lnTo>
                    <a:pt x="34" y="2"/>
                  </a:lnTo>
                  <a:lnTo>
                    <a:pt x="28" y="5"/>
                  </a:lnTo>
                  <a:lnTo>
                    <a:pt x="24" y="7"/>
                  </a:lnTo>
                  <a:lnTo>
                    <a:pt x="19" y="9"/>
                  </a:lnTo>
                  <a:lnTo>
                    <a:pt x="14" y="11"/>
                  </a:lnTo>
                  <a:lnTo>
                    <a:pt x="10" y="13"/>
                  </a:lnTo>
                  <a:lnTo>
                    <a:pt x="5" y="15"/>
                  </a:lnTo>
                  <a:lnTo>
                    <a:pt x="0" y="17"/>
                  </a:lnTo>
                  <a:lnTo>
                    <a:pt x="13" y="48"/>
                  </a:lnTo>
                  <a:lnTo>
                    <a:pt x="26" y="75"/>
                  </a:lnTo>
                  <a:lnTo>
                    <a:pt x="41" y="102"/>
                  </a:lnTo>
                  <a:lnTo>
                    <a:pt x="54" y="124"/>
                  </a:lnTo>
                  <a:lnTo>
                    <a:pt x="68" y="145"/>
                  </a:lnTo>
                  <a:lnTo>
                    <a:pt x="82" y="163"/>
                  </a:lnTo>
                  <a:lnTo>
                    <a:pt x="94" y="180"/>
                  </a:lnTo>
                  <a:lnTo>
                    <a:pt x="106" y="193"/>
                  </a:lnTo>
                  <a:lnTo>
                    <a:pt x="117" y="205"/>
                  </a:lnTo>
                  <a:lnTo>
                    <a:pt x="127" y="215"/>
                  </a:lnTo>
                  <a:lnTo>
                    <a:pt x="138" y="224"/>
                  </a:lnTo>
                  <a:lnTo>
                    <a:pt x="146" y="230"/>
                  </a:lnTo>
                  <a:lnTo>
                    <a:pt x="152" y="234"/>
                  </a:lnTo>
                  <a:lnTo>
                    <a:pt x="158" y="238"/>
                  </a:lnTo>
                  <a:lnTo>
                    <a:pt x="161" y="240"/>
                  </a:lnTo>
                  <a:lnTo>
                    <a:pt x="163" y="240"/>
                  </a:lnTo>
                  <a:close/>
                </a:path>
              </a:pathLst>
            </a:custGeom>
            <a:solidFill>
              <a:srgbClr val="91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700" name="Freeform 1404"/>
            <p:cNvSpPr>
              <a:spLocks/>
            </p:cNvSpPr>
            <p:nvPr/>
          </p:nvSpPr>
          <p:spPr bwMode="auto">
            <a:xfrm>
              <a:off x="3441" y="3449"/>
              <a:ext cx="2" cy="5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44" y="76"/>
                </a:cxn>
                <a:cxn ang="0">
                  <a:pos x="48" y="92"/>
                </a:cxn>
                <a:cxn ang="0">
                  <a:pos x="46" y="99"/>
                </a:cxn>
                <a:cxn ang="0">
                  <a:pos x="39" y="96"/>
                </a:cxn>
                <a:cxn ang="0">
                  <a:pos x="31" y="83"/>
                </a:cxn>
                <a:cxn ang="0">
                  <a:pos x="0" y="7"/>
                </a:cxn>
                <a:cxn ang="0">
                  <a:pos x="13" y="0"/>
                </a:cxn>
              </a:cxnLst>
              <a:rect l="0" t="0" r="r" b="b"/>
              <a:pathLst>
                <a:path w="48" h="99">
                  <a:moveTo>
                    <a:pt x="13" y="0"/>
                  </a:moveTo>
                  <a:lnTo>
                    <a:pt x="44" y="76"/>
                  </a:lnTo>
                  <a:lnTo>
                    <a:pt x="48" y="92"/>
                  </a:lnTo>
                  <a:lnTo>
                    <a:pt x="46" y="99"/>
                  </a:lnTo>
                  <a:lnTo>
                    <a:pt x="39" y="96"/>
                  </a:lnTo>
                  <a:lnTo>
                    <a:pt x="31" y="83"/>
                  </a:lnTo>
                  <a:lnTo>
                    <a:pt x="0" y="7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2B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" name="Group 1405"/>
          <p:cNvGrpSpPr>
            <a:grpSpLocks/>
          </p:cNvGrpSpPr>
          <p:nvPr/>
        </p:nvGrpSpPr>
        <p:grpSpPr bwMode="auto">
          <a:xfrm>
            <a:off x="3886200" y="990600"/>
            <a:ext cx="469900" cy="685800"/>
            <a:chOff x="3360" y="3024"/>
            <a:chExt cx="296" cy="432"/>
          </a:xfrm>
        </p:grpSpPr>
        <p:sp>
          <p:nvSpPr>
            <p:cNvPr id="824702" name="Freeform 1406"/>
            <p:cNvSpPr>
              <a:spLocks/>
            </p:cNvSpPr>
            <p:nvPr/>
          </p:nvSpPr>
          <p:spPr bwMode="auto">
            <a:xfrm>
              <a:off x="3394" y="3298"/>
              <a:ext cx="9" cy="5"/>
            </a:xfrm>
            <a:custGeom>
              <a:avLst/>
              <a:gdLst/>
              <a:ahLst/>
              <a:cxnLst>
                <a:cxn ang="0">
                  <a:pos x="0" y="67"/>
                </a:cxn>
                <a:cxn ang="0">
                  <a:pos x="199" y="0"/>
                </a:cxn>
                <a:cxn ang="0">
                  <a:pos x="206" y="17"/>
                </a:cxn>
                <a:cxn ang="0">
                  <a:pos x="7" y="84"/>
                </a:cxn>
                <a:cxn ang="0">
                  <a:pos x="0" y="67"/>
                </a:cxn>
              </a:cxnLst>
              <a:rect l="0" t="0" r="r" b="b"/>
              <a:pathLst>
                <a:path w="206" h="84">
                  <a:moveTo>
                    <a:pt x="0" y="67"/>
                  </a:moveTo>
                  <a:lnTo>
                    <a:pt x="199" y="0"/>
                  </a:lnTo>
                  <a:lnTo>
                    <a:pt x="206" y="17"/>
                  </a:lnTo>
                  <a:lnTo>
                    <a:pt x="7" y="84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703" name="Freeform 1407"/>
            <p:cNvSpPr>
              <a:spLocks/>
            </p:cNvSpPr>
            <p:nvPr/>
          </p:nvSpPr>
          <p:spPr bwMode="auto">
            <a:xfrm>
              <a:off x="3453" y="3450"/>
              <a:ext cx="3" cy="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0" y="77"/>
                </a:cxn>
                <a:cxn ang="0">
                  <a:pos x="82" y="87"/>
                </a:cxn>
                <a:cxn ang="0">
                  <a:pos x="80" y="95"/>
                </a:cxn>
                <a:cxn ang="0">
                  <a:pos x="74" y="102"/>
                </a:cxn>
                <a:cxn ang="0">
                  <a:pos x="66" y="106"/>
                </a:cxn>
                <a:cxn ang="0">
                  <a:pos x="57" y="108"/>
                </a:cxn>
                <a:cxn ang="0">
                  <a:pos x="49" y="106"/>
                </a:cxn>
                <a:cxn ang="0">
                  <a:pos x="41" y="102"/>
                </a:cxn>
                <a:cxn ang="0">
                  <a:pos x="35" y="93"/>
                </a:cxn>
                <a:cxn ang="0">
                  <a:pos x="0" y="16"/>
                </a:cxn>
                <a:cxn ang="0">
                  <a:pos x="45" y="0"/>
                </a:cxn>
              </a:cxnLst>
              <a:rect l="0" t="0" r="r" b="b"/>
              <a:pathLst>
                <a:path w="82" h="108">
                  <a:moveTo>
                    <a:pt x="45" y="0"/>
                  </a:moveTo>
                  <a:lnTo>
                    <a:pt x="80" y="77"/>
                  </a:lnTo>
                  <a:lnTo>
                    <a:pt x="82" y="87"/>
                  </a:lnTo>
                  <a:lnTo>
                    <a:pt x="80" y="95"/>
                  </a:lnTo>
                  <a:lnTo>
                    <a:pt x="74" y="102"/>
                  </a:lnTo>
                  <a:lnTo>
                    <a:pt x="66" y="106"/>
                  </a:lnTo>
                  <a:lnTo>
                    <a:pt x="57" y="108"/>
                  </a:lnTo>
                  <a:lnTo>
                    <a:pt x="49" y="106"/>
                  </a:lnTo>
                  <a:lnTo>
                    <a:pt x="41" y="102"/>
                  </a:lnTo>
                  <a:lnTo>
                    <a:pt x="35" y="93"/>
                  </a:lnTo>
                  <a:lnTo>
                    <a:pt x="0" y="16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704" name="Freeform 1408"/>
            <p:cNvSpPr>
              <a:spLocks/>
            </p:cNvSpPr>
            <p:nvPr/>
          </p:nvSpPr>
          <p:spPr bwMode="auto">
            <a:xfrm>
              <a:off x="3443" y="3433"/>
              <a:ext cx="13" cy="18"/>
            </a:xfrm>
            <a:custGeom>
              <a:avLst/>
              <a:gdLst/>
              <a:ahLst/>
              <a:cxnLst>
                <a:cxn ang="0">
                  <a:pos x="247" y="317"/>
                </a:cxn>
                <a:cxn ang="0">
                  <a:pos x="261" y="307"/>
                </a:cxn>
                <a:cxn ang="0">
                  <a:pos x="275" y="287"/>
                </a:cxn>
                <a:cxn ang="0">
                  <a:pos x="285" y="256"/>
                </a:cxn>
                <a:cxn ang="0">
                  <a:pos x="292" y="218"/>
                </a:cxn>
                <a:cxn ang="0">
                  <a:pos x="293" y="173"/>
                </a:cxn>
                <a:cxn ang="0">
                  <a:pos x="288" y="120"/>
                </a:cxn>
                <a:cxn ang="0">
                  <a:pos x="274" y="62"/>
                </a:cxn>
                <a:cxn ang="0">
                  <a:pos x="251" y="0"/>
                </a:cxn>
                <a:cxn ang="0">
                  <a:pos x="235" y="5"/>
                </a:cxn>
                <a:cxn ang="0">
                  <a:pos x="219" y="10"/>
                </a:cxn>
                <a:cxn ang="0">
                  <a:pos x="204" y="17"/>
                </a:cxn>
                <a:cxn ang="0">
                  <a:pos x="188" y="22"/>
                </a:cxn>
                <a:cxn ang="0">
                  <a:pos x="172" y="28"/>
                </a:cxn>
                <a:cxn ang="0">
                  <a:pos x="157" y="34"/>
                </a:cxn>
                <a:cxn ang="0">
                  <a:pos x="140" y="40"/>
                </a:cxn>
                <a:cxn ang="0">
                  <a:pos x="125" y="45"/>
                </a:cxn>
                <a:cxn ang="0">
                  <a:pos x="110" y="52"/>
                </a:cxn>
                <a:cxn ang="0">
                  <a:pos x="94" y="58"/>
                </a:cxn>
                <a:cxn ang="0">
                  <a:pos x="78" y="63"/>
                </a:cxn>
                <a:cxn ang="0">
                  <a:pos x="63" y="69"/>
                </a:cxn>
                <a:cxn ang="0">
                  <a:pos x="47" y="75"/>
                </a:cxn>
                <a:cxn ang="0">
                  <a:pos x="31" y="81"/>
                </a:cxn>
                <a:cxn ang="0">
                  <a:pos x="15" y="86"/>
                </a:cxn>
                <a:cxn ang="0">
                  <a:pos x="0" y="92"/>
                </a:cxn>
                <a:cxn ang="0">
                  <a:pos x="15" y="122"/>
                </a:cxn>
                <a:cxn ang="0">
                  <a:pos x="30" y="152"/>
                </a:cxn>
                <a:cxn ang="0">
                  <a:pos x="48" y="177"/>
                </a:cxn>
                <a:cxn ang="0">
                  <a:pos x="65" y="201"/>
                </a:cxn>
                <a:cxn ang="0">
                  <a:pos x="82" y="222"/>
                </a:cxn>
                <a:cxn ang="0">
                  <a:pos x="101" y="242"/>
                </a:cxn>
                <a:cxn ang="0">
                  <a:pos x="119" y="259"/>
                </a:cxn>
                <a:cxn ang="0">
                  <a:pos x="136" y="274"/>
                </a:cxn>
                <a:cxn ang="0">
                  <a:pos x="154" y="287"/>
                </a:cxn>
                <a:cxn ang="0">
                  <a:pos x="171" y="297"/>
                </a:cxn>
                <a:cxn ang="0">
                  <a:pos x="186" y="306"/>
                </a:cxn>
                <a:cxn ang="0">
                  <a:pos x="202" y="312"/>
                </a:cxn>
                <a:cxn ang="0">
                  <a:pos x="215" y="316"/>
                </a:cxn>
                <a:cxn ang="0">
                  <a:pos x="227" y="318"/>
                </a:cxn>
                <a:cxn ang="0">
                  <a:pos x="238" y="319"/>
                </a:cxn>
                <a:cxn ang="0">
                  <a:pos x="247" y="317"/>
                </a:cxn>
              </a:cxnLst>
              <a:rect l="0" t="0" r="r" b="b"/>
              <a:pathLst>
                <a:path w="293" h="319">
                  <a:moveTo>
                    <a:pt x="247" y="317"/>
                  </a:moveTo>
                  <a:lnTo>
                    <a:pt x="261" y="307"/>
                  </a:lnTo>
                  <a:lnTo>
                    <a:pt x="275" y="287"/>
                  </a:lnTo>
                  <a:lnTo>
                    <a:pt x="285" y="256"/>
                  </a:lnTo>
                  <a:lnTo>
                    <a:pt x="292" y="218"/>
                  </a:lnTo>
                  <a:lnTo>
                    <a:pt x="293" y="173"/>
                  </a:lnTo>
                  <a:lnTo>
                    <a:pt x="288" y="120"/>
                  </a:lnTo>
                  <a:lnTo>
                    <a:pt x="274" y="62"/>
                  </a:lnTo>
                  <a:lnTo>
                    <a:pt x="251" y="0"/>
                  </a:lnTo>
                  <a:lnTo>
                    <a:pt x="235" y="5"/>
                  </a:lnTo>
                  <a:lnTo>
                    <a:pt x="219" y="10"/>
                  </a:lnTo>
                  <a:lnTo>
                    <a:pt x="204" y="17"/>
                  </a:lnTo>
                  <a:lnTo>
                    <a:pt x="188" y="22"/>
                  </a:lnTo>
                  <a:lnTo>
                    <a:pt x="172" y="28"/>
                  </a:lnTo>
                  <a:lnTo>
                    <a:pt x="157" y="34"/>
                  </a:lnTo>
                  <a:lnTo>
                    <a:pt x="140" y="40"/>
                  </a:lnTo>
                  <a:lnTo>
                    <a:pt x="125" y="45"/>
                  </a:lnTo>
                  <a:lnTo>
                    <a:pt x="110" y="52"/>
                  </a:lnTo>
                  <a:lnTo>
                    <a:pt x="94" y="58"/>
                  </a:lnTo>
                  <a:lnTo>
                    <a:pt x="78" y="63"/>
                  </a:lnTo>
                  <a:lnTo>
                    <a:pt x="63" y="69"/>
                  </a:lnTo>
                  <a:lnTo>
                    <a:pt x="47" y="75"/>
                  </a:lnTo>
                  <a:lnTo>
                    <a:pt x="31" y="81"/>
                  </a:lnTo>
                  <a:lnTo>
                    <a:pt x="15" y="86"/>
                  </a:lnTo>
                  <a:lnTo>
                    <a:pt x="0" y="92"/>
                  </a:lnTo>
                  <a:lnTo>
                    <a:pt x="15" y="122"/>
                  </a:lnTo>
                  <a:lnTo>
                    <a:pt x="30" y="152"/>
                  </a:lnTo>
                  <a:lnTo>
                    <a:pt x="48" y="177"/>
                  </a:lnTo>
                  <a:lnTo>
                    <a:pt x="65" y="201"/>
                  </a:lnTo>
                  <a:lnTo>
                    <a:pt x="82" y="222"/>
                  </a:lnTo>
                  <a:lnTo>
                    <a:pt x="101" y="242"/>
                  </a:lnTo>
                  <a:lnTo>
                    <a:pt x="119" y="259"/>
                  </a:lnTo>
                  <a:lnTo>
                    <a:pt x="136" y="274"/>
                  </a:lnTo>
                  <a:lnTo>
                    <a:pt x="154" y="287"/>
                  </a:lnTo>
                  <a:lnTo>
                    <a:pt x="171" y="297"/>
                  </a:lnTo>
                  <a:lnTo>
                    <a:pt x="186" y="306"/>
                  </a:lnTo>
                  <a:lnTo>
                    <a:pt x="202" y="312"/>
                  </a:lnTo>
                  <a:lnTo>
                    <a:pt x="215" y="316"/>
                  </a:lnTo>
                  <a:lnTo>
                    <a:pt x="227" y="318"/>
                  </a:lnTo>
                  <a:lnTo>
                    <a:pt x="238" y="319"/>
                  </a:lnTo>
                  <a:lnTo>
                    <a:pt x="247" y="317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705" name="Freeform 1409"/>
            <p:cNvSpPr>
              <a:spLocks/>
            </p:cNvSpPr>
            <p:nvPr/>
          </p:nvSpPr>
          <p:spPr bwMode="auto">
            <a:xfrm>
              <a:off x="3394" y="3299"/>
              <a:ext cx="60" cy="139"/>
            </a:xfrm>
            <a:custGeom>
              <a:avLst/>
              <a:gdLst/>
              <a:ahLst/>
              <a:cxnLst>
                <a:cxn ang="0">
                  <a:pos x="198" y="0"/>
                </a:cxn>
                <a:cxn ang="0">
                  <a:pos x="0" y="66"/>
                </a:cxn>
                <a:cxn ang="0">
                  <a:pos x="1064" y="2506"/>
                </a:cxn>
                <a:cxn ang="0">
                  <a:pos x="1314" y="2421"/>
                </a:cxn>
                <a:cxn ang="0">
                  <a:pos x="198" y="0"/>
                </a:cxn>
              </a:cxnLst>
              <a:rect l="0" t="0" r="r" b="b"/>
              <a:pathLst>
                <a:path w="1314" h="2506">
                  <a:moveTo>
                    <a:pt x="198" y="0"/>
                  </a:moveTo>
                  <a:lnTo>
                    <a:pt x="0" y="66"/>
                  </a:lnTo>
                  <a:lnTo>
                    <a:pt x="1064" y="2506"/>
                  </a:lnTo>
                  <a:lnTo>
                    <a:pt x="1314" y="2421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706" name="Freeform 1410"/>
            <p:cNvSpPr>
              <a:spLocks/>
            </p:cNvSpPr>
            <p:nvPr/>
          </p:nvSpPr>
          <p:spPr bwMode="auto">
            <a:xfrm>
              <a:off x="3392" y="3292"/>
              <a:ext cx="11" cy="10"/>
            </a:xfrm>
            <a:custGeom>
              <a:avLst/>
              <a:gdLst/>
              <a:ahLst/>
              <a:cxnLst>
                <a:cxn ang="0">
                  <a:pos x="235" y="111"/>
                </a:cxn>
                <a:cxn ang="0">
                  <a:pos x="36" y="179"/>
                </a:cxn>
                <a:cxn ang="0">
                  <a:pos x="0" y="97"/>
                </a:cxn>
                <a:cxn ang="0">
                  <a:pos x="70" y="0"/>
                </a:cxn>
                <a:cxn ang="0">
                  <a:pos x="199" y="30"/>
                </a:cxn>
                <a:cxn ang="0">
                  <a:pos x="235" y="111"/>
                </a:cxn>
              </a:cxnLst>
              <a:rect l="0" t="0" r="r" b="b"/>
              <a:pathLst>
                <a:path w="235" h="179">
                  <a:moveTo>
                    <a:pt x="235" y="111"/>
                  </a:moveTo>
                  <a:lnTo>
                    <a:pt x="36" y="179"/>
                  </a:lnTo>
                  <a:lnTo>
                    <a:pt x="0" y="97"/>
                  </a:lnTo>
                  <a:lnTo>
                    <a:pt x="70" y="0"/>
                  </a:lnTo>
                  <a:lnTo>
                    <a:pt x="199" y="30"/>
                  </a:lnTo>
                  <a:lnTo>
                    <a:pt x="235" y="111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707" name="Freeform 1411"/>
            <p:cNvSpPr>
              <a:spLocks/>
            </p:cNvSpPr>
            <p:nvPr/>
          </p:nvSpPr>
          <p:spPr bwMode="auto">
            <a:xfrm>
              <a:off x="3403" y="3103"/>
              <a:ext cx="208" cy="202"/>
            </a:xfrm>
            <a:custGeom>
              <a:avLst/>
              <a:gdLst/>
              <a:ahLst/>
              <a:cxnLst>
                <a:cxn ang="0">
                  <a:pos x="0" y="1626"/>
                </a:cxn>
                <a:cxn ang="0">
                  <a:pos x="3650" y="0"/>
                </a:cxn>
                <a:cxn ang="0">
                  <a:pos x="4569" y="1998"/>
                </a:cxn>
                <a:cxn ang="0">
                  <a:pos x="873" y="3641"/>
                </a:cxn>
                <a:cxn ang="0">
                  <a:pos x="0" y="1626"/>
                </a:cxn>
              </a:cxnLst>
              <a:rect l="0" t="0" r="r" b="b"/>
              <a:pathLst>
                <a:path w="4569" h="3641">
                  <a:moveTo>
                    <a:pt x="0" y="1626"/>
                  </a:moveTo>
                  <a:lnTo>
                    <a:pt x="3650" y="0"/>
                  </a:lnTo>
                  <a:lnTo>
                    <a:pt x="4569" y="1998"/>
                  </a:lnTo>
                  <a:lnTo>
                    <a:pt x="873" y="3641"/>
                  </a:lnTo>
                  <a:lnTo>
                    <a:pt x="0" y="1626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708" name="Freeform 1412"/>
            <p:cNvSpPr>
              <a:spLocks/>
            </p:cNvSpPr>
            <p:nvPr/>
          </p:nvSpPr>
          <p:spPr bwMode="auto">
            <a:xfrm>
              <a:off x="3385" y="3045"/>
              <a:ext cx="271" cy="393"/>
            </a:xfrm>
            <a:custGeom>
              <a:avLst/>
              <a:gdLst/>
              <a:ahLst/>
              <a:cxnLst>
                <a:cxn ang="0">
                  <a:pos x="2496" y="7056"/>
                </a:cxn>
                <a:cxn ang="0">
                  <a:pos x="5894" y="5433"/>
                </a:cxn>
                <a:cxn ang="0">
                  <a:pos x="5912" y="5421"/>
                </a:cxn>
                <a:cxn ang="0">
                  <a:pos x="5927" y="5407"/>
                </a:cxn>
                <a:cxn ang="0">
                  <a:pos x="5941" y="5389"/>
                </a:cxn>
                <a:cxn ang="0">
                  <a:pos x="5950" y="5369"/>
                </a:cxn>
                <a:cxn ang="0">
                  <a:pos x="5955" y="5348"/>
                </a:cxn>
                <a:cxn ang="0">
                  <a:pos x="5957" y="5325"/>
                </a:cxn>
                <a:cxn ang="0">
                  <a:pos x="5955" y="5303"/>
                </a:cxn>
                <a:cxn ang="0">
                  <a:pos x="5948" y="5282"/>
                </a:cxn>
                <a:cxn ang="0">
                  <a:pos x="3503" y="65"/>
                </a:cxn>
                <a:cxn ang="0">
                  <a:pos x="3492" y="47"/>
                </a:cxn>
                <a:cxn ang="0">
                  <a:pos x="3477" y="31"/>
                </a:cxn>
                <a:cxn ang="0">
                  <a:pos x="3460" y="18"/>
                </a:cxn>
                <a:cxn ang="0">
                  <a:pos x="3441" y="9"/>
                </a:cxn>
                <a:cxn ang="0">
                  <a:pos x="3420" y="3"/>
                </a:cxn>
                <a:cxn ang="0">
                  <a:pos x="3399" y="0"/>
                </a:cxn>
                <a:cxn ang="0">
                  <a:pos x="3377" y="3"/>
                </a:cxn>
                <a:cxn ang="0">
                  <a:pos x="3357" y="9"/>
                </a:cxn>
                <a:cxn ang="0">
                  <a:pos x="63" y="1487"/>
                </a:cxn>
                <a:cxn ang="0">
                  <a:pos x="45" y="1497"/>
                </a:cxn>
                <a:cxn ang="0">
                  <a:pos x="29" y="1512"/>
                </a:cxn>
                <a:cxn ang="0">
                  <a:pos x="16" y="1530"/>
                </a:cxn>
                <a:cxn ang="0">
                  <a:pos x="7" y="1550"/>
                </a:cxn>
                <a:cxn ang="0">
                  <a:pos x="2" y="1572"/>
                </a:cxn>
                <a:cxn ang="0">
                  <a:pos x="0" y="1594"/>
                </a:cxn>
                <a:cxn ang="0">
                  <a:pos x="3" y="1616"/>
                </a:cxn>
                <a:cxn ang="0">
                  <a:pos x="9" y="1637"/>
                </a:cxn>
                <a:cxn ang="0">
                  <a:pos x="2350" y="7000"/>
                </a:cxn>
                <a:cxn ang="0">
                  <a:pos x="2361" y="7018"/>
                </a:cxn>
                <a:cxn ang="0">
                  <a:pos x="2376" y="7034"/>
                </a:cxn>
                <a:cxn ang="0">
                  <a:pos x="2393" y="7048"/>
                </a:cxn>
                <a:cxn ang="0">
                  <a:pos x="2412" y="7057"/>
                </a:cxn>
                <a:cxn ang="0">
                  <a:pos x="2433" y="7064"/>
                </a:cxn>
                <a:cxn ang="0">
                  <a:pos x="2454" y="7066"/>
                </a:cxn>
                <a:cxn ang="0">
                  <a:pos x="2476" y="7064"/>
                </a:cxn>
                <a:cxn ang="0">
                  <a:pos x="2496" y="7056"/>
                </a:cxn>
              </a:cxnLst>
              <a:rect l="0" t="0" r="r" b="b"/>
              <a:pathLst>
                <a:path w="5957" h="7066">
                  <a:moveTo>
                    <a:pt x="2496" y="7056"/>
                  </a:moveTo>
                  <a:lnTo>
                    <a:pt x="5894" y="5433"/>
                  </a:lnTo>
                  <a:lnTo>
                    <a:pt x="5912" y="5421"/>
                  </a:lnTo>
                  <a:lnTo>
                    <a:pt x="5927" y="5407"/>
                  </a:lnTo>
                  <a:lnTo>
                    <a:pt x="5941" y="5389"/>
                  </a:lnTo>
                  <a:lnTo>
                    <a:pt x="5950" y="5369"/>
                  </a:lnTo>
                  <a:lnTo>
                    <a:pt x="5955" y="5348"/>
                  </a:lnTo>
                  <a:lnTo>
                    <a:pt x="5957" y="5325"/>
                  </a:lnTo>
                  <a:lnTo>
                    <a:pt x="5955" y="5303"/>
                  </a:lnTo>
                  <a:lnTo>
                    <a:pt x="5948" y="5282"/>
                  </a:lnTo>
                  <a:lnTo>
                    <a:pt x="3503" y="65"/>
                  </a:lnTo>
                  <a:lnTo>
                    <a:pt x="3492" y="47"/>
                  </a:lnTo>
                  <a:lnTo>
                    <a:pt x="3477" y="31"/>
                  </a:lnTo>
                  <a:lnTo>
                    <a:pt x="3460" y="18"/>
                  </a:lnTo>
                  <a:lnTo>
                    <a:pt x="3441" y="9"/>
                  </a:lnTo>
                  <a:lnTo>
                    <a:pt x="3420" y="3"/>
                  </a:lnTo>
                  <a:lnTo>
                    <a:pt x="3399" y="0"/>
                  </a:lnTo>
                  <a:lnTo>
                    <a:pt x="3377" y="3"/>
                  </a:lnTo>
                  <a:lnTo>
                    <a:pt x="3357" y="9"/>
                  </a:lnTo>
                  <a:lnTo>
                    <a:pt x="63" y="1487"/>
                  </a:lnTo>
                  <a:lnTo>
                    <a:pt x="45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3" y="1616"/>
                  </a:lnTo>
                  <a:lnTo>
                    <a:pt x="9" y="1637"/>
                  </a:lnTo>
                  <a:lnTo>
                    <a:pt x="2350" y="7000"/>
                  </a:lnTo>
                  <a:lnTo>
                    <a:pt x="2361" y="7018"/>
                  </a:lnTo>
                  <a:lnTo>
                    <a:pt x="2376" y="7034"/>
                  </a:lnTo>
                  <a:lnTo>
                    <a:pt x="2393" y="7048"/>
                  </a:lnTo>
                  <a:lnTo>
                    <a:pt x="2412" y="7057"/>
                  </a:lnTo>
                  <a:lnTo>
                    <a:pt x="2433" y="7064"/>
                  </a:lnTo>
                  <a:lnTo>
                    <a:pt x="2454" y="7066"/>
                  </a:lnTo>
                  <a:lnTo>
                    <a:pt x="2476" y="7064"/>
                  </a:lnTo>
                  <a:lnTo>
                    <a:pt x="2496" y="7056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709" name="Freeform 1413"/>
            <p:cNvSpPr>
              <a:spLocks/>
            </p:cNvSpPr>
            <p:nvPr/>
          </p:nvSpPr>
          <p:spPr bwMode="auto">
            <a:xfrm>
              <a:off x="3569" y="3096"/>
              <a:ext cx="51" cy="121"/>
            </a:xfrm>
            <a:custGeom>
              <a:avLst/>
              <a:gdLst/>
              <a:ahLst/>
              <a:cxnLst>
                <a:cxn ang="0">
                  <a:pos x="917" y="2127"/>
                </a:cxn>
                <a:cxn ang="0">
                  <a:pos x="0" y="131"/>
                </a:cxn>
                <a:cxn ang="0">
                  <a:pos x="33" y="0"/>
                </a:cxn>
                <a:cxn ang="0">
                  <a:pos x="70" y="14"/>
                </a:cxn>
                <a:cxn ang="0">
                  <a:pos x="106" y="29"/>
                </a:cxn>
                <a:cxn ang="0">
                  <a:pos x="143" y="44"/>
                </a:cxn>
                <a:cxn ang="0">
                  <a:pos x="180" y="61"/>
                </a:cxn>
                <a:cxn ang="0">
                  <a:pos x="217" y="78"/>
                </a:cxn>
                <a:cxn ang="0">
                  <a:pos x="252" y="96"/>
                </a:cxn>
                <a:cxn ang="0">
                  <a:pos x="288" y="116"/>
                </a:cxn>
                <a:cxn ang="0">
                  <a:pos x="324" y="136"/>
                </a:cxn>
                <a:cxn ang="0">
                  <a:pos x="358" y="159"/>
                </a:cxn>
                <a:cxn ang="0">
                  <a:pos x="393" y="181"/>
                </a:cxn>
                <a:cxn ang="0">
                  <a:pos x="428" y="204"/>
                </a:cxn>
                <a:cxn ang="0">
                  <a:pos x="461" y="228"/>
                </a:cxn>
                <a:cxn ang="0">
                  <a:pos x="495" y="252"/>
                </a:cxn>
                <a:cxn ang="0">
                  <a:pos x="528" y="279"/>
                </a:cxn>
                <a:cxn ang="0">
                  <a:pos x="560" y="305"/>
                </a:cxn>
                <a:cxn ang="0">
                  <a:pos x="592" y="333"/>
                </a:cxn>
                <a:cxn ang="0">
                  <a:pos x="624" y="361"/>
                </a:cxn>
                <a:cxn ang="0">
                  <a:pos x="654" y="389"/>
                </a:cxn>
                <a:cxn ang="0">
                  <a:pos x="684" y="419"/>
                </a:cxn>
                <a:cxn ang="0">
                  <a:pos x="713" y="450"/>
                </a:cxn>
                <a:cxn ang="0">
                  <a:pos x="742" y="481"/>
                </a:cxn>
                <a:cxn ang="0">
                  <a:pos x="769" y="513"/>
                </a:cxn>
                <a:cxn ang="0">
                  <a:pos x="796" y="545"/>
                </a:cxn>
                <a:cxn ang="0">
                  <a:pos x="822" y="578"/>
                </a:cxn>
                <a:cxn ang="0">
                  <a:pos x="847" y="612"/>
                </a:cxn>
                <a:cxn ang="0">
                  <a:pos x="871" y="647"/>
                </a:cxn>
                <a:cxn ang="0">
                  <a:pos x="895" y="681"/>
                </a:cxn>
                <a:cxn ang="0">
                  <a:pos x="917" y="717"/>
                </a:cxn>
                <a:cxn ang="0">
                  <a:pos x="939" y="754"/>
                </a:cxn>
                <a:cxn ang="0">
                  <a:pos x="959" y="791"/>
                </a:cxn>
                <a:cxn ang="0">
                  <a:pos x="979" y="828"/>
                </a:cxn>
                <a:cxn ang="0">
                  <a:pos x="997" y="866"/>
                </a:cxn>
                <a:cxn ang="0">
                  <a:pos x="1026" y="938"/>
                </a:cxn>
                <a:cxn ang="0">
                  <a:pos x="1053" y="1015"/>
                </a:cxn>
                <a:cxn ang="0">
                  <a:pos x="1075" y="1096"/>
                </a:cxn>
                <a:cxn ang="0">
                  <a:pos x="1095" y="1180"/>
                </a:cxn>
                <a:cxn ang="0">
                  <a:pos x="1110" y="1267"/>
                </a:cxn>
                <a:cxn ang="0">
                  <a:pos x="1121" y="1356"/>
                </a:cxn>
                <a:cxn ang="0">
                  <a:pos x="1130" y="1446"/>
                </a:cxn>
                <a:cxn ang="0">
                  <a:pos x="1134" y="1536"/>
                </a:cxn>
                <a:cxn ang="0">
                  <a:pos x="1134" y="1626"/>
                </a:cxn>
                <a:cxn ang="0">
                  <a:pos x="1131" y="1716"/>
                </a:cxn>
                <a:cxn ang="0">
                  <a:pos x="1122" y="1802"/>
                </a:cxn>
                <a:cxn ang="0">
                  <a:pos x="1111" y="1886"/>
                </a:cxn>
                <a:cxn ang="0">
                  <a:pos x="1096" y="1967"/>
                </a:cxn>
                <a:cxn ang="0">
                  <a:pos x="1076" y="2044"/>
                </a:cxn>
                <a:cxn ang="0">
                  <a:pos x="1053" y="2115"/>
                </a:cxn>
                <a:cxn ang="0">
                  <a:pos x="1025" y="2180"/>
                </a:cxn>
                <a:cxn ang="0">
                  <a:pos x="917" y="2127"/>
                </a:cxn>
              </a:cxnLst>
              <a:rect l="0" t="0" r="r" b="b"/>
              <a:pathLst>
                <a:path w="1134" h="2180">
                  <a:moveTo>
                    <a:pt x="917" y="2127"/>
                  </a:moveTo>
                  <a:lnTo>
                    <a:pt x="0" y="131"/>
                  </a:lnTo>
                  <a:lnTo>
                    <a:pt x="33" y="0"/>
                  </a:lnTo>
                  <a:lnTo>
                    <a:pt x="70" y="14"/>
                  </a:lnTo>
                  <a:lnTo>
                    <a:pt x="106" y="29"/>
                  </a:lnTo>
                  <a:lnTo>
                    <a:pt x="143" y="44"/>
                  </a:lnTo>
                  <a:lnTo>
                    <a:pt x="180" y="61"/>
                  </a:lnTo>
                  <a:lnTo>
                    <a:pt x="217" y="78"/>
                  </a:lnTo>
                  <a:lnTo>
                    <a:pt x="252" y="96"/>
                  </a:lnTo>
                  <a:lnTo>
                    <a:pt x="288" y="116"/>
                  </a:lnTo>
                  <a:lnTo>
                    <a:pt x="324" y="136"/>
                  </a:lnTo>
                  <a:lnTo>
                    <a:pt x="358" y="159"/>
                  </a:lnTo>
                  <a:lnTo>
                    <a:pt x="393" y="181"/>
                  </a:lnTo>
                  <a:lnTo>
                    <a:pt x="428" y="204"/>
                  </a:lnTo>
                  <a:lnTo>
                    <a:pt x="461" y="228"/>
                  </a:lnTo>
                  <a:lnTo>
                    <a:pt x="495" y="252"/>
                  </a:lnTo>
                  <a:lnTo>
                    <a:pt x="528" y="279"/>
                  </a:lnTo>
                  <a:lnTo>
                    <a:pt x="560" y="305"/>
                  </a:lnTo>
                  <a:lnTo>
                    <a:pt x="592" y="333"/>
                  </a:lnTo>
                  <a:lnTo>
                    <a:pt x="624" y="361"/>
                  </a:lnTo>
                  <a:lnTo>
                    <a:pt x="654" y="389"/>
                  </a:lnTo>
                  <a:lnTo>
                    <a:pt x="684" y="419"/>
                  </a:lnTo>
                  <a:lnTo>
                    <a:pt x="713" y="450"/>
                  </a:lnTo>
                  <a:lnTo>
                    <a:pt x="742" y="481"/>
                  </a:lnTo>
                  <a:lnTo>
                    <a:pt x="769" y="513"/>
                  </a:lnTo>
                  <a:lnTo>
                    <a:pt x="796" y="545"/>
                  </a:lnTo>
                  <a:lnTo>
                    <a:pt x="822" y="578"/>
                  </a:lnTo>
                  <a:lnTo>
                    <a:pt x="847" y="612"/>
                  </a:lnTo>
                  <a:lnTo>
                    <a:pt x="871" y="647"/>
                  </a:lnTo>
                  <a:lnTo>
                    <a:pt x="895" y="681"/>
                  </a:lnTo>
                  <a:lnTo>
                    <a:pt x="917" y="717"/>
                  </a:lnTo>
                  <a:lnTo>
                    <a:pt x="939" y="754"/>
                  </a:lnTo>
                  <a:lnTo>
                    <a:pt x="959" y="791"/>
                  </a:lnTo>
                  <a:lnTo>
                    <a:pt x="979" y="828"/>
                  </a:lnTo>
                  <a:lnTo>
                    <a:pt x="997" y="866"/>
                  </a:lnTo>
                  <a:lnTo>
                    <a:pt x="1026" y="938"/>
                  </a:lnTo>
                  <a:lnTo>
                    <a:pt x="1053" y="1015"/>
                  </a:lnTo>
                  <a:lnTo>
                    <a:pt x="1075" y="1096"/>
                  </a:lnTo>
                  <a:lnTo>
                    <a:pt x="1095" y="1180"/>
                  </a:lnTo>
                  <a:lnTo>
                    <a:pt x="1110" y="1267"/>
                  </a:lnTo>
                  <a:lnTo>
                    <a:pt x="1121" y="1356"/>
                  </a:lnTo>
                  <a:lnTo>
                    <a:pt x="1130" y="1446"/>
                  </a:lnTo>
                  <a:lnTo>
                    <a:pt x="1134" y="1536"/>
                  </a:lnTo>
                  <a:lnTo>
                    <a:pt x="1134" y="1626"/>
                  </a:lnTo>
                  <a:lnTo>
                    <a:pt x="1131" y="1716"/>
                  </a:lnTo>
                  <a:lnTo>
                    <a:pt x="1122" y="1802"/>
                  </a:lnTo>
                  <a:lnTo>
                    <a:pt x="1111" y="1886"/>
                  </a:lnTo>
                  <a:lnTo>
                    <a:pt x="1096" y="1967"/>
                  </a:lnTo>
                  <a:lnTo>
                    <a:pt x="1076" y="2044"/>
                  </a:lnTo>
                  <a:lnTo>
                    <a:pt x="1053" y="2115"/>
                  </a:lnTo>
                  <a:lnTo>
                    <a:pt x="1025" y="2180"/>
                  </a:lnTo>
                  <a:lnTo>
                    <a:pt x="917" y="2127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710" name="Freeform 1414"/>
            <p:cNvSpPr>
              <a:spLocks/>
            </p:cNvSpPr>
            <p:nvPr/>
          </p:nvSpPr>
          <p:spPr bwMode="auto">
            <a:xfrm>
              <a:off x="3378" y="3082"/>
              <a:ext cx="207" cy="202"/>
            </a:xfrm>
            <a:custGeom>
              <a:avLst/>
              <a:gdLst/>
              <a:ahLst/>
              <a:cxnLst>
                <a:cxn ang="0">
                  <a:pos x="0" y="1625"/>
                </a:cxn>
                <a:cxn ang="0">
                  <a:pos x="3650" y="0"/>
                </a:cxn>
                <a:cxn ang="0">
                  <a:pos x="4569" y="1997"/>
                </a:cxn>
                <a:cxn ang="0">
                  <a:pos x="873" y="3641"/>
                </a:cxn>
                <a:cxn ang="0">
                  <a:pos x="0" y="1625"/>
                </a:cxn>
              </a:cxnLst>
              <a:rect l="0" t="0" r="r" b="b"/>
              <a:pathLst>
                <a:path w="4569" h="3641">
                  <a:moveTo>
                    <a:pt x="0" y="1625"/>
                  </a:moveTo>
                  <a:lnTo>
                    <a:pt x="3650" y="0"/>
                  </a:lnTo>
                  <a:lnTo>
                    <a:pt x="4569" y="1997"/>
                  </a:lnTo>
                  <a:lnTo>
                    <a:pt x="873" y="3641"/>
                  </a:lnTo>
                  <a:lnTo>
                    <a:pt x="0" y="1625"/>
                  </a:lnTo>
                  <a:close/>
                </a:path>
              </a:pathLst>
            </a:custGeom>
            <a:solidFill>
              <a:srgbClr val="54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711" name="Freeform 1415"/>
            <p:cNvSpPr>
              <a:spLocks/>
            </p:cNvSpPr>
            <p:nvPr/>
          </p:nvSpPr>
          <p:spPr bwMode="auto">
            <a:xfrm>
              <a:off x="3360" y="3024"/>
              <a:ext cx="271" cy="393"/>
            </a:xfrm>
            <a:custGeom>
              <a:avLst/>
              <a:gdLst/>
              <a:ahLst/>
              <a:cxnLst>
                <a:cxn ang="0">
                  <a:pos x="2497" y="7056"/>
                </a:cxn>
                <a:cxn ang="0">
                  <a:pos x="5894" y="5432"/>
                </a:cxn>
                <a:cxn ang="0">
                  <a:pos x="5912" y="5421"/>
                </a:cxn>
                <a:cxn ang="0">
                  <a:pos x="5928" y="5406"/>
                </a:cxn>
                <a:cxn ang="0">
                  <a:pos x="5941" y="5388"/>
                </a:cxn>
                <a:cxn ang="0">
                  <a:pos x="5950" y="5368"/>
                </a:cxn>
                <a:cxn ang="0">
                  <a:pos x="5955" y="5347"/>
                </a:cxn>
                <a:cxn ang="0">
                  <a:pos x="5957" y="5325"/>
                </a:cxn>
                <a:cxn ang="0">
                  <a:pos x="5955" y="5303"/>
                </a:cxn>
                <a:cxn ang="0">
                  <a:pos x="5948" y="5282"/>
                </a:cxn>
                <a:cxn ang="0">
                  <a:pos x="3503" y="64"/>
                </a:cxn>
                <a:cxn ang="0">
                  <a:pos x="3492" y="46"/>
                </a:cxn>
                <a:cxn ang="0">
                  <a:pos x="3477" y="31"/>
                </a:cxn>
                <a:cxn ang="0">
                  <a:pos x="3460" y="18"/>
                </a:cxn>
                <a:cxn ang="0">
                  <a:pos x="3441" y="8"/>
                </a:cxn>
                <a:cxn ang="0">
                  <a:pos x="3420" y="2"/>
                </a:cxn>
                <a:cxn ang="0">
                  <a:pos x="3399" y="0"/>
                </a:cxn>
                <a:cxn ang="0">
                  <a:pos x="3377" y="2"/>
                </a:cxn>
                <a:cxn ang="0">
                  <a:pos x="3357" y="8"/>
                </a:cxn>
                <a:cxn ang="0">
                  <a:pos x="63" y="1486"/>
                </a:cxn>
                <a:cxn ang="0">
                  <a:pos x="45" y="1497"/>
                </a:cxn>
                <a:cxn ang="0">
                  <a:pos x="30" y="1512"/>
                </a:cxn>
                <a:cxn ang="0">
                  <a:pos x="16" y="1530"/>
                </a:cxn>
                <a:cxn ang="0">
                  <a:pos x="7" y="1550"/>
                </a:cxn>
                <a:cxn ang="0">
                  <a:pos x="2" y="1572"/>
                </a:cxn>
                <a:cxn ang="0">
                  <a:pos x="0" y="1594"/>
                </a:cxn>
                <a:cxn ang="0">
                  <a:pos x="3" y="1615"/>
                </a:cxn>
                <a:cxn ang="0">
                  <a:pos x="9" y="1636"/>
                </a:cxn>
                <a:cxn ang="0">
                  <a:pos x="2351" y="6999"/>
                </a:cxn>
                <a:cxn ang="0">
                  <a:pos x="2362" y="7018"/>
                </a:cxn>
                <a:cxn ang="0">
                  <a:pos x="2377" y="7034"/>
                </a:cxn>
                <a:cxn ang="0">
                  <a:pos x="2394" y="7048"/>
                </a:cxn>
                <a:cxn ang="0">
                  <a:pos x="2413" y="7057"/>
                </a:cxn>
                <a:cxn ang="0">
                  <a:pos x="2434" y="7063"/>
                </a:cxn>
                <a:cxn ang="0">
                  <a:pos x="2455" y="7065"/>
                </a:cxn>
                <a:cxn ang="0">
                  <a:pos x="2477" y="7063"/>
                </a:cxn>
                <a:cxn ang="0">
                  <a:pos x="2497" y="7056"/>
                </a:cxn>
              </a:cxnLst>
              <a:rect l="0" t="0" r="r" b="b"/>
              <a:pathLst>
                <a:path w="5957" h="7065">
                  <a:moveTo>
                    <a:pt x="2497" y="7056"/>
                  </a:moveTo>
                  <a:lnTo>
                    <a:pt x="5894" y="5432"/>
                  </a:lnTo>
                  <a:lnTo>
                    <a:pt x="5912" y="5421"/>
                  </a:lnTo>
                  <a:lnTo>
                    <a:pt x="5928" y="5406"/>
                  </a:lnTo>
                  <a:lnTo>
                    <a:pt x="5941" y="5388"/>
                  </a:lnTo>
                  <a:lnTo>
                    <a:pt x="5950" y="5368"/>
                  </a:lnTo>
                  <a:lnTo>
                    <a:pt x="5955" y="5347"/>
                  </a:lnTo>
                  <a:lnTo>
                    <a:pt x="5957" y="5325"/>
                  </a:lnTo>
                  <a:lnTo>
                    <a:pt x="5955" y="5303"/>
                  </a:lnTo>
                  <a:lnTo>
                    <a:pt x="5948" y="5282"/>
                  </a:lnTo>
                  <a:lnTo>
                    <a:pt x="3503" y="64"/>
                  </a:lnTo>
                  <a:lnTo>
                    <a:pt x="3492" y="46"/>
                  </a:lnTo>
                  <a:lnTo>
                    <a:pt x="3477" y="31"/>
                  </a:lnTo>
                  <a:lnTo>
                    <a:pt x="3460" y="18"/>
                  </a:lnTo>
                  <a:lnTo>
                    <a:pt x="3441" y="8"/>
                  </a:lnTo>
                  <a:lnTo>
                    <a:pt x="3420" y="2"/>
                  </a:lnTo>
                  <a:lnTo>
                    <a:pt x="3399" y="0"/>
                  </a:lnTo>
                  <a:lnTo>
                    <a:pt x="3377" y="2"/>
                  </a:lnTo>
                  <a:lnTo>
                    <a:pt x="3357" y="8"/>
                  </a:lnTo>
                  <a:lnTo>
                    <a:pt x="63" y="1486"/>
                  </a:lnTo>
                  <a:lnTo>
                    <a:pt x="45" y="1497"/>
                  </a:lnTo>
                  <a:lnTo>
                    <a:pt x="30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3" y="1615"/>
                  </a:lnTo>
                  <a:lnTo>
                    <a:pt x="9" y="1636"/>
                  </a:lnTo>
                  <a:lnTo>
                    <a:pt x="2351" y="6999"/>
                  </a:lnTo>
                  <a:lnTo>
                    <a:pt x="2362" y="7018"/>
                  </a:lnTo>
                  <a:lnTo>
                    <a:pt x="2377" y="7034"/>
                  </a:lnTo>
                  <a:lnTo>
                    <a:pt x="2394" y="7048"/>
                  </a:lnTo>
                  <a:lnTo>
                    <a:pt x="2413" y="7057"/>
                  </a:lnTo>
                  <a:lnTo>
                    <a:pt x="2434" y="7063"/>
                  </a:lnTo>
                  <a:lnTo>
                    <a:pt x="2455" y="7065"/>
                  </a:lnTo>
                  <a:lnTo>
                    <a:pt x="2477" y="7063"/>
                  </a:lnTo>
                  <a:lnTo>
                    <a:pt x="2497" y="705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712" name="Freeform 1416"/>
            <p:cNvSpPr>
              <a:spLocks/>
            </p:cNvSpPr>
            <p:nvPr/>
          </p:nvSpPr>
          <p:spPr bwMode="auto">
            <a:xfrm>
              <a:off x="3360" y="3024"/>
              <a:ext cx="162" cy="99"/>
            </a:xfrm>
            <a:custGeom>
              <a:avLst/>
              <a:gdLst/>
              <a:ahLst/>
              <a:cxnLst>
                <a:cxn ang="0">
                  <a:pos x="3562" y="183"/>
                </a:cxn>
                <a:cxn ang="0">
                  <a:pos x="3502" y="64"/>
                </a:cxn>
                <a:cxn ang="0">
                  <a:pos x="3491" y="46"/>
                </a:cxn>
                <a:cxn ang="0">
                  <a:pos x="3476" y="31"/>
                </a:cxn>
                <a:cxn ang="0">
                  <a:pos x="3459" y="18"/>
                </a:cxn>
                <a:cxn ang="0">
                  <a:pos x="3440" y="8"/>
                </a:cxn>
                <a:cxn ang="0">
                  <a:pos x="3418" y="2"/>
                </a:cxn>
                <a:cxn ang="0">
                  <a:pos x="3397" y="0"/>
                </a:cxn>
                <a:cxn ang="0">
                  <a:pos x="3376" y="2"/>
                </a:cxn>
                <a:cxn ang="0">
                  <a:pos x="3356" y="8"/>
                </a:cxn>
                <a:cxn ang="0">
                  <a:pos x="62" y="1486"/>
                </a:cxn>
                <a:cxn ang="0">
                  <a:pos x="44" y="1497"/>
                </a:cxn>
                <a:cxn ang="0">
                  <a:pos x="29" y="1512"/>
                </a:cxn>
                <a:cxn ang="0">
                  <a:pos x="16" y="1530"/>
                </a:cxn>
                <a:cxn ang="0">
                  <a:pos x="7" y="1550"/>
                </a:cxn>
                <a:cxn ang="0">
                  <a:pos x="2" y="1572"/>
                </a:cxn>
                <a:cxn ang="0">
                  <a:pos x="0" y="1594"/>
                </a:cxn>
                <a:cxn ang="0">
                  <a:pos x="2" y="1615"/>
                </a:cxn>
                <a:cxn ang="0">
                  <a:pos x="8" y="1636"/>
                </a:cxn>
                <a:cxn ang="0">
                  <a:pos x="68" y="1773"/>
                </a:cxn>
                <a:cxn ang="0">
                  <a:pos x="3562" y="183"/>
                </a:cxn>
              </a:cxnLst>
              <a:rect l="0" t="0" r="r" b="b"/>
              <a:pathLst>
                <a:path w="3562" h="1773">
                  <a:moveTo>
                    <a:pt x="3562" y="183"/>
                  </a:move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68" y="1773"/>
                  </a:lnTo>
                  <a:lnTo>
                    <a:pt x="3562" y="183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713" name="Freeform 1417"/>
            <p:cNvSpPr>
              <a:spLocks/>
            </p:cNvSpPr>
            <p:nvPr/>
          </p:nvSpPr>
          <p:spPr bwMode="auto">
            <a:xfrm>
              <a:off x="3360" y="3024"/>
              <a:ext cx="161" cy="97"/>
            </a:xfrm>
            <a:custGeom>
              <a:avLst/>
              <a:gdLst/>
              <a:ahLst/>
              <a:cxnLst>
                <a:cxn ang="0">
                  <a:pos x="3545" y="153"/>
                </a:cxn>
                <a:cxn ang="0">
                  <a:pos x="3538" y="137"/>
                </a:cxn>
                <a:cxn ang="0">
                  <a:pos x="3529" y="120"/>
                </a:cxn>
                <a:cxn ang="0">
                  <a:pos x="3514" y="90"/>
                </a:cxn>
                <a:cxn ang="0">
                  <a:pos x="3491" y="46"/>
                </a:cxn>
                <a:cxn ang="0">
                  <a:pos x="3459" y="18"/>
                </a:cxn>
                <a:cxn ang="0">
                  <a:pos x="3418" y="2"/>
                </a:cxn>
                <a:cxn ang="0">
                  <a:pos x="3376" y="2"/>
                </a:cxn>
                <a:cxn ang="0">
                  <a:pos x="3257" y="53"/>
                </a:cxn>
                <a:cxn ang="0">
                  <a:pos x="3083" y="131"/>
                </a:cxn>
                <a:cxn ang="0">
                  <a:pos x="2932" y="198"/>
                </a:cxn>
                <a:cxn ang="0">
                  <a:pos x="2800" y="258"/>
                </a:cxn>
                <a:cxn ang="0">
                  <a:pos x="2681" y="312"/>
                </a:cxn>
                <a:cxn ang="0">
                  <a:pos x="2565" y="364"/>
                </a:cxn>
                <a:cxn ang="0">
                  <a:pos x="2450" y="415"/>
                </a:cxn>
                <a:cxn ang="0">
                  <a:pos x="2327" y="471"/>
                </a:cxn>
                <a:cxn ang="0">
                  <a:pos x="2189" y="532"/>
                </a:cxn>
                <a:cxn ang="0">
                  <a:pos x="2031" y="603"/>
                </a:cxn>
                <a:cxn ang="0">
                  <a:pos x="1846" y="686"/>
                </a:cxn>
                <a:cxn ang="0">
                  <a:pos x="1628" y="784"/>
                </a:cxn>
                <a:cxn ang="0">
                  <a:pos x="1370" y="899"/>
                </a:cxn>
                <a:cxn ang="0">
                  <a:pos x="1066" y="1036"/>
                </a:cxn>
                <a:cxn ang="0">
                  <a:pos x="710" y="1195"/>
                </a:cxn>
                <a:cxn ang="0">
                  <a:pos x="294" y="1382"/>
                </a:cxn>
                <a:cxn ang="0">
                  <a:pos x="44" y="1497"/>
                </a:cxn>
                <a:cxn ang="0">
                  <a:pos x="16" y="1530"/>
                </a:cxn>
                <a:cxn ang="0">
                  <a:pos x="2" y="1572"/>
                </a:cxn>
                <a:cxn ang="0">
                  <a:pos x="2" y="1615"/>
                </a:cxn>
                <a:cxn ang="0">
                  <a:pos x="14" y="1648"/>
                </a:cxn>
                <a:cxn ang="0">
                  <a:pos x="21" y="1665"/>
                </a:cxn>
                <a:cxn ang="0">
                  <a:pos x="31" y="1685"/>
                </a:cxn>
                <a:cxn ang="0">
                  <a:pos x="46" y="1719"/>
                </a:cxn>
                <a:cxn ang="0">
                  <a:pos x="162" y="1700"/>
                </a:cxn>
                <a:cxn ang="0">
                  <a:pos x="348" y="1616"/>
                </a:cxn>
                <a:cxn ang="0">
                  <a:pos x="508" y="1543"/>
                </a:cxn>
                <a:cxn ang="0">
                  <a:pos x="648" y="1480"/>
                </a:cxn>
                <a:cxn ang="0">
                  <a:pos x="776" y="1422"/>
                </a:cxn>
                <a:cxn ang="0">
                  <a:pos x="898" y="1367"/>
                </a:cxn>
                <a:cxn ang="0">
                  <a:pos x="1021" y="1311"/>
                </a:cxn>
                <a:cxn ang="0">
                  <a:pos x="1153" y="1251"/>
                </a:cxn>
                <a:cxn ang="0">
                  <a:pos x="1299" y="1186"/>
                </a:cxn>
                <a:cxn ang="0">
                  <a:pos x="1466" y="1110"/>
                </a:cxn>
                <a:cxn ang="0">
                  <a:pos x="1662" y="1020"/>
                </a:cxn>
                <a:cxn ang="0">
                  <a:pos x="1892" y="916"/>
                </a:cxn>
                <a:cxn ang="0">
                  <a:pos x="2166" y="792"/>
                </a:cxn>
                <a:cxn ang="0">
                  <a:pos x="2488" y="646"/>
                </a:cxn>
                <a:cxn ang="0">
                  <a:pos x="2864" y="474"/>
                </a:cxn>
                <a:cxn ang="0">
                  <a:pos x="3304" y="275"/>
                </a:cxn>
              </a:cxnLst>
              <a:rect l="0" t="0" r="r" b="b"/>
              <a:pathLst>
                <a:path w="3550" h="1748">
                  <a:moveTo>
                    <a:pt x="3550" y="163"/>
                  </a:moveTo>
                  <a:lnTo>
                    <a:pt x="3545" y="153"/>
                  </a:lnTo>
                  <a:lnTo>
                    <a:pt x="3541" y="144"/>
                  </a:lnTo>
                  <a:lnTo>
                    <a:pt x="3538" y="137"/>
                  </a:lnTo>
                  <a:lnTo>
                    <a:pt x="3533" y="130"/>
                  </a:lnTo>
                  <a:lnTo>
                    <a:pt x="3529" y="120"/>
                  </a:lnTo>
                  <a:lnTo>
                    <a:pt x="3523" y="108"/>
                  </a:lnTo>
                  <a:lnTo>
                    <a:pt x="3514" y="90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4" y="1648"/>
                  </a:lnTo>
                  <a:lnTo>
                    <a:pt x="18" y="1657"/>
                  </a:lnTo>
                  <a:lnTo>
                    <a:pt x="21" y="1665"/>
                  </a:lnTo>
                  <a:lnTo>
                    <a:pt x="26" y="1673"/>
                  </a:lnTo>
                  <a:lnTo>
                    <a:pt x="31" y="1685"/>
                  </a:lnTo>
                  <a:lnTo>
                    <a:pt x="37" y="1699"/>
                  </a:lnTo>
                  <a:lnTo>
                    <a:pt x="46" y="1719"/>
                  </a:lnTo>
                  <a:lnTo>
                    <a:pt x="57" y="1748"/>
                  </a:lnTo>
                  <a:lnTo>
                    <a:pt x="162" y="1700"/>
                  </a:lnTo>
                  <a:lnTo>
                    <a:pt x="259" y="1656"/>
                  </a:lnTo>
                  <a:lnTo>
                    <a:pt x="348" y="1616"/>
                  </a:lnTo>
                  <a:lnTo>
                    <a:pt x="430" y="1579"/>
                  </a:lnTo>
                  <a:lnTo>
                    <a:pt x="508" y="1543"/>
                  </a:lnTo>
                  <a:lnTo>
                    <a:pt x="579" y="1511"/>
                  </a:lnTo>
                  <a:lnTo>
                    <a:pt x="648" y="1480"/>
                  </a:lnTo>
                  <a:lnTo>
                    <a:pt x="713" y="1451"/>
                  </a:lnTo>
                  <a:lnTo>
                    <a:pt x="776" y="1422"/>
                  </a:lnTo>
                  <a:lnTo>
                    <a:pt x="837" y="1395"/>
                  </a:lnTo>
                  <a:lnTo>
                    <a:pt x="898" y="1367"/>
                  </a:lnTo>
                  <a:lnTo>
                    <a:pt x="959" y="1340"/>
                  </a:lnTo>
                  <a:lnTo>
                    <a:pt x="1021" y="1311"/>
                  </a:lnTo>
                  <a:lnTo>
                    <a:pt x="1085" y="1282"/>
                  </a:lnTo>
                  <a:lnTo>
                    <a:pt x="1153" y="1251"/>
                  </a:lnTo>
                  <a:lnTo>
                    <a:pt x="1223" y="1220"/>
                  </a:lnTo>
                  <a:lnTo>
                    <a:pt x="1299" y="1186"/>
                  </a:lnTo>
                  <a:lnTo>
                    <a:pt x="1379" y="1149"/>
                  </a:lnTo>
                  <a:lnTo>
                    <a:pt x="1466" y="1110"/>
                  </a:lnTo>
                  <a:lnTo>
                    <a:pt x="1560" y="1067"/>
                  </a:lnTo>
                  <a:lnTo>
                    <a:pt x="1662" y="1020"/>
                  </a:lnTo>
                  <a:lnTo>
                    <a:pt x="1772" y="971"/>
                  </a:lnTo>
                  <a:lnTo>
                    <a:pt x="1892" y="916"/>
                  </a:lnTo>
                  <a:lnTo>
                    <a:pt x="2024" y="857"/>
                  </a:lnTo>
                  <a:lnTo>
                    <a:pt x="2166" y="792"/>
                  </a:lnTo>
                  <a:lnTo>
                    <a:pt x="2320" y="722"/>
                  </a:lnTo>
                  <a:lnTo>
                    <a:pt x="2488" y="646"/>
                  </a:lnTo>
                  <a:lnTo>
                    <a:pt x="2668" y="564"/>
                  </a:lnTo>
                  <a:lnTo>
                    <a:pt x="2864" y="474"/>
                  </a:lnTo>
                  <a:lnTo>
                    <a:pt x="3075" y="378"/>
                  </a:lnTo>
                  <a:lnTo>
                    <a:pt x="3304" y="275"/>
                  </a:lnTo>
                  <a:lnTo>
                    <a:pt x="3550" y="163"/>
                  </a:lnTo>
                  <a:close/>
                </a:path>
              </a:pathLst>
            </a:custGeom>
            <a:solidFill>
              <a:srgbClr val="BFC7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714" name="Freeform 1418"/>
            <p:cNvSpPr>
              <a:spLocks/>
            </p:cNvSpPr>
            <p:nvPr/>
          </p:nvSpPr>
          <p:spPr bwMode="auto">
            <a:xfrm>
              <a:off x="3360" y="3024"/>
              <a:ext cx="161" cy="96"/>
            </a:xfrm>
            <a:custGeom>
              <a:avLst/>
              <a:gdLst/>
              <a:ahLst/>
              <a:cxnLst>
                <a:cxn ang="0">
                  <a:pos x="3534" y="135"/>
                </a:cxn>
                <a:cxn ang="0">
                  <a:pos x="3529" y="123"/>
                </a:cxn>
                <a:cxn ang="0">
                  <a:pos x="3523" y="110"/>
                </a:cxn>
                <a:cxn ang="0">
                  <a:pos x="3511" y="84"/>
                </a:cxn>
                <a:cxn ang="0">
                  <a:pos x="3491" y="46"/>
                </a:cxn>
                <a:cxn ang="0">
                  <a:pos x="3459" y="18"/>
                </a:cxn>
                <a:cxn ang="0">
                  <a:pos x="3418" y="2"/>
                </a:cxn>
                <a:cxn ang="0">
                  <a:pos x="3376" y="2"/>
                </a:cxn>
                <a:cxn ang="0">
                  <a:pos x="3257" y="53"/>
                </a:cxn>
                <a:cxn ang="0">
                  <a:pos x="3083" y="131"/>
                </a:cxn>
                <a:cxn ang="0">
                  <a:pos x="2932" y="198"/>
                </a:cxn>
                <a:cxn ang="0">
                  <a:pos x="2800" y="258"/>
                </a:cxn>
                <a:cxn ang="0">
                  <a:pos x="2681" y="312"/>
                </a:cxn>
                <a:cxn ang="0">
                  <a:pos x="2565" y="364"/>
                </a:cxn>
                <a:cxn ang="0">
                  <a:pos x="2450" y="415"/>
                </a:cxn>
                <a:cxn ang="0">
                  <a:pos x="2327" y="471"/>
                </a:cxn>
                <a:cxn ang="0">
                  <a:pos x="2189" y="532"/>
                </a:cxn>
                <a:cxn ang="0">
                  <a:pos x="2031" y="603"/>
                </a:cxn>
                <a:cxn ang="0">
                  <a:pos x="1846" y="686"/>
                </a:cxn>
                <a:cxn ang="0">
                  <a:pos x="1628" y="784"/>
                </a:cxn>
                <a:cxn ang="0">
                  <a:pos x="1370" y="899"/>
                </a:cxn>
                <a:cxn ang="0">
                  <a:pos x="1066" y="1036"/>
                </a:cxn>
                <a:cxn ang="0">
                  <a:pos x="710" y="1195"/>
                </a:cxn>
                <a:cxn ang="0">
                  <a:pos x="294" y="1382"/>
                </a:cxn>
                <a:cxn ang="0">
                  <a:pos x="44" y="1497"/>
                </a:cxn>
                <a:cxn ang="0">
                  <a:pos x="16" y="1530"/>
                </a:cxn>
                <a:cxn ang="0">
                  <a:pos x="2" y="1572"/>
                </a:cxn>
                <a:cxn ang="0">
                  <a:pos x="2" y="1615"/>
                </a:cxn>
                <a:cxn ang="0">
                  <a:pos x="13" y="1646"/>
                </a:cxn>
                <a:cxn ang="0">
                  <a:pos x="19" y="1658"/>
                </a:cxn>
                <a:cxn ang="0">
                  <a:pos x="26" y="1674"/>
                </a:cxn>
                <a:cxn ang="0">
                  <a:pos x="37" y="1702"/>
                </a:cxn>
                <a:cxn ang="0">
                  <a:pos x="151" y="1676"/>
                </a:cxn>
                <a:cxn ang="0">
                  <a:pos x="337" y="1592"/>
                </a:cxn>
                <a:cxn ang="0">
                  <a:pos x="497" y="1520"/>
                </a:cxn>
                <a:cxn ang="0">
                  <a:pos x="637" y="1457"/>
                </a:cxn>
                <a:cxn ang="0">
                  <a:pos x="765" y="1399"/>
                </a:cxn>
                <a:cxn ang="0">
                  <a:pos x="886" y="1344"/>
                </a:cxn>
                <a:cxn ang="0">
                  <a:pos x="1010" y="1288"/>
                </a:cxn>
                <a:cxn ang="0">
                  <a:pos x="1141" y="1229"/>
                </a:cxn>
                <a:cxn ang="0">
                  <a:pos x="1287" y="1163"/>
                </a:cxn>
                <a:cxn ang="0">
                  <a:pos x="1455" y="1087"/>
                </a:cxn>
                <a:cxn ang="0">
                  <a:pos x="1650" y="998"/>
                </a:cxn>
                <a:cxn ang="0">
                  <a:pos x="1881" y="894"/>
                </a:cxn>
                <a:cxn ang="0">
                  <a:pos x="2154" y="771"/>
                </a:cxn>
                <a:cxn ang="0">
                  <a:pos x="2477" y="625"/>
                </a:cxn>
                <a:cxn ang="0">
                  <a:pos x="2853" y="453"/>
                </a:cxn>
                <a:cxn ang="0">
                  <a:pos x="3293" y="254"/>
                </a:cxn>
              </a:cxnLst>
              <a:rect l="0" t="0" r="r" b="b"/>
              <a:pathLst>
                <a:path w="3539" h="1724">
                  <a:moveTo>
                    <a:pt x="3539" y="143"/>
                  </a:moveTo>
                  <a:lnTo>
                    <a:pt x="3534" y="135"/>
                  </a:lnTo>
                  <a:lnTo>
                    <a:pt x="3531" y="129"/>
                  </a:lnTo>
                  <a:lnTo>
                    <a:pt x="3529" y="123"/>
                  </a:lnTo>
                  <a:lnTo>
                    <a:pt x="3526" y="117"/>
                  </a:lnTo>
                  <a:lnTo>
                    <a:pt x="3523" y="110"/>
                  </a:lnTo>
                  <a:lnTo>
                    <a:pt x="3518" y="99"/>
                  </a:lnTo>
                  <a:lnTo>
                    <a:pt x="3511" y="84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3" y="1646"/>
                  </a:lnTo>
                  <a:lnTo>
                    <a:pt x="16" y="1652"/>
                  </a:lnTo>
                  <a:lnTo>
                    <a:pt x="19" y="1658"/>
                  </a:lnTo>
                  <a:lnTo>
                    <a:pt x="22" y="1666"/>
                  </a:lnTo>
                  <a:lnTo>
                    <a:pt x="26" y="1674"/>
                  </a:lnTo>
                  <a:lnTo>
                    <a:pt x="31" y="1686"/>
                  </a:lnTo>
                  <a:lnTo>
                    <a:pt x="37" y="1702"/>
                  </a:lnTo>
                  <a:lnTo>
                    <a:pt x="46" y="1724"/>
                  </a:lnTo>
                  <a:lnTo>
                    <a:pt x="151" y="1676"/>
                  </a:lnTo>
                  <a:lnTo>
                    <a:pt x="248" y="1633"/>
                  </a:lnTo>
                  <a:lnTo>
                    <a:pt x="337" y="1592"/>
                  </a:lnTo>
                  <a:lnTo>
                    <a:pt x="419" y="1555"/>
                  </a:lnTo>
                  <a:lnTo>
                    <a:pt x="497" y="1520"/>
                  </a:lnTo>
                  <a:lnTo>
                    <a:pt x="568" y="1488"/>
                  </a:lnTo>
                  <a:lnTo>
                    <a:pt x="637" y="1457"/>
                  </a:lnTo>
                  <a:lnTo>
                    <a:pt x="702" y="1427"/>
                  </a:lnTo>
                  <a:lnTo>
                    <a:pt x="765" y="1399"/>
                  </a:lnTo>
                  <a:lnTo>
                    <a:pt x="826" y="1372"/>
                  </a:lnTo>
                  <a:lnTo>
                    <a:pt x="886" y="1344"/>
                  </a:lnTo>
                  <a:lnTo>
                    <a:pt x="948" y="1316"/>
                  </a:lnTo>
                  <a:lnTo>
                    <a:pt x="1010" y="1288"/>
                  </a:lnTo>
                  <a:lnTo>
                    <a:pt x="1074" y="1259"/>
                  </a:lnTo>
                  <a:lnTo>
                    <a:pt x="1141" y="1229"/>
                  </a:lnTo>
                  <a:lnTo>
                    <a:pt x="1212" y="1197"/>
                  </a:lnTo>
                  <a:lnTo>
                    <a:pt x="1287" y="1163"/>
                  </a:lnTo>
                  <a:lnTo>
                    <a:pt x="1368" y="1126"/>
                  </a:lnTo>
                  <a:lnTo>
                    <a:pt x="1455" y="1087"/>
                  </a:lnTo>
                  <a:lnTo>
                    <a:pt x="1548" y="1045"/>
                  </a:lnTo>
                  <a:lnTo>
                    <a:pt x="1650" y="998"/>
                  </a:lnTo>
                  <a:lnTo>
                    <a:pt x="1761" y="949"/>
                  </a:lnTo>
                  <a:lnTo>
                    <a:pt x="1881" y="894"/>
                  </a:lnTo>
                  <a:lnTo>
                    <a:pt x="2013" y="835"/>
                  </a:lnTo>
                  <a:lnTo>
                    <a:pt x="2154" y="771"/>
                  </a:lnTo>
                  <a:lnTo>
                    <a:pt x="2308" y="700"/>
                  </a:lnTo>
                  <a:lnTo>
                    <a:pt x="2477" y="625"/>
                  </a:lnTo>
                  <a:lnTo>
                    <a:pt x="2657" y="543"/>
                  </a:lnTo>
                  <a:lnTo>
                    <a:pt x="2853" y="453"/>
                  </a:lnTo>
                  <a:lnTo>
                    <a:pt x="3064" y="357"/>
                  </a:lnTo>
                  <a:lnTo>
                    <a:pt x="3293" y="254"/>
                  </a:lnTo>
                  <a:lnTo>
                    <a:pt x="3539" y="143"/>
                  </a:lnTo>
                  <a:close/>
                </a:path>
              </a:pathLst>
            </a:custGeom>
            <a:solidFill>
              <a:srgbClr val="C9D1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715" name="Freeform 1419"/>
            <p:cNvSpPr>
              <a:spLocks/>
            </p:cNvSpPr>
            <p:nvPr/>
          </p:nvSpPr>
          <p:spPr bwMode="auto">
            <a:xfrm>
              <a:off x="3360" y="3024"/>
              <a:ext cx="160" cy="94"/>
            </a:xfrm>
            <a:custGeom>
              <a:avLst/>
              <a:gdLst/>
              <a:ahLst/>
              <a:cxnLst>
                <a:cxn ang="0">
                  <a:pos x="3522" y="112"/>
                </a:cxn>
                <a:cxn ang="0">
                  <a:pos x="3513" y="91"/>
                </a:cxn>
                <a:cxn ang="0">
                  <a:pos x="3491" y="46"/>
                </a:cxn>
                <a:cxn ang="0">
                  <a:pos x="3459" y="18"/>
                </a:cxn>
                <a:cxn ang="0">
                  <a:pos x="3418" y="2"/>
                </a:cxn>
                <a:cxn ang="0">
                  <a:pos x="3376" y="2"/>
                </a:cxn>
                <a:cxn ang="0">
                  <a:pos x="3257" y="53"/>
                </a:cxn>
                <a:cxn ang="0">
                  <a:pos x="3083" y="131"/>
                </a:cxn>
                <a:cxn ang="0">
                  <a:pos x="2932" y="198"/>
                </a:cxn>
                <a:cxn ang="0">
                  <a:pos x="2800" y="258"/>
                </a:cxn>
                <a:cxn ang="0">
                  <a:pos x="2681" y="312"/>
                </a:cxn>
                <a:cxn ang="0">
                  <a:pos x="2565" y="364"/>
                </a:cxn>
                <a:cxn ang="0">
                  <a:pos x="2450" y="415"/>
                </a:cxn>
                <a:cxn ang="0">
                  <a:pos x="2327" y="471"/>
                </a:cxn>
                <a:cxn ang="0">
                  <a:pos x="2189" y="532"/>
                </a:cxn>
                <a:cxn ang="0">
                  <a:pos x="2031" y="603"/>
                </a:cxn>
                <a:cxn ang="0">
                  <a:pos x="1846" y="686"/>
                </a:cxn>
                <a:cxn ang="0">
                  <a:pos x="1628" y="784"/>
                </a:cxn>
                <a:cxn ang="0">
                  <a:pos x="1370" y="899"/>
                </a:cxn>
                <a:cxn ang="0">
                  <a:pos x="1066" y="1036"/>
                </a:cxn>
                <a:cxn ang="0">
                  <a:pos x="710" y="1195"/>
                </a:cxn>
                <a:cxn ang="0">
                  <a:pos x="294" y="1382"/>
                </a:cxn>
                <a:cxn ang="0">
                  <a:pos x="44" y="1497"/>
                </a:cxn>
                <a:cxn ang="0">
                  <a:pos x="16" y="1530"/>
                </a:cxn>
                <a:cxn ang="0">
                  <a:pos x="2" y="1572"/>
                </a:cxn>
                <a:cxn ang="0">
                  <a:pos x="2" y="1615"/>
                </a:cxn>
                <a:cxn ang="0">
                  <a:pos x="14" y="1648"/>
                </a:cxn>
                <a:cxn ang="0">
                  <a:pos x="25" y="1671"/>
                </a:cxn>
                <a:cxn ang="0">
                  <a:pos x="141" y="1651"/>
                </a:cxn>
                <a:cxn ang="0">
                  <a:pos x="326" y="1568"/>
                </a:cxn>
                <a:cxn ang="0">
                  <a:pos x="486" y="1496"/>
                </a:cxn>
                <a:cxn ang="0">
                  <a:pos x="626" y="1433"/>
                </a:cxn>
                <a:cxn ang="0">
                  <a:pos x="754" y="1375"/>
                </a:cxn>
                <a:cxn ang="0">
                  <a:pos x="875" y="1320"/>
                </a:cxn>
                <a:cxn ang="0">
                  <a:pos x="999" y="1264"/>
                </a:cxn>
                <a:cxn ang="0">
                  <a:pos x="1130" y="1205"/>
                </a:cxn>
                <a:cxn ang="0">
                  <a:pos x="1276" y="1140"/>
                </a:cxn>
                <a:cxn ang="0">
                  <a:pos x="1443" y="1064"/>
                </a:cxn>
                <a:cxn ang="0">
                  <a:pos x="1639" y="975"/>
                </a:cxn>
                <a:cxn ang="0">
                  <a:pos x="1870" y="872"/>
                </a:cxn>
                <a:cxn ang="0">
                  <a:pos x="2143" y="749"/>
                </a:cxn>
                <a:cxn ang="0">
                  <a:pos x="2464" y="603"/>
                </a:cxn>
                <a:cxn ang="0">
                  <a:pos x="2841" y="432"/>
                </a:cxn>
                <a:cxn ang="0">
                  <a:pos x="3281" y="234"/>
                </a:cxn>
              </a:cxnLst>
              <a:rect l="0" t="0" r="r" b="b"/>
              <a:pathLst>
                <a:path w="3526" h="1698">
                  <a:moveTo>
                    <a:pt x="3526" y="123"/>
                  </a:moveTo>
                  <a:lnTo>
                    <a:pt x="3522" y="112"/>
                  </a:lnTo>
                  <a:lnTo>
                    <a:pt x="3518" y="103"/>
                  </a:lnTo>
                  <a:lnTo>
                    <a:pt x="3513" y="91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4" y="1648"/>
                  </a:lnTo>
                  <a:lnTo>
                    <a:pt x="18" y="1657"/>
                  </a:lnTo>
                  <a:lnTo>
                    <a:pt x="25" y="1671"/>
                  </a:lnTo>
                  <a:lnTo>
                    <a:pt x="36" y="1698"/>
                  </a:lnTo>
                  <a:lnTo>
                    <a:pt x="141" y="1651"/>
                  </a:lnTo>
                  <a:lnTo>
                    <a:pt x="237" y="1608"/>
                  </a:lnTo>
                  <a:lnTo>
                    <a:pt x="326" y="1568"/>
                  </a:lnTo>
                  <a:lnTo>
                    <a:pt x="409" y="1530"/>
                  </a:lnTo>
                  <a:lnTo>
                    <a:pt x="486" y="1496"/>
                  </a:lnTo>
                  <a:lnTo>
                    <a:pt x="558" y="1463"/>
                  </a:lnTo>
                  <a:lnTo>
                    <a:pt x="626" y="1433"/>
                  </a:lnTo>
                  <a:lnTo>
                    <a:pt x="691" y="1403"/>
                  </a:lnTo>
                  <a:lnTo>
                    <a:pt x="754" y="1375"/>
                  </a:lnTo>
                  <a:lnTo>
                    <a:pt x="815" y="1347"/>
                  </a:lnTo>
                  <a:lnTo>
                    <a:pt x="875" y="1320"/>
                  </a:lnTo>
                  <a:lnTo>
                    <a:pt x="936" y="1292"/>
                  </a:lnTo>
                  <a:lnTo>
                    <a:pt x="999" y="1264"/>
                  </a:lnTo>
                  <a:lnTo>
                    <a:pt x="1063" y="1236"/>
                  </a:lnTo>
                  <a:lnTo>
                    <a:pt x="1130" y="1205"/>
                  </a:lnTo>
                  <a:lnTo>
                    <a:pt x="1201" y="1173"/>
                  </a:lnTo>
                  <a:lnTo>
                    <a:pt x="1276" y="1140"/>
                  </a:lnTo>
                  <a:lnTo>
                    <a:pt x="1357" y="1103"/>
                  </a:lnTo>
                  <a:lnTo>
                    <a:pt x="1443" y="1064"/>
                  </a:lnTo>
                  <a:lnTo>
                    <a:pt x="1537" y="1022"/>
                  </a:lnTo>
                  <a:lnTo>
                    <a:pt x="1639" y="975"/>
                  </a:lnTo>
                  <a:lnTo>
                    <a:pt x="1749" y="926"/>
                  </a:lnTo>
                  <a:lnTo>
                    <a:pt x="1870" y="872"/>
                  </a:lnTo>
                  <a:lnTo>
                    <a:pt x="2000" y="813"/>
                  </a:lnTo>
                  <a:lnTo>
                    <a:pt x="2143" y="749"/>
                  </a:lnTo>
                  <a:lnTo>
                    <a:pt x="2297" y="679"/>
                  </a:lnTo>
                  <a:lnTo>
                    <a:pt x="2464" y="603"/>
                  </a:lnTo>
                  <a:lnTo>
                    <a:pt x="2646" y="521"/>
                  </a:lnTo>
                  <a:lnTo>
                    <a:pt x="2841" y="432"/>
                  </a:lnTo>
                  <a:lnTo>
                    <a:pt x="3053" y="337"/>
                  </a:lnTo>
                  <a:lnTo>
                    <a:pt x="3281" y="234"/>
                  </a:lnTo>
                  <a:lnTo>
                    <a:pt x="3526" y="123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716" name="Freeform 1420"/>
            <p:cNvSpPr>
              <a:spLocks/>
            </p:cNvSpPr>
            <p:nvPr/>
          </p:nvSpPr>
          <p:spPr bwMode="auto">
            <a:xfrm>
              <a:off x="3360" y="3024"/>
              <a:ext cx="160" cy="93"/>
            </a:xfrm>
            <a:custGeom>
              <a:avLst/>
              <a:gdLst/>
              <a:ahLst/>
              <a:cxnLst>
                <a:cxn ang="0">
                  <a:pos x="3513" y="96"/>
                </a:cxn>
                <a:cxn ang="0">
                  <a:pos x="3508" y="81"/>
                </a:cxn>
                <a:cxn ang="0">
                  <a:pos x="3491" y="46"/>
                </a:cxn>
                <a:cxn ang="0">
                  <a:pos x="3459" y="18"/>
                </a:cxn>
                <a:cxn ang="0">
                  <a:pos x="3418" y="2"/>
                </a:cxn>
                <a:cxn ang="0">
                  <a:pos x="3376" y="2"/>
                </a:cxn>
                <a:cxn ang="0">
                  <a:pos x="3257" y="53"/>
                </a:cxn>
                <a:cxn ang="0">
                  <a:pos x="3083" y="131"/>
                </a:cxn>
                <a:cxn ang="0">
                  <a:pos x="2932" y="198"/>
                </a:cxn>
                <a:cxn ang="0">
                  <a:pos x="2800" y="258"/>
                </a:cxn>
                <a:cxn ang="0">
                  <a:pos x="2681" y="312"/>
                </a:cxn>
                <a:cxn ang="0">
                  <a:pos x="2565" y="364"/>
                </a:cxn>
                <a:cxn ang="0">
                  <a:pos x="2450" y="415"/>
                </a:cxn>
                <a:cxn ang="0">
                  <a:pos x="2327" y="471"/>
                </a:cxn>
                <a:cxn ang="0">
                  <a:pos x="2189" y="532"/>
                </a:cxn>
                <a:cxn ang="0">
                  <a:pos x="2031" y="603"/>
                </a:cxn>
                <a:cxn ang="0">
                  <a:pos x="1846" y="686"/>
                </a:cxn>
                <a:cxn ang="0">
                  <a:pos x="1628" y="784"/>
                </a:cxn>
                <a:cxn ang="0">
                  <a:pos x="1370" y="899"/>
                </a:cxn>
                <a:cxn ang="0">
                  <a:pos x="1066" y="1036"/>
                </a:cxn>
                <a:cxn ang="0">
                  <a:pos x="710" y="1195"/>
                </a:cxn>
                <a:cxn ang="0">
                  <a:pos x="294" y="1382"/>
                </a:cxn>
                <a:cxn ang="0">
                  <a:pos x="44" y="1497"/>
                </a:cxn>
                <a:cxn ang="0">
                  <a:pos x="16" y="1530"/>
                </a:cxn>
                <a:cxn ang="0">
                  <a:pos x="2" y="1572"/>
                </a:cxn>
                <a:cxn ang="0">
                  <a:pos x="2" y="1615"/>
                </a:cxn>
                <a:cxn ang="0">
                  <a:pos x="12" y="1644"/>
                </a:cxn>
                <a:cxn ang="0">
                  <a:pos x="18" y="1657"/>
                </a:cxn>
                <a:cxn ang="0">
                  <a:pos x="130" y="1627"/>
                </a:cxn>
                <a:cxn ang="0">
                  <a:pos x="315" y="1543"/>
                </a:cxn>
                <a:cxn ang="0">
                  <a:pos x="474" y="1472"/>
                </a:cxn>
                <a:cxn ang="0">
                  <a:pos x="615" y="1408"/>
                </a:cxn>
                <a:cxn ang="0">
                  <a:pos x="743" y="1352"/>
                </a:cxn>
                <a:cxn ang="0">
                  <a:pos x="864" y="1297"/>
                </a:cxn>
                <a:cxn ang="0">
                  <a:pos x="987" y="1241"/>
                </a:cxn>
                <a:cxn ang="0">
                  <a:pos x="1119" y="1182"/>
                </a:cxn>
                <a:cxn ang="0">
                  <a:pos x="1265" y="1116"/>
                </a:cxn>
                <a:cxn ang="0">
                  <a:pos x="1432" y="1042"/>
                </a:cxn>
                <a:cxn ang="0">
                  <a:pos x="1628" y="953"/>
                </a:cxn>
                <a:cxn ang="0">
                  <a:pos x="1859" y="850"/>
                </a:cxn>
                <a:cxn ang="0">
                  <a:pos x="2132" y="726"/>
                </a:cxn>
                <a:cxn ang="0">
                  <a:pos x="2453" y="582"/>
                </a:cxn>
                <a:cxn ang="0">
                  <a:pos x="2830" y="412"/>
                </a:cxn>
                <a:cxn ang="0">
                  <a:pos x="3269" y="214"/>
                </a:cxn>
              </a:cxnLst>
              <a:rect l="0" t="0" r="r" b="b"/>
              <a:pathLst>
                <a:path w="3515" h="1674">
                  <a:moveTo>
                    <a:pt x="3515" y="103"/>
                  </a:moveTo>
                  <a:lnTo>
                    <a:pt x="3513" y="96"/>
                  </a:lnTo>
                  <a:lnTo>
                    <a:pt x="3511" y="91"/>
                  </a:lnTo>
                  <a:lnTo>
                    <a:pt x="3508" y="81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2" y="1644"/>
                  </a:lnTo>
                  <a:lnTo>
                    <a:pt x="15" y="1649"/>
                  </a:lnTo>
                  <a:lnTo>
                    <a:pt x="18" y="1657"/>
                  </a:lnTo>
                  <a:lnTo>
                    <a:pt x="25" y="1674"/>
                  </a:lnTo>
                  <a:lnTo>
                    <a:pt x="130" y="1627"/>
                  </a:lnTo>
                  <a:lnTo>
                    <a:pt x="225" y="1583"/>
                  </a:lnTo>
                  <a:lnTo>
                    <a:pt x="315" y="1543"/>
                  </a:lnTo>
                  <a:lnTo>
                    <a:pt x="398" y="1506"/>
                  </a:lnTo>
                  <a:lnTo>
                    <a:pt x="474" y="1472"/>
                  </a:lnTo>
                  <a:lnTo>
                    <a:pt x="547" y="1439"/>
                  </a:lnTo>
                  <a:lnTo>
                    <a:pt x="615" y="1408"/>
                  </a:lnTo>
                  <a:lnTo>
                    <a:pt x="679" y="1379"/>
                  </a:lnTo>
                  <a:lnTo>
                    <a:pt x="743" y="1352"/>
                  </a:lnTo>
                  <a:lnTo>
                    <a:pt x="804" y="1324"/>
                  </a:lnTo>
                  <a:lnTo>
                    <a:pt x="864" y="1297"/>
                  </a:lnTo>
                  <a:lnTo>
                    <a:pt x="925" y="1269"/>
                  </a:lnTo>
                  <a:lnTo>
                    <a:pt x="987" y="1241"/>
                  </a:lnTo>
                  <a:lnTo>
                    <a:pt x="1052" y="1212"/>
                  </a:lnTo>
                  <a:lnTo>
                    <a:pt x="1119" y="1182"/>
                  </a:lnTo>
                  <a:lnTo>
                    <a:pt x="1189" y="1150"/>
                  </a:lnTo>
                  <a:lnTo>
                    <a:pt x="1265" y="1116"/>
                  </a:lnTo>
                  <a:lnTo>
                    <a:pt x="1345" y="1081"/>
                  </a:lnTo>
                  <a:lnTo>
                    <a:pt x="1432" y="1042"/>
                  </a:lnTo>
                  <a:lnTo>
                    <a:pt x="1526" y="999"/>
                  </a:lnTo>
                  <a:lnTo>
                    <a:pt x="1628" y="953"/>
                  </a:lnTo>
                  <a:lnTo>
                    <a:pt x="1738" y="903"/>
                  </a:lnTo>
                  <a:lnTo>
                    <a:pt x="1859" y="850"/>
                  </a:lnTo>
                  <a:lnTo>
                    <a:pt x="1989" y="791"/>
                  </a:lnTo>
                  <a:lnTo>
                    <a:pt x="2132" y="726"/>
                  </a:lnTo>
                  <a:lnTo>
                    <a:pt x="2286" y="657"/>
                  </a:lnTo>
                  <a:lnTo>
                    <a:pt x="2453" y="582"/>
                  </a:lnTo>
                  <a:lnTo>
                    <a:pt x="2635" y="500"/>
                  </a:lnTo>
                  <a:lnTo>
                    <a:pt x="2830" y="412"/>
                  </a:lnTo>
                  <a:lnTo>
                    <a:pt x="3042" y="316"/>
                  </a:lnTo>
                  <a:lnTo>
                    <a:pt x="3269" y="214"/>
                  </a:lnTo>
                  <a:lnTo>
                    <a:pt x="3515" y="103"/>
                  </a:lnTo>
                  <a:close/>
                </a:path>
              </a:pathLst>
            </a:custGeom>
            <a:solidFill>
              <a:srgbClr val="D6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717" name="Freeform 1421"/>
            <p:cNvSpPr>
              <a:spLocks/>
            </p:cNvSpPr>
            <p:nvPr/>
          </p:nvSpPr>
          <p:spPr bwMode="auto">
            <a:xfrm>
              <a:off x="3360" y="3024"/>
              <a:ext cx="159" cy="92"/>
            </a:xfrm>
            <a:custGeom>
              <a:avLst/>
              <a:gdLst/>
              <a:ahLst/>
              <a:cxnLst>
                <a:cxn ang="0">
                  <a:pos x="3503" y="83"/>
                </a:cxn>
                <a:cxn ang="0">
                  <a:pos x="3502" y="64"/>
                </a:cxn>
                <a:cxn ang="0">
                  <a:pos x="3491" y="46"/>
                </a:cxn>
                <a:cxn ang="0">
                  <a:pos x="3476" y="31"/>
                </a:cxn>
                <a:cxn ang="0">
                  <a:pos x="3459" y="18"/>
                </a:cxn>
                <a:cxn ang="0">
                  <a:pos x="3440" y="8"/>
                </a:cxn>
                <a:cxn ang="0">
                  <a:pos x="3418" y="2"/>
                </a:cxn>
                <a:cxn ang="0">
                  <a:pos x="3397" y="0"/>
                </a:cxn>
                <a:cxn ang="0">
                  <a:pos x="3376" y="2"/>
                </a:cxn>
                <a:cxn ang="0">
                  <a:pos x="3356" y="8"/>
                </a:cxn>
                <a:cxn ang="0">
                  <a:pos x="62" y="1486"/>
                </a:cxn>
                <a:cxn ang="0">
                  <a:pos x="44" y="1497"/>
                </a:cxn>
                <a:cxn ang="0">
                  <a:pos x="29" y="1512"/>
                </a:cxn>
                <a:cxn ang="0">
                  <a:pos x="16" y="1530"/>
                </a:cxn>
                <a:cxn ang="0">
                  <a:pos x="7" y="1550"/>
                </a:cxn>
                <a:cxn ang="0">
                  <a:pos x="2" y="1572"/>
                </a:cxn>
                <a:cxn ang="0">
                  <a:pos x="0" y="1594"/>
                </a:cxn>
                <a:cxn ang="0">
                  <a:pos x="2" y="1615"/>
                </a:cxn>
                <a:cxn ang="0">
                  <a:pos x="8" y="1636"/>
                </a:cxn>
                <a:cxn ang="0">
                  <a:pos x="13" y="1649"/>
                </a:cxn>
                <a:cxn ang="0">
                  <a:pos x="3503" y="83"/>
                </a:cxn>
              </a:cxnLst>
              <a:rect l="0" t="0" r="r" b="b"/>
              <a:pathLst>
                <a:path w="3503" h="1649">
                  <a:moveTo>
                    <a:pt x="3503" y="83"/>
                  </a:move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3" y="1649"/>
                  </a:lnTo>
                  <a:lnTo>
                    <a:pt x="3503" y="83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718" name="Freeform 1422"/>
            <p:cNvSpPr>
              <a:spLocks/>
            </p:cNvSpPr>
            <p:nvPr/>
          </p:nvSpPr>
          <p:spPr bwMode="auto">
            <a:xfrm>
              <a:off x="3533" y="3064"/>
              <a:ext cx="2" cy="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9" y="0"/>
                </a:cxn>
                <a:cxn ang="0">
                  <a:pos x="16" y="2"/>
                </a:cxn>
                <a:cxn ang="0">
                  <a:pos x="22" y="7"/>
                </a:cxn>
                <a:cxn ang="0">
                  <a:pos x="26" y="13"/>
                </a:cxn>
                <a:cxn ang="0">
                  <a:pos x="28" y="21"/>
                </a:cxn>
                <a:cxn ang="0">
                  <a:pos x="27" y="29"/>
                </a:cxn>
                <a:cxn ang="0">
                  <a:pos x="23" y="35"/>
                </a:cxn>
                <a:cxn ang="0">
                  <a:pos x="16" y="40"/>
                </a:cxn>
                <a:cxn ang="0">
                  <a:pos x="0" y="2"/>
                </a:cxn>
              </a:cxnLst>
              <a:rect l="0" t="0" r="r" b="b"/>
              <a:pathLst>
                <a:path w="28" h="40">
                  <a:moveTo>
                    <a:pt x="0" y="2"/>
                  </a:moveTo>
                  <a:lnTo>
                    <a:pt x="9" y="0"/>
                  </a:lnTo>
                  <a:lnTo>
                    <a:pt x="16" y="2"/>
                  </a:lnTo>
                  <a:lnTo>
                    <a:pt x="22" y="7"/>
                  </a:lnTo>
                  <a:lnTo>
                    <a:pt x="26" y="13"/>
                  </a:lnTo>
                  <a:lnTo>
                    <a:pt x="28" y="21"/>
                  </a:lnTo>
                  <a:lnTo>
                    <a:pt x="27" y="29"/>
                  </a:lnTo>
                  <a:lnTo>
                    <a:pt x="23" y="35"/>
                  </a:lnTo>
                  <a:lnTo>
                    <a:pt x="16" y="4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719" name="Freeform 1423"/>
            <p:cNvSpPr>
              <a:spLocks/>
            </p:cNvSpPr>
            <p:nvPr/>
          </p:nvSpPr>
          <p:spPr bwMode="auto">
            <a:xfrm>
              <a:off x="3374" y="3064"/>
              <a:ext cx="160" cy="90"/>
            </a:xfrm>
            <a:custGeom>
              <a:avLst/>
              <a:gdLst/>
              <a:ahLst/>
              <a:cxnLst>
                <a:cxn ang="0">
                  <a:pos x="8" y="1596"/>
                </a:cxn>
                <a:cxn ang="0">
                  <a:pos x="0" y="1577"/>
                </a:cxn>
                <a:cxn ang="0">
                  <a:pos x="3513" y="0"/>
                </a:cxn>
                <a:cxn ang="0">
                  <a:pos x="3529" y="38"/>
                </a:cxn>
                <a:cxn ang="0">
                  <a:pos x="16" y="1614"/>
                </a:cxn>
                <a:cxn ang="0">
                  <a:pos x="8" y="1596"/>
                </a:cxn>
              </a:cxnLst>
              <a:rect l="0" t="0" r="r" b="b"/>
              <a:pathLst>
                <a:path w="3529" h="1614">
                  <a:moveTo>
                    <a:pt x="8" y="1596"/>
                  </a:moveTo>
                  <a:lnTo>
                    <a:pt x="0" y="1577"/>
                  </a:lnTo>
                  <a:lnTo>
                    <a:pt x="3513" y="0"/>
                  </a:lnTo>
                  <a:lnTo>
                    <a:pt x="3529" y="38"/>
                  </a:lnTo>
                  <a:lnTo>
                    <a:pt x="16" y="1614"/>
                  </a:lnTo>
                  <a:lnTo>
                    <a:pt x="8" y="1596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720" name="Freeform 1424"/>
            <p:cNvSpPr>
              <a:spLocks/>
            </p:cNvSpPr>
            <p:nvPr/>
          </p:nvSpPr>
          <p:spPr bwMode="auto">
            <a:xfrm>
              <a:off x="3373" y="3152"/>
              <a:ext cx="1" cy="2"/>
            </a:xfrm>
            <a:custGeom>
              <a:avLst/>
              <a:gdLst/>
              <a:ahLst/>
              <a:cxnLst>
                <a:cxn ang="0">
                  <a:pos x="28" y="37"/>
                </a:cxn>
                <a:cxn ang="0">
                  <a:pos x="19" y="40"/>
                </a:cxn>
                <a:cxn ang="0">
                  <a:pos x="12" y="37"/>
                </a:cxn>
                <a:cxn ang="0">
                  <a:pos x="6" y="33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1" y="11"/>
                </a:cxn>
                <a:cxn ang="0">
                  <a:pos x="5" y="5"/>
                </a:cxn>
                <a:cxn ang="0">
                  <a:pos x="12" y="0"/>
                </a:cxn>
                <a:cxn ang="0">
                  <a:pos x="28" y="37"/>
                </a:cxn>
              </a:cxnLst>
              <a:rect l="0" t="0" r="r" b="b"/>
              <a:pathLst>
                <a:path w="28" h="40">
                  <a:moveTo>
                    <a:pt x="28" y="37"/>
                  </a:moveTo>
                  <a:lnTo>
                    <a:pt x="19" y="40"/>
                  </a:lnTo>
                  <a:lnTo>
                    <a:pt x="12" y="37"/>
                  </a:lnTo>
                  <a:lnTo>
                    <a:pt x="6" y="33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5" y="5"/>
                  </a:lnTo>
                  <a:lnTo>
                    <a:pt x="12" y="0"/>
                  </a:lnTo>
                  <a:lnTo>
                    <a:pt x="28" y="37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721" name="Freeform 1425"/>
            <p:cNvSpPr>
              <a:spLocks/>
            </p:cNvSpPr>
            <p:nvPr/>
          </p:nvSpPr>
          <p:spPr bwMode="auto">
            <a:xfrm>
              <a:off x="3537" y="3075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9" y="0"/>
                </a:cxn>
                <a:cxn ang="0">
                  <a:pos x="16" y="2"/>
                </a:cxn>
                <a:cxn ang="0">
                  <a:pos x="22" y="6"/>
                </a:cxn>
                <a:cxn ang="0">
                  <a:pos x="26" y="13"/>
                </a:cxn>
                <a:cxn ang="0">
                  <a:pos x="28" y="21"/>
                </a:cxn>
                <a:cxn ang="0">
                  <a:pos x="27" y="29"/>
                </a:cxn>
                <a:cxn ang="0">
                  <a:pos x="23" y="35"/>
                </a:cxn>
                <a:cxn ang="0">
                  <a:pos x="16" y="40"/>
                </a:cxn>
                <a:cxn ang="0">
                  <a:pos x="0" y="2"/>
                </a:cxn>
              </a:cxnLst>
              <a:rect l="0" t="0" r="r" b="b"/>
              <a:pathLst>
                <a:path w="28" h="40">
                  <a:moveTo>
                    <a:pt x="0" y="2"/>
                  </a:moveTo>
                  <a:lnTo>
                    <a:pt x="9" y="0"/>
                  </a:lnTo>
                  <a:lnTo>
                    <a:pt x="16" y="2"/>
                  </a:lnTo>
                  <a:lnTo>
                    <a:pt x="22" y="6"/>
                  </a:lnTo>
                  <a:lnTo>
                    <a:pt x="26" y="13"/>
                  </a:lnTo>
                  <a:lnTo>
                    <a:pt x="28" y="21"/>
                  </a:lnTo>
                  <a:lnTo>
                    <a:pt x="27" y="29"/>
                  </a:lnTo>
                  <a:lnTo>
                    <a:pt x="23" y="35"/>
                  </a:lnTo>
                  <a:lnTo>
                    <a:pt x="16" y="4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722" name="Freeform 1426"/>
            <p:cNvSpPr>
              <a:spLocks/>
            </p:cNvSpPr>
            <p:nvPr/>
          </p:nvSpPr>
          <p:spPr bwMode="auto">
            <a:xfrm>
              <a:off x="3377" y="3075"/>
              <a:ext cx="161" cy="91"/>
            </a:xfrm>
            <a:custGeom>
              <a:avLst/>
              <a:gdLst/>
              <a:ahLst/>
              <a:cxnLst>
                <a:cxn ang="0">
                  <a:pos x="8" y="1614"/>
                </a:cxn>
                <a:cxn ang="0">
                  <a:pos x="0" y="1595"/>
                </a:cxn>
                <a:cxn ang="0">
                  <a:pos x="3531" y="0"/>
                </a:cxn>
                <a:cxn ang="0">
                  <a:pos x="3547" y="38"/>
                </a:cxn>
                <a:cxn ang="0">
                  <a:pos x="17" y="1633"/>
                </a:cxn>
                <a:cxn ang="0">
                  <a:pos x="8" y="1614"/>
                </a:cxn>
              </a:cxnLst>
              <a:rect l="0" t="0" r="r" b="b"/>
              <a:pathLst>
                <a:path w="3547" h="1633">
                  <a:moveTo>
                    <a:pt x="8" y="1614"/>
                  </a:moveTo>
                  <a:lnTo>
                    <a:pt x="0" y="1595"/>
                  </a:lnTo>
                  <a:lnTo>
                    <a:pt x="3531" y="0"/>
                  </a:lnTo>
                  <a:lnTo>
                    <a:pt x="3547" y="38"/>
                  </a:lnTo>
                  <a:lnTo>
                    <a:pt x="17" y="1633"/>
                  </a:lnTo>
                  <a:lnTo>
                    <a:pt x="8" y="1614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723" name="Freeform 1427"/>
            <p:cNvSpPr>
              <a:spLocks/>
            </p:cNvSpPr>
            <p:nvPr/>
          </p:nvSpPr>
          <p:spPr bwMode="auto">
            <a:xfrm>
              <a:off x="3376" y="3164"/>
              <a:ext cx="2" cy="2"/>
            </a:xfrm>
            <a:custGeom>
              <a:avLst/>
              <a:gdLst/>
              <a:ahLst/>
              <a:cxnLst>
                <a:cxn ang="0">
                  <a:pos x="29" y="38"/>
                </a:cxn>
                <a:cxn ang="0">
                  <a:pos x="19" y="40"/>
                </a:cxn>
                <a:cxn ang="0">
                  <a:pos x="12" y="38"/>
                </a:cxn>
                <a:cxn ang="0">
                  <a:pos x="6" y="34"/>
                </a:cxn>
                <a:cxn ang="0">
                  <a:pos x="2" y="27"/>
                </a:cxn>
                <a:cxn ang="0">
                  <a:pos x="0" y="19"/>
                </a:cxn>
                <a:cxn ang="0">
                  <a:pos x="1" y="12"/>
                </a:cxn>
                <a:cxn ang="0">
                  <a:pos x="5" y="6"/>
                </a:cxn>
                <a:cxn ang="0">
                  <a:pos x="12" y="0"/>
                </a:cxn>
                <a:cxn ang="0">
                  <a:pos x="29" y="38"/>
                </a:cxn>
              </a:cxnLst>
              <a:rect l="0" t="0" r="r" b="b"/>
              <a:pathLst>
                <a:path w="29" h="40">
                  <a:moveTo>
                    <a:pt x="29" y="38"/>
                  </a:moveTo>
                  <a:lnTo>
                    <a:pt x="19" y="40"/>
                  </a:lnTo>
                  <a:lnTo>
                    <a:pt x="12" y="38"/>
                  </a:lnTo>
                  <a:lnTo>
                    <a:pt x="6" y="34"/>
                  </a:lnTo>
                  <a:lnTo>
                    <a:pt x="2" y="27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2" y="0"/>
                  </a:lnTo>
                  <a:lnTo>
                    <a:pt x="29" y="38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724" name="Freeform 1428"/>
            <p:cNvSpPr>
              <a:spLocks/>
            </p:cNvSpPr>
            <p:nvPr/>
          </p:nvSpPr>
          <p:spPr bwMode="auto">
            <a:xfrm>
              <a:off x="3368" y="3169"/>
              <a:ext cx="50" cy="122"/>
            </a:xfrm>
            <a:custGeom>
              <a:avLst/>
              <a:gdLst/>
              <a:ahLst/>
              <a:cxnLst>
                <a:cxn ang="0">
                  <a:pos x="230" y="56"/>
                </a:cxn>
                <a:cxn ang="0">
                  <a:pos x="1103" y="2072"/>
                </a:cxn>
                <a:cxn ang="0">
                  <a:pos x="1067" y="2201"/>
                </a:cxn>
                <a:cxn ang="0">
                  <a:pos x="1031" y="2186"/>
                </a:cxn>
                <a:cxn ang="0">
                  <a:pos x="994" y="2172"/>
                </a:cxn>
                <a:cxn ang="0">
                  <a:pos x="958" y="2155"/>
                </a:cxn>
                <a:cxn ang="0">
                  <a:pos x="921" y="2138"/>
                </a:cxn>
                <a:cxn ang="0">
                  <a:pos x="886" y="2119"/>
                </a:cxn>
                <a:cxn ang="0">
                  <a:pos x="850" y="2100"/>
                </a:cxn>
                <a:cxn ang="0">
                  <a:pos x="814" y="2079"/>
                </a:cxn>
                <a:cxn ang="0">
                  <a:pos x="780" y="2058"/>
                </a:cxn>
                <a:cxn ang="0">
                  <a:pos x="745" y="2036"/>
                </a:cxn>
                <a:cxn ang="0">
                  <a:pos x="711" y="2012"/>
                </a:cxn>
                <a:cxn ang="0">
                  <a:pos x="677" y="1988"/>
                </a:cxn>
                <a:cxn ang="0">
                  <a:pos x="644" y="1964"/>
                </a:cxn>
                <a:cxn ang="0">
                  <a:pos x="610" y="1939"/>
                </a:cxn>
                <a:cxn ang="0">
                  <a:pos x="579" y="1911"/>
                </a:cxn>
                <a:cxn ang="0">
                  <a:pos x="547" y="1884"/>
                </a:cxn>
                <a:cxn ang="0">
                  <a:pos x="515" y="1856"/>
                </a:cxn>
                <a:cxn ang="0">
                  <a:pos x="485" y="1827"/>
                </a:cxn>
                <a:cxn ang="0">
                  <a:pos x="455" y="1797"/>
                </a:cxn>
                <a:cxn ang="0">
                  <a:pos x="426" y="1767"/>
                </a:cxn>
                <a:cxn ang="0">
                  <a:pos x="397" y="1736"/>
                </a:cxn>
                <a:cxn ang="0">
                  <a:pos x="370" y="1705"/>
                </a:cxn>
                <a:cxn ang="0">
                  <a:pos x="342" y="1672"/>
                </a:cxn>
                <a:cxn ang="0">
                  <a:pos x="316" y="1638"/>
                </a:cxn>
                <a:cxn ang="0">
                  <a:pos x="291" y="1604"/>
                </a:cxn>
                <a:cxn ang="0">
                  <a:pos x="267" y="1571"/>
                </a:cxn>
                <a:cxn ang="0">
                  <a:pos x="243" y="1536"/>
                </a:cxn>
                <a:cxn ang="0">
                  <a:pos x="221" y="1500"/>
                </a:cxn>
                <a:cxn ang="0">
                  <a:pos x="199" y="1463"/>
                </a:cxn>
                <a:cxn ang="0">
                  <a:pos x="178" y="1427"/>
                </a:cxn>
                <a:cxn ang="0">
                  <a:pos x="158" y="1389"/>
                </a:cxn>
                <a:cxn ang="0">
                  <a:pos x="140" y="1351"/>
                </a:cxn>
                <a:cxn ang="0">
                  <a:pos x="123" y="1314"/>
                </a:cxn>
                <a:cxn ang="0">
                  <a:pos x="94" y="1241"/>
                </a:cxn>
                <a:cxn ang="0">
                  <a:pos x="70" y="1164"/>
                </a:cxn>
                <a:cxn ang="0">
                  <a:pos x="49" y="1083"/>
                </a:cxn>
                <a:cxn ang="0">
                  <a:pos x="32" y="997"/>
                </a:cxn>
                <a:cxn ang="0">
                  <a:pos x="19" y="910"/>
                </a:cxn>
                <a:cxn ang="0">
                  <a:pos x="8" y="822"/>
                </a:cxn>
                <a:cxn ang="0">
                  <a:pos x="2" y="732"/>
                </a:cxn>
                <a:cxn ang="0">
                  <a:pos x="0" y="641"/>
                </a:cxn>
                <a:cxn ang="0">
                  <a:pos x="2" y="551"/>
                </a:cxn>
                <a:cxn ang="0">
                  <a:pos x="8" y="463"/>
                </a:cxn>
                <a:cxn ang="0">
                  <a:pos x="18" y="375"/>
                </a:cxn>
                <a:cxn ang="0">
                  <a:pos x="31" y="292"/>
                </a:cxn>
                <a:cxn ang="0">
                  <a:pos x="48" y="212"/>
                </a:cxn>
                <a:cxn ang="0">
                  <a:pos x="69" y="136"/>
                </a:cxn>
                <a:cxn ang="0">
                  <a:pos x="94" y="65"/>
                </a:cxn>
                <a:cxn ang="0">
                  <a:pos x="123" y="0"/>
                </a:cxn>
                <a:cxn ang="0">
                  <a:pos x="230" y="56"/>
                </a:cxn>
              </a:cxnLst>
              <a:rect l="0" t="0" r="r" b="b"/>
              <a:pathLst>
                <a:path w="1103" h="2201">
                  <a:moveTo>
                    <a:pt x="230" y="56"/>
                  </a:moveTo>
                  <a:lnTo>
                    <a:pt x="1103" y="2072"/>
                  </a:lnTo>
                  <a:lnTo>
                    <a:pt x="1067" y="2201"/>
                  </a:lnTo>
                  <a:lnTo>
                    <a:pt x="1031" y="2186"/>
                  </a:lnTo>
                  <a:lnTo>
                    <a:pt x="994" y="2172"/>
                  </a:lnTo>
                  <a:lnTo>
                    <a:pt x="958" y="2155"/>
                  </a:lnTo>
                  <a:lnTo>
                    <a:pt x="921" y="2138"/>
                  </a:lnTo>
                  <a:lnTo>
                    <a:pt x="886" y="2119"/>
                  </a:lnTo>
                  <a:lnTo>
                    <a:pt x="850" y="2100"/>
                  </a:lnTo>
                  <a:lnTo>
                    <a:pt x="814" y="2079"/>
                  </a:lnTo>
                  <a:lnTo>
                    <a:pt x="780" y="2058"/>
                  </a:lnTo>
                  <a:lnTo>
                    <a:pt x="745" y="2036"/>
                  </a:lnTo>
                  <a:lnTo>
                    <a:pt x="711" y="2012"/>
                  </a:lnTo>
                  <a:lnTo>
                    <a:pt x="677" y="1988"/>
                  </a:lnTo>
                  <a:lnTo>
                    <a:pt x="644" y="1964"/>
                  </a:lnTo>
                  <a:lnTo>
                    <a:pt x="610" y="1939"/>
                  </a:lnTo>
                  <a:lnTo>
                    <a:pt x="579" y="1911"/>
                  </a:lnTo>
                  <a:lnTo>
                    <a:pt x="547" y="1884"/>
                  </a:lnTo>
                  <a:lnTo>
                    <a:pt x="515" y="1856"/>
                  </a:lnTo>
                  <a:lnTo>
                    <a:pt x="485" y="1827"/>
                  </a:lnTo>
                  <a:lnTo>
                    <a:pt x="455" y="1797"/>
                  </a:lnTo>
                  <a:lnTo>
                    <a:pt x="426" y="1767"/>
                  </a:lnTo>
                  <a:lnTo>
                    <a:pt x="397" y="1736"/>
                  </a:lnTo>
                  <a:lnTo>
                    <a:pt x="370" y="1705"/>
                  </a:lnTo>
                  <a:lnTo>
                    <a:pt x="342" y="1672"/>
                  </a:lnTo>
                  <a:lnTo>
                    <a:pt x="316" y="1638"/>
                  </a:lnTo>
                  <a:lnTo>
                    <a:pt x="291" y="1604"/>
                  </a:lnTo>
                  <a:lnTo>
                    <a:pt x="267" y="1571"/>
                  </a:lnTo>
                  <a:lnTo>
                    <a:pt x="243" y="1536"/>
                  </a:lnTo>
                  <a:lnTo>
                    <a:pt x="221" y="1500"/>
                  </a:lnTo>
                  <a:lnTo>
                    <a:pt x="199" y="1463"/>
                  </a:lnTo>
                  <a:lnTo>
                    <a:pt x="178" y="1427"/>
                  </a:lnTo>
                  <a:lnTo>
                    <a:pt x="158" y="1389"/>
                  </a:lnTo>
                  <a:lnTo>
                    <a:pt x="140" y="1351"/>
                  </a:lnTo>
                  <a:lnTo>
                    <a:pt x="123" y="1314"/>
                  </a:lnTo>
                  <a:lnTo>
                    <a:pt x="94" y="1241"/>
                  </a:lnTo>
                  <a:lnTo>
                    <a:pt x="70" y="1164"/>
                  </a:lnTo>
                  <a:lnTo>
                    <a:pt x="49" y="1083"/>
                  </a:lnTo>
                  <a:lnTo>
                    <a:pt x="32" y="997"/>
                  </a:lnTo>
                  <a:lnTo>
                    <a:pt x="19" y="910"/>
                  </a:lnTo>
                  <a:lnTo>
                    <a:pt x="8" y="822"/>
                  </a:lnTo>
                  <a:lnTo>
                    <a:pt x="2" y="732"/>
                  </a:lnTo>
                  <a:lnTo>
                    <a:pt x="0" y="641"/>
                  </a:lnTo>
                  <a:lnTo>
                    <a:pt x="2" y="551"/>
                  </a:lnTo>
                  <a:lnTo>
                    <a:pt x="8" y="463"/>
                  </a:lnTo>
                  <a:lnTo>
                    <a:pt x="18" y="375"/>
                  </a:lnTo>
                  <a:lnTo>
                    <a:pt x="31" y="292"/>
                  </a:lnTo>
                  <a:lnTo>
                    <a:pt x="48" y="212"/>
                  </a:lnTo>
                  <a:lnTo>
                    <a:pt x="69" y="136"/>
                  </a:lnTo>
                  <a:lnTo>
                    <a:pt x="94" y="65"/>
                  </a:lnTo>
                  <a:lnTo>
                    <a:pt x="123" y="0"/>
                  </a:lnTo>
                  <a:lnTo>
                    <a:pt x="230" y="56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725" name="Freeform 1429"/>
            <p:cNvSpPr>
              <a:spLocks/>
            </p:cNvSpPr>
            <p:nvPr/>
          </p:nvSpPr>
          <p:spPr bwMode="auto">
            <a:xfrm>
              <a:off x="3367" y="3169"/>
              <a:ext cx="50" cy="122"/>
            </a:xfrm>
            <a:custGeom>
              <a:avLst/>
              <a:gdLst/>
              <a:ahLst/>
              <a:cxnLst>
                <a:cxn ang="0">
                  <a:pos x="230" y="56"/>
                </a:cxn>
                <a:cxn ang="0">
                  <a:pos x="1103" y="2072"/>
                </a:cxn>
                <a:cxn ang="0">
                  <a:pos x="1067" y="2202"/>
                </a:cxn>
                <a:cxn ang="0">
                  <a:pos x="1030" y="2187"/>
                </a:cxn>
                <a:cxn ang="0">
                  <a:pos x="994" y="2172"/>
                </a:cxn>
                <a:cxn ang="0">
                  <a:pos x="958" y="2155"/>
                </a:cxn>
                <a:cxn ang="0">
                  <a:pos x="921" y="2138"/>
                </a:cxn>
                <a:cxn ang="0">
                  <a:pos x="886" y="2119"/>
                </a:cxn>
                <a:cxn ang="0">
                  <a:pos x="850" y="2100"/>
                </a:cxn>
                <a:cxn ang="0">
                  <a:pos x="814" y="2079"/>
                </a:cxn>
                <a:cxn ang="0">
                  <a:pos x="779" y="2058"/>
                </a:cxn>
                <a:cxn ang="0">
                  <a:pos x="745" y="2036"/>
                </a:cxn>
                <a:cxn ang="0">
                  <a:pos x="711" y="2013"/>
                </a:cxn>
                <a:cxn ang="0">
                  <a:pos x="676" y="1989"/>
                </a:cxn>
                <a:cxn ang="0">
                  <a:pos x="644" y="1964"/>
                </a:cxn>
                <a:cxn ang="0">
                  <a:pos x="610" y="1939"/>
                </a:cxn>
                <a:cxn ang="0">
                  <a:pos x="578" y="1912"/>
                </a:cxn>
                <a:cxn ang="0">
                  <a:pos x="547" y="1884"/>
                </a:cxn>
                <a:cxn ang="0">
                  <a:pos x="515" y="1857"/>
                </a:cxn>
                <a:cxn ang="0">
                  <a:pos x="485" y="1827"/>
                </a:cxn>
                <a:cxn ang="0">
                  <a:pos x="455" y="1798"/>
                </a:cxn>
                <a:cxn ang="0">
                  <a:pos x="425" y="1767"/>
                </a:cxn>
                <a:cxn ang="0">
                  <a:pos x="397" y="1737"/>
                </a:cxn>
                <a:cxn ang="0">
                  <a:pos x="369" y="1705"/>
                </a:cxn>
                <a:cxn ang="0">
                  <a:pos x="342" y="1672"/>
                </a:cxn>
                <a:cxn ang="0">
                  <a:pos x="316" y="1639"/>
                </a:cxn>
                <a:cxn ang="0">
                  <a:pos x="291" y="1605"/>
                </a:cxn>
                <a:cxn ang="0">
                  <a:pos x="266" y="1571"/>
                </a:cxn>
                <a:cxn ang="0">
                  <a:pos x="243" y="1536"/>
                </a:cxn>
                <a:cxn ang="0">
                  <a:pos x="220" y="1500"/>
                </a:cxn>
                <a:cxn ang="0">
                  <a:pos x="199" y="1464"/>
                </a:cxn>
                <a:cxn ang="0">
                  <a:pos x="178" y="1428"/>
                </a:cxn>
                <a:cxn ang="0">
                  <a:pos x="158" y="1390"/>
                </a:cxn>
                <a:cxn ang="0">
                  <a:pos x="140" y="1352"/>
                </a:cxn>
                <a:cxn ang="0">
                  <a:pos x="123" y="1314"/>
                </a:cxn>
                <a:cxn ang="0">
                  <a:pos x="94" y="1241"/>
                </a:cxn>
                <a:cxn ang="0">
                  <a:pos x="69" y="1164"/>
                </a:cxn>
                <a:cxn ang="0">
                  <a:pos x="49" y="1083"/>
                </a:cxn>
                <a:cxn ang="0">
                  <a:pos x="32" y="998"/>
                </a:cxn>
                <a:cxn ang="0">
                  <a:pos x="18" y="910"/>
                </a:cxn>
                <a:cxn ang="0">
                  <a:pos x="8" y="823"/>
                </a:cxn>
                <a:cxn ang="0">
                  <a:pos x="2" y="732"/>
                </a:cxn>
                <a:cxn ang="0">
                  <a:pos x="0" y="641"/>
                </a:cxn>
                <a:cxn ang="0">
                  <a:pos x="2" y="552"/>
                </a:cxn>
                <a:cxn ang="0">
                  <a:pos x="8" y="463"/>
                </a:cxn>
                <a:cxn ang="0">
                  <a:pos x="17" y="376"/>
                </a:cxn>
                <a:cxn ang="0">
                  <a:pos x="31" y="292"/>
                </a:cxn>
                <a:cxn ang="0">
                  <a:pos x="48" y="212"/>
                </a:cxn>
                <a:cxn ang="0">
                  <a:pos x="68" y="136"/>
                </a:cxn>
                <a:cxn ang="0">
                  <a:pos x="94" y="66"/>
                </a:cxn>
                <a:cxn ang="0">
                  <a:pos x="123" y="0"/>
                </a:cxn>
                <a:cxn ang="0">
                  <a:pos x="230" y="56"/>
                </a:cxn>
              </a:cxnLst>
              <a:rect l="0" t="0" r="r" b="b"/>
              <a:pathLst>
                <a:path w="1103" h="2202">
                  <a:moveTo>
                    <a:pt x="230" y="56"/>
                  </a:moveTo>
                  <a:lnTo>
                    <a:pt x="1103" y="2072"/>
                  </a:lnTo>
                  <a:lnTo>
                    <a:pt x="1067" y="2202"/>
                  </a:lnTo>
                  <a:lnTo>
                    <a:pt x="1030" y="2187"/>
                  </a:lnTo>
                  <a:lnTo>
                    <a:pt x="994" y="2172"/>
                  </a:lnTo>
                  <a:lnTo>
                    <a:pt x="958" y="2155"/>
                  </a:lnTo>
                  <a:lnTo>
                    <a:pt x="921" y="2138"/>
                  </a:lnTo>
                  <a:lnTo>
                    <a:pt x="886" y="2119"/>
                  </a:lnTo>
                  <a:lnTo>
                    <a:pt x="850" y="2100"/>
                  </a:lnTo>
                  <a:lnTo>
                    <a:pt x="814" y="2079"/>
                  </a:lnTo>
                  <a:lnTo>
                    <a:pt x="779" y="2058"/>
                  </a:lnTo>
                  <a:lnTo>
                    <a:pt x="745" y="2036"/>
                  </a:lnTo>
                  <a:lnTo>
                    <a:pt x="711" y="2013"/>
                  </a:lnTo>
                  <a:lnTo>
                    <a:pt x="676" y="1989"/>
                  </a:lnTo>
                  <a:lnTo>
                    <a:pt x="644" y="1964"/>
                  </a:lnTo>
                  <a:lnTo>
                    <a:pt x="610" y="1939"/>
                  </a:lnTo>
                  <a:lnTo>
                    <a:pt x="578" y="1912"/>
                  </a:lnTo>
                  <a:lnTo>
                    <a:pt x="547" y="1884"/>
                  </a:lnTo>
                  <a:lnTo>
                    <a:pt x="515" y="1857"/>
                  </a:lnTo>
                  <a:lnTo>
                    <a:pt x="485" y="1827"/>
                  </a:lnTo>
                  <a:lnTo>
                    <a:pt x="455" y="1798"/>
                  </a:lnTo>
                  <a:lnTo>
                    <a:pt x="425" y="1767"/>
                  </a:lnTo>
                  <a:lnTo>
                    <a:pt x="397" y="1737"/>
                  </a:lnTo>
                  <a:lnTo>
                    <a:pt x="369" y="1705"/>
                  </a:lnTo>
                  <a:lnTo>
                    <a:pt x="342" y="1672"/>
                  </a:lnTo>
                  <a:lnTo>
                    <a:pt x="316" y="1639"/>
                  </a:lnTo>
                  <a:lnTo>
                    <a:pt x="291" y="1605"/>
                  </a:lnTo>
                  <a:lnTo>
                    <a:pt x="266" y="1571"/>
                  </a:lnTo>
                  <a:lnTo>
                    <a:pt x="243" y="1536"/>
                  </a:lnTo>
                  <a:lnTo>
                    <a:pt x="220" y="1500"/>
                  </a:lnTo>
                  <a:lnTo>
                    <a:pt x="199" y="1464"/>
                  </a:lnTo>
                  <a:lnTo>
                    <a:pt x="178" y="1428"/>
                  </a:lnTo>
                  <a:lnTo>
                    <a:pt x="158" y="1390"/>
                  </a:lnTo>
                  <a:lnTo>
                    <a:pt x="140" y="1352"/>
                  </a:lnTo>
                  <a:lnTo>
                    <a:pt x="123" y="1314"/>
                  </a:lnTo>
                  <a:lnTo>
                    <a:pt x="94" y="1241"/>
                  </a:lnTo>
                  <a:lnTo>
                    <a:pt x="69" y="1164"/>
                  </a:lnTo>
                  <a:lnTo>
                    <a:pt x="49" y="1083"/>
                  </a:lnTo>
                  <a:lnTo>
                    <a:pt x="32" y="998"/>
                  </a:lnTo>
                  <a:lnTo>
                    <a:pt x="18" y="910"/>
                  </a:lnTo>
                  <a:lnTo>
                    <a:pt x="8" y="823"/>
                  </a:lnTo>
                  <a:lnTo>
                    <a:pt x="2" y="732"/>
                  </a:lnTo>
                  <a:lnTo>
                    <a:pt x="0" y="641"/>
                  </a:lnTo>
                  <a:lnTo>
                    <a:pt x="2" y="552"/>
                  </a:lnTo>
                  <a:lnTo>
                    <a:pt x="8" y="463"/>
                  </a:lnTo>
                  <a:lnTo>
                    <a:pt x="17" y="376"/>
                  </a:lnTo>
                  <a:lnTo>
                    <a:pt x="31" y="292"/>
                  </a:lnTo>
                  <a:lnTo>
                    <a:pt x="48" y="212"/>
                  </a:lnTo>
                  <a:lnTo>
                    <a:pt x="68" y="136"/>
                  </a:lnTo>
                  <a:lnTo>
                    <a:pt x="94" y="66"/>
                  </a:lnTo>
                  <a:lnTo>
                    <a:pt x="123" y="0"/>
                  </a:lnTo>
                  <a:lnTo>
                    <a:pt x="230" y="5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726" name="Freeform 1430"/>
            <p:cNvSpPr>
              <a:spLocks/>
            </p:cNvSpPr>
            <p:nvPr/>
          </p:nvSpPr>
          <p:spPr bwMode="auto">
            <a:xfrm>
              <a:off x="3544" y="3074"/>
              <a:ext cx="52" cy="121"/>
            </a:xfrm>
            <a:custGeom>
              <a:avLst/>
              <a:gdLst/>
              <a:ahLst/>
              <a:cxnLst>
                <a:cxn ang="0">
                  <a:pos x="917" y="2127"/>
                </a:cxn>
                <a:cxn ang="0">
                  <a:pos x="0" y="131"/>
                </a:cxn>
                <a:cxn ang="0">
                  <a:pos x="32" y="0"/>
                </a:cxn>
                <a:cxn ang="0">
                  <a:pos x="69" y="14"/>
                </a:cxn>
                <a:cxn ang="0">
                  <a:pos x="106" y="29"/>
                </a:cxn>
                <a:cxn ang="0">
                  <a:pos x="142" y="44"/>
                </a:cxn>
                <a:cxn ang="0">
                  <a:pos x="179" y="60"/>
                </a:cxn>
                <a:cxn ang="0">
                  <a:pos x="216" y="78"/>
                </a:cxn>
                <a:cxn ang="0">
                  <a:pos x="252" y="96"/>
                </a:cxn>
                <a:cxn ang="0">
                  <a:pos x="287" y="116"/>
                </a:cxn>
                <a:cxn ang="0">
                  <a:pos x="323" y="136"/>
                </a:cxn>
                <a:cxn ang="0">
                  <a:pos x="358" y="159"/>
                </a:cxn>
                <a:cxn ang="0">
                  <a:pos x="392" y="181"/>
                </a:cxn>
                <a:cxn ang="0">
                  <a:pos x="427" y="204"/>
                </a:cxn>
                <a:cxn ang="0">
                  <a:pos x="461" y="228"/>
                </a:cxn>
                <a:cxn ang="0">
                  <a:pos x="494" y="252"/>
                </a:cxn>
                <a:cxn ang="0">
                  <a:pos x="527" y="279"/>
                </a:cxn>
                <a:cxn ang="0">
                  <a:pos x="560" y="305"/>
                </a:cxn>
                <a:cxn ang="0">
                  <a:pos x="591" y="332"/>
                </a:cxn>
                <a:cxn ang="0">
                  <a:pos x="623" y="361"/>
                </a:cxn>
                <a:cxn ang="0">
                  <a:pos x="653" y="389"/>
                </a:cxn>
                <a:cxn ang="0">
                  <a:pos x="683" y="419"/>
                </a:cxn>
                <a:cxn ang="0">
                  <a:pos x="713" y="449"/>
                </a:cxn>
                <a:cxn ang="0">
                  <a:pos x="741" y="481"/>
                </a:cxn>
                <a:cxn ang="0">
                  <a:pos x="769" y="513"/>
                </a:cxn>
                <a:cxn ang="0">
                  <a:pos x="795" y="545"/>
                </a:cxn>
                <a:cxn ang="0">
                  <a:pos x="822" y="578"/>
                </a:cxn>
                <a:cxn ang="0">
                  <a:pos x="846" y="612"/>
                </a:cxn>
                <a:cxn ang="0">
                  <a:pos x="871" y="647"/>
                </a:cxn>
                <a:cxn ang="0">
                  <a:pos x="894" y="681"/>
                </a:cxn>
                <a:cxn ang="0">
                  <a:pos x="917" y="717"/>
                </a:cxn>
                <a:cxn ang="0">
                  <a:pos x="938" y="754"/>
                </a:cxn>
                <a:cxn ang="0">
                  <a:pos x="958" y="791"/>
                </a:cxn>
                <a:cxn ang="0">
                  <a:pos x="978" y="828"/>
                </a:cxn>
                <a:cxn ang="0">
                  <a:pos x="996" y="866"/>
                </a:cxn>
                <a:cxn ang="0">
                  <a:pos x="1026" y="938"/>
                </a:cxn>
                <a:cxn ang="0">
                  <a:pos x="1052" y="1015"/>
                </a:cxn>
                <a:cxn ang="0">
                  <a:pos x="1075" y="1096"/>
                </a:cxn>
                <a:cxn ang="0">
                  <a:pos x="1094" y="1180"/>
                </a:cxn>
                <a:cxn ang="0">
                  <a:pos x="1109" y="1266"/>
                </a:cxn>
                <a:cxn ang="0">
                  <a:pos x="1121" y="1356"/>
                </a:cxn>
                <a:cxn ang="0">
                  <a:pos x="1129" y="1446"/>
                </a:cxn>
                <a:cxn ang="0">
                  <a:pos x="1133" y="1536"/>
                </a:cxn>
                <a:cxn ang="0">
                  <a:pos x="1133" y="1626"/>
                </a:cxn>
                <a:cxn ang="0">
                  <a:pos x="1130" y="1716"/>
                </a:cxn>
                <a:cxn ang="0">
                  <a:pos x="1122" y="1802"/>
                </a:cxn>
                <a:cxn ang="0">
                  <a:pos x="1110" y="1886"/>
                </a:cxn>
                <a:cxn ang="0">
                  <a:pos x="1095" y="1967"/>
                </a:cxn>
                <a:cxn ang="0">
                  <a:pos x="1076" y="2043"/>
                </a:cxn>
                <a:cxn ang="0">
                  <a:pos x="1052" y="2115"/>
                </a:cxn>
                <a:cxn ang="0">
                  <a:pos x="1025" y="2181"/>
                </a:cxn>
                <a:cxn ang="0">
                  <a:pos x="917" y="2127"/>
                </a:cxn>
              </a:cxnLst>
              <a:rect l="0" t="0" r="r" b="b"/>
              <a:pathLst>
                <a:path w="1133" h="2181">
                  <a:moveTo>
                    <a:pt x="917" y="2127"/>
                  </a:moveTo>
                  <a:lnTo>
                    <a:pt x="0" y="131"/>
                  </a:lnTo>
                  <a:lnTo>
                    <a:pt x="32" y="0"/>
                  </a:lnTo>
                  <a:lnTo>
                    <a:pt x="69" y="14"/>
                  </a:lnTo>
                  <a:lnTo>
                    <a:pt x="106" y="29"/>
                  </a:lnTo>
                  <a:lnTo>
                    <a:pt x="142" y="44"/>
                  </a:lnTo>
                  <a:lnTo>
                    <a:pt x="179" y="60"/>
                  </a:lnTo>
                  <a:lnTo>
                    <a:pt x="216" y="78"/>
                  </a:lnTo>
                  <a:lnTo>
                    <a:pt x="252" y="96"/>
                  </a:lnTo>
                  <a:lnTo>
                    <a:pt x="287" y="116"/>
                  </a:lnTo>
                  <a:lnTo>
                    <a:pt x="323" y="136"/>
                  </a:lnTo>
                  <a:lnTo>
                    <a:pt x="358" y="159"/>
                  </a:lnTo>
                  <a:lnTo>
                    <a:pt x="392" y="181"/>
                  </a:lnTo>
                  <a:lnTo>
                    <a:pt x="427" y="204"/>
                  </a:lnTo>
                  <a:lnTo>
                    <a:pt x="461" y="228"/>
                  </a:lnTo>
                  <a:lnTo>
                    <a:pt x="494" y="252"/>
                  </a:lnTo>
                  <a:lnTo>
                    <a:pt x="527" y="279"/>
                  </a:lnTo>
                  <a:lnTo>
                    <a:pt x="560" y="305"/>
                  </a:lnTo>
                  <a:lnTo>
                    <a:pt x="591" y="332"/>
                  </a:lnTo>
                  <a:lnTo>
                    <a:pt x="623" y="361"/>
                  </a:lnTo>
                  <a:lnTo>
                    <a:pt x="653" y="389"/>
                  </a:lnTo>
                  <a:lnTo>
                    <a:pt x="683" y="419"/>
                  </a:lnTo>
                  <a:lnTo>
                    <a:pt x="713" y="449"/>
                  </a:lnTo>
                  <a:lnTo>
                    <a:pt x="741" y="481"/>
                  </a:lnTo>
                  <a:lnTo>
                    <a:pt x="769" y="513"/>
                  </a:lnTo>
                  <a:lnTo>
                    <a:pt x="795" y="545"/>
                  </a:lnTo>
                  <a:lnTo>
                    <a:pt x="822" y="578"/>
                  </a:lnTo>
                  <a:lnTo>
                    <a:pt x="846" y="612"/>
                  </a:lnTo>
                  <a:lnTo>
                    <a:pt x="871" y="647"/>
                  </a:lnTo>
                  <a:lnTo>
                    <a:pt x="894" y="681"/>
                  </a:lnTo>
                  <a:lnTo>
                    <a:pt x="917" y="717"/>
                  </a:lnTo>
                  <a:lnTo>
                    <a:pt x="938" y="754"/>
                  </a:lnTo>
                  <a:lnTo>
                    <a:pt x="958" y="791"/>
                  </a:lnTo>
                  <a:lnTo>
                    <a:pt x="978" y="828"/>
                  </a:lnTo>
                  <a:lnTo>
                    <a:pt x="996" y="866"/>
                  </a:lnTo>
                  <a:lnTo>
                    <a:pt x="1026" y="938"/>
                  </a:lnTo>
                  <a:lnTo>
                    <a:pt x="1052" y="1015"/>
                  </a:lnTo>
                  <a:lnTo>
                    <a:pt x="1075" y="1096"/>
                  </a:lnTo>
                  <a:lnTo>
                    <a:pt x="1094" y="1180"/>
                  </a:lnTo>
                  <a:lnTo>
                    <a:pt x="1109" y="1266"/>
                  </a:lnTo>
                  <a:lnTo>
                    <a:pt x="1121" y="1356"/>
                  </a:lnTo>
                  <a:lnTo>
                    <a:pt x="1129" y="1446"/>
                  </a:lnTo>
                  <a:lnTo>
                    <a:pt x="1133" y="1536"/>
                  </a:lnTo>
                  <a:lnTo>
                    <a:pt x="1133" y="1626"/>
                  </a:lnTo>
                  <a:lnTo>
                    <a:pt x="1130" y="1716"/>
                  </a:lnTo>
                  <a:lnTo>
                    <a:pt x="1122" y="1802"/>
                  </a:lnTo>
                  <a:lnTo>
                    <a:pt x="1110" y="1886"/>
                  </a:lnTo>
                  <a:lnTo>
                    <a:pt x="1095" y="1967"/>
                  </a:lnTo>
                  <a:lnTo>
                    <a:pt x="1076" y="2043"/>
                  </a:lnTo>
                  <a:lnTo>
                    <a:pt x="1052" y="2115"/>
                  </a:lnTo>
                  <a:lnTo>
                    <a:pt x="1025" y="2181"/>
                  </a:lnTo>
                  <a:lnTo>
                    <a:pt x="917" y="2127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727" name="Freeform 1431"/>
            <p:cNvSpPr>
              <a:spLocks/>
            </p:cNvSpPr>
            <p:nvPr/>
          </p:nvSpPr>
          <p:spPr bwMode="auto">
            <a:xfrm>
              <a:off x="3544" y="3074"/>
              <a:ext cx="51" cy="122"/>
            </a:xfrm>
            <a:custGeom>
              <a:avLst/>
              <a:gdLst/>
              <a:ahLst/>
              <a:cxnLst>
                <a:cxn ang="0">
                  <a:pos x="918" y="2126"/>
                </a:cxn>
                <a:cxn ang="0">
                  <a:pos x="0" y="130"/>
                </a:cxn>
                <a:cxn ang="0">
                  <a:pos x="33" y="0"/>
                </a:cxn>
                <a:cxn ang="0">
                  <a:pos x="70" y="13"/>
                </a:cxn>
                <a:cxn ang="0">
                  <a:pos x="107" y="28"/>
                </a:cxn>
                <a:cxn ang="0">
                  <a:pos x="143" y="43"/>
                </a:cxn>
                <a:cxn ang="0">
                  <a:pos x="180" y="60"/>
                </a:cxn>
                <a:cxn ang="0">
                  <a:pos x="217" y="78"/>
                </a:cxn>
                <a:cxn ang="0">
                  <a:pos x="252" y="96"/>
                </a:cxn>
                <a:cxn ang="0">
                  <a:pos x="288" y="116"/>
                </a:cxn>
                <a:cxn ang="0">
                  <a:pos x="324" y="136"/>
                </a:cxn>
                <a:cxn ang="0">
                  <a:pos x="359" y="158"/>
                </a:cxn>
                <a:cxn ang="0">
                  <a:pos x="393" y="180"/>
                </a:cxn>
                <a:cxn ang="0">
                  <a:pos x="428" y="203"/>
                </a:cxn>
                <a:cxn ang="0">
                  <a:pos x="462" y="227"/>
                </a:cxn>
                <a:cxn ang="0">
                  <a:pos x="495" y="252"/>
                </a:cxn>
                <a:cxn ang="0">
                  <a:pos x="528" y="278"/>
                </a:cxn>
                <a:cxn ang="0">
                  <a:pos x="561" y="304"/>
                </a:cxn>
                <a:cxn ang="0">
                  <a:pos x="592" y="332"/>
                </a:cxn>
                <a:cxn ang="0">
                  <a:pos x="624" y="360"/>
                </a:cxn>
                <a:cxn ang="0">
                  <a:pos x="654" y="389"/>
                </a:cxn>
                <a:cxn ang="0">
                  <a:pos x="684" y="418"/>
                </a:cxn>
                <a:cxn ang="0">
                  <a:pos x="714" y="449"/>
                </a:cxn>
                <a:cxn ang="0">
                  <a:pos x="742" y="480"/>
                </a:cxn>
                <a:cxn ang="0">
                  <a:pos x="770" y="512"/>
                </a:cxn>
                <a:cxn ang="0">
                  <a:pos x="796" y="545"/>
                </a:cxn>
                <a:cxn ang="0">
                  <a:pos x="823" y="577"/>
                </a:cxn>
                <a:cxn ang="0">
                  <a:pos x="847" y="611"/>
                </a:cxn>
                <a:cxn ang="0">
                  <a:pos x="872" y="646"/>
                </a:cxn>
                <a:cxn ang="0">
                  <a:pos x="895" y="681"/>
                </a:cxn>
                <a:cxn ang="0">
                  <a:pos x="918" y="717"/>
                </a:cxn>
                <a:cxn ang="0">
                  <a:pos x="939" y="754"/>
                </a:cxn>
                <a:cxn ang="0">
                  <a:pos x="959" y="790"/>
                </a:cxn>
                <a:cxn ang="0">
                  <a:pos x="979" y="827"/>
                </a:cxn>
                <a:cxn ang="0">
                  <a:pos x="997" y="865"/>
                </a:cxn>
                <a:cxn ang="0">
                  <a:pos x="1027" y="937"/>
                </a:cxn>
                <a:cxn ang="0">
                  <a:pos x="1053" y="1014"/>
                </a:cxn>
                <a:cxn ang="0">
                  <a:pos x="1076" y="1095"/>
                </a:cxn>
                <a:cxn ang="0">
                  <a:pos x="1095" y="1179"/>
                </a:cxn>
                <a:cxn ang="0">
                  <a:pos x="1110" y="1266"/>
                </a:cxn>
                <a:cxn ang="0">
                  <a:pos x="1122" y="1355"/>
                </a:cxn>
                <a:cxn ang="0">
                  <a:pos x="1130" y="1445"/>
                </a:cxn>
                <a:cxn ang="0">
                  <a:pos x="1134" y="1536"/>
                </a:cxn>
                <a:cxn ang="0">
                  <a:pos x="1134" y="1625"/>
                </a:cxn>
                <a:cxn ang="0">
                  <a:pos x="1131" y="1715"/>
                </a:cxn>
                <a:cxn ang="0">
                  <a:pos x="1123" y="1801"/>
                </a:cxn>
                <a:cxn ang="0">
                  <a:pos x="1111" y="1886"/>
                </a:cxn>
                <a:cxn ang="0">
                  <a:pos x="1096" y="1966"/>
                </a:cxn>
                <a:cxn ang="0">
                  <a:pos x="1077" y="2043"/>
                </a:cxn>
                <a:cxn ang="0">
                  <a:pos x="1053" y="2115"/>
                </a:cxn>
                <a:cxn ang="0">
                  <a:pos x="1026" y="2180"/>
                </a:cxn>
                <a:cxn ang="0">
                  <a:pos x="918" y="2126"/>
                </a:cxn>
              </a:cxnLst>
              <a:rect l="0" t="0" r="r" b="b"/>
              <a:pathLst>
                <a:path w="1134" h="2180">
                  <a:moveTo>
                    <a:pt x="918" y="2126"/>
                  </a:moveTo>
                  <a:lnTo>
                    <a:pt x="0" y="130"/>
                  </a:lnTo>
                  <a:lnTo>
                    <a:pt x="33" y="0"/>
                  </a:lnTo>
                  <a:lnTo>
                    <a:pt x="70" y="13"/>
                  </a:lnTo>
                  <a:lnTo>
                    <a:pt x="107" y="28"/>
                  </a:lnTo>
                  <a:lnTo>
                    <a:pt x="143" y="43"/>
                  </a:lnTo>
                  <a:lnTo>
                    <a:pt x="180" y="60"/>
                  </a:lnTo>
                  <a:lnTo>
                    <a:pt x="217" y="78"/>
                  </a:lnTo>
                  <a:lnTo>
                    <a:pt x="252" y="96"/>
                  </a:lnTo>
                  <a:lnTo>
                    <a:pt x="288" y="116"/>
                  </a:lnTo>
                  <a:lnTo>
                    <a:pt x="324" y="136"/>
                  </a:lnTo>
                  <a:lnTo>
                    <a:pt x="359" y="158"/>
                  </a:lnTo>
                  <a:lnTo>
                    <a:pt x="393" y="180"/>
                  </a:lnTo>
                  <a:lnTo>
                    <a:pt x="428" y="203"/>
                  </a:lnTo>
                  <a:lnTo>
                    <a:pt x="462" y="227"/>
                  </a:lnTo>
                  <a:lnTo>
                    <a:pt x="495" y="252"/>
                  </a:lnTo>
                  <a:lnTo>
                    <a:pt x="528" y="278"/>
                  </a:lnTo>
                  <a:lnTo>
                    <a:pt x="561" y="304"/>
                  </a:lnTo>
                  <a:lnTo>
                    <a:pt x="592" y="332"/>
                  </a:lnTo>
                  <a:lnTo>
                    <a:pt x="624" y="360"/>
                  </a:lnTo>
                  <a:lnTo>
                    <a:pt x="654" y="389"/>
                  </a:lnTo>
                  <a:lnTo>
                    <a:pt x="684" y="418"/>
                  </a:lnTo>
                  <a:lnTo>
                    <a:pt x="714" y="449"/>
                  </a:lnTo>
                  <a:lnTo>
                    <a:pt x="742" y="480"/>
                  </a:lnTo>
                  <a:lnTo>
                    <a:pt x="770" y="512"/>
                  </a:lnTo>
                  <a:lnTo>
                    <a:pt x="796" y="545"/>
                  </a:lnTo>
                  <a:lnTo>
                    <a:pt x="823" y="577"/>
                  </a:lnTo>
                  <a:lnTo>
                    <a:pt x="847" y="611"/>
                  </a:lnTo>
                  <a:lnTo>
                    <a:pt x="872" y="646"/>
                  </a:lnTo>
                  <a:lnTo>
                    <a:pt x="895" y="681"/>
                  </a:lnTo>
                  <a:lnTo>
                    <a:pt x="918" y="717"/>
                  </a:lnTo>
                  <a:lnTo>
                    <a:pt x="939" y="754"/>
                  </a:lnTo>
                  <a:lnTo>
                    <a:pt x="959" y="790"/>
                  </a:lnTo>
                  <a:lnTo>
                    <a:pt x="979" y="827"/>
                  </a:lnTo>
                  <a:lnTo>
                    <a:pt x="997" y="865"/>
                  </a:lnTo>
                  <a:lnTo>
                    <a:pt x="1027" y="937"/>
                  </a:lnTo>
                  <a:lnTo>
                    <a:pt x="1053" y="1014"/>
                  </a:lnTo>
                  <a:lnTo>
                    <a:pt x="1076" y="1095"/>
                  </a:lnTo>
                  <a:lnTo>
                    <a:pt x="1095" y="1179"/>
                  </a:lnTo>
                  <a:lnTo>
                    <a:pt x="1110" y="1266"/>
                  </a:lnTo>
                  <a:lnTo>
                    <a:pt x="1122" y="1355"/>
                  </a:lnTo>
                  <a:lnTo>
                    <a:pt x="1130" y="1445"/>
                  </a:lnTo>
                  <a:lnTo>
                    <a:pt x="1134" y="1536"/>
                  </a:lnTo>
                  <a:lnTo>
                    <a:pt x="1134" y="1625"/>
                  </a:lnTo>
                  <a:lnTo>
                    <a:pt x="1131" y="1715"/>
                  </a:lnTo>
                  <a:lnTo>
                    <a:pt x="1123" y="1801"/>
                  </a:lnTo>
                  <a:lnTo>
                    <a:pt x="1111" y="1886"/>
                  </a:lnTo>
                  <a:lnTo>
                    <a:pt x="1096" y="1966"/>
                  </a:lnTo>
                  <a:lnTo>
                    <a:pt x="1077" y="2043"/>
                  </a:lnTo>
                  <a:lnTo>
                    <a:pt x="1053" y="2115"/>
                  </a:lnTo>
                  <a:lnTo>
                    <a:pt x="1026" y="2180"/>
                  </a:lnTo>
                  <a:lnTo>
                    <a:pt x="918" y="212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728" name="Freeform 1432"/>
            <p:cNvSpPr>
              <a:spLocks/>
            </p:cNvSpPr>
            <p:nvPr/>
          </p:nvSpPr>
          <p:spPr bwMode="auto">
            <a:xfrm>
              <a:off x="3426" y="3144"/>
              <a:ext cx="164" cy="228"/>
            </a:xfrm>
            <a:custGeom>
              <a:avLst/>
              <a:gdLst/>
              <a:ahLst/>
              <a:cxnLst>
                <a:cxn ang="0">
                  <a:pos x="1404" y="4112"/>
                </a:cxn>
                <a:cxn ang="0">
                  <a:pos x="3622" y="3023"/>
                </a:cxn>
                <a:cxn ang="0">
                  <a:pos x="2218" y="0"/>
                </a:cxn>
                <a:cxn ang="0">
                  <a:pos x="0" y="989"/>
                </a:cxn>
                <a:cxn ang="0">
                  <a:pos x="1404" y="4112"/>
                </a:cxn>
              </a:cxnLst>
              <a:rect l="0" t="0" r="r" b="b"/>
              <a:pathLst>
                <a:path w="3622" h="4112">
                  <a:moveTo>
                    <a:pt x="1404" y="4112"/>
                  </a:moveTo>
                  <a:lnTo>
                    <a:pt x="3622" y="3023"/>
                  </a:lnTo>
                  <a:lnTo>
                    <a:pt x="2218" y="0"/>
                  </a:lnTo>
                  <a:lnTo>
                    <a:pt x="0" y="989"/>
                  </a:lnTo>
                  <a:lnTo>
                    <a:pt x="1404" y="4112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729" name="Freeform 1433"/>
            <p:cNvSpPr>
              <a:spLocks/>
            </p:cNvSpPr>
            <p:nvPr/>
          </p:nvSpPr>
          <p:spPr bwMode="auto">
            <a:xfrm>
              <a:off x="3426" y="3141"/>
              <a:ext cx="164" cy="228"/>
            </a:xfrm>
            <a:custGeom>
              <a:avLst/>
              <a:gdLst/>
              <a:ahLst/>
              <a:cxnLst>
                <a:cxn ang="0">
                  <a:pos x="1404" y="4113"/>
                </a:cxn>
                <a:cxn ang="0">
                  <a:pos x="3622" y="3024"/>
                </a:cxn>
                <a:cxn ang="0">
                  <a:pos x="2218" y="0"/>
                </a:cxn>
                <a:cxn ang="0">
                  <a:pos x="0" y="989"/>
                </a:cxn>
                <a:cxn ang="0">
                  <a:pos x="1404" y="4113"/>
                </a:cxn>
              </a:cxnLst>
              <a:rect l="0" t="0" r="r" b="b"/>
              <a:pathLst>
                <a:path w="3622" h="4113">
                  <a:moveTo>
                    <a:pt x="1404" y="4113"/>
                  </a:moveTo>
                  <a:lnTo>
                    <a:pt x="3622" y="3024"/>
                  </a:lnTo>
                  <a:lnTo>
                    <a:pt x="2218" y="0"/>
                  </a:lnTo>
                  <a:lnTo>
                    <a:pt x="0" y="989"/>
                  </a:lnTo>
                  <a:lnTo>
                    <a:pt x="1404" y="4113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730" name="Freeform 1434"/>
            <p:cNvSpPr>
              <a:spLocks/>
            </p:cNvSpPr>
            <p:nvPr/>
          </p:nvSpPr>
          <p:spPr bwMode="auto">
            <a:xfrm>
              <a:off x="3432" y="3146"/>
              <a:ext cx="157" cy="218"/>
            </a:xfrm>
            <a:custGeom>
              <a:avLst/>
              <a:gdLst/>
              <a:ahLst/>
              <a:cxnLst>
                <a:cxn ang="0">
                  <a:pos x="1335" y="3913"/>
                </a:cxn>
                <a:cxn ang="0">
                  <a:pos x="3446" y="2878"/>
                </a:cxn>
                <a:cxn ang="0">
                  <a:pos x="2111" y="0"/>
                </a:cxn>
                <a:cxn ang="0">
                  <a:pos x="0" y="942"/>
                </a:cxn>
                <a:cxn ang="0">
                  <a:pos x="1335" y="3913"/>
                </a:cxn>
              </a:cxnLst>
              <a:rect l="0" t="0" r="r" b="b"/>
              <a:pathLst>
                <a:path w="3446" h="3913">
                  <a:moveTo>
                    <a:pt x="1335" y="3913"/>
                  </a:moveTo>
                  <a:lnTo>
                    <a:pt x="3446" y="2878"/>
                  </a:lnTo>
                  <a:lnTo>
                    <a:pt x="2111" y="0"/>
                  </a:lnTo>
                  <a:lnTo>
                    <a:pt x="0" y="942"/>
                  </a:lnTo>
                  <a:lnTo>
                    <a:pt x="1335" y="3913"/>
                  </a:lnTo>
                  <a:close/>
                </a:path>
              </a:pathLst>
            </a:custGeom>
            <a:solidFill>
              <a:srgbClr val="1A78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731" name="Freeform 1435"/>
            <p:cNvSpPr>
              <a:spLocks/>
            </p:cNvSpPr>
            <p:nvPr/>
          </p:nvSpPr>
          <p:spPr bwMode="auto">
            <a:xfrm>
              <a:off x="3439" y="3109"/>
              <a:ext cx="19" cy="19"/>
            </a:xfrm>
            <a:custGeom>
              <a:avLst/>
              <a:gdLst/>
              <a:ahLst/>
              <a:cxnLst>
                <a:cxn ang="0">
                  <a:pos x="431" y="186"/>
                </a:cxn>
                <a:cxn ang="0">
                  <a:pos x="79" y="343"/>
                </a:cxn>
                <a:cxn ang="0">
                  <a:pos x="0" y="157"/>
                </a:cxn>
                <a:cxn ang="0">
                  <a:pos x="352" y="0"/>
                </a:cxn>
                <a:cxn ang="0">
                  <a:pos x="431" y="186"/>
                </a:cxn>
              </a:cxnLst>
              <a:rect l="0" t="0" r="r" b="b"/>
              <a:pathLst>
                <a:path w="431" h="343">
                  <a:moveTo>
                    <a:pt x="431" y="186"/>
                  </a:moveTo>
                  <a:lnTo>
                    <a:pt x="79" y="343"/>
                  </a:lnTo>
                  <a:lnTo>
                    <a:pt x="0" y="157"/>
                  </a:lnTo>
                  <a:lnTo>
                    <a:pt x="352" y="0"/>
                  </a:lnTo>
                  <a:lnTo>
                    <a:pt x="431" y="1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732" name="Freeform 1436"/>
            <p:cNvSpPr>
              <a:spLocks/>
            </p:cNvSpPr>
            <p:nvPr/>
          </p:nvSpPr>
          <p:spPr bwMode="auto">
            <a:xfrm>
              <a:off x="3442" y="3112"/>
              <a:ext cx="16" cy="15"/>
            </a:xfrm>
            <a:custGeom>
              <a:avLst/>
              <a:gdLst/>
              <a:ahLst/>
              <a:cxnLst>
                <a:cxn ang="0">
                  <a:pos x="347" y="126"/>
                </a:cxn>
                <a:cxn ang="0">
                  <a:pos x="53" y="257"/>
                </a:cxn>
                <a:cxn ang="0">
                  <a:pos x="0" y="132"/>
                </a:cxn>
                <a:cxn ang="0">
                  <a:pos x="294" y="0"/>
                </a:cxn>
                <a:cxn ang="0">
                  <a:pos x="347" y="126"/>
                </a:cxn>
              </a:cxnLst>
              <a:rect l="0" t="0" r="r" b="b"/>
              <a:pathLst>
                <a:path w="347" h="257">
                  <a:moveTo>
                    <a:pt x="347" y="126"/>
                  </a:moveTo>
                  <a:lnTo>
                    <a:pt x="53" y="257"/>
                  </a:lnTo>
                  <a:lnTo>
                    <a:pt x="0" y="132"/>
                  </a:lnTo>
                  <a:lnTo>
                    <a:pt x="294" y="0"/>
                  </a:lnTo>
                  <a:lnTo>
                    <a:pt x="347" y="12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733" name="Freeform 1437"/>
            <p:cNvSpPr>
              <a:spLocks/>
            </p:cNvSpPr>
            <p:nvPr/>
          </p:nvSpPr>
          <p:spPr bwMode="auto">
            <a:xfrm>
              <a:off x="3447" y="3110"/>
              <a:ext cx="10" cy="13"/>
            </a:xfrm>
            <a:custGeom>
              <a:avLst/>
              <a:gdLst/>
              <a:ahLst/>
              <a:cxnLst>
                <a:cxn ang="0">
                  <a:pos x="5" y="73"/>
                </a:cxn>
                <a:cxn ang="0">
                  <a:pos x="167" y="0"/>
                </a:cxn>
                <a:cxn ang="0">
                  <a:pos x="171" y="0"/>
                </a:cxn>
                <a:cxn ang="0">
                  <a:pos x="175" y="2"/>
                </a:cxn>
                <a:cxn ang="0">
                  <a:pos x="180" y="6"/>
                </a:cxn>
                <a:cxn ang="0">
                  <a:pos x="183" y="13"/>
                </a:cxn>
                <a:cxn ang="0">
                  <a:pos x="236" y="141"/>
                </a:cxn>
                <a:cxn ang="0">
                  <a:pos x="238" y="147"/>
                </a:cxn>
                <a:cxn ang="0">
                  <a:pos x="238" y="154"/>
                </a:cxn>
                <a:cxn ang="0">
                  <a:pos x="237" y="159"/>
                </a:cxn>
                <a:cxn ang="0">
                  <a:pos x="234" y="162"/>
                </a:cxn>
                <a:cxn ang="0">
                  <a:pos x="73" y="234"/>
                </a:cxn>
                <a:cxn ang="0">
                  <a:pos x="69" y="234"/>
                </a:cxn>
                <a:cxn ang="0">
                  <a:pos x="64" y="232"/>
                </a:cxn>
                <a:cxn ang="0">
                  <a:pos x="60" y="228"/>
                </a:cxn>
                <a:cxn ang="0">
                  <a:pos x="56" y="221"/>
                </a:cxn>
                <a:cxn ang="0">
                  <a:pos x="2" y="94"/>
                </a:cxn>
                <a:cxn ang="0">
                  <a:pos x="0" y="86"/>
                </a:cxn>
                <a:cxn ang="0">
                  <a:pos x="0" y="80"/>
                </a:cxn>
                <a:cxn ang="0">
                  <a:pos x="1" y="76"/>
                </a:cxn>
                <a:cxn ang="0">
                  <a:pos x="5" y="73"/>
                </a:cxn>
              </a:cxnLst>
              <a:rect l="0" t="0" r="r" b="b"/>
              <a:pathLst>
                <a:path w="238" h="234">
                  <a:moveTo>
                    <a:pt x="5" y="73"/>
                  </a:moveTo>
                  <a:lnTo>
                    <a:pt x="167" y="0"/>
                  </a:lnTo>
                  <a:lnTo>
                    <a:pt x="171" y="0"/>
                  </a:lnTo>
                  <a:lnTo>
                    <a:pt x="175" y="2"/>
                  </a:lnTo>
                  <a:lnTo>
                    <a:pt x="180" y="6"/>
                  </a:lnTo>
                  <a:lnTo>
                    <a:pt x="183" y="13"/>
                  </a:lnTo>
                  <a:lnTo>
                    <a:pt x="236" y="141"/>
                  </a:lnTo>
                  <a:lnTo>
                    <a:pt x="238" y="147"/>
                  </a:lnTo>
                  <a:lnTo>
                    <a:pt x="238" y="154"/>
                  </a:lnTo>
                  <a:lnTo>
                    <a:pt x="237" y="159"/>
                  </a:lnTo>
                  <a:lnTo>
                    <a:pt x="234" y="162"/>
                  </a:lnTo>
                  <a:lnTo>
                    <a:pt x="73" y="234"/>
                  </a:lnTo>
                  <a:lnTo>
                    <a:pt x="69" y="234"/>
                  </a:lnTo>
                  <a:lnTo>
                    <a:pt x="64" y="232"/>
                  </a:lnTo>
                  <a:lnTo>
                    <a:pt x="60" y="228"/>
                  </a:lnTo>
                  <a:lnTo>
                    <a:pt x="56" y="221"/>
                  </a:lnTo>
                  <a:lnTo>
                    <a:pt x="2" y="94"/>
                  </a:lnTo>
                  <a:lnTo>
                    <a:pt x="0" y="86"/>
                  </a:lnTo>
                  <a:lnTo>
                    <a:pt x="0" y="80"/>
                  </a:lnTo>
                  <a:lnTo>
                    <a:pt x="1" y="76"/>
                  </a:lnTo>
                  <a:lnTo>
                    <a:pt x="5" y="73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734" name="Freeform 1438"/>
            <p:cNvSpPr>
              <a:spLocks/>
            </p:cNvSpPr>
            <p:nvPr/>
          </p:nvSpPr>
          <p:spPr bwMode="auto">
            <a:xfrm>
              <a:off x="3447" y="3111"/>
              <a:ext cx="10" cy="11"/>
            </a:xfrm>
            <a:custGeom>
              <a:avLst/>
              <a:gdLst/>
              <a:ahLst/>
              <a:cxnLst>
                <a:cxn ang="0">
                  <a:pos x="4" y="62"/>
                </a:cxn>
                <a:cxn ang="0">
                  <a:pos x="142" y="0"/>
                </a:cxn>
                <a:cxn ang="0">
                  <a:pos x="146" y="0"/>
                </a:cxn>
                <a:cxn ang="0">
                  <a:pos x="150" y="2"/>
                </a:cxn>
                <a:cxn ang="0">
                  <a:pos x="153" y="5"/>
                </a:cxn>
                <a:cxn ang="0">
                  <a:pos x="156" y="10"/>
                </a:cxn>
                <a:cxn ang="0">
                  <a:pos x="202" y="120"/>
                </a:cxn>
                <a:cxn ang="0">
                  <a:pos x="204" y="125"/>
                </a:cxn>
                <a:cxn ang="0">
                  <a:pos x="204" y="130"/>
                </a:cxn>
                <a:cxn ang="0">
                  <a:pos x="202" y="135"/>
                </a:cxn>
                <a:cxn ang="0">
                  <a:pos x="200" y="138"/>
                </a:cxn>
                <a:cxn ang="0">
                  <a:pos x="62" y="199"/>
                </a:cxn>
                <a:cxn ang="0">
                  <a:pos x="58" y="199"/>
                </a:cxn>
                <a:cxn ang="0">
                  <a:pos x="54" y="198"/>
                </a:cxn>
                <a:cxn ang="0">
                  <a:pos x="51" y="194"/>
                </a:cxn>
                <a:cxn ang="0">
                  <a:pos x="48" y="188"/>
                </a:cxn>
                <a:cxn ang="0">
                  <a:pos x="2" y="80"/>
                </a:cxn>
                <a:cxn ang="0">
                  <a:pos x="0" y="74"/>
                </a:cxn>
                <a:cxn ang="0">
                  <a:pos x="0" y="68"/>
                </a:cxn>
                <a:cxn ang="0">
                  <a:pos x="2" y="64"/>
                </a:cxn>
                <a:cxn ang="0">
                  <a:pos x="4" y="62"/>
                </a:cxn>
              </a:cxnLst>
              <a:rect l="0" t="0" r="r" b="b"/>
              <a:pathLst>
                <a:path w="204" h="199">
                  <a:moveTo>
                    <a:pt x="4" y="62"/>
                  </a:moveTo>
                  <a:lnTo>
                    <a:pt x="142" y="0"/>
                  </a:lnTo>
                  <a:lnTo>
                    <a:pt x="146" y="0"/>
                  </a:lnTo>
                  <a:lnTo>
                    <a:pt x="150" y="2"/>
                  </a:lnTo>
                  <a:lnTo>
                    <a:pt x="153" y="5"/>
                  </a:lnTo>
                  <a:lnTo>
                    <a:pt x="156" y="10"/>
                  </a:lnTo>
                  <a:lnTo>
                    <a:pt x="202" y="120"/>
                  </a:lnTo>
                  <a:lnTo>
                    <a:pt x="204" y="125"/>
                  </a:lnTo>
                  <a:lnTo>
                    <a:pt x="204" y="130"/>
                  </a:lnTo>
                  <a:lnTo>
                    <a:pt x="202" y="135"/>
                  </a:lnTo>
                  <a:lnTo>
                    <a:pt x="200" y="138"/>
                  </a:lnTo>
                  <a:lnTo>
                    <a:pt x="62" y="199"/>
                  </a:lnTo>
                  <a:lnTo>
                    <a:pt x="58" y="199"/>
                  </a:lnTo>
                  <a:lnTo>
                    <a:pt x="54" y="198"/>
                  </a:lnTo>
                  <a:lnTo>
                    <a:pt x="51" y="194"/>
                  </a:lnTo>
                  <a:lnTo>
                    <a:pt x="48" y="188"/>
                  </a:lnTo>
                  <a:lnTo>
                    <a:pt x="2" y="80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2" y="64"/>
                  </a:lnTo>
                  <a:lnTo>
                    <a:pt x="4" y="62"/>
                  </a:lnTo>
                  <a:close/>
                </a:path>
              </a:pathLst>
            </a:custGeom>
            <a:solidFill>
              <a:srgbClr val="91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735" name="Freeform 1439"/>
            <p:cNvSpPr>
              <a:spLocks/>
            </p:cNvSpPr>
            <p:nvPr/>
          </p:nvSpPr>
          <p:spPr bwMode="auto">
            <a:xfrm>
              <a:off x="3450" y="3113"/>
              <a:ext cx="6" cy="8"/>
            </a:xfrm>
            <a:custGeom>
              <a:avLst/>
              <a:gdLst/>
              <a:ahLst/>
              <a:cxnLst>
                <a:cxn ang="0">
                  <a:pos x="88" y="6"/>
                </a:cxn>
                <a:cxn ang="0">
                  <a:pos x="116" y="77"/>
                </a:cxn>
                <a:cxn ang="0">
                  <a:pos x="118" y="85"/>
                </a:cxn>
                <a:cxn ang="0">
                  <a:pos x="118" y="95"/>
                </a:cxn>
                <a:cxn ang="0">
                  <a:pos x="116" y="103"/>
                </a:cxn>
                <a:cxn ang="0">
                  <a:pos x="112" y="108"/>
                </a:cxn>
                <a:cxn ang="0">
                  <a:pos x="14" y="152"/>
                </a:cxn>
                <a:cxn ang="0">
                  <a:pos x="6" y="154"/>
                </a:cxn>
                <a:cxn ang="0">
                  <a:pos x="2" y="150"/>
                </a:cxn>
                <a:cxn ang="0">
                  <a:pos x="0" y="140"/>
                </a:cxn>
                <a:cxn ang="0">
                  <a:pos x="1" y="127"/>
                </a:cxn>
                <a:cxn ang="0">
                  <a:pos x="4" y="112"/>
                </a:cxn>
                <a:cxn ang="0">
                  <a:pos x="9" y="95"/>
                </a:cxn>
                <a:cxn ang="0">
                  <a:pos x="14" y="77"/>
                </a:cxn>
                <a:cxn ang="0">
                  <a:pos x="21" y="61"/>
                </a:cxn>
                <a:cxn ang="0">
                  <a:pos x="29" y="46"/>
                </a:cxn>
                <a:cxn ang="0">
                  <a:pos x="38" y="33"/>
                </a:cxn>
                <a:cxn ang="0">
                  <a:pos x="48" y="21"/>
                </a:cxn>
                <a:cxn ang="0">
                  <a:pos x="58" y="12"/>
                </a:cxn>
                <a:cxn ang="0">
                  <a:pos x="67" y="4"/>
                </a:cxn>
                <a:cxn ang="0">
                  <a:pos x="76" y="0"/>
                </a:cxn>
                <a:cxn ang="0">
                  <a:pos x="83" y="1"/>
                </a:cxn>
                <a:cxn ang="0">
                  <a:pos x="88" y="6"/>
                </a:cxn>
              </a:cxnLst>
              <a:rect l="0" t="0" r="r" b="b"/>
              <a:pathLst>
                <a:path w="118" h="154">
                  <a:moveTo>
                    <a:pt x="88" y="6"/>
                  </a:moveTo>
                  <a:lnTo>
                    <a:pt x="116" y="77"/>
                  </a:lnTo>
                  <a:lnTo>
                    <a:pt x="118" y="85"/>
                  </a:lnTo>
                  <a:lnTo>
                    <a:pt x="118" y="95"/>
                  </a:lnTo>
                  <a:lnTo>
                    <a:pt x="116" y="103"/>
                  </a:lnTo>
                  <a:lnTo>
                    <a:pt x="112" y="108"/>
                  </a:lnTo>
                  <a:lnTo>
                    <a:pt x="14" y="152"/>
                  </a:lnTo>
                  <a:lnTo>
                    <a:pt x="6" y="154"/>
                  </a:lnTo>
                  <a:lnTo>
                    <a:pt x="2" y="150"/>
                  </a:lnTo>
                  <a:lnTo>
                    <a:pt x="0" y="140"/>
                  </a:lnTo>
                  <a:lnTo>
                    <a:pt x="1" y="127"/>
                  </a:lnTo>
                  <a:lnTo>
                    <a:pt x="4" y="112"/>
                  </a:lnTo>
                  <a:lnTo>
                    <a:pt x="9" y="95"/>
                  </a:lnTo>
                  <a:lnTo>
                    <a:pt x="14" y="77"/>
                  </a:lnTo>
                  <a:lnTo>
                    <a:pt x="21" y="61"/>
                  </a:lnTo>
                  <a:lnTo>
                    <a:pt x="29" y="46"/>
                  </a:lnTo>
                  <a:lnTo>
                    <a:pt x="38" y="33"/>
                  </a:lnTo>
                  <a:lnTo>
                    <a:pt x="48" y="21"/>
                  </a:lnTo>
                  <a:lnTo>
                    <a:pt x="58" y="12"/>
                  </a:lnTo>
                  <a:lnTo>
                    <a:pt x="67" y="4"/>
                  </a:lnTo>
                  <a:lnTo>
                    <a:pt x="76" y="0"/>
                  </a:lnTo>
                  <a:lnTo>
                    <a:pt x="83" y="1"/>
                  </a:lnTo>
                  <a:lnTo>
                    <a:pt x="88" y="6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736" name="Freeform 1440"/>
            <p:cNvSpPr>
              <a:spLocks/>
            </p:cNvSpPr>
            <p:nvPr/>
          </p:nvSpPr>
          <p:spPr bwMode="auto">
            <a:xfrm>
              <a:off x="3463" y="3099"/>
              <a:ext cx="13" cy="16"/>
            </a:xfrm>
            <a:custGeom>
              <a:avLst/>
              <a:gdLst/>
              <a:ahLst/>
              <a:cxnLst>
                <a:cxn ang="0">
                  <a:pos x="287" y="186"/>
                </a:cxn>
                <a:cxn ang="0">
                  <a:pos x="78" y="280"/>
                </a:cxn>
                <a:cxn ang="0">
                  <a:pos x="0" y="93"/>
                </a:cxn>
                <a:cxn ang="0">
                  <a:pos x="210" y="0"/>
                </a:cxn>
                <a:cxn ang="0">
                  <a:pos x="287" y="186"/>
                </a:cxn>
              </a:cxnLst>
              <a:rect l="0" t="0" r="r" b="b"/>
              <a:pathLst>
                <a:path w="287" h="280">
                  <a:moveTo>
                    <a:pt x="287" y="186"/>
                  </a:moveTo>
                  <a:lnTo>
                    <a:pt x="78" y="280"/>
                  </a:lnTo>
                  <a:lnTo>
                    <a:pt x="0" y="93"/>
                  </a:lnTo>
                  <a:lnTo>
                    <a:pt x="210" y="0"/>
                  </a:lnTo>
                  <a:lnTo>
                    <a:pt x="287" y="1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737" name="Freeform 1441"/>
            <p:cNvSpPr>
              <a:spLocks/>
            </p:cNvSpPr>
            <p:nvPr/>
          </p:nvSpPr>
          <p:spPr bwMode="auto">
            <a:xfrm>
              <a:off x="3465" y="3102"/>
              <a:ext cx="11" cy="12"/>
            </a:xfrm>
            <a:custGeom>
              <a:avLst/>
              <a:gdLst/>
              <a:ahLst/>
              <a:cxnLst>
                <a:cxn ang="0">
                  <a:pos x="227" y="125"/>
                </a:cxn>
                <a:cxn ang="0">
                  <a:pos x="53" y="203"/>
                </a:cxn>
                <a:cxn ang="0">
                  <a:pos x="0" y="78"/>
                </a:cxn>
                <a:cxn ang="0">
                  <a:pos x="175" y="0"/>
                </a:cxn>
                <a:cxn ang="0">
                  <a:pos x="227" y="125"/>
                </a:cxn>
              </a:cxnLst>
              <a:rect l="0" t="0" r="r" b="b"/>
              <a:pathLst>
                <a:path w="227" h="203">
                  <a:moveTo>
                    <a:pt x="227" y="125"/>
                  </a:moveTo>
                  <a:lnTo>
                    <a:pt x="53" y="203"/>
                  </a:lnTo>
                  <a:lnTo>
                    <a:pt x="0" y="78"/>
                  </a:lnTo>
                  <a:lnTo>
                    <a:pt x="175" y="0"/>
                  </a:lnTo>
                  <a:lnTo>
                    <a:pt x="227" y="125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738" name="Freeform 1442"/>
            <p:cNvSpPr>
              <a:spLocks/>
            </p:cNvSpPr>
            <p:nvPr/>
          </p:nvSpPr>
          <p:spPr bwMode="auto">
            <a:xfrm>
              <a:off x="3465" y="3100"/>
              <a:ext cx="10" cy="13"/>
            </a:xfrm>
            <a:custGeom>
              <a:avLst/>
              <a:gdLst/>
              <a:ahLst/>
              <a:cxnLst>
                <a:cxn ang="0">
                  <a:pos x="4" y="72"/>
                </a:cxn>
                <a:cxn ang="0">
                  <a:pos x="167" y="0"/>
                </a:cxn>
                <a:cxn ang="0">
                  <a:pos x="171" y="0"/>
                </a:cxn>
                <a:cxn ang="0">
                  <a:pos x="175" y="2"/>
                </a:cxn>
                <a:cxn ang="0">
                  <a:pos x="180" y="6"/>
                </a:cxn>
                <a:cxn ang="0">
                  <a:pos x="183" y="12"/>
                </a:cxn>
                <a:cxn ang="0">
                  <a:pos x="236" y="141"/>
                </a:cxn>
                <a:cxn ang="0">
                  <a:pos x="238" y="147"/>
                </a:cxn>
                <a:cxn ang="0">
                  <a:pos x="238" y="154"/>
                </a:cxn>
                <a:cxn ang="0">
                  <a:pos x="237" y="159"/>
                </a:cxn>
                <a:cxn ang="0">
                  <a:pos x="234" y="162"/>
                </a:cxn>
                <a:cxn ang="0">
                  <a:pos x="73" y="234"/>
                </a:cxn>
                <a:cxn ang="0">
                  <a:pos x="69" y="234"/>
                </a:cxn>
                <a:cxn ang="0">
                  <a:pos x="63" y="232"/>
                </a:cxn>
                <a:cxn ang="0">
                  <a:pos x="59" y="227"/>
                </a:cxn>
                <a:cxn ang="0">
                  <a:pos x="55" y="221"/>
                </a:cxn>
                <a:cxn ang="0">
                  <a:pos x="2" y="94"/>
                </a:cxn>
                <a:cxn ang="0">
                  <a:pos x="0" y="86"/>
                </a:cxn>
                <a:cxn ang="0">
                  <a:pos x="0" y="80"/>
                </a:cxn>
                <a:cxn ang="0">
                  <a:pos x="1" y="76"/>
                </a:cxn>
                <a:cxn ang="0">
                  <a:pos x="4" y="72"/>
                </a:cxn>
              </a:cxnLst>
              <a:rect l="0" t="0" r="r" b="b"/>
              <a:pathLst>
                <a:path w="238" h="234">
                  <a:moveTo>
                    <a:pt x="4" y="72"/>
                  </a:moveTo>
                  <a:lnTo>
                    <a:pt x="167" y="0"/>
                  </a:lnTo>
                  <a:lnTo>
                    <a:pt x="171" y="0"/>
                  </a:lnTo>
                  <a:lnTo>
                    <a:pt x="175" y="2"/>
                  </a:lnTo>
                  <a:lnTo>
                    <a:pt x="180" y="6"/>
                  </a:lnTo>
                  <a:lnTo>
                    <a:pt x="183" y="12"/>
                  </a:lnTo>
                  <a:lnTo>
                    <a:pt x="236" y="141"/>
                  </a:lnTo>
                  <a:lnTo>
                    <a:pt x="238" y="147"/>
                  </a:lnTo>
                  <a:lnTo>
                    <a:pt x="238" y="154"/>
                  </a:lnTo>
                  <a:lnTo>
                    <a:pt x="237" y="159"/>
                  </a:lnTo>
                  <a:lnTo>
                    <a:pt x="234" y="162"/>
                  </a:lnTo>
                  <a:lnTo>
                    <a:pt x="73" y="234"/>
                  </a:lnTo>
                  <a:lnTo>
                    <a:pt x="69" y="234"/>
                  </a:lnTo>
                  <a:lnTo>
                    <a:pt x="63" y="232"/>
                  </a:lnTo>
                  <a:lnTo>
                    <a:pt x="59" y="227"/>
                  </a:lnTo>
                  <a:lnTo>
                    <a:pt x="55" y="221"/>
                  </a:lnTo>
                  <a:lnTo>
                    <a:pt x="2" y="94"/>
                  </a:lnTo>
                  <a:lnTo>
                    <a:pt x="0" y="86"/>
                  </a:lnTo>
                  <a:lnTo>
                    <a:pt x="0" y="80"/>
                  </a:lnTo>
                  <a:lnTo>
                    <a:pt x="1" y="76"/>
                  </a:lnTo>
                  <a:lnTo>
                    <a:pt x="4" y="72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739" name="Freeform 1443"/>
            <p:cNvSpPr>
              <a:spLocks/>
            </p:cNvSpPr>
            <p:nvPr/>
          </p:nvSpPr>
          <p:spPr bwMode="auto">
            <a:xfrm>
              <a:off x="3465" y="3101"/>
              <a:ext cx="10" cy="11"/>
            </a:xfrm>
            <a:custGeom>
              <a:avLst/>
              <a:gdLst/>
              <a:ahLst/>
              <a:cxnLst>
                <a:cxn ang="0">
                  <a:pos x="4" y="62"/>
                </a:cxn>
                <a:cxn ang="0">
                  <a:pos x="141" y="0"/>
                </a:cxn>
                <a:cxn ang="0">
                  <a:pos x="145" y="0"/>
                </a:cxn>
                <a:cxn ang="0">
                  <a:pos x="150" y="2"/>
                </a:cxn>
                <a:cxn ang="0">
                  <a:pos x="153" y="5"/>
                </a:cxn>
                <a:cxn ang="0">
                  <a:pos x="156" y="10"/>
                </a:cxn>
                <a:cxn ang="0">
                  <a:pos x="202" y="120"/>
                </a:cxn>
                <a:cxn ang="0">
                  <a:pos x="204" y="125"/>
                </a:cxn>
                <a:cxn ang="0">
                  <a:pos x="204" y="130"/>
                </a:cxn>
                <a:cxn ang="0">
                  <a:pos x="202" y="135"/>
                </a:cxn>
                <a:cxn ang="0">
                  <a:pos x="200" y="138"/>
                </a:cxn>
                <a:cxn ang="0">
                  <a:pos x="62" y="199"/>
                </a:cxn>
                <a:cxn ang="0">
                  <a:pos x="58" y="199"/>
                </a:cxn>
                <a:cxn ang="0">
                  <a:pos x="54" y="198"/>
                </a:cxn>
                <a:cxn ang="0">
                  <a:pos x="51" y="194"/>
                </a:cxn>
                <a:cxn ang="0">
                  <a:pos x="48" y="188"/>
                </a:cxn>
                <a:cxn ang="0">
                  <a:pos x="2" y="80"/>
                </a:cxn>
                <a:cxn ang="0">
                  <a:pos x="0" y="73"/>
                </a:cxn>
                <a:cxn ang="0">
                  <a:pos x="0" y="68"/>
                </a:cxn>
                <a:cxn ang="0">
                  <a:pos x="2" y="64"/>
                </a:cxn>
                <a:cxn ang="0">
                  <a:pos x="4" y="62"/>
                </a:cxn>
              </a:cxnLst>
              <a:rect l="0" t="0" r="r" b="b"/>
              <a:pathLst>
                <a:path w="204" h="199">
                  <a:moveTo>
                    <a:pt x="4" y="62"/>
                  </a:moveTo>
                  <a:lnTo>
                    <a:pt x="141" y="0"/>
                  </a:lnTo>
                  <a:lnTo>
                    <a:pt x="145" y="0"/>
                  </a:lnTo>
                  <a:lnTo>
                    <a:pt x="150" y="2"/>
                  </a:lnTo>
                  <a:lnTo>
                    <a:pt x="153" y="5"/>
                  </a:lnTo>
                  <a:lnTo>
                    <a:pt x="156" y="10"/>
                  </a:lnTo>
                  <a:lnTo>
                    <a:pt x="202" y="120"/>
                  </a:lnTo>
                  <a:lnTo>
                    <a:pt x="204" y="125"/>
                  </a:lnTo>
                  <a:lnTo>
                    <a:pt x="204" y="130"/>
                  </a:lnTo>
                  <a:lnTo>
                    <a:pt x="202" y="135"/>
                  </a:lnTo>
                  <a:lnTo>
                    <a:pt x="200" y="138"/>
                  </a:lnTo>
                  <a:lnTo>
                    <a:pt x="62" y="199"/>
                  </a:lnTo>
                  <a:lnTo>
                    <a:pt x="58" y="199"/>
                  </a:lnTo>
                  <a:lnTo>
                    <a:pt x="54" y="198"/>
                  </a:lnTo>
                  <a:lnTo>
                    <a:pt x="51" y="194"/>
                  </a:lnTo>
                  <a:lnTo>
                    <a:pt x="48" y="188"/>
                  </a:lnTo>
                  <a:lnTo>
                    <a:pt x="2" y="80"/>
                  </a:lnTo>
                  <a:lnTo>
                    <a:pt x="0" y="73"/>
                  </a:lnTo>
                  <a:lnTo>
                    <a:pt x="0" y="68"/>
                  </a:lnTo>
                  <a:lnTo>
                    <a:pt x="2" y="64"/>
                  </a:lnTo>
                  <a:lnTo>
                    <a:pt x="4" y="62"/>
                  </a:lnTo>
                  <a:close/>
                </a:path>
              </a:pathLst>
            </a:custGeom>
            <a:solidFill>
              <a:srgbClr val="91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740" name="Freeform 1444"/>
            <p:cNvSpPr>
              <a:spLocks/>
            </p:cNvSpPr>
            <p:nvPr/>
          </p:nvSpPr>
          <p:spPr bwMode="auto">
            <a:xfrm>
              <a:off x="3468" y="3103"/>
              <a:ext cx="6" cy="8"/>
            </a:xfrm>
            <a:custGeom>
              <a:avLst/>
              <a:gdLst/>
              <a:ahLst/>
              <a:cxnLst>
                <a:cxn ang="0">
                  <a:pos x="88" y="6"/>
                </a:cxn>
                <a:cxn ang="0">
                  <a:pos x="116" y="78"/>
                </a:cxn>
                <a:cxn ang="0">
                  <a:pos x="118" y="86"/>
                </a:cxn>
                <a:cxn ang="0">
                  <a:pos x="119" y="95"/>
                </a:cxn>
                <a:cxn ang="0">
                  <a:pos x="117" y="103"/>
                </a:cxn>
                <a:cxn ang="0">
                  <a:pos x="112" y="109"/>
                </a:cxn>
                <a:cxn ang="0">
                  <a:pos x="14" y="152"/>
                </a:cxn>
                <a:cxn ang="0">
                  <a:pos x="6" y="154"/>
                </a:cxn>
                <a:cxn ang="0">
                  <a:pos x="2" y="150"/>
                </a:cxn>
                <a:cxn ang="0">
                  <a:pos x="0" y="140"/>
                </a:cxn>
                <a:cxn ang="0">
                  <a:pos x="1" y="128"/>
                </a:cxn>
                <a:cxn ang="0">
                  <a:pos x="4" y="112"/>
                </a:cxn>
                <a:cxn ang="0">
                  <a:pos x="9" y="95"/>
                </a:cxn>
                <a:cxn ang="0">
                  <a:pos x="14" y="78"/>
                </a:cxn>
                <a:cxn ang="0">
                  <a:pos x="21" y="61"/>
                </a:cxn>
                <a:cxn ang="0">
                  <a:pos x="29" y="46"/>
                </a:cxn>
                <a:cxn ang="0">
                  <a:pos x="38" y="33"/>
                </a:cxn>
                <a:cxn ang="0">
                  <a:pos x="48" y="21"/>
                </a:cxn>
                <a:cxn ang="0">
                  <a:pos x="58" y="12"/>
                </a:cxn>
                <a:cxn ang="0">
                  <a:pos x="67" y="4"/>
                </a:cxn>
                <a:cxn ang="0">
                  <a:pos x="76" y="0"/>
                </a:cxn>
                <a:cxn ang="0">
                  <a:pos x="82" y="1"/>
                </a:cxn>
                <a:cxn ang="0">
                  <a:pos x="88" y="6"/>
                </a:cxn>
              </a:cxnLst>
              <a:rect l="0" t="0" r="r" b="b"/>
              <a:pathLst>
                <a:path w="119" h="154">
                  <a:moveTo>
                    <a:pt x="88" y="6"/>
                  </a:moveTo>
                  <a:lnTo>
                    <a:pt x="116" y="78"/>
                  </a:lnTo>
                  <a:lnTo>
                    <a:pt x="118" y="86"/>
                  </a:lnTo>
                  <a:lnTo>
                    <a:pt x="119" y="95"/>
                  </a:lnTo>
                  <a:lnTo>
                    <a:pt x="117" y="103"/>
                  </a:lnTo>
                  <a:lnTo>
                    <a:pt x="112" y="109"/>
                  </a:lnTo>
                  <a:lnTo>
                    <a:pt x="14" y="152"/>
                  </a:lnTo>
                  <a:lnTo>
                    <a:pt x="6" y="154"/>
                  </a:lnTo>
                  <a:lnTo>
                    <a:pt x="2" y="150"/>
                  </a:lnTo>
                  <a:lnTo>
                    <a:pt x="0" y="140"/>
                  </a:lnTo>
                  <a:lnTo>
                    <a:pt x="1" y="128"/>
                  </a:lnTo>
                  <a:lnTo>
                    <a:pt x="4" y="112"/>
                  </a:lnTo>
                  <a:lnTo>
                    <a:pt x="9" y="95"/>
                  </a:lnTo>
                  <a:lnTo>
                    <a:pt x="14" y="78"/>
                  </a:lnTo>
                  <a:lnTo>
                    <a:pt x="21" y="61"/>
                  </a:lnTo>
                  <a:lnTo>
                    <a:pt x="29" y="46"/>
                  </a:lnTo>
                  <a:lnTo>
                    <a:pt x="38" y="33"/>
                  </a:lnTo>
                  <a:lnTo>
                    <a:pt x="48" y="21"/>
                  </a:lnTo>
                  <a:lnTo>
                    <a:pt x="58" y="12"/>
                  </a:lnTo>
                  <a:lnTo>
                    <a:pt x="67" y="4"/>
                  </a:lnTo>
                  <a:lnTo>
                    <a:pt x="76" y="0"/>
                  </a:lnTo>
                  <a:lnTo>
                    <a:pt x="82" y="1"/>
                  </a:lnTo>
                  <a:lnTo>
                    <a:pt x="88" y="6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741" name="Freeform 1445"/>
            <p:cNvSpPr>
              <a:spLocks/>
            </p:cNvSpPr>
            <p:nvPr/>
          </p:nvSpPr>
          <p:spPr bwMode="auto">
            <a:xfrm>
              <a:off x="3488" y="3092"/>
              <a:ext cx="4" cy="6"/>
            </a:xfrm>
            <a:custGeom>
              <a:avLst/>
              <a:gdLst/>
              <a:ahLst/>
              <a:cxnLst>
                <a:cxn ang="0">
                  <a:pos x="50" y="104"/>
                </a:cxn>
                <a:cxn ang="0">
                  <a:pos x="40" y="103"/>
                </a:cxn>
                <a:cxn ang="0">
                  <a:pos x="31" y="99"/>
                </a:cxn>
                <a:cxn ang="0">
                  <a:pos x="23" y="95"/>
                </a:cxn>
                <a:cxn ang="0">
                  <a:pos x="15" y="89"/>
                </a:cxn>
                <a:cxn ang="0">
                  <a:pos x="8" y="80"/>
                </a:cxn>
                <a:cxn ang="0">
                  <a:pos x="4" y="72"/>
                </a:cxn>
                <a:cxn ang="0">
                  <a:pos x="1" y="62"/>
                </a:cxn>
                <a:cxn ang="0">
                  <a:pos x="0" y="52"/>
                </a:cxn>
                <a:cxn ang="0">
                  <a:pos x="1" y="41"/>
                </a:cxn>
                <a:cxn ang="0">
                  <a:pos x="4" y="32"/>
                </a:cxn>
                <a:cxn ang="0">
                  <a:pos x="8" y="23"/>
                </a:cxn>
                <a:cxn ang="0">
                  <a:pos x="15" y="15"/>
                </a:cxn>
                <a:cxn ang="0">
                  <a:pos x="23" y="9"/>
                </a:cxn>
                <a:cxn ang="0">
                  <a:pos x="31" y="5"/>
                </a:cxn>
                <a:cxn ang="0">
                  <a:pos x="40" y="1"/>
                </a:cxn>
                <a:cxn ang="0">
                  <a:pos x="50" y="0"/>
                </a:cxn>
                <a:cxn ang="0">
                  <a:pos x="60" y="1"/>
                </a:cxn>
                <a:cxn ang="0">
                  <a:pos x="70" y="5"/>
                </a:cxn>
                <a:cxn ang="0">
                  <a:pos x="78" y="9"/>
                </a:cxn>
                <a:cxn ang="0">
                  <a:pos x="86" y="15"/>
                </a:cxn>
                <a:cxn ang="0">
                  <a:pos x="92" y="23"/>
                </a:cxn>
                <a:cxn ang="0">
                  <a:pos x="96" y="32"/>
                </a:cxn>
                <a:cxn ang="0">
                  <a:pos x="99" y="41"/>
                </a:cxn>
                <a:cxn ang="0">
                  <a:pos x="100" y="52"/>
                </a:cxn>
                <a:cxn ang="0">
                  <a:pos x="99" y="62"/>
                </a:cxn>
                <a:cxn ang="0">
                  <a:pos x="96" y="72"/>
                </a:cxn>
                <a:cxn ang="0">
                  <a:pos x="92" y="80"/>
                </a:cxn>
                <a:cxn ang="0">
                  <a:pos x="86" y="89"/>
                </a:cxn>
                <a:cxn ang="0">
                  <a:pos x="78" y="95"/>
                </a:cxn>
                <a:cxn ang="0">
                  <a:pos x="70" y="99"/>
                </a:cxn>
                <a:cxn ang="0">
                  <a:pos x="60" y="103"/>
                </a:cxn>
                <a:cxn ang="0">
                  <a:pos x="50" y="104"/>
                </a:cxn>
              </a:cxnLst>
              <a:rect l="0" t="0" r="r" b="b"/>
              <a:pathLst>
                <a:path w="100" h="104">
                  <a:moveTo>
                    <a:pt x="50" y="104"/>
                  </a:moveTo>
                  <a:lnTo>
                    <a:pt x="40" y="103"/>
                  </a:lnTo>
                  <a:lnTo>
                    <a:pt x="31" y="99"/>
                  </a:lnTo>
                  <a:lnTo>
                    <a:pt x="23" y="95"/>
                  </a:lnTo>
                  <a:lnTo>
                    <a:pt x="15" y="89"/>
                  </a:lnTo>
                  <a:lnTo>
                    <a:pt x="8" y="80"/>
                  </a:lnTo>
                  <a:lnTo>
                    <a:pt x="4" y="72"/>
                  </a:lnTo>
                  <a:lnTo>
                    <a:pt x="1" y="62"/>
                  </a:lnTo>
                  <a:lnTo>
                    <a:pt x="0" y="52"/>
                  </a:lnTo>
                  <a:lnTo>
                    <a:pt x="1" y="41"/>
                  </a:lnTo>
                  <a:lnTo>
                    <a:pt x="4" y="32"/>
                  </a:lnTo>
                  <a:lnTo>
                    <a:pt x="8" y="23"/>
                  </a:lnTo>
                  <a:lnTo>
                    <a:pt x="15" y="15"/>
                  </a:lnTo>
                  <a:lnTo>
                    <a:pt x="23" y="9"/>
                  </a:lnTo>
                  <a:lnTo>
                    <a:pt x="31" y="5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70" y="5"/>
                  </a:lnTo>
                  <a:lnTo>
                    <a:pt x="78" y="9"/>
                  </a:lnTo>
                  <a:lnTo>
                    <a:pt x="86" y="15"/>
                  </a:lnTo>
                  <a:lnTo>
                    <a:pt x="92" y="23"/>
                  </a:lnTo>
                  <a:lnTo>
                    <a:pt x="96" y="32"/>
                  </a:lnTo>
                  <a:lnTo>
                    <a:pt x="99" y="41"/>
                  </a:lnTo>
                  <a:lnTo>
                    <a:pt x="100" y="52"/>
                  </a:lnTo>
                  <a:lnTo>
                    <a:pt x="99" y="62"/>
                  </a:lnTo>
                  <a:lnTo>
                    <a:pt x="96" y="72"/>
                  </a:lnTo>
                  <a:lnTo>
                    <a:pt x="92" y="80"/>
                  </a:lnTo>
                  <a:lnTo>
                    <a:pt x="86" y="89"/>
                  </a:lnTo>
                  <a:lnTo>
                    <a:pt x="78" y="95"/>
                  </a:lnTo>
                  <a:lnTo>
                    <a:pt x="70" y="99"/>
                  </a:lnTo>
                  <a:lnTo>
                    <a:pt x="60" y="103"/>
                  </a:lnTo>
                  <a:lnTo>
                    <a:pt x="50" y="104"/>
                  </a:lnTo>
                  <a:close/>
                </a:path>
              </a:pathLst>
            </a:custGeom>
            <a:solidFill>
              <a:srgbClr val="61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742" name="Freeform 1446"/>
            <p:cNvSpPr>
              <a:spLocks/>
            </p:cNvSpPr>
            <p:nvPr/>
          </p:nvSpPr>
          <p:spPr bwMode="auto">
            <a:xfrm>
              <a:off x="3419" y="3131"/>
              <a:ext cx="5" cy="5"/>
            </a:xfrm>
            <a:custGeom>
              <a:avLst/>
              <a:gdLst/>
              <a:ahLst/>
              <a:cxnLst>
                <a:cxn ang="0">
                  <a:pos x="50" y="103"/>
                </a:cxn>
                <a:cxn ang="0">
                  <a:pos x="39" y="102"/>
                </a:cxn>
                <a:cxn ang="0">
                  <a:pos x="30" y="99"/>
                </a:cxn>
                <a:cxn ang="0">
                  <a:pos x="22" y="95"/>
                </a:cxn>
                <a:cxn ang="0">
                  <a:pos x="14" y="88"/>
                </a:cxn>
                <a:cxn ang="0">
                  <a:pos x="8" y="80"/>
                </a:cxn>
                <a:cxn ang="0">
                  <a:pos x="4" y="71"/>
                </a:cxn>
                <a:cxn ang="0">
                  <a:pos x="1" y="62"/>
                </a:cxn>
                <a:cxn ang="0">
                  <a:pos x="0" y="51"/>
                </a:cxn>
                <a:cxn ang="0">
                  <a:pos x="1" y="41"/>
                </a:cxn>
                <a:cxn ang="0">
                  <a:pos x="4" y="31"/>
                </a:cxn>
                <a:cxn ang="0">
                  <a:pos x="8" y="23"/>
                </a:cxn>
                <a:cxn ang="0">
                  <a:pos x="14" y="15"/>
                </a:cxn>
                <a:cxn ang="0">
                  <a:pos x="22" y="8"/>
                </a:cxn>
                <a:cxn ang="0">
                  <a:pos x="30" y="4"/>
                </a:cxn>
                <a:cxn ang="0">
                  <a:pos x="39" y="1"/>
                </a:cxn>
                <a:cxn ang="0">
                  <a:pos x="50" y="0"/>
                </a:cxn>
                <a:cxn ang="0">
                  <a:pos x="60" y="1"/>
                </a:cxn>
                <a:cxn ang="0">
                  <a:pos x="69" y="4"/>
                </a:cxn>
                <a:cxn ang="0">
                  <a:pos x="77" y="8"/>
                </a:cxn>
                <a:cxn ang="0">
                  <a:pos x="85" y="15"/>
                </a:cxn>
                <a:cxn ang="0">
                  <a:pos x="91" y="23"/>
                </a:cxn>
                <a:cxn ang="0">
                  <a:pos x="96" y="31"/>
                </a:cxn>
                <a:cxn ang="0">
                  <a:pos x="99" y="41"/>
                </a:cxn>
                <a:cxn ang="0">
                  <a:pos x="100" y="51"/>
                </a:cxn>
                <a:cxn ang="0">
                  <a:pos x="99" y="62"/>
                </a:cxn>
                <a:cxn ang="0">
                  <a:pos x="96" y="71"/>
                </a:cxn>
                <a:cxn ang="0">
                  <a:pos x="91" y="80"/>
                </a:cxn>
                <a:cxn ang="0">
                  <a:pos x="85" y="88"/>
                </a:cxn>
                <a:cxn ang="0">
                  <a:pos x="77" y="95"/>
                </a:cxn>
                <a:cxn ang="0">
                  <a:pos x="69" y="99"/>
                </a:cxn>
                <a:cxn ang="0">
                  <a:pos x="60" y="102"/>
                </a:cxn>
                <a:cxn ang="0">
                  <a:pos x="50" y="103"/>
                </a:cxn>
              </a:cxnLst>
              <a:rect l="0" t="0" r="r" b="b"/>
              <a:pathLst>
                <a:path w="100" h="103">
                  <a:moveTo>
                    <a:pt x="50" y="103"/>
                  </a:moveTo>
                  <a:lnTo>
                    <a:pt x="39" y="102"/>
                  </a:lnTo>
                  <a:lnTo>
                    <a:pt x="30" y="99"/>
                  </a:lnTo>
                  <a:lnTo>
                    <a:pt x="22" y="95"/>
                  </a:lnTo>
                  <a:lnTo>
                    <a:pt x="14" y="88"/>
                  </a:lnTo>
                  <a:lnTo>
                    <a:pt x="8" y="80"/>
                  </a:lnTo>
                  <a:lnTo>
                    <a:pt x="4" y="71"/>
                  </a:lnTo>
                  <a:lnTo>
                    <a:pt x="1" y="62"/>
                  </a:lnTo>
                  <a:lnTo>
                    <a:pt x="0" y="51"/>
                  </a:lnTo>
                  <a:lnTo>
                    <a:pt x="1" y="41"/>
                  </a:lnTo>
                  <a:lnTo>
                    <a:pt x="4" y="31"/>
                  </a:lnTo>
                  <a:lnTo>
                    <a:pt x="8" y="23"/>
                  </a:lnTo>
                  <a:lnTo>
                    <a:pt x="14" y="15"/>
                  </a:lnTo>
                  <a:lnTo>
                    <a:pt x="22" y="8"/>
                  </a:lnTo>
                  <a:lnTo>
                    <a:pt x="30" y="4"/>
                  </a:lnTo>
                  <a:lnTo>
                    <a:pt x="39" y="1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9" y="4"/>
                  </a:lnTo>
                  <a:lnTo>
                    <a:pt x="77" y="8"/>
                  </a:lnTo>
                  <a:lnTo>
                    <a:pt x="85" y="15"/>
                  </a:lnTo>
                  <a:lnTo>
                    <a:pt x="91" y="23"/>
                  </a:lnTo>
                  <a:lnTo>
                    <a:pt x="96" y="31"/>
                  </a:lnTo>
                  <a:lnTo>
                    <a:pt x="99" y="41"/>
                  </a:lnTo>
                  <a:lnTo>
                    <a:pt x="100" y="51"/>
                  </a:lnTo>
                  <a:lnTo>
                    <a:pt x="99" y="62"/>
                  </a:lnTo>
                  <a:lnTo>
                    <a:pt x="96" y="71"/>
                  </a:lnTo>
                  <a:lnTo>
                    <a:pt x="91" y="80"/>
                  </a:lnTo>
                  <a:lnTo>
                    <a:pt x="85" y="88"/>
                  </a:lnTo>
                  <a:lnTo>
                    <a:pt x="77" y="95"/>
                  </a:lnTo>
                  <a:lnTo>
                    <a:pt x="69" y="99"/>
                  </a:lnTo>
                  <a:lnTo>
                    <a:pt x="60" y="102"/>
                  </a:lnTo>
                  <a:lnTo>
                    <a:pt x="50" y="103"/>
                  </a:lnTo>
                  <a:close/>
                </a:path>
              </a:pathLst>
            </a:custGeom>
            <a:solidFill>
              <a:srgbClr val="61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743" name="Freeform 1447"/>
            <p:cNvSpPr>
              <a:spLocks/>
            </p:cNvSpPr>
            <p:nvPr/>
          </p:nvSpPr>
          <p:spPr bwMode="auto">
            <a:xfrm>
              <a:off x="3490" y="3094"/>
              <a:ext cx="2" cy="3"/>
            </a:xfrm>
            <a:custGeom>
              <a:avLst/>
              <a:gdLst/>
              <a:ahLst/>
              <a:cxnLst>
                <a:cxn ang="0">
                  <a:pos x="28" y="57"/>
                </a:cxn>
                <a:cxn ang="0">
                  <a:pos x="16" y="55"/>
                </a:cxn>
                <a:cxn ang="0">
                  <a:pos x="8" y="49"/>
                </a:cxn>
                <a:cxn ang="0">
                  <a:pos x="2" y="40"/>
                </a:cxn>
                <a:cxn ang="0">
                  <a:pos x="0" y="28"/>
                </a:cxn>
                <a:cxn ang="0">
                  <a:pos x="2" y="17"/>
                </a:cxn>
                <a:cxn ang="0">
                  <a:pos x="8" y="8"/>
                </a:cxn>
                <a:cxn ang="0">
                  <a:pos x="16" y="2"/>
                </a:cxn>
                <a:cxn ang="0">
                  <a:pos x="28" y="0"/>
                </a:cxn>
                <a:cxn ang="0">
                  <a:pos x="39" y="2"/>
                </a:cxn>
                <a:cxn ang="0">
                  <a:pos x="47" y="8"/>
                </a:cxn>
                <a:cxn ang="0">
                  <a:pos x="53" y="17"/>
                </a:cxn>
                <a:cxn ang="0">
                  <a:pos x="55" y="28"/>
                </a:cxn>
                <a:cxn ang="0">
                  <a:pos x="53" y="40"/>
                </a:cxn>
                <a:cxn ang="0">
                  <a:pos x="47" y="49"/>
                </a:cxn>
                <a:cxn ang="0">
                  <a:pos x="39" y="55"/>
                </a:cxn>
                <a:cxn ang="0">
                  <a:pos x="28" y="57"/>
                </a:cxn>
              </a:cxnLst>
              <a:rect l="0" t="0" r="r" b="b"/>
              <a:pathLst>
                <a:path w="55" h="57">
                  <a:moveTo>
                    <a:pt x="28" y="57"/>
                  </a:moveTo>
                  <a:lnTo>
                    <a:pt x="16" y="55"/>
                  </a:lnTo>
                  <a:lnTo>
                    <a:pt x="8" y="49"/>
                  </a:lnTo>
                  <a:lnTo>
                    <a:pt x="2" y="40"/>
                  </a:lnTo>
                  <a:lnTo>
                    <a:pt x="0" y="28"/>
                  </a:lnTo>
                  <a:lnTo>
                    <a:pt x="2" y="17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39" y="2"/>
                  </a:lnTo>
                  <a:lnTo>
                    <a:pt x="47" y="8"/>
                  </a:lnTo>
                  <a:lnTo>
                    <a:pt x="53" y="17"/>
                  </a:lnTo>
                  <a:lnTo>
                    <a:pt x="55" y="28"/>
                  </a:lnTo>
                  <a:lnTo>
                    <a:pt x="53" y="40"/>
                  </a:lnTo>
                  <a:lnTo>
                    <a:pt x="47" y="49"/>
                  </a:lnTo>
                  <a:lnTo>
                    <a:pt x="39" y="55"/>
                  </a:lnTo>
                  <a:lnTo>
                    <a:pt x="28" y="57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744" name="Freeform 1448"/>
            <p:cNvSpPr>
              <a:spLocks/>
            </p:cNvSpPr>
            <p:nvPr/>
          </p:nvSpPr>
          <p:spPr bwMode="auto">
            <a:xfrm>
              <a:off x="3421" y="3133"/>
              <a:ext cx="2" cy="3"/>
            </a:xfrm>
            <a:custGeom>
              <a:avLst/>
              <a:gdLst/>
              <a:ahLst/>
              <a:cxnLst>
                <a:cxn ang="0">
                  <a:pos x="28" y="56"/>
                </a:cxn>
                <a:cxn ang="0">
                  <a:pos x="17" y="54"/>
                </a:cxn>
                <a:cxn ang="0">
                  <a:pos x="9" y="48"/>
                </a:cxn>
                <a:cxn ang="0">
                  <a:pos x="2" y="40"/>
                </a:cxn>
                <a:cxn ang="0">
                  <a:pos x="0" y="28"/>
                </a:cxn>
                <a:cxn ang="0">
                  <a:pos x="2" y="16"/>
                </a:cxn>
                <a:cxn ang="0">
                  <a:pos x="9" y="8"/>
                </a:cxn>
                <a:cxn ang="0">
                  <a:pos x="17" y="2"/>
                </a:cxn>
                <a:cxn ang="0">
                  <a:pos x="28" y="0"/>
                </a:cxn>
                <a:cxn ang="0">
                  <a:pos x="39" y="2"/>
                </a:cxn>
                <a:cxn ang="0">
                  <a:pos x="47" y="8"/>
                </a:cxn>
                <a:cxn ang="0">
                  <a:pos x="53" y="16"/>
                </a:cxn>
                <a:cxn ang="0">
                  <a:pos x="55" y="28"/>
                </a:cxn>
                <a:cxn ang="0">
                  <a:pos x="53" y="40"/>
                </a:cxn>
                <a:cxn ang="0">
                  <a:pos x="47" y="48"/>
                </a:cxn>
                <a:cxn ang="0">
                  <a:pos x="39" y="54"/>
                </a:cxn>
                <a:cxn ang="0">
                  <a:pos x="28" y="56"/>
                </a:cxn>
              </a:cxnLst>
              <a:rect l="0" t="0" r="r" b="b"/>
              <a:pathLst>
                <a:path w="55" h="56">
                  <a:moveTo>
                    <a:pt x="28" y="56"/>
                  </a:moveTo>
                  <a:lnTo>
                    <a:pt x="17" y="54"/>
                  </a:lnTo>
                  <a:lnTo>
                    <a:pt x="9" y="48"/>
                  </a:lnTo>
                  <a:lnTo>
                    <a:pt x="2" y="40"/>
                  </a:lnTo>
                  <a:lnTo>
                    <a:pt x="0" y="28"/>
                  </a:lnTo>
                  <a:lnTo>
                    <a:pt x="2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8" y="0"/>
                  </a:lnTo>
                  <a:lnTo>
                    <a:pt x="39" y="2"/>
                  </a:lnTo>
                  <a:lnTo>
                    <a:pt x="47" y="8"/>
                  </a:lnTo>
                  <a:lnTo>
                    <a:pt x="53" y="16"/>
                  </a:lnTo>
                  <a:lnTo>
                    <a:pt x="55" y="28"/>
                  </a:lnTo>
                  <a:lnTo>
                    <a:pt x="53" y="40"/>
                  </a:lnTo>
                  <a:lnTo>
                    <a:pt x="47" y="48"/>
                  </a:lnTo>
                  <a:lnTo>
                    <a:pt x="39" y="54"/>
                  </a:lnTo>
                  <a:lnTo>
                    <a:pt x="28" y="56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745" name="Freeform 1449"/>
            <p:cNvSpPr>
              <a:spLocks/>
            </p:cNvSpPr>
            <p:nvPr/>
          </p:nvSpPr>
          <p:spPr bwMode="auto">
            <a:xfrm>
              <a:off x="3433" y="3076"/>
              <a:ext cx="29" cy="29"/>
            </a:xfrm>
            <a:custGeom>
              <a:avLst/>
              <a:gdLst/>
              <a:ahLst/>
              <a:cxnLst>
                <a:cxn ang="0">
                  <a:pos x="498" y="0"/>
                </a:cxn>
                <a:cxn ang="0">
                  <a:pos x="0" y="222"/>
                </a:cxn>
                <a:cxn ang="0">
                  <a:pos x="125" y="522"/>
                </a:cxn>
                <a:cxn ang="0">
                  <a:pos x="624" y="301"/>
                </a:cxn>
                <a:cxn ang="0">
                  <a:pos x="498" y="0"/>
                </a:cxn>
              </a:cxnLst>
              <a:rect l="0" t="0" r="r" b="b"/>
              <a:pathLst>
                <a:path w="624" h="522">
                  <a:moveTo>
                    <a:pt x="498" y="0"/>
                  </a:moveTo>
                  <a:lnTo>
                    <a:pt x="0" y="222"/>
                  </a:lnTo>
                  <a:lnTo>
                    <a:pt x="125" y="522"/>
                  </a:lnTo>
                  <a:lnTo>
                    <a:pt x="624" y="301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746" name="Freeform 1450"/>
            <p:cNvSpPr>
              <a:spLocks/>
            </p:cNvSpPr>
            <p:nvPr/>
          </p:nvSpPr>
          <p:spPr bwMode="auto">
            <a:xfrm>
              <a:off x="3434" y="3077"/>
              <a:ext cx="27" cy="27"/>
            </a:xfrm>
            <a:custGeom>
              <a:avLst/>
              <a:gdLst/>
              <a:ahLst/>
              <a:cxnLst>
                <a:cxn ang="0">
                  <a:pos x="474" y="0"/>
                </a:cxn>
                <a:cxn ang="0">
                  <a:pos x="0" y="211"/>
                </a:cxn>
                <a:cxn ang="0">
                  <a:pos x="114" y="484"/>
                </a:cxn>
                <a:cxn ang="0">
                  <a:pos x="589" y="273"/>
                </a:cxn>
                <a:cxn ang="0">
                  <a:pos x="474" y="0"/>
                </a:cxn>
              </a:cxnLst>
              <a:rect l="0" t="0" r="r" b="b"/>
              <a:pathLst>
                <a:path w="589" h="484">
                  <a:moveTo>
                    <a:pt x="474" y="0"/>
                  </a:moveTo>
                  <a:lnTo>
                    <a:pt x="0" y="211"/>
                  </a:lnTo>
                  <a:lnTo>
                    <a:pt x="114" y="484"/>
                  </a:lnTo>
                  <a:lnTo>
                    <a:pt x="589" y="27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747" name="Freeform 1451"/>
            <p:cNvSpPr>
              <a:spLocks/>
            </p:cNvSpPr>
            <p:nvPr/>
          </p:nvSpPr>
          <p:spPr bwMode="auto">
            <a:xfrm>
              <a:off x="3434" y="3078"/>
              <a:ext cx="27" cy="26"/>
            </a:xfrm>
            <a:custGeom>
              <a:avLst/>
              <a:gdLst/>
              <a:ahLst/>
              <a:cxnLst>
                <a:cxn ang="0">
                  <a:pos x="473" y="0"/>
                </a:cxn>
                <a:cxn ang="0">
                  <a:pos x="0" y="211"/>
                </a:cxn>
                <a:cxn ang="0">
                  <a:pos x="108" y="471"/>
                </a:cxn>
                <a:cxn ang="0">
                  <a:pos x="583" y="260"/>
                </a:cxn>
                <a:cxn ang="0">
                  <a:pos x="473" y="0"/>
                </a:cxn>
              </a:cxnLst>
              <a:rect l="0" t="0" r="r" b="b"/>
              <a:pathLst>
                <a:path w="583" h="471">
                  <a:moveTo>
                    <a:pt x="473" y="0"/>
                  </a:moveTo>
                  <a:lnTo>
                    <a:pt x="0" y="211"/>
                  </a:lnTo>
                  <a:lnTo>
                    <a:pt x="108" y="471"/>
                  </a:lnTo>
                  <a:lnTo>
                    <a:pt x="583" y="260"/>
                  </a:lnTo>
                  <a:lnTo>
                    <a:pt x="473" y="0"/>
                  </a:lnTo>
                  <a:close/>
                </a:path>
              </a:pathLst>
            </a:custGeom>
            <a:solidFill>
              <a:srgbClr val="878F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748" name="Freeform 1452"/>
            <p:cNvSpPr>
              <a:spLocks/>
            </p:cNvSpPr>
            <p:nvPr/>
          </p:nvSpPr>
          <p:spPr bwMode="auto">
            <a:xfrm>
              <a:off x="3447" y="3082"/>
              <a:ext cx="10" cy="13"/>
            </a:xfrm>
            <a:custGeom>
              <a:avLst/>
              <a:gdLst/>
              <a:ahLst/>
              <a:cxnLst>
                <a:cxn ang="0">
                  <a:pos x="159" y="223"/>
                </a:cxn>
                <a:cxn ang="0">
                  <a:pos x="137" y="231"/>
                </a:cxn>
                <a:cxn ang="0">
                  <a:pos x="115" y="234"/>
                </a:cxn>
                <a:cxn ang="0">
                  <a:pos x="93" y="232"/>
                </a:cxn>
                <a:cxn ang="0">
                  <a:pos x="73" y="225"/>
                </a:cxn>
                <a:cxn ang="0">
                  <a:pos x="54" y="215"/>
                </a:cxn>
                <a:cxn ang="0">
                  <a:pos x="36" y="201"/>
                </a:cxn>
                <a:cxn ang="0">
                  <a:pos x="22" y="184"/>
                </a:cxn>
                <a:cxn ang="0">
                  <a:pos x="11" y="163"/>
                </a:cxn>
                <a:cxn ang="0">
                  <a:pos x="4" y="141"/>
                </a:cxn>
                <a:cxn ang="0">
                  <a:pos x="0" y="118"/>
                </a:cxn>
                <a:cxn ang="0">
                  <a:pos x="3" y="96"/>
                </a:cxn>
                <a:cxn ang="0">
                  <a:pos x="9" y="74"/>
                </a:cxn>
                <a:cxn ang="0">
                  <a:pos x="19" y="55"/>
                </a:cxn>
                <a:cxn ang="0">
                  <a:pos x="32" y="37"/>
                </a:cxn>
                <a:cxn ang="0">
                  <a:pos x="48" y="22"/>
                </a:cxn>
                <a:cxn ang="0">
                  <a:pos x="69" y="10"/>
                </a:cxn>
                <a:cxn ang="0">
                  <a:pos x="90" y="3"/>
                </a:cxn>
                <a:cxn ang="0">
                  <a:pos x="113" y="0"/>
                </a:cxn>
                <a:cxn ang="0">
                  <a:pos x="134" y="2"/>
                </a:cxn>
                <a:cxn ang="0">
                  <a:pos x="156" y="8"/>
                </a:cxn>
                <a:cxn ang="0">
                  <a:pos x="174" y="19"/>
                </a:cxn>
                <a:cxn ang="0">
                  <a:pos x="191" y="32"/>
                </a:cxn>
                <a:cxn ang="0">
                  <a:pos x="206" y="49"/>
                </a:cxn>
                <a:cxn ang="0">
                  <a:pos x="217" y="70"/>
                </a:cxn>
                <a:cxn ang="0">
                  <a:pos x="224" y="93"/>
                </a:cxn>
                <a:cxn ang="0">
                  <a:pos x="227" y="116"/>
                </a:cxn>
                <a:cxn ang="0">
                  <a:pos x="225" y="138"/>
                </a:cxn>
                <a:cxn ang="0">
                  <a:pos x="219" y="159"/>
                </a:cxn>
                <a:cxn ang="0">
                  <a:pos x="209" y="179"/>
                </a:cxn>
                <a:cxn ang="0">
                  <a:pos x="195" y="197"/>
                </a:cxn>
                <a:cxn ang="0">
                  <a:pos x="179" y="212"/>
                </a:cxn>
                <a:cxn ang="0">
                  <a:pos x="159" y="223"/>
                </a:cxn>
              </a:cxnLst>
              <a:rect l="0" t="0" r="r" b="b"/>
              <a:pathLst>
                <a:path w="227" h="234">
                  <a:moveTo>
                    <a:pt x="159" y="223"/>
                  </a:moveTo>
                  <a:lnTo>
                    <a:pt x="137" y="231"/>
                  </a:lnTo>
                  <a:lnTo>
                    <a:pt x="115" y="234"/>
                  </a:lnTo>
                  <a:lnTo>
                    <a:pt x="93" y="232"/>
                  </a:lnTo>
                  <a:lnTo>
                    <a:pt x="73" y="225"/>
                  </a:lnTo>
                  <a:lnTo>
                    <a:pt x="54" y="215"/>
                  </a:lnTo>
                  <a:lnTo>
                    <a:pt x="36" y="201"/>
                  </a:lnTo>
                  <a:lnTo>
                    <a:pt x="22" y="184"/>
                  </a:lnTo>
                  <a:lnTo>
                    <a:pt x="11" y="163"/>
                  </a:lnTo>
                  <a:lnTo>
                    <a:pt x="4" y="141"/>
                  </a:lnTo>
                  <a:lnTo>
                    <a:pt x="0" y="118"/>
                  </a:lnTo>
                  <a:lnTo>
                    <a:pt x="3" y="96"/>
                  </a:lnTo>
                  <a:lnTo>
                    <a:pt x="9" y="74"/>
                  </a:lnTo>
                  <a:lnTo>
                    <a:pt x="19" y="55"/>
                  </a:lnTo>
                  <a:lnTo>
                    <a:pt x="32" y="37"/>
                  </a:lnTo>
                  <a:lnTo>
                    <a:pt x="48" y="22"/>
                  </a:lnTo>
                  <a:lnTo>
                    <a:pt x="69" y="10"/>
                  </a:lnTo>
                  <a:lnTo>
                    <a:pt x="90" y="3"/>
                  </a:lnTo>
                  <a:lnTo>
                    <a:pt x="113" y="0"/>
                  </a:lnTo>
                  <a:lnTo>
                    <a:pt x="134" y="2"/>
                  </a:lnTo>
                  <a:lnTo>
                    <a:pt x="156" y="8"/>
                  </a:lnTo>
                  <a:lnTo>
                    <a:pt x="174" y="19"/>
                  </a:lnTo>
                  <a:lnTo>
                    <a:pt x="191" y="32"/>
                  </a:lnTo>
                  <a:lnTo>
                    <a:pt x="206" y="49"/>
                  </a:lnTo>
                  <a:lnTo>
                    <a:pt x="217" y="70"/>
                  </a:lnTo>
                  <a:lnTo>
                    <a:pt x="224" y="93"/>
                  </a:lnTo>
                  <a:lnTo>
                    <a:pt x="227" y="116"/>
                  </a:lnTo>
                  <a:lnTo>
                    <a:pt x="225" y="138"/>
                  </a:lnTo>
                  <a:lnTo>
                    <a:pt x="219" y="159"/>
                  </a:lnTo>
                  <a:lnTo>
                    <a:pt x="209" y="179"/>
                  </a:lnTo>
                  <a:lnTo>
                    <a:pt x="195" y="197"/>
                  </a:lnTo>
                  <a:lnTo>
                    <a:pt x="179" y="212"/>
                  </a:lnTo>
                  <a:lnTo>
                    <a:pt x="159" y="223"/>
                  </a:lnTo>
                  <a:close/>
                </a:path>
              </a:pathLst>
            </a:custGeom>
            <a:solidFill>
              <a:srgbClr val="E333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749" name="Freeform 1453"/>
            <p:cNvSpPr>
              <a:spLocks/>
            </p:cNvSpPr>
            <p:nvPr/>
          </p:nvSpPr>
          <p:spPr bwMode="auto">
            <a:xfrm>
              <a:off x="3447" y="3082"/>
              <a:ext cx="10" cy="12"/>
            </a:xfrm>
            <a:custGeom>
              <a:avLst/>
              <a:gdLst/>
              <a:ahLst/>
              <a:cxnLst>
                <a:cxn ang="0">
                  <a:pos x="146" y="206"/>
                </a:cxn>
                <a:cxn ang="0">
                  <a:pos x="125" y="212"/>
                </a:cxn>
                <a:cxn ang="0">
                  <a:pos x="105" y="214"/>
                </a:cxn>
                <a:cxn ang="0">
                  <a:pos x="84" y="212"/>
                </a:cxn>
                <a:cxn ang="0">
                  <a:pos x="66" y="206"/>
                </a:cxn>
                <a:cxn ang="0">
                  <a:pos x="48" y="196"/>
                </a:cxn>
                <a:cxn ang="0">
                  <a:pos x="31" y="183"/>
                </a:cxn>
                <a:cxn ang="0">
                  <a:pos x="18" y="168"/>
                </a:cxn>
                <a:cxn ang="0">
                  <a:pos x="8" y="149"/>
                </a:cxn>
                <a:cxn ang="0">
                  <a:pos x="2" y="129"/>
                </a:cxn>
                <a:cxn ang="0">
                  <a:pos x="0" y="108"/>
                </a:cxn>
                <a:cxn ang="0">
                  <a:pos x="2" y="86"/>
                </a:cxn>
                <a:cxn ang="0">
                  <a:pos x="8" y="67"/>
                </a:cxn>
                <a:cxn ang="0">
                  <a:pos x="17" y="49"/>
                </a:cxn>
                <a:cxn ang="0">
                  <a:pos x="29" y="33"/>
                </a:cxn>
                <a:cxn ang="0">
                  <a:pos x="45" y="19"/>
                </a:cxn>
                <a:cxn ang="0">
                  <a:pos x="63" y="8"/>
                </a:cxn>
                <a:cxn ang="0">
                  <a:pos x="83" y="2"/>
                </a:cxn>
                <a:cxn ang="0">
                  <a:pos x="104" y="0"/>
                </a:cxn>
                <a:cxn ang="0">
                  <a:pos x="123" y="2"/>
                </a:cxn>
                <a:cxn ang="0">
                  <a:pos x="142" y="7"/>
                </a:cxn>
                <a:cxn ang="0">
                  <a:pos x="161" y="17"/>
                </a:cxn>
                <a:cxn ang="0">
                  <a:pos x="176" y="30"/>
                </a:cxn>
                <a:cxn ang="0">
                  <a:pos x="189" y="45"/>
                </a:cxn>
                <a:cxn ang="0">
                  <a:pos x="200" y="63"/>
                </a:cxn>
                <a:cxn ang="0">
                  <a:pos x="206" y="84"/>
                </a:cxn>
                <a:cxn ang="0">
                  <a:pos x="208" y="105"/>
                </a:cxn>
                <a:cxn ang="0">
                  <a:pos x="206" y="127"/>
                </a:cxn>
                <a:cxn ang="0">
                  <a:pos x="201" y="147"/>
                </a:cxn>
                <a:cxn ang="0">
                  <a:pos x="191" y="164"/>
                </a:cxn>
                <a:cxn ang="0">
                  <a:pos x="179" y="181"/>
                </a:cxn>
                <a:cxn ang="0">
                  <a:pos x="164" y="195"/>
                </a:cxn>
                <a:cxn ang="0">
                  <a:pos x="146" y="206"/>
                </a:cxn>
              </a:cxnLst>
              <a:rect l="0" t="0" r="r" b="b"/>
              <a:pathLst>
                <a:path w="208" h="214">
                  <a:moveTo>
                    <a:pt x="146" y="206"/>
                  </a:moveTo>
                  <a:lnTo>
                    <a:pt x="125" y="212"/>
                  </a:lnTo>
                  <a:lnTo>
                    <a:pt x="105" y="214"/>
                  </a:lnTo>
                  <a:lnTo>
                    <a:pt x="84" y="212"/>
                  </a:lnTo>
                  <a:lnTo>
                    <a:pt x="66" y="206"/>
                  </a:lnTo>
                  <a:lnTo>
                    <a:pt x="48" y="196"/>
                  </a:lnTo>
                  <a:lnTo>
                    <a:pt x="31" y="183"/>
                  </a:lnTo>
                  <a:lnTo>
                    <a:pt x="18" y="168"/>
                  </a:lnTo>
                  <a:lnTo>
                    <a:pt x="8" y="149"/>
                  </a:lnTo>
                  <a:lnTo>
                    <a:pt x="2" y="129"/>
                  </a:lnTo>
                  <a:lnTo>
                    <a:pt x="0" y="108"/>
                  </a:lnTo>
                  <a:lnTo>
                    <a:pt x="2" y="86"/>
                  </a:lnTo>
                  <a:lnTo>
                    <a:pt x="8" y="67"/>
                  </a:lnTo>
                  <a:lnTo>
                    <a:pt x="17" y="49"/>
                  </a:lnTo>
                  <a:lnTo>
                    <a:pt x="29" y="33"/>
                  </a:lnTo>
                  <a:lnTo>
                    <a:pt x="45" y="19"/>
                  </a:lnTo>
                  <a:lnTo>
                    <a:pt x="63" y="8"/>
                  </a:lnTo>
                  <a:lnTo>
                    <a:pt x="83" y="2"/>
                  </a:lnTo>
                  <a:lnTo>
                    <a:pt x="104" y="0"/>
                  </a:lnTo>
                  <a:lnTo>
                    <a:pt x="123" y="2"/>
                  </a:lnTo>
                  <a:lnTo>
                    <a:pt x="142" y="7"/>
                  </a:lnTo>
                  <a:lnTo>
                    <a:pt x="161" y="17"/>
                  </a:lnTo>
                  <a:lnTo>
                    <a:pt x="176" y="30"/>
                  </a:lnTo>
                  <a:lnTo>
                    <a:pt x="189" y="45"/>
                  </a:lnTo>
                  <a:lnTo>
                    <a:pt x="200" y="63"/>
                  </a:lnTo>
                  <a:lnTo>
                    <a:pt x="206" y="84"/>
                  </a:lnTo>
                  <a:lnTo>
                    <a:pt x="208" y="105"/>
                  </a:lnTo>
                  <a:lnTo>
                    <a:pt x="206" y="127"/>
                  </a:lnTo>
                  <a:lnTo>
                    <a:pt x="201" y="147"/>
                  </a:lnTo>
                  <a:lnTo>
                    <a:pt x="191" y="164"/>
                  </a:lnTo>
                  <a:lnTo>
                    <a:pt x="179" y="181"/>
                  </a:lnTo>
                  <a:lnTo>
                    <a:pt x="164" y="195"/>
                  </a:lnTo>
                  <a:lnTo>
                    <a:pt x="146" y="206"/>
                  </a:lnTo>
                  <a:close/>
                </a:path>
              </a:pathLst>
            </a:custGeom>
            <a:solidFill>
              <a:srgbClr val="EB5F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750" name="Freeform 1454"/>
            <p:cNvSpPr>
              <a:spLocks/>
            </p:cNvSpPr>
            <p:nvPr/>
          </p:nvSpPr>
          <p:spPr bwMode="auto">
            <a:xfrm>
              <a:off x="3448" y="3083"/>
              <a:ext cx="8" cy="10"/>
            </a:xfrm>
            <a:custGeom>
              <a:avLst/>
              <a:gdLst/>
              <a:ahLst/>
              <a:cxnLst>
                <a:cxn ang="0">
                  <a:pos x="131" y="187"/>
                </a:cxn>
                <a:cxn ang="0">
                  <a:pos x="113" y="193"/>
                </a:cxn>
                <a:cxn ang="0">
                  <a:pos x="95" y="194"/>
                </a:cxn>
                <a:cxn ang="0">
                  <a:pos x="76" y="192"/>
                </a:cxn>
                <a:cxn ang="0">
                  <a:pos x="59" y="187"/>
                </a:cxn>
                <a:cxn ang="0">
                  <a:pos x="44" y="178"/>
                </a:cxn>
                <a:cxn ang="0">
                  <a:pos x="29" y="167"/>
                </a:cxn>
                <a:cxn ang="0">
                  <a:pos x="17" y="152"/>
                </a:cxn>
                <a:cxn ang="0">
                  <a:pos x="8" y="135"/>
                </a:cxn>
                <a:cxn ang="0">
                  <a:pos x="2" y="116"/>
                </a:cxn>
                <a:cxn ang="0">
                  <a:pos x="0" y="97"/>
                </a:cxn>
                <a:cxn ang="0">
                  <a:pos x="2" y="79"/>
                </a:cxn>
                <a:cxn ang="0">
                  <a:pos x="7" y="61"/>
                </a:cxn>
                <a:cxn ang="0">
                  <a:pos x="15" y="45"/>
                </a:cxn>
                <a:cxn ang="0">
                  <a:pos x="26" y="30"/>
                </a:cxn>
                <a:cxn ang="0">
                  <a:pos x="41" y="17"/>
                </a:cxn>
                <a:cxn ang="0">
                  <a:pos x="57" y="8"/>
                </a:cxn>
                <a:cxn ang="0">
                  <a:pos x="75" y="1"/>
                </a:cxn>
                <a:cxn ang="0">
                  <a:pos x="95" y="0"/>
                </a:cxn>
                <a:cxn ang="0">
                  <a:pos x="112" y="1"/>
                </a:cxn>
                <a:cxn ang="0">
                  <a:pos x="130" y="7"/>
                </a:cxn>
                <a:cxn ang="0">
                  <a:pos x="146" y="15"/>
                </a:cxn>
                <a:cxn ang="0">
                  <a:pos x="160" y="27"/>
                </a:cxn>
                <a:cxn ang="0">
                  <a:pos x="172" y="41"/>
                </a:cxn>
                <a:cxn ang="0">
                  <a:pos x="181" y="58"/>
                </a:cxn>
                <a:cxn ang="0">
                  <a:pos x="187" y="77"/>
                </a:cxn>
                <a:cxn ang="0">
                  <a:pos x="189" y="96"/>
                </a:cxn>
                <a:cxn ang="0">
                  <a:pos x="188" y="114"/>
                </a:cxn>
                <a:cxn ang="0">
                  <a:pos x="182" y="132"/>
                </a:cxn>
                <a:cxn ang="0">
                  <a:pos x="174" y="149"/>
                </a:cxn>
                <a:cxn ang="0">
                  <a:pos x="163" y="165"/>
                </a:cxn>
                <a:cxn ang="0">
                  <a:pos x="149" y="177"/>
                </a:cxn>
                <a:cxn ang="0">
                  <a:pos x="131" y="187"/>
                </a:cxn>
              </a:cxnLst>
              <a:rect l="0" t="0" r="r" b="b"/>
              <a:pathLst>
                <a:path w="189" h="194">
                  <a:moveTo>
                    <a:pt x="131" y="187"/>
                  </a:moveTo>
                  <a:lnTo>
                    <a:pt x="113" y="193"/>
                  </a:lnTo>
                  <a:lnTo>
                    <a:pt x="95" y="194"/>
                  </a:lnTo>
                  <a:lnTo>
                    <a:pt x="76" y="192"/>
                  </a:lnTo>
                  <a:lnTo>
                    <a:pt x="59" y="187"/>
                  </a:lnTo>
                  <a:lnTo>
                    <a:pt x="44" y="178"/>
                  </a:lnTo>
                  <a:lnTo>
                    <a:pt x="29" y="167"/>
                  </a:lnTo>
                  <a:lnTo>
                    <a:pt x="17" y="152"/>
                  </a:lnTo>
                  <a:lnTo>
                    <a:pt x="8" y="135"/>
                  </a:lnTo>
                  <a:lnTo>
                    <a:pt x="2" y="116"/>
                  </a:lnTo>
                  <a:lnTo>
                    <a:pt x="0" y="97"/>
                  </a:lnTo>
                  <a:lnTo>
                    <a:pt x="2" y="79"/>
                  </a:lnTo>
                  <a:lnTo>
                    <a:pt x="7" y="61"/>
                  </a:lnTo>
                  <a:lnTo>
                    <a:pt x="15" y="45"/>
                  </a:lnTo>
                  <a:lnTo>
                    <a:pt x="26" y="30"/>
                  </a:lnTo>
                  <a:lnTo>
                    <a:pt x="41" y="17"/>
                  </a:lnTo>
                  <a:lnTo>
                    <a:pt x="57" y="8"/>
                  </a:lnTo>
                  <a:lnTo>
                    <a:pt x="75" y="1"/>
                  </a:lnTo>
                  <a:lnTo>
                    <a:pt x="95" y="0"/>
                  </a:lnTo>
                  <a:lnTo>
                    <a:pt x="112" y="1"/>
                  </a:lnTo>
                  <a:lnTo>
                    <a:pt x="130" y="7"/>
                  </a:lnTo>
                  <a:lnTo>
                    <a:pt x="146" y="15"/>
                  </a:lnTo>
                  <a:lnTo>
                    <a:pt x="160" y="27"/>
                  </a:lnTo>
                  <a:lnTo>
                    <a:pt x="172" y="41"/>
                  </a:lnTo>
                  <a:lnTo>
                    <a:pt x="181" y="58"/>
                  </a:lnTo>
                  <a:lnTo>
                    <a:pt x="187" y="77"/>
                  </a:lnTo>
                  <a:lnTo>
                    <a:pt x="189" y="96"/>
                  </a:lnTo>
                  <a:lnTo>
                    <a:pt x="188" y="114"/>
                  </a:lnTo>
                  <a:lnTo>
                    <a:pt x="182" y="132"/>
                  </a:lnTo>
                  <a:lnTo>
                    <a:pt x="174" y="149"/>
                  </a:lnTo>
                  <a:lnTo>
                    <a:pt x="163" y="165"/>
                  </a:lnTo>
                  <a:lnTo>
                    <a:pt x="149" y="177"/>
                  </a:lnTo>
                  <a:lnTo>
                    <a:pt x="131" y="187"/>
                  </a:lnTo>
                  <a:close/>
                </a:path>
              </a:pathLst>
            </a:custGeom>
            <a:solidFill>
              <a:srgbClr val="F087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751" name="Freeform 1455"/>
            <p:cNvSpPr>
              <a:spLocks/>
            </p:cNvSpPr>
            <p:nvPr/>
          </p:nvSpPr>
          <p:spPr bwMode="auto">
            <a:xfrm>
              <a:off x="3448" y="3083"/>
              <a:ext cx="8" cy="10"/>
            </a:xfrm>
            <a:custGeom>
              <a:avLst/>
              <a:gdLst/>
              <a:ahLst/>
              <a:cxnLst>
                <a:cxn ang="0">
                  <a:pos x="120" y="170"/>
                </a:cxn>
                <a:cxn ang="0">
                  <a:pos x="104" y="175"/>
                </a:cxn>
                <a:cxn ang="0">
                  <a:pos x="87" y="177"/>
                </a:cxn>
                <a:cxn ang="0">
                  <a:pos x="70" y="176"/>
                </a:cxn>
                <a:cxn ang="0">
                  <a:pos x="54" y="171"/>
                </a:cxn>
                <a:cxn ang="0">
                  <a:pos x="40" y="163"/>
                </a:cxn>
                <a:cxn ang="0">
                  <a:pos x="27" y="152"/>
                </a:cxn>
                <a:cxn ang="0">
                  <a:pos x="15" y="139"/>
                </a:cxn>
                <a:cxn ang="0">
                  <a:pos x="7" y="124"/>
                </a:cxn>
                <a:cxn ang="0">
                  <a:pos x="2" y="107"/>
                </a:cxn>
                <a:cxn ang="0">
                  <a:pos x="0" y="90"/>
                </a:cxn>
                <a:cxn ang="0">
                  <a:pos x="2" y="72"/>
                </a:cxn>
                <a:cxn ang="0">
                  <a:pos x="7" y="56"/>
                </a:cxn>
                <a:cxn ang="0">
                  <a:pos x="14" y="41"/>
                </a:cxn>
                <a:cxn ang="0">
                  <a:pos x="25" y="28"/>
                </a:cxn>
                <a:cxn ang="0">
                  <a:pos x="37" y="16"/>
                </a:cxn>
                <a:cxn ang="0">
                  <a:pos x="52" y="8"/>
                </a:cxn>
                <a:cxn ang="0">
                  <a:pos x="68" y="2"/>
                </a:cxn>
                <a:cxn ang="0">
                  <a:pos x="85" y="0"/>
                </a:cxn>
                <a:cxn ang="0">
                  <a:pos x="102" y="2"/>
                </a:cxn>
                <a:cxn ang="0">
                  <a:pos x="117" y="7"/>
                </a:cxn>
                <a:cxn ang="0">
                  <a:pos x="132" y="15"/>
                </a:cxn>
                <a:cxn ang="0">
                  <a:pos x="145" y="25"/>
                </a:cxn>
                <a:cxn ang="0">
                  <a:pos x="156" y="38"/>
                </a:cxn>
                <a:cxn ang="0">
                  <a:pos x="164" y="53"/>
                </a:cxn>
                <a:cxn ang="0">
                  <a:pos x="169" y="70"/>
                </a:cxn>
                <a:cxn ang="0">
                  <a:pos x="171" y="88"/>
                </a:cxn>
                <a:cxn ang="0">
                  <a:pos x="169" y="105"/>
                </a:cxn>
                <a:cxn ang="0">
                  <a:pos x="165" y="121"/>
                </a:cxn>
                <a:cxn ang="0">
                  <a:pos x="158" y="136"/>
                </a:cxn>
                <a:cxn ang="0">
                  <a:pos x="148" y="150"/>
                </a:cxn>
                <a:cxn ang="0">
                  <a:pos x="136" y="162"/>
                </a:cxn>
                <a:cxn ang="0">
                  <a:pos x="120" y="170"/>
                </a:cxn>
              </a:cxnLst>
              <a:rect l="0" t="0" r="r" b="b"/>
              <a:pathLst>
                <a:path w="171" h="177">
                  <a:moveTo>
                    <a:pt x="120" y="170"/>
                  </a:moveTo>
                  <a:lnTo>
                    <a:pt x="104" y="175"/>
                  </a:lnTo>
                  <a:lnTo>
                    <a:pt x="87" y="177"/>
                  </a:lnTo>
                  <a:lnTo>
                    <a:pt x="70" y="176"/>
                  </a:lnTo>
                  <a:lnTo>
                    <a:pt x="54" y="171"/>
                  </a:lnTo>
                  <a:lnTo>
                    <a:pt x="40" y="163"/>
                  </a:lnTo>
                  <a:lnTo>
                    <a:pt x="27" y="152"/>
                  </a:lnTo>
                  <a:lnTo>
                    <a:pt x="15" y="139"/>
                  </a:lnTo>
                  <a:lnTo>
                    <a:pt x="7" y="124"/>
                  </a:lnTo>
                  <a:lnTo>
                    <a:pt x="2" y="107"/>
                  </a:lnTo>
                  <a:lnTo>
                    <a:pt x="0" y="90"/>
                  </a:lnTo>
                  <a:lnTo>
                    <a:pt x="2" y="72"/>
                  </a:lnTo>
                  <a:lnTo>
                    <a:pt x="7" y="56"/>
                  </a:lnTo>
                  <a:lnTo>
                    <a:pt x="14" y="41"/>
                  </a:lnTo>
                  <a:lnTo>
                    <a:pt x="25" y="28"/>
                  </a:lnTo>
                  <a:lnTo>
                    <a:pt x="37" y="16"/>
                  </a:lnTo>
                  <a:lnTo>
                    <a:pt x="52" y="8"/>
                  </a:lnTo>
                  <a:lnTo>
                    <a:pt x="68" y="2"/>
                  </a:lnTo>
                  <a:lnTo>
                    <a:pt x="85" y="0"/>
                  </a:lnTo>
                  <a:lnTo>
                    <a:pt x="102" y="2"/>
                  </a:lnTo>
                  <a:lnTo>
                    <a:pt x="117" y="7"/>
                  </a:lnTo>
                  <a:lnTo>
                    <a:pt x="132" y="15"/>
                  </a:lnTo>
                  <a:lnTo>
                    <a:pt x="145" y="25"/>
                  </a:lnTo>
                  <a:lnTo>
                    <a:pt x="156" y="38"/>
                  </a:lnTo>
                  <a:lnTo>
                    <a:pt x="164" y="53"/>
                  </a:lnTo>
                  <a:lnTo>
                    <a:pt x="169" y="70"/>
                  </a:lnTo>
                  <a:lnTo>
                    <a:pt x="171" y="88"/>
                  </a:lnTo>
                  <a:lnTo>
                    <a:pt x="169" y="105"/>
                  </a:lnTo>
                  <a:lnTo>
                    <a:pt x="165" y="121"/>
                  </a:lnTo>
                  <a:lnTo>
                    <a:pt x="158" y="136"/>
                  </a:lnTo>
                  <a:lnTo>
                    <a:pt x="148" y="150"/>
                  </a:lnTo>
                  <a:lnTo>
                    <a:pt x="136" y="162"/>
                  </a:lnTo>
                  <a:lnTo>
                    <a:pt x="120" y="170"/>
                  </a:lnTo>
                  <a:close/>
                </a:path>
              </a:pathLst>
            </a:custGeom>
            <a:solidFill>
              <a:srgbClr val="F5AE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752" name="Freeform 1456"/>
            <p:cNvSpPr>
              <a:spLocks/>
            </p:cNvSpPr>
            <p:nvPr/>
          </p:nvSpPr>
          <p:spPr bwMode="auto">
            <a:xfrm>
              <a:off x="3449" y="3083"/>
              <a:ext cx="7" cy="9"/>
            </a:xfrm>
            <a:custGeom>
              <a:avLst/>
              <a:gdLst/>
              <a:ahLst/>
              <a:cxnLst>
                <a:cxn ang="0">
                  <a:pos x="106" y="149"/>
                </a:cxn>
                <a:cxn ang="0">
                  <a:pos x="92" y="155"/>
                </a:cxn>
                <a:cxn ang="0">
                  <a:pos x="77" y="156"/>
                </a:cxn>
                <a:cxn ang="0">
                  <a:pos x="63" y="155"/>
                </a:cxn>
                <a:cxn ang="0">
                  <a:pos x="48" y="150"/>
                </a:cxn>
                <a:cxn ang="0">
                  <a:pos x="35" y="143"/>
                </a:cxn>
                <a:cxn ang="0">
                  <a:pos x="24" y="133"/>
                </a:cxn>
                <a:cxn ang="0">
                  <a:pos x="14" y="122"/>
                </a:cxn>
                <a:cxn ang="0">
                  <a:pos x="6" y="108"/>
                </a:cxn>
                <a:cxn ang="0">
                  <a:pos x="2" y="93"/>
                </a:cxn>
                <a:cxn ang="0">
                  <a:pos x="0" y="78"/>
                </a:cxn>
                <a:cxn ang="0">
                  <a:pos x="1" y="63"/>
                </a:cxn>
                <a:cxn ang="0">
                  <a:pos x="5" y="49"/>
                </a:cxn>
                <a:cxn ang="0">
                  <a:pos x="13" y="35"/>
                </a:cxn>
                <a:cxn ang="0">
                  <a:pos x="22" y="24"/>
                </a:cxn>
                <a:cxn ang="0">
                  <a:pos x="33" y="13"/>
                </a:cxn>
                <a:cxn ang="0">
                  <a:pos x="46" y="6"/>
                </a:cxn>
                <a:cxn ang="0">
                  <a:pos x="60" y="1"/>
                </a:cxn>
                <a:cxn ang="0">
                  <a:pos x="76" y="0"/>
                </a:cxn>
                <a:cxn ang="0">
                  <a:pos x="90" y="1"/>
                </a:cxn>
                <a:cxn ang="0">
                  <a:pos x="104" y="5"/>
                </a:cxn>
                <a:cxn ang="0">
                  <a:pos x="118" y="11"/>
                </a:cxn>
                <a:cxn ang="0">
                  <a:pos x="129" y="21"/>
                </a:cxn>
                <a:cxn ang="0">
                  <a:pos x="139" y="32"/>
                </a:cxn>
                <a:cxn ang="0">
                  <a:pos x="146" y="46"/>
                </a:cxn>
                <a:cxn ang="0">
                  <a:pos x="150" y="61"/>
                </a:cxn>
                <a:cxn ang="0">
                  <a:pos x="152" y="77"/>
                </a:cxn>
                <a:cxn ang="0">
                  <a:pos x="151" y="91"/>
                </a:cxn>
                <a:cxn ang="0">
                  <a:pos x="147" y="106"/>
                </a:cxn>
                <a:cxn ang="0">
                  <a:pos x="140" y="120"/>
                </a:cxn>
                <a:cxn ang="0">
                  <a:pos x="131" y="131"/>
                </a:cxn>
                <a:cxn ang="0">
                  <a:pos x="120" y="142"/>
                </a:cxn>
                <a:cxn ang="0">
                  <a:pos x="106" y="149"/>
                </a:cxn>
              </a:cxnLst>
              <a:rect l="0" t="0" r="r" b="b"/>
              <a:pathLst>
                <a:path w="152" h="156">
                  <a:moveTo>
                    <a:pt x="106" y="149"/>
                  </a:moveTo>
                  <a:lnTo>
                    <a:pt x="92" y="155"/>
                  </a:lnTo>
                  <a:lnTo>
                    <a:pt x="77" y="156"/>
                  </a:lnTo>
                  <a:lnTo>
                    <a:pt x="63" y="155"/>
                  </a:lnTo>
                  <a:lnTo>
                    <a:pt x="48" y="150"/>
                  </a:lnTo>
                  <a:lnTo>
                    <a:pt x="35" y="143"/>
                  </a:lnTo>
                  <a:lnTo>
                    <a:pt x="24" y="133"/>
                  </a:lnTo>
                  <a:lnTo>
                    <a:pt x="14" y="122"/>
                  </a:lnTo>
                  <a:lnTo>
                    <a:pt x="6" y="108"/>
                  </a:lnTo>
                  <a:lnTo>
                    <a:pt x="2" y="93"/>
                  </a:lnTo>
                  <a:lnTo>
                    <a:pt x="0" y="78"/>
                  </a:lnTo>
                  <a:lnTo>
                    <a:pt x="1" y="63"/>
                  </a:lnTo>
                  <a:lnTo>
                    <a:pt x="5" y="49"/>
                  </a:lnTo>
                  <a:lnTo>
                    <a:pt x="13" y="35"/>
                  </a:lnTo>
                  <a:lnTo>
                    <a:pt x="22" y="24"/>
                  </a:lnTo>
                  <a:lnTo>
                    <a:pt x="33" y="13"/>
                  </a:lnTo>
                  <a:lnTo>
                    <a:pt x="46" y="6"/>
                  </a:lnTo>
                  <a:lnTo>
                    <a:pt x="60" y="1"/>
                  </a:lnTo>
                  <a:lnTo>
                    <a:pt x="76" y="0"/>
                  </a:lnTo>
                  <a:lnTo>
                    <a:pt x="90" y="1"/>
                  </a:lnTo>
                  <a:lnTo>
                    <a:pt x="104" y="5"/>
                  </a:lnTo>
                  <a:lnTo>
                    <a:pt x="118" y="11"/>
                  </a:lnTo>
                  <a:lnTo>
                    <a:pt x="129" y="21"/>
                  </a:lnTo>
                  <a:lnTo>
                    <a:pt x="139" y="32"/>
                  </a:lnTo>
                  <a:lnTo>
                    <a:pt x="146" y="46"/>
                  </a:lnTo>
                  <a:lnTo>
                    <a:pt x="150" y="61"/>
                  </a:lnTo>
                  <a:lnTo>
                    <a:pt x="152" y="77"/>
                  </a:lnTo>
                  <a:lnTo>
                    <a:pt x="151" y="91"/>
                  </a:lnTo>
                  <a:lnTo>
                    <a:pt x="147" y="106"/>
                  </a:lnTo>
                  <a:lnTo>
                    <a:pt x="140" y="120"/>
                  </a:lnTo>
                  <a:lnTo>
                    <a:pt x="131" y="131"/>
                  </a:lnTo>
                  <a:lnTo>
                    <a:pt x="120" y="142"/>
                  </a:lnTo>
                  <a:lnTo>
                    <a:pt x="106" y="149"/>
                  </a:lnTo>
                  <a:close/>
                </a:path>
              </a:pathLst>
            </a:custGeom>
            <a:solidFill>
              <a:srgbClr val="FAD6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753" name="Freeform 1457"/>
            <p:cNvSpPr>
              <a:spLocks/>
            </p:cNvSpPr>
            <p:nvPr/>
          </p:nvSpPr>
          <p:spPr bwMode="auto">
            <a:xfrm>
              <a:off x="3449" y="3083"/>
              <a:ext cx="6" cy="8"/>
            </a:xfrm>
            <a:custGeom>
              <a:avLst/>
              <a:gdLst/>
              <a:ahLst/>
              <a:cxnLst>
                <a:cxn ang="0">
                  <a:pos x="93" y="134"/>
                </a:cxn>
                <a:cxn ang="0">
                  <a:pos x="80" y="138"/>
                </a:cxn>
                <a:cxn ang="0">
                  <a:pos x="68" y="139"/>
                </a:cxn>
                <a:cxn ang="0">
                  <a:pos x="55" y="138"/>
                </a:cxn>
                <a:cxn ang="0">
                  <a:pos x="42" y="134"/>
                </a:cxn>
                <a:cxn ang="0">
                  <a:pos x="30" y="127"/>
                </a:cxn>
                <a:cxn ang="0">
                  <a:pos x="20" y="119"/>
                </a:cxn>
                <a:cxn ang="0">
                  <a:pos x="12" y="109"/>
                </a:cxn>
                <a:cxn ang="0">
                  <a:pos x="5" y="97"/>
                </a:cxn>
                <a:cxn ang="0">
                  <a:pos x="1" y="83"/>
                </a:cxn>
                <a:cxn ang="0">
                  <a:pos x="0" y="70"/>
                </a:cxn>
                <a:cxn ang="0">
                  <a:pos x="1" y="57"/>
                </a:cxn>
                <a:cxn ang="0">
                  <a:pos x="5" y="44"/>
                </a:cxn>
                <a:cxn ang="0">
                  <a:pos x="11" y="31"/>
                </a:cxn>
                <a:cxn ang="0">
                  <a:pos x="19" y="21"/>
                </a:cxn>
                <a:cxn ang="0">
                  <a:pos x="28" y="12"/>
                </a:cxn>
                <a:cxn ang="0">
                  <a:pos x="40" y="5"/>
                </a:cxn>
                <a:cxn ang="0">
                  <a:pos x="54" y="1"/>
                </a:cxn>
                <a:cxn ang="0">
                  <a:pos x="66" y="0"/>
                </a:cxn>
                <a:cxn ang="0">
                  <a:pos x="79" y="1"/>
                </a:cxn>
                <a:cxn ang="0">
                  <a:pos x="91" y="5"/>
                </a:cxn>
                <a:cxn ang="0">
                  <a:pos x="104" y="11"/>
                </a:cxn>
                <a:cxn ang="0">
                  <a:pos x="114" y="20"/>
                </a:cxn>
                <a:cxn ang="0">
                  <a:pos x="122" y="29"/>
                </a:cxn>
                <a:cxn ang="0">
                  <a:pos x="129" y="42"/>
                </a:cxn>
                <a:cxn ang="0">
                  <a:pos x="133" y="56"/>
                </a:cxn>
                <a:cxn ang="0">
                  <a:pos x="134" y="68"/>
                </a:cxn>
                <a:cxn ang="0">
                  <a:pos x="133" y="82"/>
                </a:cxn>
                <a:cxn ang="0">
                  <a:pos x="129" y="95"/>
                </a:cxn>
                <a:cxn ang="0">
                  <a:pos x="123" y="107"/>
                </a:cxn>
                <a:cxn ang="0">
                  <a:pos x="115" y="118"/>
                </a:cxn>
                <a:cxn ang="0">
                  <a:pos x="106" y="126"/>
                </a:cxn>
                <a:cxn ang="0">
                  <a:pos x="93" y="134"/>
                </a:cxn>
              </a:cxnLst>
              <a:rect l="0" t="0" r="r" b="b"/>
              <a:pathLst>
                <a:path w="134" h="139">
                  <a:moveTo>
                    <a:pt x="93" y="134"/>
                  </a:moveTo>
                  <a:lnTo>
                    <a:pt x="80" y="138"/>
                  </a:lnTo>
                  <a:lnTo>
                    <a:pt x="68" y="139"/>
                  </a:lnTo>
                  <a:lnTo>
                    <a:pt x="55" y="138"/>
                  </a:lnTo>
                  <a:lnTo>
                    <a:pt x="42" y="134"/>
                  </a:lnTo>
                  <a:lnTo>
                    <a:pt x="30" y="127"/>
                  </a:lnTo>
                  <a:lnTo>
                    <a:pt x="20" y="119"/>
                  </a:lnTo>
                  <a:lnTo>
                    <a:pt x="12" y="109"/>
                  </a:lnTo>
                  <a:lnTo>
                    <a:pt x="5" y="97"/>
                  </a:lnTo>
                  <a:lnTo>
                    <a:pt x="1" y="83"/>
                  </a:lnTo>
                  <a:lnTo>
                    <a:pt x="0" y="70"/>
                  </a:lnTo>
                  <a:lnTo>
                    <a:pt x="1" y="57"/>
                  </a:lnTo>
                  <a:lnTo>
                    <a:pt x="5" y="44"/>
                  </a:lnTo>
                  <a:lnTo>
                    <a:pt x="11" y="31"/>
                  </a:lnTo>
                  <a:lnTo>
                    <a:pt x="19" y="21"/>
                  </a:lnTo>
                  <a:lnTo>
                    <a:pt x="28" y="12"/>
                  </a:lnTo>
                  <a:lnTo>
                    <a:pt x="40" y="5"/>
                  </a:lnTo>
                  <a:lnTo>
                    <a:pt x="54" y="1"/>
                  </a:lnTo>
                  <a:lnTo>
                    <a:pt x="66" y="0"/>
                  </a:lnTo>
                  <a:lnTo>
                    <a:pt x="79" y="1"/>
                  </a:lnTo>
                  <a:lnTo>
                    <a:pt x="91" y="5"/>
                  </a:lnTo>
                  <a:lnTo>
                    <a:pt x="104" y="11"/>
                  </a:lnTo>
                  <a:lnTo>
                    <a:pt x="114" y="20"/>
                  </a:lnTo>
                  <a:lnTo>
                    <a:pt x="122" y="29"/>
                  </a:lnTo>
                  <a:lnTo>
                    <a:pt x="129" y="42"/>
                  </a:lnTo>
                  <a:lnTo>
                    <a:pt x="133" y="56"/>
                  </a:lnTo>
                  <a:lnTo>
                    <a:pt x="134" y="68"/>
                  </a:lnTo>
                  <a:lnTo>
                    <a:pt x="133" y="82"/>
                  </a:lnTo>
                  <a:lnTo>
                    <a:pt x="129" y="95"/>
                  </a:lnTo>
                  <a:lnTo>
                    <a:pt x="123" y="107"/>
                  </a:lnTo>
                  <a:lnTo>
                    <a:pt x="115" y="118"/>
                  </a:lnTo>
                  <a:lnTo>
                    <a:pt x="106" y="126"/>
                  </a:lnTo>
                  <a:lnTo>
                    <a:pt x="93" y="13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754" name="Freeform 1458"/>
            <p:cNvSpPr>
              <a:spLocks/>
            </p:cNvSpPr>
            <p:nvPr/>
          </p:nvSpPr>
          <p:spPr bwMode="auto">
            <a:xfrm>
              <a:off x="3441" y="3093"/>
              <a:ext cx="1" cy="2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5" y="3"/>
                </a:cxn>
                <a:cxn ang="0">
                  <a:pos x="1" y="8"/>
                </a:cxn>
                <a:cxn ang="0">
                  <a:pos x="0" y="15"/>
                </a:cxn>
                <a:cxn ang="0">
                  <a:pos x="1" y="20"/>
                </a:cxn>
                <a:cxn ang="0">
                  <a:pos x="4" y="26"/>
                </a:cxn>
                <a:cxn ang="0">
                  <a:pos x="8" y="31"/>
                </a:cxn>
                <a:cxn ang="0">
                  <a:pos x="14" y="33"/>
                </a:cxn>
                <a:cxn ang="0">
                  <a:pos x="21" y="32"/>
                </a:cxn>
                <a:cxn ang="0">
                  <a:pos x="11" y="0"/>
                </a:cxn>
              </a:cxnLst>
              <a:rect l="0" t="0" r="r" b="b"/>
              <a:pathLst>
                <a:path w="21" h="33">
                  <a:moveTo>
                    <a:pt x="11" y="0"/>
                  </a:moveTo>
                  <a:lnTo>
                    <a:pt x="5" y="3"/>
                  </a:lnTo>
                  <a:lnTo>
                    <a:pt x="1" y="8"/>
                  </a:lnTo>
                  <a:lnTo>
                    <a:pt x="0" y="15"/>
                  </a:lnTo>
                  <a:lnTo>
                    <a:pt x="1" y="20"/>
                  </a:lnTo>
                  <a:lnTo>
                    <a:pt x="4" y="26"/>
                  </a:lnTo>
                  <a:lnTo>
                    <a:pt x="8" y="31"/>
                  </a:lnTo>
                  <a:lnTo>
                    <a:pt x="14" y="33"/>
                  </a:lnTo>
                  <a:lnTo>
                    <a:pt x="21" y="3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755" name="Freeform 1459"/>
            <p:cNvSpPr>
              <a:spLocks/>
            </p:cNvSpPr>
            <p:nvPr/>
          </p:nvSpPr>
          <p:spPr bwMode="auto">
            <a:xfrm>
              <a:off x="3442" y="3089"/>
              <a:ext cx="3" cy="6"/>
            </a:xfrm>
            <a:custGeom>
              <a:avLst/>
              <a:gdLst/>
              <a:ahLst/>
              <a:cxnLst>
                <a:cxn ang="0">
                  <a:pos x="40" y="12"/>
                </a:cxn>
                <a:cxn ang="0">
                  <a:pos x="40" y="12"/>
                </a:cxn>
                <a:cxn ang="0">
                  <a:pos x="42" y="22"/>
                </a:cxn>
                <a:cxn ang="0">
                  <a:pos x="42" y="28"/>
                </a:cxn>
                <a:cxn ang="0">
                  <a:pos x="39" y="37"/>
                </a:cxn>
                <a:cxn ang="0">
                  <a:pos x="36" y="43"/>
                </a:cxn>
                <a:cxn ang="0">
                  <a:pos x="30" y="49"/>
                </a:cxn>
                <a:cxn ang="0">
                  <a:pos x="21" y="57"/>
                </a:cxn>
                <a:cxn ang="0">
                  <a:pos x="12" y="61"/>
                </a:cxn>
                <a:cxn ang="0">
                  <a:pos x="0" y="66"/>
                </a:cxn>
                <a:cxn ang="0">
                  <a:pos x="10" y="98"/>
                </a:cxn>
                <a:cxn ang="0">
                  <a:pos x="26" y="92"/>
                </a:cxn>
                <a:cxn ang="0">
                  <a:pos x="39" y="84"/>
                </a:cxn>
                <a:cxn ang="0">
                  <a:pos x="50" y="74"/>
                </a:cxn>
                <a:cxn ang="0">
                  <a:pos x="63" y="64"/>
                </a:cxn>
                <a:cxn ang="0">
                  <a:pos x="70" y="49"/>
                </a:cxn>
                <a:cxn ang="0">
                  <a:pos x="75" y="34"/>
                </a:cxn>
                <a:cxn ang="0">
                  <a:pos x="75" y="18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40" y="12"/>
                </a:cxn>
              </a:cxnLst>
              <a:rect l="0" t="0" r="r" b="b"/>
              <a:pathLst>
                <a:path w="75" h="98">
                  <a:moveTo>
                    <a:pt x="40" y="12"/>
                  </a:moveTo>
                  <a:lnTo>
                    <a:pt x="40" y="12"/>
                  </a:lnTo>
                  <a:lnTo>
                    <a:pt x="42" y="22"/>
                  </a:lnTo>
                  <a:lnTo>
                    <a:pt x="42" y="28"/>
                  </a:lnTo>
                  <a:lnTo>
                    <a:pt x="39" y="37"/>
                  </a:lnTo>
                  <a:lnTo>
                    <a:pt x="36" y="43"/>
                  </a:lnTo>
                  <a:lnTo>
                    <a:pt x="30" y="49"/>
                  </a:lnTo>
                  <a:lnTo>
                    <a:pt x="21" y="57"/>
                  </a:lnTo>
                  <a:lnTo>
                    <a:pt x="12" y="61"/>
                  </a:lnTo>
                  <a:lnTo>
                    <a:pt x="0" y="66"/>
                  </a:lnTo>
                  <a:lnTo>
                    <a:pt x="10" y="98"/>
                  </a:lnTo>
                  <a:lnTo>
                    <a:pt x="26" y="92"/>
                  </a:lnTo>
                  <a:lnTo>
                    <a:pt x="39" y="84"/>
                  </a:lnTo>
                  <a:lnTo>
                    <a:pt x="50" y="74"/>
                  </a:lnTo>
                  <a:lnTo>
                    <a:pt x="63" y="64"/>
                  </a:lnTo>
                  <a:lnTo>
                    <a:pt x="70" y="49"/>
                  </a:lnTo>
                  <a:lnTo>
                    <a:pt x="75" y="34"/>
                  </a:lnTo>
                  <a:lnTo>
                    <a:pt x="75" y="1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40" y="12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756" name="Freeform 1460"/>
            <p:cNvSpPr>
              <a:spLocks/>
            </p:cNvSpPr>
            <p:nvPr/>
          </p:nvSpPr>
          <p:spPr bwMode="auto">
            <a:xfrm>
              <a:off x="3440" y="3087"/>
              <a:ext cx="5" cy="3"/>
            </a:xfrm>
            <a:custGeom>
              <a:avLst/>
              <a:gdLst/>
              <a:ahLst/>
              <a:cxnLst>
                <a:cxn ang="0">
                  <a:pos x="20" y="43"/>
                </a:cxn>
                <a:cxn ang="0">
                  <a:pos x="20" y="43"/>
                </a:cxn>
                <a:cxn ang="0">
                  <a:pos x="27" y="39"/>
                </a:cxn>
                <a:cxn ang="0">
                  <a:pos x="36" y="35"/>
                </a:cxn>
                <a:cxn ang="0">
                  <a:pos x="45" y="33"/>
                </a:cxn>
                <a:cxn ang="0">
                  <a:pos x="54" y="33"/>
                </a:cxn>
                <a:cxn ang="0">
                  <a:pos x="62" y="36"/>
                </a:cxn>
                <a:cxn ang="0">
                  <a:pos x="69" y="39"/>
                </a:cxn>
                <a:cxn ang="0">
                  <a:pos x="74" y="43"/>
                </a:cxn>
                <a:cxn ang="0">
                  <a:pos x="77" y="49"/>
                </a:cxn>
                <a:cxn ang="0">
                  <a:pos x="108" y="37"/>
                </a:cxn>
                <a:cxn ang="0">
                  <a:pos x="98" y="22"/>
                </a:cxn>
                <a:cxn ang="0">
                  <a:pos x="87" y="11"/>
                </a:cxn>
                <a:cxn ang="0">
                  <a:pos x="74" y="4"/>
                </a:cxn>
                <a:cxn ang="0">
                  <a:pos x="58" y="0"/>
                </a:cxn>
                <a:cxn ang="0">
                  <a:pos x="41" y="0"/>
                </a:cxn>
                <a:cxn ang="0">
                  <a:pos x="26" y="3"/>
                </a:cxn>
                <a:cxn ang="0">
                  <a:pos x="13" y="9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20" y="43"/>
                </a:cxn>
              </a:cxnLst>
              <a:rect l="0" t="0" r="r" b="b"/>
              <a:pathLst>
                <a:path w="108" h="49">
                  <a:moveTo>
                    <a:pt x="20" y="43"/>
                  </a:moveTo>
                  <a:lnTo>
                    <a:pt x="20" y="43"/>
                  </a:lnTo>
                  <a:lnTo>
                    <a:pt x="27" y="39"/>
                  </a:lnTo>
                  <a:lnTo>
                    <a:pt x="36" y="35"/>
                  </a:lnTo>
                  <a:lnTo>
                    <a:pt x="45" y="33"/>
                  </a:lnTo>
                  <a:lnTo>
                    <a:pt x="54" y="33"/>
                  </a:lnTo>
                  <a:lnTo>
                    <a:pt x="62" y="36"/>
                  </a:lnTo>
                  <a:lnTo>
                    <a:pt x="69" y="39"/>
                  </a:lnTo>
                  <a:lnTo>
                    <a:pt x="74" y="43"/>
                  </a:lnTo>
                  <a:lnTo>
                    <a:pt x="77" y="49"/>
                  </a:lnTo>
                  <a:lnTo>
                    <a:pt x="108" y="37"/>
                  </a:lnTo>
                  <a:lnTo>
                    <a:pt x="98" y="22"/>
                  </a:lnTo>
                  <a:lnTo>
                    <a:pt x="87" y="11"/>
                  </a:lnTo>
                  <a:lnTo>
                    <a:pt x="74" y="4"/>
                  </a:lnTo>
                  <a:lnTo>
                    <a:pt x="58" y="0"/>
                  </a:lnTo>
                  <a:lnTo>
                    <a:pt x="41" y="0"/>
                  </a:lnTo>
                  <a:lnTo>
                    <a:pt x="26" y="3"/>
                  </a:lnTo>
                  <a:lnTo>
                    <a:pt x="13" y="9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0" y="43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757" name="Freeform 1461"/>
            <p:cNvSpPr>
              <a:spLocks/>
            </p:cNvSpPr>
            <p:nvPr/>
          </p:nvSpPr>
          <p:spPr bwMode="auto">
            <a:xfrm>
              <a:off x="3438" y="3088"/>
              <a:ext cx="3" cy="8"/>
            </a:xfrm>
            <a:custGeom>
              <a:avLst/>
              <a:gdLst/>
              <a:ahLst/>
              <a:cxnLst>
                <a:cxn ang="0">
                  <a:pos x="36" y="112"/>
                </a:cxn>
                <a:cxn ang="0">
                  <a:pos x="36" y="112"/>
                </a:cxn>
                <a:cxn ang="0">
                  <a:pos x="33" y="104"/>
                </a:cxn>
                <a:cxn ang="0">
                  <a:pos x="32" y="95"/>
                </a:cxn>
                <a:cxn ang="0">
                  <a:pos x="34" y="83"/>
                </a:cxn>
                <a:cxn ang="0">
                  <a:pos x="38" y="69"/>
                </a:cxn>
                <a:cxn ang="0">
                  <a:pos x="44" y="58"/>
                </a:cxn>
                <a:cxn ang="0">
                  <a:pos x="52" y="44"/>
                </a:cxn>
                <a:cxn ang="0">
                  <a:pos x="60" y="34"/>
                </a:cxn>
                <a:cxn ang="0">
                  <a:pos x="69" y="25"/>
                </a:cxn>
                <a:cxn ang="0">
                  <a:pos x="49" y="0"/>
                </a:cxn>
                <a:cxn ang="0">
                  <a:pos x="37" y="11"/>
                </a:cxn>
                <a:cxn ang="0">
                  <a:pos x="25" y="25"/>
                </a:cxn>
                <a:cxn ang="0">
                  <a:pos x="16" y="41"/>
                </a:cxn>
                <a:cxn ang="0">
                  <a:pos x="8" y="57"/>
                </a:cxn>
                <a:cxn ang="0">
                  <a:pos x="2" y="75"/>
                </a:cxn>
                <a:cxn ang="0">
                  <a:pos x="0" y="92"/>
                </a:cxn>
                <a:cxn ang="0">
                  <a:pos x="1" y="112"/>
                </a:cxn>
                <a:cxn ang="0">
                  <a:pos x="8" y="129"/>
                </a:cxn>
                <a:cxn ang="0">
                  <a:pos x="8" y="129"/>
                </a:cxn>
                <a:cxn ang="0">
                  <a:pos x="36" y="112"/>
                </a:cxn>
              </a:cxnLst>
              <a:rect l="0" t="0" r="r" b="b"/>
              <a:pathLst>
                <a:path w="69" h="129">
                  <a:moveTo>
                    <a:pt x="36" y="112"/>
                  </a:moveTo>
                  <a:lnTo>
                    <a:pt x="36" y="112"/>
                  </a:lnTo>
                  <a:lnTo>
                    <a:pt x="33" y="104"/>
                  </a:lnTo>
                  <a:lnTo>
                    <a:pt x="32" y="95"/>
                  </a:lnTo>
                  <a:lnTo>
                    <a:pt x="34" y="83"/>
                  </a:lnTo>
                  <a:lnTo>
                    <a:pt x="38" y="69"/>
                  </a:lnTo>
                  <a:lnTo>
                    <a:pt x="44" y="58"/>
                  </a:lnTo>
                  <a:lnTo>
                    <a:pt x="52" y="44"/>
                  </a:lnTo>
                  <a:lnTo>
                    <a:pt x="60" y="34"/>
                  </a:lnTo>
                  <a:lnTo>
                    <a:pt x="69" y="25"/>
                  </a:lnTo>
                  <a:lnTo>
                    <a:pt x="49" y="0"/>
                  </a:lnTo>
                  <a:lnTo>
                    <a:pt x="37" y="11"/>
                  </a:lnTo>
                  <a:lnTo>
                    <a:pt x="25" y="25"/>
                  </a:lnTo>
                  <a:lnTo>
                    <a:pt x="16" y="41"/>
                  </a:lnTo>
                  <a:lnTo>
                    <a:pt x="8" y="57"/>
                  </a:lnTo>
                  <a:lnTo>
                    <a:pt x="2" y="75"/>
                  </a:lnTo>
                  <a:lnTo>
                    <a:pt x="0" y="92"/>
                  </a:lnTo>
                  <a:lnTo>
                    <a:pt x="1" y="112"/>
                  </a:lnTo>
                  <a:lnTo>
                    <a:pt x="8" y="129"/>
                  </a:lnTo>
                  <a:lnTo>
                    <a:pt x="8" y="129"/>
                  </a:lnTo>
                  <a:lnTo>
                    <a:pt x="36" y="112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758" name="Freeform 1462"/>
            <p:cNvSpPr>
              <a:spLocks/>
            </p:cNvSpPr>
            <p:nvPr/>
          </p:nvSpPr>
          <p:spPr bwMode="auto">
            <a:xfrm>
              <a:off x="3438" y="3095"/>
              <a:ext cx="5" cy="4"/>
            </a:xfrm>
            <a:custGeom>
              <a:avLst/>
              <a:gdLst/>
              <a:ahLst/>
              <a:cxnLst>
                <a:cxn ang="0">
                  <a:pos x="107" y="41"/>
                </a:cxn>
                <a:cxn ang="0">
                  <a:pos x="107" y="41"/>
                </a:cxn>
                <a:cxn ang="0">
                  <a:pos x="96" y="43"/>
                </a:cxn>
                <a:cxn ang="0">
                  <a:pos x="83" y="43"/>
                </a:cxn>
                <a:cxn ang="0">
                  <a:pos x="72" y="42"/>
                </a:cxn>
                <a:cxn ang="0">
                  <a:pos x="62" y="36"/>
                </a:cxn>
                <a:cxn ang="0">
                  <a:pos x="52" y="30"/>
                </a:cxn>
                <a:cxn ang="0">
                  <a:pos x="43" y="23"/>
                </a:cxn>
                <a:cxn ang="0">
                  <a:pos x="35" y="13"/>
                </a:cxn>
                <a:cxn ang="0">
                  <a:pos x="28" y="0"/>
                </a:cxn>
                <a:cxn ang="0">
                  <a:pos x="0" y="17"/>
                </a:cxn>
                <a:cxn ang="0">
                  <a:pos x="9" y="32"/>
                </a:cxn>
                <a:cxn ang="0">
                  <a:pos x="20" y="46"/>
                </a:cxn>
                <a:cxn ang="0">
                  <a:pos x="33" y="57"/>
                </a:cxn>
                <a:cxn ang="0">
                  <a:pos x="48" y="66"/>
                </a:cxn>
                <a:cxn ang="0">
                  <a:pos x="64" y="73"/>
                </a:cxn>
                <a:cxn ang="0">
                  <a:pos x="81" y="76"/>
                </a:cxn>
                <a:cxn ang="0">
                  <a:pos x="98" y="76"/>
                </a:cxn>
                <a:cxn ang="0">
                  <a:pos x="117" y="72"/>
                </a:cxn>
                <a:cxn ang="0">
                  <a:pos x="117" y="72"/>
                </a:cxn>
                <a:cxn ang="0">
                  <a:pos x="107" y="41"/>
                </a:cxn>
              </a:cxnLst>
              <a:rect l="0" t="0" r="r" b="b"/>
              <a:pathLst>
                <a:path w="117" h="76">
                  <a:moveTo>
                    <a:pt x="107" y="41"/>
                  </a:moveTo>
                  <a:lnTo>
                    <a:pt x="107" y="41"/>
                  </a:lnTo>
                  <a:lnTo>
                    <a:pt x="96" y="43"/>
                  </a:lnTo>
                  <a:lnTo>
                    <a:pt x="83" y="43"/>
                  </a:lnTo>
                  <a:lnTo>
                    <a:pt x="72" y="42"/>
                  </a:lnTo>
                  <a:lnTo>
                    <a:pt x="62" y="36"/>
                  </a:lnTo>
                  <a:lnTo>
                    <a:pt x="52" y="30"/>
                  </a:lnTo>
                  <a:lnTo>
                    <a:pt x="43" y="23"/>
                  </a:lnTo>
                  <a:lnTo>
                    <a:pt x="35" y="13"/>
                  </a:lnTo>
                  <a:lnTo>
                    <a:pt x="28" y="0"/>
                  </a:lnTo>
                  <a:lnTo>
                    <a:pt x="0" y="17"/>
                  </a:lnTo>
                  <a:lnTo>
                    <a:pt x="9" y="32"/>
                  </a:lnTo>
                  <a:lnTo>
                    <a:pt x="20" y="46"/>
                  </a:lnTo>
                  <a:lnTo>
                    <a:pt x="33" y="57"/>
                  </a:lnTo>
                  <a:lnTo>
                    <a:pt x="48" y="66"/>
                  </a:lnTo>
                  <a:lnTo>
                    <a:pt x="64" y="73"/>
                  </a:lnTo>
                  <a:lnTo>
                    <a:pt x="81" y="76"/>
                  </a:lnTo>
                  <a:lnTo>
                    <a:pt x="98" y="76"/>
                  </a:lnTo>
                  <a:lnTo>
                    <a:pt x="117" y="72"/>
                  </a:lnTo>
                  <a:lnTo>
                    <a:pt x="117" y="72"/>
                  </a:lnTo>
                  <a:lnTo>
                    <a:pt x="107" y="41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759" name="Freeform 1463"/>
            <p:cNvSpPr>
              <a:spLocks/>
            </p:cNvSpPr>
            <p:nvPr/>
          </p:nvSpPr>
          <p:spPr bwMode="auto">
            <a:xfrm>
              <a:off x="3443" y="3094"/>
              <a:ext cx="4" cy="5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46" y="8"/>
                </a:cxn>
                <a:cxn ang="0">
                  <a:pos x="44" y="15"/>
                </a:cxn>
                <a:cxn ang="0">
                  <a:pos x="40" y="24"/>
                </a:cxn>
                <a:cxn ang="0">
                  <a:pos x="35" y="32"/>
                </a:cxn>
                <a:cxn ang="0">
                  <a:pos x="28" y="39"/>
                </a:cxn>
                <a:cxn ang="0">
                  <a:pos x="21" y="46"/>
                </a:cxn>
                <a:cxn ang="0">
                  <a:pos x="11" y="52"/>
                </a:cxn>
                <a:cxn ang="0">
                  <a:pos x="0" y="57"/>
                </a:cxn>
                <a:cxn ang="0">
                  <a:pos x="10" y="88"/>
                </a:cxn>
                <a:cxn ang="0">
                  <a:pos x="25" y="82"/>
                </a:cxn>
                <a:cxn ang="0">
                  <a:pos x="40" y="73"/>
                </a:cxn>
                <a:cxn ang="0">
                  <a:pos x="51" y="64"/>
                </a:cxn>
                <a:cxn ang="0">
                  <a:pos x="61" y="53"/>
                </a:cxn>
                <a:cxn ang="0">
                  <a:pos x="68" y="41"/>
                </a:cxn>
                <a:cxn ang="0">
                  <a:pos x="74" y="28"/>
                </a:cxn>
                <a:cxn ang="0">
                  <a:pos x="78" y="14"/>
                </a:cxn>
                <a:cxn ang="0">
                  <a:pos x="79" y="2"/>
                </a:cxn>
                <a:cxn ang="0">
                  <a:pos x="47" y="0"/>
                </a:cxn>
              </a:cxnLst>
              <a:rect l="0" t="0" r="r" b="b"/>
              <a:pathLst>
                <a:path w="79" h="88">
                  <a:moveTo>
                    <a:pt x="47" y="0"/>
                  </a:moveTo>
                  <a:lnTo>
                    <a:pt x="46" y="8"/>
                  </a:lnTo>
                  <a:lnTo>
                    <a:pt x="44" y="15"/>
                  </a:lnTo>
                  <a:lnTo>
                    <a:pt x="40" y="24"/>
                  </a:lnTo>
                  <a:lnTo>
                    <a:pt x="35" y="32"/>
                  </a:lnTo>
                  <a:lnTo>
                    <a:pt x="28" y="39"/>
                  </a:lnTo>
                  <a:lnTo>
                    <a:pt x="21" y="46"/>
                  </a:lnTo>
                  <a:lnTo>
                    <a:pt x="11" y="52"/>
                  </a:lnTo>
                  <a:lnTo>
                    <a:pt x="0" y="57"/>
                  </a:lnTo>
                  <a:lnTo>
                    <a:pt x="10" y="88"/>
                  </a:lnTo>
                  <a:lnTo>
                    <a:pt x="25" y="82"/>
                  </a:lnTo>
                  <a:lnTo>
                    <a:pt x="40" y="73"/>
                  </a:lnTo>
                  <a:lnTo>
                    <a:pt x="51" y="64"/>
                  </a:lnTo>
                  <a:lnTo>
                    <a:pt x="61" y="53"/>
                  </a:lnTo>
                  <a:lnTo>
                    <a:pt x="68" y="41"/>
                  </a:lnTo>
                  <a:lnTo>
                    <a:pt x="74" y="28"/>
                  </a:lnTo>
                  <a:lnTo>
                    <a:pt x="78" y="14"/>
                  </a:lnTo>
                  <a:lnTo>
                    <a:pt x="79" y="2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760" name="Freeform 1464"/>
            <p:cNvSpPr>
              <a:spLocks/>
            </p:cNvSpPr>
            <p:nvPr/>
          </p:nvSpPr>
          <p:spPr bwMode="auto">
            <a:xfrm>
              <a:off x="3442" y="3097"/>
              <a:ext cx="2" cy="1"/>
            </a:xfrm>
            <a:custGeom>
              <a:avLst/>
              <a:gdLst/>
              <a:ahLst/>
              <a:cxnLst>
                <a:cxn ang="0">
                  <a:pos x="32" y="18"/>
                </a:cxn>
                <a:cxn ang="0">
                  <a:pos x="31" y="11"/>
                </a:cxn>
                <a:cxn ang="0">
                  <a:pos x="28" y="6"/>
                </a:cxn>
                <a:cxn ang="0">
                  <a:pos x="23" y="3"/>
                </a:cxn>
                <a:cxn ang="0">
                  <a:pos x="17" y="0"/>
                </a:cxn>
                <a:cxn ang="0">
                  <a:pos x="11" y="2"/>
                </a:cxn>
                <a:cxn ang="0">
                  <a:pos x="6" y="4"/>
                </a:cxn>
                <a:cxn ang="0">
                  <a:pos x="2" y="9"/>
                </a:cxn>
                <a:cxn ang="0">
                  <a:pos x="0" y="16"/>
                </a:cxn>
                <a:cxn ang="0">
                  <a:pos x="32" y="18"/>
                </a:cxn>
              </a:cxnLst>
              <a:rect l="0" t="0" r="r" b="b"/>
              <a:pathLst>
                <a:path w="32" h="18">
                  <a:moveTo>
                    <a:pt x="32" y="18"/>
                  </a:moveTo>
                  <a:lnTo>
                    <a:pt x="31" y="11"/>
                  </a:lnTo>
                  <a:lnTo>
                    <a:pt x="28" y="6"/>
                  </a:lnTo>
                  <a:lnTo>
                    <a:pt x="23" y="3"/>
                  </a:lnTo>
                  <a:lnTo>
                    <a:pt x="17" y="0"/>
                  </a:lnTo>
                  <a:lnTo>
                    <a:pt x="11" y="2"/>
                  </a:lnTo>
                  <a:lnTo>
                    <a:pt x="6" y="4"/>
                  </a:lnTo>
                  <a:lnTo>
                    <a:pt x="2" y="9"/>
                  </a:lnTo>
                  <a:lnTo>
                    <a:pt x="0" y="16"/>
                  </a:lnTo>
                  <a:lnTo>
                    <a:pt x="32" y="18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761" name="Freeform 1465"/>
            <p:cNvSpPr>
              <a:spLocks/>
            </p:cNvSpPr>
            <p:nvPr/>
          </p:nvSpPr>
          <p:spPr bwMode="auto">
            <a:xfrm>
              <a:off x="3442" y="3094"/>
              <a:ext cx="1" cy="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5" y="3"/>
                </a:cxn>
                <a:cxn ang="0">
                  <a:pos x="1" y="8"/>
                </a:cxn>
                <a:cxn ang="0">
                  <a:pos x="0" y="14"/>
                </a:cxn>
                <a:cxn ang="0">
                  <a:pos x="1" y="20"/>
                </a:cxn>
                <a:cxn ang="0">
                  <a:pos x="4" y="26"/>
                </a:cxn>
                <a:cxn ang="0">
                  <a:pos x="9" y="30"/>
                </a:cxn>
                <a:cxn ang="0">
                  <a:pos x="15" y="32"/>
                </a:cxn>
                <a:cxn ang="0">
                  <a:pos x="22" y="31"/>
                </a:cxn>
                <a:cxn ang="0">
                  <a:pos x="12" y="0"/>
                </a:cxn>
              </a:cxnLst>
              <a:rect l="0" t="0" r="r" b="b"/>
              <a:pathLst>
                <a:path w="22" h="32">
                  <a:moveTo>
                    <a:pt x="12" y="0"/>
                  </a:moveTo>
                  <a:lnTo>
                    <a:pt x="5" y="3"/>
                  </a:lnTo>
                  <a:lnTo>
                    <a:pt x="1" y="8"/>
                  </a:lnTo>
                  <a:lnTo>
                    <a:pt x="0" y="14"/>
                  </a:lnTo>
                  <a:lnTo>
                    <a:pt x="1" y="20"/>
                  </a:lnTo>
                  <a:lnTo>
                    <a:pt x="4" y="26"/>
                  </a:lnTo>
                  <a:lnTo>
                    <a:pt x="9" y="30"/>
                  </a:lnTo>
                  <a:lnTo>
                    <a:pt x="15" y="32"/>
                  </a:lnTo>
                  <a:lnTo>
                    <a:pt x="22" y="3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762" name="Freeform 1466"/>
            <p:cNvSpPr>
              <a:spLocks/>
            </p:cNvSpPr>
            <p:nvPr/>
          </p:nvSpPr>
          <p:spPr bwMode="auto">
            <a:xfrm>
              <a:off x="3442" y="3090"/>
              <a:ext cx="4" cy="5"/>
            </a:xfrm>
            <a:custGeom>
              <a:avLst/>
              <a:gdLst/>
              <a:ahLst/>
              <a:cxnLst>
                <a:cxn ang="0">
                  <a:pos x="39" y="13"/>
                </a:cxn>
                <a:cxn ang="0">
                  <a:pos x="39" y="12"/>
                </a:cxn>
                <a:cxn ang="0">
                  <a:pos x="41" y="22"/>
                </a:cxn>
                <a:cxn ang="0">
                  <a:pos x="41" y="30"/>
                </a:cxn>
                <a:cxn ang="0">
                  <a:pos x="38" y="37"/>
                </a:cxn>
                <a:cxn ang="0">
                  <a:pos x="35" y="43"/>
                </a:cxn>
                <a:cxn ang="0">
                  <a:pos x="28" y="51"/>
                </a:cxn>
                <a:cxn ang="0">
                  <a:pos x="20" y="58"/>
                </a:cxn>
                <a:cxn ang="0">
                  <a:pos x="11" y="62"/>
                </a:cxn>
                <a:cxn ang="0">
                  <a:pos x="0" y="68"/>
                </a:cxn>
                <a:cxn ang="0">
                  <a:pos x="10" y="99"/>
                </a:cxn>
                <a:cxn ang="0">
                  <a:pos x="25" y="94"/>
                </a:cxn>
                <a:cxn ang="0">
                  <a:pos x="38" y="85"/>
                </a:cxn>
                <a:cxn ang="0">
                  <a:pos x="51" y="76"/>
                </a:cxn>
                <a:cxn ang="0">
                  <a:pos x="62" y="64"/>
                </a:cxn>
                <a:cxn ang="0">
                  <a:pos x="69" y="52"/>
                </a:cxn>
                <a:cxn ang="0">
                  <a:pos x="74" y="36"/>
                </a:cxn>
                <a:cxn ang="0">
                  <a:pos x="74" y="18"/>
                </a:cxn>
                <a:cxn ang="0">
                  <a:pos x="70" y="1"/>
                </a:cxn>
                <a:cxn ang="0">
                  <a:pos x="70" y="0"/>
                </a:cxn>
                <a:cxn ang="0">
                  <a:pos x="39" y="13"/>
                </a:cxn>
              </a:cxnLst>
              <a:rect l="0" t="0" r="r" b="b"/>
              <a:pathLst>
                <a:path w="74" h="99">
                  <a:moveTo>
                    <a:pt x="39" y="13"/>
                  </a:moveTo>
                  <a:lnTo>
                    <a:pt x="39" y="12"/>
                  </a:lnTo>
                  <a:lnTo>
                    <a:pt x="41" y="22"/>
                  </a:lnTo>
                  <a:lnTo>
                    <a:pt x="41" y="30"/>
                  </a:lnTo>
                  <a:lnTo>
                    <a:pt x="38" y="37"/>
                  </a:lnTo>
                  <a:lnTo>
                    <a:pt x="35" y="43"/>
                  </a:lnTo>
                  <a:lnTo>
                    <a:pt x="28" y="51"/>
                  </a:lnTo>
                  <a:lnTo>
                    <a:pt x="20" y="58"/>
                  </a:lnTo>
                  <a:lnTo>
                    <a:pt x="11" y="62"/>
                  </a:lnTo>
                  <a:lnTo>
                    <a:pt x="0" y="68"/>
                  </a:lnTo>
                  <a:lnTo>
                    <a:pt x="10" y="99"/>
                  </a:lnTo>
                  <a:lnTo>
                    <a:pt x="25" y="94"/>
                  </a:lnTo>
                  <a:lnTo>
                    <a:pt x="38" y="85"/>
                  </a:lnTo>
                  <a:lnTo>
                    <a:pt x="51" y="76"/>
                  </a:lnTo>
                  <a:lnTo>
                    <a:pt x="62" y="64"/>
                  </a:lnTo>
                  <a:lnTo>
                    <a:pt x="69" y="52"/>
                  </a:lnTo>
                  <a:lnTo>
                    <a:pt x="74" y="36"/>
                  </a:lnTo>
                  <a:lnTo>
                    <a:pt x="74" y="18"/>
                  </a:lnTo>
                  <a:lnTo>
                    <a:pt x="70" y="1"/>
                  </a:lnTo>
                  <a:lnTo>
                    <a:pt x="70" y="0"/>
                  </a:lnTo>
                  <a:lnTo>
                    <a:pt x="39" y="13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763" name="Freeform 1467"/>
            <p:cNvSpPr>
              <a:spLocks/>
            </p:cNvSpPr>
            <p:nvPr/>
          </p:nvSpPr>
          <p:spPr bwMode="auto">
            <a:xfrm>
              <a:off x="3441" y="3088"/>
              <a:ext cx="5" cy="3"/>
            </a:xfrm>
            <a:custGeom>
              <a:avLst/>
              <a:gdLst/>
              <a:ahLst/>
              <a:cxnLst>
                <a:cxn ang="0">
                  <a:pos x="20" y="44"/>
                </a:cxn>
                <a:cxn ang="0">
                  <a:pos x="20" y="43"/>
                </a:cxn>
                <a:cxn ang="0">
                  <a:pos x="27" y="39"/>
                </a:cxn>
                <a:cxn ang="0">
                  <a:pos x="37" y="35"/>
                </a:cxn>
                <a:cxn ang="0">
                  <a:pos x="46" y="34"/>
                </a:cxn>
                <a:cxn ang="0">
                  <a:pos x="54" y="34"/>
                </a:cxn>
                <a:cxn ang="0">
                  <a:pos x="61" y="36"/>
                </a:cxn>
                <a:cxn ang="0">
                  <a:pos x="69" y="39"/>
                </a:cxn>
                <a:cxn ang="0">
                  <a:pos x="74" y="43"/>
                </a:cxn>
                <a:cxn ang="0">
                  <a:pos x="77" y="50"/>
                </a:cxn>
                <a:cxn ang="0">
                  <a:pos x="108" y="37"/>
                </a:cxn>
                <a:cxn ang="0">
                  <a:pos x="99" y="22"/>
                </a:cxn>
                <a:cxn ang="0">
                  <a:pos x="88" y="12"/>
                </a:cxn>
                <a:cxn ang="0">
                  <a:pos x="73" y="4"/>
                </a:cxn>
                <a:cxn ang="0">
                  <a:pos x="58" y="0"/>
                </a:cxn>
                <a:cxn ang="0">
                  <a:pos x="42" y="0"/>
                </a:cxn>
                <a:cxn ang="0">
                  <a:pos x="26" y="3"/>
                </a:cxn>
                <a:cxn ang="0">
                  <a:pos x="13" y="10"/>
                </a:cxn>
                <a:cxn ang="0">
                  <a:pos x="0" y="18"/>
                </a:cxn>
                <a:cxn ang="0">
                  <a:pos x="0" y="17"/>
                </a:cxn>
                <a:cxn ang="0">
                  <a:pos x="20" y="44"/>
                </a:cxn>
              </a:cxnLst>
              <a:rect l="0" t="0" r="r" b="b"/>
              <a:pathLst>
                <a:path w="108" h="50">
                  <a:moveTo>
                    <a:pt x="20" y="44"/>
                  </a:moveTo>
                  <a:lnTo>
                    <a:pt x="20" y="43"/>
                  </a:lnTo>
                  <a:lnTo>
                    <a:pt x="27" y="39"/>
                  </a:lnTo>
                  <a:lnTo>
                    <a:pt x="37" y="35"/>
                  </a:lnTo>
                  <a:lnTo>
                    <a:pt x="46" y="34"/>
                  </a:lnTo>
                  <a:lnTo>
                    <a:pt x="54" y="34"/>
                  </a:lnTo>
                  <a:lnTo>
                    <a:pt x="61" y="36"/>
                  </a:lnTo>
                  <a:lnTo>
                    <a:pt x="69" y="39"/>
                  </a:lnTo>
                  <a:lnTo>
                    <a:pt x="74" y="43"/>
                  </a:lnTo>
                  <a:lnTo>
                    <a:pt x="77" y="50"/>
                  </a:lnTo>
                  <a:lnTo>
                    <a:pt x="108" y="37"/>
                  </a:lnTo>
                  <a:lnTo>
                    <a:pt x="99" y="22"/>
                  </a:lnTo>
                  <a:lnTo>
                    <a:pt x="88" y="12"/>
                  </a:lnTo>
                  <a:lnTo>
                    <a:pt x="73" y="4"/>
                  </a:lnTo>
                  <a:lnTo>
                    <a:pt x="58" y="0"/>
                  </a:lnTo>
                  <a:lnTo>
                    <a:pt x="42" y="0"/>
                  </a:lnTo>
                  <a:lnTo>
                    <a:pt x="26" y="3"/>
                  </a:lnTo>
                  <a:lnTo>
                    <a:pt x="13" y="10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0" y="44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764" name="Freeform 1468"/>
            <p:cNvSpPr>
              <a:spLocks/>
            </p:cNvSpPr>
            <p:nvPr/>
          </p:nvSpPr>
          <p:spPr bwMode="auto">
            <a:xfrm>
              <a:off x="3438" y="3089"/>
              <a:ext cx="4" cy="7"/>
            </a:xfrm>
            <a:custGeom>
              <a:avLst/>
              <a:gdLst/>
              <a:ahLst/>
              <a:cxnLst>
                <a:cxn ang="0">
                  <a:pos x="36" y="114"/>
                </a:cxn>
                <a:cxn ang="0">
                  <a:pos x="36" y="114"/>
                </a:cxn>
                <a:cxn ang="0">
                  <a:pos x="34" y="107"/>
                </a:cxn>
                <a:cxn ang="0">
                  <a:pos x="33" y="96"/>
                </a:cxn>
                <a:cxn ang="0">
                  <a:pos x="35" y="83"/>
                </a:cxn>
                <a:cxn ang="0">
                  <a:pos x="38" y="72"/>
                </a:cxn>
                <a:cxn ang="0">
                  <a:pos x="44" y="59"/>
                </a:cxn>
                <a:cxn ang="0">
                  <a:pos x="52" y="46"/>
                </a:cxn>
                <a:cxn ang="0">
                  <a:pos x="60" y="36"/>
                </a:cxn>
                <a:cxn ang="0">
                  <a:pos x="69" y="27"/>
                </a:cxn>
                <a:cxn ang="0">
                  <a:pos x="49" y="0"/>
                </a:cxn>
                <a:cxn ang="0">
                  <a:pos x="36" y="13"/>
                </a:cxn>
                <a:cxn ang="0">
                  <a:pos x="25" y="27"/>
                </a:cxn>
                <a:cxn ang="0">
                  <a:pos x="15" y="42"/>
                </a:cxn>
                <a:cxn ang="0">
                  <a:pos x="7" y="59"/>
                </a:cxn>
                <a:cxn ang="0">
                  <a:pos x="2" y="77"/>
                </a:cxn>
                <a:cxn ang="0">
                  <a:pos x="0" y="94"/>
                </a:cxn>
                <a:cxn ang="0">
                  <a:pos x="1" y="113"/>
                </a:cxn>
                <a:cxn ang="0">
                  <a:pos x="7" y="131"/>
                </a:cxn>
                <a:cxn ang="0">
                  <a:pos x="7" y="131"/>
                </a:cxn>
                <a:cxn ang="0">
                  <a:pos x="36" y="114"/>
                </a:cxn>
              </a:cxnLst>
              <a:rect l="0" t="0" r="r" b="b"/>
              <a:pathLst>
                <a:path w="69" h="131">
                  <a:moveTo>
                    <a:pt x="36" y="114"/>
                  </a:moveTo>
                  <a:lnTo>
                    <a:pt x="36" y="114"/>
                  </a:lnTo>
                  <a:lnTo>
                    <a:pt x="34" y="107"/>
                  </a:lnTo>
                  <a:lnTo>
                    <a:pt x="33" y="96"/>
                  </a:lnTo>
                  <a:lnTo>
                    <a:pt x="35" y="83"/>
                  </a:lnTo>
                  <a:lnTo>
                    <a:pt x="38" y="72"/>
                  </a:lnTo>
                  <a:lnTo>
                    <a:pt x="44" y="59"/>
                  </a:lnTo>
                  <a:lnTo>
                    <a:pt x="52" y="46"/>
                  </a:lnTo>
                  <a:lnTo>
                    <a:pt x="60" y="36"/>
                  </a:lnTo>
                  <a:lnTo>
                    <a:pt x="69" y="27"/>
                  </a:lnTo>
                  <a:lnTo>
                    <a:pt x="49" y="0"/>
                  </a:lnTo>
                  <a:lnTo>
                    <a:pt x="36" y="13"/>
                  </a:lnTo>
                  <a:lnTo>
                    <a:pt x="25" y="27"/>
                  </a:lnTo>
                  <a:lnTo>
                    <a:pt x="15" y="42"/>
                  </a:lnTo>
                  <a:lnTo>
                    <a:pt x="7" y="59"/>
                  </a:lnTo>
                  <a:lnTo>
                    <a:pt x="2" y="77"/>
                  </a:lnTo>
                  <a:lnTo>
                    <a:pt x="0" y="94"/>
                  </a:lnTo>
                  <a:lnTo>
                    <a:pt x="1" y="113"/>
                  </a:lnTo>
                  <a:lnTo>
                    <a:pt x="7" y="131"/>
                  </a:lnTo>
                  <a:lnTo>
                    <a:pt x="7" y="131"/>
                  </a:lnTo>
                  <a:lnTo>
                    <a:pt x="36" y="114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765" name="Freeform 1469"/>
            <p:cNvSpPr>
              <a:spLocks/>
            </p:cNvSpPr>
            <p:nvPr/>
          </p:nvSpPr>
          <p:spPr bwMode="auto">
            <a:xfrm>
              <a:off x="3439" y="3095"/>
              <a:ext cx="5" cy="4"/>
            </a:xfrm>
            <a:custGeom>
              <a:avLst/>
              <a:gdLst/>
              <a:ahLst/>
              <a:cxnLst>
                <a:cxn ang="0">
                  <a:pos x="107" y="41"/>
                </a:cxn>
                <a:cxn ang="0">
                  <a:pos x="107" y="41"/>
                </a:cxn>
                <a:cxn ang="0">
                  <a:pos x="96" y="43"/>
                </a:cxn>
                <a:cxn ang="0">
                  <a:pos x="85" y="43"/>
                </a:cxn>
                <a:cxn ang="0">
                  <a:pos x="75" y="41"/>
                </a:cxn>
                <a:cxn ang="0">
                  <a:pos x="63" y="37"/>
                </a:cxn>
                <a:cxn ang="0">
                  <a:pos x="54" y="29"/>
                </a:cxn>
                <a:cxn ang="0">
                  <a:pos x="44" y="22"/>
                </a:cxn>
                <a:cxn ang="0">
                  <a:pos x="36" y="13"/>
                </a:cxn>
                <a:cxn ang="0">
                  <a:pos x="29" y="0"/>
                </a:cxn>
                <a:cxn ang="0">
                  <a:pos x="0" y="17"/>
                </a:cxn>
                <a:cxn ang="0">
                  <a:pos x="9" y="32"/>
                </a:cxn>
                <a:cxn ang="0">
                  <a:pos x="21" y="45"/>
                </a:cxn>
                <a:cxn ang="0">
                  <a:pos x="34" y="57"/>
                </a:cxn>
                <a:cxn ang="0">
                  <a:pos x="49" y="66"/>
                </a:cxn>
                <a:cxn ang="0">
                  <a:pos x="64" y="73"/>
                </a:cxn>
                <a:cxn ang="0">
                  <a:pos x="81" y="77"/>
                </a:cxn>
                <a:cxn ang="0">
                  <a:pos x="98" y="77"/>
                </a:cxn>
                <a:cxn ang="0">
                  <a:pos x="117" y="73"/>
                </a:cxn>
                <a:cxn ang="0">
                  <a:pos x="117" y="73"/>
                </a:cxn>
                <a:cxn ang="0">
                  <a:pos x="107" y="41"/>
                </a:cxn>
              </a:cxnLst>
              <a:rect l="0" t="0" r="r" b="b"/>
              <a:pathLst>
                <a:path w="117" h="77">
                  <a:moveTo>
                    <a:pt x="107" y="41"/>
                  </a:moveTo>
                  <a:lnTo>
                    <a:pt x="107" y="41"/>
                  </a:lnTo>
                  <a:lnTo>
                    <a:pt x="96" y="43"/>
                  </a:lnTo>
                  <a:lnTo>
                    <a:pt x="85" y="43"/>
                  </a:lnTo>
                  <a:lnTo>
                    <a:pt x="75" y="41"/>
                  </a:lnTo>
                  <a:lnTo>
                    <a:pt x="63" y="37"/>
                  </a:lnTo>
                  <a:lnTo>
                    <a:pt x="54" y="29"/>
                  </a:lnTo>
                  <a:lnTo>
                    <a:pt x="44" y="22"/>
                  </a:lnTo>
                  <a:lnTo>
                    <a:pt x="36" y="13"/>
                  </a:lnTo>
                  <a:lnTo>
                    <a:pt x="29" y="0"/>
                  </a:lnTo>
                  <a:lnTo>
                    <a:pt x="0" y="17"/>
                  </a:lnTo>
                  <a:lnTo>
                    <a:pt x="9" y="32"/>
                  </a:lnTo>
                  <a:lnTo>
                    <a:pt x="21" y="45"/>
                  </a:lnTo>
                  <a:lnTo>
                    <a:pt x="34" y="57"/>
                  </a:lnTo>
                  <a:lnTo>
                    <a:pt x="49" y="66"/>
                  </a:lnTo>
                  <a:lnTo>
                    <a:pt x="64" y="73"/>
                  </a:lnTo>
                  <a:lnTo>
                    <a:pt x="81" y="77"/>
                  </a:lnTo>
                  <a:lnTo>
                    <a:pt x="98" y="77"/>
                  </a:lnTo>
                  <a:lnTo>
                    <a:pt x="117" y="73"/>
                  </a:lnTo>
                  <a:lnTo>
                    <a:pt x="117" y="73"/>
                  </a:lnTo>
                  <a:lnTo>
                    <a:pt x="107" y="41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766" name="Freeform 1470"/>
            <p:cNvSpPr>
              <a:spLocks/>
            </p:cNvSpPr>
            <p:nvPr/>
          </p:nvSpPr>
          <p:spPr bwMode="auto">
            <a:xfrm>
              <a:off x="3444" y="3094"/>
              <a:ext cx="3" cy="5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47" y="8"/>
                </a:cxn>
                <a:cxn ang="0">
                  <a:pos x="44" y="18"/>
                </a:cxn>
                <a:cxn ang="0">
                  <a:pos x="41" y="26"/>
                </a:cxn>
                <a:cxn ang="0">
                  <a:pos x="36" y="34"/>
                </a:cxn>
                <a:cxn ang="0">
                  <a:pos x="31" y="40"/>
                </a:cxn>
                <a:cxn ang="0">
                  <a:pos x="22" y="47"/>
                </a:cxn>
                <a:cxn ang="0">
                  <a:pos x="12" y="54"/>
                </a:cxn>
                <a:cxn ang="0">
                  <a:pos x="0" y="58"/>
                </a:cxn>
                <a:cxn ang="0">
                  <a:pos x="10" y="90"/>
                </a:cxn>
                <a:cxn ang="0">
                  <a:pos x="27" y="83"/>
                </a:cxn>
                <a:cxn ang="0">
                  <a:pos x="40" y="75"/>
                </a:cxn>
                <a:cxn ang="0">
                  <a:pos x="51" y="65"/>
                </a:cxn>
                <a:cxn ang="0">
                  <a:pos x="62" y="55"/>
                </a:cxn>
                <a:cxn ang="0">
                  <a:pos x="70" y="41"/>
                </a:cxn>
                <a:cxn ang="0">
                  <a:pos x="75" y="28"/>
                </a:cxn>
                <a:cxn ang="0">
                  <a:pos x="78" y="17"/>
                </a:cxn>
                <a:cxn ang="0">
                  <a:pos x="81" y="4"/>
                </a:cxn>
                <a:cxn ang="0">
                  <a:pos x="48" y="0"/>
                </a:cxn>
              </a:cxnLst>
              <a:rect l="0" t="0" r="r" b="b"/>
              <a:pathLst>
                <a:path w="81" h="90">
                  <a:moveTo>
                    <a:pt x="48" y="0"/>
                  </a:moveTo>
                  <a:lnTo>
                    <a:pt x="47" y="8"/>
                  </a:lnTo>
                  <a:lnTo>
                    <a:pt x="44" y="18"/>
                  </a:lnTo>
                  <a:lnTo>
                    <a:pt x="41" y="26"/>
                  </a:lnTo>
                  <a:lnTo>
                    <a:pt x="36" y="34"/>
                  </a:lnTo>
                  <a:lnTo>
                    <a:pt x="31" y="40"/>
                  </a:lnTo>
                  <a:lnTo>
                    <a:pt x="22" y="47"/>
                  </a:lnTo>
                  <a:lnTo>
                    <a:pt x="12" y="54"/>
                  </a:lnTo>
                  <a:lnTo>
                    <a:pt x="0" y="58"/>
                  </a:lnTo>
                  <a:lnTo>
                    <a:pt x="10" y="90"/>
                  </a:lnTo>
                  <a:lnTo>
                    <a:pt x="27" y="83"/>
                  </a:lnTo>
                  <a:lnTo>
                    <a:pt x="40" y="75"/>
                  </a:lnTo>
                  <a:lnTo>
                    <a:pt x="51" y="65"/>
                  </a:lnTo>
                  <a:lnTo>
                    <a:pt x="62" y="55"/>
                  </a:lnTo>
                  <a:lnTo>
                    <a:pt x="70" y="41"/>
                  </a:lnTo>
                  <a:lnTo>
                    <a:pt x="75" y="28"/>
                  </a:lnTo>
                  <a:lnTo>
                    <a:pt x="78" y="17"/>
                  </a:lnTo>
                  <a:lnTo>
                    <a:pt x="81" y="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767" name="Freeform 1471"/>
            <p:cNvSpPr>
              <a:spLocks/>
            </p:cNvSpPr>
            <p:nvPr/>
          </p:nvSpPr>
          <p:spPr bwMode="auto">
            <a:xfrm>
              <a:off x="3443" y="3097"/>
              <a:ext cx="2" cy="1"/>
            </a:xfrm>
            <a:custGeom>
              <a:avLst/>
              <a:gdLst/>
              <a:ahLst/>
              <a:cxnLst>
                <a:cxn ang="0">
                  <a:pos x="33" y="19"/>
                </a:cxn>
                <a:cxn ang="0">
                  <a:pos x="32" y="12"/>
                </a:cxn>
                <a:cxn ang="0">
                  <a:pos x="28" y="6"/>
                </a:cxn>
                <a:cxn ang="0">
                  <a:pos x="23" y="2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6" y="3"/>
                </a:cxn>
                <a:cxn ang="0">
                  <a:pos x="2" y="7"/>
                </a:cxn>
                <a:cxn ang="0">
                  <a:pos x="0" y="15"/>
                </a:cxn>
                <a:cxn ang="0">
                  <a:pos x="33" y="19"/>
                </a:cxn>
              </a:cxnLst>
              <a:rect l="0" t="0" r="r" b="b"/>
              <a:pathLst>
                <a:path w="33" h="19">
                  <a:moveTo>
                    <a:pt x="33" y="19"/>
                  </a:moveTo>
                  <a:lnTo>
                    <a:pt x="32" y="12"/>
                  </a:lnTo>
                  <a:lnTo>
                    <a:pt x="28" y="6"/>
                  </a:lnTo>
                  <a:lnTo>
                    <a:pt x="23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3"/>
                  </a:lnTo>
                  <a:lnTo>
                    <a:pt x="2" y="7"/>
                  </a:lnTo>
                  <a:lnTo>
                    <a:pt x="0" y="15"/>
                  </a:lnTo>
                  <a:lnTo>
                    <a:pt x="33" y="19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768" name="Freeform 1472"/>
            <p:cNvSpPr>
              <a:spLocks/>
            </p:cNvSpPr>
            <p:nvPr/>
          </p:nvSpPr>
          <p:spPr bwMode="auto">
            <a:xfrm>
              <a:off x="3398" y="3240"/>
              <a:ext cx="1" cy="1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6" y="27"/>
                </a:cxn>
                <a:cxn ang="0">
                  <a:pos x="11" y="26"/>
                </a:cxn>
                <a:cxn ang="0">
                  <a:pos x="16" y="24"/>
                </a:cxn>
                <a:cxn ang="0">
                  <a:pos x="19" y="20"/>
                </a:cxn>
                <a:cxn ang="0">
                  <a:pos x="21" y="15"/>
                </a:cxn>
                <a:cxn ang="0">
                  <a:pos x="21" y="9"/>
                </a:cxn>
                <a:cxn ang="0">
                  <a:pos x="19" y="4"/>
                </a:cxn>
                <a:cxn ang="0">
                  <a:pos x="14" y="0"/>
                </a:cxn>
                <a:cxn ang="0">
                  <a:pos x="0" y="25"/>
                </a:cxn>
              </a:cxnLst>
              <a:rect l="0" t="0" r="r" b="b"/>
              <a:pathLst>
                <a:path w="21" h="27">
                  <a:moveTo>
                    <a:pt x="0" y="25"/>
                  </a:moveTo>
                  <a:lnTo>
                    <a:pt x="6" y="27"/>
                  </a:lnTo>
                  <a:lnTo>
                    <a:pt x="11" y="26"/>
                  </a:lnTo>
                  <a:lnTo>
                    <a:pt x="16" y="24"/>
                  </a:lnTo>
                  <a:lnTo>
                    <a:pt x="19" y="20"/>
                  </a:lnTo>
                  <a:lnTo>
                    <a:pt x="21" y="15"/>
                  </a:lnTo>
                  <a:lnTo>
                    <a:pt x="21" y="9"/>
                  </a:lnTo>
                  <a:lnTo>
                    <a:pt x="19" y="4"/>
                  </a:lnTo>
                  <a:lnTo>
                    <a:pt x="14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769" name="Freeform 1473"/>
            <p:cNvSpPr>
              <a:spLocks/>
            </p:cNvSpPr>
            <p:nvPr/>
          </p:nvSpPr>
          <p:spPr bwMode="auto">
            <a:xfrm>
              <a:off x="3389" y="3221"/>
              <a:ext cx="10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" y="29"/>
                </a:cxn>
                <a:cxn ang="0">
                  <a:pos x="3" y="56"/>
                </a:cxn>
                <a:cxn ang="0">
                  <a:pos x="8" y="84"/>
                </a:cxn>
                <a:cxn ang="0">
                  <a:pos x="15" y="110"/>
                </a:cxn>
                <a:cxn ang="0">
                  <a:pos x="22" y="135"/>
                </a:cxn>
                <a:cxn ang="0">
                  <a:pos x="31" y="162"/>
                </a:cxn>
                <a:cxn ang="0">
                  <a:pos x="41" y="187"/>
                </a:cxn>
                <a:cxn ang="0">
                  <a:pos x="55" y="211"/>
                </a:cxn>
                <a:cxn ang="0">
                  <a:pos x="68" y="235"/>
                </a:cxn>
                <a:cxn ang="0">
                  <a:pos x="84" y="258"/>
                </a:cxn>
                <a:cxn ang="0">
                  <a:pos x="102" y="278"/>
                </a:cxn>
                <a:cxn ang="0">
                  <a:pos x="119" y="298"/>
                </a:cxn>
                <a:cxn ang="0">
                  <a:pos x="138" y="317"/>
                </a:cxn>
                <a:cxn ang="0">
                  <a:pos x="159" y="335"/>
                </a:cxn>
                <a:cxn ang="0">
                  <a:pos x="180" y="352"/>
                </a:cxn>
                <a:cxn ang="0">
                  <a:pos x="204" y="365"/>
                </a:cxn>
                <a:cxn ang="0">
                  <a:pos x="218" y="340"/>
                </a:cxn>
                <a:cxn ang="0">
                  <a:pos x="196" y="326"/>
                </a:cxn>
                <a:cxn ang="0">
                  <a:pos x="177" y="311"/>
                </a:cxn>
                <a:cxn ang="0">
                  <a:pos x="157" y="296"/>
                </a:cxn>
                <a:cxn ang="0">
                  <a:pos x="139" y="277"/>
                </a:cxn>
                <a:cxn ang="0">
                  <a:pos x="122" y="259"/>
                </a:cxn>
                <a:cxn ang="0">
                  <a:pos x="107" y="239"/>
                </a:cxn>
                <a:cxn ang="0">
                  <a:pos x="92" y="218"/>
                </a:cxn>
                <a:cxn ang="0">
                  <a:pos x="79" y="197"/>
                </a:cxn>
                <a:cxn ang="0">
                  <a:pos x="68" y="174"/>
                </a:cxn>
                <a:cxn ang="0">
                  <a:pos x="58" y="151"/>
                </a:cxn>
                <a:cxn ang="0">
                  <a:pos x="49" y="127"/>
                </a:cxn>
                <a:cxn ang="0">
                  <a:pos x="41" y="102"/>
                </a:cxn>
                <a:cxn ang="0">
                  <a:pos x="36" y="77"/>
                </a:cxn>
                <a:cxn ang="0">
                  <a:pos x="31" y="52"/>
                </a:cxn>
                <a:cxn ang="0">
                  <a:pos x="29" y="27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0" y="0"/>
                </a:cxn>
              </a:cxnLst>
              <a:rect l="0" t="0" r="r" b="b"/>
              <a:pathLst>
                <a:path w="218" h="365">
                  <a:moveTo>
                    <a:pt x="0" y="0"/>
                  </a:moveTo>
                  <a:lnTo>
                    <a:pt x="0" y="0"/>
                  </a:lnTo>
                  <a:lnTo>
                    <a:pt x="1" y="29"/>
                  </a:lnTo>
                  <a:lnTo>
                    <a:pt x="3" y="56"/>
                  </a:lnTo>
                  <a:lnTo>
                    <a:pt x="8" y="84"/>
                  </a:lnTo>
                  <a:lnTo>
                    <a:pt x="15" y="110"/>
                  </a:lnTo>
                  <a:lnTo>
                    <a:pt x="22" y="135"/>
                  </a:lnTo>
                  <a:lnTo>
                    <a:pt x="31" y="162"/>
                  </a:lnTo>
                  <a:lnTo>
                    <a:pt x="41" y="187"/>
                  </a:lnTo>
                  <a:lnTo>
                    <a:pt x="55" y="211"/>
                  </a:lnTo>
                  <a:lnTo>
                    <a:pt x="68" y="235"/>
                  </a:lnTo>
                  <a:lnTo>
                    <a:pt x="84" y="258"/>
                  </a:lnTo>
                  <a:lnTo>
                    <a:pt x="102" y="278"/>
                  </a:lnTo>
                  <a:lnTo>
                    <a:pt x="119" y="298"/>
                  </a:lnTo>
                  <a:lnTo>
                    <a:pt x="138" y="317"/>
                  </a:lnTo>
                  <a:lnTo>
                    <a:pt x="159" y="335"/>
                  </a:lnTo>
                  <a:lnTo>
                    <a:pt x="180" y="352"/>
                  </a:lnTo>
                  <a:lnTo>
                    <a:pt x="204" y="365"/>
                  </a:lnTo>
                  <a:lnTo>
                    <a:pt x="218" y="340"/>
                  </a:lnTo>
                  <a:lnTo>
                    <a:pt x="196" y="326"/>
                  </a:lnTo>
                  <a:lnTo>
                    <a:pt x="177" y="311"/>
                  </a:lnTo>
                  <a:lnTo>
                    <a:pt x="157" y="296"/>
                  </a:lnTo>
                  <a:lnTo>
                    <a:pt x="139" y="277"/>
                  </a:lnTo>
                  <a:lnTo>
                    <a:pt x="122" y="259"/>
                  </a:lnTo>
                  <a:lnTo>
                    <a:pt x="107" y="239"/>
                  </a:lnTo>
                  <a:lnTo>
                    <a:pt x="92" y="218"/>
                  </a:lnTo>
                  <a:lnTo>
                    <a:pt x="79" y="197"/>
                  </a:lnTo>
                  <a:lnTo>
                    <a:pt x="68" y="174"/>
                  </a:lnTo>
                  <a:lnTo>
                    <a:pt x="58" y="151"/>
                  </a:lnTo>
                  <a:lnTo>
                    <a:pt x="49" y="127"/>
                  </a:lnTo>
                  <a:lnTo>
                    <a:pt x="41" y="102"/>
                  </a:lnTo>
                  <a:lnTo>
                    <a:pt x="36" y="77"/>
                  </a:lnTo>
                  <a:lnTo>
                    <a:pt x="31" y="52"/>
                  </a:lnTo>
                  <a:lnTo>
                    <a:pt x="29" y="27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770" name="Freeform 1474"/>
            <p:cNvSpPr>
              <a:spLocks/>
            </p:cNvSpPr>
            <p:nvPr/>
          </p:nvSpPr>
          <p:spPr bwMode="auto">
            <a:xfrm>
              <a:off x="3389" y="3216"/>
              <a:ext cx="2" cy="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7" y="10"/>
                </a:cxn>
                <a:cxn ang="0">
                  <a:pos x="5" y="23"/>
                </a:cxn>
                <a:cxn ang="0">
                  <a:pos x="4" y="33"/>
                </a:cxn>
                <a:cxn ang="0">
                  <a:pos x="2" y="45"/>
                </a:cxn>
                <a:cxn ang="0">
                  <a:pos x="1" y="58"/>
                </a:cxn>
                <a:cxn ang="0">
                  <a:pos x="1" y="69"/>
                </a:cxn>
                <a:cxn ang="0">
                  <a:pos x="0" y="80"/>
                </a:cxn>
                <a:cxn ang="0">
                  <a:pos x="0" y="92"/>
                </a:cxn>
                <a:cxn ang="0">
                  <a:pos x="28" y="92"/>
                </a:cxn>
                <a:cxn ang="0">
                  <a:pos x="28" y="82"/>
                </a:cxn>
                <a:cxn ang="0">
                  <a:pos x="29" y="71"/>
                </a:cxn>
                <a:cxn ang="0">
                  <a:pos x="29" y="60"/>
                </a:cxn>
                <a:cxn ang="0">
                  <a:pos x="30" y="49"/>
                </a:cxn>
                <a:cxn ang="0">
                  <a:pos x="32" y="38"/>
                </a:cxn>
                <a:cxn ang="0">
                  <a:pos x="33" y="27"/>
                </a:cxn>
                <a:cxn ang="0">
                  <a:pos x="35" y="17"/>
                </a:cxn>
                <a:cxn ang="0">
                  <a:pos x="37" y="6"/>
                </a:cxn>
                <a:cxn ang="0">
                  <a:pos x="9" y="0"/>
                </a:cxn>
              </a:cxnLst>
              <a:rect l="0" t="0" r="r" b="b"/>
              <a:pathLst>
                <a:path w="37" h="92">
                  <a:moveTo>
                    <a:pt x="9" y="0"/>
                  </a:moveTo>
                  <a:lnTo>
                    <a:pt x="7" y="10"/>
                  </a:lnTo>
                  <a:lnTo>
                    <a:pt x="5" y="23"/>
                  </a:lnTo>
                  <a:lnTo>
                    <a:pt x="4" y="33"/>
                  </a:lnTo>
                  <a:lnTo>
                    <a:pt x="2" y="45"/>
                  </a:lnTo>
                  <a:lnTo>
                    <a:pt x="1" y="58"/>
                  </a:lnTo>
                  <a:lnTo>
                    <a:pt x="1" y="69"/>
                  </a:lnTo>
                  <a:lnTo>
                    <a:pt x="0" y="80"/>
                  </a:lnTo>
                  <a:lnTo>
                    <a:pt x="0" y="92"/>
                  </a:lnTo>
                  <a:lnTo>
                    <a:pt x="28" y="92"/>
                  </a:lnTo>
                  <a:lnTo>
                    <a:pt x="28" y="82"/>
                  </a:lnTo>
                  <a:lnTo>
                    <a:pt x="29" y="71"/>
                  </a:lnTo>
                  <a:lnTo>
                    <a:pt x="29" y="60"/>
                  </a:lnTo>
                  <a:lnTo>
                    <a:pt x="30" y="49"/>
                  </a:lnTo>
                  <a:lnTo>
                    <a:pt x="32" y="38"/>
                  </a:lnTo>
                  <a:lnTo>
                    <a:pt x="33" y="27"/>
                  </a:lnTo>
                  <a:lnTo>
                    <a:pt x="35" y="17"/>
                  </a:lnTo>
                  <a:lnTo>
                    <a:pt x="37" y="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771" name="Freeform 1475"/>
            <p:cNvSpPr>
              <a:spLocks/>
            </p:cNvSpPr>
            <p:nvPr/>
          </p:nvSpPr>
          <p:spPr bwMode="auto">
            <a:xfrm>
              <a:off x="3389" y="3220"/>
              <a:ext cx="1" cy="1"/>
            </a:xfrm>
            <a:custGeom>
              <a:avLst/>
              <a:gdLst/>
              <a:ahLst/>
              <a:cxnLst>
                <a:cxn ang="0">
                  <a:pos x="28" y="18"/>
                </a:cxn>
                <a:cxn ang="0">
                  <a:pos x="28" y="11"/>
                </a:cxn>
                <a:cxn ang="0">
                  <a:pos x="26" y="6"/>
                </a:cxn>
                <a:cxn ang="0">
                  <a:pos x="22" y="2"/>
                </a:cxn>
                <a:cxn ang="0">
                  <a:pos x="17" y="0"/>
                </a:cxn>
                <a:cxn ang="0">
                  <a:pos x="12" y="0"/>
                </a:cxn>
                <a:cxn ang="0">
                  <a:pos x="7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28" y="18"/>
                </a:cxn>
              </a:cxnLst>
              <a:rect l="0" t="0" r="r" b="b"/>
              <a:pathLst>
                <a:path w="28" h="18">
                  <a:moveTo>
                    <a:pt x="28" y="18"/>
                  </a:moveTo>
                  <a:lnTo>
                    <a:pt x="28" y="11"/>
                  </a:lnTo>
                  <a:lnTo>
                    <a:pt x="26" y="6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28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772" name="Freeform 1476"/>
            <p:cNvSpPr>
              <a:spLocks/>
            </p:cNvSpPr>
            <p:nvPr/>
          </p:nvSpPr>
          <p:spPr bwMode="auto">
            <a:xfrm>
              <a:off x="3397" y="3233"/>
              <a:ext cx="1" cy="2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6" y="27"/>
                </a:cxn>
                <a:cxn ang="0">
                  <a:pos x="11" y="26"/>
                </a:cxn>
                <a:cxn ang="0">
                  <a:pos x="16" y="24"/>
                </a:cxn>
                <a:cxn ang="0">
                  <a:pos x="19" y="20"/>
                </a:cxn>
                <a:cxn ang="0">
                  <a:pos x="21" y="14"/>
                </a:cxn>
                <a:cxn ang="0">
                  <a:pos x="21" y="9"/>
                </a:cxn>
                <a:cxn ang="0">
                  <a:pos x="19" y="4"/>
                </a:cxn>
                <a:cxn ang="0">
                  <a:pos x="14" y="0"/>
                </a:cxn>
                <a:cxn ang="0">
                  <a:pos x="0" y="25"/>
                </a:cxn>
              </a:cxnLst>
              <a:rect l="0" t="0" r="r" b="b"/>
              <a:pathLst>
                <a:path w="21" h="27">
                  <a:moveTo>
                    <a:pt x="0" y="25"/>
                  </a:moveTo>
                  <a:lnTo>
                    <a:pt x="6" y="27"/>
                  </a:lnTo>
                  <a:lnTo>
                    <a:pt x="11" y="26"/>
                  </a:lnTo>
                  <a:lnTo>
                    <a:pt x="16" y="24"/>
                  </a:lnTo>
                  <a:lnTo>
                    <a:pt x="19" y="20"/>
                  </a:lnTo>
                  <a:lnTo>
                    <a:pt x="21" y="14"/>
                  </a:lnTo>
                  <a:lnTo>
                    <a:pt x="21" y="9"/>
                  </a:lnTo>
                  <a:lnTo>
                    <a:pt x="19" y="4"/>
                  </a:lnTo>
                  <a:lnTo>
                    <a:pt x="14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773" name="Freeform 1477"/>
            <p:cNvSpPr>
              <a:spLocks/>
            </p:cNvSpPr>
            <p:nvPr/>
          </p:nvSpPr>
          <p:spPr bwMode="auto">
            <a:xfrm>
              <a:off x="3393" y="3224"/>
              <a:ext cx="5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2" y="27"/>
                </a:cxn>
                <a:cxn ang="0">
                  <a:pos x="4" y="40"/>
                </a:cxn>
                <a:cxn ang="0">
                  <a:pos x="7" y="53"/>
                </a:cxn>
                <a:cxn ang="0">
                  <a:pos x="11" y="68"/>
                </a:cxn>
                <a:cxn ang="0">
                  <a:pos x="15" y="80"/>
                </a:cxn>
                <a:cxn ang="0">
                  <a:pos x="21" y="92"/>
                </a:cxn>
                <a:cxn ang="0">
                  <a:pos x="28" y="104"/>
                </a:cxn>
                <a:cxn ang="0">
                  <a:pos x="34" y="116"/>
                </a:cxn>
                <a:cxn ang="0">
                  <a:pos x="42" y="126"/>
                </a:cxn>
                <a:cxn ang="0">
                  <a:pos x="50" y="138"/>
                </a:cxn>
                <a:cxn ang="0">
                  <a:pos x="59" y="147"/>
                </a:cxn>
                <a:cxn ang="0">
                  <a:pos x="68" y="157"/>
                </a:cxn>
                <a:cxn ang="0">
                  <a:pos x="80" y="165"/>
                </a:cxn>
                <a:cxn ang="0">
                  <a:pos x="90" y="173"/>
                </a:cxn>
                <a:cxn ang="0">
                  <a:pos x="101" y="181"/>
                </a:cxn>
                <a:cxn ang="0">
                  <a:pos x="115" y="156"/>
                </a:cxn>
                <a:cxn ang="0">
                  <a:pos x="106" y="149"/>
                </a:cxn>
                <a:cxn ang="0">
                  <a:pos x="96" y="142"/>
                </a:cxn>
                <a:cxn ang="0">
                  <a:pos x="87" y="136"/>
                </a:cxn>
                <a:cxn ang="0">
                  <a:pos x="80" y="126"/>
                </a:cxn>
                <a:cxn ang="0">
                  <a:pos x="70" y="119"/>
                </a:cxn>
                <a:cxn ang="0">
                  <a:pos x="64" y="109"/>
                </a:cxn>
                <a:cxn ang="0">
                  <a:pos x="58" y="101"/>
                </a:cxn>
                <a:cxn ang="0">
                  <a:pos x="52" y="89"/>
                </a:cxn>
                <a:cxn ang="0">
                  <a:pos x="46" y="80"/>
                </a:cxn>
                <a:cxn ang="0">
                  <a:pos x="42" y="69"/>
                </a:cxn>
                <a:cxn ang="0">
                  <a:pos x="38" y="58"/>
                </a:cxn>
                <a:cxn ang="0">
                  <a:pos x="34" y="47"/>
                </a:cxn>
                <a:cxn ang="0">
                  <a:pos x="33" y="35"/>
                </a:cxn>
                <a:cxn ang="0">
                  <a:pos x="31" y="23"/>
                </a:cxn>
                <a:cxn ang="0">
                  <a:pos x="29" y="11"/>
                </a:cxn>
                <a:cxn ang="0">
                  <a:pos x="29" y="0"/>
                </a:cxn>
                <a:cxn ang="0">
                  <a:pos x="29" y="0"/>
                </a:cxn>
                <a:cxn ang="0">
                  <a:pos x="0" y="0"/>
                </a:cxn>
              </a:cxnLst>
              <a:rect l="0" t="0" r="r" b="b"/>
              <a:pathLst>
                <a:path w="115" h="181">
                  <a:moveTo>
                    <a:pt x="0" y="0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2" y="27"/>
                  </a:lnTo>
                  <a:lnTo>
                    <a:pt x="4" y="40"/>
                  </a:lnTo>
                  <a:lnTo>
                    <a:pt x="7" y="53"/>
                  </a:lnTo>
                  <a:lnTo>
                    <a:pt x="11" y="68"/>
                  </a:lnTo>
                  <a:lnTo>
                    <a:pt x="15" y="80"/>
                  </a:lnTo>
                  <a:lnTo>
                    <a:pt x="21" y="92"/>
                  </a:lnTo>
                  <a:lnTo>
                    <a:pt x="28" y="104"/>
                  </a:lnTo>
                  <a:lnTo>
                    <a:pt x="34" y="116"/>
                  </a:lnTo>
                  <a:lnTo>
                    <a:pt x="42" y="126"/>
                  </a:lnTo>
                  <a:lnTo>
                    <a:pt x="50" y="138"/>
                  </a:lnTo>
                  <a:lnTo>
                    <a:pt x="59" y="147"/>
                  </a:lnTo>
                  <a:lnTo>
                    <a:pt x="68" y="157"/>
                  </a:lnTo>
                  <a:lnTo>
                    <a:pt x="80" y="165"/>
                  </a:lnTo>
                  <a:lnTo>
                    <a:pt x="90" y="173"/>
                  </a:lnTo>
                  <a:lnTo>
                    <a:pt x="101" y="181"/>
                  </a:lnTo>
                  <a:lnTo>
                    <a:pt x="115" y="156"/>
                  </a:lnTo>
                  <a:lnTo>
                    <a:pt x="106" y="149"/>
                  </a:lnTo>
                  <a:lnTo>
                    <a:pt x="96" y="142"/>
                  </a:lnTo>
                  <a:lnTo>
                    <a:pt x="87" y="136"/>
                  </a:lnTo>
                  <a:lnTo>
                    <a:pt x="80" y="126"/>
                  </a:lnTo>
                  <a:lnTo>
                    <a:pt x="70" y="119"/>
                  </a:lnTo>
                  <a:lnTo>
                    <a:pt x="64" y="109"/>
                  </a:lnTo>
                  <a:lnTo>
                    <a:pt x="58" y="101"/>
                  </a:lnTo>
                  <a:lnTo>
                    <a:pt x="52" y="89"/>
                  </a:lnTo>
                  <a:lnTo>
                    <a:pt x="46" y="80"/>
                  </a:lnTo>
                  <a:lnTo>
                    <a:pt x="42" y="69"/>
                  </a:lnTo>
                  <a:lnTo>
                    <a:pt x="38" y="58"/>
                  </a:lnTo>
                  <a:lnTo>
                    <a:pt x="34" y="47"/>
                  </a:lnTo>
                  <a:lnTo>
                    <a:pt x="33" y="35"/>
                  </a:lnTo>
                  <a:lnTo>
                    <a:pt x="31" y="23"/>
                  </a:lnTo>
                  <a:lnTo>
                    <a:pt x="29" y="11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774" name="Freeform 1478"/>
            <p:cNvSpPr>
              <a:spLocks/>
            </p:cNvSpPr>
            <p:nvPr/>
          </p:nvSpPr>
          <p:spPr bwMode="auto">
            <a:xfrm>
              <a:off x="3393" y="3222"/>
              <a:ext cx="1" cy="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" y="6"/>
                </a:cxn>
                <a:cxn ang="0">
                  <a:pos x="2" y="11"/>
                </a:cxn>
                <a:cxn ang="0">
                  <a:pos x="1" y="18"/>
                </a:cxn>
                <a:cxn ang="0">
                  <a:pos x="1" y="23"/>
                </a:cxn>
                <a:cxn ang="0">
                  <a:pos x="0" y="30"/>
                </a:cxn>
                <a:cxn ang="0">
                  <a:pos x="0" y="36"/>
                </a:cxn>
                <a:cxn ang="0">
                  <a:pos x="0" y="41"/>
                </a:cxn>
                <a:cxn ang="0">
                  <a:pos x="0" y="47"/>
                </a:cxn>
                <a:cxn ang="0">
                  <a:pos x="29" y="47"/>
                </a:cxn>
                <a:cxn ang="0">
                  <a:pos x="29" y="41"/>
                </a:cxn>
                <a:cxn ang="0">
                  <a:pos x="29" y="36"/>
                </a:cxn>
                <a:cxn ang="0">
                  <a:pos x="29" y="32"/>
                </a:cxn>
                <a:cxn ang="0">
                  <a:pos x="30" y="26"/>
                </a:cxn>
                <a:cxn ang="0">
                  <a:pos x="30" y="20"/>
                </a:cxn>
                <a:cxn ang="0">
                  <a:pos x="31" y="17"/>
                </a:cxn>
                <a:cxn ang="0">
                  <a:pos x="32" y="12"/>
                </a:cxn>
                <a:cxn ang="0">
                  <a:pos x="33" y="7"/>
                </a:cxn>
                <a:cxn ang="0">
                  <a:pos x="4" y="0"/>
                </a:cxn>
              </a:cxnLst>
              <a:rect l="0" t="0" r="r" b="b"/>
              <a:pathLst>
                <a:path w="33" h="47">
                  <a:moveTo>
                    <a:pt x="4" y="0"/>
                  </a:moveTo>
                  <a:lnTo>
                    <a:pt x="3" y="6"/>
                  </a:lnTo>
                  <a:lnTo>
                    <a:pt x="2" y="11"/>
                  </a:lnTo>
                  <a:lnTo>
                    <a:pt x="1" y="18"/>
                  </a:lnTo>
                  <a:lnTo>
                    <a:pt x="1" y="23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29" y="47"/>
                  </a:lnTo>
                  <a:lnTo>
                    <a:pt x="29" y="41"/>
                  </a:lnTo>
                  <a:lnTo>
                    <a:pt x="29" y="36"/>
                  </a:lnTo>
                  <a:lnTo>
                    <a:pt x="29" y="32"/>
                  </a:lnTo>
                  <a:lnTo>
                    <a:pt x="30" y="26"/>
                  </a:lnTo>
                  <a:lnTo>
                    <a:pt x="30" y="20"/>
                  </a:lnTo>
                  <a:lnTo>
                    <a:pt x="31" y="17"/>
                  </a:lnTo>
                  <a:lnTo>
                    <a:pt x="32" y="12"/>
                  </a:lnTo>
                  <a:lnTo>
                    <a:pt x="33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775" name="Freeform 1479"/>
            <p:cNvSpPr>
              <a:spLocks/>
            </p:cNvSpPr>
            <p:nvPr/>
          </p:nvSpPr>
          <p:spPr bwMode="auto">
            <a:xfrm>
              <a:off x="3393" y="3224"/>
              <a:ext cx="1" cy="1"/>
            </a:xfrm>
            <a:custGeom>
              <a:avLst/>
              <a:gdLst/>
              <a:ahLst/>
              <a:cxnLst>
                <a:cxn ang="0">
                  <a:pos x="29" y="18"/>
                </a:cxn>
                <a:cxn ang="0">
                  <a:pos x="29" y="11"/>
                </a:cxn>
                <a:cxn ang="0">
                  <a:pos x="27" y="6"/>
                </a:cxn>
                <a:cxn ang="0">
                  <a:pos x="22" y="2"/>
                </a:cxn>
                <a:cxn ang="0">
                  <a:pos x="17" y="0"/>
                </a:cxn>
                <a:cxn ang="0">
                  <a:pos x="12" y="0"/>
                </a:cxn>
                <a:cxn ang="0">
                  <a:pos x="7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29" y="18"/>
                </a:cxn>
              </a:cxnLst>
              <a:rect l="0" t="0" r="r" b="b"/>
              <a:pathLst>
                <a:path w="29" h="18">
                  <a:moveTo>
                    <a:pt x="29" y="18"/>
                  </a:moveTo>
                  <a:lnTo>
                    <a:pt x="29" y="11"/>
                  </a:lnTo>
                  <a:lnTo>
                    <a:pt x="27" y="6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29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776" name="Freeform 1480"/>
            <p:cNvSpPr>
              <a:spLocks/>
            </p:cNvSpPr>
            <p:nvPr/>
          </p:nvSpPr>
          <p:spPr bwMode="auto">
            <a:xfrm>
              <a:off x="3563" y="3123"/>
              <a:ext cx="1" cy="1"/>
            </a:xfrm>
            <a:custGeom>
              <a:avLst/>
              <a:gdLst/>
              <a:ahLst/>
              <a:cxnLst>
                <a:cxn ang="0">
                  <a:pos x="15" y="1"/>
                </a:cxn>
                <a:cxn ang="0">
                  <a:pos x="7" y="0"/>
                </a:cxn>
                <a:cxn ang="0">
                  <a:pos x="1" y="5"/>
                </a:cxn>
                <a:cxn ang="0">
                  <a:pos x="0" y="13"/>
                </a:cxn>
                <a:cxn ang="0">
                  <a:pos x="5" y="20"/>
                </a:cxn>
                <a:cxn ang="0">
                  <a:pos x="15" y="1"/>
                </a:cxn>
              </a:cxnLst>
              <a:rect l="0" t="0" r="r" b="b"/>
              <a:pathLst>
                <a:path w="15" h="20">
                  <a:moveTo>
                    <a:pt x="15" y="1"/>
                  </a:moveTo>
                  <a:lnTo>
                    <a:pt x="7" y="0"/>
                  </a:lnTo>
                  <a:lnTo>
                    <a:pt x="1" y="5"/>
                  </a:lnTo>
                  <a:lnTo>
                    <a:pt x="0" y="13"/>
                  </a:lnTo>
                  <a:lnTo>
                    <a:pt x="5" y="20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777" name="Freeform 1481"/>
            <p:cNvSpPr>
              <a:spLocks/>
            </p:cNvSpPr>
            <p:nvPr/>
          </p:nvSpPr>
          <p:spPr bwMode="auto">
            <a:xfrm>
              <a:off x="3563" y="3123"/>
              <a:ext cx="7" cy="15"/>
            </a:xfrm>
            <a:custGeom>
              <a:avLst/>
              <a:gdLst/>
              <a:ahLst/>
              <a:cxnLst>
                <a:cxn ang="0">
                  <a:pos x="164" y="274"/>
                </a:cxn>
                <a:cxn ang="0">
                  <a:pos x="164" y="274"/>
                </a:cxn>
                <a:cxn ang="0">
                  <a:pos x="162" y="253"/>
                </a:cxn>
                <a:cxn ang="0">
                  <a:pos x="160" y="233"/>
                </a:cxn>
                <a:cxn ang="0">
                  <a:pos x="157" y="211"/>
                </a:cxn>
                <a:cxn ang="0">
                  <a:pos x="153" y="190"/>
                </a:cxn>
                <a:cxn ang="0">
                  <a:pos x="147" y="170"/>
                </a:cxn>
                <a:cxn ang="0">
                  <a:pos x="139" y="152"/>
                </a:cxn>
                <a:cxn ang="0">
                  <a:pos x="130" y="135"/>
                </a:cxn>
                <a:cxn ang="0">
                  <a:pos x="122" y="116"/>
                </a:cxn>
                <a:cxn ang="0">
                  <a:pos x="112" y="98"/>
                </a:cxn>
                <a:cxn ang="0">
                  <a:pos x="100" y="82"/>
                </a:cxn>
                <a:cxn ang="0">
                  <a:pos x="87" y="65"/>
                </a:cxn>
                <a:cxn ang="0">
                  <a:pos x="73" y="50"/>
                </a:cxn>
                <a:cxn ang="0">
                  <a:pos x="59" y="35"/>
                </a:cxn>
                <a:cxn ang="0">
                  <a:pos x="43" y="23"/>
                </a:cxn>
                <a:cxn ang="0">
                  <a:pos x="27" y="10"/>
                </a:cxn>
                <a:cxn ang="0">
                  <a:pos x="10" y="0"/>
                </a:cxn>
                <a:cxn ang="0">
                  <a:pos x="0" y="19"/>
                </a:cxn>
                <a:cxn ang="0">
                  <a:pos x="15" y="29"/>
                </a:cxn>
                <a:cxn ang="0">
                  <a:pos x="30" y="40"/>
                </a:cxn>
                <a:cxn ang="0">
                  <a:pos x="45" y="52"/>
                </a:cxn>
                <a:cxn ang="0">
                  <a:pos x="59" y="65"/>
                </a:cxn>
                <a:cxn ang="0">
                  <a:pos x="71" y="80"/>
                </a:cxn>
                <a:cxn ang="0">
                  <a:pos x="83" y="94"/>
                </a:cxn>
                <a:cxn ang="0">
                  <a:pos x="94" y="110"/>
                </a:cxn>
                <a:cxn ang="0">
                  <a:pos x="104" y="126"/>
                </a:cxn>
                <a:cxn ang="0">
                  <a:pos x="112" y="143"/>
                </a:cxn>
                <a:cxn ang="0">
                  <a:pos x="119" y="161"/>
                </a:cxn>
                <a:cxn ang="0">
                  <a:pos x="126" y="179"/>
                </a:cxn>
                <a:cxn ang="0">
                  <a:pos x="132" y="197"/>
                </a:cxn>
                <a:cxn ang="0">
                  <a:pos x="136" y="216"/>
                </a:cxn>
                <a:cxn ang="0">
                  <a:pos x="139" y="235"/>
                </a:cxn>
                <a:cxn ang="0">
                  <a:pos x="141" y="255"/>
                </a:cxn>
                <a:cxn ang="0">
                  <a:pos x="141" y="274"/>
                </a:cxn>
                <a:cxn ang="0">
                  <a:pos x="141" y="274"/>
                </a:cxn>
                <a:cxn ang="0">
                  <a:pos x="164" y="274"/>
                </a:cxn>
              </a:cxnLst>
              <a:rect l="0" t="0" r="r" b="b"/>
              <a:pathLst>
                <a:path w="164" h="274">
                  <a:moveTo>
                    <a:pt x="164" y="274"/>
                  </a:moveTo>
                  <a:lnTo>
                    <a:pt x="164" y="274"/>
                  </a:lnTo>
                  <a:lnTo>
                    <a:pt x="162" y="253"/>
                  </a:lnTo>
                  <a:lnTo>
                    <a:pt x="160" y="233"/>
                  </a:lnTo>
                  <a:lnTo>
                    <a:pt x="157" y="211"/>
                  </a:lnTo>
                  <a:lnTo>
                    <a:pt x="153" y="190"/>
                  </a:lnTo>
                  <a:lnTo>
                    <a:pt x="147" y="170"/>
                  </a:lnTo>
                  <a:lnTo>
                    <a:pt x="139" y="152"/>
                  </a:lnTo>
                  <a:lnTo>
                    <a:pt x="130" y="135"/>
                  </a:lnTo>
                  <a:lnTo>
                    <a:pt x="122" y="116"/>
                  </a:lnTo>
                  <a:lnTo>
                    <a:pt x="112" y="98"/>
                  </a:lnTo>
                  <a:lnTo>
                    <a:pt x="100" y="82"/>
                  </a:lnTo>
                  <a:lnTo>
                    <a:pt x="87" y="65"/>
                  </a:lnTo>
                  <a:lnTo>
                    <a:pt x="73" y="50"/>
                  </a:lnTo>
                  <a:lnTo>
                    <a:pt x="59" y="35"/>
                  </a:lnTo>
                  <a:lnTo>
                    <a:pt x="43" y="23"/>
                  </a:lnTo>
                  <a:lnTo>
                    <a:pt x="27" y="10"/>
                  </a:lnTo>
                  <a:lnTo>
                    <a:pt x="10" y="0"/>
                  </a:lnTo>
                  <a:lnTo>
                    <a:pt x="0" y="19"/>
                  </a:lnTo>
                  <a:lnTo>
                    <a:pt x="15" y="29"/>
                  </a:lnTo>
                  <a:lnTo>
                    <a:pt x="30" y="40"/>
                  </a:lnTo>
                  <a:lnTo>
                    <a:pt x="45" y="52"/>
                  </a:lnTo>
                  <a:lnTo>
                    <a:pt x="59" y="65"/>
                  </a:lnTo>
                  <a:lnTo>
                    <a:pt x="71" y="80"/>
                  </a:lnTo>
                  <a:lnTo>
                    <a:pt x="83" y="94"/>
                  </a:lnTo>
                  <a:lnTo>
                    <a:pt x="94" y="110"/>
                  </a:lnTo>
                  <a:lnTo>
                    <a:pt x="104" y="126"/>
                  </a:lnTo>
                  <a:lnTo>
                    <a:pt x="112" y="143"/>
                  </a:lnTo>
                  <a:lnTo>
                    <a:pt x="119" y="161"/>
                  </a:lnTo>
                  <a:lnTo>
                    <a:pt x="126" y="179"/>
                  </a:lnTo>
                  <a:lnTo>
                    <a:pt x="132" y="197"/>
                  </a:lnTo>
                  <a:lnTo>
                    <a:pt x="136" y="216"/>
                  </a:lnTo>
                  <a:lnTo>
                    <a:pt x="139" y="235"/>
                  </a:lnTo>
                  <a:lnTo>
                    <a:pt x="141" y="255"/>
                  </a:lnTo>
                  <a:lnTo>
                    <a:pt x="141" y="274"/>
                  </a:lnTo>
                  <a:lnTo>
                    <a:pt x="141" y="274"/>
                  </a:lnTo>
                  <a:lnTo>
                    <a:pt x="164" y="2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778" name="Freeform 1482"/>
            <p:cNvSpPr>
              <a:spLocks/>
            </p:cNvSpPr>
            <p:nvPr/>
          </p:nvSpPr>
          <p:spPr bwMode="auto">
            <a:xfrm>
              <a:off x="3569" y="3138"/>
              <a:ext cx="1" cy="4"/>
            </a:xfrm>
            <a:custGeom>
              <a:avLst/>
              <a:gdLst/>
              <a:ahLst/>
              <a:cxnLst>
                <a:cxn ang="0">
                  <a:pos x="21" y="68"/>
                </a:cxn>
                <a:cxn ang="0">
                  <a:pos x="22" y="60"/>
                </a:cxn>
                <a:cxn ang="0">
                  <a:pos x="24" y="52"/>
                </a:cxn>
                <a:cxn ang="0">
                  <a:pos x="25" y="43"/>
                </a:cxn>
                <a:cxn ang="0">
                  <a:pos x="26" y="34"/>
                </a:cxn>
                <a:cxn ang="0">
                  <a:pos x="28" y="25"/>
                </a:cxn>
                <a:cxn ang="0">
                  <a:pos x="28" y="17"/>
                </a:cxn>
                <a:cxn ang="0">
                  <a:pos x="29" y="8"/>
                </a:cxn>
                <a:cxn ang="0">
                  <a:pos x="29" y="0"/>
                </a:cxn>
                <a:cxn ang="0">
                  <a:pos x="6" y="0"/>
                </a:cxn>
                <a:cxn ang="0">
                  <a:pos x="6" y="8"/>
                </a:cxn>
                <a:cxn ang="0">
                  <a:pos x="5" y="17"/>
                </a:cxn>
                <a:cxn ang="0">
                  <a:pos x="5" y="25"/>
                </a:cxn>
                <a:cxn ang="0">
                  <a:pos x="5" y="32"/>
                </a:cxn>
                <a:cxn ang="0">
                  <a:pos x="4" y="41"/>
                </a:cxn>
                <a:cxn ang="0">
                  <a:pos x="3" y="48"/>
                </a:cxn>
                <a:cxn ang="0">
                  <a:pos x="1" y="56"/>
                </a:cxn>
                <a:cxn ang="0">
                  <a:pos x="0" y="64"/>
                </a:cxn>
                <a:cxn ang="0">
                  <a:pos x="21" y="68"/>
                </a:cxn>
              </a:cxnLst>
              <a:rect l="0" t="0" r="r" b="b"/>
              <a:pathLst>
                <a:path w="29" h="68">
                  <a:moveTo>
                    <a:pt x="21" y="68"/>
                  </a:moveTo>
                  <a:lnTo>
                    <a:pt x="22" y="60"/>
                  </a:lnTo>
                  <a:lnTo>
                    <a:pt x="24" y="52"/>
                  </a:lnTo>
                  <a:lnTo>
                    <a:pt x="25" y="43"/>
                  </a:lnTo>
                  <a:lnTo>
                    <a:pt x="26" y="34"/>
                  </a:lnTo>
                  <a:lnTo>
                    <a:pt x="28" y="25"/>
                  </a:lnTo>
                  <a:lnTo>
                    <a:pt x="28" y="17"/>
                  </a:lnTo>
                  <a:lnTo>
                    <a:pt x="29" y="8"/>
                  </a:lnTo>
                  <a:lnTo>
                    <a:pt x="29" y="0"/>
                  </a:lnTo>
                  <a:lnTo>
                    <a:pt x="6" y="0"/>
                  </a:lnTo>
                  <a:lnTo>
                    <a:pt x="6" y="8"/>
                  </a:lnTo>
                  <a:lnTo>
                    <a:pt x="5" y="17"/>
                  </a:lnTo>
                  <a:lnTo>
                    <a:pt x="5" y="25"/>
                  </a:lnTo>
                  <a:lnTo>
                    <a:pt x="5" y="32"/>
                  </a:lnTo>
                  <a:lnTo>
                    <a:pt x="4" y="41"/>
                  </a:lnTo>
                  <a:lnTo>
                    <a:pt x="3" y="48"/>
                  </a:lnTo>
                  <a:lnTo>
                    <a:pt x="1" y="56"/>
                  </a:lnTo>
                  <a:lnTo>
                    <a:pt x="0" y="64"/>
                  </a:lnTo>
                  <a:lnTo>
                    <a:pt x="21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779" name="Freeform 1483"/>
            <p:cNvSpPr>
              <a:spLocks/>
            </p:cNvSpPr>
            <p:nvPr/>
          </p:nvSpPr>
          <p:spPr bwMode="auto">
            <a:xfrm>
              <a:off x="3569" y="3138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8"/>
                </a:cxn>
                <a:cxn ang="0">
                  <a:pos x="10" y="12"/>
                </a:cxn>
                <a:cxn ang="0">
                  <a:pos x="17" y="11"/>
                </a:cxn>
                <a:cxn ang="0">
                  <a:pos x="21" y="4"/>
                </a:cxn>
                <a:cxn ang="0">
                  <a:pos x="0" y="0"/>
                </a:cxn>
              </a:cxnLst>
              <a:rect l="0" t="0" r="r" b="b"/>
              <a:pathLst>
                <a:path w="21" h="12">
                  <a:moveTo>
                    <a:pt x="0" y="0"/>
                  </a:moveTo>
                  <a:lnTo>
                    <a:pt x="3" y="8"/>
                  </a:lnTo>
                  <a:lnTo>
                    <a:pt x="10" y="12"/>
                  </a:lnTo>
                  <a:lnTo>
                    <a:pt x="17" y="11"/>
                  </a:lnTo>
                  <a:lnTo>
                    <a:pt x="2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780" name="Freeform 1484"/>
            <p:cNvSpPr>
              <a:spLocks/>
            </p:cNvSpPr>
            <p:nvPr/>
          </p:nvSpPr>
          <p:spPr bwMode="auto">
            <a:xfrm>
              <a:off x="3563" y="3128"/>
              <a:ext cx="1" cy="1"/>
            </a:xfrm>
            <a:custGeom>
              <a:avLst/>
              <a:gdLst/>
              <a:ahLst/>
              <a:cxnLst>
                <a:cxn ang="0">
                  <a:pos x="15" y="1"/>
                </a:cxn>
                <a:cxn ang="0">
                  <a:pos x="7" y="0"/>
                </a:cxn>
                <a:cxn ang="0">
                  <a:pos x="1" y="6"/>
                </a:cxn>
                <a:cxn ang="0">
                  <a:pos x="0" y="14"/>
                </a:cxn>
                <a:cxn ang="0">
                  <a:pos x="5" y="20"/>
                </a:cxn>
                <a:cxn ang="0">
                  <a:pos x="15" y="1"/>
                </a:cxn>
              </a:cxnLst>
              <a:rect l="0" t="0" r="r" b="b"/>
              <a:pathLst>
                <a:path w="15" h="20">
                  <a:moveTo>
                    <a:pt x="15" y="1"/>
                  </a:moveTo>
                  <a:lnTo>
                    <a:pt x="7" y="0"/>
                  </a:lnTo>
                  <a:lnTo>
                    <a:pt x="1" y="6"/>
                  </a:lnTo>
                  <a:lnTo>
                    <a:pt x="0" y="14"/>
                  </a:lnTo>
                  <a:lnTo>
                    <a:pt x="5" y="20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781" name="Freeform 1485"/>
            <p:cNvSpPr>
              <a:spLocks/>
            </p:cNvSpPr>
            <p:nvPr/>
          </p:nvSpPr>
          <p:spPr bwMode="auto">
            <a:xfrm>
              <a:off x="3564" y="3128"/>
              <a:ext cx="4" cy="8"/>
            </a:xfrm>
            <a:custGeom>
              <a:avLst/>
              <a:gdLst/>
              <a:ahLst/>
              <a:cxnLst>
                <a:cxn ang="0">
                  <a:pos x="86" y="136"/>
                </a:cxn>
                <a:cxn ang="0">
                  <a:pos x="86" y="136"/>
                </a:cxn>
                <a:cxn ang="0">
                  <a:pos x="85" y="116"/>
                </a:cxn>
                <a:cxn ang="0">
                  <a:pos x="81" y="95"/>
                </a:cxn>
                <a:cxn ang="0">
                  <a:pos x="76" y="76"/>
                </a:cxn>
                <a:cxn ang="0">
                  <a:pos x="66" y="58"/>
                </a:cxn>
                <a:cxn ang="0">
                  <a:pos x="55" y="41"/>
                </a:cxn>
                <a:cxn ang="0">
                  <a:pos x="42" y="26"/>
                </a:cxn>
                <a:cxn ang="0">
                  <a:pos x="27" y="12"/>
                </a:cxn>
                <a:cxn ang="0">
                  <a:pos x="10" y="0"/>
                </a:cxn>
                <a:cxn ang="0">
                  <a:pos x="0" y="19"/>
                </a:cxn>
                <a:cxn ang="0">
                  <a:pos x="14" y="29"/>
                </a:cxn>
                <a:cxn ang="0">
                  <a:pos x="28" y="40"/>
                </a:cxn>
                <a:cxn ang="0">
                  <a:pos x="39" y="54"/>
                </a:cxn>
                <a:cxn ang="0">
                  <a:pos x="48" y="69"/>
                </a:cxn>
                <a:cxn ang="0">
                  <a:pos x="55" y="85"/>
                </a:cxn>
                <a:cxn ang="0">
                  <a:pos x="60" y="102"/>
                </a:cxn>
                <a:cxn ang="0">
                  <a:pos x="64" y="118"/>
                </a:cxn>
                <a:cxn ang="0">
                  <a:pos x="65" y="136"/>
                </a:cxn>
                <a:cxn ang="0">
                  <a:pos x="65" y="136"/>
                </a:cxn>
                <a:cxn ang="0">
                  <a:pos x="86" y="136"/>
                </a:cxn>
              </a:cxnLst>
              <a:rect l="0" t="0" r="r" b="b"/>
              <a:pathLst>
                <a:path w="86" h="136">
                  <a:moveTo>
                    <a:pt x="86" y="136"/>
                  </a:moveTo>
                  <a:lnTo>
                    <a:pt x="86" y="136"/>
                  </a:lnTo>
                  <a:lnTo>
                    <a:pt x="85" y="116"/>
                  </a:lnTo>
                  <a:lnTo>
                    <a:pt x="81" y="95"/>
                  </a:lnTo>
                  <a:lnTo>
                    <a:pt x="76" y="76"/>
                  </a:lnTo>
                  <a:lnTo>
                    <a:pt x="66" y="58"/>
                  </a:lnTo>
                  <a:lnTo>
                    <a:pt x="55" y="41"/>
                  </a:lnTo>
                  <a:lnTo>
                    <a:pt x="42" y="26"/>
                  </a:lnTo>
                  <a:lnTo>
                    <a:pt x="27" y="12"/>
                  </a:lnTo>
                  <a:lnTo>
                    <a:pt x="10" y="0"/>
                  </a:lnTo>
                  <a:lnTo>
                    <a:pt x="0" y="19"/>
                  </a:lnTo>
                  <a:lnTo>
                    <a:pt x="14" y="29"/>
                  </a:lnTo>
                  <a:lnTo>
                    <a:pt x="28" y="40"/>
                  </a:lnTo>
                  <a:lnTo>
                    <a:pt x="39" y="54"/>
                  </a:lnTo>
                  <a:lnTo>
                    <a:pt x="48" y="69"/>
                  </a:lnTo>
                  <a:lnTo>
                    <a:pt x="55" y="85"/>
                  </a:lnTo>
                  <a:lnTo>
                    <a:pt x="60" y="102"/>
                  </a:lnTo>
                  <a:lnTo>
                    <a:pt x="64" y="118"/>
                  </a:lnTo>
                  <a:lnTo>
                    <a:pt x="65" y="136"/>
                  </a:lnTo>
                  <a:lnTo>
                    <a:pt x="65" y="136"/>
                  </a:lnTo>
                  <a:lnTo>
                    <a:pt x="86" y="1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782" name="Freeform 1486"/>
            <p:cNvSpPr>
              <a:spLocks/>
            </p:cNvSpPr>
            <p:nvPr/>
          </p:nvSpPr>
          <p:spPr bwMode="auto">
            <a:xfrm>
              <a:off x="3567" y="3136"/>
              <a:ext cx="1" cy="2"/>
            </a:xfrm>
            <a:custGeom>
              <a:avLst/>
              <a:gdLst/>
              <a:ahLst/>
              <a:cxnLst>
                <a:cxn ang="0">
                  <a:pos x="21" y="35"/>
                </a:cxn>
                <a:cxn ang="0">
                  <a:pos x="22" y="30"/>
                </a:cxn>
                <a:cxn ang="0">
                  <a:pos x="22" y="26"/>
                </a:cxn>
                <a:cxn ang="0">
                  <a:pos x="23" y="21"/>
                </a:cxn>
                <a:cxn ang="0">
                  <a:pos x="23" y="18"/>
                </a:cxn>
                <a:cxn ang="0">
                  <a:pos x="24" y="15"/>
                </a:cxn>
                <a:cxn ang="0">
                  <a:pos x="24" y="9"/>
                </a:cxn>
                <a:cxn ang="0">
                  <a:pos x="24" y="5"/>
                </a:cxn>
                <a:cxn ang="0">
                  <a:pos x="24" y="0"/>
                </a:cxn>
                <a:cxn ang="0">
                  <a:pos x="3" y="0"/>
                </a:cxn>
                <a:cxn ang="0">
                  <a:pos x="3" y="5"/>
                </a:cxn>
                <a:cxn ang="0">
                  <a:pos x="3" y="9"/>
                </a:cxn>
                <a:cxn ang="0">
                  <a:pos x="3" y="11"/>
                </a:cxn>
                <a:cxn ang="0">
                  <a:pos x="2" y="14"/>
                </a:cxn>
                <a:cxn ang="0">
                  <a:pos x="2" y="19"/>
                </a:cxn>
                <a:cxn ang="0">
                  <a:pos x="1" y="24"/>
                </a:cxn>
                <a:cxn ang="0">
                  <a:pos x="1" y="28"/>
                </a:cxn>
                <a:cxn ang="0">
                  <a:pos x="0" y="31"/>
                </a:cxn>
                <a:cxn ang="0">
                  <a:pos x="21" y="35"/>
                </a:cxn>
              </a:cxnLst>
              <a:rect l="0" t="0" r="r" b="b"/>
              <a:pathLst>
                <a:path w="24" h="35">
                  <a:moveTo>
                    <a:pt x="21" y="35"/>
                  </a:moveTo>
                  <a:lnTo>
                    <a:pt x="22" y="30"/>
                  </a:lnTo>
                  <a:lnTo>
                    <a:pt x="22" y="26"/>
                  </a:lnTo>
                  <a:lnTo>
                    <a:pt x="23" y="21"/>
                  </a:lnTo>
                  <a:lnTo>
                    <a:pt x="23" y="18"/>
                  </a:lnTo>
                  <a:lnTo>
                    <a:pt x="24" y="15"/>
                  </a:lnTo>
                  <a:lnTo>
                    <a:pt x="24" y="9"/>
                  </a:lnTo>
                  <a:lnTo>
                    <a:pt x="24" y="5"/>
                  </a:lnTo>
                  <a:lnTo>
                    <a:pt x="24" y="0"/>
                  </a:lnTo>
                  <a:lnTo>
                    <a:pt x="3" y="0"/>
                  </a:lnTo>
                  <a:lnTo>
                    <a:pt x="3" y="5"/>
                  </a:lnTo>
                  <a:lnTo>
                    <a:pt x="3" y="9"/>
                  </a:lnTo>
                  <a:lnTo>
                    <a:pt x="3" y="11"/>
                  </a:lnTo>
                  <a:lnTo>
                    <a:pt x="2" y="14"/>
                  </a:lnTo>
                  <a:lnTo>
                    <a:pt x="2" y="19"/>
                  </a:lnTo>
                  <a:lnTo>
                    <a:pt x="1" y="24"/>
                  </a:lnTo>
                  <a:lnTo>
                    <a:pt x="1" y="28"/>
                  </a:lnTo>
                  <a:lnTo>
                    <a:pt x="0" y="31"/>
                  </a:lnTo>
                  <a:lnTo>
                    <a:pt x="21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783" name="Freeform 1487"/>
            <p:cNvSpPr>
              <a:spLocks/>
            </p:cNvSpPr>
            <p:nvPr/>
          </p:nvSpPr>
          <p:spPr bwMode="auto">
            <a:xfrm>
              <a:off x="3567" y="3135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9"/>
                </a:cxn>
                <a:cxn ang="0">
                  <a:pos x="10" y="13"/>
                </a:cxn>
                <a:cxn ang="0">
                  <a:pos x="17" y="12"/>
                </a:cxn>
                <a:cxn ang="0">
                  <a:pos x="21" y="4"/>
                </a:cxn>
                <a:cxn ang="0">
                  <a:pos x="0" y="0"/>
                </a:cxn>
              </a:cxnLst>
              <a:rect l="0" t="0" r="r" b="b"/>
              <a:pathLst>
                <a:path w="21" h="13">
                  <a:moveTo>
                    <a:pt x="0" y="0"/>
                  </a:moveTo>
                  <a:lnTo>
                    <a:pt x="2" y="9"/>
                  </a:lnTo>
                  <a:lnTo>
                    <a:pt x="10" y="13"/>
                  </a:lnTo>
                  <a:lnTo>
                    <a:pt x="17" y="12"/>
                  </a:lnTo>
                  <a:lnTo>
                    <a:pt x="2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784" name="Freeform 1488"/>
            <p:cNvSpPr>
              <a:spLocks/>
            </p:cNvSpPr>
            <p:nvPr/>
          </p:nvSpPr>
          <p:spPr bwMode="auto">
            <a:xfrm>
              <a:off x="3388" y="3300"/>
              <a:ext cx="53" cy="137"/>
            </a:xfrm>
            <a:custGeom>
              <a:avLst/>
              <a:gdLst/>
              <a:ahLst/>
              <a:cxnLst>
                <a:cxn ang="0">
                  <a:pos x="166" y="0"/>
                </a:cxn>
                <a:cxn ang="0">
                  <a:pos x="0" y="73"/>
                </a:cxn>
                <a:cxn ang="0">
                  <a:pos x="959" y="2481"/>
                </a:cxn>
                <a:cxn ang="0">
                  <a:pos x="1169" y="2389"/>
                </a:cxn>
                <a:cxn ang="0">
                  <a:pos x="166" y="0"/>
                </a:cxn>
              </a:cxnLst>
              <a:rect l="0" t="0" r="r" b="b"/>
              <a:pathLst>
                <a:path w="1169" h="2481">
                  <a:moveTo>
                    <a:pt x="166" y="0"/>
                  </a:moveTo>
                  <a:lnTo>
                    <a:pt x="0" y="73"/>
                  </a:lnTo>
                  <a:lnTo>
                    <a:pt x="959" y="2481"/>
                  </a:lnTo>
                  <a:lnTo>
                    <a:pt x="1169" y="2389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54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785" name="Freeform 1489"/>
            <p:cNvSpPr>
              <a:spLocks/>
            </p:cNvSpPr>
            <p:nvPr/>
          </p:nvSpPr>
          <p:spPr bwMode="auto">
            <a:xfrm>
              <a:off x="3388" y="3300"/>
              <a:ext cx="52" cy="137"/>
            </a:xfrm>
            <a:custGeom>
              <a:avLst/>
              <a:gdLst/>
              <a:ahLst/>
              <a:cxnLst>
                <a:cxn ang="0">
                  <a:pos x="126" y="6"/>
                </a:cxn>
                <a:cxn ang="0">
                  <a:pos x="104" y="14"/>
                </a:cxn>
                <a:cxn ang="0">
                  <a:pos x="81" y="24"/>
                </a:cxn>
                <a:cxn ang="0">
                  <a:pos x="36" y="44"/>
                </a:cxn>
                <a:cxn ang="0">
                  <a:pos x="29" y="132"/>
                </a:cxn>
                <a:cxn ang="0">
                  <a:pos x="81" y="260"/>
                </a:cxn>
                <a:cxn ang="0">
                  <a:pos x="125" y="370"/>
                </a:cxn>
                <a:cxn ang="0">
                  <a:pos x="163" y="467"/>
                </a:cxn>
                <a:cxn ang="0">
                  <a:pos x="198" y="554"/>
                </a:cxn>
                <a:cxn ang="0">
                  <a:pos x="232" y="637"/>
                </a:cxn>
                <a:cxn ang="0">
                  <a:pos x="265" y="723"/>
                </a:cxn>
                <a:cxn ang="0">
                  <a:pos x="302" y="812"/>
                </a:cxn>
                <a:cxn ang="0">
                  <a:pos x="342" y="913"/>
                </a:cxn>
                <a:cxn ang="0">
                  <a:pos x="388" y="1029"/>
                </a:cxn>
                <a:cxn ang="0">
                  <a:pos x="442" y="1164"/>
                </a:cxn>
                <a:cxn ang="0">
                  <a:pos x="505" y="1323"/>
                </a:cxn>
                <a:cxn ang="0">
                  <a:pos x="581" y="1511"/>
                </a:cxn>
                <a:cxn ang="0">
                  <a:pos x="669" y="1733"/>
                </a:cxn>
                <a:cxn ang="0">
                  <a:pos x="773" y="1993"/>
                </a:cxn>
                <a:cxn ang="0">
                  <a:pos x="895" y="2297"/>
                </a:cxn>
                <a:cxn ang="0">
                  <a:pos x="972" y="2462"/>
                </a:cxn>
                <a:cxn ang="0">
                  <a:pos x="989" y="2455"/>
                </a:cxn>
                <a:cxn ang="0">
                  <a:pos x="1003" y="2449"/>
                </a:cxn>
                <a:cxn ang="0">
                  <a:pos x="1015" y="2442"/>
                </a:cxn>
                <a:cxn ang="0">
                  <a:pos x="1030" y="2436"/>
                </a:cxn>
                <a:cxn ang="0">
                  <a:pos x="1050" y="2428"/>
                </a:cxn>
                <a:cxn ang="0">
                  <a:pos x="1077" y="2416"/>
                </a:cxn>
                <a:cxn ang="0">
                  <a:pos x="1116" y="2399"/>
                </a:cxn>
                <a:cxn ang="0">
                  <a:pos x="1110" y="2318"/>
                </a:cxn>
                <a:cxn ang="0">
                  <a:pos x="1056" y="2190"/>
                </a:cxn>
                <a:cxn ang="0">
                  <a:pos x="1011" y="2082"/>
                </a:cxn>
                <a:cxn ang="0">
                  <a:pos x="970" y="1985"/>
                </a:cxn>
                <a:cxn ang="0">
                  <a:pos x="935" y="1897"/>
                </a:cxn>
                <a:cxn ang="0">
                  <a:pos x="899" y="1814"/>
                </a:cxn>
                <a:cxn ang="0">
                  <a:pos x="864" y="1730"/>
                </a:cxn>
                <a:cxn ang="0">
                  <a:pos x="826" y="1640"/>
                </a:cxn>
                <a:cxn ang="0">
                  <a:pos x="785" y="1541"/>
                </a:cxn>
                <a:cxn ang="0">
                  <a:pos x="738" y="1426"/>
                </a:cxn>
                <a:cxn ang="0">
                  <a:pos x="682" y="1292"/>
                </a:cxn>
                <a:cxn ang="0">
                  <a:pos x="615" y="1134"/>
                </a:cxn>
                <a:cxn ang="0">
                  <a:pos x="537" y="947"/>
                </a:cxn>
                <a:cxn ang="0">
                  <a:pos x="445" y="727"/>
                </a:cxn>
                <a:cxn ang="0">
                  <a:pos x="337" y="469"/>
                </a:cxn>
                <a:cxn ang="0">
                  <a:pos x="210" y="167"/>
                </a:cxn>
              </a:cxnLst>
              <a:rect l="0" t="0" r="r" b="b"/>
              <a:pathLst>
                <a:path w="1140" h="2467">
                  <a:moveTo>
                    <a:pt x="140" y="0"/>
                  </a:moveTo>
                  <a:lnTo>
                    <a:pt x="126" y="6"/>
                  </a:lnTo>
                  <a:lnTo>
                    <a:pt x="114" y="10"/>
                  </a:lnTo>
                  <a:lnTo>
                    <a:pt x="104" y="14"/>
                  </a:lnTo>
                  <a:lnTo>
                    <a:pt x="94" y="19"/>
                  </a:lnTo>
                  <a:lnTo>
                    <a:pt x="81" y="24"/>
                  </a:lnTo>
                  <a:lnTo>
                    <a:pt x="61" y="32"/>
                  </a:lnTo>
                  <a:lnTo>
                    <a:pt x="36" y="44"/>
                  </a:lnTo>
                  <a:lnTo>
                    <a:pt x="0" y="61"/>
                  </a:lnTo>
                  <a:lnTo>
                    <a:pt x="29" y="132"/>
                  </a:lnTo>
                  <a:lnTo>
                    <a:pt x="55" y="199"/>
                  </a:lnTo>
                  <a:lnTo>
                    <a:pt x="81" y="260"/>
                  </a:lnTo>
                  <a:lnTo>
                    <a:pt x="103" y="317"/>
                  </a:lnTo>
                  <a:lnTo>
                    <a:pt x="125" y="370"/>
                  </a:lnTo>
                  <a:lnTo>
                    <a:pt x="144" y="419"/>
                  </a:lnTo>
                  <a:lnTo>
                    <a:pt x="163" y="467"/>
                  </a:lnTo>
                  <a:lnTo>
                    <a:pt x="181" y="511"/>
                  </a:lnTo>
                  <a:lnTo>
                    <a:pt x="198" y="554"/>
                  </a:lnTo>
                  <a:lnTo>
                    <a:pt x="215" y="596"/>
                  </a:lnTo>
                  <a:lnTo>
                    <a:pt x="232" y="637"/>
                  </a:lnTo>
                  <a:lnTo>
                    <a:pt x="249" y="680"/>
                  </a:lnTo>
                  <a:lnTo>
                    <a:pt x="265" y="723"/>
                  </a:lnTo>
                  <a:lnTo>
                    <a:pt x="284" y="766"/>
                  </a:lnTo>
                  <a:lnTo>
                    <a:pt x="302" y="812"/>
                  </a:lnTo>
                  <a:lnTo>
                    <a:pt x="322" y="861"/>
                  </a:lnTo>
                  <a:lnTo>
                    <a:pt x="342" y="913"/>
                  </a:lnTo>
                  <a:lnTo>
                    <a:pt x="364" y="968"/>
                  </a:lnTo>
                  <a:lnTo>
                    <a:pt x="388" y="1029"/>
                  </a:lnTo>
                  <a:lnTo>
                    <a:pt x="414" y="1093"/>
                  </a:lnTo>
                  <a:lnTo>
                    <a:pt x="442" y="1164"/>
                  </a:lnTo>
                  <a:lnTo>
                    <a:pt x="473" y="1239"/>
                  </a:lnTo>
                  <a:lnTo>
                    <a:pt x="505" y="1323"/>
                  </a:lnTo>
                  <a:lnTo>
                    <a:pt x="542" y="1412"/>
                  </a:lnTo>
                  <a:lnTo>
                    <a:pt x="581" y="1511"/>
                  </a:lnTo>
                  <a:lnTo>
                    <a:pt x="623" y="1618"/>
                  </a:lnTo>
                  <a:lnTo>
                    <a:pt x="669" y="1733"/>
                  </a:lnTo>
                  <a:lnTo>
                    <a:pt x="719" y="1858"/>
                  </a:lnTo>
                  <a:lnTo>
                    <a:pt x="773" y="1993"/>
                  </a:lnTo>
                  <a:lnTo>
                    <a:pt x="832" y="2140"/>
                  </a:lnTo>
                  <a:lnTo>
                    <a:pt x="895" y="2297"/>
                  </a:lnTo>
                  <a:lnTo>
                    <a:pt x="962" y="2467"/>
                  </a:lnTo>
                  <a:lnTo>
                    <a:pt x="972" y="2462"/>
                  </a:lnTo>
                  <a:lnTo>
                    <a:pt x="982" y="2458"/>
                  </a:lnTo>
                  <a:lnTo>
                    <a:pt x="989" y="2455"/>
                  </a:lnTo>
                  <a:lnTo>
                    <a:pt x="996" y="2452"/>
                  </a:lnTo>
                  <a:lnTo>
                    <a:pt x="1003" y="2449"/>
                  </a:lnTo>
                  <a:lnTo>
                    <a:pt x="1009" y="2445"/>
                  </a:lnTo>
                  <a:lnTo>
                    <a:pt x="1015" y="2442"/>
                  </a:lnTo>
                  <a:lnTo>
                    <a:pt x="1022" y="2439"/>
                  </a:lnTo>
                  <a:lnTo>
                    <a:pt x="1030" y="2436"/>
                  </a:lnTo>
                  <a:lnTo>
                    <a:pt x="1040" y="2432"/>
                  </a:lnTo>
                  <a:lnTo>
                    <a:pt x="1050" y="2428"/>
                  </a:lnTo>
                  <a:lnTo>
                    <a:pt x="1063" y="2422"/>
                  </a:lnTo>
                  <a:lnTo>
                    <a:pt x="1077" y="2416"/>
                  </a:lnTo>
                  <a:lnTo>
                    <a:pt x="1095" y="2409"/>
                  </a:lnTo>
                  <a:lnTo>
                    <a:pt x="1116" y="2399"/>
                  </a:lnTo>
                  <a:lnTo>
                    <a:pt x="1140" y="2390"/>
                  </a:lnTo>
                  <a:lnTo>
                    <a:pt x="1110" y="2318"/>
                  </a:lnTo>
                  <a:lnTo>
                    <a:pt x="1081" y="2251"/>
                  </a:lnTo>
                  <a:lnTo>
                    <a:pt x="1056" y="2190"/>
                  </a:lnTo>
                  <a:lnTo>
                    <a:pt x="1033" y="2134"/>
                  </a:lnTo>
                  <a:lnTo>
                    <a:pt x="1011" y="2082"/>
                  </a:lnTo>
                  <a:lnTo>
                    <a:pt x="991" y="2032"/>
                  </a:lnTo>
                  <a:lnTo>
                    <a:pt x="970" y="1985"/>
                  </a:lnTo>
                  <a:lnTo>
                    <a:pt x="952" y="1940"/>
                  </a:lnTo>
                  <a:lnTo>
                    <a:pt x="935" y="1897"/>
                  </a:lnTo>
                  <a:lnTo>
                    <a:pt x="916" y="1856"/>
                  </a:lnTo>
                  <a:lnTo>
                    <a:pt x="899" y="1814"/>
                  </a:lnTo>
                  <a:lnTo>
                    <a:pt x="882" y="1773"/>
                  </a:lnTo>
                  <a:lnTo>
                    <a:pt x="864" y="1730"/>
                  </a:lnTo>
                  <a:lnTo>
                    <a:pt x="846" y="1686"/>
                  </a:lnTo>
                  <a:lnTo>
                    <a:pt x="826" y="1640"/>
                  </a:lnTo>
                  <a:lnTo>
                    <a:pt x="807" y="1592"/>
                  </a:lnTo>
                  <a:lnTo>
                    <a:pt x="785" y="1541"/>
                  </a:lnTo>
                  <a:lnTo>
                    <a:pt x="762" y="1485"/>
                  </a:lnTo>
                  <a:lnTo>
                    <a:pt x="738" y="1426"/>
                  </a:lnTo>
                  <a:lnTo>
                    <a:pt x="710" y="1362"/>
                  </a:lnTo>
                  <a:lnTo>
                    <a:pt x="682" y="1292"/>
                  </a:lnTo>
                  <a:lnTo>
                    <a:pt x="650" y="1216"/>
                  </a:lnTo>
                  <a:lnTo>
                    <a:pt x="615" y="1134"/>
                  </a:lnTo>
                  <a:lnTo>
                    <a:pt x="578" y="1044"/>
                  </a:lnTo>
                  <a:lnTo>
                    <a:pt x="537" y="947"/>
                  </a:lnTo>
                  <a:lnTo>
                    <a:pt x="493" y="842"/>
                  </a:lnTo>
                  <a:lnTo>
                    <a:pt x="445" y="727"/>
                  </a:lnTo>
                  <a:lnTo>
                    <a:pt x="393" y="603"/>
                  </a:lnTo>
                  <a:lnTo>
                    <a:pt x="337" y="469"/>
                  </a:lnTo>
                  <a:lnTo>
                    <a:pt x="276" y="324"/>
                  </a:lnTo>
                  <a:lnTo>
                    <a:pt x="210" y="167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7075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786" name="Freeform 1490"/>
            <p:cNvSpPr>
              <a:spLocks/>
            </p:cNvSpPr>
            <p:nvPr/>
          </p:nvSpPr>
          <p:spPr bwMode="auto">
            <a:xfrm>
              <a:off x="3389" y="3301"/>
              <a:ext cx="50" cy="136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4" y="12"/>
                </a:cxn>
                <a:cxn ang="0">
                  <a:pos x="65" y="19"/>
                </a:cxn>
                <a:cxn ang="0">
                  <a:pos x="29" y="36"/>
                </a:cxn>
                <a:cxn ang="0">
                  <a:pos x="29" y="120"/>
                </a:cxn>
                <a:cxn ang="0">
                  <a:pos x="81" y="248"/>
                </a:cxn>
                <a:cxn ang="0">
                  <a:pos x="125" y="358"/>
                </a:cxn>
                <a:cxn ang="0">
                  <a:pos x="164" y="455"/>
                </a:cxn>
                <a:cxn ang="0">
                  <a:pos x="199" y="542"/>
                </a:cxn>
                <a:cxn ang="0">
                  <a:pos x="233" y="625"/>
                </a:cxn>
                <a:cxn ang="0">
                  <a:pos x="267" y="711"/>
                </a:cxn>
                <a:cxn ang="0">
                  <a:pos x="302" y="800"/>
                </a:cxn>
                <a:cxn ang="0">
                  <a:pos x="343" y="900"/>
                </a:cxn>
                <a:cxn ang="0">
                  <a:pos x="389" y="1016"/>
                </a:cxn>
                <a:cxn ang="0">
                  <a:pos x="443" y="1151"/>
                </a:cxn>
                <a:cxn ang="0">
                  <a:pos x="507" y="1311"/>
                </a:cxn>
                <a:cxn ang="0">
                  <a:pos x="583" y="1499"/>
                </a:cxn>
                <a:cxn ang="0">
                  <a:pos x="672" y="1721"/>
                </a:cxn>
                <a:cxn ang="0">
                  <a:pos x="777" y="1981"/>
                </a:cxn>
                <a:cxn ang="0">
                  <a:pos x="898" y="2285"/>
                </a:cxn>
                <a:cxn ang="0">
                  <a:pos x="982" y="2447"/>
                </a:cxn>
                <a:cxn ang="0">
                  <a:pos x="1003" y="2436"/>
                </a:cxn>
                <a:cxn ang="0">
                  <a:pos x="1029" y="2426"/>
                </a:cxn>
                <a:cxn ang="0">
                  <a:pos x="1073" y="2407"/>
                </a:cxn>
                <a:cxn ang="0">
                  <a:pos x="1080" y="2320"/>
                </a:cxn>
                <a:cxn ang="0">
                  <a:pos x="1027" y="2193"/>
                </a:cxn>
                <a:cxn ang="0">
                  <a:pos x="981" y="2083"/>
                </a:cxn>
                <a:cxn ang="0">
                  <a:pos x="941" y="1987"/>
                </a:cxn>
                <a:cxn ang="0">
                  <a:pos x="905" y="1900"/>
                </a:cxn>
                <a:cxn ang="0">
                  <a:pos x="869" y="1817"/>
                </a:cxn>
                <a:cxn ang="0">
                  <a:pos x="835" y="1732"/>
                </a:cxn>
                <a:cxn ang="0">
                  <a:pos x="797" y="1643"/>
                </a:cxn>
                <a:cxn ang="0">
                  <a:pos x="756" y="1542"/>
                </a:cxn>
                <a:cxn ang="0">
                  <a:pos x="708" y="1428"/>
                </a:cxn>
                <a:cxn ang="0">
                  <a:pos x="652" y="1294"/>
                </a:cxn>
                <a:cxn ang="0">
                  <a:pos x="586" y="1136"/>
                </a:cxn>
                <a:cxn ang="0">
                  <a:pos x="508" y="948"/>
                </a:cxn>
                <a:cxn ang="0">
                  <a:pos x="417" y="728"/>
                </a:cxn>
                <a:cxn ang="0">
                  <a:pos x="308" y="469"/>
                </a:cxn>
                <a:cxn ang="0">
                  <a:pos x="183" y="168"/>
                </a:cxn>
              </a:cxnLst>
              <a:rect l="0" t="0" r="r" b="b"/>
              <a:pathLst>
                <a:path w="1109" h="2454">
                  <a:moveTo>
                    <a:pt x="113" y="0"/>
                  </a:moveTo>
                  <a:lnTo>
                    <a:pt x="100" y="4"/>
                  </a:lnTo>
                  <a:lnTo>
                    <a:pt x="92" y="9"/>
                  </a:lnTo>
                  <a:lnTo>
                    <a:pt x="84" y="12"/>
                  </a:lnTo>
                  <a:lnTo>
                    <a:pt x="76" y="15"/>
                  </a:lnTo>
                  <a:lnTo>
                    <a:pt x="65" y="19"/>
                  </a:lnTo>
                  <a:lnTo>
                    <a:pt x="49" y="26"/>
                  </a:lnTo>
                  <a:lnTo>
                    <a:pt x="29" y="36"/>
                  </a:lnTo>
                  <a:lnTo>
                    <a:pt x="0" y="49"/>
                  </a:lnTo>
                  <a:lnTo>
                    <a:pt x="29" y="120"/>
                  </a:lnTo>
                  <a:lnTo>
                    <a:pt x="56" y="187"/>
                  </a:lnTo>
                  <a:lnTo>
                    <a:pt x="81" y="248"/>
                  </a:lnTo>
                  <a:lnTo>
                    <a:pt x="103" y="305"/>
                  </a:lnTo>
                  <a:lnTo>
                    <a:pt x="125" y="358"/>
                  </a:lnTo>
                  <a:lnTo>
                    <a:pt x="145" y="407"/>
                  </a:lnTo>
                  <a:lnTo>
                    <a:pt x="164" y="455"/>
                  </a:lnTo>
                  <a:lnTo>
                    <a:pt x="182" y="499"/>
                  </a:lnTo>
                  <a:lnTo>
                    <a:pt x="199" y="542"/>
                  </a:lnTo>
                  <a:lnTo>
                    <a:pt x="216" y="584"/>
                  </a:lnTo>
                  <a:lnTo>
                    <a:pt x="233" y="625"/>
                  </a:lnTo>
                  <a:lnTo>
                    <a:pt x="249" y="667"/>
                  </a:lnTo>
                  <a:lnTo>
                    <a:pt x="267" y="711"/>
                  </a:lnTo>
                  <a:lnTo>
                    <a:pt x="284" y="754"/>
                  </a:lnTo>
                  <a:lnTo>
                    <a:pt x="302" y="800"/>
                  </a:lnTo>
                  <a:lnTo>
                    <a:pt x="323" y="849"/>
                  </a:lnTo>
                  <a:lnTo>
                    <a:pt x="343" y="900"/>
                  </a:lnTo>
                  <a:lnTo>
                    <a:pt x="366" y="956"/>
                  </a:lnTo>
                  <a:lnTo>
                    <a:pt x="389" y="1016"/>
                  </a:lnTo>
                  <a:lnTo>
                    <a:pt x="415" y="1081"/>
                  </a:lnTo>
                  <a:lnTo>
                    <a:pt x="443" y="1151"/>
                  </a:lnTo>
                  <a:lnTo>
                    <a:pt x="474" y="1227"/>
                  </a:lnTo>
                  <a:lnTo>
                    <a:pt x="507" y="1311"/>
                  </a:lnTo>
                  <a:lnTo>
                    <a:pt x="544" y="1400"/>
                  </a:lnTo>
                  <a:lnTo>
                    <a:pt x="583" y="1499"/>
                  </a:lnTo>
                  <a:lnTo>
                    <a:pt x="626" y="1606"/>
                  </a:lnTo>
                  <a:lnTo>
                    <a:pt x="672" y="1721"/>
                  </a:lnTo>
                  <a:lnTo>
                    <a:pt x="723" y="1846"/>
                  </a:lnTo>
                  <a:lnTo>
                    <a:pt x="777" y="1981"/>
                  </a:lnTo>
                  <a:lnTo>
                    <a:pt x="835" y="2128"/>
                  </a:lnTo>
                  <a:lnTo>
                    <a:pt x="898" y="2285"/>
                  </a:lnTo>
                  <a:lnTo>
                    <a:pt x="966" y="2454"/>
                  </a:lnTo>
                  <a:lnTo>
                    <a:pt x="982" y="2447"/>
                  </a:lnTo>
                  <a:lnTo>
                    <a:pt x="994" y="2442"/>
                  </a:lnTo>
                  <a:lnTo>
                    <a:pt x="1003" y="2436"/>
                  </a:lnTo>
                  <a:lnTo>
                    <a:pt x="1014" y="2432"/>
                  </a:lnTo>
                  <a:lnTo>
                    <a:pt x="1029" y="2426"/>
                  </a:lnTo>
                  <a:lnTo>
                    <a:pt x="1047" y="2417"/>
                  </a:lnTo>
                  <a:lnTo>
                    <a:pt x="1073" y="2407"/>
                  </a:lnTo>
                  <a:lnTo>
                    <a:pt x="1109" y="2392"/>
                  </a:lnTo>
                  <a:lnTo>
                    <a:pt x="1080" y="2320"/>
                  </a:lnTo>
                  <a:lnTo>
                    <a:pt x="1052" y="2254"/>
                  </a:lnTo>
                  <a:lnTo>
                    <a:pt x="1027" y="2193"/>
                  </a:lnTo>
                  <a:lnTo>
                    <a:pt x="1003" y="2136"/>
                  </a:lnTo>
                  <a:lnTo>
                    <a:pt x="981" y="2083"/>
                  </a:lnTo>
                  <a:lnTo>
                    <a:pt x="960" y="2035"/>
                  </a:lnTo>
                  <a:lnTo>
                    <a:pt x="941" y="1987"/>
                  </a:lnTo>
                  <a:lnTo>
                    <a:pt x="922" y="1943"/>
                  </a:lnTo>
                  <a:lnTo>
                    <a:pt x="905" y="1900"/>
                  </a:lnTo>
                  <a:lnTo>
                    <a:pt x="887" y="1858"/>
                  </a:lnTo>
                  <a:lnTo>
                    <a:pt x="869" y="1817"/>
                  </a:lnTo>
                  <a:lnTo>
                    <a:pt x="852" y="1774"/>
                  </a:lnTo>
                  <a:lnTo>
                    <a:pt x="835" y="1732"/>
                  </a:lnTo>
                  <a:lnTo>
                    <a:pt x="816" y="1688"/>
                  </a:lnTo>
                  <a:lnTo>
                    <a:pt x="797" y="1643"/>
                  </a:lnTo>
                  <a:lnTo>
                    <a:pt x="778" y="1594"/>
                  </a:lnTo>
                  <a:lnTo>
                    <a:pt x="756" y="1542"/>
                  </a:lnTo>
                  <a:lnTo>
                    <a:pt x="733" y="1488"/>
                  </a:lnTo>
                  <a:lnTo>
                    <a:pt x="708" y="1428"/>
                  </a:lnTo>
                  <a:lnTo>
                    <a:pt x="681" y="1363"/>
                  </a:lnTo>
                  <a:lnTo>
                    <a:pt x="652" y="1294"/>
                  </a:lnTo>
                  <a:lnTo>
                    <a:pt x="621" y="1218"/>
                  </a:lnTo>
                  <a:lnTo>
                    <a:pt x="586" y="1136"/>
                  </a:lnTo>
                  <a:lnTo>
                    <a:pt x="549" y="1046"/>
                  </a:lnTo>
                  <a:lnTo>
                    <a:pt x="508" y="948"/>
                  </a:lnTo>
                  <a:lnTo>
                    <a:pt x="464" y="842"/>
                  </a:lnTo>
                  <a:lnTo>
                    <a:pt x="417" y="728"/>
                  </a:lnTo>
                  <a:lnTo>
                    <a:pt x="364" y="604"/>
                  </a:lnTo>
                  <a:lnTo>
                    <a:pt x="308" y="469"/>
                  </a:lnTo>
                  <a:lnTo>
                    <a:pt x="248" y="325"/>
                  </a:lnTo>
                  <a:lnTo>
                    <a:pt x="183" y="168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8C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787" name="Freeform 1491"/>
            <p:cNvSpPr>
              <a:spLocks/>
            </p:cNvSpPr>
            <p:nvPr/>
          </p:nvSpPr>
          <p:spPr bwMode="auto">
            <a:xfrm>
              <a:off x="3389" y="3301"/>
              <a:ext cx="49" cy="136"/>
            </a:xfrm>
            <a:custGeom>
              <a:avLst/>
              <a:gdLst/>
              <a:ahLst/>
              <a:cxnLst>
                <a:cxn ang="0">
                  <a:pos x="77" y="3"/>
                </a:cxn>
                <a:cxn ang="0">
                  <a:pos x="65" y="8"/>
                </a:cxn>
                <a:cxn ang="0">
                  <a:pos x="49" y="14"/>
                </a:cxn>
                <a:cxn ang="0">
                  <a:pos x="22" y="27"/>
                </a:cxn>
                <a:cxn ang="0">
                  <a:pos x="30" y="108"/>
                </a:cxn>
                <a:cxn ang="0">
                  <a:pos x="81" y="236"/>
                </a:cxn>
                <a:cxn ang="0">
                  <a:pos x="126" y="345"/>
                </a:cxn>
                <a:cxn ang="0">
                  <a:pos x="165" y="442"/>
                </a:cxn>
                <a:cxn ang="0">
                  <a:pos x="199" y="530"/>
                </a:cxn>
                <a:cxn ang="0">
                  <a:pos x="234" y="613"/>
                </a:cxn>
                <a:cxn ang="0">
                  <a:pos x="268" y="698"/>
                </a:cxn>
                <a:cxn ang="0">
                  <a:pos x="304" y="788"/>
                </a:cxn>
                <a:cxn ang="0">
                  <a:pos x="345" y="888"/>
                </a:cxn>
                <a:cxn ang="0">
                  <a:pos x="391" y="1003"/>
                </a:cxn>
                <a:cxn ang="0">
                  <a:pos x="445" y="1138"/>
                </a:cxn>
                <a:cxn ang="0">
                  <a:pos x="509" y="1297"/>
                </a:cxn>
                <a:cxn ang="0">
                  <a:pos x="585" y="1486"/>
                </a:cxn>
                <a:cxn ang="0">
                  <a:pos x="675" y="1707"/>
                </a:cxn>
                <a:cxn ang="0">
                  <a:pos x="780" y="1968"/>
                </a:cxn>
                <a:cxn ang="0">
                  <a:pos x="901" y="2270"/>
                </a:cxn>
                <a:cxn ang="0">
                  <a:pos x="982" y="2435"/>
                </a:cxn>
                <a:cxn ang="0">
                  <a:pos x="998" y="2426"/>
                </a:cxn>
                <a:cxn ang="0">
                  <a:pos x="1016" y="2419"/>
                </a:cxn>
                <a:cxn ang="0">
                  <a:pos x="1050" y="2404"/>
                </a:cxn>
                <a:cxn ang="0">
                  <a:pos x="1048" y="2322"/>
                </a:cxn>
                <a:cxn ang="0">
                  <a:pos x="995" y="2195"/>
                </a:cxn>
                <a:cxn ang="0">
                  <a:pos x="950" y="2085"/>
                </a:cxn>
                <a:cxn ang="0">
                  <a:pos x="910" y="1989"/>
                </a:cxn>
                <a:cxn ang="0">
                  <a:pos x="875" y="1901"/>
                </a:cxn>
                <a:cxn ang="0">
                  <a:pos x="840" y="1817"/>
                </a:cxn>
                <a:cxn ang="0">
                  <a:pos x="805" y="1733"/>
                </a:cxn>
                <a:cxn ang="0">
                  <a:pos x="768" y="1643"/>
                </a:cxn>
                <a:cxn ang="0">
                  <a:pos x="727" y="1543"/>
                </a:cxn>
                <a:cxn ang="0">
                  <a:pos x="679" y="1428"/>
                </a:cxn>
                <a:cxn ang="0">
                  <a:pos x="624" y="1294"/>
                </a:cxn>
                <a:cxn ang="0">
                  <a:pos x="557" y="1135"/>
                </a:cxn>
                <a:cxn ang="0">
                  <a:pos x="480" y="948"/>
                </a:cxn>
                <a:cxn ang="0">
                  <a:pos x="388" y="728"/>
                </a:cxn>
                <a:cxn ang="0">
                  <a:pos x="281" y="469"/>
                </a:cxn>
                <a:cxn ang="0">
                  <a:pos x="155" y="168"/>
                </a:cxn>
              </a:cxnLst>
              <a:rect l="0" t="0" r="r" b="b"/>
              <a:pathLst>
                <a:path w="1078" h="2440">
                  <a:moveTo>
                    <a:pt x="86" y="0"/>
                  </a:moveTo>
                  <a:lnTo>
                    <a:pt x="77" y="3"/>
                  </a:lnTo>
                  <a:lnTo>
                    <a:pt x="71" y="6"/>
                  </a:lnTo>
                  <a:lnTo>
                    <a:pt x="65" y="8"/>
                  </a:lnTo>
                  <a:lnTo>
                    <a:pt x="59" y="10"/>
                  </a:lnTo>
                  <a:lnTo>
                    <a:pt x="49" y="14"/>
                  </a:lnTo>
                  <a:lnTo>
                    <a:pt x="38" y="20"/>
                  </a:lnTo>
                  <a:lnTo>
                    <a:pt x="22" y="27"/>
                  </a:lnTo>
                  <a:lnTo>
                    <a:pt x="0" y="37"/>
                  </a:lnTo>
                  <a:lnTo>
                    <a:pt x="30" y="108"/>
                  </a:lnTo>
                  <a:lnTo>
                    <a:pt x="57" y="175"/>
                  </a:lnTo>
                  <a:lnTo>
                    <a:pt x="81" y="236"/>
                  </a:lnTo>
                  <a:lnTo>
                    <a:pt x="104" y="293"/>
                  </a:lnTo>
                  <a:lnTo>
                    <a:pt x="126" y="345"/>
                  </a:lnTo>
                  <a:lnTo>
                    <a:pt x="145" y="395"/>
                  </a:lnTo>
                  <a:lnTo>
                    <a:pt x="165" y="442"/>
                  </a:lnTo>
                  <a:lnTo>
                    <a:pt x="182" y="487"/>
                  </a:lnTo>
                  <a:lnTo>
                    <a:pt x="199" y="530"/>
                  </a:lnTo>
                  <a:lnTo>
                    <a:pt x="217" y="572"/>
                  </a:lnTo>
                  <a:lnTo>
                    <a:pt x="234" y="613"/>
                  </a:lnTo>
                  <a:lnTo>
                    <a:pt x="250" y="655"/>
                  </a:lnTo>
                  <a:lnTo>
                    <a:pt x="268" y="698"/>
                  </a:lnTo>
                  <a:lnTo>
                    <a:pt x="286" y="742"/>
                  </a:lnTo>
                  <a:lnTo>
                    <a:pt x="304" y="788"/>
                  </a:lnTo>
                  <a:lnTo>
                    <a:pt x="324" y="837"/>
                  </a:lnTo>
                  <a:lnTo>
                    <a:pt x="345" y="888"/>
                  </a:lnTo>
                  <a:lnTo>
                    <a:pt x="368" y="944"/>
                  </a:lnTo>
                  <a:lnTo>
                    <a:pt x="391" y="1003"/>
                  </a:lnTo>
                  <a:lnTo>
                    <a:pt x="418" y="1069"/>
                  </a:lnTo>
                  <a:lnTo>
                    <a:pt x="445" y="1138"/>
                  </a:lnTo>
                  <a:lnTo>
                    <a:pt x="476" y="1215"/>
                  </a:lnTo>
                  <a:lnTo>
                    <a:pt x="509" y="1297"/>
                  </a:lnTo>
                  <a:lnTo>
                    <a:pt x="546" y="1388"/>
                  </a:lnTo>
                  <a:lnTo>
                    <a:pt x="585" y="1486"/>
                  </a:lnTo>
                  <a:lnTo>
                    <a:pt x="628" y="1593"/>
                  </a:lnTo>
                  <a:lnTo>
                    <a:pt x="675" y="1707"/>
                  </a:lnTo>
                  <a:lnTo>
                    <a:pt x="725" y="1833"/>
                  </a:lnTo>
                  <a:lnTo>
                    <a:pt x="780" y="1968"/>
                  </a:lnTo>
                  <a:lnTo>
                    <a:pt x="838" y="2113"/>
                  </a:lnTo>
                  <a:lnTo>
                    <a:pt x="901" y="2270"/>
                  </a:lnTo>
                  <a:lnTo>
                    <a:pt x="969" y="2440"/>
                  </a:lnTo>
                  <a:lnTo>
                    <a:pt x="982" y="2435"/>
                  </a:lnTo>
                  <a:lnTo>
                    <a:pt x="990" y="2431"/>
                  </a:lnTo>
                  <a:lnTo>
                    <a:pt x="998" y="2426"/>
                  </a:lnTo>
                  <a:lnTo>
                    <a:pt x="1006" y="2423"/>
                  </a:lnTo>
                  <a:lnTo>
                    <a:pt x="1016" y="2419"/>
                  </a:lnTo>
                  <a:lnTo>
                    <a:pt x="1031" y="2413"/>
                  </a:lnTo>
                  <a:lnTo>
                    <a:pt x="1050" y="2404"/>
                  </a:lnTo>
                  <a:lnTo>
                    <a:pt x="1078" y="2394"/>
                  </a:lnTo>
                  <a:lnTo>
                    <a:pt x="1048" y="2322"/>
                  </a:lnTo>
                  <a:lnTo>
                    <a:pt x="1020" y="2256"/>
                  </a:lnTo>
                  <a:lnTo>
                    <a:pt x="995" y="2195"/>
                  </a:lnTo>
                  <a:lnTo>
                    <a:pt x="973" y="2138"/>
                  </a:lnTo>
                  <a:lnTo>
                    <a:pt x="950" y="2085"/>
                  </a:lnTo>
                  <a:lnTo>
                    <a:pt x="930" y="2035"/>
                  </a:lnTo>
                  <a:lnTo>
                    <a:pt x="910" y="1989"/>
                  </a:lnTo>
                  <a:lnTo>
                    <a:pt x="892" y="1944"/>
                  </a:lnTo>
                  <a:lnTo>
                    <a:pt x="875" y="1901"/>
                  </a:lnTo>
                  <a:lnTo>
                    <a:pt x="857" y="1859"/>
                  </a:lnTo>
                  <a:lnTo>
                    <a:pt x="840" y="1817"/>
                  </a:lnTo>
                  <a:lnTo>
                    <a:pt x="823" y="1775"/>
                  </a:lnTo>
                  <a:lnTo>
                    <a:pt x="805" y="1733"/>
                  </a:lnTo>
                  <a:lnTo>
                    <a:pt x="787" y="1688"/>
                  </a:lnTo>
                  <a:lnTo>
                    <a:pt x="768" y="1643"/>
                  </a:lnTo>
                  <a:lnTo>
                    <a:pt x="748" y="1595"/>
                  </a:lnTo>
                  <a:lnTo>
                    <a:pt x="727" y="1543"/>
                  </a:lnTo>
                  <a:lnTo>
                    <a:pt x="703" y="1487"/>
                  </a:lnTo>
                  <a:lnTo>
                    <a:pt x="679" y="1428"/>
                  </a:lnTo>
                  <a:lnTo>
                    <a:pt x="652" y="1364"/>
                  </a:lnTo>
                  <a:lnTo>
                    <a:pt x="624" y="1294"/>
                  </a:lnTo>
                  <a:lnTo>
                    <a:pt x="592" y="1218"/>
                  </a:lnTo>
                  <a:lnTo>
                    <a:pt x="557" y="1135"/>
                  </a:lnTo>
                  <a:lnTo>
                    <a:pt x="521" y="1045"/>
                  </a:lnTo>
                  <a:lnTo>
                    <a:pt x="480" y="948"/>
                  </a:lnTo>
                  <a:lnTo>
                    <a:pt x="436" y="843"/>
                  </a:lnTo>
                  <a:lnTo>
                    <a:pt x="388" y="728"/>
                  </a:lnTo>
                  <a:lnTo>
                    <a:pt x="337" y="604"/>
                  </a:lnTo>
                  <a:lnTo>
                    <a:pt x="281" y="469"/>
                  </a:lnTo>
                  <a:lnTo>
                    <a:pt x="221" y="324"/>
                  </a:lnTo>
                  <a:lnTo>
                    <a:pt x="155" y="168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A8B0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788" name="Freeform 1492"/>
            <p:cNvSpPr>
              <a:spLocks/>
            </p:cNvSpPr>
            <p:nvPr/>
          </p:nvSpPr>
          <p:spPr bwMode="auto">
            <a:xfrm>
              <a:off x="3389" y="3302"/>
              <a:ext cx="48" cy="135"/>
            </a:xfrm>
            <a:custGeom>
              <a:avLst/>
              <a:gdLst/>
              <a:ahLst/>
              <a:cxnLst>
                <a:cxn ang="0">
                  <a:pos x="52" y="2"/>
                </a:cxn>
                <a:cxn ang="0">
                  <a:pos x="43" y="5"/>
                </a:cxn>
                <a:cxn ang="0">
                  <a:pos x="33" y="10"/>
                </a:cxn>
                <a:cxn ang="0">
                  <a:pos x="15" y="18"/>
                </a:cxn>
                <a:cxn ang="0">
                  <a:pos x="29" y="97"/>
                </a:cxn>
                <a:cxn ang="0">
                  <a:pos x="80" y="225"/>
                </a:cxn>
                <a:cxn ang="0">
                  <a:pos x="125" y="334"/>
                </a:cxn>
                <a:cxn ang="0">
                  <a:pos x="164" y="430"/>
                </a:cxn>
                <a:cxn ang="0">
                  <a:pos x="199" y="518"/>
                </a:cxn>
                <a:cxn ang="0">
                  <a:pos x="233" y="601"/>
                </a:cxn>
                <a:cxn ang="0">
                  <a:pos x="268" y="686"/>
                </a:cxn>
                <a:cxn ang="0">
                  <a:pos x="305" y="776"/>
                </a:cxn>
                <a:cxn ang="0">
                  <a:pos x="344" y="876"/>
                </a:cxn>
                <a:cxn ang="0">
                  <a:pos x="391" y="991"/>
                </a:cxn>
                <a:cxn ang="0">
                  <a:pos x="445" y="1126"/>
                </a:cxn>
                <a:cxn ang="0">
                  <a:pos x="511" y="1285"/>
                </a:cxn>
                <a:cxn ang="0">
                  <a:pos x="586" y="1474"/>
                </a:cxn>
                <a:cxn ang="0">
                  <a:pos x="676" y="1695"/>
                </a:cxn>
                <a:cxn ang="0">
                  <a:pos x="781" y="1956"/>
                </a:cxn>
                <a:cxn ang="0">
                  <a:pos x="903" y="2258"/>
                </a:cxn>
                <a:cxn ang="0">
                  <a:pos x="980" y="2424"/>
                </a:cxn>
                <a:cxn ang="0">
                  <a:pos x="991" y="2419"/>
                </a:cxn>
                <a:cxn ang="0">
                  <a:pos x="1004" y="2412"/>
                </a:cxn>
                <a:cxn ang="0">
                  <a:pos x="1028" y="2403"/>
                </a:cxn>
                <a:cxn ang="0">
                  <a:pos x="1017" y="2324"/>
                </a:cxn>
                <a:cxn ang="0">
                  <a:pos x="964" y="2196"/>
                </a:cxn>
                <a:cxn ang="0">
                  <a:pos x="920" y="2086"/>
                </a:cxn>
                <a:cxn ang="0">
                  <a:pos x="880" y="1990"/>
                </a:cxn>
                <a:cxn ang="0">
                  <a:pos x="843" y="1903"/>
                </a:cxn>
                <a:cxn ang="0">
                  <a:pos x="809" y="1819"/>
                </a:cxn>
                <a:cxn ang="0">
                  <a:pos x="774" y="1734"/>
                </a:cxn>
                <a:cxn ang="0">
                  <a:pos x="737" y="1645"/>
                </a:cxn>
                <a:cxn ang="0">
                  <a:pos x="696" y="1545"/>
                </a:cxn>
                <a:cxn ang="0">
                  <a:pos x="648" y="1430"/>
                </a:cxn>
                <a:cxn ang="0">
                  <a:pos x="593" y="1296"/>
                </a:cxn>
                <a:cxn ang="0">
                  <a:pos x="528" y="1138"/>
                </a:cxn>
                <a:cxn ang="0">
                  <a:pos x="450" y="950"/>
                </a:cxn>
                <a:cxn ang="0">
                  <a:pos x="359" y="730"/>
                </a:cxn>
                <a:cxn ang="0">
                  <a:pos x="251" y="470"/>
                </a:cxn>
                <a:cxn ang="0">
                  <a:pos x="127" y="169"/>
                </a:cxn>
              </a:cxnLst>
              <a:rect l="0" t="0" r="r" b="b"/>
              <a:pathLst>
                <a:path w="1046" h="2428">
                  <a:moveTo>
                    <a:pt x="58" y="0"/>
                  </a:moveTo>
                  <a:lnTo>
                    <a:pt x="52" y="2"/>
                  </a:lnTo>
                  <a:lnTo>
                    <a:pt x="47" y="4"/>
                  </a:lnTo>
                  <a:lnTo>
                    <a:pt x="43" y="5"/>
                  </a:lnTo>
                  <a:lnTo>
                    <a:pt x="39" y="7"/>
                  </a:lnTo>
                  <a:lnTo>
                    <a:pt x="33" y="10"/>
                  </a:lnTo>
                  <a:lnTo>
                    <a:pt x="25" y="13"/>
                  </a:lnTo>
                  <a:lnTo>
                    <a:pt x="15" y="18"/>
                  </a:lnTo>
                  <a:lnTo>
                    <a:pt x="0" y="25"/>
                  </a:lnTo>
                  <a:lnTo>
                    <a:pt x="29" y="97"/>
                  </a:lnTo>
                  <a:lnTo>
                    <a:pt x="56" y="164"/>
                  </a:lnTo>
                  <a:lnTo>
                    <a:pt x="80" y="225"/>
                  </a:lnTo>
                  <a:lnTo>
                    <a:pt x="104" y="282"/>
                  </a:lnTo>
                  <a:lnTo>
                    <a:pt x="125" y="334"/>
                  </a:lnTo>
                  <a:lnTo>
                    <a:pt x="145" y="384"/>
                  </a:lnTo>
                  <a:lnTo>
                    <a:pt x="164" y="430"/>
                  </a:lnTo>
                  <a:lnTo>
                    <a:pt x="182" y="475"/>
                  </a:lnTo>
                  <a:lnTo>
                    <a:pt x="199" y="518"/>
                  </a:lnTo>
                  <a:lnTo>
                    <a:pt x="217" y="560"/>
                  </a:lnTo>
                  <a:lnTo>
                    <a:pt x="233" y="601"/>
                  </a:lnTo>
                  <a:lnTo>
                    <a:pt x="250" y="643"/>
                  </a:lnTo>
                  <a:lnTo>
                    <a:pt x="268" y="686"/>
                  </a:lnTo>
                  <a:lnTo>
                    <a:pt x="285" y="730"/>
                  </a:lnTo>
                  <a:lnTo>
                    <a:pt x="305" y="776"/>
                  </a:lnTo>
                  <a:lnTo>
                    <a:pt x="324" y="825"/>
                  </a:lnTo>
                  <a:lnTo>
                    <a:pt x="344" y="876"/>
                  </a:lnTo>
                  <a:lnTo>
                    <a:pt x="367" y="932"/>
                  </a:lnTo>
                  <a:lnTo>
                    <a:pt x="391" y="991"/>
                  </a:lnTo>
                  <a:lnTo>
                    <a:pt x="418" y="1056"/>
                  </a:lnTo>
                  <a:lnTo>
                    <a:pt x="445" y="1126"/>
                  </a:lnTo>
                  <a:lnTo>
                    <a:pt x="477" y="1203"/>
                  </a:lnTo>
                  <a:lnTo>
                    <a:pt x="511" y="1285"/>
                  </a:lnTo>
                  <a:lnTo>
                    <a:pt x="546" y="1376"/>
                  </a:lnTo>
                  <a:lnTo>
                    <a:pt x="586" y="1474"/>
                  </a:lnTo>
                  <a:lnTo>
                    <a:pt x="629" y="1580"/>
                  </a:lnTo>
                  <a:lnTo>
                    <a:pt x="676" y="1695"/>
                  </a:lnTo>
                  <a:lnTo>
                    <a:pt x="726" y="1821"/>
                  </a:lnTo>
                  <a:lnTo>
                    <a:pt x="781" y="1956"/>
                  </a:lnTo>
                  <a:lnTo>
                    <a:pt x="840" y="2101"/>
                  </a:lnTo>
                  <a:lnTo>
                    <a:pt x="903" y="2258"/>
                  </a:lnTo>
                  <a:lnTo>
                    <a:pt x="972" y="2428"/>
                  </a:lnTo>
                  <a:lnTo>
                    <a:pt x="980" y="2424"/>
                  </a:lnTo>
                  <a:lnTo>
                    <a:pt x="986" y="2421"/>
                  </a:lnTo>
                  <a:lnTo>
                    <a:pt x="991" y="2419"/>
                  </a:lnTo>
                  <a:lnTo>
                    <a:pt x="997" y="2415"/>
                  </a:lnTo>
                  <a:lnTo>
                    <a:pt x="1004" y="2412"/>
                  </a:lnTo>
                  <a:lnTo>
                    <a:pt x="1013" y="2408"/>
                  </a:lnTo>
                  <a:lnTo>
                    <a:pt x="1028" y="2403"/>
                  </a:lnTo>
                  <a:lnTo>
                    <a:pt x="1046" y="2395"/>
                  </a:lnTo>
                  <a:lnTo>
                    <a:pt x="1017" y="2324"/>
                  </a:lnTo>
                  <a:lnTo>
                    <a:pt x="989" y="2257"/>
                  </a:lnTo>
                  <a:lnTo>
                    <a:pt x="964" y="2196"/>
                  </a:lnTo>
                  <a:lnTo>
                    <a:pt x="941" y="2139"/>
                  </a:lnTo>
                  <a:lnTo>
                    <a:pt x="920" y="2086"/>
                  </a:lnTo>
                  <a:lnTo>
                    <a:pt x="899" y="2037"/>
                  </a:lnTo>
                  <a:lnTo>
                    <a:pt x="880" y="1990"/>
                  </a:lnTo>
                  <a:lnTo>
                    <a:pt x="861" y="1946"/>
                  </a:lnTo>
                  <a:lnTo>
                    <a:pt x="843" y="1903"/>
                  </a:lnTo>
                  <a:lnTo>
                    <a:pt x="826" y="1861"/>
                  </a:lnTo>
                  <a:lnTo>
                    <a:pt x="809" y="1819"/>
                  </a:lnTo>
                  <a:lnTo>
                    <a:pt x="792" y="1778"/>
                  </a:lnTo>
                  <a:lnTo>
                    <a:pt x="774" y="1734"/>
                  </a:lnTo>
                  <a:lnTo>
                    <a:pt x="756" y="1691"/>
                  </a:lnTo>
                  <a:lnTo>
                    <a:pt x="737" y="1645"/>
                  </a:lnTo>
                  <a:lnTo>
                    <a:pt x="718" y="1596"/>
                  </a:lnTo>
                  <a:lnTo>
                    <a:pt x="696" y="1545"/>
                  </a:lnTo>
                  <a:lnTo>
                    <a:pt x="673" y="1490"/>
                  </a:lnTo>
                  <a:lnTo>
                    <a:pt x="648" y="1430"/>
                  </a:lnTo>
                  <a:lnTo>
                    <a:pt x="622" y="1365"/>
                  </a:lnTo>
                  <a:lnTo>
                    <a:pt x="593" y="1296"/>
                  </a:lnTo>
                  <a:lnTo>
                    <a:pt x="562" y="1220"/>
                  </a:lnTo>
                  <a:lnTo>
                    <a:pt x="528" y="1138"/>
                  </a:lnTo>
                  <a:lnTo>
                    <a:pt x="490" y="1047"/>
                  </a:lnTo>
                  <a:lnTo>
                    <a:pt x="450" y="950"/>
                  </a:lnTo>
                  <a:lnTo>
                    <a:pt x="407" y="843"/>
                  </a:lnTo>
                  <a:lnTo>
                    <a:pt x="359" y="730"/>
                  </a:lnTo>
                  <a:lnTo>
                    <a:pt x="308" y="605"/>
                  </a:lnTo>
                  <a:lnTo>
                    <a:pt x="251" y="470"/>
                  </a:lnTo>
                  <a:lnTo>
                    <a:pt x="192" y="325"/>
                  </a:lnTo>
                  <a:lnTo>
                    <a:pt x="127" y="169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C4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789" name="Freeform 1493"/>
            <p:cNvSpPr>
              <a:spLocks/>
            </p:cNvSpPr>
            <p:nvPr/>
          </p:nvSpPr>
          <p:spPr bwMode="auto">
            <a:xfrm>
              <a:off x="3389" y="3302"/>
              <a:ext cx="46" cy="13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0" y="13"/>
                </a:cxn>
                <a:cxn ang="0">
                  <a:pos x="977" y="2414"/>
                </a:cxn>
                <a:cxn ang="0">
                  <a:pos x="1017" y="2396"/>
                </a:cxn>
                <a:cxn ang="0">
                  <a:pos x="32" y="0"/>
                </a:cxn>
              </a:cxnLst>
              <a:rect l="0" t="0" r="r" b="b"/>
              <a:pathLst>
                <a:path w="1017" h="2414">
                  <a:moveTo>
                    <a:pt x="32" y="0"/>
                  </a:moveTo>
                  <a:lnTo>
                    <a:pt x="0" y="13"/>
                  </a:lnTo>
                  <a:lnTo>
                    <a:pt x="977" y="2414"/>
                  </a:lnTo>
                  <a:lnTo>
                    <a:pt x="1017" y="239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790" name="Freeform 1494"/>
            <p:cNvSpPr>
              <a:spLocks/>
            </p:cNvSpPr>
            <p:nvPr/>
          </p:nvSpPr>
          <p:spPr bwMode="auto">
            <a:xfrm>
              <a:off x="3388" y="3298"/>
              <a:ext cx="8" cy="6"/>
            </a:xfrm>
            <a:custGeom>
              <a:avLst/>
              <a:gdLst/>
              <a:ahLst/>
              <a:cxnLst>
                <a:cxn ang="0">
                  <a:pos x="173" y="20"/>
                </a:cxn>
                <a:cxn ang="0">
                  <a:pos x="7" y="95"/>
                </a:cxn>
                <a:cxn ang="0">
                  <a:pos x="0" y="75"/>
                </a:cxn>
                <a:cxn ang="0">
                  <a:pos x="166" y="0"/>
                </a:cxn>
                <a:cxn ang="0">
                  <a:pos x="173" y="20"/>
                </a:cxn>
              </a:cxnLst>
              <a:rect l="0" t="0" r="r" b="b"/>
              <a:pathLst>
                <a:path w="173" h="95">
                  <a:moveTo>
                    <a:pt x="173" y="20"/>
                  </a:moveTo>
                  <a:lnTo>
                    <a:pt x="7" y="95"/>
                  </a:lnTo>
                  <a:lnTo>
                    <a:pt x="0" y="75"/>
                  </a:lnTo>
                  <a:lnTo>
                    <a:pt x="166" y="0"/>
                  </a:lnTo>
                  <a:lnTo>
                    <a:pt x="173" y="20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791" name="Freeform 1495"/>
            <p:cNvSpPr>
              <a:spLocks/>
            </p:cNvSpPr>
            <p:nvPr/>
          </p:nvSpPr>
          <p:spPr bwMode="auto">
            <a:xfrm>
              <a:off x="3386" y="3293"/>
              <a:ext cx="9" cy="10"/>
            </a:xfrm>
            <a:custGeom>
              <a:avLst/>
              <a:gdLst/>
              <a:ahLst/>
              <a:cxnLst>
                <a:cxn ang="0">
                  <a:pos x="200" y="106"/>
                </a:cxn>
                <a:cxn ang="0">
                  <a:pos x="33" y="179"/>
                </a:cxn>
                <a:cxn ang="0">
                  <a:pos x="0" y="100"/>
                </a:cxn>
                <a:cxn ang="0">
                  <a:pos x="58" y="0"/>
                </a:cxn>
                <a:cxn ang="0">
                  <a:pos x="168" y="26"/>
                </a:cxn>
                <a:cxn ang="0">
                  <a:pos x="200" y="106"/>
                </a:cxn>
              </a:cxnLst>
              <a:rect l="0" t="0" r="r" b="b"/>
              <a:pathLst>
                <a:path w="200" h="179">
                  <a:moveTo>
                    <a:pt x="200" y="106"/>
                  </a:moveTo>
                  <a:lnTo>
                    <a:pt x="33" y="179"/>
                  </a:lnTo>
                  <a:lnTo>
                    <a:pt x="0" y="100"/>
                  </a:lnTo>
                  <a:lnTo>
                    <a:pt x="58" y="0"/>
                  </a:lnTo>
                  <a:lnTo>
                    <a:pt x="168" y="26"/>
                  </a:lnTo>
                  <a:lnTo>
                    <a:pt x="200" y="106"/>
                  </a:lnTo>
                  <a:close/>
                </a:path>
              </a:pathLst>
            </a:custGeom>
            <a:solidFill>
              <a:srgbClr val="54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792" name="Freeform 1496"/>
            <p:cNvSpPr>
              <a:spLocks/>
            </p:cNvSpPr>
            <p:nvPr/>
          </p:nvSpPr>
          <p:spPr bwMode="auto">
            <a:xfrm>
              <a:off x="3386" y="3293"/>
              <a:ext cx="8" cy="10"/>
            </a:xfrm>
            <a:custGeom>
              <a:avLst/>
              <a:gdLst/>
              <a:ahLst/>
              <a:cxnLst>
                <a:cxn ang="0">
                  <a:pos x="173" y="116"/>
                </a:cxn>
                <a:cxn ang="0">
                  <a:pos x="159" y="122"/>
                </a:cxn>
                <a:cxn ang="0">
                  <a:pos x="147" y="126"/>
                </a:cxn>
                <a:cxn ang="0">
                  <a:pos x="137" y="131"/>
                </a:cxn>
                <a:cxn ang="0">
                  <a:pos x="127" y="135"/>
                </a:cxn>
                <a:cxn ang="0">
                  <a:pos x="114" y="141"/>
                </a:cxn>
                <a:cxn ang="0">
                  <a:pos x="94" y="150"/>
                </a:cxn>
                <a:cxn ang="0">
                  <a:pos x="69" y="161"/>
                </a:cxn>
                <a:cxn ang="0">
                  <a:pos x="33" y="177"/>
                </a:cxn>
                <a:cxn ang="0">
                  <a:pos x="30" y="168"/>
                </a:cxn>
                <a:cxn ang="0">
                  <a:pos x="27" y="161"/>
                </a:cxn>
                <a:cxn ang="0">
                  <a:pos x="25" y="156"/>
                </a:cxn>
                <a:cxn ang="0">
                  <a:pos x="23" y="150"/>
                </a:cxn>
                <a:cxn ang="0">
                  <a:pos x="20" y="141"/>
                </a:cxn>
                <a:cxn ang="0">
                  <a:pos x="16" y="131"/>
                </a:cxn>
                <a:cxn ang="0">
                  <a:pos x="9" y="117"/>
                </a:cxn>
                <a:cxn ang="0">
                  <a:pos x="0" y="97"/>
                </a:cxn>
                <a:cxn ang="0">
                  <a:pos x="7" y="86"/>
                </a:cxn>
                <a:cxn ang="0">
                  <a:pos x="11" y="78"/>
                </a:cxn>
                <a:cxn ang="0">
                  <a:pos x="15" y="70"/>
                </a:cxn>
                <a:cxn ang="0">
                  <a:pos x="19" y="63"/>
                </a:cxn>
                <a:cxn ang="0">
                  <a:pos x="24" y="54"/>
                </a:cxn>
                <a:cxn ang="0">
                  <a:pos x="31" y="41"/>
                </a:cxn>
                <a:cxn ang="0">
                  <a:pos x="40" y="24"/>
                </a:cxn>
                <a:cxn ang="0">
                  <a:pos x="52" y="0"/>
                </a:cxn>
                <a:cxn ang="0">
                  <a:pos x="63" y="3"/>
                </a:cxn>
                <a:cxn ang="0">
                  <a:pos x="70" y="6"/>
                </a:cxn>
                <a:cxn ang="0">
                  <a:pos x="76" y="8"/>
                </a:cxn>
                <a:cxn ang="0">
                  <a:pos x="83" y="11"/>
                </a:cxn>
                <a:cxn ang="0">
                  <a:pos x="91" y="15"/>
                </a:cxn>
                <a:cxn ang="0">
                  <a:pos x="102" y="20"/>
                </a:cxn>
                <a:cxn ang="0">
                  <a:pos x="119" y="27"/>
                </a:cxn>
                <a:cxn ang="0">
                  <a:pos x="140" y="37"/>
                </a:cxn>
                <a:cxn ang="0">
                  <a:pos x="144" y="44"/>
                </a:cxn>
                <a:cxn ang="0">
                  <a:pos x="146" y="50"/>
                </a:cxn>
                <a:cxn ang="0">
                  <a:pos x="149" y="56"/>
                </a:cxn>
                <a:cxn ang="0">
                  <a:pos x="151" y="61"/>
                </a:cxn>
                <a:cxn ang="0">
                  <a:pos x="154" y="69"/>
                </a:cxn>
                <a:cxn ang="0">
                  <a:pos x="159" y="80"/>
                </a:cxn>
                <a:cxn ang="0">
                  <a:pos x="165" y="95"/>
                </a:cxn>
                <a:cxn ang="0">
                  <a:pos x="173" y="116"/>
                </a:cxn>
              </a:cxnLst>
              <a:rect l="0" t="0" r="r" b="b"/>
              <a:pathLst>
                <a:path w="173" h="177">
                  <a:moveTo>
                    <a:pt x="173" y="116"/>
                  </a:moveTo>
                  <a:lnTo>
                    <a:pt x="159" y="122"/>
                  </a:lnTo>
                  <a:lnTo>
                    <a:pt x="147" y="126"/>
                  </a:lnTo>
                  <a:lnTo>
                    <a:pt x="137" y="131"/>
                  </a:lnTo>
                  <a:lnTo>
                    <a:pt x="127" y="135"/>
                  </a:lnTo>
                  <a:lnTo>
                    <a:pt x="114" y="141"/>
                  </a:lnTo>
                  <a:lnTo>
                    <a:pt x="94" y="150"/>
                  </a:lnTo>
                  <a:lnTo>
                    <a:pt x="69" y="161"/>
                  </a:lnTo>
                  <a:lnTo>
                    <a:pt x="33" y="177"/>
                  </a:lnTo>
                  <a:lnTo>
                    <a:pt x="30" y="168"/>
                  </a:lnTo>
                  <a:lnTo>
                    <a:pt x="27" y="161"/>
                  </a:lnTo>
                  <a:lnTo>
                    <a:pt x="25" y="156"/>
                  </a:lnTo>
                  <a:lnTo>
                    <a:pt x="23" y="150"/>
                  </a:lnTo>
                  <a:lnTo>
                    <a:pt x="20" y="141"/>
                  </a:lnTo>
                  <a:lnTo>
                    <a:pt x="16" y="131"/>
                  </a:lnTo>
                  <a:lnTo>
                    <a:pt x="9" y="117"/>
                  </a:lnTo>
                  <a:lnTo>
                    <a:pt x="0" y="97"/>
                  </a:lnTo>
                  <a:lnTo>
                    <a:pt x="7" y="86"/>
                  </a:lnTo>
                  <a:lnTo>
                    <a:pt x="11" y="78"/>
                  </a:lnTo>
                  <a:lnTo>
                    <a:pt x="15" y="70"/>
                  </a:lnTo>
                  <a:lnTo>
                    <a:pt x="19" y="63"/>
                  </a:lnTo>
                  <a:lnTo>
                    <a:pt x="24" y="54"/>
                  </a:lnTo>
                  <a:lnTo>
                    <a:pt x="31" y="41"/>
                  </a:lnTo>
                  <a:lnTo>
                    <a:pt x="40" y="24"/>
                  </a:lnTo>
                  <a:lnTo>
                    <a:pt x="52" y="0"/>
                  </a:lnTo>
                  <a:lnTo>
                    <a:pt x="63" y="3"/>
                  </a:lnTo>
                  <a:lnTo>
                    <a:pt x="70" y="6"/>
                  </a:lnTo>
                  <a:lnTo>
                    <a:pt x="76" y="8"/>
                  </a:lnTo>
                  <a:lnTo>
                    <a:pt x="83" y="11"/>
                  </a:lnTo>
                  <a:lnTo>
                    <a:pt x="91" y="15"/>
                  </a:lnTo>
                  <a:lnTo>
                    <a:pt x="102" y="20"/>
                  </a:lnTo>
                  <a:lnTo>
                    <a:pt x="119" y="27"/>
                  </a:lnTo>
                  <a:lnTo>
                    <a:pt x="140" y="37"/>
                  </a:lnTo>
                  <a:lnTo>
                    <a:pt x="144" y="44"/>
                  </a:lnTo>
                  <a:lnTo>
                    <a:pt x="146" y="50"/>
                  </a:lnTo>
                  <a:lnTo>
                    <a:pt x="149" y="56"/>
                  </a:lnTo>
                  <a:lnTo>
                    <a:pt x="151" y="61"/>
                  </a:lnTo>
                  <a:lnTo>
                    <a:pt x="154" y="69"/>
                  </a:lnTo>
                  <a:lnTo>
                    <a:pt x="159" y="80"/>
                  </a:lnTo>
                  <a:lnTo>
                    <a:pt x="165" y="95"/>
                  </a:lnTo>
                  <a:lnTo>
                    <a:pt x="173" y="116"/>
                  </a:lnTo>
                  <a:close/>
                </a:path>
              </a:pathLst>
            </a:custGeom>
            <a:solidFill>
              <a:srgbClr val="7075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793" name="Freeform 1497"/>
            <p:cNvSpPr>
              <a:spLocks/>
            </p:cNvSpPr>
            <p:nvPr/>
          </p:nvSpPr>
          <p:spPr bwMode="auto">
            <a:xfrm>
              <a:off x="3387" y="3293"/>
              <a:ext cx="6" cy="9"/>
            </a:xfrm>
            <a:custGeom>
              <a:avLst/>
              <a:gdLst/>
              <a:ahLst/>
              <a:cxnLst>
                <a:cxn ang="0">
                  <a:pos x="142" y="126"/>
                </a:cxn>
                <a:cxn ang="0">
                  <a:pos x="131" y="131"/>
                </a:cxn>
                <a:cxn ang="0">
                  <a:pos x="122" y="135"/>
                </a:cxn>
                <a:cxn ang="0">
                  <a:pos x="115" y="137"/>
                </a:cxn>
                <a:cxn ang="0">
                  <a:pos x="107" y="141"/>
                </a:cxn>
                <a:cxn ang="0">
                  <a:pos x="96" y="145"/>
                </a:cxn>
                <a:cxn ang="0">
                  <a:pos x="81" y="152"/>
                </a:cxn>
                <a:cxn ang="0">
                  <a:pos x="61" y="161"/>
                </a:cxn>
                <a:cxn ang="0">
                  <a:pos x="32" y="175"/>
                </a:cxn>
                <a:cxn ang="0">
                  <a:pos x="29" y="165"/>
                </a:cxn>
                <a:cxn ang="0">
                  <a:pos x="26" y="159"/>
                </a:cxn>
                <a:cxn ang="0">
                  <a:pos x="24" y="153"/>
                </a:cxn>
                <a:cxn ang="0">
                  <a:pos x="22" y="146"/>
                </a:cxn>
                <a:cxn ang="0">
                  <a:pos x="19" y="139"/>
                </a:cxn>
                <a:cxn ang="0">
                  <a:pos x="15" y="128"/>
                </a:cxn>
                <a:cxn ang="0">
                  <a:pos x="8" y="114"/>
                </a:cxn>
                <a:cxn ang="0">
                  <a:pos x="0" y="95"/>
                </a:cxn>
                <a:cxn ang="0">
                  <a:pos x="5" y="84"/>
                </a:cxn>
                <a:cxn ang="0">
                  <a:pos x="9" y="76"/>
                </a:cxn>
                <a:cxn ang="0">
                  <a:pos x="12" y="68"/>
                </a:cxn>
                <a:cxn ang="0">
                  <a:pos x="16" y="61"/>
                </a:cxn>
                <a:cxn ang="0">
                  <a:pos x="20" y="53"/>
                </a:cxn>
                <a:cxn ang="0">
                  <a:pos x="26" y="40"/>
                </a:cxn>
                <a:cxn ang="0">
                  <a:pos x="34" y="23"/>
                </a:cxn>
                <a:cxn ang="0">
                  <a:pos x="45" y="0"/>
                </a:cxn>
                <a:cxn ang="0">
                  <a:pos x="53" y="4"/>
                </a:cxn>
                <a:cxn ang="0">
                  <a:pos x="59" y="8"/>
                </a:cxn>
                <a:cxn ang="0">
                  <a:pos x="63" y="11"/>
                </a:cxn>
                <a:cxn ang="0">
                  <a:pos x="68" y="15"/>
                </a:cxn>
                <a:cxn ang="0">
                  <a:pos x="74" y="19"/>
                </a:cxn>
                <a:cxn ang="0">
                  <a:pos x="83" y="25"/>
                </a:cxn>
                <a:cxn ang="0">
                  <a:pos x="94" y="34"/>
                </a:cxn>
                <a:cxn ang="0">
                  <a:pos x="111" y="46"/>
                </a:cxn>
                <a:cxn ang="0">
                  <a:pos x="115" y="55"/>
                </a:cxn>
                <a:cxn ang="0">
                  <a:pos x="117" y="60"/>
                </a:cxn>
                <a:cxn ang="0">
                  <a:pos x="120" y="65"/>
                </a:cxn>
                <a:cxn ang="0">
                  <a:pos x="122" y="71"/>
                </a:cxn>
                <a:cxn ang="0">
                  <a:pos x="125" y="79"/>
                </a:cxn>
                <a:cxn ang="0">
                  <a:pos x="129" y="89"/>
                </a:cxn>
                <a:cxn ang="0">
                  <a:pos x="135" y="105"/>
                </a:cxn>
                <a:cxn ang="0">
                  <a:pos x="142" y="126"/>
                </a:cxn>
              </a:cxnLst>
              <a:rect l="0" t="0" r="r" b="b"/>
              <a:pathLst>
                <a:path w="142" h="175">
                  <a:moveTo>
                    <a:pt x="142" y="126"/>
                  </a:moveTo>
                  <a:lnTo>
                    <a:pt x="131" y="131"/>
                  </a:lnTo>
                  <a:lnTo>
                    <a:pt x="122" y="135"/>
                  </a:lnTo>
                  <a:lnTo>
                    <a:pt x="115" y="137"/>
                  </a:lnTo>
                  <a:lnTo>
                    <a:pt x="107" y="141"/>
                  </a:lnTo>
                  <a:lnTo>
                    <a:pt x="96" y="145"/>
                  </a:lnTo>
                  <a:lnTo>
                    <a:pt x="81" y="152"/>
                  </a:lnTo>
                  <a:lnTo>
                    <a:pt x="61" y="161"/>
                  </a:lnTo>
                  <a:lnTo>
                    <a:pt x="32" y="175"/>
                  </a:lnTo>
                  <a:lnTo>
                    <a:pt x="29" y="165"/>
                  </a:lnTo>
                  <a:lnTo>
                    <a:pt x="26" y="159"/>
                  </a:lnTo>
                  <a:lnTo>
                    <a:pt x="24" y="153"/>
                  </a:lnTo>
                  <a:lnTo>
                    <a:pt x="22" y="146"/>
                  </a:lnTo>
                  <a:lnTo>
                    <a:pt x="19" y="139"/>
                  </a:lnTo>
                  <a:lnTo>
                    <a:pt x="15" y="128"/>
                  </a:lnTo>
                  <a:lnTo>
                    <a:pt x="8" y="114"/>
                  </a:lnTo>
                  <a:lnTo>
                    <a:pt x="0" y="95"/>
                  </a:lnTo>
                  <a:lnTo>
                    <a:pt x="5" y="84"/>
                  </a:lnTo>
                  <a:lnTo>
                    <a:pt x="9" y="76"/>
                  </a:lnTo>
                  <a:lnTo>
                    <a:pt x="12" y="68"/>
                  </a:lnTo>
                  <a:lnTo>
                    <a:pt x="16" y="61"/>
                  </a:lnTo>
                  <a:lnTo>
                    <a:pt x="20" y="53"/>
                  </a:lnTo>
                  <a:lnTo>
                    <a:pt x="26" y="40"/>
                  </a:lnTo>
                  <a:lnTo>
                    <a:pt x="34" y="23"/>
                  </a:lnTo>
                  <a:lnTo>
                    <a:pt x="45" y="0"/>
                  </a:lnTo>
                  <a:lnTo>
                    <a:pt x="53" y="4"/>
                  </a:lnTo>
                  <a:lnTo>
                    <a:pt x="59" y="8"/>
                  </a:lnTo>
                  <a:lnTo>
                    <a:pt x="63" y="11"/>
                  </a:lnTo>
                  <a:lnTo>
                    <a:pt x="68" y="15"/>
                  </a:lnTo>
                  <a:lnTo>
                    <a:pt x="74" y="19"/>
                  </a:lnTo>
                  <a:lnTo>
                    <a:pt x="83" y="25"/>
                  </a:lnTo>
                  <a:lnTo>
                    <a:pt x="94" y="34"/>
                  </a:lnTo>
                  <a:lnTo>
                    <a:pt x="111" y="46"/>
                  </a:lnTo>
                  <a:lnTo>
                    <a:pt x="115" y="55"/>
                  </a:lnTo>
                  <a:lnTo>
                    <a:pt x="117" y="60"/>
                  </a:lnTo>
                  <a:lnTo>
                    <a:pt x="120" y="65"/>
                  </a:lnTo>
                  <a:lnTo>
                    <a:pt x="122" y="71"/>
                  </a:lnTo>
                  <a:lnTo>
                    <a:pt x="125" y="79"/>
                  </a:lnTo>
                  <a:lnTo>
                    <a:pt x="129" y="89"/>
                  </a:lnTo>
                  <a:lnTo>
                    <a:pt x="135" y="105"/>
                  </a:lnTo>
                  <a:lnTo>
                    <a:pt x="142" y="126"/>
                  </a:lnTo>
                  <a:close/>
                </a:path>
              </a:pathLst>
            </a:custGeom>
            <a:solidFill>
              <a:srgbClr val="8C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794" name="Freeform 1498"/>
            <p:cNvSpPr>
              <a:spLocks/>
            </p:cNvSpPr>
            <p:nvPr/>
          </p:nvSpPr>
          <p:spPr bwMode="auto">
            <a:xfrm>
              <a:off x="3387" y="3293"/>
              <a:ext cx="5" cy="9"/>
            </a:xfrm>
            <a:custGeom>
              <a:avLst/>
              <a:gdLst/>
              <a:ahLst/>
              <a:cxnLst>
                <a:cxn ang="0">
                  <a:pos x="116" y="136"/>
                </a:cxn>
                <a:cxn ang="0">
                  <a:pos x="107" y="139"/>
                </a:cxn>
                <a:cxn ang="0">
                  <a:pos x="101" y="141"/>
                </a:cxn>
                <a:cxn ang="0">
                  <a:pos x="95" y="144"/>
                </a:cxn>
                <a:cxn ang="0">
                  <a:pos x="88" y="146"/>
                </a:cxn>
                <a:cxn ang="0">
                  <a:pos x="80" y="150"/>
                </a:cxn>
                <a:cxn ang="0">
                  <a:pos x="69" y="155"/>
                </a:cxn>
                <a:cxn ang="0">
                  <a:pos x="54" y="162"/>
                </a:cxn>
                <a:cxn ang="0">
                  <a:pos x="32" y="172"/>
                </a:cxn>
                <a:cxn ang="0">
                  <a:pos x="29" y="163"/>
                </a:cxn>
                <a:cxn ang="0">
                  <a:pos x="26" y="156"/>
                </a:cxn>
                <a:cxn ang="0">
                  <a:pos x="24" y="151"/>
                </a:cxn>
                <a:cxn ang="0">
                  <a:pos x="22" y="144"/>
                </a:cxn>
                <a:cxn ang="0">
                  <a:pos x="19" y="136"/>
                </a:cxn>
                <a:cxn ang="0">
                  <a:pos x="15" y="126"/>
                </a:cxn>
                <a:cxn ang="0">
                  <a:pos x="8" y="112"/>
                </a:cxn>
                <a:cxn ang="0">
                  <a:pos x="0" y="93"/>
                </a:cxn>
                <a:cxn ang="0">
                  <a:pos x="5" y="82"/>
                </a:cxn>
                <a:cxn ang="0">
                  <a:pos x="8" y="74"/>
                </a:cxn>
                <a:cxn ang="0">
                  <a:pos x="11" y="67"/>
                </a:cxn>
                <a:cxn ang="0">
                  <a:pos x="14" y="60"/>
                </a:cxn>
                <a:cxn ang="0">
                  <a:pos x="18" y="51"/>
                </a:cxn>
                <a:cxn ang="0">
                  <a:pos x="23" y="39"/>
                </a:cxn>
                <a:cxn ang="0">
                  <a:pos x="31" y="22"/>
                </a:cxn>
                <a:cxn ang="0">
                  <a:pos x="40" y="0"/>
                </a:cxn>
                <a:cxn ang="0">
                  <a:pos x="46" y="5"/>
                </a:cxn>
                <a:cxn ang="0">
                  <a:pos x="50" y="9"/>
                </a:cxn>
                <a:cxn ang="0">
                  <a:pos x="53" y="14"/>
                </a:cxn>
                <a:cxn ang="0">
                  <a:pos x="56" y="18"/>
                </a:cxn>
                <a:cxn ang="0">
                  <a:pos x="60" y="23"/>
                </a:cxn>
                <a:cxn ang="0">
                  <a:pos x="65" y="30"/>
                </a:cxn>
                <a:cxn ang="0">
                  <a:pos x="73" y="41"/>
                </a:cxn>
                <a:cxn ang="0">
                  <a:pos x="83" y="56"/>
                </a:cxn>
                <a:cxn ang="0">
                  <a:pos x="87" y="64"/>
                </a:cxn>
                <a:cxn ang="0">
                  <a:pos x="89" y="69"/>
                </a:cxn>
                <a:cxn ang="0">
                  <a:pos x="92" y="75"/>
                </a:cxn>
                <a:cxn ang="0">
                  <a:pos x="95" y="81"/>
                </a:cxn>
                <a:cxn ang="0">
                  <a:pos x="98" y="88"/>
                </a:cxn>
                <a:cxn ang="0">
                  <a:pos x="102" y="99"/>
                </a:cxn>
                <a:cxn ang="0">
                  <a:pos x="108" y="115"/>
                </a:cxn>
                <a:cxn ang="0">
                  <a:pos x="116" y="136"/>
                </a:cxn>
              </a:cxnLst>
              <a:rect l="0" t="0" r="r" b="b"/>
              <a:pathLst>
                <a:path w="116" h="172">
                  <a:moveTo>
                    <a:pt x="116" y="136"/>
                  </a:moveTo>
                  <a:lnTo>
                    <a:pt x="107" y="139"/>
                  </a:lnTo>
                  <a:lnTo>
                    <a:pt x="101" y="141"/>
                  </a:lnTo>
                  <a:lnTo>
                    <a:pt x="95" y="144"/>
                  </a:lnTo>
                  <a:lnTo>
                    <a:pt x="88" y="146"/>
                  </a:lnTo>
                  <a:lnTo>
                    <a:pt x="80" y="150"/>
                  </a:lnTo>
                  <a:lnTo>
                    <a:pt x="69" y="155"/>
                  </a:lnTo>
                  <a:lnTo>
                    <a:pt x="54" y="162"/>
                  </a:lnTo>
                  <a:lnTo>
                    <a:pt x="32" y="172"/>
                  </a:lnTo>
                  <a:lnTo>
                    <a:pt x="29" y="163"/>
                  </a:lnTo>
                  <a:lnTo>
                    <a:pt x="26" y="156"/>
                  </a:lnTo>
                  <a:lnTo>
                    <a:pt x="24" y="151"/>
                  </a:lnTo>
                  <a:lnTo>
                    <a:pt x="22" y="144"/>
                  </a:lnTo>
                  <a:lnTo>
                    <a:pt x="19" y="136"/>
                  </a:lnTo>
                  <a:lnTo>
                    <a:pt x="15" y="126"/>
                  </a:lnTo>
                  <a:lnTo>
                    <a:pt x="8" y="112"/>
                  </a:lnTo>
                  <a:lnTo>
                    <a:pt x="0" y="93"/>
                  </a:lnTo>
                  <a:lnTo>
                    <a:pt x="5" y="82"/>
                  </a:lnTo>
                  <a:lnTo>
                    <a:pt x="8" y="74"/>
                  </a:lnTo>
                  <a:lnTo>
                    <a:pt x="11" y="67"/>
                  </a:lnTo>
                  <a:lnTo>
                    <a:pt x="14" y="60"/>
                  </a:lnTo>
                  <a:lnTo>
                    <a:pt x="18" y="51"/>
                  </a:lnTo>
                  <a:lnTo>
                    <a:pt x="23" y="39"/>
                  </a:lnTo>
                  <a:lnTo>
                    <a:pt x="31" y="22"/>
                  </a:lnTo>
                  <a:lnTo>
                    <a:pt x="40" y="0"/>
                  </a:lnTo>
                  <a:lnTo>
                    <a:pt x="46" y="5"/>
                  </a:lnTo>
                  <a:lnTo>
                    <a:pt x="50" y="9"/>
                  </a:lnTo>
                  <a:lnTo>
                    <a:pt x="53" y="14"/>
                  </a:lnTo>
                  <a:lnTo>
                    <a:pt x="56" y="18"/>
                  </a:lnTo>
                  <a:lnTo>
                    <a:pt x="60" y="23"/>
                  </a:lnTo>
                  <a:lnTo>
                    <a:pt x="65" y="30"/>
                  </a:lnTo>
                  <a:lnTo>
                    <a:pt x="73" y="41"/>
                  </a:lnTo>
                  <a:lnTo>
                    <a:pt x="83" y="56"/>
                  </a:lnTo>
                  <a:lnTo>
                    <a:pt x="87" y="64"/>
                  </a:lnTo>
                  <a:lnTo>
                    <a:pt x="89" y="69"/>
                  </a:lnTo>
                  <a:lnTo>
                    <a:pt x="92" y="75"/>
                  </a:lnTo>
                  <a:lnTo>
                    <a:pt x="95" y="81"/>
                  </a:lnTo>
                  <a:lnTo>
                    <a:pt x="98" y="88"/>
                  </a:lnTo>
                  <a:lnTo>
                    <a:pt x="102" y="99"/>
                  </a:lnTo>
                  <a:lnTo>
                    <a:pt x="108" y="115"/>
                  </a:lnTo>
                  <a:lnTo>
                    <a:pt x="116" y="136"/>
                  </a:lnTo>
                  <a:close/>
                </a:path>
              </a:pathLst>
            </a:custGeom>
            <a:solidFill>
              <a:srgbClr val="A8B0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795" name="Freeform 1499"/>
            <p:cNvSpPr>
              <a:spLocks/>
            </p:cNvSpPr>
            <p:nvPr/>
          </p:nvSpPr>
          <p:spPr bwMode="auto">
            <a:xfrm>
              <a:off x="3387" y="3293"/>
              <a:ext cx="4" cy="9"/>
            </a:xfrm>
            <a:custGeom>
              <a:avLst/>
              <a:gdLst/>
              <a:ahLst/>
              <a:cxnLst>
                <a:cxn ang="0">
                  <a:pos x="88" y="145"/>
                </a:cxn>
                <a:cxn ang="0">
                  <a:pos x="81" y="147"/>
                </a:cxn>
                <a:cxn ang="0">
                  <a:pos x="77" y="150"/>
                </a:cxn>
                <a:cxn ang="0">
                  <a:pos x="73" y="151"/>
                </a:cxn>
                <a:cxn ang="0">
                  <a:pos x="69" y="153"/>
                </a:cxn>
                <a:cxn ang="0">
                  <a:pos x="64" y="155"/>
                </a:cxn>
                <a:cxn ang="0">
                  <a:pos x="57" y="158"/>
                </a:cxn>
                <a:cxn ang="0">
                  <a:pos x="47" y="163"/>
                </a:cxn>
                <a:cxn ang="0">
                  <a:pos x="32" y="170"/>
                </a:cxn>
                <a:cxn ang="0">
                  <a:pos x="29" y="161"/>
                </a:cxn>
                <a:cxn ang="0">
                  <a:pos x="26" y="154"/>
                </a:cxn>
                <a:cxn ang="0">
                  <a:pos x="24" y="148"/>
                </a:cxn>
                <a:cxn ang="0">
                  <a:pos x="22" y="142"/>
                </a:cxn>
                <a:cxn ang="0">
                  <a:pos x="19" y="134"/>
                </a:cxn>
                <a:cxn ang="0">
                  <a:pos x="15" y="123"/>
                </a:cxn>
                <a:cxn ang="0">
                  <a:pos x="8" y="109"/>
                </a:cxn>
                <a:cxn ang="0">
                  <a:pos x="0" y="89"/>
                </a:cxn>
                <a:cxn ang="0">
                  <a:pos x="4" y="79"/>
                </a:cxn>
                <a:cxn ang="0">
                  <a:pos x="7" y="71"/>
                </a:cxn>
                <a:cxn ang="0">
                  <a:pos x="9" y="65"/>
                </a:cxn>
                <a:cxn ang="0">
                  <a:pos x="12" y="58"/>
                </a:cxn>
                <a:cxn ang="0">
                  <a:pos x="15" y="49"/>
                </a:cxn>
                <a:cxn ang="0">
                  <a:pos x="19" y="38"/>
                </a:cxn>
                <a:cxn ang="0">
                  <a:pos x="26" y="22"/>
                </a:cxn>
                <a:cxn ang="0">
                  <a:pos x="34" y="0"/>
                </a:cxn>
                <a:cxn ang="0">
                  <a:pos x="40" y="11"/>
                </a:cxn>
                <a:cxn ang="0">
                  <a:pos x="43" y="21"/>
                </a:cxn>
                <a:cxn ang="0">
                  <a:pos x="47" y="36"/>
                </a:cxn>
                <a:cxn ang="0">
                  <a:pos x="55" y="65"/>
                </a:cxn>
                <a:cxn ang="0">
                  <a:pos x="59" y="74"/>
                </a:cxn>
                <a:cxn ang="0">
                  <a:pos x="61" y="79"/>
                </a:cxn>
                <a:cxn ang="0">
                  <a:pos x="64" y="84"/>
                </a:cxn>
                <a:cxn ang="0">
                  <a:pos x="66" y="90"/>
                </a:cxn>
                <a:cxn ang="0">
                  <a:pos x="69" y="98"/>
                </a:cxn>
                <a:cxn ang="0">
                  <a:pos x="73" y="108"/>
                </a:cxn>
                <a:cxn ang="0">
                  <a:pos x="79" y="124"/>
                </a:cxn>
                <a:cxn ang="0">
                  <a:pos x="88" y="145"/>
                </a:cxn>
              </a:cxnLst>
              <a:rect l="0" t="0" r="r" b="b"/>
              <a:pathLst>
                <a:path w="88" h="170">
                  <a:moveTo>
                    <a:pt x="88" y="145"/>
                  </a:moveTo>
                  <a:lnTo>
                    <a:pt x="81" y="147"/>
                  </a:lnTo>
                  <a:lnTo>
                    <a:pt x="77" y="150"/>
                  </a:lnTo>
                  <a:lnTo>
                    <a:pt x="73" y="151"/>
                  </a:lnTo>
                  <a:lnTo>
                    <a:pt x="69" y="153"/>
                  </a:lnTo>
                  <a:lnTo>
                    <a:pt x="64" y="155"/>
                  </a:lnTo>
                  <a:lnTo>
                    <a:pt x="57" y="158"/>
                  </a:lnTo>
                  <a:lnTo>
                    <a:pt x="47" y="163"/>
                  </a:lnTo>
                  <a:lnTo>
                    <a:pt x="32" y="170"/>
                  </a:lnTo>
                  <a:lnTo>
                    <a:pt x="29" y="161"/>
                  </a:lnTo>
                  <a:lnTo>
                    <a:pt x="26" y="154"/>
                  </a:lnTo>
                  <a:lnTo>
                    <a:pt x="24" y="148"/>
                  </a:lnTo>
                  <a:lnTo>
                    <a:pt x="22" y="142"/>
                  </a:lnTo>
                  <a:lnTo>
                    <a:pt x="19" y="134"/>
                  </a:lnTo>
                  <a:lnTo>
                    <a:pt x="15" y="123"/>
                  </a:lnTo>
                  <a:lnTo>
                    <a:pt x="8" y="109"/>
                  </a:lnTo>
                  <a:lnTo>
                    <a:pt x="0" y="89"/>
                  </a:lnTo>
                  <a:lnTo>
                    <a:pt x="4" y="79"/>
                  </a:lnTo>
                  <a:lnTo>
                    <a:pt x="7" y="71"/>
                  </a:lnTo>
                  <a:lnTo>
                    <a:pt x="9" y="65"/>
                  </a:lnTo>
                  <a:lnTo>
                    <a:pt x="12" y="58"/>
                  </a:lnTo>
                  <a:lnTo>
                    <a:pt x="15" y="49"/>
                  </a:lnTo>
                  <a:lnTo>
                    <a:pt x="19" y="38"/>
                  </a:lnTo>
                  <a:lnTo>
                    <a:pt x="26" y="22"/>
                  </a:lnTo>
                  <a:lnTo>
                    <a:pt x="34" y="0"/>
                  </a:lnTo>
                  <a:lnTo>
                    <a:pt x="40" y="11"/>
                  </a:lnTo>
                  <a:lnTo>
                    <a:pt x="43" y="21"/>
                  </a:lnTo>
                  <a:lnTo>
                    <a:pt x="47" y="36"/>
                  </a:lnTo>
                  <a:lnTo>
                    <a:pt x="55" y="65"/>
                  </a:lnTo>
                  <a:lnTo>
                    <a:pt x="59" y="74"/>
                  </a:lnTo>
                  <a:lnTo>
                    <a:pt x="61" y="79"/>
                  </a:lnTo>
                  <a:lnTo>
                    <a:pt x="64" y="84"/>
                  </a:lnTo>
                  <a:lnTo>
                    <a:pt x="66" y="90"/>
                  </a:lnTo>
                  <a:lnTo>
                    <a:pt x="69" y="98"/>
                  </a:lnTo>
                  <a:lnTo>
                    <a:pt x="73" y="108"/>
                  </a:lnTo>
                  <a:lnTo>
                    <a:pt x="79" y="124"/>
                  </a:lnTo>
                  <a:lnTo>
                    <a:pt x="88" y="145"/>
                  </a:lnTo>
                  <a:close/>
                </a:path>
              </a:pathLst>
            </a:custGeom>
            <a:solidFill>
              <a:srgbClr val="C4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796" name="Freeform 1500"/>
            <p:cNvSpPr>
              <a:spLocks/>
            </p:cNvSpPr>
            <p:nvPr/>
          </p:nvSpPr>
          <p:spPr bwMode="auto">
            <a:xfrm>
              <a:off x="3388" y="3293"/>
              <a:ext cx="2" cy="9"/>
            </a:xfrm>
            <a:custGeom>
              <a:avLst/>
              <a:gdLst/>
              <a:ahLst/>
              <a:cxnLst>
                <a:cxn ang="0">
                  <a:pos x="59" y="155"/>
                </a:cxn>
                <a:cxn ang="0">
                  <a:pos x="33" y="167"/>
                </a:cxn>
                <a:cxn ang="0">
                  <a:pos x="0" y="87"/>
                </a:cxn>
                <a:cxn ang="0">
                  <a:pos x="29" y="0"/>
                </a:cxn>
                <a:cxn ang="0">
                  <a:pos x="26" y="76"/>
                </a:cxn>
                <a:cxn ang="0">
                  <a:pos x="59" y="155"/>
                </a:cxn>
              </a:cxnLst>
              <a:rect l="0" t="0" r="r" b="b"/>
              <a:pathLst>
                <a:path w="59" h="167">
                  <a:moveTo>
                    <a:pt x="59" y="155"/>
                  </a:moveTo>
                  <a:lnTo>
                    <a:pt x="33" y="167"/>
                  </a:lnTo>
                  <a:lnTo>
                    <a:pt x="0" y="87"/>
                  </a:lnTo>
                  <a:lnTo>
                    <a:pt x="29" y="0"/>
                  </a:lnTo>
                  <a:lnTo>
                    <a:pt x="26" y="76"/>
                  </a:lnTo>
                  <a:lnTo>
                    <a:pt x="59" y="155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797" name="Freeform 1501"/>
            <p:cNvSpPr>
              <a:spLocks/>
            </p:cNvSpPr>
            <p:nvPr/>
          </p:nvSpPr>
          <p:spPr bwMode="auto">
            <a:xfrm>
              <a:off x="3386" y="3294"/>
              <a:ext cx="8" cy="4"/>
            </a:xfrm>
            <a:custGeom>
              <a:avLst/>
              <a:gdLst/>
              <a:ahLst/>
              <a:cxnLst>
                <a:cxn ang="0">
                  <a:pos x="170" y="4"/>
                </a:cxn>
                <a:cxn ang="0">
                  <a:pos x="168" y="0"/>
                </a:cxn>
                <a:cxn ang="0">
                  <a:pos x="0" y="73"/>
                </a:cxn>
                <a:cxn ang="0">
                  <a:pos x="4" y="81"/>
                </a:cxn>
                <a:cxn ang="0">
                  <a:pos x="172" y="8"/>
                </a:cxn>
                <a:cxn ang="0">
                  <a:pos x="170" y="4"/>
                </a:cxn>
              </a:cxnLst>
              <a:rect l="0" t="0" r="r" b="b"/>
              <a:pathLst>
                <a:path w="172" h="81">
                  <a:moveTo>
                    <a:pt x="170" y="4"/>
                  </a:moveTo>
                  <a:lnTo>
                    <a:pt x="168" y="0"/>
                  </a:lnTo>
                  <a:lnTo>
                    <a:pt x="0" y="73"/>
                  </a:lnTo>
                  <a:lnTo>
                    <a:pt x="4" y="81"/>
                  </a:lnTo>
                  <a:lnTo>
                    <a:pt x="172" y="8"/>
                  </a:lnTo>
                  <a:lnTo>
                    <a:pt x="170" y="4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798" name="Freeform 1502"/>
            <p:cNvSpPr>
              <a:spLocks/>
            </p:cNvSpPr>
            <p:nvPr/>
          </p:nvSpPr>
          <p:spPr bwMode="auto">
            <a:xfrm>
              <a:off x="3432" y="3432"/>
              <a:ext cx="10" cy="6"/>
            </a:xfrm>
            <a:custGeom>
              <a:avLst/>
              <a:gdLst/>
              <a:ahLst/>
              <a:cxnLst>
                <a:cxn ang="0">
                  <a:pos x="216" y="12"/>
                </a:cxn>
                <a:cxn ang="0">
                  <a:pos x="4" y="103"/>
                </a:cxn>
                <a:cxn ang="0">
                  <a:pos x="0" y="93"/>
                </a:cxn>
                <a:cxn ang="0">
                  <a:pos x="211" y="0"/>
                </a:cxn>
                <a:cxn ang="0">
                  <a:pos x="216" y="12"/>
                </a:cxn>
              </a:cxnLst>
              <a:rect l="0" t="0" r="r" b="b"/>
              <a:pathLst>
                <a:path w="216" h="103">
                  <a:moveTo>
                    <a:pt x="216" y="12"/>
                  </a:moveTo>
                  <a:lnTo>
                    <a:pt x="4" y="103"/>
                  </a:lnTo>
                  <a:lnTo>
                    <a:pt x="0" y="93"/>
                  </a:lnTo>
                  <a:lnTo>
                    <a:pt x="211" y="0"/>
                  </a:lnTo>
                  <a:lnTo>
                    <a:pt x="216" y="12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799" name="Freeform 1503"/>
            <p:cNvSpPr>
              <a:spLocks/>
            </p:cNvSpPr>
            <p:nvPr/>
          </p:nvSpPr>
          <p:spPr bwMode="auto">
            <a:xfrm>
              <a:off x="3432" y="3433"/>
              <a:ext cx="11" cy="16"/>
            </a:xfrm>
            <a:custGeom>
              <a:avLst/>
              <a:gdLst/>
              <a:ahLst/>
              <a:cxnLst>
                <a:cxn ang="0">
                  <a:pos x="207" y="296"/>
                </a:cxn>
                <a:cxn ang="0">
                  <a:pos x="219" y="286"/>
                </a:cxn>
                <a:cxn ang="0">
                  <a:pos x="232" y="267"/>
                </a:cxn>
                <a:cxn ang="0">
                  <a:pos x="242" y="241"/>
                </a:cxn>
                <a:cxn ang="0">
                  <a:pos x="248" y="206"/>
                </a:cxn>
                <a:cxn ang="0">
                  <a:pos x="250" y="165"/>
                </a:cxn>
                <a:cxn ang="0">
                  <a:pos x="245" y="116"/>
                </a:cxn>
                <a:cxn ang="0">
                  <a:pos x="233" y="62"/>
                </a:cxn>
                <a:cxn ang="0">
                  <a:pos x="211" y="0"/>
                </a:cxn>
                <a:cxn ang="0">
                  <a:pos x="198" y="6"/>
                </a:cxn>
                <a:cxn ang="0">
                  <a:pos x="185" y="12"/>
                </a:cxn>
                <a:cxn ang="0">
                  <a:pos x="171" y="17"/>
                </a:cxn>
                <a:cxn ang="0">
                  <a:pos x="158" y="24"/>
                </a:cxn>
                <a:cxn ang="0">
                  <a:pos x="145" y="29"/>
                </a:cxn>
                <a:cxn ang="0">
                  <a:pos x="132" y="35"/>
                </a:cxn>
                <a:cxn ang="0">
                  <a:pos x="118" y="41"/>
                </a:cxn>
                <a:cxn ang="0">
                  <a:pos x="106" y="46"/>
                </a:cxn>
                <a:cxn ang="0">
                  <a:pos x="93" y="52"/>
                </a:cxn>
                <a:cxn ang="0">
                  <a:pos x="80" y="57"/>
                </a:cxn>
                <a:cxn ang="0">
                  <a:pos x="66" y="64"/>
                </a:cxn>
                <a:cxn ang="0">
                  <a:pos x="53" y="69"/>
                </a:cxn>
                <a:cxn ang="0">
                  <a:pos x="40" y="75"/>
                </a:cxn>
                <a:cxn ang="0">
                  <a:pos x="27" y="81"/>
                </a:cxn>
                <a:cxn ang="0">
                  <a:pos x="13" y="87"/>
                </a:cxn>
                <a:cxn ang="0">
                  <a:pos x="0" y="92"/>
                </a:cxn>
                <a:cxn ang="0">
                  <a:pos x="13" y="123"/>
                </a:cxn>
                <a:cxn ang="0">
                  <a:pos x="28" y="150"/>
                </a:cxn>
                <a:cxn ang="0">
                  <a:pos x="42" y="175"/>
                </a:cxn>
                <a:cxn ang="0">
                  <a:pos x="57" y="198"/>
                </a:cxn>
                <a:cxn ang="0">
                  <a:pos x="73" y="218"/>
                </a:cxn>
                <a:cxn ang="0">
                  <a:pos x="87" y="236"/>
                </a:cxn>
                <a:cxn ang="0">
                  <a:pos x="102" y="250"/>
                </a:cxn>
                <a:cxn ang="0">
                  <a:pos x="117" y="263"/>
                </a:cxn>
                <a:cxn ang="0">
                  <a:pos x="132" y="274"/>
                </a:cxn>
                <a:cxn ang="0">
                  <a:pos x="145" y="283"/>
                </a:cxn>
                <a:cxn ang="0">
                  <a:pos x="158" y="289"/>
                </a:cxn>
                <a:cxn ang="0">
                  <a:pos x="170" y="294"/>
                </a:cxn>
                <a:cxn ang="0">
                  <a:pos x="182" y="297"/>
                </a:cxn>
                <a:cxn ang="0">
                  <a:pos x="192" y="298"/>
                </a:cxn>
                <a:cxn ang="0">
                  <a:pos x="200" y="298"/>
                </a:cxn>
                <a:cxn ang="0">
                  <a:pos x="207" y="296"/>
                </a:cxn>
              </a:cxnLst>
              <a:rect l="0" t="0" r="r" b="b"/>
              <a:pathLst>
                <a:path w="250" h="298">
                  <a:moveTo>
                    <a:pt x="207" y="296"/>
                  </a:moveTo>
                  <a:lnTo>
                    <a:pt x="219" y="286"/>
                  </a:lnTo>
                  <a:lnTo>
                    <a:pt x="232" y="267"/>
                  </a:lnTo>
                  <a:lnTo>
                    <a:pt x="242" y="241"/>
                  </a:lnTo>
                  <a:lnTo>
                    <a:pt x="248" y="206"/>
                  </a:lnTo>
                  <a:lnTo>
                    <a:pt x="250" y="165"/>
                  </a:lnTo>
                  <a:lnTo>
                    <a:pt x="245" y="116"/>
                  </a:lnTo>
                  <a:lnTo>
                    <a:pt x="233" y="62"/>
                  </a:lnTo>
                  <a:lnTo>
                    <a:pt x="211" y="0"/>
                  </a:lnTo>
                  <a:lnTo>
                    <a:pt x="198" y="6"/>
                  </a:lnTo>
                  <a:lnTo>
                    <a:pt x="185" y="12"/>
                  </a:lnTo>
                  <a:lnTo>
                    <a:pt x="171" y="17"/>
                  </a:lnTo>
                  <a:lnTo>
                    <a:pt x="158" y="24"/>
                  </a:lnTo>
                  <a:lnTo>
                    <a:pt x="145" y="29"/>
                  </a:lnTo>
                  <a:lnTo>
                    <a:pt x="132" y="35"/>
                  </a:lnTo>
                  <a:lnTo>
                    <a:pt x="118" y="41"/>
                  </a:lnTo>
                  <a:lnTo>
                    <a:pt x="106" y="46"/>
                  </a:lnTo>
                  <a:lnTo>
                    <a:pt x="93" y="52"/>
                  </a:lnTo>
                  <a:lnTo>
                    <a:pt x="80" y="57"/>
                  </a:lnTo>
                  <a:lnTo>
                    <a:pt x="66" y="64"/>
                  </a:lnTo>
                  <a:lnTo>
                    <a:pt x="53" y="69"/>
                  </a:lnTo>
                  <a:lnTo>
                    <a:pt x="40" y="75"/>
                  </a:lnTo>
                  <a:lnTo>
                    <a:pt x="27" y="81"/>
                  </a:lnTo>
                  <a:lnTo>
                    <a:pt x="13" y="87"/>
                  </a:lnTo>
                  <a:lnTo>
                    <a:pt x="0" y="92"/>
                  </a:lnTo>
                  <a:lnTo>
                    <a:pt x="13" y="123"/>
                  </a:lnTo>
                  <a:lnTo>
                    <a:pt x="28" y="150"/>
                  </a:lnTo>
                  <a:lnTo>
                    <a:pt x="42" y="175"/>
                  </a:lnTo>
                  <a:lnTo>
                    <a:pt x="57" y="198"/>
                  </a:lnTo>
                  <a:lnTo>
                    <a:pt x="73" y="218"/>
                  </a:lnTo>
                  <a:lnTo>
                    <a:pt x="87" y="236"/>
                  </a:lnTo>
                  <a:lnTo>
                    <a:pt x="102" y="250"/>
                  </a:lnTo>
                  <a:lnTo>
                    <a:pt x="117" y="263"/>
                  </a:lnTo>
                  <a:lnTo>
                    <a:pt x="132" y="274"/>
                  </a:lnTo>
                  <a:lnTo>
                    <a:pt x="145" y="283"/>
                  </a:lnTo>
                  <a:lnTo>
                    <a:pt x="158" y="289"/>
                  </a:lnTo>
                  <a:lnTo>
                    <a:pt x="170" y="294"/>
                  </a:lnTo>
                  <a:lnTo>
                    <a:pt x="182" y="297"/>
                  </a:lnTo>
                  <a:lnTo>
                    <a:pt x="192" y="298"/>
                  </a:lnTo>
                  <a:lnTo>
                    <a:pt x="200" y="298"/>
                  </a:lnTo>
                  <a:lnTo>
                    <a:pt x="207" y="296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800" name="Freeform 1504"/>
            <p:cNvSpPr>
              <a:spLocks/>
            </p:cNvSpPr>
            <p:nvPr/>
          </p:nvSpPr>
          <p:spPr bwMode="auto">
            <a:xfrm>
              <a:off x="3432" y="3433"/>
              <a:ext cx="10" cy="16"/>
            </a:xfrm>
            <a:custGeom>
              <a:avLst/>
              <a:gdLst/>
              <a:ahLst/>
              <a:cxnLst>
                <a:cxn ang="0">
                  <a:pos x="199" y="285"/>
                </a:cxn>
                <a:cxn ang="0">
                  <a:pos x="209" y="276"/>
                </a:cxn>
                <a:cxn ang="0">
                  <a:pos x="217" y="259"/>
                </a:cxn>
                <a:cxn ang="0">
                  <a:pos x="224" y="234"/>
                </a:cxn>
                <a:cxn ang="0">
                  <a:pos x="226" y="202"/>
                </a:cxn>
                <a:cxn ang="0">
                  <a:pos x="223" y="162"/>
                </a:cxn>
                <a:cxn ang="0">
                  <a:pos x="214" y="115"/>
                </a:cxn>
                <a:cxn ang="0">
                  <a:pos x="200" y="61"/>
                </a:cxn>
                <a:cxn ang="0">
                  <a:pos x="178" y="0"/>
                </a:cxn>
                <a:cxn ang="0">
                  <a:pos x="166" y="5"/>
                </a:cxn>
                <a:cxn ang="0">
                  <a:pos x="155" y="10"/>
                </a:cxn>
                <a:cxn ang="0">
                  <a:pos x="144" y="15"/>
                </a:cxn>
                <a:cxn ang="0">
                  <a:pos x="134" y="20"/>
                </a:cxn>
                <a:cxn ang="0">
                  <a:pos x="123" y="24"/>
                </a:cxn>
                <a:cxn ang="0">
                  <a:pos x="111" y="30"/>
                </a:cxn>
                <a:cxn ang="0">
                  <a:pos x="100" y="34"/>
                </a:cxn>
                <a:cxn ang="0">
                  <a:pos x="89" y="39"/>
                </a:cxn>
                <a:cxn ang="0">
                  <a:pos x="78" y="44"/>
                </a:cxn>
                <a:cxn ang="0">
                  <a:pos x="67" y="49"/>
                </a:cxn>
                <a:cxn ang="0">
                  <a:pos x="55" y="54"/>
                </a:cxn>
                <a:cxn ang="0">
                  <a:pos x="45" y="58"/>
                </a:cxn>
                <a:cxn ang="0">
                  <a:pos x="34" y="63"/>
                </a:cxn>
                <a:cxn ang="0">
                  <a:pos x="23" y="69"/>
                </a:cxn>
                <a:cxn ang="0">
                  <a:pos x="11" y="73"/>
                </a:cxn>
                <a:cxn ang="0">
                  <a:pos x="0" y="78"/>
                </a:cxn>
                <a:cxn ang="0">
                  <a:pos x="13" y="109"/>
                </a:cxn>
                <a:cxn ang="0">
                  <a:pos x="28" y="136"/>
                </a:cxn>
                <a:cxn ang="0">
                  <a:pos x="42" y="161"/>
                </a:cxn>
                <a:cxn ang="0">
                  <a:pos x="56" y="184"/>
                </a:cxn>
                <a:cxn ang="0">
                  <a:pos x="72" y="204"/>
                </a:cxn>
                <a:cxn ang="0">
                  <a:pos x="86" y="221"/>
                </a:cxn>
                <a:cxn ang="0">
                  <a:pos x="101" y="236"/>
                </a:cxn>
                <a:cxn ang="0">
                  <a:pos x="115" y="250"/>
                </a:cxn>
                <a:cxn ang="0">
                  <a:pos x="129" y="260"/>
                </a:cxn>
                <a:cxn ang="0">
                  <a:pos x="142" y="270"/>
                </a:cxn>
                <a:cxn ang="0">
                  <a:pos x="155" y="276"/>
                </a:cxn>
                <a:cxn ang="0">
                  <a:pos x="166" y="282"/>
                </a:cxn>
                <a:cxn ang="0">
                  <a:pos x="177" y="285"/>
                </a:cxn>
                <a:cxn ang="0">
                  <a:pos x="186" y="287"/>
                </a:cxn>
                <a:cxn ang="0">
                  <a:pos x="193" y="287"/>
                </a:cxn>
                <a:cxn ang="0">
                  <a:pos x="199" y="285"/>
                </a:cxn>
              </a:cxnLst>
              <a:rect l="0" t="0" r="r" b="b"/>
              <a:pathLst>
                <a:path w="226" h="287">
                  <a:moveTo>
                    <a:pt x="199" y="285"/>
                  </a:moveTo>
                  <a:lnTo>
                    <a:pt x="209" y="276"/>
                  </a:lnTo>
                  <a:lnTo>
                    <a:pt x="217" y="259"/>
                  </a:lnTo>
                  <a:lnTo>
                    <a:pt x="224" y="234"/>
                  </a:lnTo>
                  <a:lnTo>
                    <a:pt x="226" y="202"/>
                  </a:lnTo>
                  <a:lnTo>
                    <a:pt x="223" y="162"/>
                  </a:lnTo>
                  <a:lnTo>
                    <a:pt x="214" y="115"/>
                  </a:lnTo>
                  <a:lnTo>
                    <a:pt x="200" y="61"/>
                  </a:lnTo>
                  <a:lnTo>
                    <a:pt x="178" y="0"/>
                  </a:lnTo>
                  <a:lnTo>
                    <a:pt x="166" y="5"/>
                  </a:lnTo>
                  <a:lnTo>
                    <a:pt x="155" y="10"/>
                  </a:lnTo>
                  <a:lnTo>
                    <a:pt x="144" y="15"/>
                  </a:lnTo>
                  <a:lnTo>
                    <a:pt x="134" y="20"/>
                  </a:lnTo>
                  <a:lnTo>
                    <a:pt x="123" y="24"/>
                  </a:lnTo>
                  <a:lnTo>
                    <a:pt x="111" y="30"/>
                  </a:lnTo>
                  <a:lnTo>
                    <a:pt x="100" y="34"/>
                  </a:lnTo>
                  <a:lnTo>
                    <a:pt x="89" y="39"/>
                  </a:lnTo>
                  <a:lnTo>
                    <a:pt x="78" y="44"/>
                  </a:lnTo>
                  <a:lnTo>
                    <a:pt x="67" y="49"/>
                  </a:lnTo>
                  <a:lnTo>
                    <a:pt x="55" y="54"/>
                  </a:lnTo>
                  <a:lnTo>
                    <a:pt x="45" y="58"/>
                  </a:lnTo>
                  <a:lnTo>
                    <a:pt x="34" y="63"/>
                  </a:lnTo>
                  <a:lnTo>
                    <a:pt x="23" y="69"/>
                  </a:lnTo>
                  <a:lnTo>
                    <a:pt x="11" y="73"/>
                  </a:lnTo>
                  <a:lnTo>
                    <a:pt x="0" y="78"/>
                  </a:lnTo>
                  <a:lnTo>
                    <a:pt x="13" y="109"/>
                  </a:lnTo>
                  <a:lnTo>
                    <a:pt x="28" y="136"/>
                  </a:lnTo>
                  <a:lnTo>
                    <a:pt x="42" y="161"/>
                  </a:lnTo>
                  <a:lnTo>
                    <a:pt x="56" y="184"/>
                  </a:lnTo>
                  <a:lnTo>
                    <a:pt x="72" y="204"/>
                  </a:lnTo>
                  <a:lnTo>
                    <a:pt x="86" y="221"/>
                  </a:lnTo>
                  <a:lnTo>
                    <a:pt x="101" y="236"/>
                  </a:lnTo>
                  <a:lnTo>
                    <a:pt x="115" y="250"/>
                  </a:lnTo>
                  <a:lnTo>
                    <a:pt x="129" y="260"/>
                  </a:lnTo>
                  <a:lnTo>
                    <a:pt x="142" y="270"/>
                  </a:lnTo>
                  <a:lnTo>
                    <a:pt x="155" y="276"/>
                  </a:lnTo>
                  <a:lnTo>
                    <a:pt x="166" y="282"/>
                  </a:lnTo>
                  <a:lnTo>
                    <a:pt x="177" y="285"/>
                  </a:lnTo>
                  <a:lnTo>
                    <a:pt x="186" y="287"/>
                  </a:lnTo>
                  <a:lnTo>
                    <a:pt x="193" y="287"/>
                  </a:lnTo>
                  <a:lnTo>
                    <a:pt x="199" y="285"/>
                  </a:lnTo>
                  <a:close/>
                </a:path>
              </a:pathLst>
            </a:custGeom>
            <a:solidFill>
              <a:srgbClr val="2B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801" name="Freeform 1505"/>
            <p:cNvSpPr>
              <a:spLocks/>
            </p:cNvSpPr>
            <p:nvPr/>
          </p:nvSpPr>
          <p:spPr bwMode="auto">
            <a:xfrm>
              <a:off x="3433" y="3434"/>
              <a:ext cx="9" cy="15"/>
            </a:xfrm>
            <a:custGeom>
              <a:avLst/>
              <a:gdLst/>
              <a:ahLst/>
              <a:cxnLst>
                <a:cxn ang="0">
                  <a:pos x="189" y="273"/>
                </a:cxn>
                <a:cxn ang="0">
                  <a:pos x="196" y="265"/>
                </a:cxn>
                <a:cxn ang="0">
                  <a:pos x="201" y="251"/>
                </a:cxn>
                <a:cxn ang="0">
                  <a:pos x="202" y="227"/>
                </a:cxn>
                <a:cxn ang="0">
                  <a:pos x="200" y="197"/>
                </a:cxn>
                <a:cxn ang="0">
                  <a:pos x="193" y="159"/>
                </a:cxn>
                <a:cxn ang="0">
                  <a:pos x="182" y="114"/>
                </a:cxn>
                <a:cxn ang="0">
                  <a:pos x="165" y="60"/>
                </a:cxn>
                <a:cxn ang="0">
                  <a:pos x="142" y="0"/>
                </a:cxn>
                <a:cxn ang="0">
                  <a:pos x="125" y="7"/>
                </a:cxn>
                <a:cxn ang="0">
                  <a:pos x="107" y="14"/>
                </a:cxn>
                <a:cxn ang="0">
                  <a:pos x="89" y="23"/>
                </a:cxn>
                <a:cxn ang="0">
                  <a:pos x="72" y="30"/>
                </a:cxn>
                <a:cxn ang="0">
                  <a:pos x="53" y="39"/>
                </a:cxn>
                <a:cxn ang="0">
                  <a:pos x="36" y="46"/>
                </a:cxn>
                <a:cxn ang="0">
                  <a:pos x="18" y="54"/>
                </a:cxn>
                <a:cxn ang="0">
                  <a:pos x="0" y="62"/>
                </a:cxn>
                <a:cxn ang="0">
                  <a:pos x="14" y="92"/>
                </a:cxn>
                <a:cxn ang="0">
                  <a:pos x="28" y="120"/>
                </a:cxn>
                <a:cxn ang="0">
                  <a:pos x="41" y="145"/>
                </a:cxn>
                <a:cxn ang="0">
                  <a:pos x="57" y="168"/>
                </a:cxn>
                <a:cxn ang="0">
                  <a:pos x="71" y="188"/>
                </a:cxn>
                <a:cxn ang="0">
                  <a:pos x="85" y="206"/>
                </a:cxn>
                <a:cxn ang="0">
                  <a:pos x="98" y="221"/>
                </a:cxn>
                <a:cxn ang="0">
                  <a:pos x="113" y="235"/>
                </a:cxn>
                <a:cxn ang="0">
                  <a:pos x="126" y="246"/>
                </a:cxn>
                <a:cxn ang="0">
                  <a:pos x="138" y="256"/>
                </a:cxn>
                <a:cxn ang="0">
                  <a:pos x="149" y="262"/>
                </a:cxn>
                <a:cxn ang="0">
                  <a:pos x="160" y="268"/>
                </a:cxn>
                <a:cxn ang="0">
                  <a:pos x="170" y="272"/>
                </a:cxn>
                <a:cxn ang="0">
                  <a:pos x="178" y="274"/>
                </a:cxn>
                <a:cxn ang="0">
                  <a:pos x="184" y="274"/>
                </a:cxn>
                <a:cxn ang="0">
                  <a:pos x="189" y="273"/>
                </a:cxn>
              </a:cxnLst>
              <a:rect l="0" t="0" r="r" b="b"/>
              <a:pathLst>
                <a:path w="202" h="274">
                  <a:moveTo>
                    <a:pt x="189" y="273"/>
                  </a:moveTo>
                  <a:lnTo>
                    <a:pt x="196" y="265"/>
                  </a:lnTo>
                  <a:lnTo>
                    <a:pt x="201" y="251"/>
                  </a:lnTo>
                  <a:lnTo>
                    <a:pt x="202" y="227"/>
                  </a:lnTo>
                  <a:lnTo>
                    <a:pt x="200" y="197"/>
                  </a:lnTo>
                  <a:lnTo>
                    <a:pt x="193" y="159"/>
                  </a:lnTo>
                  <a:lnTo>
                    <a:pt x="182" y="114"/>
                  </a:lnTo>
                  <a:lnTo>
                    <a:pt x="165" y="60"/>
                  </a:lnTo>
                  <a:lnTo>
                    <a:pt x="142" y="0"/>
                  </a:lnTo>
                  <a:lnTo>
                    <a:pt x="125" y="7"/>
                  </a:lnTo>
                  <a:lnTo>
                    <a:pt x="107" y="14"/>
                  </a:lnTo>
                  <a:lnTo>
                    <a:pt x="89" y="23"/>
                  </a:lnTo>
                  <a:lnTo>
                    <a:pt x="72" y="30"/>
                  </a:lnTo>
                  <a:lnTo>
                    <a:pt x="53" y="39"/>
                  </a:lnTo>
                  <a:lnTo>
                    <a:pt x="36" y="46"/>
                  </a:lnTo>
                  <a:lnTo>
                    <a:pt x="18" y="54"/>
                  </a:lnTo>
                  <a:lnTo>
                    <a:pt x="0" y="62"/>
                  </a:lnTo>
                  <a:lnTo>
                    <a:pt x="14" y="92"/>
                  </a:lnTo>
                  <a:lnTo>
                    <a:pt x="28" y="120"/>
                  </a:lnTo>
                  <a:lnTo>
                    <a:pt x="41" y="145"/>
                  </a:lnTo>
                  <a:lnTo>
                    <a:pt x="57" y="168"/>
                  </a:lnTo>
                  <a:lnTo>
                    <a:pt x="71" y="188"/>
                  </a:lnTo>
                  <a:lnTo>
                    <a:pt x="85" y="206"/>
                  </a:lnTo>
                  <a:lnTo>
                    <a:pt x="98" y="221"/>
                  </a:lnTo>
                  <a:lnTo>
                    <a:pt x="113" y="235"/>
                  </a:lnTo>
                  <a:lnTo>
                    <a:pt x="126" y="246"/>
                  </a:lnTo>
                  <a:lnTo>
                    <a:pt x="138" y="256"/>
                  </a:lnTo>
                  <a:lnTo>
                    <a:pt x="149" y="262"/>
                  </a:lnTo>
                  <a:lnTo>
                    <a:pt x="160" y="268"/>
                  </a:lnTo>
                  <a:lnTo>
                    <a:pt x="170" y="272"/>
                  </a:lnTo>
                  <a:lnTo>
                    <a:pt x="178" y="274"/>
                  </a:lnTo>
                  <a:lnTo>
                    <a:pt x="184" y="274"/>
                  </a:lnTo>
                  <a:lnTo>
                    <a:pt x="189" y="273"/>
                  </a:lnTo>
                  <a:close/>
                </a:path>
              </a:pathLst>
            </a:custGeom>
            <a:solidFill>
              <a:srgbClr val="47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802" name="Freeform 1506"/>
            <p:cNvSpPr>
              <a:spLocks/>
            </p:cNvSpPr>
            <p:nvPr/>
          </p:nvSpPr>
          <p:spPr bwMode="auto">
            <a:xfrm>
              <a:off x="3433" y="3435"/>
              <a:ext cx="9" cy="14"/>
            </a:xfrm>
            <a:custGeom>
              <a:avLst/>
              <a:gdLst/>
              <a:ahLst/>
              <a:cxnLst>
                <a:cxn ang="0">
                  <a:pos x="180" y="263"/>
                </a:cxn>
                <a:cxn ang="0">
                  <a:pos x="185" y="256"/>
                </a:cxn>
                <a:cxn ang="0">
                  <a:pos x="186" y="243"/>
                </a:cxn>
                <a:cxn ang="0">
                  <a:pos x="183" y="222"/>
                </a:cxn>
                <a:cxn ang="0">
                  <a:pos x="177" y="193"/>
                </a:cxn>
                <a:cxn ang="0">
                  <a:pos x="166" y="157"/>
                </a:cxn>
                <a:cxn ang="0">
                  <a:pos x="151" y="113"/>
                </a:cxn>
                <a:cxn ang="0">
                  <a:pos x="131" y="60"/>
                </a:cxn>
                <a:cxn ang="0">
                  <a:pos x="108" y="0"/>
                </a:cxn>
                <a:cxn ang="0">
                  <a:pos x="94" y="7"/>
                </a:cxn>
                <a:cxn ang="0">
                  <a:pos x="80" y="13"/>
                </a:cxn>
                <a:cxn ang="0">
                  <a:pos x="67" y="18"/>
                </a:cxn>
                <a:cxn ang="0">
                  <a:pos x="54" y="24"/>
                </a:cxn>
                <a:cxn ang="0">
                  <a:pos x="40" y="30"/>
                </a:cxn>
                <a:cxn ang="0">
                  <a:pos x="27" y="36"/>
                </a:cxn>
                <a:cxn ang="0">
                  <a:pos x="13" y="41"/>
                </a:cxn>
                <a:cxn ang="0">
                  <a:pos x="0" y="48"/>
                </a:cxn>
                <a:cxn ang="0">
                  <a:pos x="13" y="78"/>
                </a:cxn>
                <a:cxn ang="0">
                  <a:pos x="26" y="106"/>
                </a:cxn>
                <a:cxn ang="0">
                  <a:pos x="40" y="131"/>
                </a:cxn>
                <a:cxn ang="0">
                  <a:pos x="55" y="154"/>
                </a:cxn>
                <a:cxn ang="0">
                  <a:pos x="69" y="174"/>
                </a:cxn>
                <a:cxn ang="0">
                  <a:pos x="83" y="192"/>
                </a:cxn>
                <a:cxn ang="0">
                  <a:pos x="96" y="208"/>
                </a:cxn>
                <a:cxn ang="0">
                  <a:pos x="110" y="222"/>
                </a:cxn>
                <a:cxn ang="0">
                  <a:pos x="122" y="233"/>
                </a:cxn>
                <a:cxn ang="0">
                  <a:pos x="134" y="243"/>
                </a:cxn>
                <a:cxn ang="0">
                  <a:pos x="145" y="250"/>
                </a:cxn>
                <a:cxn ang="0">
                  <a:pos x="155" y="256"/>
                </a:cxn>
                <a:cxn ang="0">
                  <a:pos x="164" y="261"/>
                </a:cxn>
                <a:cxn ang="0">
                  <a:pos x="171" y="263"/>
                </a:cxn>
                <a:cxn ang="0">
                  <a:pos x="176" y="264"/>
                </a:cxn>
                <a:cxn ang="0">
                  <a:pos x="180" y="263"/>
                </a:cxn>
              </a:cxnLst>
              <a:rect l="0" t="0" r="r" b="b"/>
              <a:pathLst>
                <a:path w="186" h="264">
                  <a:moveTo>
                    <a:pt x="180" y="263"/>
                  </a:moveTo>
                  <a:lnTo>
                    <a:pt x="185" y="256"/>
                  </a:lnTo>
                  <a:lnTo>
                    <a:pt x="186" y="243"/>
                  </a:lnTo>
                  <a:lnTo>
                    <a:pt x="183" y="222"/>
                  </a:lnTo>
                  <a:lnTo>
                    <a:pt x="177" y="193"/>
                  </a:lnTo>
                  <a:lnTo>
                    <a:pt x="166" y="157"/>
                  </a:lnTo>
                  <a:lnTo>
                    <a:pt x="151" y="113"/>
                  </a:lnTo>
                  <a:lnTo>
                    <a:pt x="131" y="60"/>
                  </a:lnTo>
                  <a:lnTo>
                    <a:pt x="108" y="0"/>
                  </a:lnTo>
                  <a:lnTo>
                    <a:pt x="94" y="7"/>
                  </a:lnTo>
                  <a:lnTo>
                    <a:pt x="80" y="13"/>
                  </a:lnTo>
                  <a:lnTo>
                    <a:pt x="67" y="18"/>
                  </a:lnTo>
                  <a:lnTo>
                    <a:pt x="54" y="24"/>
                  </a:lnTo>
                  <a:lnTo>
                    <a:pt x="40" y="30"/>
                  </a:lnTo>
                  <a:lnTo>
                    <a:pt x="27" y="36"/>
                  </a:lnTo>
                  <a:lnTo>
                    <a:pt x="13" y="41"/>
                  </a:lnTo>
                  <a:lnTo>
                    <a:pt x="0" y="48"/>
                  </a:lnTo>
                  <a:lnTo>
                    <a:pt x="13" y="78"/>
                  </a:lnTo>
                  <a:lnTo>
                    <a:pt x="26" y="106"/>
                  </a:lnTo>
                  <a:lnTo>
                    <a:pt x="40" y="131"/>
                  </a:lnTo>
                  <a:lnTo>
                    <a:pt x="55" y="154"/>
                  </a:lnTo>
                  <a:lnTo>
                    <a:pt x="69" y="174"/>
                  </a:lnTo>
                  <a:lnTo>
                    <a:pt x="83" y="192"/>
                  </a:lnTo>
                  <a:lnTo>
                    <a:pt x="96" y="208"/>
                  </a:lnTo>
                  <a:lnTo>
                    <a:pt x="110" y="222"/>
                  </a:lnTo>
                  <a:lnTo>
                    <a:pt x="122" y="233"/>
                  </a:lnTo>
                  <a:lnTo>
                    <a:pt x="134" y="243"/>
                  </a:lnTo>
                  <a:lnTo>
                    <a:pt x="145" y="250"/>
                  </a:lnTo>
                  <a:lnTo>
                    <a:pt x="155" y="256"/>
                  </a:lnTo>
                  <a:lnTo>
                    <a:pt x="164" y="261"/>
                  </a:lnTo>
                  <a:lnTo>
                    <a:pt x="171" y="263"/>
                  </a:lnTo>
                  <a:lnTo>
                    <a:pt x="176" y="264"/>
                  </a:lnTo>
                  <a:lnTo>
                    <a:pt x="180" y="263"/>
                  </a:lnTo>
                  <a:close/>
                </a:path>
              </a:pathLst>
            </a:custGeom>
            <a:solidFill>
              <a:srgbClr val="61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803" name="Freeform 1507"/>
            <p:cNvSpPr>
              <a:spLocks/>
            </p:cNvSpPr>
            <p:nvPr/>
          </p:nvSpPr>
          <p:spPr bwMode="auto">
            <a:xfrm>
              <a:off x="3433" y="3435"/>
              <a:ext cx="8" cy="14"/>
            </a:xfrm>
            <a:custGeom>
              <a:avLst/>
              <a:gdLst/>
              <a:ahLst/>
              <a:cxnLst>
                <a:cxn ang="0">
                  <a:pos x="171" y="251"/>
                </a:cxn>
                <a:cxn ang="0">
                  <a:pos x="173" y="245"/>
                </a:cxn>
                <a:cxn ang="0">
                  <a:pos x="170" y="233"/>
                </a:cxn>
                <a:cxn ang="0">
                  <a:pos x="164" y="214"/>
                </a:cxn>
                <a:cxn ang="0">
                  <a:pos x="153" y="187"/>
                </a:cxn>
                <a:cxn ang="0">
                  <a:pos x="137" y="153"/>
                </a:cxn>
                <a:cxn ang="0">
                  <a:pos x="119" y="110"/>
                </a:cxn>
                <a:cxn ang="0">
                  <a:pos x="97" y="60"/>
                </a:cxn>
                <a:cxn ang="0">
                  <a:pos x="72" y="0"/>
                </a:cxn>
                <a:cxn ang="0">
                  <a:pos x="63" y="4"/>
                </a:cxn>
                <a:cxn ang="0">
                  <a:pos x="54" y="7"/>
                </a:cxn>
                <a:cxn ang="0">
                  <a:pos x="45" y="11"/>
                </a:cxn>
                <a:cxn ang="0">
                  <a:pos x="36" y="16"/>
                </a:cxn>
                <a:cxn ang="0">
                  <a:pos x="27" y="20"/>
                </a:cxn>
                <a:cxn ang="0">
                  <a:pos x="18" y="23"/>
                </a:cxn>
                <a:cxn ang="0">
                  <a:pos x="9" y="27"/>
                </a:cxn>
                <a:cxn ang="0">
                  <a:pos x="0" y="31"/>
                </a:cxn>
                <a:cxn ang="0">
                  <a:pos x="13" y="62"/>
                </a:cxn>
                <a:cxn ang="0">
                  <a:pos x="26" y="89"/>
                </a:cxn>
                <a:cxn ang="0">
                  <a:pos x="41" y="115"/>
                </a:cxn>
                <a:cxn ang="0">
                  <a:pos x="54" y="138"/>
                </a:cxn>
                <a:cxn ang="0">
                  <a:pos x="68" y="159"/>
                </a:cxn>
                <a:cxn ang="0">
                  <a:pos x="81" y="177"/>
                </a:cxn>
                <a:cxn ang="0">
                  <a:pos x="95" y="193"/>
                </a:cxn>
                <a:cxn ang="0">
                  <a:pos x="107" y="206"/>
                </a:cxn>
                <a:cxn ang="0">
                  <a:pos x="119" y="218"/>
                </a:cxn>
                <a:cxn ang="0">
                  <a:pos x="130" y="229"/>
                </a:cxn>
                <a:cxn ang="0">
                  <a:pos x="141" y="236"/>
                </a:cxn>
                <a:cxn ang="0">
                  <a:pos x="150" y="242"/>
                </a:cxn>
                <a:cxn ang="0">
                  <a:pos x="157" y="246"/>
                </a:cxn>
                <a:cxn ang="0">
                  <a:pos x="163" y="250"/>
                </a:cxn>
                <a:cxn ang="0">
                  <a:pos x="168" y="251"/>
                </a:cxn>
                <a:cxn ang="0">
                  <a:pos x="171" y="251"/>
                </a:cxn>
              </a:cxnLst>
              <a:rect l="0" t="0" r="r" b="b"/>
              <a:pathLst>
                <a:path w="173" h="251">
                  <a:moveTo>
                    <a:pt x="171" y="251"/>
                  </a:moveTo>
                  <a:lnTo>
                    <a:pt x="173" y="245"/>
                  </a:lnTo>
                  <a:lnTo>
                    <a:pt x="170" y="233"/>
                  </a:lnTo>
                  <a:lnTo>
                    <a:pt x="164" y="214"/>
                  </a:lnTo>
                  <a:lnTo>
                    <a:pt x="153" y="187"/>
                  </a:lnTo>
                  <a:lnTo>
                    <a:pt x="137" y="153"/>
                  </a:lnTo>
                  <a:lnTo>
                    <a:pt x="119" y="110"/>
                  </a:lnTo>
                  <a:lnTo>
                    <a:pt x="97" y="60"/>
                  </a:lnTo>
                  <a:lnTo>
                    <a:pt x="72" y="0"/>
                  </a:lnTo>
                  <a:lnTo>
                    <a:pt x="63" y="4"/>
                  </a:lnTo>
                  <a:lnTo>
                    <a:pt x="54" y="7"/>
                  </a:lnTo>
                  <a:lnTo>
                    <a:pt x="45" y="11"/>
                  </a:lnTo>
                  <a:lnTo>
                    <a:pt x="36" y="16"/>
                  </a:lnTo>
                  <a:lnTo>
                    <a:pt x="27" y="20"/>
                  </a:lnTo>
                  <a:lnTo>
                    <a:pt x="18" y="23"/>
                  </a:lnTo>
                  <a:lnTo>
                    <a:pt x="9" y="27"/>
                  </a:lnTo>
                  <a:lnTo>
                    <a:pt x="0" y="31"/>
                  </a:lnTo>
                  <a:lnTo>
                    <a:pt x="13" y="62"/>
                  </a:lnTo>
                  <a:lnTo>
                    <a:pt x="26" y="89"/>
                  </a:lnTo>
                  <a:lnTo>
                    <a:pt x="41" y="115"/>
                  </a:lnTo>
                  <a:lnTo>
                    <a:pt x="54" y="138"/>
                  </a:lnTo>
                  <a:lnTo>
                    <a:pt x="68" y="159"/>
                  </a:lnTo>
                  <a:lnTo>
                    <a:pt x="81" y="177"/>
                  </a:lnTo>
                  <a:lnTo>
                    <a:pt x="95" y="193"/>
                  </a:lnTo>
                  <a:lnTo>
                    <a:pt x="107" y="206"/>
                  </a:lnTo>
                  <a:lnTo>
                    <a:pt x="119" y="218"/>
                  </a:lnTo>
                  <a:lnTo>
                    <a:pt x="130" y="229"/>
                  </a:lnTo>
                  <a:lnTo>
                    <a:pt x="141" y="236"/>
                  </a:lnTo>
                  <a:lnTo>
                    <a:pt x="150" y="242"/>
                  </a:lnTo>
                  <a:lnTo>
                    <a:pt x="157" y="246"/>
                  </a:lnTo>
                  <a:lnTo>
                    <a:pt x="163" y="250"/>
                  </a:lnTo>
                  <a:lnTo>
                    <a:pt x="168" y="251"/>
                  </a:lnTo>
                  <a:lnTo>
                    <a:pt x="171" y="251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804" name="Freeform 1508"/>
            <p:cNvSpPr>
              <a:spLocks/>
            </p:cNvSpPr>
            <p:nvPr/>
          </p:nvSpPr>
          <p:spPr bwMode="auto">
            <a:xfrm>
              <a:off x="3434" y="3436"/>
              <a:ext cx="7" cy="13"/>
            </a:xfrm>
            <a:custGeom>
              <a:avLst/>
              <a:gdLst/>
              <a:ahLst/>
              <a:cxnLst>
                <a:cxn ang="0">
                  <a:pos x="163" y="240"/>
                </a:cxn>
                <a:cxn ang="0">
                  <a:pos x="162" y="235"/>
                </a:cxn>
                <a:cxn ang="0">
                  <a:pos x="156" y="225"/>
                </a:cxn>
                <a:cxn ang="0">
                  <a:pos x="145" y="208"/>
                </a:cxn>
                <a:cxn ang="0">
                  <a:pos x="129" y="183"/>
                </a:cxn>
                <a:cxn ang="0">
                  <a:pos x="110" y="150"/>
                </a:cxn>
                <a:cxn ang="0">
                  <a:pos x="89" y="110"/>
                </a:cxn>
                <a:cxn ang="0">
                  <a:pos x="64" y="59"/>
                </a:cxn>
                <a:cxn ang="0">
                  <a:pos x="39" y="0"/>
                </a:cxn>
                <a:cxn ang="0">
                  <a:pos x="34" y="2"/>
                </a:cxn>
                <a:cxn ang="0">
                  <a:pos x="28" y="5"/>
                </a:cxn>
                <a:cxn ang="0">
                  <a:pos x="24" y="7"/>
                </a:cxn>
                <a:cxn ang="0">
                  <a:pos x="19" y="9"/>
                </a:cxn>
                <a:cxn ang="0">
                  <a:pos x="14" y="11"/>
                </a:cxn>
                <a:cxn ang="0">
                  <a:pos x="10" y="13"/>
                </a:cxn>
                <a:cxn ang="0">
                  <a:pos x="5" y="15"/>
                </a:cxn>
                <a:cxn ang="0">
                  <a:pos x="0" y="17"/>
                </a:cxn>
                <a:cxn ang="0">
                  <a:pos x="13" y="48"/>
                </a:cxn>
                <a:cxn ang="0">
                  <a:pos x="26" y="75"/>
                </a:cxn>
                <a:cxn ang="0">
                  <a:pos x="41" y="102"/>
                </a:cxn>
                <a:cxn ang="0">
                  <a:pos x="54" y="124"/>
                </a:cxn>
                <a:cxn ang="0">
                  <a:pos x="68" y="145"/>
                </a:cxn>
                <a:cxn ang="0">
                  <a:pos x="82" y="163"/>
                </a:cxn>
                <a:cxn ang="0">
                  <a:pos x="94" y="180"/>
                </a:cxn>
                <a:cxn ang="0">
                  <a:pos x="106" y="193"/>
                </a:cxn>
                <a:cxn ang="0">
                  <a:pos x="117" y="205"/>
                </a:cxn>
                <a:cxn ang="0">
                  <a:pos x="127" y="215"/>
                </a:cxn>
                <a:cxn ang="0">
                  <a:pos x="138" y="224"/>
                </a:cxn>
                <a:cxn ang="0">
                  <a:pos x="146" y="230"/>
                </a:cxn>
                <a:cxn ang="0">
                  <a:pos x="152" y="234"/>
                </a:cxn>
                <a:cxn ang="0">
                  <a:pos x="158" y="238"/>
                </a:cxn>
                <a:cxn ang="0">
                  <a:pos x="161" y="240"/>
                </a:cxn>
                <a:cxn ang="0">
                  <a:pos x="163" y="240"/>
                </a:cxn>
              </a:cxnLst>
              <a:rect l="0" t="0" r="r" b="b"/>
              <a:pathLst>
                <a:path w="163" h="240">
                  <a:moveTo>
                    <a:pt x="163" y="240"/>
                  </a:moveTo>
                  <a:lnTo>
                    <a:pt x="162" y="235"/>
                  </a:lnTo>
                  <a:lnTo>
                    <a:pt x="156" y="225"/>
                  </a:lnTo>
                  <a:lnTo>
                    <a:pt x="145" y="208"/>
                  </a:lnTo>
                  <a:lnTo>
                    <a:pt x="129" y="183"/>
                  </a:lnTo>
                  <a:lnTo>
                    <a:pt x="110" y="150"/>
                  </a:lnTo>
                  <a:lnTo>
                    <a:pt x="89" y="110"/>
                  </a:lnTo>
                  <a:lnTo>
                    <a:pt x="64" y="59"/>
                  </a:lnTo>
                  <a:lnTo>
                    <a:pt x="39" y="0"/>
                  </a:lnTo>
                  <a:lnTo>
                    <a:pt x="34" y="2"/>
                  </a:lnTo>
                  <a:lnTo>
                    <a:pt x="28" y="5"/>
                  </a:lnTo>
                  <a:lnTo>
                    <a:pt x="24" y="7"/>
                  </a:lnTo>
                  <a:lnTo>
                    <a:pt x="19" y="9"/>
                  </a:lnTo>
                  <a:lnTo>
                    <a:pt x="14" y="11"/>
                  </a:lnTo>
                  <a:lnTo>
                    <a:pt x="10" y="13"/>
                  </a:lnTo>
                  <a:lnTo>
                    <a:pt x="5" y="15"/>
                  </a:lnTo>
                  <a:lnTo>
                    <a:pt x="0" y="17"/>
                  </a:lnTo>
                  <a:lnTo>
                    <a:pt x="13" y="48"/>
                  </a:lnTo>
                  <a:lnTo>
                    <a:pt x="26" y="75"/>
                  </a:lnTo>
                  <a:lnTo>
                    <a:pt x="41" y="102"/>
                  </a:lnTo>
                  <a:lnTo>
                    <a:pt x="54" y="124"/>
                  </a:lnTo>
                  <a:lnTo>
                    <a:pt x="68" y="145"/>
                  </a:lnTo>
                  <a:lnTo>
                    <a:pt x="82" y="163"/>
                  </a:lnTo>
                  <a:lnTo>
                    <a:pt x="94" y="180"/>
                  </a:lnTo>
                  <a:lnTo>
                    <a:pt x="106" y="193"/>
                  </a:lnTo>
                  <a:lnTo>
                    <a:pt x="117" y="205"/>
                  </a:lnTo>
                  <a:lnTo>
                    <a:pt x="127" y="215"/>
                  </a:lnTo>
                  <a:lnTo>
                    <a:pt x="138" y="224"/>
                  </a:lnTo>
                  <a:lnTo>
                    <a:pt x="146" y="230"/>
                  </a:lnTo>
                  <a:lnTo>
                    <a:pt x="152" y="234"/>
                  </a:lnTo>
                  <a:lnTo>
                    <a:pt x="158" y="238"/>
                  </a:lnTo>
                  <a:lnTo>
                    <a:pt x="161" y="240"/>
                  </a:lnTo>
                  <a:lnTo>
                    <a:pt x="163" y="240"/>
                  </a:lnTo>
                  <a:close/>
                </a:path>
              </a:pathLst>
            </a:custGeom>
            <a:solidFill>
              <a:srgbClr val="91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805" name="Freeform 1509"/>
            <p:cNvSpPr>
              <a:spLocks/>
            </p:cNvSpPr>
            <p:nvPr/>
          </p:nvSpPr>
          <p:spPr bwMode="auto">
            <a:xfrm>
              <a:off x="3441" y="3449"/>
              <a:ext cx="2" cy="5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44" y="76"/>
                </a:cxn>
                <a:cxn ang="0">
                  <a:pos x="48" y="92"/>
                </a:cxn>
                <a:cxn ang="0">
                  <a:pos x="46" y="99"/>
                </a:cxn>
                <a:cxn ang="0">
                  <a:pos x="39" y="96"/>
                </a:cxn>
                <a:cxn ang="0">
                  <a:pos x="31" y="83"/>
                </a:cxn>
                <a:cxn ang="0">
                  <a:pos x="0" y="7"/>
                </a:cxn>
                <a:cxn ang="0">
                  <a:pos x="13" y="0"/>
                </a:cxn>
              </a:cxnLst>
              <a:rect l="0" t="0" r="r" b="b"/>
              <a:pathLst>
                <a:path w="48" h="99">
                  <a:moveTo>
                    <a:pt x="13" y="0"/>
                  </a:moveTo>
                  <a:lnTo>
                    <a:pt x="44" y="76"/>
                  </a:lnTo>
                  <a:lnTo>
                    <a:pt x="48" y="92"/>
                  </a:lnTo>
                  <a:lnTo>
                    <a:pt x="46" y="99"/>
                  </a:lnTo>
                  <a:lnTo>
                    <a:pt x="39" y="96"/>
                  </a:lnTo>
                  <a:lnTo>
                    <a:pt x="31" y="83"/>
                  </a:lnTo>
                  <a:lnTo>
                    <a:pt x="0" y="7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2B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" name="Group 1510"/>
          <p:cNvGrpSpPr>
            <a:grpSpLocks/>
          </p:cNvGrpSpPr>
          <p:nvPr/>
        </p:nvGrpSpPr>
        <p:grpSpPr bwMode="auto">
          <a:xfrm>
            <a:off x="2362200" y="1219200"/>
            <a:ext cx="469900" cy="685800"/>
            <a:chOff x="3360" y="3024"/>
            <a:chExt cx="296" cy="432"/>
          </a:xfrm>
        </p:grpSpPr>
        <p:sp>
          <p:nvSpPr>
            <p:cNvPr id="824807" name="Freeform 1511"/>
            <p:cNvSpPr>
              <a:spLocks/>
            </p:cNvSpPr>
            <p:nvPr/>
          </p:nvSpPr>
          <p:spPr bwMode="auto">
            <a:xfrm>
              <a:off x="3394" y="3298"/>
              <a:ext cx="9" cy="5"/>
            </a:xfrm>
            <a:custGeom>
              <a:avLst/>
              <a:gdLst/>
              <a:ahLst/>
              <a:cxnLst>
                <a:cxn ang="0">
                  <a:pos x="0" y="67"/>
                </a:cxn>
                <a:cxn ang="0">
                  <a:pos x="199" y="0"/>
                </a:cxn>
                <a:cxn ang="0">
                  <a:pos x="206" y="17"/>
                </a:cxn>
                <a:cxn ang="0">
                  <a:pos x="7" y="84"/>
                </a:cxn>
                <a:cxn ang="0">
                  <a:pos x="0" y="67"/>
                </a:cxn>
              </a:cxnLst>
              <a:rect l="0" t="0" r="r" b="b"/>
              <a:pathLst>
                <a:path w="206" h="84">
                  <a:moveTo>
                    <a:pt x="0" y="67"/>
                  </a:moveTo>
                  <a:lnTo>
                    <a:pt x="199" y="0"/>
                  </a:lnTo>
                  <a:lnTo>
                    <a:pt x="206" y="17"/>
                  </a:lnTo>
                  <a:lnTo>
                    <a:pt x="7" y="84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808" name="Freeform 1512"/>
            <p:cNvSpPr>
              <a:spLocks/>
            </p:cNvSpPr>
            <p:nvPr/>
          </p:nvSpPr>
          <p:spPr bwMode="auto">
            <a:xfrm>
              <a:off x="3453" y="3450"/>
              <a:ext cx="3" cy="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0" y="77"/>
                </a:cxn>
                <a:cxn ang="0">
                  <a:pos x="82" y="87"/>
                </a:cxn>
                <a:cxn ang="0">
                  <a:pos x="80" y="95"/>
                </a:cxn>
                <a:cxn ang="0">
                  <a:pos x="74" y="102"/>
                </a:cxn>
                <a:cxn ang="0">
                  <a:pos x="66" y="106"/>
                </a:cxn>
                <a:cxn ang="0">
                  <a:pos x="57" y="108"/>
                </a:cxn>
                <a:cxn ang="0">
                  <a:pos x="49" y="106"/>
                </a:cxn>
                <a:cxn ang="0">
                  <a:pos x="41" y="102"/>
                </a:cxn>
                <a:cxn ang="0">
                  <a:pos x="35" y="93"/>
                </a:cxn>
                <a:cxn ang="0">
                  <a:pos x="0" y="16"/>
                </a:cxn>
                <a:cxn ang="0">
                  <a:pos x="45" y="0"/>
                </a:cxn>
              </a:cxnLst>
              <a:rect l="0" t="0" r="r" b="b"/>
              <a:pathLst>
                <a:path w="82" h="108">
                  <a:moveTo>
                    <a:pt x="45" y="0"/>
                  </a:moveTo>
                  <a:lnTo>
                    <a:pt x="80" y="77"/>
                  </a:lnTo>
                  <a:lnTo>
                    <a:pt x="82" y="87"/>
                  </a:lnTo>
                  <a:lnTo>
                    <a:pt x="80" y="95"/>
                  </a:lnTo>
                  <a:lnTo>
                    <a:pt x="74" y="102"/>
                  </a:lnTo>
                  <a:lnTo>
                    <a:pt x="66" y="106"/>
                  </a:lnTo>
                  <a:lnTo>
                    <a:pt x="57" y="108"/>
                  </a:lnTo>
                  <a:lnTo>
                    <a:pt x="49" y="106"/>
                  </a:lnTo>
                  <a:lnTo>
                    <a:pt x="41" y="102"/>
                  </a:lnTo>
                  <a:lnTo>
                    <a:pt x="35" y="93"/>
                  </a:lnTo>
                  <a:lnTo>
                    <a:pt x="0" y="16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809" name="Freeform 1513"/>
            <p:cNvSpPr>
              <a:spLocks/>
            </p:cNvSpPr>
            <p:nvPr/>
          </p:nvSpPr>
          <p:spPr bwMode="auto">
            <a:xfrm>
              <a:off x="3443" y="3433"/>
              <a:ext cx="13" cy="18"/>
            </a:xfrm>
            <a:custGeom>
              <a:avLst/>
              <a:gdLst/>
              <a:ahLst/>
              <a:cxnLst>
                <a:cxn ang="0">
                  <a:pos x="247" y="317"/>
                </a:cxn>
                <a:cxn ang="0">
                  <a:pos x="261" y="307"/>
                </a:cxn>
                <a:cxn ang="0">
                  <a:pos x="275" y="287"/>
                </a:cxn>
                <a:cxn ang="0">
                  <a:pos x="285" y="256"/>
                </a:cxn>
                <a:cxn ang="0">
                  <a:pos x="292" y="218"/>
                </a:cxn>
                <a:cxn ang="0">
                  <a:pos x="293" y="173"/>
                </a:cxn>
                <a:cxn ang="0">
                  <a:pos x="288" y="120"/>
                </a:cxn>
                <a:cxn ang="0">
                  <a:pos x="274" y="62"/>
                </a:cxn>
                <a:cxn ang="0">
                  <a:pos x="251" y="0"/>
                </a:cxn>
                <a:cxn ang="0">
                  <a:pos x="235" y="5"/>
                </a:cxn>
                <a:cxn ang="0">
                  <a:pos x="219" y="10"/>
                </a:cxn>
                <a:cxn ang="0">
                  <a:pos x="204" y="17"/>
                </a:cxn>
                <a:cxn ang="0">
                  <a:pos x="188" y="22"/>
                </a:cxn>
                <a:cxn ang="0">
                  <a:pos x="172" y="28"/>
                </a:cxn>
                <a:cxn ang="0">
                  <a:pos x="157" y="34"/>
                </a:cxn>
                <a:cxn ang="0">
                  <a:pos x="140" y="40"/>
                </a:cxn>
                <a:cxn ang="0">
                  <a:pos x="125" y="45"/>
                </a:cxn>
                <a:cxn ang="0">
                  <a:pos x="110" y="52"/>
                </a:cxn>
                <a:cxn ang="0">
                  <a:pos x="94" y="58"/>
                </a:cxn>
                <a:cxn ang="0">
                  <a:pos x="78" y="63"/>
                </a:cxn>
                <a:cxn ang="0">
                  <a:pos x="63" y="69"/>
                </a:cxn>
                <a:cxn ang="0">
                  <a:pos x="47" y="75"/>
                </a:cxn>
                <a:cxn ang="0">
                  <a:pos x="31" y="81"/>
                </a:cxn>
                <a:cxn ang="0">
                  <a:pos x="15" y="86"/>
                </a:cxn>
                <a:cxn ang="0">
                  <a:pos x="0" y="92"/>
                </a:cxn>
                <a:cxn ang="0">
                  <a:pos x="15" y="122"/>
                </a:cxn>
                <a:cxn ang="0">
                  <a:pos x="30" y="152"/>
                </a:cxn>
                <a:cxn ang="0">
                  <a:pos x="48" y="177"/>
                </a:cxn>
                <a:cxn ang="0">
                  <a:pos x="65" y="201"/>
                </a:cxn>
                <a:cxn ang="0">
                  <a:pos x="82" y="222"/>
                </a:cxn>
                <a:cxn ang="0">
                  <a:pos x="101" y="242"/>
                </a:cxn>
                <a:cxn ang="0">
                  <a:pos x="119" y="259"/>
                </a:cxn>
                <a:cxn ang="0">
                  <a:pos x="136" y="274"/>
                </a:cxn>
                <a:cxn ang="0">
                  <a:pos x="154" y="287"/>
                </a:cxn>
                <a:cxn ang="0">
                  <a:pos x="171" y="297"/>
                </a:cxn>
                <a:cxn ang="0">
                  <a:pos x="186" y="306"/>
                </a:cxn>
                <a:cxn ang="0">
                  <a:pos x="202" y="312"/>
                </a:cxn>
                <a:cxn ang="0">
                  <a:pos x="215" y="316"/>
                </a:cxn>
                <a:cxn ang="0">
                  <a:pos x="227" y="318"/>
                </a:cxn>
                <a:cxn ang="0">
                  <a:pos x="238" y="319"/>
                </a:cxn>
                <a:cxn ang="0">
                  <a:pos x="247" y="317"/>
                </a:cxn>
              </a:cxnLst>
              <a:rect l="0" t="0" r="r" b="b"/>
              <a:pathLst>
                <a:path w="293" h="319">
                  <a:moveTo>
                    <a:pt x="247" y="317"/>
                  </a:moveTo>
                  <a:lnTo>
                    <a:pt x="261" y="307"/>
                  </a:lnTo>
                  <a:lnTo>
                    <a:pt x="275" y="287"/>
                  </a:lnTo>
                  <a:lnTo>
                    <a:pt x="285" y="256"/>
                  </a:lnTo>
                  <a:lnTo>
                    <a:pt x="292" y="218"/>
                  </a:lnTo>
                  <a:lnTo>
                    <a:pt x="293" y="173"/>
                  </a:lnTo>
                  <a:lnTo>
                    <a:pt x="288" y="120"/>
                  </a:lnTo>
                  <a:lnTo>
                    <a:pt x="274" y="62"/>
                  </a:lnTo>
                  <a:lnTo>
                    <a:pt x="251" y="0"/>
                  </a:lnTo>
                  <a:lnTo>
                    <a:pt x="235" y="5"/>
                  </a:lnTo>
                  <a:lnTo>
                    <a:pt x="219" y="10"/>
                  </a:lnTo>
                  <a:lnTo>
                    <a:pt x="204" y="17"/>
                  </a:lnTo>
                  <a:lnTo>
                    <a:pt x="188" y="22"/>
                  </a:lnTo>
                  <a:lnTo>
                    <a:pt x="172" y="28"/>
                  </a:lnTo>
                  <a:lnTo>
                    <a:pt x="157" y="34"/>
                  </a:lnTo>
                  <a:lnTo>
                    <a:pt x="140" y="40"/>
                  </a:lnTo>
                  <a:lnTo>
                    <a:pt x="125" y="45"/>
                  </a:lnTo>
                  <a:lnTo>
                    <a:pt x="110" y="52"/>
                  </a:lnTo>
                  <a:lnTo>
                    <a:pt x="94" y="58"/>
                  </a:lnTo>
                  <a:lnTo>
                    <a:pt x="78" y="63"/>
                  </a:lnTo>
                  <a:lnTo>
                    <a:pt x="63" y="69"/>
                  </a:lnTo>
                  <a:lnTo>
                    <a:pt x="47" y="75"/>
                  </a:lnTo>
                  <a:lnTo>
                    <a:pt x="31" y="81"/>
                  </a:lnTo>
                  <a:lnTo>
                    <a:pt x="15" y="86"/>
                  </a:lnTo>
                  <a:lnTo>
                    <a:pt x="0" y="92"/>
                  </a:lnTo>
                  <a:lnTo>
                    <a:pt x="15" y="122"/>
                  </a:lnTo>
                  <a:lnTo>
                    <a:pt x="30" y="152"/>
                  </a:lnTo>
                  <a:lnTo>
                    <a:pt x="48" y="177"/>
                  </a:lnTo>
                  <a:lnTo>
                    <a:pt x="65" y="201"/>
                  </a:lnTo>
                  <a:lnTo>
                    <a:pt x="82" y="222"/>
                  </a:lnTo>
                  <a:lnTo>
                    <a:pt x="101" y="242"/>
                  </a:lnTo>
                  <a:lnTo>
                    <a:pt x="119" y="259"/>
                  </a:lnTo>
                  <a:lnTo>
                    <a:pt x="136" y="274"/>
                  </a:lnTo>
                  <a:lnTo>
                    <a:pt x="154" y="287"/>
                  </a:lnTo>
                  <a:lnTo>
                    <a:pt x="171" y="297"/>
                  </a:lnTo>
                  <a:lnTo>
                    <a:pt x="186" y="306"/>
                  </a:lnTo>
                  <a:lnTo>
                    <a:pt x="202" y="312"/>
                  </a:lnTo>
                  <a:lnTo>
                    <a:pt x="215" y="316"/>
                  </a:lnTo>
                  <a:lnTo>
                    <a:pt x="227" y="318"/>
                  </a:lnTo>
                  <a:lnTo>
                    <a:pt x="238" y="319"/>
                  </a:lnTo>
                  <a:lnTo>
                    <a:pt x="247" y="317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810" name="Freeform 1514"/>
            <p:cNvSpPr>
              <a:spLocks/>
            </p:cNvSpPr>
            <p:nvPr/>
          </p:nvSpPr>
          <p:spPr bwMode="auto">
            <a:xfrm>
              <a:off x="3394" y="3299"/>
              <a:ext cx="60" cy="139"/>
            </a:xfrm>
            <a:custGeom>
              <a:avLst/>
              <a:gdLst/>
              <a:ahLst/>
              <a:cxnLst>
                <a:cxn ang="0">
                  <a:pos x="198" y="0"/>
                </a:cxn>
                <a:cxn ang="0">
                  <a:pos x="0" y="66"/>
                </a:cxn>
                <a:cxn ang="0">
                  <a:pos x="1064" y="2506"/>
                </a:cxn>
                <a:cxn ang="0">
                  <a:pos x="1314" y="2421"/>
                </a:cxn>
                <a:cxn ang="0">
                  <a:pos x="198" y="0"/>
                </a:cxn>
              </a:cxnLst>
              <a:rect l="0" t="0" r="r" b="b"/>
              <a:pathLst>
                <a:path w="1314" h="2506">
                  <a:moveTo>
                    <a:pt x="198" y="0"/>
                  </a:moveTo>
                  <a:lnTo>
                    <a:pt x="0" y="66"/>
                  </a:lnTo>
                  <a:lnTo>
                    <a:pt x="1064" y="2506"/>
                  </a:lnTo>
                  <a:lnTo>
                    <a:pt x="1314" y="2421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811" name="Freeform 1515"/>
            <p:cNvSpPr>
              <a:spLocks/>
            </p:cNvSpPr>
            <p:nvPr/>
          </p:nvSpPr>
          <p:spPr bwMode="auto">
            <a:xfrm>
              <a:off x="3392" y="3292"/>
              <a:ext cx="11" cy="10"/>
            </a:xfrm>
            <a:custGeom>
              <a:avLst/>
              <a:gdLst/>
              <a:ahLst/>
              <a:cxnLst>
                <a:cxn ang="0">
                  <a:pos x="235" y="111"/>
                </a:cxn>
                <a:cxn ang="0">
                  <a:pos x="36" y="179"/>
                </a:cxn>
                <a:cxn ang="0">
                  <a:pos x="0" y="97"/>
                </a:cxn>
                <a:cxn ang="0">
                  <a:pos x="70" y="0"/>
                </a:cxn>
                <a:cxn ang="0">
                  <a:pos x="199" y="30"/>
                </a:cxn>
                <a:cxn ang="0">
                  <a:pos x="235" y="111"/>
                </a:cxn>
              </a:cxnLst>
              <a:rect l="0" t="0" r="r" b="b"/>
              <a:pathLst>
                <a:path w="235" h="179">
                  <a:moveTo>
                    <a:pt x="235" y="111"/>
                  </a:moveTo>
                  <a:lnTo>
                    <a:pt x="36" y="179"/>
                  </a:lnTo>
                  <a:lnTo>
                    <a:pt x="0" y="97"/>
                  </a:lnTo>
                  <a:lnTo>
                    <a:pt x="70" y="0"/>
                  </a:lnTo>
                  <a:lnTo>
                    <a:pt x="199" y="30"/>
                  </a:lnTo>
                  <a:lnTo>
                    <a:pt x="235" y="111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812" name="Freeform 1516"/>
            <p:cNvSpPr>
              <a:spLocks/>
            </p:cNvSpPr>
            <p:nvPr/>
          </p:nvSpPr>
          <p:spPr bwMode="auto">
            <a:xfrm>
              <a:off x="3403" y="3103"/>
              <a:ext cx="208" cy="202"/>
            </a:xfrm>
            <a:custGeom>
              <a:avLst/>
              <a:gdLst/>
              <a:ahLst/>
              <a:cxnLst>
                <a:cxn ang="0">
                  <a:pos x="0" y="1626"/>
                </a:cxn>
                <a:cxn ang="0">
                  <a:pos x="3650" y="0"/>
                </a:cxn>
                <a:cxn ang="0">
                  <a:pos x="4569" y="1998"/>
                </a:cxn>
                <a:cxn ang="0">
                  <a:pos x="873" y="3641"/>
                </a:cxn>
                <a:cxn ang="0">
                  <a:pos x="0" y="1626"/>
                </a:cxn>
              </a:cxnLst>
              <a:rect l="0" t="0" r="r" b="b"/>
              <a:pathLst>
                <a:path w="4569" h="3641">
                  <a:moveTo>
                    <a:pt x="0" y="1626"/>
                  </a:moveTo>
                  <a:lnTo>
                    <a:pt x="3650" y="0"/>
                  </a:lnTo>
                  <a:lnTo>
                    <a:pt x="4569" y="1998"/>
                  </a:lnTo>
                  <a:lnTo>
                    <a:pt x="873" y="3641"/>
                  </a:lnTo>
                  <a:lnTo>
                    <a:pt x="0" y="1626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813" name="Freeform 1517"/>
            <p:cNvSpPr>
              <a:spLocks/>
            </p:cNvSpPr>
            <p:nvPr/>
          </p:nvSpPr>
          <p:spPr bwMode="auto">
            <a:xfrm>
              <a:off x="3385" y="3045"/>
              <a:ext cx="271" cy="393"/>
            </a:xfrm>
            <a:custGeom>
              <a:avLst/>
              <a:gdLst/>
              <a:ahLst/>
              <a:cxnLst>
                <a:cxn ang="0">
                  <a:pos x="2496" y="7056"/>
                </a:cxn>
                <a:cxn ang="0">
                  <a:pos x="5894" y="5433"/>
                </a:cxn>
                <a:cxn ang="0">
                  <a:pos x="5912" y="5421"/>
                </a:cxn>
                <a:cxn ang="0">
                  <a:pos x="5927" y="5407"/>
                </a:cxn>
                <a:cxn ang="0">
                  <a:pos x="5941" y="5389"/>
                </a:cxn>
                <a:cxn ang="0">
                  <a:pos x="5950" y="5369"/>
                </a:cxn>
                <a:cxn ang="0">
                  <a:pos x="5955" y="5348"/>
                </a:cxn>
                <a:cxn ang="0">
                  <a:pos x="5957" y="5325"/>
                </a:cxn>
                <a:cxn ang="0">
                  <a:pos x="5955" y="5303"/>
                </a:cxn>
                <a:cxn ang="0">
                  <a:pos x="5948" y="5282"/>
                </a:cxn>
                <a:cxn ang="0">
                  <a:pos x="3503" y="65"/>
                </a:cxn>
                <a:cxn ang="0">
                  <a:pos x="3492" y="47"/>
                </a:cxn>
                <a:cxn ang="0">
                  <a:pos x="3477" y="31"/>
                </a:cxn>
                <a:cxn ang="0">
                  <a:pos x="3460" y="18"/>
                </a:cxn>
                <a:cxn ang="0">
                  <a:pos x="3441" y="9"/>
                </a:cxn>
                <a:cxn ang="0">
                  <a:pos x="3420" y="3"/>
                </a:cxn>
                <a:cxn ang="0">
                  <a:pos x="3399" y="0"/>
                </a:cxn>
                <a:cxn ang="0">
                  <a:pos x="3377" y="3"/>
                </a:cxn>
                <a:cxn ang="0">
                  <a:pos x="3357" y="9"/>
                </a:cxn>
                <a:cxn ang="0">
                  <a:pos x="63" y="1487"/>
                </a:cxn>
                <a:cxn ang="0">
                  <a:pos x="45" y="1497"/>
                </a:cxn>
                <a:cxn ang="0">
                  <a:pos x="29" y="1512"/>
                </a:cxn>
                <a:cxn ang="0">
                  <a:pos x="16" y="1530"/>
                </a:cxn>
                <a:cxn ang="0">
                  <a:pos x="7" y="1550"/>
                </a:cxn>
                <a:cxn ang="0">
                  <a:pos x="2" y="1572"/>
                </a:cxn>
                <a:cxn ang="0">
                  <a:pos x="0" y="1594"/>
                </a:cxn>
                <a:cxn ang="0">
                  <a:pos x="3" y="1616"/>
                </a:cxn>
                <a:cxn ang="0">
                  <a:pos x="9" y="1637"/>
                </a:cxn>
                <a:cxn ang="0">
                  <a:pos x="2350" y="7000"/>
                </a:cxn>
                <a:cxn ang="0">
                  <a:pos x="2361" y="7018"/>
                </a:cxn>
                <a:cxn ang="0">
                  <a:pos x="2376" y="7034"/>
                </a:cxn>
                <a:cxn ang="0">
                  <a:pos x="2393" y="7048"/>
                </a:cxn>
                <a:cxn ang="0">
                  <a:pos x="2412" y="7057"/>
                </a:cxn>
                <a:cxn ang="0">
                  <a:pos x="2433" y="7064"/>
                </a:cxn>
                <a:cxn ang="0">
                  <a:pos x="2454" y="7066"/>
                </a:cxn>
                <a:cxn ang="0">
                  <a:pos x="2476" y="7064"/>
                </a:cxn>
                <a:cxn ang="0">
                  <a:pos x="2496" y="7056"/>
                </a:cxn>
              </a:cxnLst>
              <a:rect l="0" t="0" r="r" b="b"/>
              <a:pathLst>
                <a:path w="5957" h="7066">
                  <a:moveTo>
                    <a:pt x="2496" y="7056"/>
                  </a:moveTo>
                  <a:lnTo>
                    <a:pt x="5894" y="5433"/>
                  </a:lnTo>
                  <a:lnTo>
                    <a:pt x="5912" y="5421"/>
                  </a:lnTo>
                  <a:lnTo>
                    <a:pt x="5927" y="5407"/>
                  </a:lnTo>
                  <a:lnTo>
                    <a:pt x="5941" y="5389"/>
                  </a:lnTo>
                  <a:lnTo>
                    <a:pt x="5950" y="5369"/>
                  </a:lnTo>
                  <a:lnTo>
                    <a:pt x="5955" y="5348"/>
                  </a:lnTo>
                  <a:lnTo>
                    <a:pt x="5957" y="5325"/>
                  </a:lnTo>
                  <a:lnTo>
                    <a:pt x="5955" y="5303"/>
                  </a:lnTo>
                  <a:lnTo>
                    <a:pt x="5948" y="5282"/>
                  </a:lnTo>
                  <a:lnTo>
                    <a:pt x="3503" y="65"/>
                  </a:lnTo>
                  <a:lnTo>
                    <a:pt x="3492" y="47"/>
                  </a:lnTo>
                  <a:lnTo>
                    <a:pt x="3477" y="31"/>
                  </a:lnTo>
                  <a:lnTo>
                    <a:pt x="3460" y="18"/>
                  </a:lnTo>
                  <a:lnTo>
                    <a:pt x="3441" y="9"/>
                  </a:lnTo>
                  <a:lnTo>
                    <a:pt x="3420" y="3"/>
                  </a:lnTo>
                  <a:lnTo>
                    <a:pt x="3399" y="0"/>
                  </a:lnTo>
                  <a:lnTo>
                    <a:pt x="3377" y="3"/>
                  </a:lnTo>
                  <a:lnTo>
                    <a:pt x="3357" y="9"/>
                  </a:lnTo>
                  <a:lnTo>
                    <a:pt x="63" y="1487"/>
                  </a:lnTo>
                  <a:lnTo>
                    <a:pt x="45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3" y="1616"/>
                  </a:lnTo>
                  <a:lnTo>
                    <a:pt x="9" y="1637"/>
                  </a:lnTo>
                  <a:lnTo>
                    <a:pt x="2350" y="7000"/>
                  </a:lnTo>
                  <a:lnTo>
                    <a:pt x="2361" y="7018"/>
                  </a:lnTo>
                  <a:lnTo>
                    <a:pt x="2376" y="7034"/>
                  </a:lnTo>
                  <a:lnTo>
                    <a:pt x="2393" y="7048"/>
                  </a:lnTo>
                  <a:lnTo>
                    <a:pt x="2412" y="7057"/>
                  </a:lnTo>
                  <a:lnTo>
                    <a:pt x="2433" y="7064"/>
                  </a:lnTo>
                  <a:lnTo>
                    <a:pt x="2454" y="7066"/>
                  </a:lnTo>
                  <a:lnTo>
                    <a:pt x="2476" y="7064"/>
                  </a:lnTo>
                  <a:lnTo>
                    <a:pt x="2496" y="7056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814" name="Freeform 1518"/>
            <p:cNvSpPr>
              <a:spLocks/>
            </p:cNvSpPr>
            <p:nvPr/>
          </p:nvSpPr>
          <p:spPr bwMode="auto">
            <a:xfrm>
              <a:off x="3569" y="3096"/>
              <a:ext cx="51" cy="121"/>
            </a:xfrm>
            <a:custGeom>
              <a:avLst/>
              <a:gdLst/>
              <a:ahLst/>
              <a:cxnLst>
                <a:cxn ang="0">
                  <a:pos x="917" y="2127"/>
                </a:cxn>
                <a:cxn ang="0">
                  <a:pos x="0" y="131"/>
                </a:cxn>
                <a:cxn ang="0">
                  <a:pos x="33" y="0"/>
                </a:cxn>
                <a:cxn ang="0">
                  <a:pos x="70" y="14"/>
                </a:cxn>
                <a:cxn ang="0">
                  <a:pos x="106" y="29"/>
                </a:cxn>
                <a:cxn ang="0">
                  <a:pos x="143" y="44"/>
                </a:cxn>
                <a:cxn ang="0">
                  <a:pos x="180" y="61"/>
                </a:cxn>
                <a:cxn ang="0">
                  <a:pos x="217" y="78"/>
                </a:cxn>
                <a:cxn ang="0">
                  <a:pos x="252" y="96"/>
                </a:cxn>
                <a:cxn ang="0">
                  <a:pos x="288" y="116"/>
                </a:cxn>
                <a:cxn ang="0">
                  <a:pos x="324" y="136"/>
                </a:cxn>
                <a:cxn ang="0">
                  <a:pos x="358" y="159"/>
                </a:cxn>
                <a:cxn ang="0">
                  <a:pos x="393" y="181"/>
                </a:cxn>
                <a:cxn ang="0">
                  <a:pos x="428" y="204"/>
                </a:cxn>
                <a:cxn ang="0">
                  <a:pos x="461" y="228"/>
                </a:cxn>
                <a:cxn ang="0">
                  <a:pos x="495" y="252"/>
                </a:cxn>
                <a:cxn ang="0">
                  <a:pos x="528" y="279"/>
                </a:cxn>
                <a:cxn ang="0">
                  <a:pos x="560" y="305"/>
                </a:cxn>
                <a:cxn ang="0">
                  <a:pos x="592" y="333"/>
                </a:cxn>
                <a:cxn ang="0">
                  <a:pos x="624" y="361"/>
                </a:cxn>
                <a:cxn ang="0">
                  <a:pos x="654" y="389"/>
                </a:cxn>
                <a:cxn ang="0">
                  <a:pos x="684" y="419"/>
                </a:cxn>
                <a:cxn ang="0">
                  <a:pos x="713" y="450"/>
                </a:cxn>
                <a:cxn ang="0">
                  <a:pos x="742" y="481"/>
                </a:cxn>
                <a:cxn ang="0">
                  <a:pos x="769" y="513"/>
                </a:cxn>
                <a:cxn ang="0">
                  <a:pos x="796" y="545"/>
                </a:cxn>
                <a:cxn ang="0">
                  <a:pos x="822" y="578"/>
                </a:cxn>
                <a:cxn ang="0">
                  <a:pos x="847" y="612"/>
                </a:cxn>
                <a:cxn ang="0">
                  <a:pos x="871" y="647"/>
                </a:cxn>
                <a:cxn ang="0">
                  <a:pos x="895" y="681"/>
                </a:cxn>
                <a:cxn ang="0">
                  <a:pos x="917" y="717"/>
                </a:cxn>
                <a:cxn ang="0">
                  <a:pos x="939" y="754"/>
                </a:cxn>
                <a:cxn ang="0">
                  <a:pos x="959" y="791"/>
                </a:cxn>
                <a:cxn ang="0">
                  <a:pos x="979" y="828"/>
                </a:cxn>
                <a:cxn ang="0">
                  <a:pos x="997" y="866"/>
                </a:cxn>
                <a:cxn ang="0">
                  <a:pos x="1026" y="938"/>
                </a:cxn>
                <a:cxn ang="0">
                  <a:pos x="1053" y="1015"/>
                </a:cxn>
                <a:cxn ang="0">
                  <a:pos x="1075" y="1096"/>
                </a:cxn>
                <a:cxn ang="0">
                  <a:pos x="1095" y="1180"/>
                </a:cxn>
                <a:cxn ang="0">
                  <a:pos x="1110" y="1267"/>
                </a:cxn>
                <a:cxn ang="0">
                  <a:pos x="1121" y="1356"/>
                </a:cxn>
                <a:cxn ang="0">
                  <a:pos x="1130" y="1446"/>
                </a:cxn>
                <a:cxn ang="0">
                  <a:pos x="1134" y="1536"/>
                </a:cxn>
                <a:cxn ang="0">
                  <a:pos x="1134" y="1626"/>
                </a:cxn>
                <a:cxn ang="0">
                  <a:pos x="1131" y="1716"/>
                </a:cxn>
                <a:cxn ang="0">
                  <a:pos x="1122" y="1802"/>
                </a:cxn>
                <a:cxn ang="0">
                  <a:pos x="1111" y="1886"/>
                </a:cxn>
                <a:cxn ang="0">
                  <a:pos x="1096" y="1967"/>
                </a:cxn>
                <a:cxn ang="0">
                  <a:pos x="1076" y="2044"/>
                </a:cxn>
                <a:cxn ang="0">
                  <a:pos x="1053" y="2115"/>
                </a:cxn>
                <a:cxn ang="0">
                  <a:pos x="1025" y="2180"/>
                </a:cxn>
                <a:cxn ang="0">
                  <a:pos x="917" y="2127"/>
                </a:cxn>
              </a:cxnLst>
              <a:rect l="0" t="0" r="r" b="b"/>
              <a:pathLst>
                <a:path w="1134" h="2180">
                  <a:moveTo>
                    <a:pt x="917" y="2127"/>
                  </a:moveTo>
                  <a:lnTo>
                    <a:pt x="0" y="131"/>
                  </a:lnTo>
                  <a:lnTo>
                    <a:pt x="33" y="0"/>
                  </a:lnTo>
                  <a:lnTo>
                    <a:pt x="70" y="14"/>
                  </a:lnTo>
                  <a:lnTo>
                    <a:pt x="106" y="29"/>
                  </a:lnTo>
                  <a:lnTo>
                    <a:pt x="143" y="44"/>
                  </a:lnTo>
                  <a:lnTo>
                    <a:pt x="180" y="61"/>
                  </a:lnTo>
                  <a:lnTo>
                    <a:pt x="217" y="78"/>
                  </a:lnTo>
                  <a:lnTo>
                    <a:pt x="252" y="96"/>
                  </a:lnTo>
                  <a:lnTo>
                    <a:pt x="288" y="116"/>
                  </a:lnTo>
                  <a:lnTo>
                    <a:pt x="324" y="136"/>
                  </a:lnTo>
                  <a:lnTo>
                    <a:pt x="358" y="159"/>
                  </a:lnTo>
                  <a:lnTo>
                    <a:pt x="393" y="181"/>
                  </a:lnTo>
                  <a:lnTo>
                    <a:pt x="428" y="204"/>
                  </a:lnTo>
                  <a:lnTo>
                    <a:pt x="461" y="228"/>
                  </a:lnTo>
                  <a:lnTo>
                    <a:pt x="495" y="252"/>
                  </a:lnTo>
                  <a:lnTo>
                    <a:pt x="528" y="279"/>
                  </a:lnTo>
                  <a:lnTo>
                    <a:pt x="560" y="305"/>
                  </a:lnTo>
                  <a:lnTo>
                    <a:pt x="592" y="333"/>
                  </a:lnTo>
                  <a:lnTo>
                    <a:pt x="624" y="361"/>
                  </a:lnTo>
                  <a:lnTo>
                    <a:pt x="654" y="389"/>
                  </a:lnTo>
                  <a:lnTo>
                    <a:pt x="684" y="419"/>
                  </a:lnTo>
                  <a:lnTo>
                    <a:pt x="713" y="450"/>
                  </a:lnTo>
                  <a:lnTo>
                    <a:pt x="742" y="481"/>
                  </a:lnTo>
                  <a:lnTo>
                    <a:pt x="769" y="513"/>
                  </a:lnTo>
                  <a:lnTo>
                    <a:pt x="796" y="545"/>
                  </a:lnTo>
                  <a:lnTo>
                    <a:pt x="822" y="578"/>
                  </a:lnTo>
                  <a:lnTo>
                    <a:pt x="847" y="612"/>
                  </a:lnTo>
                  <a:lnTo>
                    <a:pt x="871" y="647"/>
                  </a:lnTo>
                  <a:lnTo>
                    <a:pt x="895" y="681"/>
                  </a:lnTo>
                  <a:lnTo>
                    <a:pt x="917" y="717"/>
                  </a:lnTo>
                  <a:lnTo>
                    <a:pt x="939" y="754"/>
                  </a:lnTo>
                  <a:lnTo>
                    <a:pt x="959" y="791"/>
                  </a:lnTo>
                  <a:lnTo>
                    <a:pt x="979" y="828"/>
                  </a:lnTo>
                  <a:lnTo>
                    <a:pt x="997" y="866"/>
                  </a:lnTo>
                  <a:lnTo>
                    <a:pt x="1026" y="938"/>
                  </a:lnTo>
                  <a:lnTo>
                    <a:pt x="1053" y="1015"/>
                  </a:lnTo>
                  <a:lnTo>
                    <a:pt x="1075" y="1096"/>
                  </a:lnTo>
                  <a:lnTo>
                    <a:pt x="1095" y="1180"/>
                  </a:lnTo>
                  <a:lnTo>
                    <a:pt x="1110" y="1267"/>
                  </a:lnTo>
                  <a:lnTo>
                    <a:pt x="1121" y="1356"/>
                  </a:lnTo>
                  <a:lnTo>
                    <a:pt x="1130" y="1446"/>
                  </a:lnTo>
                  <a:lnTo>
                    <a:pt x="1134" y="1536"/>
                  </a:lnTo>
                  <a:lnTo>
                    <a:pt x="1134" y="1626"/>
                  </a:lnTo>
                  <a:lnTo>
                    <a:pt x="1131" y="1716"/>
                  </a:lnTo>
                  <a:lnTo>
                    <a:pt x="1122" y="1802"/>
                  </a:lnTo>
                  <a:lnTo>
                    <a:pt x="1111" y="1886"/>
                  </a:lnTo>
                  <a:lnTo>
                    <a:pt x="1096" y="1967"/>
                  </a:lnTo>
                  <a:lnTo>
                    <a:pt x="1076" y="2044"/>
                  </a:lnTo>
                  <a:lnTo>
                    <a:pt x="1053" y="2115"/>
                  </a:lnTo>
                  <a:lnTo>
                    <a:pt x="1025" y="2180"/>
                  </a:lnTo>
                  <a:lnTo>
                    <a:pt x="917" y="2127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815" name="Freeform 1519"/>
            <p:cNvSpPr>
              <a:spLocks/>
            </p:cNvSpPr>
            <p:nvPr/>
          </p:nvSpPr>
          <p:spPr bwMode="auto">
            <a:xfrm>
              <a:off x="3378" y="3082"/>
              <a:ext cx="207" cy="202"/>
            </a:xfrm>
            <a:custGeom>
              <a:avLst/>
              <a:gdLst/>
              <a:ahLst/>
              <a:cxnLst>
                <a:cxn ang="0">
                  <a:pos x="0" y="1625"/>
                </a:cxn>
                <a:cxn ang="0">
                  <a:pos x="3650" y="0"/>
                </a:cxn>
                <a:cxn ang="0">
                  <a:pos x="4569" y="1997"/>
                </a:cxn>
                <a:cxn ang="0">
                  <a:pos x="873" y="3641"/>
                </a:cxn>
                <a:cxn ang="0">
                  <a:pos x="0" y="1625"/>
                </a:cxn>
              </a:cxnLst>
              <a:rect l="0" t="0" r="r" b="b"/>
              <a:pathLst>
                <a:path w="4569" h="3641">
                  <a:moveTo>
                    <a:pt x="0" y="1625"/>
                  </a:moveTo>
                  <a:lnTo>
                    <a:pt x="3650" y="0"/>
                  </a:lnTo>
                  <a:lnTo>
                    <a:pt x="4569" y="1997"/>
                  </a:lnTo>
                  <a:lnTo>
                    <a:pt x="873" y="3641"/>
                  </a:lnTo>
                  <a:lnTo>
                    <a:pt x="0" y="1625"/>
                  </a:lnTo>
                  <a:close/>
                </a:path>
              </a:pathLst>
            </a:custGeom>
            <a:solidFill>
              <a:srgbClr val="54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816" name="Freeform 1520"/>
            <p:cNvSpPr>
              <a:spLocks/>
            </p:cNvSpPr>
            <p:nvPr/>
          </p:nvSpPr>
          <p:spPr bwMode="auto">
            <a:xfrm>
              <a:off x="3360" y="3024"/>
              <a:ext cx="271" cy="393"/>
            </a:xfrm>
            <a:custGeom>
              <a:avLst/>
              <a:gdLst/>
              <a:ahLst/>
              <a:cxnLst>
                <a:cxn ang="0">
                  <a:pos x="2497" y="7056"/>
                </a:cxn>
                <a:cxn ang="0">
                  <a:pos x="5894" y="5432"/>
                </a:cxn>
                <a:cxn ang="0">
                  <a:pos x="5912" y="5421"/>
                </a:cxn>
                <a:cxn ang="0">
                  <a:pos x="5928" y="5406"/>
                </a:cxn>
                <a:cxn ang="0">
                  <a:pos x="5941" y="5388"/>
                </a:cxn>
                <a:cxn ang="0">
                  <a:pos x="5950" y="5368"/>
                </a:cxn>
                <a:cxn ang="0">
                  <a:pos x="5955" y="5347"/>
                </a:cxn>
                <a:cxn ang="0">
                  <a:pos x="5957" y="5325"/>
                </a:cxn>
                <a:cxn ang="0">
                  <a:pos x="5955" y="5303"/>
                </a:cxn>
                <a:cxn ang="0">
                  <a:pos x="5948" y="5282"/>
                </a:cxn>
                <a:cxn ang="0">
                  <a:pos x="3503" y="64"/>
                </a:cxn>
                <a:cxn ang="0">
                  <a:pos x="3492" y="46"/>
                </a:cxn>
                <a:cxn ang="0">
                  <a:pos x="3477" y="31"/>
                </a:cxn>
                <a:cxn ang="0">
                  <a:pos x="3460" y="18"/>
                </a:cxn>
                <a:cxn ang="0">
                  <a:pos x="3441" y="8"/>
                </a:cxn>
                <a:cxn ang="0">
                  <a:pos x="3420" y="2"/>
                </a:cxn>
                <a:cxn ang="0">
                  <a:pos x="3399" y="0"/>
                </a:cxn>
                <a:cxn ang="0">
                  <a:pos x="3377" y="2"/>
                </a:cxn>
                <a:cxn ang="0">
                  <a:pos x="3357" y="8"/>
                </a:cxn>
                <a:cxn ang="0">
                  <a:pos x="63" y="1486"/>
                </a:cxn>
                <a:cxn ang="0">
                  <a:pos x="45" y="1497"/>
                </a:cxn>
                <a:cxn ang="0">
                  <a:pos x="30" y="1512"/>
                </a:cxn>
                <a:cxn ang="0">
                  <a:pos x="16" y="1530"/>
                </a:cxn>
                <a:cxn ang="0">
                  <a:pos x="7" y="1550"/>
                </a:cxn>
                <a:cxn ang="0">
                  <a:pos x="2" y="1572"/>
                </a:cxn>
                <a:cxn ang="0">
                  <a:pos x="0" y="1594"/>
                </a:cxn>
                <a:cxn ang="0">
                  <a:pos x="3" y="1615"/>
                </a:cxn>
                <a:cxn ang="0">
                  <a:pos x="9" y="1636"/>
                </a:cxn>
                <a:cxn ang="0">
                  <a:pos x="2351" y="6999"/>
                </a:cxn>
                <a:cxn ang="0">
                  <a:pos x="2362" y="7018"/>
                </a:cxn>
                <a:cxn ang="0">
                  <a:pos x="2377" y="7034"/>
                </a:cxn>
                <a:cxn ang="0">
                  <a:pos x="2394" y="7048"/>
                </a:cxn>
                <a:cxn ang="0">
                  <a:pos x="2413" y="7057"/>
                </a:cxn>
                <a:cxn ang="0">
                  <a:pos x="2434" y="7063"/>
                </a:cxn>
                <a:cxn ang="0">
                  <a:pos x="2455" y="7065"/>
                </a:cxn>
                <a:cxn ang="0">
                  <a:pos x="2477" y="7063"/>
                </a:cxn>
                <a:cxn ang="0">
                  <a:pos x="2497" y="7056"/>
                </a:cxn>
              </a:cxnLst>
              <a:rect l="0" t="0" r="r" b="b"/>
              <a:pathLst>
                <a:path w="5957" h="7065">
                  <a:moveTo>
                    <a:pt x="2497" y="7056"/>
                  </a:moveTo>
                  <a:lnTo>
                    <a:pt x="5894" y="5432"/>
                  </a:lnTo>
                  <a:lnTo>
                    <a:pt x="5912" y="5421"/>
                  </a:lnTo>
                  <a:lnTo>
                    <a:pt x="5928" y="5406"/>
                  </a:lnTo>
                  <a:lnTo>
                    <a:pt x="5941" y="5388"/>
                  </a:lnTo>
                  <a:lnTo>
                    <a:pt x="5950" y="5368"/>
                  </a:lnTo>
                  <a:lnTo>
                    <a:pt x="5955" y="5347"/>
                  </a:lnTo>
                  <a:lnTo>
                    <a:pt x="5957" y="5325"/>
                  </a:lnTo>
                  <a:lnTo>
                    <a:pt x="5955" y="5303"/>
                  </a:lnTo>
                  <a:lnTo>
                    <a:pt x="5948" y="5282"/>
                  </a:lnTo>
                  <a:lnTo>
                    <a:pt x="3503" y="64"/>
                  </a:lnTo>
                  <a:lnTo>
                    <a:pt x="3492" y="46"/>
                  </a:lnTo>
                  <a:lnTo>
                    <a:pt x="3477" y="31"/>
                  </a:lnTo>
                  <a:lnTo>
                    <a:pt x="3460" y="18"/>
                  </a:lnTo>
                  <a:lnTo>
                    <a:pt x="3441" y="8"/>
                  </a:lnTo>
                  <a:lnTo>
                    <a:pt x="3420" y="2"/>
                  </a:lnTo>
                  <a:lnTo>
                    <a:pt x="3399" y="0"/>
                  </a:lnTo>
                  <a:lnTo>
                    <a:pt x="3377" y="2"/>
                  </a:lnTo>
                  <a:lnTo>
                    <a:pt x="3357" y="8"/>
                  </a:lnTo>
                  <a:lnTo>
                    <a:pt x="63" y="1486"/>
                  </a:lnTo>
                  <a:lnTo>
                    <a:pt x="45" y="1497"/>
                  </a:lnTo>
                  <a:lnTo>
                    <a:pt x="30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3" y="1615"/>
                  </a:lnTo>
                  <a:lnTo>
                    <a:pt x="9" y="1636"/>
                  </a:lnTo>
                  <a:lnTo>
                    <a:pt x="2351" y="6999"/>
                  </a:lnTo>
                  <a:lnTo>
                    <a:pt x="2362" y="7018"/>
                  </a:lnTo>
                  <a:lnTo>
                    <a:pt x="2377" y="7034"/>
                  </a:lnTo>
                  <a:lnTo>
                    <a:pt x="2394" y="7048"/>
                  </a:lnTo>
                  <a:lnTo>
                    <a:pt x="2413" y="7057"/>
                  </a:lnTo>
                  <a:lnTo>
                    <a:pt x="2434" y="7063"/>
                  </a:lnTo>
                  <a:lnTo>
                    <a:pt x="2455" y="7065"/>
                  </a:lnTo>
                  <a:lnTo>
                    <a:pt x="2477" y="7063"/>
                  </a:lnTo>
                  <a:lnTo>
                    <a:pt x="2497" y="705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817" name="Freeform 1521"/>
            <p:cNvSpPr>
              <a:spLocks/>
            </p:cNvSpPr>
            <p:nvPr/>
          </p:nvSpPr>
          <p:spPr bwMode="auto">
            <a:xfrm>
              <a:off x="3360" y="3024"/>
              <a:ext cx="162" cy="99"/>
            </a:xfrm>
            <a:custGeom>
              <a:avLst/>
              <a:gdLst/>
              <a:ahLst/>
              <a:cxnLst>
                <a:cxn ang="0">
                  <a:pos x="3562" y="183"/>
                </a:cxn>
                <a:cxn ang="0">
                  <a:pos x="3502" y="64"/>
                </a:cxn>
                <a:cxn ang="0">
                  <a:pos x="3491" y="46"/>
                </a:cxn>
                <a:cxn ang="0">
                  <a:pos x="3476" y="31"/>
                </a:cxn>
                <a:cxn ang="0">
                  <a:pos x="3459" y="18"/>
                </a:cxn>
                <a:cxn ang="0">
                  <a:pos x="3440" y="8"/>
                </a:cxn>
                <a:cxn ang="0">
                  <a:pos x="3418" y="2"/>
                </a:cxn>
                <a:cxn ang="0">
                  <a:pos x="3397" y="0"/>
                </a:cxn>
                <a:cxn ang="0">
                  <a:pos x="3376" y="2"/>
                </a:cxn>
                <a:cxn ang="0">
                  <a:pos x="3356" y="8"/>
                </a:cxn>
                <a:cxn ang="0">
                  <a:pos x="62" y="1486"/>
                </a:cxn>
                <a:cxn ang="0">
                  <a:pos x="44" y="1497"/>
                </a:cxn>
                <a:cxn ang="0">
                  <a:pos x="29" y="1512"/>
                </a:cxn>
                <a:cxn ang="0">
                  <a:pos x="16" y="1530"/>
                </a:cxn>
                <a:cxn ang="0">
                  <a:pos x="7" y="1550"/>
                </a:cxn>
                <a:cxn ang="0">
                  <a:pos x="2" y="1572"/>
                </a:cxn>
                <a:cxn ang="0">
                  <a:pos x="0" y="1594"/>
                </a:cxn>
                <a:cxn ang="0">
                  <a:pos x="2" y="1615"/>
                </a:cxn>
                <a:cxn ang="0">
                  <a:pos x="8" y="1636"/>
                </a:cxn>
                <a:cxn ang="0">
                  <a:pos x="68" y="1773"/>
                </a:cxn>
                <a:cxn ang="0">
                  <a:pos x="3562" y="183"/>
                </a:cxn>
              </a:cxnLst>
              <a:rect l="0" t="0" r="r" b="b"/>
              <a:pathLst>
                <a:path w="3562" h="1773">
                  <a:moveTo>
                    <a:pt x="3562" y="183"/>
                  </a:move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68" y="1773"/>
                  </a:lnTo>
                  <a:lnTo>
                    <a:pt x="3562" y="183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818" name="Freeform 1522"/>
            <p:cNvSpPr>
              <a:spLocks/>
            </p:cNvSpPr>
            <p:nvPr/>
          </p:nvSpPr>
          <p:spPr bwMode="auto">
            <a:xfrm>
              <a:off x="3360" y="3024"/>
              <a:ext cx="161" cy="97"/>
            </a:xfrm>
            <a:custGeom>
              <a:avLst/>
              <a:gdLst/>
              <a:ahLst/>
              <a:cxnLst>
                <a:cxn ang="0">
                  <a:pos x="3545" y="153"/>
                </a:cxn>
                <a:cxn ang="0">
                  <a:pos x="3538" y="137"/>
                </a:cxn>
                <a:cxn ang="0">
                  <a:pos x="3529" y="120"/>
                </a:cxn>
                <a:cxn ang="0">
                  <a:pos x="3514" y="90"/>
                </a:cxn>
                <a:cxn ang="0">
                  <a:pos x="3491" y="46"/>
                </a:cxn>
                <a:cxn ang="0">
                  <a:pos x="3459" y="18"/>
                </a:cxn>
                <a:cxn ang="0">
                  <a:pos x="3418" y="2"/>
                </a:cxn>
                <a:cxn ang="0">
                  <a:pos x="3376" y="2"/>
                </a:cxn>
                <a:cxn ang="0">
                  <a:pos x="3257" y="53"/>
                </a:cxn>
                <a:cxn ang="0">
                  <a:pos x="3083" y="131"/>
                </a:cxn>
                <a:cxn ang="0">
                  <a:pos x="2932" y="198"/>
                </a:cxn>
                <a:cxn ang="0">
                  <a:pos x="2800" y="258"/>
                </a:cxn>
                <a:cxn ang="0">
                  <a:pos x="2681" y="312"/>
                </a:cxn>
                <a:cxn ang="0">
                  <a:pos x="2565" y="364"/>
                </a:cxn>
                <a:cxn ang="0">
                  <a:pos x="2450" y="415"/>
                </a:cxn>
                <a:cxn ang="0">
                  <a:pos x="2327" y="471"/>
                </a:cxn>
                <a:cxn ang="0">
                  <a:pos x="2189" y="532"/>
                </a:cxn>
                <a:cxn ang="0">
                  <a:pos x="2031" y="603"/>
                </a:cxn>
                <a:cxn ang="0">
                  <a:pos x="1846" y="686"/>
                </a:cxn>
                <a:cxn ang="0">
                  <a:pos x="1628" y="784"/>
                </a:cxn>
                <a:cxn ang="0">
                  <a:pos x="1370" y="899"/>
                </a:cxn>
                <a:cxn ang="0">
                  <a:pos x="1066" y="1036"/>
                </a:cxn>
                <a:cxn ang="0">
                  <a:pos x="710" y="1195"/>
                </a:cxn>
                <a:cxn ang="0">
                  <a:pos x="294" y="1382"/>
                </a:cxn>
                <a:cxn ang="0">
                  <a:pos x="44" y="1497"/>
                </a:cxn>
                <a:cxn ang="0">
                  <a:pos x="16" y="1530"/>
                </a:cxn>
                <a:cxn ang="0">
                  <a:pos x="2" y="1572"/>
                </a:cxn>
                <a:cxn ang="0">
                  <a:pos x="2" y="1615"/>
                </a:cxn>
                <a:cxn ang="0">
                  <a:pos x="14" y="1648"/>
                </a:cxn>
                <a:cxn ang="0">
                  <a:pos x="21" y="1665"/>
                </a:cxn>
                <a:cxn ang="0">
                  <a:pos x="31" y="1685"/>
                </a:cxn>
                <a:cxn ang="0">
                  <a:pos x="46" y="1719"/>
                </a:cxn>
                <a:cxn ang="0">
                  <a:pos x="162" y="1700"/>
                </a:cxn>
                <a:cxn ang="0">
                  <a:pos x="348" y="1616"/>
                </a:cxn>
                <a:cxn ang="0">
                  <a:pos x="508" y="1543"/>
                </a:cxn>
                <a:cxn ang="0">
                  <a:pos x="648" y="1480"/>
                </a:cxn>
                <a:cxn ang="0">
                  <a:pos x="776" y="1422"/>
                </a:cxn>
                <a:cxn ang="0">
                  <a:pos x="898" y="1367"/>
                </a:cxn>
                <a:cxn ang="0">
                  <a:pos x="1021" y="1311"/>
                </a:cxn>
                <a:cxn ang="0">
                  <a:pos x="1153" y="1251"/>
                </a:cxn>
                <a:cxn ang="0">
                  <a:pos x="1299" y="1186"/>
                </a:cxn>
                <a:cxn ang="0">
                  <a:pos x="1466" y="1110"/>
                </a:cxn>
                <a:cxn ang="0">
                  <a:pos x="1662" y="1020"/>
                </a:cxn>
                <a:cxn ang="0">
                  <a:pos x="1892" y="916"/>
                </a:cxn>
                <a:cxn ang="0">
                  <a:pos x="2166" y="792"/>
                </a:cxn>
                <a:cxn ang="0">
                  <a:pos x="2488" y="646"/>
                </a:cxn>
                <a:cxn ang="0">
                  <a:pos x="2864" y="474"/>
                </a:cxn>
                <a:cxn ang="0">
                  <a:pos x="3304" y="275"/>
                </a:cxn>
              </a:cxnLst>
              <a:rect l="0" t="0" r="r" b="b"/>
              <a:pathLst>
                <a:path w="3550" h="1748">
                  <a:moveTo>
                    <a:pt x="3550" y="163"/>
                  </a:moveTo>
                  <a:lnTo>
                    <a:pt x="3545" y="153"/>
                  </a:lnTo>
                  <a:lnTo>
                    <a:pt x="3541" y="144"/>
                  </a:lnTo>
                  <a:lnTo>
                    <a:pt x="3538" y="137"/>
                  </a:lnTo>
                  <a:lnTo>
                    <a:pt x="3533" y="130"/>
                  </a:lnTo>
                  <a:lnTo>
                    <a:pt x="3529" y="120"/>
                  </a:lnTo>
                  <a:lnTo>
                    <a:pt x="3523" y="108"/>
                  </a:lnTo>
                  <a:lnTo>
                    <a:pt x="3514" y="90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4" y="1648"/>
                  </a:lnTo>
                  <a:lnTo>
                    <a:pt x="18" y="1657"/>
                  </a:lnTo>
                  <a:lnTo>
                    <a:pt x="21" y="1665"/>
                  </a:lnTo>
                  <a:lnTo>
                    <a:pt x="26" y="1673"/>
                  </a:lnTo>
                  <a:lnTo>
                    <a:pt x="31" y="1685"/>
                  </a:lnTo>
                  <a:lnTo>
                    <a:pt x="37" y="1699"/>
                  </a:lnTo>
                  <a:lnTo>
                    <a:pt x="46" y="1719"/>
                  </a:lnTo>
                  <a:lnTo>
                    <a:pt x="57" y="1748"/>
                  </a:lnTo>
                  <a:lnTo>
                    <a:pt x="162" y="1700"/>
                  </a:lnTo>
                  <a:lnTo>
                    <a:pt x="259" y="1656"/>
                  </a:lnTo>
                  <a:lnTo>
                    <a:pt x="348" y="1616"/>
                  </a:lnTo>
                  <a:lnTo>
                    <a:pt x="430" y="1579"/>
                  </a:lnTo>
                  <a:lnTo>
                    <a:pt x="508" y="1543"/>
                  </a:lnTo>
                  <a:lnTo>
                    <a:pt x="579" y="1511"/>
                  </a:lnTo>
                  <a:lnTo>
                    <a:pt x="648" y="1480"/>
                  </a:lnTo>
                  <a:lnTo>
                    <a:pt x="713" y="1451"/>
                  </a:lnTo>
                  <a:lnTo>
                    <a:pt x="776" y="1422"/>
                  </a:lnTo>
                  <a:lnTo>
                    <a:pt x="837" y="1395"/>
                  </a:lnTo>
                  <a:lnTo>
                    <a:pt x="898" y="1367"/>
                  </a:lnTo>
                  <a:lnTo>
                    <a:pt x="959" y="1340"/>
                  </a:lnTo>
                  <a:lnTo>
                    <a:pt x="1021" y="1311"/>
                  </a:lnTo>
                  <a:lnTo>
                    <a:pt x="1085" y="1282"/>
                  </a:lnTo>
                  <a:lnTo>
                    <a:pt x="1153" y="1251"/>
                  </a:lnTo>
                  <a:lnTo>
                    <a:pt x="1223" y="1220"/>
                  </a:lnTo>
                  <a:lnTo>
                    <a:pt x="1299" y="1186"/>
                  </a:lnTo>
                  <a:lnTo>
                    <a:pt x="1379" y="1149"/>
                  </a:lnTo>
                  <a:lnTo>
                    <a:pt x="1466" y="1110"/>
                  </a:lnTo>
                  <a:lnTo>
                    <a:pt x="1560" y="1067"/>
                  </a:lnTo>
                  <a:lnTo>
                    <a:pt x="1662" y="1020"/>
                  </a:lnTo>
                  <a:lnTo>
                    <a:pt x="1772" y="971"/>
                  </a:lnTo>
                  <a:lnTo>
                    <a:pt x="1892" y="916"/>
                  </a:lnTo>
                  <a:lnTo>
                    <a:pt x="2024" y="857"/>
                  </a:lnTo>
                  <a:lnTo>
                    <a:pt x="2166" y="792"/>
                  </a:lnTo>
                  <a:lnTo>
                    <a:pt x="2320" y="722"/>
                  </a:lnTo>
                  <a:lnTo>
                    <a:pt x="2488" y="646"/>
                  </a:lnTo>
                  <a:lnTo>
                    <a:pt x="2668" y="564"/>
                  </a:lnTo>
                  <a:lnTo>
                    <a:pt x="2864" y="474"/>
                  </a:lnTo>
                  <a:lnTo>
                    <a:pt x="3075" y="378"/>
                  </a:lnTo>
                  <a:lnTo>
                    <a:pt x="3304" y="275"/>
                  </a:lnTo>
                  <a:lnTo>
                    <a:pt x="3550" y="163"/>
                  </a:lnTo>
                  <a:close/>
                </a:path>
              </a:pathLst>
            </a:custGeom>
            <a:solidFill>
              <a:srgbClr val="BFC7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819" name="Freeform 1523"/>
            <p:cNvSpPr>
              <a:spLocks/>
            </p:cNvSpPr>
            <p:nvPr/>
          </p:nvSpPr>
          <p:spPr bwMode="auto">
            <a:xfrm>
              <a:off x="3360" y="3024"/>
              <a:ext cx="161" cy="96"/>
            </a:xfrm>
            <a:custGeom>
              <a:avLst/>
              <a:gdLst/>
              <a:ahLst/>
              <a:cxnLst>
                <a:cxn ang="0">
                  <a:pos x="3534" y="135"/>
                </a:cxn>
                <a:cxn ang="0">
                  <a:pos x="3529" y="123"/>
                </a:cxn>
                <a:cxn ang="0">
                  <a:pos x="3523" y="110"/>
                </a:cxn>
                <a:cxn ang="0">
                  <a:pos x="3511" y="84"/>
                </a:cxn>
                <a:cxn ang="0">
                  <a:pos x="3491" y="46"/>
                </a:cxn>
                <a:cxn ang="0">
                  <a:pos x="3459" y="18"/>
                </a:cxn>
                <a:cxn ang="0">
                  <a:pos x="3418" y="2"/>
                </a:cxn>
                <a:cxn ang="0">
                  <a:pos x="3376" y="2"/>
                </a:cxn>
                <a:cxn ang="0">
                  <a:pos x="3257" y="53"/>
                </a:cxn>
                <a:cxn ang="0">
                  <a:pos x="3083" y="131"/>
                </a:cxn>
                <a:cxn ang="0">
                  <a:pos x="2932" y="198"/>
                </a:cxn>
                <a:cxn ang="0">
                  <a:pos x="2800" y="258"/>
                </a:cxn>
                <a:cxn ang="0">
                  <a:pos x="2681" y="312"/>
                </a:cxn>
                <a:cxn ang="0">
                  <a:pos x="2565" y="364"/>
                </a:cxn>
                <a:cxn ang="0">
                  <a:pos x="2450" y="415"/>
                </a:cxn>
                <a:cxn ang="0">
                  <a:pos x="2327" y="471"/>
                </a:cxn>
                <a:cxn ang="0">
                  <a:pos x="2189" y="532"/>
                </a:cxn>
                <a:cxn ang="0">
                  <a:pos x="2031" y="603"/>
                </a:cxn>
                <a:cxn ang="0">
                  <a:pos x="1846" y="686"/>
                </a:cxn>
                <a:cxn ang="0">
                  <a:pos x="1628" y="784"/>
                </a:cxn>
                <a:cxn ang="0">
                  <a:pos x="1370" y="899"/>
                </a:cxn>
                <a:cxn ang="0">
                  <a:pos x="1066" y="1036"/>
                </a:cxn>
                <a:cxn ang="0">
                  <a:pos x="710" y="1195"/>
                </a:cxn>
                <a:cxn ang="0">
                  <a:pos x="294" y="1382"/>
                </a:cxn>
                <a:cxn ang="0">
                  <a:pos x="44" y="1497"/>
                </a:cxn>
                <a:cxn ang="0">
                  <a:pos x="16" y="1530"/>
                </a:cxn>
                <a:cxn ang="0">
                  <a:pos x="2" y="1572"/>
                </a:cxn>
                <a:cxn ang="0">
                  <a:pos x="2" y="1615"/>
                </a:cxn>
                <a:cxn ang="0">
                  <a:pos x="13" y="1646"/>
                </a:cxn>
                <a:cxn ang="0">
                  <a:pos x="19" y="1658"/>
                </a:cxn>
                <a:cxn ang="0">
                  <a:pos x="26" y="1674"/>
                </a:cxn>
                <a:cxn ang="0">
                  <a:pos x="37" y="1702"/>
                </a:cxn>
                <a:cxn ang="0">
                  <a:pos x="151" y="1676"/>
                </a:cxn>
                <a:cxn ang="0">
                  <a:pos x="337" y="1592"/>
                </a:cxn>
                <a:cxn ang="0">
                  <a:pos x="497" y="1520"/>
                </a:cxn>
                <a:cxn ang="0">
                  <a:pos x="637" y="1457"/>
                </a:cxn>
                <a:cxn ang="0">
                  <a:pos x="765" y="1399"/>
                </a:cxn>
                <a:cxn ang="0">
                  <a:pos x="886" y="1344"/>
                </a:cxn>
                <a:cxn ang="0">
                  <a:pos x="1010" y="1288"/>
                </a:cxn>
                <a:cxn ang="0">
                  <a:pos x="1141" y="1229"/>
                </a:cxn>
                <a:cxn ang="0">
                  <a:pos x="1287" y="1163"/>
                </a:cxn>
                <a:cxn ang="0">
                  <a:pos x="1455" y="1087"/>
                </a:cxn>
                <a:cxn ang="0">
                  <a:pos x="1650" y="998"/>
                </a:cxn>
                <a:cxn ang="0">
                  <a:pos x="1881" y="894"/>
                </a:cxn>
                <a:cxn ang="0">
                  <a:pos x="2154" y="771"/>
                </a:cxn>
                <a:cxn ang="0">
                  <a:pos x="2477" y="625"/>
                </a:cxn>
                <a:cxn ang="0">
                  <a:pos x="2853" y="453"/>
                </a:cxn>
                <a:cxn ang="0">
                  <a:pos x="3293" y="254"/>
                </a:cxn>
              </a:cxnLst>
              <a:rect l="0" t="0" r="r" b="b"/>
              <a:pathLst>
                <a:path w="3539" h="1724">
                  <a:moveTo>
                    <a:pt x="3539" y="143"/>
                  </a:moveTo>
                  <a:lnTo>
                    <a:pt x="3534" y="135"/>
                  </a:lnTo>
                  <a:lnTo>
                    <a:pt x="3531" y="129"/>
                  </a:lnTo>
                  <a:lnTo>
                    <a:pt x="3529" y="123"/>
                  </a:lnTo>
                  <a:lnTo>
                    <a:pt x="3526" y="117"/>
                  </a:lnTo>
                  <a:lnTo>
                    <a:pt x="3523" y="110"/>
                  </a:lnTo>
                  <a:lnTo>
                    <a:pt x="3518" y="99"/>
                  </a:lnTo>
                  <a:lnTo>
                    <a:pt x="3511" y="84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3" y="1646"/>
                  </a:lnTo>
                  <a:lnTo>
                    <a:pt x="16" y="1652"/>
                  </a:lnTo>
                  <a:lnTo>
                    <a:pt x="19" y="1658"/>
                  </a:lnTo>
                  <a:lnTo>
                    <a:pt x="22" y="1666"/>
                  </a:lnTo>
                  <a:lnTo>
                    <a:pt x="26" y="1674"/>
                  </a:lnTo>
                  <a:lnTo>
                    <a:pt x="31" y="1686"/>
                  </a:lnTo>
                  <a:lnTo>
                    <a:pt x="37" y="1702"/>
                  </a:lnTo>
                  <a:lnTo>
                    <a:pt x="46" y="1724"/>
                  </a:lnTo>
                  <a:lnTo>
                    <a:pt x="151" y="1676"/>
                  </a:lnTo>
                  <a:lnTo>
                    <a:pt x="248" y="1633"/>
                  </a:lnTo>
                  <a:lnTo>
                    <a:pt x="337" y="1592"/>
                  </a:lnTo>
                  <a:lnTo>
                    <a:pt x="419" y="1555"/>
                  </a:lnTo>
                  <a:lnTo>
                    <a:pt x="497" y="1520"/>
                  </a:lnTo>
                  <a:lnTo>
                    <a:pt x="568" y="1488"/>
                  </a:lnTo>
                  <a:lnTo>
                    <a:pt x="637" y="1457"/>
                  </a:lnTo>
                  <a:lnTo>
                    <a:pt x="702" y="1427"/>
                  </a:lnTo>
                  <a:lnTo>
                    <a:pt x="765" y="1399"/>
                  </a:lnTo>
                  <a:lnTo>
                    <a:pt x="826" y="1372"/>
                  </a:lnTo>
                  <a:lnTo>
                    <a:pt x="886" y="1344"/>
                  </a:lnTo>
                  <a:lnTo>
                    <a:pt x="948" y="1316"/>
                  </a:lnTo>
                  <a:lnTo>
                    <a:pt x="1010" y="1288"/>
                  </a:lnTo>
                  <a:lnTo>
                    <a:pt x="1074" y="1259"/>
                  </a:lnTo>
                  <a:lnTo>
                    <a:pt x="1141" y="1229"/>
                  </a:lnTo>
                  <a:lnTo>
                    <a:pt x="1212" y="1197"/>
                  </a:lnTo>
                  <a:lnTo>
                    <a:pt x="1287" y="1163"/>
                  </a:lnTo>
                  <a:lnTo>
                    <a:pt x="1368" y="1126"/>
                  </a:lnTo>
                  <a:lnTo>
                    <a:pt x="1455" y="1087"/>
                  </a:lnTo>
                  <a:lnTo>
                    <a:pt x="1548" y="1045"/>
                  </a:lnTo>
                  <a:lnTo>
                    <a:pt x="1650" y="998"/>
                  </a:lnTo>
                  <a:lnTo>
                    <a:pt x="1761" y="949"/>
                  </a:lnTo>
                  <a:lnTo>
                    <a:pt x="1881" y="894"/>
                  </a:lnTo>
                  <a:lnTo>
                    <a:pt x="2013" y="835"/>
                  </a:lnTo>
                  <a:lnTo>
                    <a:pt x="2154" y="771"/>
                  </a:lnTo>
                  <a:lnTo>
                    <a:pt x="2308" y="700"/>
                  </a:lnTo>
                  <a:lnTo>
                    <a:pt x="2477" y="625"/>
                  </a:lnTo>
                  <a:lnTo>
                    <a:pt x="2657" y="543"/>
                  </a:lnTo>
                  <a:lnTo>
                    <a:pt x="2853" y="453"/>
                  </a:lnTo>
                  <a:lnTo>
                    <a:pt x="3064" y="357"/>
                  </a:lnTo>
                  <a:lnTo>
                    <a:pt x="3293" y="254"/>
                  </a:lnTo>
                  <a:lnTo>
                    <a:pt x="3539" y="143"/>
                  </a:lnTo>
                  <a:close/>
                </a:path>
              </a:pathLst>
            </a:custGeom>
            <a:solidFill>
              <a:srgbClr val="C9D1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820" name="Freeform 1524"/>
            <p:cNvSpPr>
              <a:spLocks/>
            </p:cNvSpPr>
            <p:nvPr/>
          </p:nvSpPr>
          <p:spPr bwMode="auto">
            <a:xfrm>
              <a:off x="3360" y="3024"/>
              <a:ext cx="160" cy="94"/>
            </a:xfrm>
            <a:custGeom>
              <a:avLst/>
              <a:gdLst/>
              <a:ahLst/>
              <a:cxnLst>
                <a:cxn ang="0">
                  <a:pos x="3522" y="112"/>
                </a:cxn>
                <a:cxn ang="0">
                  <a:pos x="3513" y="91"/>
                </a:cxn>
                <a:cxn ang="0">
                  <a:pos x="3491" y="46"/>
                </a:cxn>
                <a:cxn ang="0">
                  <a:pos x="3459" y="18"/>
                </a:cxn>
                <a:cxn ang="0">
                  <a:pos x="3418" y="2"/>
                </a:cxn>
                <a:cxn ang="0">
                  <a:pos x="3376" y="2"/>
                </a:cxn>
                <a:cxn ang="0">
                  <a:pos x="3257" y="53"/>
                </a:cxn>
                <a:cxn ang="0">
                  <a:pos x="3083" y="131"/>
                </a:cxn>
                <a:cxn ang="0">
                  <a:pos x="2932" y="198"/>
                </a:cxn>
                <a:cxn ang="0">
                  <a:pos x="2800" y="258"/>
                </a:cxn>
                <a:cxn ang="0">
                  <a:pos x="2681" y="312"/>
                </a:cxn>
                <a:cxn ang="0">
                  <a:pos x="2565" y="364"/>
                </a:cxn>
                <a:cxn ang="0">
                  <a:pos x="2450" y="415"/>
                </a:cxn>
                <a:cxn ang="0">
                  <a:pos x="2327" y="471"/>
                </a:cxn>
                <a:cxn ang="0">
                  <a:pos x="2189" y="532"/>
                </a:cxn>
                <a:cxn ang="0">
                  <a:pos x="2031" y="603"/>
                </a:cxn>
                <a:cxn ang="0">
                  <a:pos x="1846" y="686"/>
                </a:cxn>
                <a:cxn ang="0">
                  <a:pos x="1628" y="784"/>
                </a:cxn>
                <a:cxn ang="0">
                  <a:pos x="1370" y="899"/>
                </a:cxn>
                <a:cxn ang="0">
                  <a:pos x="1066" y="1036"/>
                </a:cxn>
                <a:cxn ang="0">
                  <a:pos x="710" y="1195"/>
                </a:cxn>
                <a:cxn ang="0">
                  <a:pos x="294" y="1382"/>
                </a:cxn>
                <a:cxn ang="0">
                  <a:pos x="44" y="1497"/>
                </a:cxn>
                <a:cxn ang="0">
                  <a:pos x="16" y="1530"/>
                </a:cxn>
                <a:cxn ang="0">
                  <a:pos x="2" y="1572"/>
                </a:cxn>
                <a:cxn ang="0">
                  <a:pos x="2" y="1615"/>
                </a:cxn>
                <a:cxn ang="0">
                  <a:pos x="14" y="1648"/>
                </a:cxn>
                <a:cxn ang="0">
                  <a:pos x="25" y="1671"/>
                </a:cxn>
                <a:cxn ang="0">
                  <a:pos x="141" y="1651"/>
                </a:cxn>
                <a:cxn ang="0">
                  <a:pos x="326" y="1568"/>
                </a:cxn>
                <a:cxn ang="0">
                  <a:pos x="486" y="1496"/>
                </a:cxn>
                <a:cxn ang="0">
                  <a:pos x="626" y="1433"/>
                </a:cxn>
                <a:cxn ang="0">
                  <a:pos x="754" y="1375"/>
                </a:cxn>
                <a:cxn ang="0">
                  <a:pos x="875" y="1320"/>
                </a:cxn>
                <a:cxn ang="0">
                  <a:pos x="999" y="1264"/>
                </a:cxn>
                <a:cxn ang="0">
                  <a:pos x="1130" y="1205"/>
                </a:cxn>
                <a:cxn ang="0">
                  <a:pos x="1276" y="1140"/>
                </a:cxn>
                <a:cxn ang="0">
                  <a:pos x="1443" y="1064"/>
                </a:cxn>
                <a:cxn ang="0">
                  <a:pos x="1639" y="975"/>
                </a:cxn>
                <a:cxn ang="0">
                  <a:pos x="1870" y="872"/>
                </a:cxn>
                <a:cxn ang="0">
                  <a:pos x="2143" y="749"/>
                </a:cxn>
                <a:cxn ang="0">
                  <a:pos x="2464" y="603"/>
                </a:cxn>
                <a:cxn ang="0">
                  <a:pos x="2841" y="432"/>
                </a:cxn>
                <a:cxn ang="0">
                  <a:pos x="3281" y="234"/>
                </a:cxn>
              </a:cxnLst>
              <a:rect l="0" t="0" r="r" b="b"/>
              <a:pathLst>
                <a:path w="3526" h="1698">
                  <a:moveTo>
                    <a:pt x="3526" y="123"/>
                  </a:moveTo>
                  <a:lnTo>
                    <a:pt x="3522" y="112"/>
                  </a:lnTo>
                  <a:lnTo>
                    <a:pt x="3518" y="103"/>
                  </a:lnTo>
                  <a:lnTo>
                    <a:pt x="3513" y="91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4" y="1648"/>
                  </a:lnTo>
                  <a:lnTo>
                    <a:pt x="18" y="1657"/>
                  </a:lnTo>
                  <a:lnTo>
                    <a:pt x="25" y="1671"/>
                  </a:lnTo>
                  <a:lnTo>
                    <a:pt x="36" y="1698"/>
                  </a:lnTo>
                  <a:lnTo>
                    <a:pt x="141" y="1651"/>
                  </a:lnTo>
                  <a:lnTo>
                    <a:pt x="237" y="1608"/>
                  </a:lnTo>
                  <a:lnTo>
                    <a:pt x="326" y="1568"/>
                  </a:lnTo>
                  <a:lnTo>
                    <a:pt x="409" y="1530"/>
                  </a:lnTo>
                  <a:lnTo>
                    <a:pt x="486" y="1496"/>
                  </a:lnTo>
                  <a:lnTo>
                    <a:pt x="558" y="1463"/>
                  </a:lnTo>
                  <a:lnTo>
                    <a:pt x="626" y="1433"/>
                  </a:lnTo>
                  <a:lnTo>
                    <a:pt x="691" y="1403"/>
                  </a:lnTo>
                  <a:lnTo>
                    <a:pt x="754" y="1375"/>
                  </a:lnTo>
                  <a:lnTo>
                    <a:pt x="815" y="1347"/>
                  </a:lnTo>
                  <a:lnTo>
                    <a:pt x="875" y="1320"/>
                  </a:lnTo>
                  <a:lnTo>
                    <a:pt x="936" y="1292"/>
                  </a:lnTo>
                  <a:lnTo>
                    <a:pt x="999" y="1264"/>
                  </a:lnTo>
                  <a:lnTo>
                    <a:pt x="1063" y="1236"/>
                  </a:lnTo>
                  <a:lnTo>
                    <a:pt x="1130" y="1205"/>
                  </a:lnTo>
                  <a:lnTo>
                    <a:pt x="1201" y="1173"/>
                  </a:lnTo>
                  <a:lnTo>
                    <a:pt x="1276" y="1140"/>
                  </a:lnTo>
                  <a:lnTo>
                    <a:pt x="1357" y="1103"/>
                  </a:lnTo>
                  <a:lnTo>
                    <a:pt x="1443" y="1064"/>
                  </a:lnTo>
                  <a:lnTo>
                    <a:pt x="1537" y="1022"/>
                  </a:lnTo>
                  <a:lnTo>
                    <a:pt x="1639" y="975"/>
                  </a:lnTo>
                  <a:lnTo>
                    <a:pt x="1749" y="926"/>
                  </a:lnTo>
                  <a:lnTo>
                    <a:pt x="1870" y="872"/>
                  </a:lnTo>
                  <a:lnTo>
                    <a:pt x="2000" y="813"/>
                  </a:lnTo>
                  <a:lnTo>
                    <a:pt x="2143" y="749"/>
                  </a:lnTo>
                  <a:lnTo>
                    <a:pt x="2297" y="679"/>
                  </a:lnTo>
                  <a:lnTo>
                    <a:pt x="2464" y="603"/>
                  </a:lnTo>
                  <a:lnTo>
                    <a:pt x="2646" y="521"/>
                  </a:lnTo>
                  <a:lnTo>
                    <a:pt x="2841" y="432"/>
                  </a:lnTo>
                  <a:lnTo>
                    <a:pt x="3053" y="337"/>
                  </a:lnTo>
                  <a:lnTo>
                    <a:pt x="3281" y="234"/>
                  </a:lnTo>
                  <a:lnTo>
                    <a:pt x="3526" y="123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821" name="Freeform 1525"/>
            <p:cNvSpPr>
              <a:spLocks/>
            </p:cNvSpPr>
            <p:nvPr/>
          </p:nvSpPr>
          <p:spPr bwMode="auto">
            <a:xfrm>
              <a:off x="3360" y="3024"/>
              <a:ext cx="160" cy="93"/>
            </a:xfrm>
            <a:custGeom>
              <a:avLst/>
              <a:gdLst/>
              <a:ahLst/>
              <a:cxnLst>
                <a:cxn ang="0">
                  <a:pos x="3513" y="96"/>
                </a:cxn>
                <a:cxn ang="0">
                  <a:pos x="3508" y="81"/>
                </a:cxn>
                <a:cxn ang="0">
                  <a:pos x="3491" y="46"/>
                </a:cxn>
                <a:cxn ang="0">
                  <a:pos x="3459" y="18"/>
                </a:cxn>
                <a:cxn ang="0">
                  <a:pos x="3418" y="2"/>
                </a:cxn>
                <a:cxn ang="0">
                  <a:pos x="3376" y="2"/>
                </a:cxn>
                <a:cxn ang="0">
                  <a:pos x="3257" y="53"/>
                </a:cxn>
                <a:cxn ang="0">
                  <a:pos x="3083" y="131"/>
                </a:cxn>
                <a:cxn ang="0">
                  <a:pos x="2932" y="198"/>
                </a:cxn>
                <a:cxn ang="0">
                  <a:pos x="2800" y="258"/>
                </a:cxn>
                <a:cxn ang="0">
                  <a:pos x="2681" y="312"/>
                </a:cxn>
                <a:cxn ang="0">
                  <a:pos x="2565" y="364"/>
                </a:cxn>
                <a:cxn ang="0">
                  <a:pos x="2450" y="415"/>
                </a:cxn>
                <a:cxn ang="0">
                  <a:pos x="2327" y="471"/>
                </a:cxn>
                <a:cxn ang="0">
                  <a:pos x="2189" y="532"/>
                </a:cxn>
                <a:cxn ang="0">
                  <a:pos x="2031" y="603"/>
                </a:cxn>
                <a:cxn ang="0">
                  <a:pos x="1846" y="686"/>
                </a:cxn>
                <a:cxn ang="0">
                  <a:pos x="1628" y="784"/>
                </a:cxn>
                <a:cxn ang="0">
                  <a:pos x="1370" y="899"/>
                </a:cxn>
                <a:cxn ang="0">
                  <a:pos x="1066" y="1036"/>
                </a:cxn>
                <a:cxn ang="0">
                  <a:pos x="710" y="1195"/>
                </a:cxn>
                <a:cxn ang="0">
                  <a:pos x="294" y="1382"/>
                </a:cxn>
                <a:cxn ang="0">
                  <a:pos x="44" y="1497"/>
                </a:cxn>
                <a:cxn ang="0">
                  <a:pos x="16" y="1530"/>
                </a:cxn>
                <a:cxn ang="0">
                  <a:pos x="2" y="1572"/>
                </a:cxn>
                <a:cxn ang="0">
                  <a:pos x="2" y="1615"/>
                </a:cxn>
                <a:cxn ang="0">
                  <a:pos x="12" y="1644"/>
                </a:cxn>
                <a:cxn ang="0">
                  <a:pos x="18" y="1657"/>
                </a:cxn>
                <a:cxn ang="0">
                  <a:pos x="130" y="1627"/>
                </a:cxn>
                <a:cxn ang="0">
                  <a:pos x="315" y="1543"/>
                </a:cxn>
                <a:cxn ang="0">
                  <a:pos x="474" y="1472"/>
                </a:cxn>
                <a:cxn ang="0">
                  <a:pos x="615" y="1408"/>
                </a:cxn>
                <a:cxn ang="0">
                  <a:pos x="743" y="1352"/>
                </a:cxn>
                <a:cxn ang="0">
                  <a:pos x="864" y="1297"/>
                </a:cxn>
                <a:cxn ang="0">
                  <a:pos x="987" y="1241"/>
                </a:cxn>
                <a:cxn ang="0">
                  <a:pos x="1119" y="1182"/>
                </a:cxn>
                <a:cxn ang="0">
                  <a:pos x="1265" y="1116"/>
                </a:cxn>
                <a:cxn ang="0">
                  <a:pos x="1432" y="1042"/>
                </a:cxn>
                <a:cxn ang="0">
                  <a:pos x="1628" y="953"/>
                </a:cxn>
                <a:cxn ang="0">
                  <a:pos x="1859" y="850"/>
                </a:cxn>
                <a:cxn ang="0">
                  <a:pos x="2132" y="726"/>
                </a:cxn>
                <a:cxn ang="0">
                  <a:pos x="2453" y="582"/>
                </a:cxn>
                <a:cxn ang="0">
                  <a:pos x="2830" y="412"/>
                </a:cxn>
                <a:cxn ang="0">
                  <a:pos x="3269" y="214"/>
                </a:cxn>
              </a:cxnLst>
              <a:rect l="0" t="0" r="r" b="b"/>
              <a:pathLst>
                <a:path w="3515" h="1674">
                  <a:moveTo>
                    <a:pt x="3515" y="103"/>
                  </a:moveTo>
                  <a:lnTo>
                    <a:pt x="3513" y="96"/>
                  </a:lnTo>
                  <a:lnTo>
                    <a:pt x="3511" y="91"/>
                  </a:lnTo>
                  <a:lnTo>
                    <a:pt x="3508" y="81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2" y="1644"/>
                  </a:lnTo>
                  <a:lnTo>
                    <a:pt x="15" y="1649"/>
                  </a:lnTo>
                  <a:lnTo>
                    <a:pt x="18" y="1657"/>
                  </a:lnTo>
                  <a:lnTo>
                    <a:pt x="25" y="1674"/>
                  </a:lnTo>
                  <a:lnTo>
                    <a:pt x="130" y="1627"/>
                  </a:lnTo>
                  <a:lnTo>
                    <a:pt x="225" y="1583"/>
                  </a:lnTo>
                  <a:lnTo>
                    <a:pt x="315" y="1543"/>
                  </a:lnTo>
                  <a:lnTo>
                    <a:pt x="398" y="1506"/>
                  </a:lnTo>
                  <a:lnTo>
                    <a:pt x="474" y="1472"/>
                  </a:lnTo>
                  <a:lnTo>
                    <a:pt x="547" y="1439"/>
                  </a:lnTo>
                  <a:lnTo>
                    <a:pt x="615" y="1408"/>
                  </a:lnTo>
                  <a:lnTo>
                    <a:pt x="679" y="1379"/>
                  </a:lnTo>
                  <a:lnTo>
                    <a:pt x="743" y="1352"/>
                  </a:lnTo>
                  <a:lnTo>
                    <a:pt x="804" y="1324"/>
                  </a:lnTo>
                  <a:lnTo>
                    <a:pt x="864" y="1297"/>
                  </a:lnTo>
                  <a:lnTo>
                    <a:pt x="925" y="1269"/>
                  </a:lnTo>
                  <a:lnTo>
                    <a:pt x="987" y="1241"/>
                  </a:lnTo>
                  <a:lnTo>
                    <a:pt x="1052" y="1212"/>
                  </a:lnTo>
                  <a:lnTo>
                    <a:pt x="1119" y="1182"/>
                  </a:lnTo>
                  <a:lnTo>
                    <a:pt x="1189" y="1150"/>
                  </a:lnTo>
                  <a:lnTo>
                    <a:pt x="1265" y="1116"/>
                  </a:lnTo>
                  <a:lnTo>
                    <a:pt x="1345" y="1081"/>
                  </a:lnTo>
                  <a:lnTo>
                    <a:pt x="1432" y="1042"/>
                  </a:lnTo>
                  <a:lnTo>
                    <a:pt x="1526" y="999"/>
                  </a:lnTo>
                  <a:lnTo>
                    <a:pt x="1628" y="953"/>
                  </a:lnTo>
                  <a:lnTo>
                    <a:pt x="1738" y="903"/>
                  </a:lnTo>
                  <a:lnTo>
                    <a:pt x="1859" y="850"/>
                  </a:lnTo>
                  <a:lnTo>
                    <a:pt x="1989" y="791"/>
                  </a:lnTo>
                  <a:lnTo>
                    <a:pt x="2132" y="726"/>
                  </a:lnTo>
                  <a:lnTo>
                    <a:pt x="2286" y="657"/>
                  </a:lnTo>
                  <a:lnTo>
                    <a:pt x="2453" y="582"/>
                  </a:lnTo>
                  <a:lnTo>
                    <a:pt x="2635" y="500"/>
                  </a:lnTo>
                  <a:lnTo>
                    <a:pt x="2830" y="412"/>
                  </a:lnTo>
                  <a:lnTo>
                    <a:pt x="3042" y="316"/>
                  </a:lnTo>
                  <a:lnTo>
                    <a:pt x="3269" y="214"/>
                  </a:lnTo>
                  <a:lnTo>
                    <a:pt x="3515" y="103"/>
                  </a:lnTo>
                  <a:close/>
                </a:path>
              </a:pathLst>
            </a:custGeom>
            <a:solidFill>
              <a:srgbClr val="D6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822" name="Freeform 1526"/>
            <p:cNvSpPr>
              <a:spLocks/>
            </p:cNvSpPr>
            <p:nvPr/>
          </p:nvSpPr>
          <p:spPr bwMode="auto">
            <a:xfrm>
              <a:off x="3360" y="3024"/>
              <a:ext cx="159" cy="92"/>
            </a:xfrm>
            <a:custGeom>
              <a:avLst/>
              <a:gdLst/>
              <a:ahLst/>
              <a:cxnLst>
                <a:cxn ang="0">
                  <a:pos x="3503" y="83"/>
                </a:cxn>
                <a:cxn ang="0">
                  <a:pos x="3502" y="64"/>
                </a:cxn>
                <a:cxn ang="0">
                  <a:pos x="3491" y="46"/>
                </a:cxn>
                <a:cxn ang="0">
                  <a:pos x="3476" y="31"/>
                </a:cxn>
                <a:cxn ang="0">
                  <a:pos x="3459" y="18"/>
                </a:cxn>
                <a:cxn ang="0">
                  <a:pos x="3440" y="8"/>
                </a:cxn>
                <a:cxn ang="0">
                  <a:pos x="3418" y="2"/>
                </a:cxn>
                <a:cxn ang="0">
                  <a:pos x="3397" y="0"/>
                </a:cxn>
                <a:cxn ang="0">
                  <a:pos x="3376" y="2"/>
                </a:cxn>
                <a:cxn ang="0">
                  <a:pos x="3356" y="8"/>
                </a:cxn>
                <a:cxn ang="0">
                  <a:pos x="62" y="1486"/>
                </a:cxn>
                <a:cxn ang="0">
                  <a:pos x="44" y="1497"/>
                </a:cxn>
                <a:cxn ang="0">
                  <a:pos x="29" y="1512"/>
                </a:cxn>
                <a:cxn ang="0">
                  <a:pos x="16" y="1530"/>
                </a:cxn>
                <a:cxn ang="0">
                  <a:pos x="7" y="1550"/>
                </a:cxn>
                <a:cxn ang="0">
                  <a:pos x="2" y="1572"/>
                </a:cxn>
                <a:cxn ang="0">
                  <a:pos x="0" y="1594"/>
                </a:cxn>
                <a:cxn ang="0">
                  <a:pos x="2" y="1615"/>
                </a:cxn>
                <a:cxn ang="0">
                  <a:pos x="8" y="1636"/>
                </a:cxn>
                <a:cxn ang="0">
                  <a:pos x="13" y="1649"/>
                </a:cxn>
                <a:cxn ang="0">
                  <a:pos x="3503" y="83"/>
                </a:cxn>
              </a:cxnLst>
              <a:rect l="0" t="0" r="r" b="b"/>
              <a:pathLst>
                <a:path w="3503" h="1649">
                  <a:moveTo>
                    <a:pt x="3503" y="83"/>
                  </a:move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3" y="1649"/>
                  </a:lnTo>
                  <a:lnTo>
                    <a:pt x="3503" y="83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823" name="Freeform 1527"/>
            <p:cNvSpPr>
              <a:spLocks/>
            </p:cNvSpPr>
            <p:nvPr/>
          </p:nvSpPr>
          <p:spPr bwMode="auto">
            <a:xfrm>
              <a:off x="3533" y="3064"/>
              <a:ext cx="2" cy="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9" y="0"/>
                </a:cxn>
                <a:cxn ang="0">
                  <a:pos x="16" y="2"/>
                </a:cxn>
                <a:cxn ang="0">
                  <a:pos x="22" y="7"/>
                </a:cxn>
                <a:cxn ang="0">
                  <a:pos x="26" y="13"/>
                </a:cxn>
                <a:cxn ang="0">
                  <a:pos x="28" y="21"/>
                </a:cxn>
                <a:cxn ang="0">
                  <a:pos x="27" y="29"/>
                </a:cxn>
                <a:cxn ang="0">
                  <a:pos x="23" y="35"/>
                </a:cxn>
                <a:cxn ang="0">
                  <a:pos x="16" y="40"/>
                </a:cxn>
                <a:cxn ang="0">
                  <a:pos x="0" y="2"/>
                </a:cxn>
              </a:cxnLst>
              <a:rect l="0" t="0" r="r" b="b"/>
              <a:pathLst>
                <a:path w="28" h="40">
                  <a:moveTo>
                    <a:pt x="0" y="2"/>
                  </a:moveTo>
                  <a:lnTo>
                    <a:pt x="9" y="0"/>
                  </a:lnTo>
                  <a:lnTo>
                    <a:pt x="16" y="2"/>
                  </a:lnTo>
                  <a:lnTo>
                    <a:pt x="22" y="7"/>
                  </a:lnTo>
                  <a:lnTo>
                    <a:pt x="26" y="13"/>
                  </a:lnTo>
                  <a:lnTo>
                    <a:pt x="28" y="21"/>
                  </a:lnTo>
                  <a:lnTo>
                    <a:pt x="27" y="29"/>
                  </a:lnTo>
                  <a:lnTo>
                    <a:pt x="23" y="35"/>
                  </a:lnTo>
                  <a:lnTo>
                    <a:pt x="16" y="4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824" name="Freeform 1528"/>
            <p:cNvSpPr>
              <a:spLocks/>
            </p:cNvSpPr>
            <p:nvPr/>
          </p:nvSpPr>
          <p:spPr bwMode="auto">
            <a:xfrm>
              <a:off x="3374" y="3064"/>
              <a:ext cx="160" cy="90"/>
            </a:xfrm>
            <a:custGeom>
              <a:avLst/>
              <a:gdLst/>
              <a:ahLst/>
              <a:cxnLst>
                <a:cxn ang="0">
                  <a:pos x="8" y="1596"/>
                </a:cxn>
                <a:cxn ang="0">
                  <a:pos x="0" y="1577"/>
                </a:cxn>
                <a:cxn ang="0">
                  <a:pos x="3513" y="0"/>
                </a:cxn>
                <a:cxn ang="0">
                  <a:pos x="3529" y="38"/>
                </a:cxn>
                <a:cxn ang="0">
                  <a:pos x="16" y="1614"/>
                </a:cxn>
                <a:cxn ang="0">
                  <a:pos x="8" y="1596"/>
                </a:cxn>
              </a:cxnLst>
              <a:rect l="0" t="0" r="r" b="b"/>
              <a:pathLst>
                <a:path w="3529" h="1614">
                  <a:moveTo>
                    <a:pt x="8" y="1596"/>
                  </a:moveTo>
                  <a:lnTo>
                    <a:pt x="0" y="1577"/>
                  </a:lnTo>
                  <a:lnTo>
                    <a:pt x="3513" y="0"/>
                  </a:lnTo>
                  <a:lnTo>
                    <a:pt x="3529" y="38"/>
                  </a:lnTo>
                  <a:lnTo>
                    <a:pt x="16" y="1614"/>
                  </a:lnTo>
                  <a:lnTo>
                    <a:pt x="8" y="1596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825" name="Freeform 1529"/>
            <p:cNvSpPr>
              <a:spLocks/>
            </p:cNvSpPr>
            <p:nvPr/>
          </p:nvSpPr>
          <p:spPr bwMode="auto">
            <a:xfrm>
              <a:off x="3373" y="3152"/>
              <a:ext cx="1" cy="2"/>
            </a:xfrm>
            <a:custGeom>
              <a:avLst/>
              <a:gdLst/>
              <a:ahLst/>
              <a:cxnLst>
                <a:cxn ang="0">
                  <a:pos x="28" y="37"/>
                </a:cxn>
                <a:cxn ang="0">
                  <a:pos x="19" y="40"/>
                </a:cxn>
                <a:cxn ang="0">
                  <a:pos x="12" y="37"/>
                </a:cxn>
                <a:cxn ang="0">
                  <a:pos x="6" y="33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1" y="11"/>
                </a:cxn>
                <a:cxn ang="0">
                  <a:pos x="5" y="5"/>
                </a:cxn>
                <a:cxn ang="0">
                  <a:pos x="12" y="0"/>
                </a:cxn>
                <a:cxn ang="0">
                  <a:pos x="28" y="37"/>
                </a:cxn>
              </a:cxnLst>
              <a:rect l="0" t="0" r="r" b="b"/>
              <a:pathLst>
                <a:path w="28" h="40">
                  <a:moveTo>
                    <a:pt x="28" y="37"/>
                  </a:moveTo>
                  <a:lnTo>
                    <a:pt x="19" y="40"/>
                  </a:lnTo>
                  <a:lnTo>
                    <a:pt x="12" y="37"/>
                  </a:lnTo>
                  <a:lnTo>
                    <a:pt x="6" y="33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5" y="5"/>
                  </a:lnTo>
                  <a:lnTo>
                    <a:pt x="12" y="0"/>
                  </a:lnTo>
                  <a:lnTo>
                    <a:pt x="28" y="37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826" name="Freeform 1530"/>
            <p:cNvSpPr>
              <a:spLocks/>
            </p:cNvSpPr>
            <p:nvPr/>
          </p:nvSpPr>
          <p:spPr bwMode="auto">
            <a:xfrm>
              <a:off x="3537" y="3075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9" y="0"/>
                </a:cxn>
                <a:cxn ang="0">
                  <a:pos x="16" y="2"/>
                </a:cxn>
                <a:cxn ang="0">
                  <a:pos x="22" y="6"/>
                </a:cxn>
                <a:cxn ang="0">
                  <a:pos x="26" y="13"/>
                </a:cxn>
                <a:cxn ang="0">
                  <a:pos x="28" y="21"/>
                </a:cxn>
                <a:cxn ang="0">
                  <a:pos x="27" y="29"/>
                </a:cxn>
                <a:cxn ang="0">
                  <a:pos x="23" y="35"/>
                </a:cxn>
                <a:cxn ang="0">
                  <a:pos x="16" y="40"/>
                </a:cxn>
                <a:cxn ang="0">
                  <a:pos x="0" y="2"/>
                </a:cxn>
              </a:cxnLst>
              <a:rect l="0" t="0" r="r" b="b"/>
              <a:pathLst>
                <a:path w="28" h="40">
                  <a:moveTo>
                    <a:pt x="0" y="2"/>
                  </a:moveTo>
                  <a:lnTo>
                    <a:pt x="9" y="0"/>
                  </a:lnTo>
                  <a:lnTo>
                    <a:pt x="16" y="2"/>
                  </a:lnTo>
                  <a:lnTo>
                    <a:pt x="22" y="6"/>
                  </a:lnTo>
                  <a:lnTo>
                    <a:pt x="26" y="13"/>
                  </a:lnTo>
                  <a:lnTo>
                    <a:pt x="28" y="21"/>
                  </a:lnTo>
                  <a:lnTo>
                    <a:pt x="27" y="29"/>
                  </a:lnTo>
                  <a:lnTo>
                    <a:pt x="23" y="35"/>
                  </a:lnTo>
                  <a:lnTo>
                    <a:pt x="16" y="4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827" name="Freeform 1531"/>
            <p:cNvSpPr>
              <a:spLocks/>
            </p:cNvSpPr>
            <p:nvPr/>
          </p:nvSpPr>
          <p:spPr bwMode="auto">
            <a:xfrm>
              <a:off x="3377" y="3075"/>
              <a:ext cx="161" cy="91"/>
            </a:xfrm>
            <a:custGeom>
              <a:avLst/>
              <a:gdLst/>
              <a:ahLst/>
              <a:cxnLst>
                <a:cxn ang="0">
                  <a:pos x="8" y="1614"/>
                </a:cxn>
                <a:cxn ang="0">
                  <a:pos x="0" y="1595"/>
                </a:cxn>
                <a:cxn ang="0">
                  <a:pos x="3531" y="0"/>
                </a:cxn>
                <a:cxn ang="0">
                  <a:pos x="3547" y="38"/>
                </a:cxn>
                <a:cxn ang="0">
                  <a:pos x="17" y="1633"/>
                </a:cxn>
                <a:cxn ang="0">
                  <a:pos x="8" y="1614"/>
                </a:cxn>
              </a:cxnLst>
              <a:rect l="0" t="0" r="r" b="b"/>
              <a:pathLst>
                <a:path w="3547" h="1633">
                  <a:moveTo>
                    <a:pt x="8" y="1614"/>
                  </a:moveTo>
                  <a:lnTo>
                    <a:pt x="0" y="1595"/>
                  </a:lnTo>
                  <a:lnTo>
                    <a:pt x="3531" y="0"/>
                  </a:lnTo>
                  <a:lnTo>
                    <a:pt x="3547" y="38"/>
                  </a:lnTo>
                  <a:lnTo>
                    <a:pt x="17" y="1633"/>
                  </a:lnTo>
                  <a:lnTo>
                    <a:pt x="8" y="1614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828" name="Freeform 1532"/>
            <p:cNvSpPr>
              <a:spLocks/>
            </p:cNvSpPr>
            <p:nvPr/>
          </p:nvSpPr>
          <p:spPr bwMode="auto">
            <a:xfrm>
              <a:off x="3376" y="3164"/>
              <a:ext cx="2" cy="2"/>
            </a:xfrm>
            <a:custGeom>
              <a:avLst/>
              <a:gdLst/>
              <a:ahLst/>
              <a:cxnLst>
                <a:cxn ang="0">
                  <a:pos x="29" y="38"/>
                </a:cxn>
                <a:cxn ang="0">
                  <a:pos x="19" y="40"/>
                </a:cxn>
                <a:cxn ang="0">
                  <a:pos x="12" y="38"/>
                </a:cxn>
                <a:cxn ang="0">
                  <a:pos x="6" y="34"/>
                </a:cxn>
                <a:cxn ang="0">
                  <a:pos x="2" y="27"/>
                </a:cxn>
                <a:cxn ang="0">
                  <a:pos x="0" y="19"/>
                </a:cxn>
                <a:cxn ang="0">
                  <a:pos x="1" y="12"/>
                </a:cxn>
                <a:cxn ang="0">
                  <a:pos x="5" y="6"/>
                </a:cxn>
                <a:cxn ang="0">
                  <a:pos x="12" y="0"/>
                </a:cxn>
                <a:cxn ang="0">
                  <a:pos x="29" y="38"/>
                </a:cxn>
              </a:cxnLst>
              <a:rect l="0" t="0" r="r" b="b"/>
              <a:pathLst>
                <a:path w="29" h="40">
                  <a:moveTo>
                    <a:pt x="29" y="38"/>
                  </a:moveTo>
                  <a:lnTo>
                    <a:pt x="19" y="40"/>
                  </a:lnTo>
                  <a:lnTo>
                    <a:pt x="12" y="38"/>
                  </a:lnTo>
                  <a:lnTo>
                    <a:pt x="6" y="34"/>
                  </a:lnTo>
                  <a:lnTo>
                    <a:pt x="2" y="27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2" y="0"/>
                  </a:lnTo>
                  <a:lnTo>
                    <a:pt x="29" y="38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829" name="Freeform 1533"/>
            <p:cNvSpPr>
              <a:spLocks/>
            </p:cNvSpPr>
            <p:nvPr/>
          </p:nvSpPr>
          <p:spPr bwMode="auto">
            <a:xfrm>
              <a:off x="3368" y="3169"/>
              <a:ext cx="50" cy="122"/>
            </a:xfrm>
            <a:custGeom>
              <a:avLst/>
              <a:gdLst/>
              <a:ahLst/>
              <a:cxnLst>
                <a:cxn ang="0">
                  <a:pos x="230" y="56"/>
                </a:cxn>
                <a:cxn ang="0">
                  <a:pos x="1103" y="2072"/>
                </a:cxn>
                <a:cxn ang="0">
                  <a:pos x="1067" y="2201"/>
                </a:cxn>
                <a:cxn ang="0">
                  <a:pos x="1031" y="2186"/>
                </a:cxn>
                <a:cxn ang="0">
                  <a:pos x="994" y="2172"/>
                </a:cxn>
                <a:cxn ang="0">
                  <a:pos x="958" y="2155"/>
                </a:cxn>
                <a:cxn ang="0">
                  <a:pos x="921" y="2138"/>
                </a:cxn>
                <a:cxn ang="0">
                  <a:pos x="886" y="2119"/>
                </a:cxn>
                <a:cxn ang="0">
                  <a:pos x="850" y="2100"/>
                </a:cxn>
                <a:cxn ang="0">
                  <a:pos x="814" y="2079"/>
                </a:cxn>
                <a:cxn ang="0">
                  <a:pos x="780" y="2058"/>
                </a:cxn>
                <a:cxn ang="0">
                  <a:pos x="745" y="2036"/>
                </a:cxn>
                <a:cxn ang="0">
                  <a:pos x="711" y="2012"/>
                </a:cxn>
                <a:cxn ang="0">
                  <a:pos x="677" y="1988"/>
                </a:cxn>
                <a:cxn ang="0">
                  <a:pos x="644" y="1964"/>
                </a:cxn>
                <a:cxn ang="0">
                  <a:pos x="610" y="1939"/>
                </a:cxn>
                <a:cxn ang="0">
                  <a:pos x="579" y="1911"/>
                </a:cxn>
                <a:cxn ang="0">
                  <a:pos x="547" y="1884"/>
                </a:cxn>
                <a:cxn ang="0">
                  <a:pos x="515" y="1856"/>
                </a:cxn>
                <a:cxn ang="0">
                  <a:pos x="485" y="1827"/>
                </a:cxn>
                <a:cxn ang="0">
                  <a:pos x="455" y="1797"/>
                </a:cxn>
                <a:cxn ang="0">
                  <a:pos x="426" y="1767"/>
                </a:cxn>
                <a:cxn ang="0">
                  <a:pos x="397" y="1736"/>
                </a:cxn>
                <a:cxn ang="0">
                  <a:pos x="370" y="1705"/>
                </a:cxn>
                <a:cxn ang="0">
                  <a:pos x="342" y="1672"/>
                </a:cxn>
                <a:cxn ang="0">
                  <a:pos x="316" y="1638"/>
                </a:cxn>
                <a:cxn ang="0">
                  <a:pos x="291" y="1604"/>
                </a:cxn>
                <a:cxn ang="0">
                  <a:pos x="267" y="1571"/>
                </a:cxn>
                <a:cxn ang="0">
                  <a:pos x="243" y="1536"/>
                </a:cxn>
                <a:cxn ang="0">
                  <a:pos x="221" y="1500"/>
                </a:cxn>
                <a:cxn ang="0">
                  <a:pos x="199" y="1463"/>
                </a:cxn>
                <a:cxn ang="0">
                  <a:pos x="178" y="1427"/>
                </a:cxn>
                <a:cxn ang="0">
                  <a:pos x="158" y="1389"/>
                </a:cxn>
                <a:cxn ang="0">
                  <a:pos x="140" y="1351"/>
                </a:cxn>
                <a:cxn ang="0">
                  <a:pos x="123" y="1314"/>
                </a:cxn>
                <a:cxn ang="0">
                  <a:pos x="94" y="1241"/>
                </a:cxn>
                <a:cxn ang="0">
                  <a:pos x="70" y="1164"/>
                </a:cxn>
                <a:cxn ang="0">
                  <a:pos x="49" y="1083"/>
                </a:cxn>
                <a:cxn ang="0">
                  <a:pos x="32" y="997"/>
                </a:cxn>
                <a:cxn ang="0">
                  <a:pos x="19" y="910"/>
                </a:cxn>
                <a:cxn ang="0">
                  <a:pos x="8" y="822"/>
                </a:cxn>
                <a:cxn ang="0">
                  <a:pos x="2" y="732"/>
                </a:cxn>
                <a:cxn ang="0">
                  <a:pos x="0" y="641"/>
                </a:cxn>
                <a:cxn ang="0">
                  <a:pos x="2" y="551"/>
                </a:cxn>
                <a:cxn ang="0">
                  <a:pos x="8" y="463"/>
                </a:cxn>
                <a:cxn ang="0">
                  <a:pos x="18" y="375"/>
                </a:cxn>
                <a:cxn ang="0">
                  <a:pos x="31" y="292"/>
                </a:cxn>
                <a:cxn ang="0">
                  <a:pos x="48" y="212"/>
                </a:cxn>
                <a:cxn ang="0">
                  <a:pos x="69" y="136"/>
                </a:cxn>
                <a:cxn ang="0">
                  <a:pos x="94" y="65"/>
                </a:cxn>
                <a:cxn ang="0">
                  <a:pos x="123" y="0"/>
                </a:cxn>
                <a:cxn ang="0">
                  <a:pos x="230" y="56"/>
                </a:cxn>
              </a:cxnLst>
              <a:rect l="0" t="0" r="r" b="b"/>
              <a:pathLst>
                <a:path w="1103" h="2201">
                  <a:moveTo>
                    <a:pt x="230" y="56"/>
                  </a:moveTo>
                  <a:lnTo>
                    <a:pt x="1103" y="2072"/>
                  </a:lnTo>
                  <a:lnTo>
                    <a:pt x="1067" y="2201"/>
                  </a:lnTo>
                  <a:lnTo>
                    <a:pt x="1031" y="2186"/>
                  </a:lnTo>
                  <a:lnTo>
                    <a:pt x="994" y="2172"/>
                  </a:lnTo>
                  <a:lnTo>
                    <a:pt x="958" y="2155"/>
                  </a:lnTo>
                  <a:lnTo>
                    <a:pt x="921" y="2138"/>
                  </a:lnTo>
                  <a:lnTo>
                    <a:pt x="886" y="2119"/>
                  </a:lnTo>
                  <a:lnTo>
                    <a:pt x="850" y="2100"/>
                  </a:lnTo>
                  <a:lnTo>
                    <a:pt x="814" y="2079"/>
                  </a:lnTo>
                  <a:lnTo>
                    <a:pt x="780" y="2058"/>
                  </a:lnTo>
                  <a:lnTo>
                    <a:pt x="745" y="2036"/>
                  </a:lnTo>
                  <a:lnTo>
                    <a:pt x="711" y="2012"/>
                  </a:lnTo>
                  <a:lnTo>
                    <a:pt x="677" y="1988"/>
                  </a:lnTo>
                  <a:lnTo>
                    <a:pt x="644" y="1964"/>
                  </a:lnTo>
                  <a:lnTo>
                    <a:pt x="610" y="1939"/>
                  </a:lnTo>
                  <a:lnTo>
                    <a:pt x="579" y="1911"/>
                  </a:lnTo>
                  <a:lnTo>
                    <a:pt x="547" y="1884"/>
                  </a:lnTo>
                  <a:lnTo>
                    <a:pt x="515" y="1856"/>
                  </a:lnTo>
                  <a:lnTo>
                    <a:pt x="485" y="1827"/>
                  </a:lnTo>
                  <a:lnTo>
                    <a:pt x="455" y="1797"/>
                  </a:lnTo>
                  <a:lnTo>
                    <a:pt x="426" y="1767"/>
                  </a:lnTo>
                  <a:lnTo>
                    <a:pt x="397" y="1736"/>
                  </a:lnTo>
                  <a:lnTo>
                    <a:pt x="370" y="1705"/>
                  </a:lnTo>
                  <a:lnTo>
                    <a:pt x="342" y="1672"/>
                  </a:lnTo>
                  <a:lnTo>
                    <a:pt x="316" y="1638"/>
                  </a:lnTo>
                  <a:lnTo>
                    <a:pt x="291" y="1604"/>
                  </a:lnTo>
                  <a:lnTo>
                    <a:pt x="267" y="1571"/>
                  </a:lnTo>
                  <a:lnTo>
                    <a:pt x="243" y="1536"/>
                  </a:lnTo>
                  <a:lnTo>
                    <a:pt x="221" y="1500"/>
                  </a:lnTo>
                  <a:lnTo>
                    <a:pt x="199" y="1463"/>
                  </a:lnTo>
                  <a:lnTo>
                    <a:pt x="178" y="1427"/>
                  </a:lnTo>
                  <a:lnTo>
                    <a:pt x="158" y="1389"/>
                  </a:lnTo>
                  <a:lnTo>
                    <a:pt x="140" y="1351"/>
                  </a:lnTo>
                  <a:lnTo>
                    <a:pt x="123" y="1314"/>
                  </a:lnTo>
                  <a:lnTo>
                    <a:pt x="94" y="1241"/>
                  </a:lnTo>
                  <a:lnTo>
                    <a:pt x="70" y="1164"/>
                  </a:lnTo>
                  <a:lnTo>
                    <a:pt x="49" y="1083"/>
                  </a:lnTo>
                  <a:lnTo>
                    <a:pt x="32" y="997"/>
                  </a:lnTo>
                  <a:lnTo>
                    <a:pt x="19" y="910"/>
                  </a:lnTo>
                  <a:lnTo>
                    <a:pt x="8" y="822"/>
                  </a:lnTo>
                  <a:lnTo>
                    <a:pt x="2" y="732"/>
                  </a:lnTo>
                  <a:lnTo>
                    <a:pt x="0" y="641"/>
                  </a:lnTo>
                  <a:lnTo>
                    <a:pt x="2" y="551"/>
                  </a:lnTo>
                  <a:lnTo>
                    <a:pt x="8" y="463"/>
                  </a:lnTo>
                  <a:lnTo>
                    <a:pt x="18" y="375"/>
                  </a:lnTo>
                  <a:lnTo>
                    <a:pt x="31" y="292"/>
                  </a:lnTo>
                  <a:lnTo>
                    <a:pt x="48" y="212"/>
                  </a:lnTo>
                  <a:lnTo>
                    <a:pt x="69" y="136"/>
                  </a:lnTo>
                  <a:lnTo>
                    <a:pt x="94" y="65"/>
                  </a:lnTo>
                  <a:lnTo>
                    <a:pt x="123" y="0"/>
                  </a:lnTo>
                  <a:lnTo>
                    <a:pt x="230" y="56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830" name="Freeform 1534"/>
            <p:cNvSpPr>
              <a:spLocks/>
            </p:cNvSpPr>
            <p:nvPr/>
          </p:nvSpPr>
          <p:spPr bwMode="auto">
            <a:xfrm>
              <a:off x="3367" y="3169"/>
              <a:ext cx="50" cy="122"/>
            </a:xfrm>
            <a:custGeom>
              <a:avLst/>
              <a:gdLst/>
              <a:ahLst/>
              <a:cxnLst>
                <a:cxn ang="0">
                  <a:pos x="230" y="56"/>
                </a:cxn>
                <a:cxn ang="0">
                  <a:pos x="1103" y="2072"/>
                </a:cxn>
                <a:cxn ang="0">
                  <a:pos x="1067" y="2202"/>
                </a:cxn>
                <a:cxn ang="0">
                  <a:pos x="1030" y="2187"/>
                </a:cxn>
                <a:cxn ang="0">
                  <a:pos x="994" y="2172"/>
                </a:cxn>
                <a:cxn ang="0">
                  <a:pos x="958" y="2155"/>
                </a:cxn>
                <a:cxn ang="0">
                  <a:pos x="921" y="2138"/>
                </a:cxn>
                <a:cxn ang="0">
                  <a:pos x="886" y="2119"/>
                </a:cxn>
                <a:cxn ang="0">
                  <a:pos x="850" y="2100"/>
                </a:cxn>
                <a:cxn ang="0">
                  <a:pos x="814" y="2079"/>
                </a:cxn>
                <a:cxn ang="0">
                  <a:pos x="779" y="2058"/>
                </a:cxn>
                <a:cxn ang="0">
                  <a:pos x="745" y="2036"/>
                </a:cxn>
                <a:cxn ang="0">
                  <a:pos x="711" y="2013"/>
                </a:cxn>
                <a:cxn ang="0">
                  <a:pos x="676" y="1989"/>
                </a:cxn>
                <a:cxn ang="0">
                  <a:pos x="644" y="1964"/>
                </a:cxn>
                <a:cxn ang="0">
                  <a:pos x="610" y="1939"/>
                </a:cxn>
                <a:cxn ang="0">
                  <a:pos x="578" y="1912"/>
                </a:cxn>
                <a:cxn ang="0">
                  <a:pos x="547" y="1884"/>
                </a:cxn>
                <a:cxn ang="0">
                  <a:pos x="515" y="1857"/>
                </a:cxn>
                <a:cxn ang="0">
                  <a:pos x="485" y="1827"/>
                </a:cxn>
                <a:cxn ang="0">
                  <a:pos x="455" y="1798"/>
                </a:cxn>
                <a:cxn ang="0">
                  <a:pos x="425" y="1767"/>
                </a:cxn>
                <a:cxn ang="0">
                  <a:pos x="397" y="1737"/>
                </a:cxn>
                <a:cxn ang="0">
                  <a:pos x="369" y="1705"/>
                </a:cxn>
                <a:cxn ang="0">
                  <a:pos x="342" y="1672"/>
                </a:cxn>
                <a:cxn ang="0">
                  <a:pos x="316" y="1639"/>
                </a:cxn>
                <a:cxn ang="0">
                  <a:pos x="291" y="1605"/>
                </a:cxn>
                <a:cxn ang="0">
                  <a:pos x="266" y="1571"/>
                </a:cxn>
                <a:cxn ang="0">
                  <a:pos x="243" y="1536"/>
                </a:cxn>
                <a:cxn ang="0">
                  <a:pos x="220" y="1500"/>
                </a:cxn>
                <a:cxn ang="0">
                  <a:pos x="199" y="1464"/>
                </a:cxn>
                <a:cxn ang="0">
                  <a:pos x="178" y="1428"/>
                </a:cxn>
                <a:cxn ang="0">
                  <a:pos x="158" y="1390"/>
                </a:cxn>
                <a:cxn ang="0">
                  <a:pos x="140" y="1352"/>
                </a:cxn>
                <a:cxn ang="0">
                  <a:pos x="123" y="1314"/>
                </a:cxn>
                <a:cxn ang="0">
                  <a:pos x="94" y="1241"/>
                </a:cxn>
                <a:cxn ang="0">
                  <a:pos x="69" y="1164"/>
                </a:cxn>
                <a:cxn ang="0">
                  <a:pos x="49" y="1083"/>
                </a:cxn>
                <a:cxn ang="0">
                  <a:pos x="32" y="998"/>
                </a:cxn>
                <a:cxn ang="0">
                  <a:pos x="18" y="910"/>
                </a:cxn>
                <a:cxn ang="0">
                  <a:pos x="8" y="823"/>
                </a:cxn>
                <a:cxn ang="0">
                  <a:pos x="2" y="732"/>
                </a:cxn>
                <a:cxn ang="0">
                  <a:pos x="0" y="641"/>
                </a:cxn>
                <a:cxn ang="0">
                  <a:pos x="2" y="552"/>
                </a:cxn>
                <a:cxn ang="0">
                  <a:pos x="8" y="463"/>
                </a:cxn>
                <a:cxn ang="0">
                  <a:pos x="17" y="376"/>
                </a:cxn>
                <a:cxn ang="0">
                  <a:pos x="31" y="292"/>
                </a:cxn>
                <a:cxn ang="0">
                  <a:pos x="48" y="212"/>
                </a:cxn>
                <a:cxn ang="0">
                  <a:pos x="68" y="136"/>
                </a:cxn>
                <a:cxn ang="0">
                  <a:pos x="94" y="66"/>
                </a:cxn>
                <a:cxn ang="0">
                  <a:pos x="123" y="0"/>
                </a:cxn>
                <a:cxn ang="0">
                  <a:pos x="230" y="56"/>
                </a:cxn>
              </a:cxnLst>
              <a:rect l="0" t="0" r="r" b="b"/>
              <a:pathLst>
                <a:path w="1103" h="2202">
                  <a:moveTo>
                    <a:pt x="230" y="56"/>
                  </a:moveTo>
                  <a:lnTo>
                    <a:pt x="1103" y="2072"/>
                  </a:lnTo>
                  <a:lnTo>
                    <a:pt x="1067" y="2202"/>
                  </a:lnTo>
                  <a:lnTo>
                    <a:pt x="1030" y="2187"/>
                  </a:lnTo>
                  <a:lnTo>
                    <a:pt x="994" y="2172"/>
                  </a:lnTo>
                  <a:lnTo>
                    <a:pt x="958" y="2155"/>
                  </a:lnTo>
                  <a:lnTo>
                    <a:pt x="921" y="2138"/>
                  </a:lnTo>
                  <a:lnTo>
                    <a:pt x="886" y="2119"/>
                  </a:lnTo>
                  <a:lnTo>
                    <a:pt x="850" y="2100"/>
                  </a:lnTo>
                  <a:lnTo>
                    <a:pt x="814" y="2079"/>
                  </a:lnTo>
                  <a:lnTo>
                    <a:pt x="779" y="2058"/>
                  </a:lnTo>
                  <a:lnTo>
                    <a:pt x="745" y="2036"/>
                  </a:lnTo>
                  <a:lnTo>
                    <a:pt x="711" y="2013"/>
                  </a:lnTo>
                  <a:lnTo>
                    <a:pt x="676" y="1989"/>
                  </a:lnTo>
                  <a:lnTo>
                    <a:pt x="644" y="1964"/>
                  </a:lnTo>
                  <a:lnTo>
                    <a:pt x="610" y="1939"/>
                  </a:lnTo>
                  <a:lnTo>
                    <a:pt x="578" y="1912"/>
                  </a:lnTo>
                  <a:lnTo>
                    <a:pt x="547" y="1884"/>
                  </a:lnTo>
                  <a:lnTo>
                    <a:pt x="515" y="1857"/>
                  </a:lnTo>
                  <a:lnTo>
                    <a:pt x="485" y="1827"/>
                  </a:lnTo>
                  <a:lnTo>
                    <a:pt x="455" y="1798"/>
                  </a:lnTo>
                  <a:lnTo>
                    <a:pt x="425" y="1767"/>
                  </a:lnTo>
                  <a:lnTo>
                    <a:pt x="397" y="1737"/>
                  </a:lnTo>
                  <a:lnTo>
                    <a:pt x="369" y="1705"/>
                  </a:lnTo>
                  <a:lnTo>
                    <a:pt x="342" y="1672"/>
                  </a:lnTo>
                  <a:lnTo>
                    <a:pt x="316" y="1639"/>
                  </a:lnTo>
                  <a:lnTo>
                    <a:pt x="291" y="1605"/>
                  </a:lnTo>
                  <a:lnTo>
                    <a:pt x="266" y="1571"/>
                  </a:lnTo>
                  <a:lnTo>
                    <a:pt x="243" y="1536"/>
                  </a:lnTo>
                  <a:lnTo>
                    <a:pt x="220" y="1500"/>
                  </a:lnTo>
                  <a:lnTo>
                    <a:pt x="199" y="1464"/>
                  </a:lnTo>
                  <a:lnTo>
                    <a:pt x="178" y="1428"/>
                  </a:lnTo>
                  <a:lnTo>
                    <a:pt x="158" y="1390"/>
                  </a:lnTo>
                  <a:lnTo>
                    <a:pt x="140" y="1352"/>
                  </a:lnTo>
                  <a:lnTo>
                    <a:pt x="123" y="1314"/>
                  </a:lnTo>
                  <a:lnTo>
                    <a:pt x="94" y="1241"/>
                  </a:lnTo>
                  <a:lnTo>
                    <a:pt x="69" y="1164"/>
                  </a:lnTo>
                  <a:lnTo>
                    <a:pt x="49" y="1083"/>
                  </a:lnTo>
                  <a:lnTo>
                    <a:pt x="32" y="998"/>
                  </a:lnTo>
                  <a:lnTo>
                    <a:pt x="18" y="910"/>
                  </a:lnTo>
                  <a:lnTo>
                    <a:pt x="8" y="823"/>
                  </a:lnTo>
                  <a:lnTo>
                    <a:pt x="2" y="732"/>
                  </a:lnTo>
                  <a:lnTo>
                    <a:pt x="0" y="641"/>
                  </a:lnTo>
                  <a:lnTo>
                    <a:pt x="2" y="552"/>
                  </a:lnTo>
                  <a:lnTo>
                    <a:pt x="8" y="463"/>
                  </a:lnTo>
                  <a:lnTo>
                    <a:pt x="17" y="376"/>
                  </a:lnTo>
                  <a:lnTo>
                    <a:pt x="31" y="292"/>
                  </a:lnTo>
                  <a:lnTo>
                    <a:pt x="48" y="212"/>
                  </a:lnTo>
                  <a:lnTo>
                    <a:pt x="68" y="136"/>
                  </a:lnTo>
                  <a:lnTo>
                    <a:pt x="94" y="66"/>
                  </a:lnTo>
                  <a:lnTo>
                    <a:pt x="123" y="0"/>
                  </a:lnTo>
                  <a:lnTo>
                    <a:pt x="230" y="5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831" name="Freeform 1535"/>
            <p:cNvSpPr>
              <a:spLocks/>
            </p:cNvSpPr>
            <p:nvPr/>
          </p:nvSpPr>
          <p:spPr bwMode="auto">
            <a:xfrm>
              <a:off x="3544" y="3074"/>
              <a:ext cx="52" cy="121"/>
            </a:xfrm>
            <a:custGeom>
              <a:avLst/>
              <a:gdLst/>
              <a:ahLst/>
              <a:cxnLst>
                <a:cxn ang="0">
                  <a:pos x="917" y="2127"/>
                </a:cxn>
                <a:cxn ang="0">
                  <a:pos x="0" y="131"/>
                </a:cxn>
                <a:cxn ang="0">
                  <a:pos x="32" y="0"/>
                </a:cxn>
                <a:cxn ang="0">
                  <a:pos x="69" y="14"/>
                </a:cxn>
                <a:cxn ang="0">
                  <a:pos x="106" y="29"/>
                </a:cxn>
                <a:cxn ang="0">
                  <a:pos x="142" y="44"/>
                </a:cxn>
                <a:cxn ang="0">
                  <a:pos x="179" y="60"/>
                </a:cxn>
                <a:cxn ang="0">
                  <a:pos x="216" y="78"/>
                </a:cxn>
                <a:cxn ang="0">
                  <a:pos x="252" y="96"/>
                </a:cxn>
                <a:cxn ang="0">
                  <a:pos x="287" y="116"/>
                </a:cxn>
                <a:cxn ang="0">
                  <a:pos x="323" y="136"/>
                </a:cxn>
                <a:cxn ang="0">
                  <a:pos x="358" y="159"/>
                </a:cxn>
                <a:cxn ang="0">
                  <a:pos x="392" y="181"/>
                </a:cxn>
                <a:cxn ang="0">
                  <a:pos x="427" y="204"/>
                </a:cxn>
                <a:cxn ang="0">
                  <a:pos x="461" y="228"/>
                </a:cxn>
                <a:cxn ang="0">
                  <a:pos x="494" y="252"/>
                </a:cxn>
                <a:cxn ang="0">
                  <a:pos x="527" y="279"/>
                </a:cxn>
                <a:cxn ang="0">
                  <a:pos x="560" y="305"/>
                </a:cxn>
                <a:cxn ang="0">
                  <a:pos x="591" y="332"/>
                </a:cxn>
                <a:cxn ang="0">
                  <a:pos x="623" y="361"/>
                </a:cxn>
                <a:cxn ang="0">
                  <a:pos x="653" y="389"/>
                </a:cxn>
                <a:cxn ang="0">
                  <a:pos x="683" y="419"/>
                </a:cxn>
                <a:cxn ang="0">
                  <a:pos x="713" y="449"/>
                </a:cxn>
                <a:cxn ang="0">
                  <a:pos x="741" y="481"/>
                </a:cxn>
                <a:cxn ang="0">
                  <a:pos x="769" y="513"/>
                </a:cxn>
                <a:cxn ang="0">
                  <a:pos x="795" y="545"/>
                </a:cxn>
                <a:cxn ang="0">
                  <a:pos x="822" y="578"/>
                </a:cxn>
                <a:cxn ang="0">
                  <a:pos x="846" y="612"/>
                </a:cxn>
                <a:cxn ang="0">
                  <a:pos x="871" y="647"/>
                </a:cxn>
                <a:cxn ang="0">
                  <a:pos x="894" y="681"/>
                </a:cxn>
                <a:cxn ang="0">
                  <a:pos x="917" y="717"/>
                </a:cxn>
                <a:cxn ang="0">
                  <a:pos x="938" y="754"/>
                </a:cxn>
                <a:cxn ang="0">
                  <a:pos x="958" y="791"/>
                </a:cxn>
                <a:cxn ang="0">
                  <a:pos x="978" y="828"/>
                </a:cxn>
                <a:cxn ang="0">
                  <a:pos x="996" y="866"/>
                </a:cxn>
                <a:cxn ang="0">
                  <a:pos x="1026" y="938"/>
                </a:cxn>
                <a:cxn ang="0">
                  <a:pos x="1052" y="1015"/>
                </a:cxn>
                <a:cxn ang="0">
                  <a:pos x="1075" y="1096"/>
                </a:cxn>
                <a:cxn ang="0">
                  <a:pos x="1094" y="1180"/>
                </a:cxn>
                <a:cxn ang="0">
                  <a:pos x="1109" y="1266"/>
                </a:cxn>
                <a:cxn ang="0">
                  <a:pos x="1121" y="1356"/>
                </a:cxn>
                <a:cxn ang="0">
                  <a:pos x="1129" y="1446"/>
                </a:cxn>
                <a:cxn ang="0">
                  <a:pos x="1133" y="1536"/>
                </a:cxn>
                <a:cxn ang="0">
                  <a:pos x="1133" y="1626"/>
                </a:cxn>
                <a:cxn ang="0">
                  <a:pos x="1130" y="1716"/>
                </a:cxn>
                <a:cxn ang="0">
                  <a:pos x="1122" y="1802"/>
                </a:cxn>
                <a:cxn ang="0">
                  <a:pos x="1110" y="1886"/>
                </a:cxn>
                <a:cxn ang="0">
                  <a:pos x="1095" y="1967"/>
                </a:cxn>
                <a:cxn ang="0">
                  <a:pos x="1076" y="2043"/>
                </a:cxn>
                <a:cxn ang="0">
                  <a:pos x="1052" y="2115"/>
                </a:cxn>
                <a:cxn ang="0">
                  <a:pos x="1025" y="2181"/>
                </a:cxn>
                <a:cxn ang="0">
                  <a:pos x="917" y="2127"/>
                </a:cxn>
              </a:cxnLst>
              <a:rect l="0" t="0" r="r" b="b"/>
              <a:pathLst>
                <a:path w="1133" h="2181">
                  <a:moveTo>
                    <a:pt x="917" y="2127"/>
                  </a:moveTo>
                  <a:lnTo>
                    <a:pt x="0" y="131"/>
                  </a:lnTo>
                  <a:lnTo>
                    <a:pt x="32" y="0"/>
                  </a:lnTo>
                  <a:lnTo>
                    <a:pt x="69" y="14"/>
                  </a:lnTo>
                  <a:lnTo>
                    <a:pt x="106" y="29"/>
                  </a:lnTo>
                  <a:lnTo>
                    <a:pt x="142" y="44"/>
                  </a:lnTo>
                  <a:lnTo>
                    <a:pt x="179" y="60"/>
                  </a:lnTo>
                  <a:lnTo>
                    <a:pt x="216" y="78"/>
                  </a:lnTo>
                  <a:lnTo>
                    <a:pt x="252" y="96"/>
                  </a:lnTo>
                  <a:lnTo>
                    <a:pt x="287" y="116"/>
                  </a:lnTo>
                  <a:lnTo>
                    <a:pt x="323" y="136"/>
                  </a:lnTo>
                  <a:lnTo>
                    <a:pt x="358" y="159"/>
                  </a:lnTo>
                  <a:lnTo>
                    <a:pt x="392" y="181"/>
                  </a:lnTo>
                  <a:lnTo>
                    <a:pt x="427" y="204"/>
                  </a:lnTo>
                  <a:lnTo>
                    <a:pt x="461" y="228"/>
                  </a:lnTo>
                  <a:lnTo>
                    <a:pt x="494" y="252"/>
                  </a:lnTo>
                  <a:lnTo>
                    <a:pt x="527" y="279"/>
                  </a:lnTo>
                  <a:lnTo>
                    <a:pt x="560" y="305"/>
                  </a:lnTo>
                  <a:lnTo>
                    <a:pt x="591" y="332"/>
                  </a:lnTo>
                  <a:lnTo>
                    <a:pt x="623" y="361"/>
                  </a:lnTo>
                  <a:lnTo>
                    <a:pt x="653" y="389"/>
                  </a:lnTo>
                  <a:lnTo>
                    <a:pt x="683" y="419"/>
                  </a:lnTo>
                  <a:lnTo>
                    <a:pt x="713" y="449"/>
                  </a:lnTo>
                  <a:lnTo>
                    <a:pt x="741" y="481"/>
                  </a:lnTo>
                  <a:lnTo>
                    <a:pt x="769" y="513"/>
                  </a:lnTo>
                  <a:lnTo>
                    <a:pt x="795" y="545"/>
                  </a:lnTo>
                  <a:lnTo>
                    <a:pt x="822" y="578"/>
                  </a:lnTo>
                  <a:lnTo>
                    <a:pt x="846" y="612"/>
                  </a:lnTo>
                  <a:lnTo>
                    <a:pt x="871" y="647"/>
                  </a:lnTo>
                  <a:lnTo>
                    <a:pt x="894" y="681"/>
                  </a:lnTo>
                  <a:lnTo>
                    <a:pt x="917" y="717"/>
                  </a:lnTo>
                  <a:lnTo>
                    <a:pt x="938" y="754"/>
                  </a:lnTo>
                  <a:lnTo>
                    <a:pt x="958" y="791"/>
                  </a:lnTo>
                  <a:lnTo>
                    <a:pt x="978" y="828"/>
                  </a:lnTo>
                  <a:lnTo>
                    <a:pt x="996" y="866"/>
                  </a:lnTo>
                  <a:lnTo>
                    <a:pt x="1026" y="938"/>
                  </a:lnTo>
                  <a:lnTo>
                    <a:pt x="1052" y="1015"/>
                  </a:lnTo>
                  <a:lnTo>
                    <a:pt x="1075" y="1096"/>
                  </a:lnTo>
                  <a:lnTo>
                    <a:pt x="1094" y="1180"/>
                  </a:lnTo>
                  <a:lnTo>
                    <a:pt x="1109" y="1266"/>
                  </a:lnTo>
                  <a:lnTo>
                    <a:pt x="1121" y="1356"/>
                  </a:lnTo>
                  <a:lnTo>
                    <a:pt x="1129" y="1446"/>
                  </a:lnTo>
                  <a:lnTo>
                    <a:pt x="1133" y="1536"/>
                  </a:lnTo>
                  <a:lnTo>
                    <a:pt x="1133" y="1626"/>
                  </a:lnTo>
                  <a:lnTo>
                    <a:pt x="1130" y="1716"/>
                  </a:lnTo>
                  <a:lnTo>
                    <a:pt x="1122" y="1802"/>
                  </a:lnTo>
                  <a:lnTo>
                    <a:pt x="1110" y="1886"/>
                  </a:lnTo>
                  <a:lnTo>
                    <a:pt x="1095" y="1967"/>
                  </a:lnTo>
                  <a:lnTo>
                    <a:pt x="1076" y="2043"/>
                  </a:lnTo>
                  <a:lnTo>
                    <a:pt x="1052" y="2115"/>
                  </a:lnTo>
                  <a:lnTo>
                    <a:pt x="1025" y="2181"/>
                  </a:lnTo>
                  <a:lnTo>
                    <a:pt x="917" y="2127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832" name="Freeform 1536"/>
            <p:cNvSpPr>
              <a:spLocks/>
            </p:cNvSpPr>
            <p:nvPr/>
          </p:nvSpPr>
          <p:spPr bwMode="auto">
            <a:xfrm>
              <a:off x="3544" y="3074"/>
              <a:ext cx="51" cy="122"/>
            </a:xfrm>
            <a:custGeom>
              <a:avLst/>
              <a:gdLst/>
              <a:ahLst/>
              <a:cxnLst>
                <a:cxn ang="0">
                  <a:pos x="918" y="2126"/>
                </a:cxn>
                <a:cxn ang="0">
                  <a:pos x="0" y="130"/>
                </a:cxn>
                <a:cxn ang="0">
                  <a:pos x="33" y="0"/>
                </a:cxn>
                <a:cxn ang="0">
                  <a:pos x="70" y="13"/>
                </a:cxn>
                <a:cxn ang="0">
                  <a:pos x="107" y="28"/>
                </a:cxn>
                <a:cxn ang="0">
                  <a:pos x="143" y="43"/>
                </a:cxn>
                <a:cxn ang="0">
                  <a:pos x="180" y="60"/>
                </a:cxn>
                <a:cxn ang="0">
                  <a:pos x="217" y="78"/>
                </a:cxn>
                <a:cxn ang="0">
                  <a:pos x="252" y="96"/>
                </a:cxn>
                <a:cxn ang="0">
                  <a:pos x="288" y="116"/>
                </a:cxn>
                <a:cxn ang="0">
                  <a:pos x="324" y="136"/>
                </a:cxn>
                <a:cxn ang="0">
                  <a:pos x="359" y="158"/>
                </a:cxn>
                <a:cxn ang="0">
                  <a:pos x="393" y="180"/>
                </a:cxn>
                <a:cxn ang="0">
                  <a:pos x="428" y="203"/>
                </a:cxn>
                <a:cxn ang="0">
                  <a:pos x="462" y="227"/>
                </a:cxn>
                <a:cxn ang="0">
                  <a:pos x="495" y="252"/>
                </a:cxn>
                <a:cxn ang="0">
                  <a:pos x="528" y="278"/>
                </a:cxn>
                <a:cxn ang="0">
                  <a:pos x="561" y="304"/>
                </a:cxn>
                <a:cxn ang="0">
                  <a:pos x="592" y="332"/>
                </a:cxn>
                <a:cxn ang="0">
                  <a:pos x="624" y="360"/>
                </a:cxn>
                <a:cxn ang="0">
                  <a:pos x="654" y="389"/>
                </a:cxn>
                <a:cxn ang="0">
                  <a:pos x="684" y="418"/>
                </a:cxn>
                <a:cxn ang="0">
                  <a:pos x="714" y="449"/>
                </a:cxn>
                <a:cxn ang="0">
                  <a:pos x="742" y="480"/>
                </a:cxn>
                <a:cxn ang="0">
                  <a:pos x="770" y="512"/>
                </a:cxn>
                <a:cxn ang="0">
                  <a:pos x="796" y="545"/>
                </a:cxn>
                <a:cxn ang="0">
                  <a:pos x="823" y="577"/>
                </a:cxn>
                <a:cxn ang="0">
                  <a:pos x="847" y="611"/>
                </a:cxn>
                <a:cxn ang="0">
                  <a:pos x="872" y="646"/>
                </a:cxn>
                <a:cxn ang="0">
                  <a:pos x="895" y="681"/>
                </a:cxn>
                <a:cxn ang="0">
                  <a:pos x="918" y="717"/>
                </a:cxn>
                <a:cxn ang="0">
                  <a:pos x="939" y="754"/>
                </a:cxn>
                <a:cxn ang="0">
                  <a:pos x="959" y="790"/>
                </a:cxn>
                <a:cxn ang="0">
                  <a:pos x="979" y="827"/>
                </a:cxn>
                <a:cxn ang="0">
                  <a:pos x="997" y="865"/>
                </a:cxn>
                <a:cxn ang="0">
                  <a:pos x="1027" y="937"/>
                </a:cxn>
                <a:cxn ang="0">
                  <a:pos x="1053" y="1014"/>
                </a:cxn>
                <a:cxn ang="0">
                  <a:pos x="1076" y="1095"/>
                </a:cxn>
                <a:cxn ang="0">
                  <a:pos x="1095" y="1179"/>
                </a:cxn>
                <a:cxn ang="0">
                  <a:pos x="1110" y="1266"/>
                </a:cxn>
                <a:cxn ang="0">
                  <a:pos x="1122" y="1355"/>
                </a:cxn>
                <a:cxn ang="0">
                  <a:pos x="1130" y="1445"/>
                </a:cxn>
                <a:cxn ang="0">
                  <a:pos x="1134" y="1536"/>
                </a:cxn>
                <a:cxn ang="0">
                  <a:pos x="1134" y="1625"/>
                </a:cxn>
                <a:cxn ang="0">
                  <a:pos x="1131" y="1715"/>
                </a:cxn>
                <a:cxn ang="0">
                  <a:pos x="1123" y="1801"/>
                </a:cxn>
                <a:cxn ang="0">
                  <a:pos x="1111" y="1886"/>
                </a:cxn>
                <a:cxn ang="0">
                  <a:pos x="1096" y="1966"/>
                </a:cxn>
                <a:cxn ang="0">
                  <a:pos x="1077" y="2043"/>
                </a:cxn>
                <a:cxn ang="0">
                  <a:pos x="1053" y="2115"/>
                </a:cxn>
                <a:cxn ang="0">
                  <a:pos x="1026" y="2180"/>
                </a:cxn>
                <a:cxn ang="0">
                  <a:pos x="918" y="2126"/>
                </a:cxn>
              </a:cxnLst>
              <a:rect l="0" t="0" r="r" b="b"/>
              <a:pathLst>
                <a:path w="1134" h="2180">
                  <a:moveTo>
                    <a:pt x="918" y="2126"/>
                  </a:moveTo>
                  <a:lnTo>
                    <a:pt x="0" y="130"/>
                  </a:lnTo>
                  <a:lnTo>
                    <a:pt x="33" y="0"/>
                  </a:lnTo>
                  <a:lnTo>
                    <a:pt x="70" y="13"/>
                  </a:lnTo>
                  <a:lnTo>
                    <a:pt x="107" y="28"/>
                  </a:lnTo>
                  <a:lnTo>
                    <a:pt x="143" y="43"/>
                  </a:lnTo>
                  <a:lnTo>
                    <a:pt x="180" y="60"/>
                  </a:lnTo>
                  <a:lnTo>
                    <a:pt x="217" y="78"/>
                  </a:lnTo>
                  <a:lnTo>
                    <a:pt x="252" y="96"/>
                  </a:lnTo>
                  <a:lnTo>
                    <a:pt x="288" y="116"/>
                  </a:lnTo>
                  <a:lnTo>
                    <a:pt x="324" y="136"/>
                  </a:lnTo>
                  <a:lnTo>
                    <a:pt x="359" y="158"/>
                  </a:lnTo>
                  <a:lnTo>
                    <a:pt x="393" y="180"/>
                  </a:lnTo>
                  <a:lnTo>
                    <a:pt x="428" y="203"/>
                  </a:lnTo>
                  <a:lnTo>
                    <a:pt x="462" y="227"/>
                  </a:lnTo>
                  <a:lnTo>
                    <a:pt x="495" y="252"/>
                  </a:lnTo>
                  <a:lnTo>
                    <a:pt x="528" y="278"/>
                  </a:lnTo>
                  <a:lnTo>
                    <a:pt x="561" y="304"/>
                  </a:lnTo>
                  <a:lnTo>
                    <a:pt x="592" y="332"/>
                  </a:lnTo>
                  <a:lnTo>
                    <a:pt x="624" y="360"/>
                  </a:lnTo>
                  <a:lnTo>
                    <a:pt x="654" y="389"/>
                  </a:lnTo>
                  <a:lnTo>
                    <a:pt x="684" y="418"/>
                  </a:lnTo>
                  <a:lnTo>
                    <a:pt x="714" y="449"/>
                  </a:lnTo>
                  <a:lnTo>
                    <a:pt x="742" y="480"/>
                  </a:lnTo>
                  <a:lnTo>
                    <a:pt x="770" y="512"/>
                  </a:lnTo>
                  <a:lnTo>
                    <a:pt x="796" y="545"/>
                  </a:lnTo>
                  <a:lnTo>
                    <a:pt x="823" y="577"/>
                  </a:lnTo>
                  <a:lnTo>
                    <a:pt x="847" y="611"/>
                  </a:lnTo>
                  <a:lnTo>
                    <a:pt x="872" y="646"/>
                  </a:lnTo>
                  <a:lnTo>
                    <a:pt x="895" y="681"/>
                  </a:lnTo>
                  <a:lnTo>
                    <a:pt x="918" y="717"/>
                  </a:lnTo>
                  <a:lnTo>
                    <a:pt x="939" y="754"/>
                  </a:lnTo>
                  <a:lnTo>
                    <a:pt x="959" y="790"/>
                  </a:lnTo>
                  <a:lnTo>
                    <a:pt x="979" y="827"/>
                  </a:lnTo>
                  <a:lnTo>
                    <a:pt x="997" y="865"/>
                  </a:lnTo>
                  <a:lnTo>
                    <a:pt x="1027" y="937"/>
                  </a:lnTo>
                  <a:lnTo>
                    <a:pt x="1053" y="1014"/>
                  </a:lnTo>
                  <a:lnTo>
                    <a:pt x="1076" y="1095"/>
                  </a:lnTo>
                  <a:lnTo>
                    <a:pt x="1095" y="1179"/>
                  </a:lnTo>
                  <a:lnTo>
                    <a:pt x="1110" y="1266"/>
                  </a:lnTo>
                  <a:lnTo>
                    <a:pt x="1122" y="1355"/>
                  </a:lnTo>
                  <a:lnTo>
                    <a:pt x="1130" y="1445"/>
                  </a:lnTo>
                  <a:lnTo>
                    <a:pt x="1134" y="1536"/>
                  </a:lnTo>
                  <a:lnTo>
                    <a:pt x="1134" y="1625"/>
                  </a:lnTo>
                  <a:lnTo>
                    <a:pt x="1131" y="1715"/>
                  </a:lnTo>
                  <a:lnTo>
                    <a:pt x="1123" y="1801"/>
                  </a:lnTo>
                  <a:lnTo>
                    <a:pt x="1111" y="1886"/>
                  </a:lnTo>
                  <a:lnTo>
                    <a:pt x="1096" y="1966"/>
                  </a:lnTo>
                  <a:lnTo>
                    <a:pt x="1077" y="2043"/>
                  </a:lnTo>
                  <a:lnTo>
                    <a:pt x="1053" y="2115"/>
                  </a:lnTo>
                  <a:lnTo>
                    <a:pt x="1026" y="2180"/>
                  </a:lnTo>
                  <a:lnTo>
                    <a:pt x="918" y="212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833" name="Freeform 1537"/>
            <p:cNvSpPr>
              <a:spLocks/>
            </p:cNvSpPr>
            <p:nvPr/>
          </p:nvSpPr>
          <p:spPr bwMode="auto">
            <a:xfrm>
              <a:off x="3426" y="3144"/>
              <a:ext cx="164" cy="228"/>
            </a:xfrm>
            <a:custGeom>
              <a:avLst/>
              <a:gdLst/>
              <a:ahLst/>
              <a:cxnLst>
                <a:cxn ang="0">
                  <a:pos x="1404" y="4112"/>
                </a:cxn>
                <a:cxn ang="0">
                  <a:pos x="3622" y="3023"/>
                </a:cxn>
                <a:cxn ang="0">
                  <a:pos x="2218" y="0"/>
                </a:cxn>
                <a:cxn ang="0">
                  <a:pos x="0" y="989"/>
                </a:cxn>
                <a:cxn ang="0">
                  <a:pos x="1404" y="4112"/>
                </a:cxn>
              </a:cxnLst>
              <a:rect l="0" t="0" r="r" b="b"/>
              <a:pathLst>
                <a:path w="3622" h="4112">
                  <a:moveTo>
                    <a:pt x="1404" y="4112"/>
                  </a:moveTo>
                  <a:lnTo>
                    <a:pt x="3622" y="3023"/>
                  </a:lnTo>
                  <a:lnTo>
                    <a:pt x="2218" y="0"/>
                  </a:lnTo>
                  <a:lnTo>
                    <a:pt x="0" y="989"/>
                  </a:lnTo>
                  <a:lnTo>
                    <a:pt x="1404" y="4112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834" name="Freeform 1538"/>
            <p:cNvSpPr>
              <a:spLocks/>
            </p:cNvSpPr>
            <p:nvPr/>
          </p:nvSpPr>
          <p:spPr bwMode="auto">
            <a:xfrm>
              <a:off x="3426" y="3141"/>
              <a:ext cx="164" cy="228"/>
            </a:xfrm>
            <a:custGeom>
              <a:avLst/>
              <a:gdLst/>
              <a:ahLst/>
              <a:cxnLst>
                <a:cxn ang="0">
                  <a:pos x="1404" y="4113"/>
                </a:cxn>
                <a:cxn ang="0">
                  <a:pos x="3622" y="3024"/>
                </a:cxn>
                <a:cxn ang="0">
                  <a:pos x="2218" y="0"/>
                </a:cxn>
                <a:cxn ang="0">
                  <a:pos x="0" y="989"/>
                </a:cxn>
                <a:cxn ang="0">
                  <a:pos x="1404" y="4113"/>
                </a:cxn>
              </a:cxnLst>
              <a:rect l="0" t="0" r="r" b="b"/>
              <a:pathLst>
                <a:path w="3622" h="4113">
                  <a:moveTo>
                    <a:pt x="1404" y="4113"/>
                  </a:moveTo>
                  <a:lnTo>
                    <a:pt x="3622" y="3024"/>
                  </a:lnTo>
                  <a:lnTo>
                    <a:pt x="2218" y="0"/>
                  </a:lnTo>
                  <a:lnTo>
                    <a:pt x="0" y="989"/>
                  </a:lnTo>
                  <a:lnTo>
                    <a:pt x="1404" y="4113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835" name="Freeform 1539"/>
            <p:cNvSpPr>
              <a:spLocks/>
            </p:cNvSpPr>
            <p:nvPr/>
          </p:nvSpPr>
          <p:spPr bwMode="auto">
            <a:xfrm>
              <a:off x="3432" y="3146"/>
              <a:ext cx="157" cy="218"/>
            </a:xfrm>
            <a:custGeom>
              <a:avLst/>
              <a:gdLst/>
              <a:ahLst/>
              <a:cxnLst>
                <a:cxn ang="0">
                  <a:pos x="1335" y="3913"/>
                </a:cxn>
                <a:cxn ang="0">
                  <a:pos x="3446" y="2878"/>
                </a:cxn>
                <a:cxn ang="0">
                  <a:pos x="2111" y="0"/>
                </a:cxn>
                <a:cxn ang="0">
                  <a:pos x="0" y="942"/>
                </a:cxn>
                <a:cxn ang="0">
                  <a:pos x="1335" y="3913"/>
                </a:cxn>
              </a:cxnLst>
              <a:rect l="0" t="0" r="r" b="b"/>
              <a:pathLst>
                <a:path w="3446" h="3913">
                  <a:moveTo>
                    <a:pt x="1335" y="3913"/>
                  </a:moveTo>
                  <a:lnTo>
                    <a:pt x="3446" y="2878"/>
                  </a:lnTo>
                  <a:lnTo>
                    <a:pt x="2111" y="0"/>
                  </a:lnTo>
                  <a:lnTo>
                    <a:pt x="0" y="942"/>
                  </a:lnTo>
                  <a:lnTo>
                    <a:pt x="1335" y="3913"/>
                  </a:lnTo>
                  <a:close/>
                </a:path>
              </a:pathLst>
            </a:custGeom>
            <a:solidFill>
              <a:srgbClr val="1A78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836" name="Freeform 1540"/>
            <p:cNvSpPr>
              <a:spLocks/>
            </p:cNvSpPr>
            <p:nvPr/>
          </p:nvSpPr>
          <p:spPr bwMode="auto">
            <a:xfrm>
              <a:off x="3439" y="3109"/>
              <a:ext cx="19" cy="19"/>
            </a:xfrm>
            <a:custGeom>
              <a:avLst/>
              <a:gdLst/>
              <a:ahLst/>
              <a:cxnLst>
                <a:cxn ang="0">
                  <a:pos x="431" y="186"/>
                </a:cxn>
                <a:cxn ang="0">
                  <a:pos x="79" y="343"/>
                </a:cxn>
                <a:cxn ang="0">
                  <a:pos x="0" y="157"/>
                </a:cxn>
                <a:cxn ang="0">
                  <a:pos x="352" y="0"/>
                </a:cxn>
                <a:cxn ang="0">
                  <a:pos x="431" y="186"/>
                </a:cxn>
              </a:cxnLst>
              <a:rect l="0" t="0" r="r" b="b"/>
              <a:pathLst>
                <a:path w="431" h="343">
                  <a:moveTo>
                    <a:pt x="431" y="186"/>
                  </a:moveTo>
                  <a:lnTo>
                    <a:pt x="79" y="343"/>
                  </a:lnTo>
                  <a:lnTo>
                    <a:pt x="0" y="157"/>
                  </a:lnTo>
                  <a:lnTo>
                    <a:pt x="352" y="0"/>
                  </a:lnTo>
                  <a:lnTo>
                    <a:pt x="431" y="1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837" name="Freeform 1541"/>
            <p:cNvSpPr>
              <a:spLocks/>
            </p:cNvSpPr>
            <p:nvPr/>
          </p:nvSpPr>
          <p:spPr bwMode="auto">
            <a:xfrm>
              <a:off x="3442" y="3112"/>
              <a:ext cx="16" cy="15"/>
            </a:xfrm>
            <a:custGeom>
              <a:avLst/>
              <a:gdLst/>
              <a:ahLst/>
              <a:cxnLst>
                <a:cxn ang="0">
                  <a:pos x="347" y="126"/>
                </a:cxn>
                <a:cxn ang="0">
                  <a:pos x="53" y="257"/>
                </a:cxn>
                <a:cxn ang="0">
                  <a:pos x="0" y="132"/>
                </a:cxn>
                <a:cxn ang="0">
                  <a:pos x="294" y="0"/>
                </a:cxn>
                <a:cxn ang="0">
                  <a:pos x="347" y="126"/>
                </a:cxn>
              </a:cxnLst>
              <a:rect l="0" t="0" r="r" b="b"/>
              <a:pathLst>
                <a:path w="347" h="257">
                  <a:moveTo>
                    <a:pt x="347" y="126"/>
                  </a:moveTo>
                  <a:lnTo>
                    <a:pt x="53" y="257"/>
                  </a:lnTo>
                  <a:lnTo>
                    <a:pt x="0" y="132"/>
                  </a:lnTo>
                  <a:lnTo>
                    <a:pt x="294" y="0"/>
                  </a:lnTo>
                  <a:lnTo>
                    <a:pt x="347" y="12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838" name="Freeform 1542"/>
            <p:cNvSpPr>
              <a:spLocks/>
            </p:cNvSpPr>
            <p:nvPr/>
          </p:nvSpPr>
          <p:spPr bwMode="auto">
            <a:xfrm>
              <a:off x="3447" y="3110"/>
              <a:ext cx="10" cy="13"/>
            </a:xfrm>
            <a:custGeom>
              <a:avLst/>
              <a:gdLst/>
              <a:ahLst/>
              <a:cxnLst>
                <a:cxn ang="0">
                  <a:pos x="5" y="73"/>
                </a:cxn>
                <a:cxn ang="0">
                  <a:pos x="167" y="0"/>
                </a:cxn>
                <a:cxn ang="0">
                  <a:pos x="171" y="0"/>
                </a:cxn>
                <a:cxn ang="0">
                  <a:pos x="175" y="2"/>
                </a:cxn>
                <a:cxn ang="0">
                  <a:pos x="180" y="6"/>
                </a:cxn>
                <a:cxn ang="0">
                  <a:pos x="183" y="13"/>
                </a:cxn>
                <a:cxn ang="0">
                  <a:pos x="236" y="141"/>
                </a:cxn>
                <a:cxn ang="0">
                  <a:pos x="238" y="147"/>
                </a:cxn>
                <a:cxn ang="0">
                  <a:pos x="238" y="154"/>
                </a:cxn>
                <a:cxn ang="0">
                  <a:pos x="237" y="159"/>
                </a:cxn>
                <a:cxn ang="0">
                  <a:pos x="234" y="162"/>
                </a:cxn>
                <a:cxn ang="0">
                  <a:pos x="73" y="234"/>
                </a:cxn>
                <a:cxn ang="0">
                  <a:pos x="69" y="234"/>
                </a:cxn>
                <a:cxn ang="0">
                  <a:pos x="64" y="232"/>
                </a:cxn>
                <a:cxn ang="0">
                  <a:pos x="60" y="228"/>
                </a:cxn>
                <a:cxn ang="0">
                  <a:pos x="56" y="221"/>
                </a:cxn>
                <a:cxn ang="0">
                  <a:pos x="2" y="94"/>
                </a:cxn>
                <a:cxn ang="0">
                  <a:pos x="0" y="86"/>
                </a:cxn>
                <a:cxn ang="0">
                  <a:pos x="0" y="80"/>
                </a:cxn>
                <a:cxn ang="0">
                  <a:pos x="1" y="76"/>
                </a:cxn>
                <a:cxn ang="0">
                  <a:pos x="5" y="73"/>
                </a:cxn>
              </a:cxnLst>
              <a:rect l="0" t="0" r="r" b="b"/>
              <a:pathLst>
                <a:path w="238" h="234">
                  <a:moveTo>
                    <a:pt x="5" y="73"/>
                  </a:moveTo>
                  <a:lnTo>
                    <a:pt x="167" y="0"/>
                  </a:lnTo>
                  <a:lnTo>
                    <a:pt x="171" y="0"/>
                  </a:lnTo>
                  <a:lnTo>
                    <a:pt x="175" y="2"/>
                  </a:lnTo>
                  <a:lnTo>
                    <a:pt x="180" y="6"/>
                  </a:lnTo>
                  <a:lnTo>
                    <a:pt x="183" y="13"/>
                  </a:lnTo>
                  <a:lnTo>
                    <a:pt x="236" y="141"/>
                  </a:lnTo>
                  <a:lnTo>
                    <a:pt x="238" y="147"/>
                  </a:lnTo>
                  <a:lnTo>
                    <a:pt x="238" y="154"/>
                  </a:lnTo>
                  <a:lnTo>
                    <a:pt x="237" y="159"/>
                  </a:lnTo>
                  <a:lnTo>
                    <a:pt x="234" y="162"/>
                  </a:lnTo>
                  <a:lnTo>
                    <a:pt x="73" y="234"/>
                  </a:lnTo>
                  <a:lnTo>
                    <a:pt x="69" y="234"/>
                  </a:lnTo>
                  <a:lnTo>
                    <a:pt x="64" y="232"/>
                  </a:lnTo>
                  <a:lnTo>
                    <a:pt x="60" y="228"/>
                  </a:lnTo>
                  <a:lnTo>
                    <a:pt x="56" y="221"/>
                  </a:lnTo>
                  <a:lnTo>
                    <a:pt x="2" y="94"/>
                  </a:lnTo>
                  <a:lnTo>
                    <a:pt x="0" y="86"/>
                  </a:lnTo>
                  <a:lnTo>
                    <a:pt x="0" y="80"/>
                  </a:lnTo>
                  <a:lnTo>
                    <a:pt x="1" y="76"/>
                  </a:lnTo>
                  <a:lnTo>
                    <a:pt x="5" y="73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839" name="Freeform 1543"/>
            <p:cNvSpPr>
              <a:spLocks/>
            </p:cNvSpPr>
            <p:nvPr/>
          </p:nvSpPr>
          <p:spPr bwMode="auto">
            <a:xfrm>
              <a:off x="3447" y="3111"/>
              <a:ext cx="10" cy="11"/>
            </a:xfrm>
            <a:custGeom>
              <a:avLst/>
              <a:gdLst/>
              <a:ahLst/>
              <a:cxnLst>
                <a:cxn ang="0">
                  <a:pos x="4" y="62"/>
                </a:cxn>
                <a:cxn ang="0">
                  <a:pos x="142" y="0"/>
                </a:cxn>
                <a:cxn ang="0">
                  <a:pos x="146" y="0"/>
                </a:cxn>
                <a:cxn ang="0">
                  <a:pos x="150" y="2"/>
                </a:cxn>
                <a:cxn ang="0">
                  <a:pos x="153" y="5"/>
                </a:cxn>
                <a:cxn ang="0">
                  <a:pos x="156" y="10"/>
                </a:cxn>
                <a:cxn ang="0">
                  <a:pos x="202" y="120"/>
                </a:cxn>
                <a:cxn ang="0">
                  <a:pos x="204" y="125"/>
                </a:cxn>
                <a:cxn ang="0">
                  <a:pos x="204" y="130"/>
                </a:cxn>
                <a:cxn ang="0">
                  <a:pos x="202" y="135"/>
                </a:cxn>
                <a:cxn ang="0">
                  <a:pos x="200" y="138"/>
                </a:cxn>
                <a:cxn ang="0">
                  <a:pos x="62" y="199"/>
                </a:cxn>
                <a:cxn ang="0">
                  <a:pos x="58" y="199"/>
                </a:cxn>
                <a:cxn ang="0">
                  <a:pos x="54" y="198"/>
                </a:cxn>
                <a:cxn ang="0">
                  <a:pos x="51" y="194"/>
                </a:cxn>
                <a:cxn ang="0">
                  <a:pos x="48" y="188"/>
                </a:cxn>
                <a:cxn ang="0">
                  <a:pos x="2" y="80"/>
                </a:cxn>
                <a:cxn ang="0">
                  <a:pos x="0" y="74"/>
                </a:cxn>
                <a:cxn ang="0">
                  <a:pos x="0" y="68"/>
                </a:cxn>
                <a:cxn ang="0">
                  <a:pos x="2" y="64"/>
                </a:cxn>
                <a:cxn ang="0">
                  <a:pos x="4" y="62"/>
                </a:cxn>
              </a:cxnLst>
              <a:rect l="0" t="0" r="r" b="b"/>
              <a:pathLst>
                <a:path w="204" h="199">
                  <a:moveTo>
                    <a:pt x="4" y="62"/>
                  </a:moveTo>
                  <a:lnTo>
                    <a:pt x="142" y="0"/>
                  </a:lnTo>
                  <a:lnTo>
                    <a:pt x="146" y="0"/>
                  </a:lnTo>
                  <a:lnTo>
                    <a:pt x="150" y="2"/>
                  </a:lnTo>
                  <a:lnTo>
                    <a:pt x="153" y="5"/>
                  </a:lnTo>
                  <a:lnTo>
                    <a:pt x="156" y="10"/>
                  </a:lnTo>
                  <a:lnTo>
                    <a:pt x="202" y="120"/>
                  </a:lnTo>
                  <a:lnTo>
                    <a:pt x="204" y="125"/>
                  </a:lnTo>
                  <a:lnTo>
                    <a:pt x="204" y="130"/>
                  </a:lnTo>
                  <a:lnTo>
                    <a:pt x="202" y="135"/>
                  </a:lnTo>
                  <a:lnTo>
                    <a:pt x="200" y="138"/>
                  </a:lnTo>
                  <a:lnTo>
                    <a:pt x="62" y="199"/>
                  </a:lnTo>
                  <a:lnTo>
                    <a:pt x="58" y="199"/>
                  </a:lnTo>
                  <a:lnTo>
                    <a:pt x="54" y="198"/>
                  </a:lnTo>
                  <a:lnTo>
                    <a:pt x="51" y="194"/>
                  </a:lnTo>
                  <a:lnTo>
                    <a:pt x="48" y="188"/>
                  </a:lnTo>
                  <a:lnTo>
                    <a:pt x="2" y="80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2" y="64"/>
                  </a:lnTo>
                  <a:lnTo>
                    <a:pt x="4" y="62"/>
                  </a:lnTo>
                  <a:close/>
                </a:path>
              </a:pathLst>
            </a:custGeom>
            <a:solidFill>
              <a:srgbClr val="91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840" name="Freeform 1544"/>
            <p:cNvSpPr>
              <a:spLocks/>
            </p:cNvSpPr>
            <p:nvPr/>
          </p:nvSpPr>
          <p:spPr bwMode="auto">
            <a:xfrm>
              <a:off x="3450" y="3113"/>
              <a:ext cx="6" cy="8"/>
            </a:xfrm>
            <a:custGeom>
              <a:avLst/>
              <a:gdLst/>
              <a:ahLst/>
              <a:cxnLst>
                <a:cxn ang="0">
                  <a:pos x="88" y="6"/>
                </a:cxn>
                <a:cxn ang="0">
                  <a:pos x="116" y="77"/>
                </a:cxn>
                <a:cxn ang="0">
                  <a:pos x="118" y="85"/>
                </a:cxn>
                <a:cxn ang="0">
                  <a:pos x="118" y="95"/>
                </a:cxn>
                <a:cxn ang="0">
                  <a:pos x="116" y="103"/>
                </a:cxn>
                <a:cxn ang="0">
                  <a:pos x="112" y="108"/>
                </a:cxn>
                <a:cxn ang="0">
                  <a:pos x="14" y="152"/>
                </a:cxn>
                <a:cxn ang="0">
                  <a:pos x="6" y="154"/>
                </a:cxn>
                <a:cxn ang="0">
                  <a:pos x="2" y="150"/>
                </a:cxn>
                <a:cxn ang="0">
                  <a:pos x="0" y="140"/>
                </a:cxn>
                <a:cxn ang="0">
                  <a:pos x="1" y="127"/>
                </a:cxn>
                <a:cxn ang="0">
                  <a:pos x="4" y="112"/>
                </a:cxn>
                <a:cxn ang="0">
                  <a:pos x="9" y="95"/>
                </a:cxn>
                <a:cxn ang="0">
                  <a:pos x="14" y="77"/>
                </a:cxn>
                <a:cxn ang="0">
                  <a:pos x="21" y="61"/>
                </a:cxn>
                <a:cxn ang="0">
                  <a:pos x="29" y="46"/>
                </a:cxn>
                <a:cxn ang="0">
                  <a:pos x="38" y="33"/>
                </a:cxn>
                <a:cxn ang="0">
                  <a:pos x="48" y="21"/>
                </a:cxn>
                <a:cxn ang="0">
                  <a:pos x="58" y="12"/>
                </a:cxn>
                <a:cxn ang="0">
                  <a:pos x="67" y="4"/>
                </a:cxn>
                <a:cxn ang="0">
                  <a:pos x="76" y="0"/>
                </a:cxn>
                <a:cxn ang="0">
                  <a:pos x="83" y="1"/>
                </a:cxn>
                <a:cxn ang="0">
                  <a:pos x="88" y="6"/>
                </a:cxn>
              </a:cxnLst>
              <a:rect l="0" t="0" r="r" b="b"/>
              <a:pathLst>
                <a:path w="118" h="154">
                  <a:moveTo>
                    <a:pt x="88" y="6"/>
                  </a:moveTo>
                  <a:lnTo>
                    <a:pt x="116" y="77"/>
                  </a:lnTo>
                  <a:lnTo>
                    <a:pt x="118" y="85"/>
                  </a:lnTo>
                  <a:lnTo>
                    <a:pt x="118" y="95"/>
                  </a:lnTo>
                  <a:lnTo>
                    <a:pt x="116" y="103"/>
                  </a:lnTo>
                  <a:lnTo>
                    <a:pt x="112" y="108"/>
                  </a:lnTo>
                  <a:lnTo>
                    <a:pt x="14" y="152"/>
                  </a:lnTo>
                  <a:lnTo>
                    <a:pt x="6" y="154"/>
                  </a:lnTo>
                  <a:lnTo>
                    <a:pt x="2" y="150"/>
                  </a:lnTo>
                  <a:lnTo>
                    <a:pt x="0" y="140"/>
                  </a:lnTo>
                  <a:lnTo>
                    <a:pt x="1" y="127"/>
                  </a:lnTo>
                  <a:lnTo>
                    <a:pt x="4" y="112"/>
                  </a:lnTo>
                  <a:lnTo>
                    <a:pt x="9" y="95"/>
                  </a:lnTo>
                  <a:lnTo>
                    <a:pt x="14" y="77"/>
                  </a:lnTo>
                  <a:lnTo>
                    <a:pt x="21" y="61"/>
                  </a:lnTo>
                  <a:lnTo>
                    <a:pt x="29" y="46"/>
                  </a:lnTo>
                  <a:lnTo>
                    <a:pt x="38" y="33"/>
                  </a:lnTo>
                  <a:lnTo>
                    <a:pt x="48" y="21"/>
                  </a:lnTo>
                  <a:lnTo>
                    <a:pt x="58" y="12"/>
                  </a:lnTo>
                  <a:lnTo>
                    <a:pt x="67" y="4"/>
                  </a:lnTo>
                  <a:lnTo>
                    <a:pt x="76" y="0"/>
                  </a:lnTo>
                  <a:lnTo>
                    <a:pt x="83" y="1"/>
                  </a:lnTo>
                  <a:lnTo>
                    <a:pt x="88" y="6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841" name="Freeform 1545"/>
            <p:cNvSpPr>
              <a:spLocks/>
            </p:cNvSpPr>
            <p:nvPr/>
          </p:nvSpPr>
          <p:spPr bwMode="auto">
            <a:xfrm>
              <a:off x="3463" y="3099"/>
              <a:ext cx="13" cy="16"/>
            </a:xfrm>
            <a:custGeom>
              <a:avLst/>
              <a:gdLst/>
              <a:ahLst/>
              <a:cxnLst>
                <a:cxn ang="0">
                  <a:pos x="287" y="186"/>
                </a:cxn>
                <a:cxn ang="0">
                  <a:pos x="78" y="280"/>
                </a:cxn>
                <a:cxn ang="0">
                  <a:pos x="0" y="93"/>
                </a:cxn>
                <a:cxn ang="0">
                  <a:pos x="210" y="0"/>
                </a:cxn>
                <a:cxn ang="0">
                  <a:pos x="287" y="186"/>
                </a:cxn>
              </a:cxnLst>
              <a:rect l="0" t="0" r="r" b="b"/>
              <a:pathLst>
                <a:path w="287" h="280">
                  <a:moveTo>
                    <a:pt x="287" y="186"/>
                  </a:moveTo>
                  <a:lnTo>
                    <a:pt x="78" y="280"/>
                  </a:lnTo>
                  <a:lnTo>
                    <a:pt x="0" y="93"/>
                  </a:lnTo>
                  <a:lnTo>
                    <a:pt x="210" y="0"/>
                  </a:lnTo>
                  <a:lnTo>
                    <a:pt x="287" y="1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842" name="Freeform 1546"/>
            <p:cNvSpPr>
              <a:spLocks/>
            </p:cNvSpPr>
            <p:nvPr/>
          </p:nvSpPr>
          <p:spPr bwMode="auto">
            <a:xfrm>
              <a:off x="3465" y="3102"/>
              <a:ext cx="11" cy="12"/>
            </a:xfrm>
            <a:custGeom>
              <a:avLst/>
              <a:gdLst/>
              <a:ahLst/>
              <a:cxnLst>
                <a:cxn ang="0">
                  <a:pos x="227" y="125"/>
                </a:cxn>
                <a:cxn ang="0">
                  <a:pos x="53" y="203"/>
                </a:cxn>
                <a:cxn ang="0">
                  <a:pos x="0" y="78"/>
                </a:cxn>
                <a:cxn ang="0">
                  <a:pos x="175" y="0"/>
                </a:cxn>
                <a:cxn ang="0">
                  <a:pos x="227" y="125"/>
                </a:cxn>
              </a:cxnLst>
              <a:rect l="0" t="0" r="r" b="b"/>
              <a:pathLst>
                <a:path w="227" h="203">
                  <a:moveTo>
                    <a:pt x="227" y="125"/>
                  </a:moveTo>
                  <a:lnTo>
                    <a:pt x="53" y="203"/>
                  </a:lnTo>
                  <a:lnTo>
                    <a:pt x="0" y="78"/>
                  </a:lnTo>
                  <a:lnTo>
                    <a:pt x="175" y="0"/>
                  </a:lnTo>
                  <a:lnTo>
                    <a:pt x="227" y="125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843" name="Freeform 1547"/>
            <p:cNvSpPr>
              <a:spLocks/>
            </p:cNvSpPr>
            <p:nvPr/>
          </p:nvSpPr>
          <p:spPr bwMode="auto">
            <a:xfrm>
              <a:off x="3465" y="3100"/>
              <a:ext cx="10" cy="13"/>
            </a:xfrm>
            <a:custGeom>
              <a:avLst/>
              <a:gdLst/>
              <a:ahLst/>
              <a:cxnLst>
                <a:cxn ang="0">
                  <a:pos x="4" y="72"/>
                </a:cxn>
                <a:cxn ang="0">
                  <a:pos x="167" y="0"/>
                </a:cxn>
                <a:cxn ang="0">
                  <a:pos x="171" y="0"/>
                </a:cxn>
                <a:cxn ang="0">
                  <a:pos x="175" y="2"/>
                </a:cxn>
                <a:cxn ang="0">
                  <a:pos x="180" y="6"/>
                </a:cxn>
                <a:cxn ang="0">
                  <a:pos x="183" y="12"/>
                </a:cxn>
                <a:cxn ang="0">
                  <a:pos x="236" y="141"/>
                </a:cxn>
                <a:cxn ang="0">
                  <a:pos x="238" y="147"/>
                </a:cxn>
                <a:cxn ang="0">
                  <a:pos x="238" y="154"/>
                </a:cxn>
                <a:cxn ang="0">
                  <a:pos x="237" y="159"/>
                </a:cxn>
                <a:cxn ang="0">
                  <a:pos x="234" y="162"/>
                </a:cxn>
                <a:cxn ang="0">
                  <a:pos x="73" y="234"/>
                </a:cxn>
                <a:cxn ang="0">
                  <a:pos x="69" y="234"/>
                </a:cxn>
                <a:cxn ang="0">
                  <a:pos x="63" y="232"/>
                </a:cxn>
                <a:cxn ang="0">
                  <a:pos x="59" y="227"/>
                </a:cxn>
                <a:cxn ang="0">
                  <a:pos x="55" y="221"/>
                </a:cxn>
                <a:cxn ang="0">
                  <a:pos x="2" y="94"/>
                </a:cxn>
                <a:cxn ang="0">
                  <a:pos x="0" y="86"/>
                </a:cxn>
                <a:cxn ang="0">
                  <a:pos x="0" y="80"/>
                </a:cxn>
                <a:cxn ang="0">
                  <a:pos x="1" y="76"/>
                </a:cxn>
                <a:cxn ang="0">
                  <a:pos x="4" y="72"/>
                </a:cxn>
              </a:cxnLst>
              <a:rect l="0" t="0" r="r" b="b"/>
              <a:pathLst>
                <a:path w="238" h="234">
                  <a:moveTo>
                    <a:pt x="4" y="72"/>
                  </a:moveTo>
                  <a:lnTo>
                    <a:pt x="167" y="0"/>
                  </a:lnTo>
                  <a:lnTo>
                    <a:pt x="171" y="0"/>
                  </a:lnTo>
                  <a:lnTo>
                    <a:pt x="175" y="2"/>
                  </a:lnTo>
                  <a:lnTo>
                    <a:pt x="180" y="6"/>
                  </a:lnTo>
                  <a:lnTo>
                    <a:pt x="183" y="12"/>
                  </a:lnTo>
                  <a:lnTo>
                    <a:pt x="236" y="141"/>
                  </a:lnTo>
                  <a:lnTo>
                    <a:pt x="238" y="147"/>
                  </a:lnTo>
                  <a:lnTo>
                    <a:pt x="238" y="154"/>
                  </a:lnTo>
                  <a:lnTo>
                    <a:pt x="237" y="159"/>
                  </a:lnTo>
                  <a:lnTo>
                    <a:pt x="234" y="162"/>
                  </a:lnTo>
                  <a:lnTo>
                    <a:pt x="73" y="234"/>
                  </a:lnTo>
                  <a:lnTo>
                    <a:pt x="69" y="234"/>
                  </a:lnTo>
                  <a:lnTo>
                    <a:pt x="63" y="232"/>
                  </a:lnTo>
                  <a:lnTo>
                    <a:pt x="59" y="227"/>
                  </a:lnTo>
                  <a:lnTo>
                    <a:pt x="55" y="221"/>
                  </a:lnTo>
                  <a:lnTo>
                    <a:pt x="2" y="94"/>
                  </a:lnTo>
                  <a:lnTo>
                    <a:pt x="0" y="86"/>
                  </a:lnTo>
                  <a:lnTo>
                    <a:pt x="0" y="80"/>
                  </a:lnTo>
                  <a:lnTo>
                    <a:pt x="1" y="76"/>
                  </a:lnTo>
                  <a:lnTo>
                    <a:pt x="4" y="72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844" name="Freeform 1548"/>
            <p:cNvSpPr>
              <a:spLocks/>
            </p:cNvSpPr>
            <p:nvPr/>
          </p:nvSpPr>
          <p:spPr bwMode="auto">
            <a:xfrm>
              <a:off x="3465" y="3101"/>
              <a:ext cx="10" cy="11"/>
            </a:xfrm>
            <a:custGeom>
              <a:avLst/>
              <a:gdLst/>
              <a:ahLst/>
              <a:cxnLst>
                <a:cxn ang="0">
                  <a:pos x="4" y="62"/>
                </a:cxn>
                <a:cxn ang="0">
                  <a:pos x="141" y="0"/>
                </a:cxn>
                <a:cxn ang="0">
                  <a:pos x="145" y="0"/>
                </a:cxn>
                <a:cxn ang="0">
                  <a:pos x="150" y="2"/>
                </a:cxn>
                <a:cxn ang="0">
                  <a:pos x="153" y="5"/>
                </a:cxn>
                <a:cxn ang="0">
                  <a:pos x="156" y="10"/>
                </a:cxn>
                <a:cxn ang="0">
                  <a:pos x="202" y="120"/>
                </a:cxn>
                <a:cxn ang="0">
                  <a:pos x="204" y="125"/>
                </a:cxn>
                <a:cxn ang="0">
                  <a:pos x="204" y="130"/>
                </a:cxn>
                <a:cxn ang="0">
                  <a:pos x="202" y="135"/>
                </a:cxn>
                <a:cxn ang="0">
                  <a:pos x="200" y="138"/>
                </a:cxn>
                <a:cxn ang="0">
                  <a:pos x="62" y="199"/>
                </a:cxn>
                <a:cxn ang="0">
                  <a:pos x="58" y="199"/>
                </a:cxn>
                <a:cxn ang="0">
                  <a:pos x="54" y="198"/>
                </a:cxn>
                <a:cxn ang="0">
                  <a:pos x="51" y="194"/>
                </a:cxn>
                <a:cxn ang="0">
                  <a:pos x="48" y="188"/>
                </a:cxn>
                <a:cxn ang="0">
                  <a:pos x="2" y="80"/>
                </a:cxn>
                <a:cxn ang="0">
                  <a:pos x="0" y="73"/>
                </a:cxn>
                <a:cxn ang="0">
                  <a:pos x="0" y="68"/>
                </a:cxn>
                <a:cxn ang="0">
                  <a:pos x="2" y="64"/>
                </a:cxn>
                <a:cxn ang="0">
                  <a:pos x="4" y="62"/>
                </a:cxn>
              </a:cxnLst>
              <a:rect l="0" t="0" r="r" b="b"/>
              <a:pathLst>
                <a:path w="204" h="199">
                  <a:moveTo>
                    <a:pt x="4" y="62"/>
                  </a:moveTo>
                  <a:lnTo>
                    <a:pt x="141" y="0"/>
                  </a:lnTo>
                  <a:lnTo>
                    <a:pt x="145" y="0"/>
                  </a:lnTo>
                  <a:lnTo>
                    <a:pt x="150" y="2"/>
                  </a:lnTo>
                  <a:lnTo>
                    <a:pt x="153" y="5"/>
                  </a:lnTo>
                  <a:lnTo>
                    <a:pt x="156" y="10"/>
                  </a:lnTo>
                  <a:lnTo>
                    <a:pt x="202" y="120"/>
                  </a:lnTo>
                  <a:lnTo>
                    <a:pt x="204" y="125"/>
                  </a:lnTo>
                  <a:lnTo>
                    <a:pt x="204" y="130"/>
                  </a:lnTo>
                  <a:lnTo>
                    <a:pt x="202" y="135"/>
                  </a:lnTo>
                  <a:lnTo>
                    <a:pt x="200" y="138"/>
                  </a:lnTo>
                  <a:lnTo>
                    <a:pt x="62" y="199"/>
                  </a:lnTo>
                  <a:lnTo>
                    <a:pt x="58" y="199"/>
                  </a:lnTo>
                  <a:lnTo>
                    <a:pt x="54" y="198"/>
                  </a:lnTo>
                  <a:lnTo>
                    <a:pt x="51" y="194"/>
                  </a:lnTo>
                  <a:lnTo>
                    <a:pt x="48" y="188"/>
                  </a:lnTo>
                  <a:lnTo>
                    <a:pt x="2" y="80"/>
                  </a:lnTo>
                  <a:lnTo>
                    <a:pt x="0" y="73"/>
                  </a:lnTo>
                  <a:lnTo>
                    <a:pt x="0" y="68"/>
                  </a:lnTo>
                  <a:lnTo>
                    <a:pt x="2" y="64"/>
                  </a:lnTo>
                  <a:lnTo>
                    <a:pt x="4" y="62"/>
                  </a:lnTo>
                  <a:close/>
                </a:path>
              </a:pathLst>
            </a:custGeom>
            <a:solidFill>
              <a:srgbClr val="91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845" name="Freeform 1549"/>
            <p:cNvSpPr>
              <a:spLocks/>
            </p:cNvSpPr>
            <p:nvPr/>
          </p:nvSpPr>
          <p:spPr bwMode="auto">
            <a:xfrm>
              <a:off x="3468" y="3103"/>
              <a:ext cx="6" cy="8"/>
            </a:xfrm>
            <a:custGeom>
              <a:avLst/>
              <a:gdLst/>
              <a:ahLst/>
              <a:cxnLst>
                <a:cxn ang="0">
                  <a:pos x="88" y="6"/>
                </a:cxn>
                <a:cxn ang="0">
                  <a:pos x="116" y="78"/>
                </a:cxn>
                <a:cxn ang="0">
                  <a:pos x="118" y="86"/>
                </a:cxn>
                <a:cxn ang="0">
                  <a:pos x="119" y="95"/>
                </a:cxn>
                <a:cxn ang="0">
                  <a:pos x="117" y="103"/>
                </a:cxn>
                <a:cxn ang="0">
                  <a:pos x="112" y="109"/>
                </a:cxn>
                <a:cxn ang="0">
                  <a:pos x="14" y="152"/>
                </a:cxn>
                <a:cxn ang="0">
                  <a:pos x="6" y="154"/>
                </a:cxn>
                <a:cxn ang="0">
                  <a:pos x="2" y="150"/>
                </a:cxn>
                <a:cxn ang="0">
                  <a:pos x="0" y="140"/>
                </a:cxn>
                <a:cxn ang="0">
                  <a:pos x="1" y="128"/>
                </a:cxn>
                <a:cxn ang="0">
                  <a:pos x="4" y="112"/>
                </a:cxn>
                <a:cxn ang="0">
                  <a:pos x="9" y="95"/>
                </a:cxn>
                <a:cxn ang="0">
                  <a:pos x="14" y="78"/>
                </a:cxn>
                <a:cxn ang="0">
                  <a:pos x="21" y="61"/>
                </a:cxn>
                <a:cxn ang="0">
                  <a:pos x="29" y="46"/>
                </a:cxn>
                <a:cxn ang="0">
                  <a:pos x="38" y="33"/>
                </a:cxn>
                <a:cxn ang="0">
                  <a:pos x="48" y="21"/>
                </a:cxn>
                <a:cxn ang="0">
                  <a:pos x="58" y="12"/>
                </a:cxn>
                <a:cxn ang="0">
                  <a:pos x="67" y="4"/>
                </a:cxn>
                <a:cxn ang="0">
                  <a:pos x="76" y="0"/>
                </a:cxn>
                <a:cxn ang="0">
                  <a:pos x="82" y="1"/>
                </a:cxn>
                <a:cxn ang="0">
                  <a:pos x="88" y="6"/>
                </a:cxn>
              </a:cxnLst>
              <a:rect l="0" t="0" r="r" b="b"/>
              <a:pathLst>
                <a:path w="119" h="154">
                  <a:moveTo>
                    <a:pt x="88" y="6"/>
                  </a:moveTo>
                  <a:lnTo>
                    <a:pt x="116" y="78"/>
                  </a:lnTo>
                  <a:lnTo>
                    <a:pt x="118" y="86"/>
                  </a:lnTo>
                  <a:lnTo>
                    <a:pt x="119" y="95"/>
                  </a:lnTo>
                  <a:lnTo>
                    <a:pt x="117" y="103"/>
                  </a:lnTo>
                  <a:lnTo>
                    <a:pt x="112" y="109"/>
                  </a:lnTo>
                  <a:lnTo>
                    <a:pt x="14" y="152"/>
                  </a:lnTo>
                  <a:lnTo>
                    <a:pt x="6" y="154"/>
                  </a:lnTo>
                  <a:lnTo>
                    <a:pt x="2" y="150"/>
                  </a:lnTo>
                  <a:lnTo>
                    <a:pt x="0" y="140"/>
                  </a:lnTo>
                  <a:lnTo>
                    <a:pt x="1" y="128"/>
                  </a:lnTo>
                  <a:lnTo>
                    <a:pt x="4" y="112"/>
                  </a:lnTo>
                  <a:lnTo>
                    <a:pt x="9" y="95"/>
                  </a:lnTo>
                  <a:lnTo>
                    <a:pt x="14" y="78"/>
                  </a:lnTo>
                  <a:lnTo>
                    <a:pt x="21" y="61"/>
                  </a:lnTo>
                  <a:lnTo>
                    <a:pt x="29" y="46"/>
                  </a:lnTo>
                  <a:lnTo>
                    <a:pt x="38" y="33"/>
                  </a:lnTo>
                  <a:lnTo>
                    <a:pt x="48" y="21"/>
                  </a:lnTo>
                  <a:lnTo>
                    <a:pt x="58" y="12"/>
                  </a:lnTo>
                  <a:lnTo>
                    <a:pt x="67" y="4"/>
                  </a:lnTo>
                  <a:lnTo>
                    <a:pt x="76" y="0"/>
                  </a:lnTo>
                  <a:lnTo>
                    <a:pt x="82" y="1"/>
                  </a:lnTo>
                  <a:lnTo>
                    <a:pt x="88" y="6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846" name="Freeform 1550"/>
            <p:cNvSpPr>
              <a:spLocks/>
            </p:cNvSpPr>
            <p:nvPr/>
          </p:nvSpPr>
          <p:spPr bwMode="auto">
            <a:xfrm>
              <a:off x="3488" y="3092"/>
              <a:ext cx="4" cy="6"/>
            </a:xfrm>
            <a:custGeom>
              <a:avLst/>
              <a:gdLst/>
              <a:ahLst/>
              <a:cxnLst>
                <a:cxn ang="0">
                  <a:pos x="50" y="104"/>
                </a:cxn>
                <a:cxn ang="0">
                  <a:pos x="40" y="103"/>
                </a:cxn>
                <a:cxn ang="0">
                  <a:pos x="31" y="99"/>
                </a:cxn>
                <a:cxn ang="0">
                  <a:pos x="23" y="95"/>
                </a:cxn>
                <a:cxn ang="0">
                  <a:pos x="15" y="89"/>
                </a:cxn>
                <a:cxn ang="0">
                  <a:pos x="8" y="80"/>
                </a:cxn>
                <a:cxn ang="0">
                  <a:pos x="4" y="72"/>
                </a:cxn>
                <a:cxn ang="0">
                  <a:pos x="1" y="62"/>
                </a:cxn>
                <a:cxn ang="0">
                  <a:pos x="0" y="52"/>
                </a:cxn>
                <a:cxn ang="0">
                  <a:pos x="1" y="41"/>
                </a:cxn>
                <a:cxn ang="0">
                  <a:pos x="4" y="32"/>
                </a:cxn>
                <a:cxn ang="0">
                  <a:pos x="8" y="23"/>
                </a:cxn>
                <a:cxn ang="0">
                  <a:pos x="15" y="15"/>
                </a:cxn>
                <a:cxn ang="0">
                  <a:pos x="23" y="9"/>
                </a:cxn>
                <a:cxn ang="0">
                  <a:pos x="31" y="5"/>
                </a:cxn>
                <a:cxn ang="0">
                  <a:pos x="40" y="1"/>
                </a:cxn>
                <a:cxn ang="0">
                  <a:pos x="50" y="0"/>
                </a:cxn>
                <a:cxn ang="0">
                  <a:pos x="60" y="1"/>
                </a:cxn>
                <a:cxn ang="0">
                  <a:pos x="70" y="5"/>
                </a:cxn>
                <a:cxn ang="0">
                  <a:pos x="78" y="9"/>
                </a:cxn>
                <a:cxn ang="0">
                  <a:pos x="86" y="15"/>
                </a:cxn>
                <a:cxn ang="0">
                  <a:pos x="92" y="23"/>
                </a:cxn>
                <a:cxn ang="0">
                  <a:pos x="96" y="32"/>
                </a:cxn>
                <a:cxn ang="0">
                  <a:pos x="99" y="41"/>
                </a:cxn>
                <a:cxn ang="0">
                  <a:pos x="100" y="52"/>
                </a:cxn>
                <a:cxn ang="0">
                  <a:pos x="99" y="62"/>
                </a:cxn>
                <a:cxn ang="0">
                  <a:pos x="96" y="72"/>
                </a:cxn>
                <a:cxn ang="0">
                  <a:pos x="92" y="80"/>
                </a:cxn>
                <a:cxn ang="0">
                  <a:pos x="86" y="89"/>
                </a:cxn>
                <a:cxn ang="0">
                  <a:pos x="78" y="95"/>
                </a:cxn>
                <a:cxn ang="0">
                  <a:pos x="70" y="99"/>
                </a:cxn>
                <a:cxn ang="0">
                  <a:pos x="60" y="103"/>
                </a:cxn>
                <a:cxn ang="0">
                  <a:pos x="50" y="104"/>
                </a:cxn>
              </a:cxnLst>
              <a:rect l="0" t="0" r="r" b="b"/>
              <a:pathLst>
                <a:path w="100" h="104">
                  <a:moveTo>
                    <a:pt x="50" y="104"/>
                  </a:moveTo>
                  <a:lnTo>
                    <a:pt x="40" y="103"/>
                  </a:lnTo>
                  <a:lnTo>
                    <a:pt x="31" y="99"/>
                  </a:lnTo>
                  <a:lnTo>
                    <a:pt x="23" y="95"/>
                  </a:lnTo>
                  <a:lnTo>
                    <a:pt x="15" y="89"/>
                  </a:lnTo>
                  <a:lnTo>
                    <a:pt x="8" y="80"/>
                  </a:lnTo>
                  <a:lnTo>
                    <a:pt x="4" y="72"/>
                  </a:lnTo>
                  <a:lnTo>
                    <a:pt x="1" y="62"/>
                  </a:lnTo>
                  <a:lnTo>
                    <a:pt x="0" y="52"/>
                  </a:lnTo>
                  <a:lnTo>
                    <a:pt x="1" y="41"/>
                  </a:lnTo>
                  <a:lnTo>
                    <a:pt x="4" y="32"/>
                  </a:lnTo>
                  <a:lnTo>
                    <a:pt x="8" y="23"/>
                  </a:lnTo>
                  <a:lnTo>
                    <a:pt x="15" y="15"/>
                  </a:lnTo>
                  <a:lnTo>
                    <a:pt x="23" y="9"/>
                  </a:lnTo>
                  <a:lnTo>
                    <a:pt x="31" y="5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70" y="5"/>
                  </a:lnTo>
                  <a:lnTo>
                    <a:pt x="78" y="9"/>
                  </a:lnTo>
                  <a:lnTo>
                    <a:pt x="86" y="15"/>
                  </a:lnTo>
                  <a:lnTo>
                    <a:pt x="92" y="23"/>
                  </a:lnTo>
                  <a:lnTo>
                    <a:pt x="96" y="32"/>
                  </a:lnTo>
                  <a:lnTo>
                    <a:pt x="99" y="41"/>
                  </a:lnTo>
                  <a:lnTo>
                    <a:pt x="100" y="52"/>
                  </a:lnTo>
                  <a:lnTo>
                    <a:pt x="99" y="62"/>
                  </a:lnTo>
                  <a:lnTo>
                    <a:pt x="96" y="72"/>
                  </a:lnTo>
                  <a:lnTo>
                    <a:pt x="92" y="80"/>
                  </a:lnTo>
                  <a:lnTo>
                    <a:pt x="86" y="89"/>
                  </a:lnTo>
                  <a:lnTo>
                    <a:pt x="78" y="95"/>
                  </a:lnTo>
                  <a:lnTo>
                    <a:pt x="70" y="99"/>
                  </a:lnTo>
                  <a:lnTo>
                    <a:pt x="60" y="103"/>
                  </a:lnTo>
                  <a:lnTo>
                    <a:pt x="50" y="104"/>
                  </a:lnTo>
                  <a:close/>
                </a:path>
              </a:pathLst>
            </a:custGeom>
            <a:solidFill>
              <a:srgbClr val="61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847" name="Freeform 1551"/>
            <p:cNvSpPr>
              <a:spLocks/>
            </p:cNvSpPr>
            <p:nvPr/>
          </p:nvSpPr>
          <p:spPr bwMode="auto">
            <a:xfrm>
              <a:off x="3419" y="3131"/>
              <a:ext cx="5" cy="5"/>
            </a:xfrm>
            <a:custGeom>
              <a:avLst/>
              <a:gdLst/>
              <a:ahLst/>
              <a:cxnLst>
                <a:cxn ang="0">
                  <a:pos x="50" y="103"/>
                </a:cxn>
                <a:cxn ang="0">
                  <a:pos x="39" y="102"/>
                </a:cxn>
                <a:cxn ang="0">
                  <a:pos x="30" y="99"/>
                </a:cxn>
                <a:cxn ang="0">
                  <a:pos x="22" y="95"/>
                </a:cxn>
                <a:cxn ang="0">
                  <a:pos x="14" y="88"/>
                </a:cxn>
                <a:cxn ang="0">
                  <a:pos x="8" y="80"/>
                </a:cxn>
                <a:cxn ang="0">
                  <a:pos x="4" y="71"/>
                </a:cxn>
                <a:cxn ang="0">
                  <a:pos x="1" y="62"/>
                </a:cxn>
                <a:cxn ang="0">
                  <a:pos x="0" y="51"/>
                </a:cxn>
                <a:cxn ang="0">
                  <a:pos x="1" y="41"/>
                </a:cxn>
                <a:cxn ang="0">
                  <a:pos x="4" y="31"/>
                </a:cxn>
                <a:cxn ang="0">
                  <a:pos x="8" y="23"/>
                </a:cxn>
                <a:cxn ang="0">
                  <a:pos x="14" y="15"/>
                </a:cxn>
                <a:cxn ang="0">
                  <a:pos x="22" y="8"/>
                </a:cxn>
                <a:cxn ang="0">
                  <a:pos x="30" y="4"/>
                </a:cxn>
                <a:cxn ang="0">
                  <a:pos x="39" y="1"/>
                </a:cxn>
                <a:cxn ang="0">
                  <a:pos x="50" y="0"/>
                </a:cxn>
                <a:cxn ang="0">
                  <a:pos x="60" y="1"/>
                </a:cxn>
                <a:cxn ang="0">
                  <a:pos x="69" y="4"/>
                </a:cxn>
                <a:cxn ang="0">
                  <a:pos x="77" y="8"/>
                </a:cxn>
                <a:cxn ang="0">
                  <a:pos x="85" y="15"/>
                </a:cxn>
                <a:cxn ang="0">
                  <a:pos x="91" y="23"/>
                </a:cxn>
                <a:cxn ang="0">
                  <a:pos x="96" y="31"/>
                </a:cxn>
                <a:cxn ang="0">
                  <a:pos x="99" y="41"/>
                </a:cxn>
                <a:cxn ang="0">
                  <a:pos x="100" y="51"/>
                </a:cxn>
                <a:cxn ang="0">
                  <a:pos x="99" y="62"/>
                </a:cxn>
                <a:cxn ang="0">
                  <a:pos x="96" y="71"/>
                </a:cxn>
                <a:cxn ang="0">
                  <a:pos x="91" y="80"/>
                </a:cxn>
                <a:cxn ang="0">
                  <a:pos x="85" y="88"/>
                </a:cxn>
                <a:cxn ang="0">
                  <a:pos x="77" y="95"/>
                </a:cxn>
                <a:cxn ang="0">
                  <a:pos x="69" y="99"/>
                </a:cxn>
                <a:cxn ang="0">
                  <a:pos x="60" y="102"/>
                </a:cxn>
                <a:cxn ang="0">
                  <a:pos x="50" y="103"/>
                </a:cxn>
              </a:cxnLst>
              <a:rect l="0" t="0" r="r" b="b"/>
              <a:pathLst>
                <a:path w="100" h="103">
                  <a:moveTo>
                    <a:pt x="50" y="103"/>
                  </a:moveTo>
                  <a:lnTo>
                    <a:pt x="39" y="102"/>
                  </a:lnTo>
                  <a:lnTo>
                    <a:pt x="30" y="99"/>
                  </a:lnTo>
                  <a:lnTo>
                    <a:pt x="22" y="95"/>
                  </a:lnTo>
                  <a:lnTo>
                    <a:pt x="14" y="88"/>
                  </a:lnTo>
                  <a:lnTo>
                    <a:pt x="8" y="80"/>
                  </a:lnTo>
                  <a:lnTo>
                    <a:pt x="4" y="71"/>
                  </a:lnTo>
                  <a:lnTo>
                    <a:pt x="1" y="62"/>
                  </a:lnTo>
                  <a:lnTo>
                    <a:pt x="0" y="51"/>
                  </a:lnTo>
                  <a:lnTo>
                    <a:pt x="1" y="41"/>
                  </a:lnTo>
                  <a:lnTo>
                    <a:pt x="4" y="31"/>
                  </a:lnTo>
                  <a:lnTo>
                    <a:pt x="8" y="23"/>
                  </a:lnTo>
                  <a:lnTo>
                    <a:pt x="14" y="15"/>
                  </a:lnTo>
                  <a:lnTo>
                    <a:pt x="22" y="8"/>
                  </a:lnTo>
                  <a:lnTo>
                    <a:pt x="30" y="4"/>
                  </a:lnTo>
                  <a:lnTo>
                    <a:pt x="39" y="1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9" y="4"/>
                  </a:lnTo>
                  <a:lnTo>
                    <a:pt x="77" y="8"/>
                  </a:lnTo>
                  <a:lnTo>
                    <a:pt x="85" y="15"/>
                  </a:lnTo>
                  <a:lnTo>
                    <a:pt x="91" y="23"/>
                  </a:lnTo>
                  <a:lnTo>
                    <a:pt x="96" y="31"/>
                  </a:lnTo>
                  <a:lnTo>
                    <a:pt x="99" y="41"/>
                  </a:lnTo>
                  <a:lnTo>
                    <a:pt x="100" y="51"/>
                  </a:lnTo>
                  <a:lnTo>
                    <a:pt x="99" y="62"/>
                  </a:lnTo>
                  <a:lnTo>
                    <a:pt x="96" y="71"/>
                  </a:lnTo>
                  <a:lnTo>
                    <a:pt x="91" y="80"/>
                  </a:lnTo>
                  <a:lnTo>
                    <a:pt x="85" y="88"/>
                  </a:lnTo>
                  <a:lnTo>
                    <a:pt x="77" y="95"/>
                  </a:lnTo>
                  <a:lnTo>
                    <a:pt x="69" y="99"/>
                  </a:lnTo>
                  <a:lnTo>
                    <a:pt x="60" y="102"/>
                  </a:lnTo>
                  <a:lnTo>
                    <a:pt x="50" y="103"/>
                  </a:lnTo>
                  <a:close/>
                </a:path>
              </a:pathLst>
            </a:custGeom>
            <a:solidFill>
              <a:srgbClr val="61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848" name="Freeform 1552"/>
            <p:cNvSpPr>
              <a:spLocks/>
            </p:cNvSpPr>
            <p:nvPr/>
          </p:nvSpPr>
          <p:spPr bwMode="auto">
            <a:xfrm>
              <a:off x="3490" y="3094"/>
              <a:ext cx="2" cy="3"/>
            </a:xfrm>
            <a:custGeom>
              <a:avLst/>
              <a:gdLst/>
              <a:ahLst/>
              <a:cxnLst>
                <a:cxn ang="0">
                  <a:pos x="28" y="57"/>
                </a:cxn>
                <a:cxn ang="0">
                  <a:pos x="16" y="55"/>
                </a:cxn>
                <a:cxn ang="0">
                  <a:pos x="8" y="49"/>
                </a:cxn>
                <a:cxn ang="0">
                  <a:pos x="2" y="40"/>
                </a:cxn>
                <a:cxn ang="0">
                  <a:pos x="0" y="28"/>
                </a:cxn>
                <a:cxn ang="0">
                  <a:pos x="2" y="17"/>
                </a:cxn>
                <a:cxn ang="0">
                  <a:pos x="8" y="8"/>
                </a:cxn>
                <a:cxn ang="0">
                  <a:pos x="16" y="2"/>
                </a:cxn>
                <a:cxn ang="0">
                  <a:pos x="28" y="0"/>
                </a:cxn>
                <a:cxn ang="0">
                  <a:pos x="39" y="2"/>
                </a:cxn>
                <a:cxn ang="0">
                  <a:pos x="47" y="8"/>
                </a:cxn>
                <a:cxn ang="0">
                  <a:pos x="53" y="17"/>
                </a:cxn>
                <a:cxn ang="0">
                  <a:pos x="55" y="28"/>
                </a:cxn>
                <a:cxn ang="0">
                  <a:pos x="53" y="40"/>
                </a:cxn>
                <a:cxn ang="0">
                  <a:pos x="47" y="49"/>
                </a:cxn>
                <a:cxn ang="0">
                  <a:pos x="39" y="55"/>
                </a:cxn>
                <a:cxn ang="0">
                  <a:pos x="28" y="57"/>
                </a:cxn>
              </a:cxnLst>
              <a:rect l="0" t="0" r="r" b="b"/>
              <a:pathLst>
                <a:path w="55" h="57">
                  <a:moveTo>
                    <a:pt x="28" y="57"/>
                  </a:moveTo>
                  <a:lnTo>
                    <a:pt x="16" y="55"/>
                  </a:lnTo>
                  <a:lnTo>
                    <a:pt x="8" y="49"/>
                  </a:lnTo>
                  <a:lnTo>
                    <a:pt x="2" y="40"/>
                  </a:lnTo>
                  <a:lnTo>
                    <a:pt x="0" y="28"/>
                  </a:lnTo>
                  <a:lnTo>
                    <a:pt x="2" y="17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39" y="2"/>
                  </a:lnTo>
                  <a:lnTo>
                    <a:pt x="47" y="8"/>
                  </a:lnTo>
                  <a:lnTo>
                    <a:pt x="53" y="17"/>
                  </a:lnTo>
                  <a:lnTo>
                    <a:pt x="55" y="28"/>
                  </a:lnTo>
                  <a:lnTo>
                    <a:pt x="53" y="40"/>
                  </a:lnTo>
                  <a:lnTo>
                    <a:pt x="47" y="49"/>
                  </a:lnTo>
                  <a:lnTo>
                    <a:pt x="39" y="55"/>
                  </a:lnTo>
                  <a:lnTo>
                    <a:pt x="28" y="57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849" name="Freeform 1553"/>
            <p:cNvSpPr>
              <a:spLocks/>
            </p:cNvSpPr>
            <p:nvPr/>
          </p:nvSpPr>
          <p:spPr bwMode="auto">
            <a:xfrm>
              <a:off x="3421" y="3133"/>
              <a:ext cx="2" cy="3"/>
            </a:xfrm>
            <a:custGeom>
              <a:avLst/>
              <a:gdLst/>
              <a:ahLst/>
              <a:cxnLst>
                <a:cxn ang="0">
                  <a:pos x="28" y="56"/>
                </a:cxn>
                <a:cxn ang="0">
                  <a:pos x="17" y="54"/>
                </a:cxn>
                <a:cxn ang="0">
                  <a:pos x="9" y="48"/>
                </a:cxn>
                <a:cxn ang="0">
                  <a:pos x="2" y="40"/>
                </a:cxn>
                <a:cxn ang="0">
                  <a:pos x="0" y="28"/>
                </a:cxn>
                <a:cxn ang="0">
                  <a:pos x="2" y="16"/>
                </a:cxn>
                <a:cxn ang="0">
                  <a:pos x="9" y="8"/>
                </a:cxn>
                <a:cxn ang="0">
                  <a:pos x="17" y="2"/>
                </a:cxn>
                <a:cxn ang="0">
                  <a:pos x="28" y="0"/>
                </a:cxn>
                <a:cxn ang="0">
                  <a:pos x="39" y="2"/>
                </a:cxn>
                <a:cxn ang="0">
                  <a:pos x="47" y="8"/>
                </a:cxn>
                <a:cxn ang="0">
                  <a:pos x="53" y="16"/>
                </a:cxn>
                <a:cxn ang="0">
                  <a:pos x="55" y="28"/>
                </a:cxn>
                <a:cxn ang="0">
                  <a:pos x="53" y="40"/>
                </a:cxn>
                <a:cxn ang="0">
                  <a:pos x="47" y="48"/>
                </a:cxn>
                <a:cxn ang="0">
                  <a:pos x="39" y="54"/>
                </a:cxn>
                <a:cxn ang="0">
                  <a:pos x="28" y="56"/>
                </a:cxn>
              </a:cxnLst>
              <a:rect l="0" t="0" r="r" b="b"/>
              <a:pathLst>
                <a:path w="55" h="56">
                  <a:moveTo>
                    <a:pt x="28" y="56"/>
                  </a:moveTo>
                  <a:lnTo>
                    <a:pt x="17" y="54"/>
                  </a:lnTo>
                  <a:lnTo>
                    <a:pt x="9" y="48"/>
                  </a:lnTo>
                  <a:lnTo>
                    <a:pt x="2" y="40"/>
                  </a:lnTo>
                  <a:lnTo>
                    <a:pt x="0" y="28"/>
                  </a:lnTo>
                  <a:lnTo>
                    <a:pt x="2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8" y="0"/>
                  </a:lnTo>
                  <a:lnTo>
                    <a:pt x="39" y="2"/>
                  </a:lnTo>
                  <a:lnTo>
                    <a:pt x="47" y="8"/>
                  </a:lnTo>
                  <a:lnTo>
                    <a:pt x="53" y="16"/>
                  </a:lnTo>
                  <a:lnTo>
                    <a:pt x="55" y="28"/>
                  </a:lnTo>
                  <a:lnTo>
                    <a:pt x="53" y="40"/>
                  </a:lnTo>
                  <a:lnTo>
                    <a:pt x="47" y="48"/>
                  </a:lnTo>
                  <a:lnTo>
                    <a:pt x="39" y="54"/>
                  </a:lnTo>
                  <a:lnTo>
                    <a:pt x="28" y="56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850" name="Freeform 1554"/>
            <p:cNvSpPr>
              <a:spLocks/>
            </p:cNvSpPr>
            <p:nvPr/>
          </p:nvSpPr>
          <p:spPr bwMode="auto">
            <a:xfrm>
              <a:off x="3433" y="3076"/>
              <a:ext cx="29" cy="29"/>
            </a:xfrm>
            <a:custGeom>
              <a:avLst/>
              <a:gdLst/>
              <a:ahLst/>
              <a:cxnLst>
                <a:cxn ang="0">
                  <a:pos x="498" y="0"/>
                </a:cxn>
                <a:cxn ang="0">
                  <a:pos x="0" y="222"/>
                </a:cxn>
                <a:cxn ang="0">
                  <a:pos x="125" y="522"/>
                </a:cxn>
                <a:cxn ang="0">
                  <a:pos x="624" y="301"/>
                </a:cxn>
                <a:cxn ang="0">
                  <a:pos x="498" y="0"/>
                </a:cxn>
              </a:cxnLst>
              <a:rect l="0" t="0" r="r" b="b"/>
              <a:pathLst>
                <a:path w="624" h="522">
                  <a:moveTo>
                    <a:pt x="498" y="0"/>
                  </a:moveTo>
                  <a:lnTo>
                    <a:pt x="0" y="222"/>
                  </a:lnTo>
                  <a:lnTo>
                    <a:pt x="125" y="522"/>
                  </a:lnTo>
                  <a:lnTo>
                    <a:pt x="624" y="301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851" name="Freeform 1555"/>
            <p:cNvSpPr>
              <a:spLocks/>
            </p:cNvSpPr>
            <p:nvPr/>
          </p:nvSpPr>
          <p:spPr bwMode="auto">
            <a:xfrm>
              <a:off x="3434" y="3077"/>
              <a:ext cx="27" cy="27"/>
            </a:xfrm>
            <a:custGeom>
              <a:avLst/>
              <a:gdLst/>
              <a:ahLst/>
              <a:cxnLst>
                <a:cxn ang="0">
                  <a:pos x="474" y="0"/>
                </a:cxn>
                <a:cxn ang="0">
                  <a:pos x="0" y="211"/>
                </a:cxn>
                <a:cxn ang="0">
                  <a:pos x="114" y="484"/>
                </a:cxn>
                <a:cxn ang="0">
                  <a:pos x="589" y="273"/>
                </a:cxn>
                <a:cxn ang="0">
                  <a:pos x="474" y="0"/>
                </a:cxn>
              </a:cxnLst>
              <a:rect l="0" t="0" r="r" b="b"/>
              <a:pathLst>
                <a:path w="589" h="484">
                  <a:moveTo>
                    <a:pt x="474" y="0"/>
                  </a:moveTo>
                  <a:lnTo>
                    <a:pt x="0" y="211"/>
                  </a:lnTo>
                  <a:lnTo>
                    <a:pt x="114" y="484"/>
                  </a:lnTo>
                  <a:lnTo>
                    <a:pt x="589" y="27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852" name="Freeform 1556"/>
            <p:cNvSpPr>
              <a:spLocks/>
            </p:cNvSpPr>
            <p:nvPr/>
          </p:nvSpPr>
          <p:spPr bwMode="auto">
            <a:xfrm>
              <a:off x="3434" y="3078"/>
              <a:ext cx="27" cy="26"/>
            </a:xfrm>
            <a:custGeom>
              <a:avLst/>
              <a:gdLst/>
              <a:ahLst/>
              <a:cxnLst>
                <a:cxn ang="0">
                  <a:pos x="473" y="0"/>
                </a:cxn>
                <a:cxn ang="0">
                  <a:pos x="0" y="211"/>
                </a:cxn>
                <a:cxn ang="0">
                  <a:pos x="108" y="471"/>
                </a:cxn>
                <a:cxn ang="0">
                  <a:pos x="583" y="260"/>
                </a:cxn>
                <a:cxn ang="0">
                  <a:pos x="473" y="0"/>
                </a:cxn>
              </a:cxnLst>
              <a:rect l="0" t="0" r="r" b="b"/>
              <a:pathLst>
                <a:path w="583" h="471">
                  <a:moveTo>
                    <a:pt x="473" y="0"/>
                  </a:moveTo>
                  <a:lnTo>
                    <a:pt x="0" y="211"/>
                  </a:lnTo>
                  <a:lnTo>
                    <a:pt x="108" y="471"/>
                  </a:lnTo>
                  <a:lnTo>
                    <a:pt x="583" y="260"/>
                  </a:lnTo>
                  <a:lnTo>
                    <a:pt x="473" y="0"/>
                  </a:lnTo>
                  <a:close/>
                </a:path>
              </a:pathLst>
            </a:custGeom>
            <a:solidFill>
              <a:srgbClr val="878F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853" name="Freeform 1557"/>
            <p:cNvSpPr>
              <a:spLocks/>
            </p:cNvSpPr>
            <p:nvPr/>
          </p:nvSpPr>
          <p:spPr bwMode="auto">
            <a:xfrm>
              <a:off x="3447" y="3082"/>
              <a:ext cx="10" cy="13"/>
            </a:xfrm>
            <a:custGeom>
              <a:avLst/>
              <a:gdLst/>
              <a:ahLst/>
              <a:cxnLst>
                <a:cxn ang="0">
                  <a:pos x="159" y="223"/>
                </a:cxn>
                <a:cxn ang="0">
                  <a:pos x="137" y="231"/>
                </a:cxn>
                <a:cxn ang="0">
                  <a:pos x="115" y="234"/>
                </a:cxn>
                <a:cxn ang="0">
                  <a:pos x="93" y="232"/>
                </a:cxn>
                <a:cxn ang="0">
                  <a:pos x="73" y="225"/>
                </a:cxn>
                <a:cxn ang="0">
                  <a:pos x="54" y="215"/>
                </a:cxn>
                <a:cxn ang="0">
                  <a:pos x="36" y="201"/>
                </a:cxn>
                <a:cxn ang="0">
                  <a:pos x="22" y="184"/>
                </a:cxn>
                <a:cxn ang="0">
                  <a:pos x="11" y="163"/>
                </a:cxn>
                <a:cxn ang="0">
                  <a:pos x="4" y="141"/>
                </a:cxn>
                <a:cxn ang="0">
                  <a:pos x="0" y="118"/>
                </a:cxn>
                <a:cxn ang="0">
                  <a:pos x="3" y="96"/>
                </a:cxn>
                <a:cxn ang="0">
                  <a:pos x="9" y="74"/>
                </a:cxn>
                <a:cxn ang="0">
                  <a:pos x="19" y="55"/>
                </a:cxn>
                <a:cxn ang="0">
                  <a:pos x="32" y="37"/>
                </a:cxn>
                <a:cxn ang="0">
                  <a:pos x="48" y="22"/>
                </a:cxn>
                <a:cxn ang="0">
                  <a:pos x="69" y="10"/>
                </a:cxn>
                <a:cxn ang="0">
                  <a:pos x="90" y="3"/>
                </a:cxn>
                <a:cxn ang="0">
                  <a:pos x="113" y="0"/>
                </a:cxn>
                <a:cxn ang="0">
                  <a:pos x="134" y="2"/>
                </a:cxn>
                <a:cxn ang="0">
                  <a:pos x="156" y="8"/>
                </a:cxn>
                <a:cxn ang="0">
                  <a:pos x="174" y="19"/>
                </a:cxn>
                <a:cxn ang="0">
                  <a:pos x="191" y="32"/>
                </a:cxn>
                <a:cxn ang="0">
                  <a:pos x="206" y="49"/>
                </a:cxn>
                <a:cxn ang="0">
                  <a:pos x="217" y="70"/>
                </a:cxn>
                <a:cxn ang="0">
                  <a:pos x="224" y="93"/>
                </a:cxn>
                <a:cxn ang="0">
                  <a:pos x="227" y="116"/>
                </a:cxn>
                <a:cxn ang="0">
                  <a:pos x="225" y="138"/>
                </a:cxn>
                <a:cxn ang="0">
                  <a:pos x="219" y="159"/>
                </a:cxn>
                <a:cxn ang="0">
                  <a:pos x="209" y="179"/>
                </a:cxn>
                <a:cxn ang="0">
                  <a:pos x="195" y="197"/>
                </a:cxn>
                <a:cxn ang="0">
                  <a:pos x="179" y="212"/>
                </a:cxn>
                <a:cxn ang="0">
                  <a:pos x="159" y="223"/>
                </a:cxn>
              </a:cxnLst>
              <a:rect l="0" t="0" r="r" b="b"/>
              <a:pathLst>
                <a:path w="227" h="234">
                  <a:moveTo>
                    <a:pt x="159" y="223"/>
                  </a:moveTo>
                  <a:lnTo>
                    <a:pt x="137" y="231"/>
                  </a:lnTo>
                  <a:lnTo>
                    <a:pt x="115" y="234"/>
                  </a:lnTo>
                  <a:lnTo>
                    <a:pt x="93" y="232"/>
                  </a:lnTo>
                  <a:lnTo>
                    <a:pt x="73" y="225"/>
                  </a:lnTo>
                  <a:lnTo>
                    <a:pt x="54" y="215"/>
                  </a:lnTo>
                  <a:lnTo>
                    <a:pt x="36" y="201"/>
                  </a:lnTo>
                  <a:lnTo>
                    <a:pt x="22" y="184"/>
                  </a:lnTo>
                  <a:lnTo>
                    <a:pt x="11" y="163"/>
                  </a:lnTo>
                  <a:lnTo>
                    <a:pt x="4" y="141"/>
                  </a:lnTo>
                  <a:lnTo>
                    <a:pt x="0" y="118"/>
                  </a:lnTo>
                  <a:lnTo>
                    <a:pt x="3" y="96"/>
                  </a:lnTo>
                  <a:lnTo>
                    <a:pt x="9" y="74"/>
                  </a:lnTo>
                  <a:lnTo>
                    <a:pt x="19" y="55"/>
                  </a:lnTo>
                  <a:lnTo>
                    <a:pt x="32" y="37"/>
                  </a:lnTo>
                  <a:lnTo>
                    <a:pt x="48" y="22"/>
                  </a:lnTo>
                  <a:lnTo>
                    <a:pt x="69" y="10"/>
                  </a:lnTo>
                  <a:lnTo>
                    <a:pt x="90" y="3"/>
                  </a:lnTo>
                  <a:lnTo>
                    <a:pt x="113" y="0"/>
                  </a:lnTo>
                  <a:lnTo>
                    <a:pt x="134" y="2"/>
                  </a:lnTo>
                  <a:lnTo>
                    <a:pt x="156" y="8"/>
                  </a:lnTo>
                  <a:lnTo>
                    <a:pt x="174" y="19"/>
                  </a:lnTo>
                  <a:lnTo>
                    <a:pt x="191" y="32"/>
                  </a:lnTo>
                  <a:lnTo>
                    <a:pt x="206" y="49"/>
                  </a:lnTo>
                  <a:lnTo>
                    <a:pt x="217" y="70"/>
                  </a:lnTo>
                  <a:lnTo>
                    <a:pt x="224" y="93"/>
                  </a:lnTo>
                  <a:lnTo>
                    <a:pt x="227" y="116"/>
                  </a:lnTo>
                  <a:lnTo>
                    <a:pt x="225" y="138"/>
                  </a:lnTo>
                  <a:lnTo>
                    <a:pt x="219" y="159"/>
                  </a:lnTo>
                  <a:lnTo>
                    <a:pt x="209" y="179"/>
                  </a:lnTo>
                  <a:lnTo>
                    <a:pt x="195" y="197"/>
                  </a:lnTo>
                  <a:lnTo>
                    <a:pt x="179" y="212"/>
                  </a:lnTo>
                  <a:lnTo>
                    <a:pt x="159" y="223"/>
                  </a:lnTo>
                  <a:close/>
                </a:path>
              </a:pathLst>
            </a:custGeom>
            <a:solidFill>
              <a:srgbClr val="E333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854" name="Freeform 1558"/>
            <p:cNvSpPr>
              <a:spLocks/>
            </p:cNvSpPr>
            <p:nvPr/>
          </p:nvSpPr>
          <p:spPr bwMode="auto">
            <a:xfrm>
              <a:off x="3447" y="3082"/>
              <a:ext cx="10" cy="12"/>
            </a:xfrm>
            <a:custGeom>
              <a:avLst/>
              <a:gdLst/>
              <a:ahLst/>
              <a:cxnLst>
                <a:cxn ang="0">
                  <a:pos x="146" y="206"/>
                </a:cxn>
                <a:cxn ang="0">
                  <a:pos x="125" y="212"/>
                </a:cxn>
                <a:cxn ang="0">
                  <a:pos x="105" y="214"/>
                </a:cxn>
                <a:cxn ang="0">
                  <a:pos x="84" y="212"/>
                </a:cxn>
                <a:cxn ang="0">
                  <a:pos x="66" y="206"/>
                </a:cxn>
                <a:cxn ang="0">
                  <a:pos x="48" y="196"/>
                </a:cxn>
                <a:cxn ang="0">
                  <a:pos x="31" y="183"/>
                </a:cxn>
                <a:cxn ang="0">
                  <a:pos x="18" y="168"/>
                </a:cxn>
                <a:cxn ang="0">
                  <a:pos x="8" y="149"/>
                </a:cxn>
                <a:cxn ang="0">
                  <a:pos x="2" y="129"/>
                </a:cxn>
                <a:cxn ang="0">
                  <a:pos x="0" y="108"/>
                </a:cxn>
                <a:cxn ang="0">
                  <a:pos x="2" y="86"/>
                </a:cxn>
                <a:cxn ang="0">
                  <a:pos x="8" y="67"/>
                </a:cxn>
                <a:cxn ang="0">
                  <a:pos x="17" y="49"/>
                </a:cxn>
                <a:cxn ang="0">
                  <a:pos x="29" y="33"/>
                </a:cxn>
                <a:cxn ang="0">
                  <a:pos x="45" y="19"/>
                </a:cxn>
                <a:cxn ang="0">
                  <a:pos x="63" y="8"/>
                </a:cxn>
                <a:cxn ang="0">
                  <a:pos x="83" y="2"/>
                </a:cxn>
                <a:cxn ang="0">
                  <a:pos x="104" y="0"/>
                </a:cxn>
                <a:cxn ang="0">
                  <a:pos x="123" y="2"/>
                </a:cxn>
                <a:cxn ang="0">
                  <a:pos x="142" y="7"/>
                </a:cxn>
                <a:cxn ang="0">
                  <a:pos x="161" y="17"/>
                </a:cxn>
                <a:cxn ang="0">
                  <a:pos x="176" y="30"/>
                </a:cxn>
                <a:cxn ang="0">
                  <a:pos x="189" y="45"/>
                </a:cxn>
                <a:cxn ang="0">
                  <a:pos x="200" y="63"/>
                </a:cxn>
                <a:cxn ang="0">
                  <a:pos x="206" y="84"/>
                </a:cxn>
                <a:cxn ang="0">
                  <a:pos x="208" y="105"/>
                </a:cxn>
                <a:cxn ang="0">
                  <a:pos x="206" y="127"/>
                </a:cxn>
                <a:cxn ang="0">
                  <a:pos x="201" y="147"/>
                </a:cxn>
                <a:cxn ang="0">
                  <a:pos x="191" y="164"/>
                </a:cxn>
                <a:cxn ang="0">
                  <a:pos x="179" y="181"/>
                </a:cxn>
                <a:cxn ang="0">
                  <a:pos x="164" y="195"/>
                </a:cxn>
                <a:cxn ang="0">
                  <a:pos x="146" y="206"/>
                </a:cxn>
              </a:cxnLst>
              <a:rect l="0" t="0" r="r" b="b"/>
              <a:pathLst>
                <a:path w="208" h="214">
                  <a:moveTo>
                    <a:pt x="146" y="206"/>
                  </a:moveTo>
                  <a:lnTo>
                    <a:pt x="125" y="212"/>
                  </a:lnTo>
                  <a:lnTo>
                    <a:pt x="105" y="214"/>
                  </a:lnTo>
                  <a:lnTo>
                    <a:pt x="84" y="212"/>
                  </a:lnTo>
                  <a:lnTo>
                    <a:pt x="66" y="206"/>
                  </a:lnTo>
                  <a:lnTo>
                    <a:pt x="48" y="196"/>
                  </a:lnTo>
                  <a:lnTo>
                    <a:pt x="31" y="183"/>
                  </a:lnTo>
                  <a:lnTo>
                    <a:pt x="18" y="168"/>
                  </a:lnTo>
                  <a:lnTo>
                    <a:pt x="8" y="149"/>
                  </a:lnTo>
                  <a:lnTo>
                    <a:pt x="2" y="129"/>
                  </a:lnTo>
                  <a:lnTo>
                    <a:pt x="0" y="108"/>
                  </a:lnTo>
                  <a:lnTo>
                    <a:pt x="2" y="86"/>
                  </a:lnTo>
                  <a:lnTo>
                    <a:pt x="8" y="67"/>
                  </a:lnTo>
                  <a:lnTo>
                    <a:pt x="17" y="49"/>
                  </a:lnTo>
                  <a:lnTo>
                    <a:pt x="29" y="33"/>
                  </a:lnTo>
                  <a:lnTo>
                    <a:pt x="45" y="19"/>
                  </a:lnTo>
                  <a:lnTo>
                    <a:pt x="63" y="8"/>
                  </a:lnTo>
                  <a:lnTo>
                    <a:pt x="83" y="2"/>
                  </a:lnTo>
                  <a:lnTo>
                    <a:pt x="104" y="0"/>
                  </a:lnTo>
                  <a:lnTo>
                    <a:pt x="123" y="2"/>
                  </a:lnTo>
                  <a:lnTo>
                    <a:pt x="142" y="7"/>
                  </a:lnTo>
                  <a:lnTo>
                    <a:pt x="161" y="17"/>
                  </a:lnTo>
                  <a:lnTo>
                    <a:pt x="176" y="30"/>
                  </a:lnTo>
                  <a:lnTo>
                    <a:pt x="189" y="45"/>
                  </a:lnTo>
                  <a:lnTo>
                    <a:pt x="200" y="63"/>
                  </a:lnTo>
                  <a:lnTo>
                    <a:pt x="206" y="84"/>
                  </a:lnTo>
                  <a:lnTo>
                    <a:pt x="208" y="105"/>
                  </a:lnTo>
                  <a:lnTo>
                    <a:pt x="206" y="127"/>
                  </a:lnTo>
                  <a:lnTo>
                    <a:pt x="201" y="147"/>
                  </a:lnTo>
                  <a:lnTo>
                    <a:pt x="191" y="164"/>
                  </a:lnTo>
                  <a:lnTo>
                    <a:pt x="179" y="181"/>
                  </a:lnTo>
                  <a:lnTo>
                    <a:pt x="164" y="195"/>
                  </a:lnTo>
                  <a:lnTo>
                    <a:pt x="146" y="206"/>
                  </a:lnTo>
                  <a:close/>
                </a:path>
              </a:pathLst>
            </a:custGeom>
            <a:solidFill>
              <a:srgbClr val="EB5F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855" name="Freeform 1559"/>
            <p:cNvSpPr>
              <a:spLocks/>
            </p:cNvSpPr>
            <p:nvPr/>
          </p:nvSpPr>
          <p:spPr bwMode="auto">
            <a:xfrm>
              <a:off x="3448" y="3083"/>
              <a:ext cx="8" cy="10"/>
            </a:xfrm>
            <a:custGeom>
              <a:avLst/>
              <a:gdLst/>
              <a:ahLst/>
              <a:cxnLst>
                <a:cxn ang="0">
                  <a:pos x="131" y="187"/>
                </a:cxn>
                <a:cxn ang="0">
                  <a:pos x="113" y="193"/>
                </a:cxn>
                <a:cxn ang="0">
                  <a:pos x="95" y="194"/>
                </a:cxn>
                <a:cxn ang="0">
                  <a:pos x="76" y="192"/>
                </a:cxn>
                <a:cxn ang="0">
                  <a:pos x="59" y="187"/>
                </a:cxn>
                <a:cxn ang="0">
                  <a:pos x="44" y="178"/>
                </a:cxn>
                <a:cxn ang="0">
                  <a:pos x="29" y="167"/>
                </a:cxn>
                <a:cxn ang="0">
                  <a:pos x="17" y="152"/>
                </a:cxn>
                <a:cxn ang="0">
                  <a:pos x="8" y="135"/>
                </a:cxn>
                <a:cxn ang="0">
                  <a:pos x="2" y="116"/>
                </a:cxn>
                <a:cxn ang="0">
                  <a:pos x="0" y="97"/>
                </a:cxn>
                <a:cxn ang="0">
                  <a:pos x="2" y="79"/>
                </a:cxn>
                <a:cxn ang="0">
                  <a:pos x="7" y="61"/>
                </a:cxn>
                <a:cxn ang="0">
                  <a:pos x="15" y="45"/>
                </a:cxn>
                <a:cxn ang="0">
                  <a:pos x="26" y="30"/>
                </a:cxn>
                <a:cxn ang="0">
                  <a:pos x="41" y="17"/>
                </a:cxn>
                <a:cxn ang="0">
                  <a:pos x="57" y="8"/>
                </a:cxn>
                <a:cxn ang="0">
                  <a:pos x="75" y="1"/>
                </a:cxn>
                <a:cxn ang="0">
                  <a:pos x="95" y="0"/>
                </a:cxn>
                <a:cxn ang="0">
                  <a:pos x="112" y="1"/>
                </a:cxn>
                <a:cxn ang="0">
                  <a:pos x="130" y="7"/>
                </a:cxn>
                <a:cxn ang="0">
                  <a:pos x="146" y="15"/>
                </a:cxn>
                <a:cxn ang="0">
                  <a:pos x="160" y="27"/>
                </a:cxn>
                <a:cxn ang="0">
                  <a:pos x="172" y="41"/>
                </a:cxn>
                <a:cxn ang="0">
                  <a:pos x="181" y="58"/>
                </a:cxn>
                <a:cxn ang="0">
                  <a:pos x="187" y="77"/>
                </a:cxn>
                <a:cxn ang="0">
                  <a:pos x="189" y="96"/>
                </a:cxn>
                <a:cxn ang="0">
                  <a:pos x="188" y="114"/>
                </a:cxn>
                <a:cxn ang="0">
                  <a:pos x="182" y="132"/>
                </a:cxn>
                <a:cxn ang="0">
                  <a:pos x="174" y="149"/>
                </a:cxn>
                <a:cxn ang="0">
                  <a:pos x="163" y="165"/>
                </a:cxn>
                <a:cxn ang="0">
                  <a:pos x="149" y="177"/>
                </a:cxn>
                <a:cxn ang="0">
                  <a:pos x="131" y="187"/>
                </a:cxn>
              </a:cxnLst>
              <a:rect l="0" t="0" r="r" b="b"/>
              <a:pathLst>
                <a:path w="189" h="194">
                  <a:moveTo>
                    <a:pt x="131" y="187"/>
                  </a:moveTo>
                  <a:lnTo>
                    <a:pt x="113" y="193"/>
                  </a:lnTo>
                  <a:lnTo>
                    <a:pt x="95" y="194"/>
                  </a:lnTo>
                  <a:lnTo>
                    <a:pt x="76" y="192"/>
                  </a:lnTo>
                  <a:lnTo>
                    <a:pt x="59" y="187"/>
                  </a:lnTo>
                  <a:lnTo>
                    <a:pt x="44" y="178"/>
                  </a:lnTo>
                  <a:lnTo>
                    <a:pt x="29" y="167"/>
                  </a:lnTo>
                  <a:lnTo>
                    <a:pt x="17" y="152"/>
                  </a:lnTo>
                  <a:lnTo>
                    <a:pt x="8" y="135"/>
                  </a:lnTo>
                  <a:lnTo>
                    <a:pt x="2" y="116"/>
                  </a:lnTo>
                  <a:lnTo>
                    <a:pt x="0" y="97"/>
                  </a:lnTo>
                  <a:lnTo>
                    <a:pt x="2" y="79"/>
                  </a:lnTo>
                  <a:lnTo>
                    <a:pt x="7" y="61"/>
                  </a:lnTo>
                  <a:lnTo>
                    <a:pt x="15" y="45"/>
                  </a:lnTo>
                  <a:lnTo>
                    <a:pt x="26" y="30"/>
                  </a:lnTo>
                  <a:lnTo>
                    <a:pt x="41" y="17"/>
                  </a:lnTo>
                  <a:lnTo>
                    <a:pt x="57" y="8"/>
                  </a:lnTo>
                  <a:lnTo>
                    <a:pt x="75" y="1"/>
                  </a:lnTo>
                  <a:lnTo>
                    <a:pt x="95" y="0"/>
                  </a:lnTo>
                  <a:lnTo>
                    <a:pt x="112" y="1"/>
                  </a:lnTo>
                  <a:lnTo>
                    <a:pt x="130" y="7"/>
                  </a:lnTo>
                  <a:lnTo>
                    <a:pt x="146" y="15"/>
                  </a:lnTo>
                  <a:lnTo>
                    <a:pt x="160" y="27"/>
                  </a:lnTo>
                  <a:lnTo>
                    <a:pt x="172" y="41"/>
                  </a:lnTo>
                  <a:lnTo>
                    <a:pt x="181" y="58"/>
                  </a:lnTo>
                  <a:lnTo>
                    <a:pt x="187" y="77"/>
                  </a:lnTo>
                  <a:lnTo>
                    <a:pt x="189" y="96"/>
                  </a:lnTo>
                  <a:lnTo>
                    <a:pt x="188" y="114"/>
                  </a:lnTo>
                  <a:lnTo>
                    <a:pt x="182" y="132"/>
                  </a:lnTo>
                  <a:lnTo>
                    <a:pt x="174" y="149"/>
                  </a:lnTo>
                  <a:lnTo>
                    <a:pt x="163" y="165"/>
                  </a:lnTo>
                  <a:lnTo>
                    <a:pt x="149" y="177"/>
                  </a:lnTo>
                  <a:lnTo>
                    <a:pt x="131" y="187"/>
                  </a:lnTo>
                  <a:close/>
                </a:path>
              </a:pathLst>
            </a:custGeom>
            <a:solidFill>
              <a:srgbClr val="F087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856" name="Freeform 1560"/>
            <p:cNvSpPr>
              <a:spLocks/>
            </p:cNvSpPr>
            <p:nvPr/>
          </p:nvSpPr>
          <p:spPr bwMode="auto">
            <a:xfrm>
              <a:off x="3448" y="3083"/>
              <a:ext cx="8" cy="10"/>
            </a:xfrm>
            <a:custGeom>
              <a:avLst/>
              <a:gdLst/>
              <a:ahLst/>
              <a:cxnLst>
                <a:cxn ang="0">
                  <a:pos x="120" y="170"/>
                </a:cxn>
                <a:cxn ang="0">
                  <a:pos x="104" y="175"/>
                </a:cxn>
                <a:cxn ang="0">
                  <a:pos x="87" y="177"/>
                </a:cxn>
                <a:cxn ang="0">
                  <a:pos x="70" y="176"/>
                </a:cxn>
                <a:cxn ang="0">
                  <a:pos x="54" y="171"/>
                </a:cxn>
                <a:cxn ang="0">
                  <a:pos x="40" y="163"/>
                </a:cxn>
                <a:cxn ang="0">
                  <a:pos x="27" y="152"/>
                </a:cxn>
                <a:cxn ang="0">
                  <a:pos x="15" y="139"/>
                </a:cxn>
                <a:cxn ang="0">
                  <a:pos x="7" y="124"/>
                </a:cxn>
                <a:cxn ang="0">
                  <a:pos x="2" y="107"/>
                </a:cxn>
                <a:cxn ang="0">
                  <a:pos x="0" y="90"/>
                </a:cxn>
                <a:cxn ang="0">
                  <a:pos x="2" y="72"/>
                </a:cxn>
                <a:cxn ang="0">
                  <a:pos x="7" y="56"/>
                </a:cxn>
                <a:cxn ang="0">
                  <a:pos x="14" y="41"/>
                </a:cxn>
                <a:cxn ang="0">
                  <a:pos x="25" y="28"/>
                </a:cxn>
                <a:cxn ang="0">
                  <a:pos x="37" y="16"/>
                </a:cxn>
                <a:cxn ang="0">
                  <a:pos x="52" y="8"/>
                </a:cxn>
                <a:cxn ang="0">
                  <a:pos x="68" y="2"/>
                </a:cxn>
                <a:cxn ang="0">
                  <a:pos x="85" y="0"/>
                </a:cxn>
                <a:cxn ang="0">
                  <a:pos x="102" y="2"/>
                </a:cxn>
                <a:cxn ang="0">
                  <a:pos x="117" y="7"/>
                </a:cxn>
                <a:cxn ang="0">
                  <a:pos x="132" y="15"/>
                </a:cxn>
                <a:cxn ang="0">
                  <a:pos x="145" y="25"/>
                </a:cxn>
                <a:cxn ang="0">
                  <a:pos x="156" y="38"/>
                </a:cxn>
                <a:cxn ang="0">
                  <a:pos x="164" y="53"/>
                </a:cxn>
                <a:cxn ang="0">
                  <a:pos x="169" y="70"/>
                </a:cxn>
                <a:cxn ang="0">
                  <a:pos x="171" y="88"/>
                </a:cxn>
                <a:cxn ang="0">
                  <a:pos x="169" y="105"/>
                </a:cxn>
                <a:cxn ang="0">
                  <a:pos x="165" y="121"/>
                </a:cxn>
                <a:cxn ang="0">
                  <a:pos x="158" y="136"/>
                </a:cxn>
                <a:cxn ang="0">
                  <a:pos x="148" y="150"/>
                </a:cxn>
                <a:cxn ang="0">
                  <a:pos x="136" y="162"/>
                </a:cxn>
                <a:cxn ang="0">
                  <a:pos x="120" y="170"/>
                </a:cxn>
              </a:cxnLst>
              <a:rect l="0" t="0" r="r" b="b"/>
              <a:pathLst>
                <a:path w="171" h="177">
                  <a:moveTo>
                    <a:pt x="120" y="170"/>
                  </a:moveTo>
                  <a:lnTo>
                    <a:pt x="104" y="175"/>
                  </a:lnTo>
                  <a:lnTo>
                    <a:pt x="87" y="177"/>
                  </a:lnTo>
                  <a:lnTo>
                    <a:pt x="70" y="176"/>
                  </a:lnTo>
                  <a:lnTo>
                    <a:pt x="54" y="171"/>
                  </a:lnTo>
                  <a:lnTo>
                    <a:pt x="40" y="163"/>
                  </a:lnTo>
                  <a:lnTo>
                    <a:pt x="27" y="152"/>
                  </a:lnTo>
                  <a:lnTo>
                    <a:pt x="15" y="139"/>
                  </a:lnTo>
                  <a:lnTo>
                    <a:pt x="7" y="124"/>
                  </a:lnTo>
                  <a:lnTo>
                    <a:pt x="2" y="107"/>
                  </a:lnTo>
                  <a:lnTo>
                    <a:pt x="0" y="90"/>
                  </a:lnTo>
                  <a:lnTo>
                    <a:pt x="2" y="72"/>
                  </a:lnTo>
                  <a:lnTo>
                    <a:pt x="7" y="56"/>
                  </a:lnTo>
                  <a:lnTo>
                    <a:pt x="14" y="41"/>
                  </a:lnTo>
                  <a:lnTo>
                    <a:pt x="25" y="28"/>
                  </a:lnTo>
                  <a:lnTo>
                    <a:pt x="37" y="16"/>
                  </a:lnTo>
                  <a:lnTo>
                    <a:pt x="52" y="8"/>
                  </a:lnTo>
                  <a:lnTo>
                    <a:pt x="68" y="2"/>
                  </a:lnTo>
                  <a:lnTo>
                    <a:pt x="85" y="0"/>
                  </a:lnTo>
                  <a:lnTo>
                    <a:pt x="102" y="2"/>
                  </a:lnTo>
                  <a:lnTo>
                    <a:pt x="117" y="7"/>
                  </a:lnTo>
                  <a:lnTo>
                    <a:pt x="132" y="15"/>
                  </a:lnTo>
                  <a:lnTo>
                    <a:pt x="145" y="25"/>
                  </a:lnTo>
                  <a:lnTo>
                    <a:pt x="156" y="38"/>
                  </a:lnTo>
                  <a:lnTo>
                    <a:pt x="164" y="53"/>
                  </a:lnTo>
                  <a:lnTo>
                    <a:pt x="169" y="70"/>
                  </a:lnTo>
                  <a:lnTo>
                    <a:pt x="171" y="88"/>
                  </a:lnTo>
                  <a:lnTo>
                    <a:pt x="169" y="105"/>
                  </a:lnTo>
                  <a:lnTo>
                    <a:pt x="165" y="121"/>
                  </a:lnTo>
                  <a:lnTo>
                    <a:pt x="158" y="136"/>
                  </a:lnTo>
                  <a:lnTo>
                    <a:pt x="148" y="150"/>
                  </a:lnTo>
                  <a:lnTo>
                    <a:pt x="136" y="162"/>
                  </a:lnTo>
                  <a:lnTo>
                    <a:pt x="120" y="170"/>
                  </a:lnTo>
                  <a:close/>
                </a:path>
              </a:pathLst>
            </a:custGeom>
            <a:solidFill>
              <a:srgbClr val="F5AE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857" name="Freeform 1561"/>
            <p:cNvSpPr>
              <a:spLocks/>
            </p:cNvSpPr>
            <p:nvPr/>
          </p:nvSpPr>
          <p:spPr bwMode="auto">
            <a:xfrm>
              <a:off x="3449" y="3083"/>
              <a:ext cx="7" cy="9"/>
            </a:xfrm>
            <a:custGeom>
              <a:avLst/>
              <a:gdLst/>
              <a:ahLst/>
              <a:cxnLst>
                <a:cxn ang="0">
                  <a:pos x="106" y="149"/>
                </a:cxn>
                <a:cxn ang="0">
                  <a:pos x="92" y="155"/>
                </a:cxn>
                <a:cxn ang="0">
                  <a:pos x="77" y="156"/>
                </a:cxn>
                <a:cxn ang="0">
                  <a:pos x="63" y="155"/>
                </a:cxn>
                <a:cxn ang="0">
                  <a:pos x="48" y="150"/>
                </a:cxn>
                <a:cxn ang="0">
                  <a:pos x="35" y="143"/>
                </a:cxn>
                <a:cxn ang="0">
                  <a:pos x="24" y="133"/>
                </a:cxn>
                <a:cxn ang="0">
                  <a:pos x="14" y="122"/>
                </a:cxn>
                <a:cxn ang="0">
                  <a:pos x="6" y="108"/>
                </a:cxn>
                <a:cxn ang="0">
                  <a:pos x="2" y="93"/>
                </a:cxn>
                <a:cxn ang="0">
                  <a:pos x="0" y="78"/>
                </a:cxn>
                <a:cxn ang="0">
                  <a:pos x="1" y="63"/>
                </a:cxn>
                <a:cxn ang="0">
                  <a:pos x="5" y="49"/>
                </a:cxn>
                <a:cxn ang="0">
                  <a:pos x="13" y="35"/>
                </a:cxn>
                <a:cxn ang="0">
                  <a:pos x="22" y="24"/>
                </a:cxn>
                <a:cxn ang="0">
                  <a:pos x="33" y="13"/>
                </a:cxn>
                <a:cxn ang="0">
                  <a:pos x="46" y="6"/>
                </a:cxn>
                <a:cxn ang="0">
                  <a:pos x="60" y="1"/>
                </a:cxn>
                <a:cxn ang="0">
                  <a:pos x="76" y="0"/>
                </a:cxn>
                <a:cxn ang="0">
                  <a:pos x="90" y="1"/>
                </a:cxn>
                <a:cxn ang="0">
                  <a:pos x="104" y="5"/>
                </a:cxn>
                <a:cxn ang="0">
                  <a:pos x="118" y="11"/>
                </a:cxn>
                <a:cxn ang="0">
                  <a:pos x="129" y="21"/>
                </a:cxn>
                <a:cxn ang="0">
                  <a:pos x="139" y="32"/>
                </a:cxn>
                <a:cxn ang="0">
                  <a:pos x="146" y="46"/>
                </a:cxn>
                <a:cxn ang="0">
                  <a:pos x="150" y="61"/>
                </a:cxn>
                <a:cxn ang="0">
                  <a:pos x="152" y="77"/>
                </a:cxn>
                <a:cxn ang="0">
                  <a:pos x="151" y="91"/>
                </a:cxn>
                <a:cxn ang="0">
                  <a:pos x="147" y="106"/>
                </a:cxn>
                <a:cxn ang="0">
                  <a:pos x="140" y="120"/>
                </a:cxn>
                <a:cxn ang="0">
                  <a:pos x="131" y="131"/>
                </a:cxn>
                <a:cxn ang="0">
                  <a:pos x="120" y="142"/>
                </a:cxn>
                <a:cxn ang="0">
                  <a:pos x="106" y="149"/>
                </a:cxn>
              </a:cxnLst>
              <a:rect l="0" t="0" r="r" b="b"/>
              <a:pathLst>
                <a:path w="152" h="156">
                  <a:moveTo>
                    <a:pt x="106" y="149"/>
                  </a:moveTo>
                  <a:lnTo>
                    <a:pt x="92" y="155"/>
                  </a:lnTo>
                  <a:lnTo>
                    <a:pt x="77" y="156"/>
                  </a:lnTo>
                  <a:lnTo>
                    <a:pt x="63" y="155"/>
                  </a:lnTo>
                  <a:lnTo>
                    <a:pt x="48" y="150"/>
                  </a:lnTo>
                  <a:lnTo>
                    <a:pt x="35" y="143"/>
                  </a:lnTo>
                  <a:lnTo>
                    <a:pt x="24" y="133"/>
                  </a:lnTo>
                  <a:lnTo>
                    <a:pt x="14" y="122"/>
                  </a:lnTo>
                  <a:lnTo>
                    <a:pt x="6" y="108"/>
                  </a:lnTo>
                  <a:lnTo>
                    <a:pt x="2" y="93"/>
                  </a:lnTo>
                  <a:lnTo>
                    <a:pt x="0" y="78"/>
                  </a:lnTo>
                  <a:lnTo>
                    <a:pt x="1" y="63"/>
                  </a:lnTo>
                  <a:lnTo>
                    <a:pt x="5" y="49"/>
                  </a:lnTo>
                  <a:lnTo>
                    <a:pt x="13" y="35"/>
                  </a:lnTo>
                  <a:lnTo>
                    <a:pt x="22" y="24"/>
                  </a:lnTo>
                  <a:lnTo>
                    <a:pt x="33" y="13"/>
                  </a:lnTo>
                  <a:lnTo>
                    <a:pt x="46" y="6"/>
                  </a:lnTo>
                  <a:lnTo>
                    <a:pt x="60" y="1"/>
                  </a:lnTo>
                  <a:lnTo>
                    <a:pt x="76" y="0"/>
                  </a:lnTo>
                  <a:lnTo>
                    <a:pt x="90" y="1"/>
                  </a:lnTo>
                  <a:lnTo>
                    <a:pt x="104" y="5"/>
                  </a:lnTo>
                  <a:lnTo>
                    <a:pt x="118" y="11"/>
                  </a:lnTo>
                  <a:lnTo>
                    <a:pt x="129" y="21"/>
                  </a:lnTo>
                  <a:lnTo>
                    <a:pt x="139" y="32"/>
                  </a:lnTo>
                  <a:lnTo>
                    <a:pt x="146" y="46"/>
                  </a:lnTo>
                  <a:lnTo>
                    <a:pt x="150" y="61"/>
                  </a:lnTo>
                  <a:lnTo>
                    <a:pt x="152" y="77"/>
                  </a:lnTo>
                  <a:lnTo>
                    <a:pt x="151" y="91"/>
                  </a:lnTo>
                  <a:lnTo>
                    <a:pt x="147" y="106"/>
                  </a:lnTo>
                  <a:lnTo>
                    <a:pt x="140" y="120"/>
                  </a:lnTo>
                  <a:lnTo>
                    <a:pt x="131" y="131"/>
                  </a:lnTo>
                  <a:lnTo>
                    <a:pt x="120" y="142"/>
                  </a:lnTo>
                  <a:lnTo>
                    <a:pt x="106" y="149"/>
                  </a:lnTo>
                  <a:close/>
                </a:path>
              </a:pathLst>
            </a:custGeom>
            <a:solidFill>
              <a:srgbClr val="FAD6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858" name="Freeform 1562"/>
            <p:cNvSpPr>
              <a:spLocks/>
            </p:cNvSpPr>
            <p:nvPr/>
          </p:nvSpPr>
          <p:spPr bwMode="auto">
            <a:xfrm>
              <a:off x="3449" y="3083"/>
              <a:ext cx="6" cy="8"/>
            </a:xfrm>
            <a:custGeom>
              <a:avLst/>
              <a:gdLst/>
              <a:ahLst/>
              <a:cxnLst>
                <a:cxn ang="0">
                  <a:pos x="93" y="134"/>
                </a:cxn>
                <a:cxn ang="0">
                  <a:pos x="80" y="138"/>
                </a:cxn>
                <a:cxn ang="0">
                  <a:pos x="68" y="139"/>
                </a:cxn>
                <a:cxn ang="0">
                  <a:pos x="55" y="138"/>
                </a:cxn>
                <a:cxn ang="0">
                  <a:pos x="42" y="134"/>
                </a:cxn>
                <a:cxn ang="0">
                  <a:pos x="30" y="127"/>
                </a:cxn>
                <a:cxn ang="0">
                  <a:pos x="20" y="119"/>
                </a:cxn>
                <a:cxn ang="0">
                  <a:pos x="12" y="109"/>
                </a:cxn>
                <a:cxn ang="0">
                  <a:pos x="5" y="97"/>
                </a:cxn>
                <a:cxn ang="0">
                  <a:pos x="1" y="83"/>
                </a:cxn>
                <a:cxn ang="0">
                  <a:pos x="0" y="70"/>
                </a:cxn>
                <a:cxn ang="0">
                  <a:pos x="1" y="57"/>
                </a:cxn>
                <a:cxn ang="0">
                  <a:pos x="5" y="44"/>
                </a:cxn>
                <a:cxn ang="0">
                  <a:pos x="11" y="31"/>
                </a:cxn>
                <a:cxn ang="0">
                  <a:pos x="19" y="21"/>
                </a:cxn>
                <a:cxn ang="0">
                  <a:pos x="28" y="12"/>
                </a:cxn>
                <a:cxn ang="0">
                  <a:pos x="40" y="5"/>
                </a:cxn>
                <a:cxn ang="0">
                  <a:pos x="54" y="1"/>
                </a:cxn>
                <a:cxn ang="0">
                  <a:pos x="66" y="0"/>
                </a:cxn>
                <a:cxn ang="0">
                  <a:pos x="79" y="1"/>
                </a:cxn>
                <a:cxn ang="0">
                  <a:pos x="91" y="5"/>
                </a:cxn>
                <a:cxn ang="0">
                  <a:pos x="104" y="11"/>
                </a:cxn>
                <a:cxn ang="0">
                  <a:pos x="114" y="20"/>
                </a:cxn>
                <a:cxn ang="0">
                  <a:pos x="122" y="29"/>
                </a:cxn>
                <a:cxn ang="0">
                  <a:pos x="129" y="42"/>
                </a:cxn>
                <a:cxn ang="0">
                  <a:pos x="133" y="56"/>
                </a:cxn>
                <a:cxn ang="0">
                  <a:pos x="134" y="68"/>
                </a:cxn>
                <a:cxn ang="0">
                  <a:pos x="133" y="82"/>
                </a:cxn>
                <a:cxn ang="0">
                  <a:pos x="129" y="95"/>
                </a:cxn>
                <a:cxn ang="0">
                  <a:pos x="123" y="107"/>
                </a:cxn>
                <a:cxn ang="0">
                  <a:pos x="115" y="118"/>
                </a:cxn>
                <a:cxn ang="0">
                  <a:pos x="106" y="126"/>
                </a:cxn>
                <a:cxn ang="0">
                  <a:pos x="93" y="134"/>
                </a:cxn>
              </a:cxnLst>
              <a:rect l="0" t="0" r="r" b="b"/>
              <a:pathLst>
                <a:path w="134" h="139">
                  <a:moveTo>
                    <a:pt x="93" y="134"/>
                  </a:moveTo>
                  <a:lnTo>
                    <a:pt x="80" y="138"/>
                  </a:lnTo>
                  <a:lnTo>
                    <a:pt x="68" y="139"/>
                  </a:lnTo>
                  <a:lnTo>
                    <a:pt x="55" y="138"/>
                  </a:lnTo>
                  <a:lnTo>
                    <a:pt x="42" y="134"/>
                  </a:lnTo>
                  <a:lnTo>
                    <a:pt x="30" y="127"/>
                  </a:lnTo>
                  <a:lnTo>
                    <a:pt x="20" y="119"/>
                  </a:lnTo>
                  <a:lnTo>
                    <a:pt x="12" y="109"/>
                  </a:lnTo>
                  <a:lnTo>
                    <a:pt x="5" y="97"/>
                  </a:lnTo>
                  <a:lnTo>
                    <a:pt x="1" y="83"/>
                  </a:lnTo>
                  <a:lnTo>
                    <a:pt x="0" y="70"/>
                  </a:lnTo>
                  <a:lnTo>
                    <a:pt x="1" y="57"/>
                  </a:lnTo>
                  <a:lnTo>
                    <a:pt x="5" y="44"/>
                  </a:lnTo>
                  <a:lnTo>
                    <a:pt x="11" y="31"/>
                  </a:lnTo>
                  <a:lnTo>
                    <a:pt x="19" y="21"/>
                  </a:lnTo>
                  <a:lnTo>
                    <a:pt x="28" y="12"/>
                  </a:lnTo>
                  <a:lnTo>
                    <a:pt x="40" y="5"/>
                  </a:lnTo>
                  <a:lnTo>
                    <a:pt x="54" y="1"/>
                  </a:lnTo>
                  <a:lnTo>
                    <a:pt x="66" y="0"/>
                  </a:lnTo>
                  <a:lnTo>
                    <a:pt x="79" y="1"/>
                  </a:lnTo>
                  <a:lnTo>
                    <a:pt x="91" y="5"/>
                  </a:lnTo>
                  <a:lnTo>
                    <a:pt x="104" y="11"/>
                  </a:lnTo>
                  <a:lnTo>
                    <a:pt x="114" y="20"/>
                  </a:lnTo>
                  <a:lnTo>
                    <a:pt x="122" y="29"/>
                  </a:lnTo>
                  <a:lnTo>
                    <a:pt x="129" y="42"/>
                  </a:lnTo>
                  <a:lnTo>
                    <a:pt x="133" y="56"/>
                  </a:lnTo>
                  <a:lnTo>
                    <a:pt x="134" y="68"/>
                  </a:lnTo>
                  <a:lnTo>
                    <a:pt x="133" y="82"/>
                  </a:lnTo>
                  <a:lnTo>
                    <a:pt x="129" y="95"/>
                  </a:lnTo>
                  <a:lnTo>
                    <a:pt x="123" y="107"/>
                  </a:lnTo>
                  <a:lnTo>
                    <a:pt x="115" y="118"/>
                  </a:lnTo>
                  <a:lnTo>
                    <a:pt x="106" y="126"/>
                  </a:lnTo>
                  <a:lnTo>
                    <a:pt x="93" y="13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859" name="Freeform 1563"/>
            <p:cNvSpPr>
              <a:spLocks/>
            </p:cNvSpPr>
            <p:nvPr/>
          </p:nvSpPr>
          <p:spPr bwMode="auto">
            <a:xfrm>
              <a:off x="3441" y="3093"/>
              <a:ext cx="1" cy="2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5" y="3"/>
                </a:cxn>
                <a:cxn ang="0">
                  <a:pos x="1" y="8"/>
                </a:cxn>
                <a:cxn ang="0">
                  <a:pos x="0" y="15"/>
                </a:cxn>
                <a:cxn ang="0">
                  <a:pos x="1" y="20"/>
                </a:cxn>
                <a:cxn ang="0">
                  <a:pos x="4" y="26"/>
                </a:cxn>
                <a:cxn ang="0">
                  <a:pos x="8" y="31"/>
                </a:cxn>
                <a:cxn ang="0">
                  <a:pos x="14" y="33"/>
                </a:cxn>
                <a:cxn ang="0">
                  <a:pos x="21" y="32"/>
                </a:cxn>
                <a:cxn ang="0">
                  <a:pos x="11" y="0"/>
                </a:cxn>
              </a:cxnLst>
              <a:rect l="0" t="0" r="r" b="b"/>
              <a:pathLst>
                <a:path w="21" h="33">
                  <a:moveTo>
                    <a:pt x="11" y="0"/>
                  </a:moveTo>
                  <a:lnTo>
                    <a:pt x="5" y="3"/>
                  </a:lnTo>
                  <a:lnTo>
                    <a:pt x="1" y="8"/>
                  </a:lnTo>
                  <a:lnTo>
                    <a:pt x="0" y="15"/>
                  </a:lnTo>
                  <a:lnTo>
                    <a:pt x="1" y="20"/>
                  </a:lnTo>
                  <a:lnTo>
                    <a:pt x="4" y="26"/>
                  </a:lnTo>
                  <a:lnTo>
                    <a:pt x="8" y="31"/>
                  </a:lnTo>
                  <a:lnTo>
                    <a:pt x="14" y="33"/>
                  </a:lnTo>
                  <a:lnTo>
                    <a:pt x="21" y="3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860" name="Freeform 1564"/>
            <p:cNvSpPr>
              <a:spLocks/>
            </p:cNvSpPr>
            <p:nvPr/>
          </p:nvSpPr>
          <p:spPr bwMode="auto">
            <a:xfrm>
              <a:off x="3442" y="3089"/>
              <a:ext cx="3" cy="6"/>
            </a:xfrm>
            <a:custGeom>
              <a:avLst/>
              <a:gdLst/>
              <a:ahLst/>
              <a:cxnLst>
                <a:cxn ang="0">
                  <a:pos x="40" y="12"/>
                </a:cxn>
                <a:cxn ang="0">
                  <a:pos x="40" y="12"/>
                </a:cxn>
                <a:cxn ang="0">
                  <a:pos x="42" y="22"/>
                </a:cxn>
                <a:cxn ang="0">
                  <a:pos x="42" y="28"/>
                </a:cxn>
                <a:cxn ang="0">
                  <a:pos x="39" y="37"/>
                </a:cxn>
                <a:cxn ang="0">
                  <a:pos x="36" y="43"/>
                </a:cxn>
                <a:cxn ang="0">
                  <a:pos x="30" y="49"/>
                </a:cxn>
                <a:cxn ang="0">
                  <a:pos x="21" y="57"/>
                </a:cxn>
                <a:cxn ang="0">
                  <a:pos x="12" y="61"/>
                </a:cxn>
                <a:cxn ang="0">
                  <a:pos x="0" y="66"/>
                </a:cxn>
                <a:cxn ang="0">
                  <a:pos x="10" y="98"/>
                </a:cxn>
                <a:cxn ang="0">
                  <a:pos x="26" y="92"/>
                </a:cxn>
                <a:cxn ang="0">
                  <a:pos x="39" y="84"/>
                </a:cxn>
                <a:cxn ang="0">
                  <a:pos x="50" y="74"/>
                </a:cxn>
                <a:cxn ang="0">
                  <a:pos x="63" y="64"/>
                </a:cxn>
                <a:cxn ang="0">
                  <a:pos x="70" y="49"/>
                </a:cxn>
                <a:cxn ang="0">
                  <a:pos x="75" y="34"/>
                </a:cxn>
                <a:cxn ang="0">
                  <a:pos x="75" y="18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40" y="12"/>
                </a:cxn>
              </a:cxnLst>
              <a:rect l="0" t="0" r="r" b="b"/>
              <a:pathLst>
                <a:path w="75" h="98">
                  <a:moveTo>
                    <a:pt x="40" y="12"/>
                  </a:moveTo>
                  <a:lnTo>
                    <a:pt x="40" y="12"/>
                  </a:lnTo>
                  <a:lnTo>
                    <a:pt x="42" y="22"/>
                  </a:lnTo>
                  <a:lnTo>
                    <a:pt x="42" y="28"/>
                  </a:lnTo>
                  <a:lnTo>
                    <a:pt x="39" y="37"/>
                  </a:lnTo>
                  <a:lnTo>
                    <a:pt x="36" y="43"/>
                  </a:lnTo>
                  <a:lnTo>
                    <a:pt x="30" y="49"/>
                  </a:lnTo>
                  <a:lnTo>
                    <a:pt x="21" y="57"/>
                  </a:lnTo>
                  <a:lnTo>
                    <a:pt x="12" y="61"/>
                  </a:lnTo>
                  <a:lnTo>
                    <a:pt x="0" y="66"/>
                  </a:lnTo>
                  <a:lnTo>
                    <a:pt x="10" y="98"/>
                  </a:lnTo>
                  <a:lnTo>
                    <a:pt x="26" y="92"/>
                  </a:lnTo>
                  <a:lnTo>
                    <a:pt x="39" y="84"/>
                  </a:lnTo>
                  <a:lnTo>
                    <a:pt x="50" y="74"/>
                  </a:lnTo>
                  <a:lnTo>
                    <a:pt x="63" y="64"/>
                  </a:lnTo>
                  <a:lnTo>
                    <a:pt x="70" y="49"/>
                  </a:lnTo>
                  <a:lnTo>
                    <a:pt x="75" y="34"/>
                  </a:lnTo>
                  <a:lnTo>
                    <a:pt x="75" y="1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40" y="12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861" name="Freeform 1565"/>
            <p:cNvSpPr>
              <a:spLocks/>
            </p:cNvSpPr>
            <p:nvPr/>
          </p:nvSpPr>
          <p:spPr bwMode="auto">
            <a:xfrm>
              <a:off x="3440" y="3087"/>
              <a:ext cx="5" cy="3"/>
            </a:xfrm>
            <a:custGeom>
              <a:avLst/>
              <a:gdLst/>
              <a:ahLst/>
              <a:cxnLst>
                <a:cxn ang="0">
                  <a:pos x="20" y="43"/>
                </a:cxn>
                <a:cxn ang="0">
                  <a:pos x="20" y="43"/>
                </a:cxn>
                <a:cxn ang="0">
                  <a:pos x="27" y="39"/>
                </a:cxn>
                <a:cxn ang="0">
                  <a:pos x="36" y="35"/>
                </a:cxn>
                <a:cxn ang="0">
                  <a:pos x="45" y="33"/>
                </a:cxn>
                <a:cxn ang="0">
                  <a:pos x="54" y="33"/>
                </a:cxn>
                <a:cxn ang="0">
                  <a:pos x="62" y="36"/>
                </a:cxn>
                <a:cxn ang="0">
                  <a:pos x="69" y="39"/>
                </a:cxn>
                <a:cxn ang="0">
                  <a:pos x="74" y="43"/>
                </a:cxn>
                <a:cxn ang="0">
                  <a:pos x="77" y="49"/>
                </a:cxn>
                <a:cxn ang="0">
                  <a:pos x="108" y="37"/>
                </a:cxn>
                <a:cxn ang="0">
                  <a:pos x="98" y="22"/>
                </a:cxn>
                <a:cxn ang="0">
                  <a:pos x="87" y="11"/>
                </a:cxn>
                <a:cxn ang="0">
                  <a:pos x="74" y="4"/>
                </a:cxn>
                <a:cxn ang="0">
                  <a:pos x="58" y="0"/>
                </a:cxn>
                <a:cxn ang="0">
                  <a:pos x="41" y="0"/>
                </a:cxn>
                <a:cxn ang="0">
                  <a:pos x="26" y="3"/>
                </a:cxn>
                <a:cxn ang="0">
                  <a:pos x="13" y="9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20" y="43"/>
                </a:cxn>
              </a:cxnLst>
              <a:rect l="0" t="0" r="r" b="b"/>
              <a:pathLst>
                <a:path w="108" h="49">
                  <a:moveTo>
                    <a:pt x="20" y="43"/>
                  </a:moveTo>
                  <a:lnTo>
                    <a:pt x="20" y="43"/>
                  </a:lnTo>
                  <a:lnTo>
                    <a:pt x="27" y="39"/>
                  </a:lnTo>
                  <a:lnTo>
                    <a:pt x="36" y="35"/>
                  </a:lnTo>
                  <a:lnTo>
                    <a:pt x="45" y="33"/>
                  </a:lnTo>
                  <a:lnTo>
                    <a:pt x="54" y="33"/>
                  </a:lnTo>
                  <a:lnTo>
                    <a:pt x="62" y="36"/>
                  </a:lnTo>
                  <a:lnTo>
                    <a:pt x="69" y="39"/>
                  </a:lnTo>
                  <a:lnTo>
                    <a:pt x="74" y="43"/>
                  </a:lnTo>
                  <a:lnTo>
                    <a:pt x="77" y="49"/>
                  </a:lnTo>
                  <a:lnTo>
                    <a:pt x="108" y="37"/>
                  </a:lnTo>
                  <a:lnTo>
                    <a:pt x="98" y="22"/>
                  </a:lnTo>
                  <a:lnTo>
                    <a:pt x="87" y="11"/>
                  </a:lnTo>
                  <a:lnTo>
                    <a:pt x="74" y="4"/>
                  </a:lnTo>
                  <a:lnTo>
                    <a:pt x="58" y="0"/>
                  </a:lnTo>
                  <a:lnTo>
                    <a:pt x="41" y="0"/>
                  </a:lnTo>
                  <a:lnTo>
                    <a:pt x="26" y="3"/>
                  </a:lnTo>
                  <a:lnTo>
                    <a:pt x="13" y="9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0" y="43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862" name="Freeform 1566"/>
            <p:cNvSpPr>
              <a:spLocks/>
            </p:cNvSpPr>
            <p:nvPr/>
          </p:nvSpPr>
          <p:spPr bwMode="auto">
            <a:xfrm>
              <a:off x="3438" y="3088"/>
              <a:ext cx="3" cy="8"/>
            </a:xfrm>
            <a:custGeom>
              <a:avLst/>
              <a:gdLst/>
              <a:ahLst/>
              <a:cxnLst>
                <a:cxn ang="0">
                  <a:pos x="36" y="112"/>
                </a:cxn>
                <a:cxn ang="0">
                  <a:pos x="36" y="112"/>
                </a:cxn>
                <a:cxn ang="0">
                  <a:pos x="33" y="104"/>
                </a:cxn>
                <a:cxn ang="0">
                  <a:pos x="32" y="95"/>
                </a:cxn>
                <a:cxn ang="0">
                  <a:pos x="34" y="83"/>
                </a:cxn>
                <a:cxn ang="0">
                  <a:pos x="38" y="69"/>
                </a:cxn>
                <a:cxn ang="0">
                  <a:pos x="44" y="58"/>
                </a:cxn>
                <a:cxn ang="0">
                  <a:pos x="52" y="44"/>
                </a:cxn>
                <a:cxn ang="0">
                  <a:pos x="60" y="34"/>
                </a:cxn>
                <a:cxn ang="0">
                  <a:pos x="69" y="25"/>
                </a:cxn>
                <a:cxn ang="0">
                  <a:pos x="49" y="0"/>
                </a:cxn>
                <a:cxn ang="0">
                  <a:pos x="37" y="11"/>
                </a:cxn>
                <a:cxn ang="0">
                  <a:pos x="25" y="25"/>
                </a:cxn>
                <a:cxn ang="0">
                  <a:pos x="16" y="41"/>
                </a:cxn>
                <a:cxn ang="0">
                  <a:pos x="8" y="57"/>
                </a:cxn>
                <a:cxn ang="0">
                  <a:pos x="2" y="75"/>
                </a:cxn>
                <a:cxn ang="0">
                  <a:pos x="0" y="92"/>
                </a:cxn>
                <a:cxn ang="0">
                  <a:pos x="1" y="112"/>
                </a:cxn>
                <a:cxn ang="0">
                  <a:pos x="8" y="129"/>
                </a:cxn>
                <a:cxn ang="0">
                  <a:pos x="8" y="129"/>
                </a:cxn>
                <a:cxn ang="0">
                  <a:pos x="36" y="112"/>
                </a:cxn>
              </a:cxnLst>
              <a:rect l="0" t="0" r="r" b="b"/>
              <a:pathLst>
                <a:path w="69" h="129">
                  <a:moveTo>
                    <a:pt x="36" y="112"/>
                  </a:moveTo>
                  <a:lnTo>
                    <a:pt x="36" y="112"/>
                  </a:lnTo>
                  <a:lnTo>
                    <a:pt x="33" y="104"/>
                  </a:lnTo>
                  <a:lnTo>
                    <a:pt x="32" y="95"/>
                  </a:lnTo>
                  <a:lnTo>
                    <a:pt x="34" y="83"/>
                  </a:lnTo>
                  <a:lnTo>
                    <a:pt x="38" y="69"/>
                  </a:lnTo>
                  <a:lnTo>
                    <a:pt x="44" y="58"/>
                  </a:lnTo>
                  <a:lnTo>
                    <a:pt x="52" y="44"/>
                  </a:lnTo>
                  <a:lnTo>
                    <a:pt x="60" y="34"/>
                  </a:lnTo>
                  <a:lnTo>
                    <a:pt x="69" y="25"/>
                  </a:lnTo>
                  <a:lnTo>
                    <a:pt x="49" y="0"/>
                  </a:lnTo>
                  <a:lnTo>
                    <a:pt x="37" y="11"/>
                  </a:lnTo>
                  <a:lnTo>
                    <a:pt x="25" y="25"/>
                  </a:lnTo>
                  <a:lnTo>
                    <a:pt x="16" y="41"/>
                  </a:lnTo>
                  <a:lnTo>
                    <a:pt x="8" y="57"/>
                  </a:lnTo>
                  <a:lnTo>
                    <a:pt x="2" y="75"/>
                  </a:lnTo>
                  <a:lnTo>
                    <a:pt x="0" y="92"/>
                  </a:lnTo>
                  <a:lnTo>
                    <a:pt x="1" y="112"/>
                  </a:lnTo>
                  <a:lnTo>
                    <a:pt x="8" y="129"/>
                  </a:lnTo>
                  <a:lnTo>
                    <a:pt x="8" y="129"/>
                  </a:lnTo>
                  <a:lnTo>
                    <a:pt x="36" y="112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863" name="Freeform 1567"/>
            <p:cNvSpPr>
              <a:spLocks/>
            </p:cNvSpPr>
            <p:nvPr/>
          </p:nvSpPr>
          <p:spPr bwMode="auto">
            <a:xfrm>
              <a:off x="3438" y="3095"/>
              <a:ext cx="5" cy="4"/>
            </a:xfrm>
            <a:custGeom>
              <a:avLst/>
              <a:gdLst/>
              <a:ahLst/>
              <a:cxnLst>
                <a:cxn ang="0">
                  <a:pos x="107" y="41"/>
                </a:cxn>
                <a:cxn ang="0">
                  <a:pos x="107" y="41"/>
                </a:cxn>
                <a:cxn ang="0">
                  <a:pos x="96" y="43"/>
                </a:cxn>
                <a:cxn ang="0">
                  <a:pos x="83" y="43"/>
                </a:cxn>
                <a:cxn ang="0">
                  <a:pos x="72" y="42"/>
                </a:cxn>
                <a:cxn ang="0">
                  <a:pos x="62" y="36"/>
                </a:cxn>
                <a:cxn ang="0">
                  <a:pos x="52" y="30"/>
                </a:cxn>
                <a:cxn ang="0">
                  <a:pos x="43" y="23"/>
                </a:cxn>
                <a:cxn ang="0">
                  <a:pos x="35" y="13"/>
                </a:cxn>
                <a:cxn ang="0">
                  <a:pos x="28" y="0"/>
                </a:cxn>
                <a:cxn ang="0">
                  <a:pos x="0" y="17"/>
                </a:cxn>
                <a:cxn ang="0">
                  <a:pos x="9" y="32"/>
                </a:cxn>
                <a:cxn ang="0">
                  <a:pos x="20" y="46"/>
                </a:cxn>
                <a:cxn ang="0">
                  <a:pos x="33" y="57"/>
                </a:cxn>
                <a:cxn ang="0">
                  <a:pos x="48" y="66"/>
                </a:cxn>
                <a:cxn ang="0">
                  <a:pos x="64" y="73"/>
                </a:cxn>
                <a:cxn ang="0">
                  <a:pos x="81" y="76"/>
                </a:cxn>
                <a:cxn ang="0">
                  <a:pos x="98" y="76"/>
                </a:cxn>
                <a:cxn ang="0">
                  <a:pos x="117" y="72"/>
                </a:cxn>
                <a:cxn ang="0">
                  <a:pos x="117" y="72"/>
                </a:cxn>
                <a:cxn ang="0">
                  <a:pos x="107" y="41"/>
                </a:cxn>
              </a:cxnLst>
              <a:rect l="0" t="0" r="r" b="b"/>
              <a:pathLst>
                <a:path w="117" h="76">
                  <a:moveTo>
                    <a:pt x="107" y="41"/>
                  </a:moveTo>
                  <a:lnTo>
                    <a:pt x="107" y="41"/>
                  </a:lnTo>
                  <a:lnTo>
                    <a:pt x="96" y="43"/>
                  </a:lnTo>
                  <a:lnTo>
                    <a:pt x="83" y="43"/>
                  </a:lnTo>
                  <a:lnTo>
                    <a:pt x="72" y="42"/>
                  </a:lnTo>
                  <a:lnTo>
                    <a:pt x="62" y="36"/>
                  </a:lnTo>
                  <a:lnTo>
                    <a:pt x="52" y="30"/>
                  </a:lnTo>
                  <a:lnTo>
                    <a:pt x="43" y="23"/>
                  </a:lnTo>
                  <a:lnTo>
                    <a:pt x="35" y="13"/>
                  </a:lnTo>
                  <a:lnTo>
                    <a:pt x="28" y="0"/>
                  </a:lnTo>
                  <a:lnTo>
                    <a:pt x="0" y="17"/>
                  </a:lnTo>
                  <a:lnTo>
                    <a:pt x="9" y="32"/>
                  </a:lnTo>
                  <a:lnTo>
                    <a:pt x="20" y="46"/>
                  </a:lnTo>
                  <a:lnTo>
                    <a:pt x="33" y="57"/>
                  </a:lnTo>
                  <a:lnTo>
                    <a:pt x="48" y="66"/>
                  </a:lnTo>
                  <a:lnTo>
                    <a:pt x="64" y="73"/>
                  </a:lnTo>
                  <a:lnTo>
                    <a:pt x="81" y="76"/>
                  </a:lnTo>
                  <a:lnTo>
                    <a:pt x="98" y="76"/>
                  </a:lnTo>
                  <a:lnTo>
                    <a:pt x="117" y="72"/>
                  </a:lnTo>
                  <a:lnTo>
                    <a:pt x="117" y="72"/>
                  </a:lnTo>
                  <a:lnTo>
                    <a:pt x="107" y="41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864" name="Freeform 1568"/>
            <p:cNvSpPr>
              <a:spLocks/>
            </p:cNvSpPr>
            <p:nvPr/>
          </p:nvSpPr>
          <p:spPr bwMode="auto">
            <a:xfrm>
              <a:off x="3443" y="3094"/>
              <a:ext cx="4" cy="5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46" y="8"/>
                </a:cxn>
                <a:cxn ang="0">
                  <a:pos x="44" y="15"/>
                </a:cxn>
                <a:cxn ang="0">
                  <a:pos x="40" y="24"/>
                </a:cxn>
                <a:cxn ang="0">
                  <a:pos x="35" y="32"/>
                </a:cxn>
                <a:cxn ang="0">
                  <a:pos x="28" y="39"/>
                </a:cxn>
                <a:cxn ang="0">
                  <a:pos x="21" y="46"/>
                </a:cxn>
                <a:cxn ang="0">
                  <a:pos x="11" y="52"/>
                </a:cxn>
                <a:cxn ang="0">
                  <a:pos x="0" y="57"/>
                </a:cxn>
                <a:cxn ang="0">
                  <a:pos x="10" y="88"/>
                </a:cxn>
                <a:cxn ang="0">
                  <a:pos x="25" y="82"/>
                </a:cxn>
                <a:cxn ang="0">
                  <a:pos x="40" y="73"/>
                </a:cxn>
                <a:cxn ang="0">
                  <a:pos x="51" y="64"/>
                </a:cxn>
                <a:cxn ang="0">
                  <a:pos x="61" y="53"/>
                </a:cxn>
                <a:cxn ang="0">
                  <a:pos x="68" y="41"/>
                </a:cxn>
                <a:cxn ang="0">
                  <a:pos x="74" y="28"/>
                </a:cxn>
                <a:cxn ang="0">
                  <a:pos x="78" y="14"/>
                </a:cxn>
                <a:cxn ang="0">
                  <a:pos x="79" y="2"/>
                </a:cxn>
                <a:cxn ang="0">
                  <a:pos x="47" y="0"/>
                </a:cxn>
              </a:cxnLst>
              <a:rect l="0" t="0" r="r" b="b"/>
              <a:pathLst>
                <a:path w="79" h="88">
                  <a:moveTo>
                    <a:pt x="47" y="0"/>
                  </a:moveTo>
                  <a:lnTo>
                    <a:pt x="46" y="8"/>
                  </a:lnTo>
                  <a:lnTo>
                    <a:pt x="44" y="15"/>
                  </a:lnTo>
                  <a:lnTo>
                    <a:pt x="40" y="24"/>
                  </a:lnTo>
                  <a:lnTo>
                    <a:pt x="35" y="32"/>
                  </a:lnTo>
                  <a:lnTo>
                    <a:pt x="28" y="39"/>
                  </a:lnTo>
                  <a:lnTo>
                    <a:pt x="21" y="46"/>
                  </a:lnTo>
                  <a:lnTo>
                    <a:pt x="11" y="52"/>
                  </a:lnTo>
                  <a:lnTo>
                    <a:pt x="0" y="57"/>
                  </a:lnTo>
                  <a:lnTo>
                    <a:pt x="10" y="88"/>
                  </a:lnTo>
                  <a:lnTo>
                    <a:pt x="25" y="82"/>
                  </a:lnTo>
                  <a:lnTo>
                    <a:pt x="40" y="73"/>
                  </a:lnTo>
                  <a:lnTo>
                    <a:pt x="51" y="64"/>
                  </a:lnTo>
                  <a:lnTo>
                    <a:pt x="61" y="53"/>
                  </a:lnTo>
                  <a:lnTo>
                    <a:pt x="68" y="41"/>
                  </a:lnTo>
                  <a:lnTo>
                    <a:pt x="74" y="28"/>
                  </a:lnTo>
                  <a:lnTo>
                    <a:pt x="78" y="14"/>
                  </a:lnTo>
                  <a:lnTo>
                    <a:pt x="79" y="2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865" name="Freeform 1569"/>
            <p:cNvSpPr>
              <a:spLocks/>
            </p:cNvSpPr>
            <p:nvPr/>
          </p:nvSpPr>
          <p:spPr bwMode="auto">
            <a:xfrm>
              <a:off x="3442" y="3097"/>
              <a:ext cx="2" cy="1"/>
            </a:xfrm>
            <a:custGeom>
              <a:avLst/>
              <a:gdLst/>
              <a:ahLst/>
              <a:cxnLst>
                <a:cxn ang="0">
                  <a:pos x="32" y="18"/>
                </a:cxn>
                <a:cxn ang="0">
                  <a:pos x="31" y="11"/>
                </a:cxn>
                <a:cxn ang="0">
                  <a:pos x="28" y="6"/>
                </a:cxn>
                <a:cxn ang="0">
                  <a:pos x="23" y="3"/>
                </a:cxn>
                <a:cxn ang="0">
                  <a:pos x="17" y="0"/>
                </a:cxn>
                <a:cxn ang="0">
                  <a:pos x="11" y="2"/>
                </a:cxn>
                <a:cxn ang="0">
                  <a:pos x="6" y="4"/>
                </a:cxn>
                <a:cxn ang="0">
                  <a:pos x="2" y="9"/>
                </a:cxn>
                <a:cxn ang="0">
                  <a:pos x="0" y="16"/>
                </a:cxn>
                <a:cxn ang="0">
                  <a:pos x="32" y="18"/>
                </a:cxn>
              </a:cxnLst>
              <a:rect l="0" t="0" r="r" b="b"/>
              <a:pathLst>
                <a:path w="32" h="18">
                  <a:moveTo>
                    <a:pt x="32" y="18"/>
                  </a:moveTo>
                  <a:lnTo>
                    <a:pt x="31" y="11"/>
                  </a:lnTo>
                  <a:lnTo>
                    <a:pt x="28" y="6"/>
                  </a:lnTo>
                  <a:lnTo>
                    <a:pt x="23" y="3"/>
                  </a:lnTo>
                  <a:lnTo>
                    <a:pt x="17" y="0"/>
                  </a:lnTo>
                  <a:lnTo>
                    <a:pt x="11" y="2"/>
                  </a:lnTo>
                  <a:lnTo>
                    <a:pt x="6" y="4"/>
                  </a:lnTo>
                  <a:lnTo>
                    <a:pt x="2" y="9"/>
                  </a:lnTo>
                  <a:lnTo>
                    <a:pt x="0" y="16"/>
                  </a:lnTo>
                  <a:lnTo>
                    <a:pt x="32" y="18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866" name="Freeform 1570"/>
            <p:cNvSpPr>
              <a:spLocks/>
            </p:cNvSpPr>
            <p:nvPr/>
          </p:nvSpPr>
          <p:spPr bwMode="auto">
            <a:xfrm>
              <a:off x="3442" y="3094"/>
              <a:ext cx="1" cy="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5" y="3"/>
                </a:cxn>
                <a:cxn ang="0">
                  <a:pos x="1" y="8"/>
                </a:cxn>
                <a:cxn ang="0">
                  <a:pos x="0" y="14"/>
                </a:cxn>
                <a:cxn ang="0">
                  <a:pos x="1" y="20"/>
                </a:cxn>
                <a:cxn ang="0">
                  <a:pos x="4" y="26"/>
                </a:cxn>
                <a:cxn ang="0">
                  <a:pos x="9" y="30"/>
                </a:cxn>
                <a:cxn ang="0">
                  <a:pos x="15" y="32"/>
                </a:cxn>
                <a:cxn ang="0">
                  <a:pos x="22" y="31"/>
                </a:cxn>
                <a:cxn ang="0">
                  <a:pos x="12" y="0"/>
                </a:cxn>
              </a:cxnLst>
              <a:rect l="0" t="0" r="r" b="b"/>
              <a:pathLst>
                <a:path w="22" h="32">
                  <a:moveTo>
                    <a:pt x="12" y="0"/>
                  </a:moveTo>
                  <a:lnTo>
                    <a:pt x="5" y="3"/>
                  </a:lnTo>
                  <a:lnTo>
                    <a:pt x="1" y="8"/>
                  </a:lnTo>
                  <a:lnTo>
                    <a:pt x="0" y="14"/>
                  </a:lnTo>
                  <a:lnTo>
                    <a:pt x="1" y="20"/>
                  </a:lnTo>
                  <a:lnTo>
                    <a:pt x="4" y="26"/>
                  </a:lnTo>
                  <a:lnTo>
                    <a:pt x="9" y="30"/>
                  </a:lnTo>
                  <a:lnTo>
                    <a:pt x="15" y="32"/>
                  </a:lnTo>
                  <a:lnTo>
                    <a:pt x="22" y="3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867" name="Freeform 1571"/>
            <p:cNvSpPr>
              <a:spLocks/>
            </p:cNvSpPr>
            <p:nvPr/>
          </p:nvSpPr>
          <p:spPr bwMode="auto">
            <a:xfrm>
              <a:off x="3442" y="3090"/>
              <a:ext cx="4" cy="5"/>
            </a:xfrm>
            <a:custGeom>
              <a:avLst/>
              <a:gdLst/>
              <a:ahLst/>
              <a:cxnLst>
                <a:cxn ang="0">
                  <a:pos x="39" y="13"/>
                </a:cxn>
                <a:cxn ang="0">
                  <a:pos x="39" y="12"/>
                </a:cxn>
                <a:cxn ang="0">
                  <a:pos x="41" y="22"/>
                </a:cxn>
                <a:cxn ang="0">
                  <a:pos x="41" y="30"/>
                </a:cxn>
                <a:cxn ang="0">
                  <a:pos x="38" y="37"/>
                </a:cxn>
                <a:cxn ang="0">
                  <a:pos x="35" y="43"/>
                </a:cxn>
                <a:cxn ang="0">
                  <a:pos x="28" y="51"/>
                </a:cxn>
                <a:cxn ang="0">
                  <a:pos x="20" y="58"/>
                </a:cxn>
                <a:cxn ang="0">
                  <a:pos x="11" y="62"/>
                </a:cxn>
                <a:cxn ang="0">
                  <a:pos x="0" y="68"/>
                </a:cxn>
                <a:cxn ang="0">
                  <a:pos x="10" y="99"/>
                </a:cxn>
                <a:cxn ang="0">
                  <a:pos x="25" y="94"/>
                </a:cxn>
                <a:cxn ang="0">
                  <a:pos x="38" y="85"/>
                </a:cxn>
                <a:cxn ang="0">
                  <a:pos x="51" y="76"/>
                </a:cxn>
                <a:cxn ang="0">
                  <a:pos x="62" y="64"/>
                </a:cxn>
                <a:cxn ang="0">
                  <a:pos x="69" y="52"/>
                </a:cxn>
                <a:cxn ang="0">
                  <a:pos x="74" y="36"/>
                </a:cxn>
                <a:cxn ang="0">
                  <a:pos x="74" y="18"/>
                </a:cxn>
                <a:cxn ang="0">
                  <a:pos x="70" y="1"/>
                </a:cxn>
                <a:cxn ang="0">
                  <a:pos x="70" y="0"/>
                </a:cxn>
                <a:cxn ang="0">
                  <a:pos x="39" y="13"/>
                </a:cxn>
              </a:cxnLst>
              <a:rect l="0" t="0" r="r" b="b"/>
              <a:pathLst>
                <a:path w="74" h="99">
                  <a:moveTo>
                    <a:pt x="39" y="13"/>
                  </a:moveTo>
                  <a:lnTo>
                    <a:pt x="39" y="12"/>
                  </a:lnTo>
                  <a:lnTo>
                    <a:pt x="41" y="22"/>
                  </a:lnTo>
                  <a:lnTo>
                    <a:pt x="41" y="30"/>
                  </a:lnTo>
                  <a:lnTo>
                    <a:pt x="38" y="37"/>
                  </a:lnTo>
                  <a:lnTo>
                    <a:pt x="35" y="43"/>
                  </a:lnTo>
                  <a:lnTo>
                    <a:pt x="28" y="51"/>
                  </a:lnTo>
                  <a:lnTo>
                    <a:pt x="20" y="58"/>
                  </a:lnTo>
                  <a:lnTo>
                    <a:pt x="11" y="62"/>
                  </a:lnTo>
                  <a:lnTo>
                    <a:pt x="0" y="68"/>
                  </a:lnTo>
                  <a:lnTo>
                    <a:pt x="10" y="99"/>
                  </a:lnTo>
                  <a:lnTo>
                    <a:pt x="25" y="94"/>
                  </a:lnTo>
                  <a:lnTo>
                    <a:pt x="38" y="85"/>
                  </a:lnTo>
                  <a:lnTo>
                    <a:pt x="51" y="76"/>
                  </a:lnTo>
                  <a:lnTo>
                    <a:pt x="62" y="64"/>
                  </a:lnTo>
                  <a:lnTo>
                    <a:pt x="69" y="52"/>
                  </a:lnTo>
                  <a:lnTo>
                    <a:pt x="74" y="36"/>
                  </a:lnTo>
                  <a:lnTo>
                    <a:pt x="74" y="18"/>
                  </a:lnTo>
                  <a:lnTo>
                    <a:pt x="70" y="1"/>
                  </a:lnTo>
                  <a:lnTo>
                    <a:pt x="70" y="0"/>
                  </a:lnTo>
                  <a:lnTo>
                    <a:pt x="39" y="13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868" name="Freeform 1572"/>
            <p:cNvSpPr>
              <a:spLocks/>
            </p:cNvSpPr>
            <p:nvPr/>
          </p:nvSpPr>
          <p:spPr bwMode="auto">
            <a:xfrm>
              <a:off x="3441" y="3088"/>
              <a:ext cx="5" cy="3"/>
            </a:xfrm>
            <a:custGeom>
              <a:avLst/>
              <a:gdLst/>
              <a:ahLst/>
              <a:cxnLst>
                <a:cxn ang="0">
                  <a:pos x="20" y="44"/>
                </a:cxn>
                <a:cxn ang="0">
                  <a:pos x="20" y="43"/>
                </a:cxn>
                <a:cxn ang="0">
                  <a:pos x="27" y="39"/>
                </a:cxn>
                <a:cxn ang="0">
                  <a:pos x="37" y="35"/>
                </a:cxn>
                <a:cxn ang="0">
                  <a:pos x="46" y="34"/>
                </a:cxn>
                <a:cxn ang="0">
                  <a:pos x="54" y="34"/>
                </a:cxn>
                <a:cxn ang="0">
                  <a:pos x="61" y="36"/>
                </a:cxn>
                <a:cxn ang="0">
                  <a:pos x="69" y="39"/>
                </a:cxn>
                <a:cxn ang="0">
                  <a:pos x="74" y="43"/>
                </a:cxn>
                <a:cxn ang="0">
                  <a:pos x="77" y="50"/>
                </a:cxn>
                <a:cxn ang="0">
                  <a:pos x="108" y="37"/>
                </a:cxn>
                <a:cxn ang="0">
                  <a:pos x="99" y="22"/>
                </a:cxn>
                <a:cxn ang="0">
                  <a:pos x="88" y="12"/>
                </a:cxn>
                <a:cxn ang="0">
                  <a:pos x="73" y="4"/>
                </a:cxn>
                <a:cxn ang="0">
                  <a:pos x="58" y="0"/>
                </a:cxn>
                <a:cxn ang="0">
                  <a:pos x="42" y="0"/>
                </a:cxn>
                <a:cxn ang="0">
                  <a:pos x="26" y="3"/>
                </a:cxn>
                <a:cxn ang="0">
                  <a:pos x="13" y="10"/>
                </a:cxn>
                <a:cxn ang="0">
                  <a:pos x="0" y="18"/>
                </a:cxn>
                <a:cxn ang="0">
                  <a:pos x="0" y="17"/>
                </a:cxn>
                <a:cxn ang="0">
                  <a:pos x="20" y="44"/>
                </a:cxn>
              </a:cxnLst>
              <a:rect l="0" t="0" r="r" b="b"/>
              <a:pathLst>
                <a:path w="108" h="50">
                  <a:moveTo>
                    <a:pt x="20" y="44"/>
                  </a:moveTo>
                  <a:lnTo>
                    <a:pt x="20" y="43"/>
                  </a:lnTo>
                  <a:lnTo>
                    <a:pt x="27" y="39"/>
                  </a:lnTo>
                  <a:lnTo>
                    <a:pt x="37" y="35"/>
                  </a:lnTo>
                  <a:lnTo>
                    <a:pt x="46" y="34"/>
                  </a:lnTo>
                  <a:lnTo>
                    <a:pt x="54" y="34"/>
                  </a:lnTo>
                  <a:lnTo>
                    <a:pt x="61" y="36"/>
                  </a:lnTo>
                  <a:lnTo>
                    <a:pt x="69" y="39"/>
                  </a:lnTo>
                  <a:lnTo>
                    <a:pt x="74" y="43"/>
                  </a:lnTo>
                  <a:lnTo>
                    <a:pt x="77" y="50"/>
                  </a:lnTo>
                  <a:lnTo>
                    <a:pt x="108" y="37"/>
                  </a:lnTo>
                  <a:lnTo>
                    <a:pt x="99" y="22"/>
                  </a:lnTo>
                  <a:lnTo>
                    <a:pt x="88" y="12"/>
                  </a:lnTo>
                  <a:lnTo>
                    <a:pt x="73" y="4"/>
                  </a:lnTo>
                  <a:lnTo>
                    <a:pt x="58" y="0"/>
                  </a:lnTo>
                  <a:lnTo>
                    <a:pt x="42" y="0"/>
                  </a:lnTo>
                  <a:lnTo>
                    <a:pt x="26" y="3"/>
                  </a:lnTo>
                  <a:lnTo>
                    <a:pt x="13" y="10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0" y="44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869" name="Freeform 1573"/>
            <p:cNvSpPr>
              <a:spLocks/>
            </p:cNvSpPr>
            <p:nvPr/>
          </p:nvSpPr>
          <p:spPr bwMode="auto">
            <a:xfrm>
              <a:off x="3438" y="3089"/>
              <a:ext cx="4" cy="7"/>
            </a:xfrm>
            <a:custGeom>
              <a:avLst/>
              <a:gdLst/>
              <a:ahLst/>
              <a:cxnLst>
                <a:cxn ang="0">
                  <a:pos x="36" y="114"/>
                </a:cxn>
                <a:cxn ang="0">
                  <a:pos x="36" y="114"/>
                </a:cxn>
                <a:cxn ang="0">
                  <a:pos x="34" y="107"/>
                </a:cxn>
                <a:cxn ang="0">
                  <a:pos x="33" y="96"/>
                </a:cxn>
                <a:cxn ang="0">
                  <a:pos x="35" y="83"/>
                </a:cxn>
                <a:cxn ang="0">
                  <a:pos x="38" y="72"/>
                </a:cxn>
                <a:cxn ang="0">
                  <a:pos x="44" y="59"/>
                </a:cxn>
                <a:cxn ang="0">
                  <a:pos x="52" y="46"/>
                </a:cxn>
                <a:cxn ang="0">
                  <a:pos x="60" y="36"/>
                </a:cxn>
                <a:cxn ang="0">
                  <a:pos x="69" y="27"/>
                </a:cxn>
                <a:cxn ang="0">
                  <a:pos x="49" y="0"/>
                </a:cxn>
                <a:cxn ang="0">
                  <a:pos x="36" y="13"/>
                </a:cxn>
                <a:cxn ang="0">
                  <a:pos x="25" y="27"/>
                </a:cxn>
                <a:cxn ang="0">
                  <a:pos x="15" y="42"/>
                </a:cxn>
                <a:cxn ang="0">
                  <a:pos x="7" y="59"/>
                </a:cxn>
                <a:cxn ang="0">
                  <a:pos x="2" y="77"/>
                </a:cxn>
                <a:cxn ang="0">
                  <a:pos x="0" y="94"/>
                </a:cxn>
                <a:cxn ang="0">
                  <a:pos x="1" y="113"/>
                </a:cxn>
                <a:cxn ang="0">
                  <a:pos x="7" y="131"/>
                </a:cxn>
                <a:cxn ang="0">
                  <a:pos x="7" y="131"/>
                </a:cxn>
                <a:cxn ang="0">
                  <a:pos x="36" y="114"/>
                </a:cxn>
              </a:cxnLst>
              <a:rect l="0" t="0" r="r" b="b"/>
              <a:pathLst>
                <a:path w="69" h="131">
                  <a:moveTo>
                    <a:pt x="36" y="114"/>
                  </a:moveTo>
                  <a:lnTo>
                    <a:pt x="36" y="114"/>
                  </a:lnTo>
                  <a:lnTo>
                    <a:pt x="34" y="107"/>
                  </a:lnTo>
                  <a:lnTo>
                    <a:pt x="33" y="96"/>
                  </a:lnTo>
                  <a:lnTo>
                    <a:pt x="35" y="83"/>
                  </a:lnTo>
                  <a:lnTo>
                    <a:pt x="38" y="72"/>
                  </a:lnTo>
                  <a:lnTo>
                    <a:pt x="44" y="59"/>
                  </a:lnTo>
                  <a:lnTo>
                    <a:pt x="52" y="46"/>
                  </a:lnTo>
                  <a:lnTo>
                    <a:pt x="60" y="36"/>
                  </a:lnTo>
                  <a:lnTo>
                    <a:pt x="69" y="27"/>
                  </a:lnTo>
                  <a:lnTo>
                    <a:pt x="49" y="0"/>
                  </a:lnTo>
                  <a:lnTo>
                    <a:pt x="36" y="13"/>
                  </a:lnTo>
                  <a:lnTo>
                    <a:pt x="25" y="27"/>
                  </a:lnTo>
                  <a:lnTo>
                    <a:pt x="15" y="42"/>
                  </a:lnTo>
                  <a:lnTo>
                    <a:pt x="7" y="59"/>
                  </a:lnTo>
                  <a:lnTo>
                    <a:pt x="2" y="77"/>
                  </a:lnTo>
                  <a:lnTo>
                    <a:pt x="0" y="94"/>
                  </a:lnTo>
                  <a:lnTo>
                    <a:pt x="1" y="113"/>
                  </a:lnTo>
                  <a:lnTo>
                    <a:pt x="7" y="131"/>
                  </a:lnTo>
                  <a:lnTo>
                    <a:pt x="7" y="131"/>
                  </a:lnTo>
                  <a:lnTo>
                    <a:pt x="36" y="114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870" name="Freeform 1574"/>
            <p:cNvSpPr>
              <a:spLocks/>
            </p:cNvSpPr>
            <p:nvPr/>
          </p:nvSpPr>
          <p:spPr bwMode="auto">
            <a:xfrm>
              <a:off x="3439" y="3095"/>
              <a:ext cx="5" cy="4"/>
            </a:xfrm>
            <a:custGeom>
              <a:avLst/>
              <a:gdLst/>
              <a:ahLst/>
              <a:cxnLst>
                <a:cxn ang="0">
                  <a:pos x="107" y="41"/>
                </a:cxn>
                <a:cxn ang="0">
                  <a:pos x="107" y="41"/>
                </a:cxn>
                <a:cxn ang="0">
                  <a:pos x="96" y="43"/>
                </a:cxn>
                <a:cxn ang="0">
                  <a:pos x="85" y="43"/>
                </a:cxn>
                <a:cxn ang="0">
                  <a:pos x="75" y="41"/>
                </a:cxn>
                <a:cxn ang="0">
                  <a:pos x="63" y="37"/>
                </a:cxn>
                <a:cxn ang="0">
                  <a:pos x="54" y="29"/>
                </a:cxn>
                <a:cxn ang="0">
                  <a:pos x="44" y="22"/>
                </a:cxn>
                <a:cxn ang="0">
                  <a:pos x="36" y="13"/>
                </a:cxn>
                <a:cxn ang="0">
                  <a:pos x="29" y="0"/>
                </a:cxn>
                <a:cxn ang="0">
                  <a:pos x="0" y="17"/>
                </a:cxn>
                <a:cxn ang="0">
                  <a:pos x="9" y="32"/>
                </a:cxn>
                <a:cxn ang="0">
                  <a:pos x="21" y="45"/>
                </a:cxn>
                <a:cxn ang="0">
                  <a:pos x="34" y="57"/>
                </a:cxn>
                <a:cxn ang="0">
                  <a:pos x="49" y="66"/>
                </a:cxn>
                <a:cxn ang="0">
                  <a:pos x="64" y="73"/>
                </a:cxn>
                <a:cxn ang="0">
                  <a:pos x="81" y="77"/>
                </a:cxn>
                <a:cxn ang="0">
                  <a:pos x="98" y="77"/>
                </a:cxn>
                <a:cxn ang="0">
                  <a:pos x="117" y="73"/>
                </a:cxn>
                <a:cxn ang="0">
                  <a:pos x="117" y="73"/>
                </a:cxn>
                <a:cxn ang="0">
                  <a:pos x="107" y="41"/>
                </a:cxn>
              </a:cxnLst>
              <a:rect l="0" t="0" r="r" b="b"/>
              <a:pathLst>
                <a:path w="117" h="77">
                  <a:moveTo>
                    <a:pt x="107" y="41"/>
                  </a:moveTo>
                  <a:lnTo>
                    <a:pt x="107" y="41"/>
                  </a:lnTo>
                  <a:lnTo>
                    <a:pt x="96" y="43"/>
                  </a:lnTo>
                  <a:lnTo>
                    <a:pt x="85" y="43"/>
                  </a:lnTo>
                  <a:lnTo>
                    <a:pt x="75" y="41"/>
                  </a:lnTo>
                  <a:lnTo>
                    <a:pt x="63" y="37"/>
                  </a:lnTo>
                  <a:lnTo>
                    <a:pt x="54" y="29"/>
                  </a:lnTo>
                  <a:lnTo>
                    <a:pt x="44" y="22"/>
                  </a:lnTo>
                  <a:lnTo>
                    <a:pt x="36" y="13"/>
                  </a:lnTo>
                  <a:lnTo>
                    <a:pt x="29" y="0"/>
                  </a:lnTo>
                  <a:lnTo>
                    <a:pt x="0" y="17"/>
                  </a:lnTo>
                  <a:lnTo>
                    <a:pt x="9" y="32"/>
                  </a:lnTo>
                  <a:lnTo>
                    <a:pt x="21" y="45"/>
                  </a:lnTo>
                  <a:lnTo>
                    <a:pt x="34" y="57"/>
                  </a:lnTo>
                  <a:lnTo>
                    <a:pt x="49" y="66"/>
                  </a:lnTo>
                  <a:lnTo>
                    <a:pt x="64" y="73"/>
                  </a:lnTo>
                  <a:lnTo>
                    <a:pt x="81" y="77"/>
                  </a:lnTo>
                  <a:lnTo>
                    <a:pt x="98" y="77"/>
                  </a:lnTo>
                  <a:lnTo>
                    <a:pt x="117" y="73"/>
                  </a:lnTo>
                  <a:lnTo>
                    <a:pt x="117" y="73"/>
                  </a:lnTo>
                  <a:lnTo>
                    <a:pt x="107" y="41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871" name="Freeform 1575"/>
            <p:cNvSpPr>
              <a:spLocks/>
            </p:cNvSpPr>
            <p:nvPr/>
          </p:nvSpPr>
          <p:spPr bwMode="auto">
            <a:xfrm>
              <a:off x="3444" y="3094"/>
              <a:ext cx="3" cy="5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47" y="8"/>
                </a:cxn>
                <a:cxn ang="0">
                  <a:pos x="44" y="18"/>
                </a:cxn>
                <a:cxn ang="0">
                  <a:pos x="41" y="26"/>
                </a:cxn>
                <a:cxn ang="0">
                  <a:pos x="36" y="34"/>
                </a:cxn>
                <a:cxn ang="0">
                  <a:pos x="31" y="40"/>
                </a:cxn>
                <a:cxn ang="0">
                  <a:pos x="22" y="47"/>
                </a:cxn>
                <a:cxn ang="0">
                  <a:pos x="12" y="54"/>
                </a:cxn>
                <a:cxn ang="0">
                  <a:pos x="0" y="58"/>
                </a:cxn>
                <a:cxn ang="0">
                  <a:pos x="10" y="90"/>
                </a:cxn>
                <a:cxn ang="0">
                  <a:pos x="27" y="83"/>
                </a:cxn>
                <a:cxn ang="0">
                  <a:pos x="40" y="75"/>
                </a:cxn>
                <a:cxn ang="0">
                  <a:pos x="51" y="65"/>
                </a:cxn>
                <a:cxn ang="0">
                  <a:pos x="62" y="55"/>
                </a:cxn>
                <a:cxn ang="0">
                  <a:pos x="70" y="41"/>
                </a:cxn>
                <a:cxn ang="0">
                  <a:pos x="75" y="28"/>
                </a:cxn>
                <a:cxn ang="0">
                  <a:pos x="78" y="17"/>
                </a:cxn>
                <a:cxn ang="0">
                  <a:pos x="81" y="4"/>
                </a:cxn>
                <a:cxn ang="0">
                  <a:pos x="48" y="0"/>
                </a:cxn>
              </a:cxnLst>
              <a:rect l="0" t="0" r="r" b="b"/>
              <a:pathLst>
                <a:path w="81" h="90">
                  <a:moveTo>
                    <a:pt x="48" y="0"/>
                  </a:moveTo>
                  <a:lnTo>
                    <a:pt x="47" y="8"/>
                  </a:lnTo>
                  <a:lnTo>
                    <a:pt x="44" y="18"/>
                  </a:lnTo>
                  <a:lnTo>
                    <a:pt x="41" y="26"/>
                  </a:lnTo>
                  <a:lnTo>
                    <a:pt x="36" y="34"/>
                  </a:lnTo>
                  <a:lnTo>
                    <a:pt x="31" y="40"/>
                  </a:lnTo>
                  <a:lnTo>
                    <a:pt x="22" y="47"/>
                  </a:lnTo>
                  <a:lnTo>
                    <a:pt x="12" y="54"/>
                  </a:lnTo>
                  <a:lnTo>
                    <a:pt x="0" y="58"/>
                  </a:lnTo>
                  <a:lnTo>
                    <a:pt x="10" y="90"/>
                  </a:lnTo>
                  <a:lnTo>
                    <a:pt x="27" y="83"/>
                  </a:lnTo>
                  <a:lnTo>
                    <a:pt x="40" y="75"/>
                  </a:lnTo>
                  <a:lnTo>
                    <a:pt x="51" y="65"/>
                  </a:lnTo>
                  <a:lnTo>
                    <a:pt x="62" y="55"/>
                  </a:lnTo>
                  <a:lnTo>
                    <a:pt x="70" y="41"/>
                  </a:lnTo>
                  <a:lnTo>
                    <a:pt x="75" y="28"/>
                  </a:lnTo>
                  <a:lnTo>
                    <a:pt x="78" y="17"/>
                  </a:lnTo>
                  <a:lnTo>
                    <a:pt x="81" y="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872" name="Freeform 1576"/>
            <p:cNvSpPr>
              <a:spLocks/>
            </p:cNvSpPr>
            <p:nvPr/>
          </p:nvSpPr>
          <p:spPr bwMode="auto">
            <a:xfrm>
              <a:off x="3443" y="3097"/>
              <a:ext cx="2" cy="1"/>
            </a:xfrm>
            <a:custGeom>
              <a:avLst/>
              <a:gdLst/>
              <a:ahLst/>
              <a:cxnLst>
                <a:cxn ang="0">
                  <a:pos x="33" y="19"/>
                </a:cxn>
                <a:cxn ang="0">
                  <a:pos x="32" y="12"/>
                </a:cxn>
                <a:cxn ang="0">
                  <a:pos x="28" y="6"/>
                </a:cxn>
                <a:cxn ang="0">
                  <a:pos x="23" y="2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6" y="3"/>
                </a:cxn>
                <a:cxn ang="0">
                  <a:pos x="2" y="7"/>
                </a:cxn>
                <a:cxn ang="0">
                  <a:pos x="0" y="15"/>
                </a:cxn>
                <a:cxn ang="0">
                  <a:pos x="33" y="19"/>
                </a:cxn>
              </a:cxnLst>
              <a:rect l="0" t="0" r="r" b="b"/>
              <a:pathLst>
                <a:path w="33" h="19">
                  <a:moveTo>
                    <a:pt x="33" y="19"/>
                  </a:moveTo>
                  <a:lnTo>
                    <a:pt x="32" y="12"/>
                  </a:lnTo>
                  <a:lnTo>
                    <a:pt x="28" y="6"/>
                  </a:lnTo>
                  <a:lnTo>
                    <a:pt x="23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3"/>
                  </a:lnTo>
                  <a:lnTo>
                    <a:pt x="2" y="7"/>
                  </a:lnTo>
                  <a:lnTo>
                    <a:pt x="0" y="15"/>
                  </a:lnTo>
                  <a:lnTo>
                    <a:pt x="33" y="19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873" name="Freeform 1577"/>
            <p:cNvSpPr>
              <a:spLocks/>
            </p:cNvSpPr>
            <p:nvPr/>
          </p:nvSpPr>
          <p:spPr bwMode="auto">
            <a:xfrm>
              <a:off x="3398" y="3240"/>
              <a:ext cx="1" cy="1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6" y="27"/>
                </a:cxn>
                <a:cxn ang="0">
                  <a:pos x="11" y="26"/>
                </a:cxn>
                <a:cxn ang="0">
                  <a:pos x="16" y="24"/>
                </a:cxn>
                <a:cxn ang="0">
                  <a:pos x="19" y="20"/>
                </a:cxn>
                <a:cxn ang="0">
                  <a:pos x="21" y="15"/>
                </a:cxn>
                <a:cxn ang="0">
                  <a:pos x="21" y="9"/>
                </a:cxn>
                <a:cxn ang="0">
                  <a:pos x="19" y="4"/>
                </a:cxn>
                <a:cxn ang="0">
                  <a:pos x="14" y="0"/>
                </a:cxn>
                <a:cxn ang="0">
                  <a:pos x="0" y="25"/>
                </a:cxn>
              </a:cxnLst>
              <a:rect l="0" t="0" r="r" b="b"/>
              <a:pathLst>
                <a:path w="21" h="27">
                  <a:moveTo>
                    <a:pt x="0" y="25"/>
                  </a:moveTo>
                  <a:lnTo>
                    <a:pt x="6" y="27"/>
                  </a:lnTo>
                  <a:lnTo>
                    <a:pt x="11" y="26"/>
                  </a:lnTo>
                  <a:lnTo>
                    <a:pt x="16" y="24"/>
                  </a:lnTo>
                  <a:lnTo>
                    <a:pt x="19" y="20"/>
                  </a:lnTo>
                  <a:lnTo>
                    <a:pt x="21" y="15"/>
                  </a:lnTo>
                  <a:lnTo>
                    <a:pt x="21" y="9"/>
                  </a:lnTo>
                  <a:lnTo>
                    <a:pt x="19" y="4"/>
                  </a:lnTo>
                  <a:lnTo>
                    <a:pt x="14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874" name="Freeform 1578"/>
            <p:cNvSpPr>
              <a:spLocks/>
            </p:cNvSpPr>
            <p:nvPr/>
          </p:nvSpPr>
          <p:spPr bwMode="auto">
            <a:xfrm>
              <a:off x="3389" y="3221"/>
              <a:ext cx="10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" y="29"/>
                </a:cxn>
                <a:cxn ang="0">
                  <a:pos x="3" y="56"/>
                </a:cxn>
                <a:cxn ang="0">
                  <a:pos x="8" y="84"/>
                </a:cxn>
                <a:cxn ang="0">
                  <a:pos x="15" y="110"/>
                </a:cxn>
                <a:cxn ang="0">
                  <a:pos x="22" y="135"/>
                </a:cxn>
                <a:cxn ang="0">
                  <a:pos x="31" y="162"/>
                </a:cxn>
                <a:cxn ang="0">
                  <a:pos x="41" y="187"/>
                </a:cxn>
                <a:cxn ang="0">
                  <a:pos x="55" y="211"/>
                </a:cxn>
                <a:cxn ang="0">
                  <a:pos x="68" y="235"/>
                </a:cxn>
                <a:cxn ang="0">
                  <a:pos x="84" y="258"/>
                </a:cxn>
                <a:cxn ang="0">
                  <a:pos x="102" y="278"/>
                </a:cxn>
                <a:cxn ang="0">
                  <a:pos x="119" y="298"/>
                </a:cxn>
                <a:cxn ang="0">
                  <a:pos x="138" y="317"/>
                </a:cxn>
                <a:cxn ang="0">
                  <a:pos x="159" y="335"/>
                </a:cxn>
                <a:cxn ang="0">
                  <a:pos x="180" y="352"/>
                </a:cxn>
                <a:cxn ang="0">
                  <a:pos x="204" y="365"/>
                </a:cxn>
                <a:cxn ang="0">
                  <a:pos x="218" y="340"/>
                </a:cxn>
                <a:cxn ang="0">
                  <a:pos x="196" y="326"/>
                </a:cxn>
                <a:cxn ang="0">
                  <a:pos x="177" y="311"/>
                </a:cxn>
                <a:cxn ang="0">
                  <a:pos x="157" y="296"/>
                </a:cxn>
                <a:cxn ang="0">
                  <a:pos x="139" y="277"/>
                </a:cxn>
                <a:cxn ang="0">
                  <a:pos x="122" y="259"/>
                </a:cxn>
                <a:cxn ang="0">
                  <a:pos x="107" y="239"/>
                </a:cxn>
                <a:cxn ang="0">
                  <a:pos x="92" y="218"/>
                </a:cxn>
                <a:cxn ang="0">
                  <a:pos x="79" y="197"/>
                </a:cxn>
                <a:cxn ang="0">
                  <a:pos x="68" y="174"/>
                </a:cxn>
                <a:cxn ang="0">
                  <a:pos x="58" y="151"/>
                </a:cxn>
                <a:cxn ang="0">
                  <a:pos x="49" y="127"/>
                </a:cxn>
                <a:cxn ang="0">
                  <a:pos x="41" y="102"/>
                </a:cxn>
                <a:cxn ang="0">
                  <a:pos x="36" y="77"/>
                </a:cxn>
                <a:cxn ang="0">
                  <a:pos x="31" y="52"/>
                </a:cxn>
                <a:cxn ang="0">
                  <a:pos x="29" y="27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0" y="0"/>
                </a:cxn>
              </a:cxnLst>
              <a:rect l="0" t="0" r="r" b="b"/>
              <a:pathLst>
                <a:path w="218" h="365">
                  <a:moveTo>
                    <a:pt x="0" y="0"/>
                  </a:moveTo>
                  <a:lnTo>
                    <a:pt x="0" y="0"/>
                  </a:lnTo>
                  <a:lnTo>
                    <a:pt x="1" y="29"/>
                  </a:lnTo>
                  <a:lnTo>
                    <a:pt x="3" y="56"/>
                  </a:lnTo>
                  <a:lnTo>
                    <a:pt x="8" y="84"/>
                  </a:lnTo>
                  <a:lnTo>
                    <a:pt x="15" y="110"/>
                  </a:lnTo>
                  <a:lnTo>
                    <a:pt x="22" y="135"/>
                  </a:lnTo>
                  <a:lnTo>
                    <a:pt x="31" y="162"/>
                  </a:lnTo>
                  <a:lnTo>
                    <a:pt x="41" y="187"/>
                  </a:lnTo>
                  <a:lnTo>
                    <a:pt x="55" y="211"/>
                  </a:lnTo>
                  <a:lnTo>
                    <a:pt x="68" y="235"/>
                  </a:lnTo>
                  <a:lnTo>
                    <a:pt x="84" y="258"/>
                  </a:lnTo>
                  <a:lnTo>
                    <a:pt x="102" y="278"/>
                  </a:lnTo>
                  <a:lnTo>
                    <a:pt x="119" y="298"/>
                  </a:lnTo>
                  <a:lnTo>
                    <a:pt x="138" y="317"/>
                  </a:lnTo>
                  <a:lnTo>
                    <a:pt x="159" y="335"/>
                  </a:lnTo>
                  <a:lnTo>
                    <a:pt x="180" y="352"/>
                  </a:lnTo>
                  <a:lnTo>
                    <a:pt x="204" y="365"/>
                  </a:lnTo>
                  <a:lnTo>
                    <a:pt x="218" y="340"/>
                  </a:lnTo>
                  <a:lnTo>
                    <a:pt x="196" y="326"/>
                  </a:lnTo>
                  <a:lnTo>
                    <a:pt x="177" y="311"/>
                  </a:lnTo>
                  <a:lnTo>
                    <a:pt x="157" y="296"/>
                  </a:lnTo>
                  <a:lnTo>
                    <a:pt x="139" y="277"/>
                  </a:lnTo>
                  <a:lnTo>
                    <a:pt x="122" y="259"/>
                  </a:lnTo>
                  <a:lnTo>
                    <a:pt x="107" y="239"/>
                  </a:lnTo>
                  <a:lnTo>
                    <a:pt x="92" y="218"/>
                  </a:lnTo>
                  <a:lnTo>
                    <a:pt x="79" y="197"/>
                  </a:lnTo>
                  <a:lnTo>
                    <a:pt x="68" y="174"/>
                  </a:lnTo>
                  <a:lnTo>
                    <a:pt x="58" y="151"/>
                  </a:lnTo>
                  <a:lnTo>
                    <a:pt x="49" y="127"/>
                  </a:lnTo>
                  <a:lnTo>
                    <a:pt x="41" y="102"/>
                  </a:lnTo>
                  <a:lnTo>
                    <a:pt x="36" y="77"/>
                  </a:lnTo>
                  <a:lnTo>
                    <a:pt x="31" y="52"/>
                  </a:lnTo>
                  <a:lnTo>
                    <a:pt x="29" y="27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875" name="Freeform 1579"/>
            <p:cNvSpPr>
              <a:spLocks/>
            </p:cNvSpPr>
            <p:nvPr/>
          </p:nvSpPr>
          <p:spPr bwMode="auto">
            <a:xfrm>
              <a:off x="3389" y="3216"/>
              <a:ext cx="2" cy="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7" y="10"/>
                </a:cxn>
                <a:cxn ang="0">
                  <a:pos x="5" y="23"/>
                </a:cxn>
                <a:cxn ang="0">
                  <a:pos x="4" y="33"/>
                </a:cxn>
                <a:cxn ang="0">
                  <a:pos x="2" y="45"/>
                </a:cxn>
                <a:cxn ang="0">
                  <a:pos x="1" y="58"/>
                </a:cxn>
                <a:cxn ang="0">
                  <a:pos x="1" y="69"/>
                </a:cxn>
                <a:cxn ang="0">
                  <a:pos x="0" y="80"/>
                </a:cxn>
                <a:cxn ang="0">
                  <a:pos x="0" y="92"/>
                </a:cxn>
                <a:cxn ang="0">
                  <a:pos x="28" y="92"/>
                </a:cxn>
                <a:cxn ang="0">
                  <a:pos x="28" y="82"/>
                </a:cxn>
                <a:cxn ang="0">
                  <a:pos x="29" y="71"/>
                </a:cxn>
                <a:cxn ang="0">
                  <a:pos x="29" y="60"/>
                </a:cxn>
                <a:cxn ang="0">
                  <a:pos x="30" y="49"/>
                </a:cxn>
                <a:cxn ang="0">
                  <a:pos x="32" y="38"/>
                </a:cxn>
                <a:cxn ang="0">
                  <a:pos x="33" y="27"/>
                </a:cxn>
                <a:cxn ang="0">
                  <a:pos x="35" y="17"/>
                </a:cxn>
                <a:cxn ang="0">
                  <a:pos x="37" y="6"/>
                </a:cxn>
                <a:cxn ang="0">
                  <a:pos x="9" y="0"/>
                </a:cxn>
              </a:cxnLst>
              <a:rect l="0" t="0" r="r" b="b"/>
              <a:pathLst>
                <a:path w="37" h="92">
                  <a:moveTo>
                    <a:pt x="9" y="0"/>
                  </a:moveTo>
                  <a:lnTo>
                    <a:pt x="7" y="10"/>
                  </a:lnTo>
                  <a:lnTo>
                    <a:pt x="5" y="23"/>
                  </a:lnTo>
                  <a:lnTo>
                    <a:pt x="4" y="33"/>
                  </a:lnTo>
                  <a:lnTo>
                    <a:pt x="2" y="45"/>
                  </a:lnTo>
                  <a:lnTo>
                    <a:pt x="1" y="58"/>
                  </a:lnTo>
                  <a:lnTo>
                    <a:pt x="1" y="69"/>
                  </a:lnTo>
                  <a:lnTo>
                    <a:pt x="0" y="80"/>
                  </a:lnTo>
                  <a:lnTo>
                    <a:pt x="0" y="92"/>
                  </a:lnTo>
                  <a:lnTo>
                    <a:pt x="28" y="92"/>
                  </a:lnTo>
                  <a:lnTo>
                    <a:pt x="28" y="82"/>
                  </a:lnTo>
                  <a:lnTo>
                    <a:pt x="29" y="71"/>
                  </a:lnTo>
                  <a:lnTo>
                    <a:pt x="29" y="60"/>
                  </a:lnTo>
                  <a:lnTo>
                    <a:pt x="30" y="49"/>
                  </a:lnTo>
                  <a:lnTo>
                    <a:pt x="32" y="38"/>
                  </a:lnTo>
                  <a:lnTo>
                    <a:pt x="33" y="27"/>
                  </a:lnTo>
                  <a:lnTo>
                    <a:pt x="35" y="17"/>
                  </a:lnTo>
                  <a:lnTo>
                    <a:pt x="37" y="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876" name="Freeform 1580"/>
            <p:cNvSpPr>
              <a:spLocks/>
            </p:cNvSpPr>
            <p:nvPr/>
          </p:nvSpPr>
          <p:spPr bwMode="auto">
            <a:xfrm>
              <a:off x="3389" y="3220"/>
              <a:ext cx="1" cy="1"/>
            </a:xfrm>
            <a:custGeom>
              <a:avLst/>
              <a:gdLst/>
              <a:ahLst/>
              <a:cxnLst>
                <a:cxn ang="0">
                  <a:pos x="28" y="18"/>
                </a:cxn>
                <a:cxn ang="0">
                  <a:pos x="28" y="11"/>
                </a:cxn>
                <a:cxn ang="0">
                  <a:pos x="26" y="6"/>
                </a:cxn>
                <a:cxn ang="0">
                  <a:pos x="22" y="2"/>
                </a:cxn>
                <a:cxn ang="0">
                  <a:pos x="17" y="0"/>
                </a:cxn>
                <a:cxn ang="0">
                  <a:pos x="12" y="0"/>
                </a:cxn>
                <a:cxn ang="0">
                  <a:pos x="7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28" y="18"/>
                </a:cxn>
              </a:cxnLst>
              <a:rect l="0" t="0" r="r" b="b"/>
              <a:pathLst>
                <a:path w="28" h="18">
                  <a:moveTo>
                    <a:pt x="28" y="18"/>
                  </a:moveTo>
                  <a:lnTo>
                    <a:pt x="28" y="11"/>
                  </a:lnTo>
                  <a:lnTo>
                    <a:pt x="26" y="6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28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877" name="Freeform 1581"/>
            <p:cNvSpPr>
              <a:spLocks/>
            </p:cNvSpPr>
            <p:nvPr/>
          </p:nvSpPr>
          <p:spPr bwMode="auto">
            <a:xfrm>
              <a:off x="3397" y="3233"/>
              <a:ext cx="1" cy="2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6" y="27"/>
                </a:cxn>
                <a:cxn ang="0">
                  <a:pos x="11" y="26"/>
                </a:cxn>
                <a:cxn ang="0">
                  <a:pos x="16" y="24"/>
                </a:cxn>
                <a:cxn ang="0">
                  <a:pos x="19" y="20"/>
                </a:cxn>
                <a:cxn ang="0">
                  <a:pos x="21" y="14"/>
                </a:cxn>
                <a:cxn ang="0">
                  <a:pos x="21" y="9"/>
                </a:cxn>
                <a:cxn ang="0">
                  <a:pos x="19" y="4"/>
                </a:cxn>
                <a:cxn ang="0">
                  <a:pos x="14" y="0"/>
                </a:cxn>
                <a:cxn ang="0">
                  <a:pos x="0" y="25"/>
                </a:cxn>
              </a:cxnLst>
              <a:rect l="0" t="0" r="r" b="b"/>
              <a:pathLst>
                <a:path w="21" h="27">
                  <a:moveTo>
                    <a:pt x="0" y="25"/>
                  </a:moveTo>
                  <a:lnTo>
                    <a:pt x="6" y="27"/>
                  </a:lnTo>
                  <a:lnTo>
                    <a:pt x="11" y="26"/>
                  </a:lnTo>
                  <a:lnTo>
                    <a:pt x="16" y="24"/>
                  </a:lnTo>
                  <a:lnTo>
                    <a:pt x="19" y="20"/>
                  </a:lnTo>
                  <a:lnTo>
                    <a:pt x="21" y="14"/>
                  </a:lnTo>
                  <a:lnTo>
                    <a:pt x="21" y="9"/>
                  </a:lnTo>
                  <a:lnTo>
                    <a:pt x="19" y="4"/>
                  </a:lnTo>
                  <a:lnTo>
                    <a:pt x="14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878" name="Freeform 1582"/>
            <p:cNvSpPr>
              <a:spLocks/>
            </p:cNvSpPr>
            <p:nvPr/>
          </p:nvSpPr>
          <p:spPr bwMode="auto">
            <a:xfrm>
              <a:off x="3393" y="3224"/>
              <a:ext cx="5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2" y="27"/>
                </a:cxn>
                <a:cxn ang="0">
                  <a:pos x="4" y="40"/>
                </a:cxn>
                <a:cxn ang="0">
                  <a:pos x="7" y="53"/>
                </a:cxn>
                <a:cxn ang="0">
                  <a:pos x="11" y="68"/>
                </a:cxn>
                <a:cxn ang="0">
                  <a:pos x="15" y="80"/>
                </a:cxn>
                <a:cxn ang="0">
                  <a:pos x="21" y="92"/>
                </a:cxn>
                <a:cxn ang="0">
                  <a:pos x="28" y="104"/>
                </a:cxn>
                <a:cxn ang="0">
                  <a:pos x="34" y="116"/>
                </a:cxn>
                <a:cxn ang="0">
                  <a:pos x="42" y="126"/>
                </a:cxn>
                <a:cxn ang="0">
                  <a:pos x="50" y="138"/>
                </a:cxn>
                <a:cxn ang="0">
                  <a:pos x="59" y="147"/>
                </a:cxn>
                <a:cxn ang="0">
                  <a:pos x="68" y="157"/>
                </a:cxn>
                <a:cxn ang="0">
                  <a:pos x="80" y="165"/>
                </a:cxn>
                <a:cxn ang="0">
                  <a:pos x="90" y="173"/>
                </a:cxn>
                <a:cxn ang="0">
                  <a:pos x="101" y="181"/>
                </a:cxn>
                <a:cxn ang="0">
                  <a:pos x="115" y="156"/>
                </a:cxn>
                <a:cxn ang="0">
                  <a:pos x="106" y="149"/>
                </a:cxn>
                <a:cxn ang="0">
                  <a:pos x="96" y="142"/>
                </a:cxn>
                <a:cxn ang="0">
                  <a:pos x="87" y="136"/>
                </a:cxn>
                <a:cxn ang="0">
                  <a:pos x="80" y="126"/>
                </a:cxn>
                <a:cxn ang="0">
                  <a:pos x="70" y="119"/>
                </a:cxn>
                <a:cxn ang="0">
                  <a:pos x="64" y="109"/>
                </a:cxn>
                <a:cxn ang="0">
                  <a:pos x="58" y="101"/>
                </a:cxn>
                <a:cxn ang="0">
                  <a:pos x="52" y="89"/>
                </a:cxn>
                <a:cxn ang="0">
                  <a:pos x="46" y="80"/>
                </a:cxn>
                <a:cxn ang="0">
                  <a:pos x="42" y="69"/>
                </a:cxn>
                <a:cxn ang="0">
                  <a:pos x="38" y="58"/>
                </a:cxn>
                <a:cxn ang="0">
                  <a:pos x="34" y="47"/>
                </a:cxn>
                <a:cxn ang="0">
                  <a:pos x="33" y="35"/>
                </a:cxn>
                <a:cxn ang="0">
                  <a:pos x="31" y="23"/>
                </a:cxn>
                <a:cxn ang="0">
                  <a:pos x="29" y="11"/>
                </a:cxn>
                <a:cxn ang="0">
                  <a:pos x="29" y="0"/>
                </a:cxn>
                <a:cxn ang="0">
                  <a:pos x="29" y="0"/>
                </a:cxn>
                <a:cxn ang="0">
                  <a:pos x="0" y="0"/>
                </a:cxn>
              </a:cxnLst>
              <a:rect l="0" t="0" r="r" b="b"/>
              <a:pathLst>
                <a:path w="115" h="181">
                  <a:moveTo>
                    <a:pt x="0" y="0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2" y="27"/>
                  </a:lnTo>
                  <a:lnTo>
                    <a:pt x="4" y="40"/>
                  </a:lnTo>
                  <a:lnTo>
                    <a:pt x="7" y="53"/>
                  </a:lnTo>
                  <a:lnTo>
                    <a:pt x="11" y="68"/>
                  </a:lnTo>
                  <a:lnTo>
                    <a:pt x="15" y="80"/>
                  </a:lnTo>
                  <a:lnTo>
                    <a:pt x="21" y="92"/>
                  </a:lnTo>
                  <a:lnTo>
                    <a:pt x="28" y="104"/>
                  </a:lnTo>
                  <a:lnTo>
                    <a:pt x="34" y="116"/>
                  </a:lnTo>
                  <a:lnTo>
                    <a:pt x="42" y="126"/>
                  </a:lnTo>
                  <a:lnTo>
                    <a:pt x="50" y="138"/>
                  </a:lnTo>
                  <a:lnTo>
                    <a:pt x="59" y="147"/>
                  </a:lnTo>
                  <a:lnTo>
                    <a:pt x="68" y="157"/>
                  </a:lnTo>
                  <a:lnTo>
                    <a:pt x="80" y="165"/>
                  </a:lnTo>
                  <a:lnTo>
                    <a:pt x="90" y="173"/>
                  </a:lnTo>
                  <a:lnTo>
                    <a:pt x="101" y="181"/>
                  </a:lnTo>
                  <a:lnTo>
                    <a:pt x="115" y="156"/>
                  </a:lnTo>
                  <a:lnTo>
                    <a:pt x="106" y="149"/>
                  </a:lnTo>
                  <a:lnTo>
                    <a:pt x="96" y="142"/>
                  </a:lnTo>
                  <a:lnTo>
                    <a:pt x="87" y="136"/>
                  </a:lnTo>
                  <a:lnTo>
                    <a:pt x="80" y="126"/>
                  </a:lnTo>
                  <a:lnTo>
                    <a:pt x="70" y="119"/>
                  </a:lnTo>
                  <a:lnTo>
                    <a:pt x="64" y="109"/>
                  </a:lnTo>
                  <a:lnTo>
                    <a:pt x="58" y="101"/>
                  </a:lnTo>
                  <a:lnTo>
                    <a:pt x="52" y="89"/>
                  </a:lnTo>
                  <a:lnTo>
                    <a:pt x="46" y="80"/>
                  </a:lnTo>
                  <a:lnTo>
                    <a:pt x="42" y="69"/>
                  </a:lnTo>
                  <a:lnTo>
                    <a:pt x="38" y="58"/>
                  </a:lnTo>
                  <a:lnTo>
                    <a:pt x="34" y="47"/>
                  </a:lnTo>
                  <a:lnTo>
                    <a:pt x="33" y="35"/>
                  </a:lnTo>
                  <a:lnTo>
                    <a:pt x="31" y="23"/>
                  </a:lnTo>
                  <a:lnTo>
                    <a:pt x="29" y="11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879" name="Freeform 1583"/>
            <p:cNvSpPr>
              <a:spLocks/>
            </p:cNvSpPr>
            <p:nvPr/>
          </p:nvSpPr>
          <p:spPr bwMode="auto">
            <a:xfrm>
              <a:off x="3393" y="3222"/>
              <a:ext cx="1" cy="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" y="6"/>
                </a:cxn>
                <a:cxn ang="0">
                  <a:pos x="2" y="11"/>
                </a:cxn>
                <a:cxn ang="0">
                  <a:pos x="1" y="18"/>
                </a:cxn>
                <a:cxn ang="0">
                  <a:pos x="1" y="23"/>
                </a:cxn>
                <a:cxn ang="0">
                  <a:pos x="0" y="30"/>
                </a:cxn>
                <a:cxn ang="0">
                  <a:pos x="0" y="36"/>
                </a:cxn>
                <a:cxn ang="0">
                  <a:pos x="0" y="41"/>
                </a:cxn>
                <a:cxn ang="0">
                  <a:pos x="0" y="47"/>
                </a:cxn>
                <a:cxn ang="0">
                  <a:pos x="29" y="47"/>
                </a:cxn>
                <a:cxn ang="0">
                  <a:pos x="29" y="41"/>
                </a:cxn>
                <a:cxn ang="0">
                  <a:pos x="29" y="36"/>
                </a:cxn>
                <a:cxn ang="0">
                  <a:pos x="29" y="32"/>
                </a:cxn>
                <a:cxn ang="0">
                  <a:pos x="30" y="26"/>
                </a:cxn>
                <a:cxn ang="0">
                  <a:pos x="30" y="20"/>
                </a:cxn>
                <a:cxn ang="0">
                  <a:pos x="31" y="17"/>
                </a:cxn>
                <a:cxn ang="0">
                  <a:pos x="32" y="12"/>
                </a:cxn>
                <a:cxn ang="0">
                  <a:pos x="33" y="7"/>
                </a:cxn>
                <a:cxn ang="0">
                  <a:pos x="4" y="0"/>
                </a:cxn>
              </a:cxnLst>
              <a:rect l="0" t="0" r="r" b="b"/>
              <a:pathLst>
                <a:path w="33" h="47">
                  <a:moveTo>
                    <a:pt x="4" y="0"/>
                  </a:moveTo>
                  <a:lnTo>
                    <a:pt x="3" y="6"/>
                  </a:lnTo>
                  <a:lnTo>
                    <a:pt x="2" y="11"/>
                  </a:lnTo>
                  <a:lnTo>
                    <a:pt x="1" y="18"/>
                  </a:lnTo>
                  <a:lnTo>
                    <a:pt x="1" y="23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29" y="47"/>
                  </a:lnTo>
                  <a:lnTo>
                    <a:pt x="29" y="41"/>
                  </a:lnTo>
                  <a:lnTo>
                    <a:pt x="29" y="36"/>
                  </a:lnTo>
                  <a:lnTo>
                    <a:pt x="29" y="32"/>
                  </a:lnTo>
                  <a:lnTo>
                    <a:pt x="30" y="26"/>
                  </a:lnTo>
                  <a:lnTo>
                    <a:pt x="30" y="20"/>
                  </a:lnTo>
                  <a:lnTo>
                    <a:pt x="31" y="17"/>
                  </a:lnTo>
                  <a:lnTo>
                    <a:pt x="32" y="12"/>
                  </a:lnTo>
                  <a:lnTo>
                    <a:pt x="33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880" name="Freeform 1584"/>
            <p:cNvSpPr>
              <a:spLocks/>
            </p:cNvSpPr>
            <p:nvPr/>
          </p:nvSpPr>
          <p:spPr bwMode="auto">
            <a:xfrm>
              <a:off x="3393" y="3224"/>
              <a:ext cx="1" cy="1"/>
            </a:xfrm>
            <a:custGeom>
              <a:avLst/>
              <a:gdLst/>
              <a:ahLst/>
              <a:cxnLst>
                <a:cxn ang="0">
                  <a:pos x="29" y="18"/>
                </a:cxn>
                <a:cxn ang="0">
                  <a:pos x="29" y="11"/>
                </a:cxn>
                <a:cxn ang="0">
                  <a:pos x="27" y="6"/>
                </a:cxn>
                <a:cxn ang="0">
                  <a:pos x="22" y="2"/>
                </a:cxn>
                <a:cxn ang="0">
                  <a:pos x="17" y="0"/>
                </a:cxn>
                <a:cxn ang="0">
                  <a:pos x="12" y="0"/>
                </a:cxn>
                <a:cxn ang="0">
                  <a:pos x="7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29" y="18"/>
                </a:cxn>
              </a:cxnLst>
              <a:rect l="0" t="0" r="r" b="b"/>
              <a:pathLst>
                <a:path w="29" h="18">
                  <a:moveTo>
                    <a:pt x="29" y="18"/>
                  </a:moveTo>
                  <a:lnTo>
                    <a:pt x="29" y="11"/>
                  </a:lnTo>
                  <a:lnTo>
                    <a:pt x="27" y="6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29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881" name="Freeform 1585"/>
            <p:cNvSpPr>
              <a:spLocks/>
            </p:cNvSpPr>
            <p:nvPr/>
          </p:nvSpPr>
          <p:spPr bwMode="auto">
            <a:xfrm>
              <a:off x="3563" y="3123"/>
              <a:ext cx="1" cy="1"/>
            </a:xfrm>
            <a:custGeom>
              <a:avLst/>
              <a:gdLst/>
              <a:ahLst/>
              <a:cxnLst>
                <a:cxn ang="0">
                  <a:pos x="15" y="1"/>
                </a:cxn>
                <a:cxn ang="0">
                  <a:pos x="7" y="0"/>
                </a:cxn>
                <a:cxn ang="0">
                  <a:pos x="1" y="5"/>
                </a:cxn>
                <a:cxn ang="0">
                  <a:pos x="0" y="13"/>
                </a:cxn>
                <a:cxn ang="0">
                  <a:pos x="5" y="20"/>
                </a:cxn>
                <a:cxn ang="0">
                  <a:pos x="15" y="1"/>
                </a:cxn>
              </a:cxnLst>
              <a:rect l="0" t="0" r="r" b="b"/>
              <a:pathLst>
                <a:path w="15" h="20">
                  <a:moveTo>
                    <a:pt x="15" y="1"/>
                  </a:moveTo>
                  <a:lnTo>
                    <a:pt x="7" y="0"/>
                  </a:lnTo>
                  <a:lnTo>
                    <a:pt x="1" y="5"/>
                  </a:lnTo>
                  <a:lnTo>
                    <a:pt x="0" y="13"/>
                  </a:lnTo>
                  <a:lnTo>
                    <a:pt x="5" y="20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882" name="Freeform 1586"/>
            <p:cNvSpPr>
              <a:spLocks/>
            </p:cNvSpPr>
            <p:nvPr/>
          </p:nvSpPr>
          <p:spPr bwMode="auto">
            <a:xfrm>
              <a:off x="3563" y="3123"/>
              <a:ext cx="7" cy="15"/>
            </a:xfrm>
            <a:custGeom>
              <a:avLst/>
              <a:gdLst/>
              <a:ahLst/>
              <a:cxnLst>
                <a:cxn ang="0">
                  <a:pos x="164" y="274"/>
                </a:cxn>
                <a:cxn ang="0">
                  <a:pos x="164" y="274"/>
                </a:cxn>
                <a:cxn ang="0">
                  <a:pos x="162" y="253"/>
                </a:cxn>
                <a:cxn ang="0">
                  <a:pos x="160" y="233"/>
                </a:cxn>
                <a:cxn ang="0">
                  <a:pos x="157" y="211"/>
                </a:cxn>
                <a:cxn ang="0">
                  <a:pos x="153" y="190"/>
                </a:cxn>
                <a:cxn ang="0">
                  <a:pos x="147" y="170"/>
                </a:cxn>
                <a:cxn ang="0">
                  <a:pos x="139" y="152"/>
                </a:cxn>
                <a:cxn ang="0">
                  <a:pos x="130" y="135"/>
                </a:cxn>
                <a:cxn ang="0">
                  <a:pos x="122" y="116"/>
                </a:cxn>
                <a:cxn ang="0">
                  <a:pos x="112" y="98"/>
                </a:cxn>
                <a:cxn ang="0">
                  <a:pos x="100" y="82"/>
                </a:cxn>
                <a:cxn ang="0">
                  <a:pos x="87" y="65"/>
                </a:cxn>
                <a:cxn ang="0">
                  <a:pos x="73" y="50"/>
                </a:cxn>
                <a:cxn ang="0">
                  <a:pos x="59" y="35"/>
                </a:cxn>
                <a:cxn ang="0">
                  <a:pos x="43" y="23"/>
                </a:cxn>
                <a:cxn ang="0">
                  <a:pos x="27" y="10"/>
                </a:cxn>
                <a:cxn ang="0">
                  <a:pos x="10" y="0"/>
                </a:cxn>
                <a:cxn ang="0">
                  <a:pos x="0" y="19"/>
                </a:cxn>
                <a:cxn ang="0">
                  <a:pos x="15" y="29"/>
                </a:cxn>
                <a:cxn ang="0">
                  <a:pos x="30" y="40"/>
                </a:cxn>
                <a:cxn ang="0">
                  <a:pos x="45" y="52"/>
                </a:cxn>
                <a:cxn ang="0">
                  <a:pos x="59" y="65"/>
                </a:cxn>
                <a:cxn ang="0">
                  <a:pos x="71" y="80"/>
                </a:cxn>
                <a:cxn ang="0">
                  <a:pos x="83" y="94"/>
                </a:cxn>
                <a:cxn ang="0">
                  <a:pos x="94" y="110"/>
                </a:cxn>
                <a:cxn ang="0">
                  <a:pos x="104" y="126"/>
                </a:cxn>
                <a:cxn ang="0">
                  <a:pos x="112" y="143"/>
                </a:cxn>
                <a:cxn ang="0">
                  <a:pos x="119" y="161"/>
                </a:cxn>
                <a:cxn ang="0">
                  <a:pos x="126" y="179"/>
                </a:cxn>
                <a:cxn ang="0">
                  <a:pos x="132" y="197"/>
                </a:cxn>
                <a:cxn ang="0">
                  <a:pos x="136" y="216"/>
                </a:cxn>
                <a:cxn ang="0">
                  <a:pos x="139" y="235"/>
                </a:cxn>
                <a:cxn ang="0">
                  <a:pos x="141" y="255"/>
                </a:cxn>
                <a:cxn ang="0">
                  <a:pos x="141" y="274"/>
                </a:cxn>
                <a:cxn ang="0">
                  <a:pos x="141" y="274"/>
                </a:cxn>
                <a:cxn ang="0">
                  <a:pos x="164" y="274"/>
                </a:cxn>
              </a:cxnLst>
              <a:rect l="0" t="0" r="r" b="b"/>
              <a:pathLst>
                <a:path w="164" h="274">
                  <a:moveTo>
                    <a:pt x="164" y="274"/>
                  </a:moveTo>
                  <a:lnTo>
                    <a:pt x="164" y="274"/>
                  </a:lnTo>
                  <a:lnTo>
                    <a:pt x="162" y="253"/>
                  </a:lnTo>
                  <a:lnTo>
                    <a:pt x="160" y="233"/>
                  </a:lnTo>
                  <a:lnTo>
                    <a:pt x="157" y="211"/>
                  </a:lnTo>
                  <a:lnTo>
                    <a:pt x="153" y="190"/>
                  </a:lnTo>
                  <a:lnTo>
                    <a:pt x="147" y="170"/>
                  </a:lnTo>
                  <a:lnTo>
                    <a:pt x="139" y="152"/>
                  </a:lnTo>
                  <a:lnTo>
                    <a:pt x="130" y="135"/>
                  </a:lnTo>
                  <a:lnTo>
                    <a:pt x="122" y="116"/>
                  </a:lnTo>
                  <a:lnTo>
                    <a:pt x="112" y="98"/>
                  </a:lnTo>
                  <a:lnTo>
                    <a:pt x="100" y="82"/>
                  </a:lnTo>
                  <a:lnTo>
                    <a:pt x="87" y="65"/>
                  </a:lnTo>
                  <a:lnTo>
                    <a:pt x="73" y="50"/>
                  </a:lnTo>
                  <a:lnTo>
                    <a:pt x="59" y="35"/>
                  </a:lnTo>
                  <a:lnTo>
                    <a:pt x="43" y="23"/>
                  </a:lnTo>
                  <a:lnTo>
                    <a:pt x="27" y="10"/>
                  </a:lnTo>
                  <a:lnTo>
                    <a:pt x="10" y="0"/>
                  </a:lnTo>
                  <a:lnTo>
                    <a:pt x="0" y="19"/>
                  </a:lnTo>
                  <a:lnTo>
                    <a:pt x="15" y="29"/>
                  </a:lnTo>
                  <a:lnTo>
                    <a:pt x="30" y="40"/>
                  </a:lnTo>
                  <a:lnTo>
                    <a:pt x="45" y="52"/>
                  </a:lnTo>
                  <a:lnTo>
                    <a:pt x="59" y="65"/>
                  </a:lnTo>
                  <a:lnTo>
                    <a:pt x="71" y="80"/>
                  </a:lnTo>
                  <a:lnTo>
                    <a:pt x="83" y="94"/>
                  </a:lnTo>
                  <a:lnTo>
                    <a:pt x="94" y="110"/>
                  </a:lnTo>
                  <a:lnTo>
                    <a:pt x="104" y="126"/>
                  </a:lnTo>
                  <a:lnTo>
                    <a:pt x="112" y="143"/>
                  </a:lnTo>
                  <a:lnTo>
                    <a:pt x="119" y="161"/>
                  </a:lnTo>
                  <a:lnTo>
                    <a:pt x="126" y="179"/>
                  </a:lnTo>
                  <a:lnTo>
                    <a:pt x="132" y="197"/>
                  </a:lnTo>
                  <a:lnTo>
                    <a:pt x="136" y="216"/>
                  </a:lnTo>
                  <a:lnTo>
                    <a:pt x="139" y="235"/>
                  </a:lnTo>
                  <a:lnTo>
                    <a:pt x="141" y="255"/>
                  </a:lnTo>
                  <a:lnTo>
                    <a:pt x="141" y="274"/>
                  </a:lnTo>
                  <a:lnTo>
                    <a:pt x="141" y="274"/>
                  </a:lnTo>
                  <a:lnTo>
                    <a:pt x="164" y="2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883" name="Freeform 1587"/>
            <p:cNvSpPr>
              <a:spLocks/>
            </p:cNvSpPr>
            <p:nvPr/>
          </p:nvSpPr>
          <p:spPr bwMode="auto">
            <a:xfrm>
              <a:off x="3569" y="3138"/>
              <a:ext cx="1" cy="4"/>
            </a:xfrm>
            <a:custGeom>
              <a:avLst/>
              <a:gdLst/>
              <a:ahLst/>
              <a:cxnLst>
                <a:cxn ang="0">
                  <a:pos x="21" y="68"/>
                </a:cxn>
                <a:cxn ang="0">
                  <a:pos x="22" y="60"/>
                </a:cxn>
                <a:cxn ang="0">
                  <a:pos x="24" y="52"/>
                </a:cxn>
                <a:cxn ang="0">
                  <a:pos x="25" y="43"/>
                </a:cxn>
                <a:cxn ang="0">
                  <a:pos x="26" y="34"/>
                </a:cxn>
                <a:cxn ang="0">
                  <a:pos x="28" y="25"/>
                </a:cxn>
                <a:cxn ang="0">
                  <a:pos x="28" y="17"/>
                </a:cxn>
                <a:cxn ang="0">
                  <a:pos x="29" y="8"/>
                </a:cxn>
                <a:cxn ang="0">
                  <a:pos x="29" y="0"/>
                </a:cxn>
                <a:cxn ang="0">
                  <a:pos x="6" y="0"/>
                </a:cxn>
                <a:cxn ang="0">
                  <a:pos x="6" y="8"/>
                </a:cxn>
                <a:cxn ang="0">
                  <a:pos x="5" y="17"/>
                </a:cxn>
                <a:cxn ang="0">
                  <a:pos x="5" y="25"/>
                </a:cxn>
                <a:cxn ang="0">
                  <a:pos x="5" y="32"/>
                </a:cxn>
                <a:cxn ang="0">
                  <a:pos x="4" y="41"/>
                </a:cxn>
                <a:cxn ang="0">
                  <a:pos x="3" y="48"/>
                </a:cxn>
                <a:cxn ang="0">
                  <a:pos x="1" y="56"/>
                </a:cxn>
                <a:cxn ang="0">
                  <a:pos x="0" y="64"/>
                </a:cxn>
                <a:cxn ang="0">
                  <a:pos x="21" y="68"/>
                </a:cxn>
              </a:cxnLst>
              <a:rect l="0" t="0" r="r" b="b"/>
              <a:pathLst>
                <a:path w="29" h="68">
                  <a:moveTo>
                    <a:pt x="21" y="68"/>
                  </a:moveTo>
                  <a:lnTo>
                    <a:pt x="22" y="60"/>
                  </a:lnTo>
                  <a:lnTo>
                    <a:pt x="24" y="52"/>
                  </a:lnTo>
                  <a:lnTo>
                    <a:pt x="25" y="43"/>
                  </a:lnTo>
                  <a:lnTo>
                    <a:pt x="26" y="34"/>
                  </a:lnTo>
                  <a:lnTo>
                    <a:pt x="28" y="25"/>
                  </a:lnTo>
                  <a:lnTo>
                    <a:pt x="28" y="17"/>
                  </a:lnTo>
                  <a:lnTo>
                    <a:pt x="29" y="8"/>
                  </a:lnTo>
                  <a:lnTo>
                    <a:pt x="29" y="0"/>
                  </a:lnTo>
                  <a:lnTo>
                    <a:pt x="6" y="0"/>
                  </a:lnTo>
                  <a:lnTo>
                    <a:pt x="6" y="8"/>
                  </a:lnTo>
                  <a:lnTo>
                    <a:pt x="5" y="17"/>
                  </a:lnTo>
                  <a:lnTo>
                    <a:pt x="5" y="25"/>
                  </a:lnTo>
                  <a:lnTo>
                    <a:pt x="5" y="32"/>
                  </a:lnTo>
                  <a:lnTo>
                    <a:pt x="4" y="41"/>
                  </a:lnTo>
                  <a:lnTo>
                    <a:pt x="3" y="48"/>
                  </a:lnTo>
                  <a:lnTo>
                    <a:pt x="1" y="56"/>
                  </a:lnTo>
                  <a:lnTo>
                    <a:pt x="0" y="64"/>
                  </a:lnTo>
                  <a:lnTo>
                    <a:pt x="21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884" name="Freeform 1588"/>
            <p:cNvSpPr>
              <a:spLocks/>
            </p:cNvSpPr>
            <p:nvPr/>
          </p:nvSpPr>
          <p:spPr bwMode="auto">
            <a:xfrm>
              <a:off x="3569" y="3138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8"/>
                </a:cxn>
                <a:cxn ang="0">
                  <a:pos x="10" y="12"/>
                </a:cxn>
                <a:cxn ang="0">
                  <a:pos x="17" y="11"/>
                </a:cxn>
                <a:cxn ang="0">
                  <a:pos x="21" y="4"/>
                </a:cxn>
                <a:cxn ang="0">
                  <a:pos x="0" y="0"/>
                </a:cxn>
              </a:cxnLst>
              <a:rect l="0" t="0" r="r" b="b"/>
              <a:pathLst>
                <a:path w="21" h="12">
                  <a:moveTo>
                    <a:pt x="0" y="0"/>
                  </a:moveTo>
                  <a:lnTo>
                    <a:pt x="3" y="8"/>
                  </a:lnTo>
                  <a:lnTo>
                    <a:pt x="10" y="12"/>
                  </a:lnTo>
                  <a:lnTo>
                    <a:pt x="17" y="11"/>
                  </a:lnTo>
                  <a:lnTo>
                    <a:pt x="2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885" name="Freeform 1589"/>
            <p:cNvSpPr>
              <a:spLocks/>
            </p:cNvSpPr>
            <p:nvPr/>
          </p:nvSpPr>
          <p:spPr bwMode="auto">
            <a:xfrm>
              <a:off x="3563" y="3128"/>
              <a:ext cx="1" cy="1"/>
            </a:xfrm>
            <a:custGeom>
              <a:avLst/>
              <a:gdLst/>
              <a:ahLst/>
              <a:cxnLst>
                <a:cxn ang="0">
                  <a:pos x="15" y="1"/>
                </a:cxn>
                <a:cxn ang="0">
                  <a:pos x="7" y="0"/>
                </a:cxn>
                <a:cxn ang="0">
                  <a:pos x="1" y="6"/>
                </a:cxn>
                <a:cxn ang="0">
                  <a:pos x="0" y="14"/>
                </a:cxn>
                <a:cxn ang="0">
                  <a:pos x="5" y="20"/>
                </a:cxn>
                <a:cxn ang="0">
                  <a:pos x="15" y="1"/>
                </a:cxn>
              </a:cxnLst>
              <a:rect l="0" t="0" r="r" b="b"/>
              <a:pathLst>
                <a:path w="15" h="20">
                  <a:moveTo>
                    <a:pt x="15" y="1"/>
                  </a:moveTo>
                  <a:lnTo>
                    <a:pt x="7" y="0"/>
                  </a:lnTo>
                  <a:lnTo>
                    <a:pt x="1" y="6"/>
                  </a:lnTo>
                  <a:lnTo>
                    <a:pt x="0" y="14"/>
                  </a:lnTo>
                  <a:lnTo>
                    <a:pt x="5" y="20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886" name="Freeform 1590"/>
            <p:cNvSpPr>
              <a:spLocks/>
            </p:cNvSpPr>
            <p:nvPr/>
          </p:nvSpPr>
          <p:spPr bwMode="auto">
            <a:xfrm>
              <a:off x="3564" y="3128"/>
              <a:ext cx="4" cy="8"/>
            </a:xfrm>
            <a:custGeom>
              <a:avLst/>
              <a:gdLst/>
              <a:ahLst/>
              <a:cxnLst>
                <a:cxn ang="0">
                  <a:pos x="86" y="136"/>
                </a:cxn>
                <a:cxn ang="0">
                  <a:pos x="86" y="136"/>
                </a:cxn>
                <a:cxn ang="0">
                  <a:pos x="85" y="116"/>
                </a:cxn>
                <a:cxn ang="0">
                  <a:pos x="81" y="95"/>
                </a:cxn>
                <a:cxn ang="0">
                  <a:pos x="76" y="76"/>
                </a:cxn>
                <a:cxn ang="0">
                  <a:pos x="66" y="58"/>
                </a:cxn>
                <a:cxn ang="0">
                  <a:pos x="55" y="41"/>
                </a:cxn>
                <a:cxn ang="0">
                  <a:pos x="42" y="26"/>
                </a:cxn>
                <a:cxn ang="0">
                  <a:pos x="27" y="12"/>
                </a:cxn>
                <a:cxn ang="0">
                  <a:pos x="10" y="0"/>
                </a:cxn>
                <a:cxn ang="0">
                  <a:pos x="0" y="19"/>
                </a:cxn>
                <a:cxn ang="0">
                  <a:pos x="14" y="29"/>
                </a:cxn>
                <a:cxn ang="0">
                  <a:pos x="28" y="40"/>
                </a:cxn>
                <a:cxn ang="0">
                  <a:pos x="39" y="54"/>
                </a:cxn>
                <a:cxn ang="0">
                  <a:pos x="48" y="69"/>
                </a:cxn>
                <a:cxn ang="0">
                  <a:pos x="55" y="85"/>
                </a:cxn>
                <a:cxn ang="0">
                  <a:pos x="60" y="102"/>
                </a:cxn>
                <a:cxn ang="0">
                  <a:pos x="64" y="118"/>
                </a:cxn>
                <a:cxn ang="0">
                  <a:pos x="65" y="136"/>
                </a:cxn>
                <a:cxn ang="0">
                  <a:pos x="65" y="136"/>
                </a:cxn>
                <a:cxn ang="0">
                  <a:pos x="86" y="136"/>
                </a:cxn>
              </a:cxnLst>
              <a:rect l="0" t="0" r="r" b="b"/>
              <a:pathLst>
                <a:path w="86" h="136">
                  <a:moveTo>
                    <a:pt x="86" y="136"/>
                  </a:moveTo>
                  <a:lnTo>
                    <a:pt x="86" y="136"/>
                  </a:lnTo>
                  <a:lnTo>
                    <a:pt x="85" y="116"/>
                  </a:lnTo>
                  <a:lnTo>
                    <a:pt x="81" y="95"/>
                  </a:lnTo>
                  <a:lnTo>
                    <a:pt x="76" y="76"/>
                  </a:lnTo>
                  <a:lnTo>
                    <a:pt x="66" y="58"/>
                  </a:lnTo>
                  <a:lnTo>
                    <a:pt x="55" y="41"/>
                  </a:lnTo>
                  <a:lnTo>
                    <a:pt x="42" y="26"/>
                  </a:lnTo>
                  <a:lnTo>
                    <a:pt x="27" y="12"/>
                  </a:lnTo>
                  <a:lnTo>
                    <a:pt x="10" y="0"/>
                  </a:lnTo>
                  <a:lnTo>
                    <a:pt x="0" y="19"/>
                  </a:lnTo>
                  <a:lnTo>
                    <a:pt x="14" y="29"/>
                  </a:lnTo>
                  <a:lnTo>
                    <a:pt x="28" y="40"/>
                  </a:lnTo>
                  <a:lnTo>
                    <a:pt x="39" y="54"/>
                  </a:lnTo>
                  <a:lnTo>
                    <a:pt x="48" y="69"/>
                  </a:lnTo>
                  <a:lnTo>
                    <a:pt x="55" y="85"/>
                  </a:lnTo>
                  <a:lnTo>
                    <a:pt x="60" y="102"/>
                  </a:lnTo>
                  <a:lnTo>
                    <a:pt x="64" y="118"/>
                  </a:lnTo>
                  <a:lnTo>
                    <a:pt x="65" y="136"/>
                  </a:lnTo>
                  <a:lnTo>
                    <a:pt x="65" y="136"/>
                  </a:lnTo>
                  <a:lnTo>
                    <a:pt x="86" y="1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887" name="Freeform 1591"/>
            <p:cNvSpPr>
              <a:spLocks/>
            </p:cNvSpPr>
            <p:nvPr/>
          </p:nvSpPr>
          <p:spPr bwMode="auto">
            <a:xfrm>
              <a:off x="3567" y="3136"/>
              <a:ext cx="1" cy="2"/>
            </a:xfrm>
            <a:custGeom>
              <a:avLst/>
              <a:gdLst/>
              <a:ahLst/>
              <a:cxnLst>
                <a:cxn ang="0">
                  <a:pos x="21" y="35"/>
                </a:cxn>
                <a:cxn ang="0">
                  <a:pos x="22" y="30"/>
                </a:cxn>
                <a:cxn ang="0">
                  <a:pos x="22" y="26"/>
                </a:cxn>
                <a:cxn ang="0">
                  <a:pos x="23" y="21"/>
                </a:cxn>
                <a:cxn ang="0">
                  <a:pos x="23" y="18"/>
                </a:cxn>
                <a:cxn ang="0">
                  <a:pos x="24" y="15"/>
                </a:cxn>
                <a:cxn ang="0">
                  <a:pos x="24" y="9"/>
                </a:cxn>
                <a:cxn ang="0">
                  <a:pos x="24" y="5"/>
                </a:cxn>
                <a:cxn ang="0">
                  <a:pos x="24" y="0"/>
                </a:cxn>
                <a:cxn ang="0">
                  <a:pos x="3" y="0"/>
                </a:cxn>
                <a:cxn ang="0">
                  <a:pos x="3" y="5"/>
                </a:cxn>
                <a:cxn ang="0">
                  <a:pos x="3" y="9"/>
                </a:cxn>
                <a:cxn ang="0">
                  <a:pos x="3" y="11"/>
                </a:cxn>
                <a:cxn ang="0">
                  <a:pos x="2" y="14"/>
                </a:cxn>
                <a:cxn ang="0">
                  <a:pos x="2" y="19"/>
                </a:cxn>
                <a:cxn ang="0">
                  <a:pos x="1" y="24"/>
                </a:cxn>
                <a:cxn ang="0">
                  <a:pos x="1" y="28"/>
                </a:cxn>
                <a:cxn ang="0">
                  <a:pos x="0" y="31"/>
                </a:cxn>
                <a:cxn ang="0">
                  <a:pos x="21" y="35"/>
                </a:cxn>
              </a:cxnLst>
              <a:rect l="0" t="0" r="r" b="b"/>
              <a:pathLst>
                <a:path w="24" h="35">
                  <a:moveTo>
                    <a:pt x="21" y="35"/>
                  </a:moveTo>
                  <a:lnTo>
                    <a:pt x="22" y="30"/>
                  </a:lnTo>
                  <a:lnTo>
                    <a:pt x="22" y="26"/>
                  </a:lnTo>
                  <a:lnTo>
                    <a:pt x="23" y="21"/>
                  </a:lnTo>
                  <a:lnTo>
                    <a:pt x="23" y="18"/>
                  </a:lnTo>
                  <a:lnTo>
                    <a:pt x="24" y="15"/>
                  </a:lnTo>
                  <a:lnTo>
                    <a:pt x="24" y="9"/>
                  </a:lnTo>
                  <a:lnTo>
                    <a:pt x="24" y="5"/>
                  </a:lnTo>
                  <a:lnTo>
                    <a:pt x="24" y="0"/>
                  </a:lnTo>
                  <a:lnTo>
                    <a:pt x="3" y="0"/>
                  </a:lnTo>
                  <a:lnTo>
                    <a:pt x="3" y="5"/>
                  </a:lnTo>
                  <a:lnTo>
                    <a:pt x="3" y="9"/>
                  </a:lnTo>
                  <a:lnTo>
                    <a:pt x="3" y="11"/>
                  </a:lnTo>
                  <a:lnTo>
                    <a:pt x="2" y="14"/>
                  </a:lnTo>
                  <a:lnTo>
                    <a:pt x="2" y="19"/>
                  </a:lnTo>
                  <a:lnTo>
                    <a:pt x="1" y="24"/>
                  </a:lnTo>
                  <a:lnTo>
                    <a:pt x="1" y="28"/>
                  </a:lnTo>
                  <a:lnTo>
                    <a:pt x="0" y="31"/>
                  </a:lnTo>
                  <a:lnTo>
                    <a:pt x="21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888" name="Freeform 1592"/>
            <p:cNvSpPr>
              <a:spLocks/>
            </p:cNvSpPr>
            <p:nvPr/>
          </p:nvSpPr>
          <p:spPr bwMode="auto">
            <a:xfrm>
              <a:off x="3567" y="3135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9"/>
                </a:cxn>
                <a:cxn ang="0">
                  <a:pos x="10" y="13"/>
                </a:cxn>
                <a:cxn ang="0">
                  <a:pos x="17" y="12"/>
                </a:cxn>
                <a:cxn ang="0">
                  <a:pos x="21" y="4"/>
                </a:cxn>
                <a:cxn ang="0">
                  <a:pos x="0" y="0"/>
                </a:cxn>
              </a:cxnLst>
              <a:rect l="0" t="0" r="r" b="b"/>
              <a:pathLst>
                <a:path w="21" h="13">
                  <a:moveTo>
                    <a:pt x="0" y="0"/>
                  </a:moveTo>
                  <a:lnTo>
                    <a:pt x="2" y="9"/>
                  </a:lnTo>
                  <a:lnTo>
                    <a:pt x="10" y="13"/>
                  </a:lnTo>
                  <a:lnTo>
                    <a:pt x="17" y="12"/>
                  </a:lnTo>
                  <a:lnTo>
                    <a:pt x="2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889" name="Freeform 1593"/>
            <p:cNvSpPr>
              <a:spLocks/>
            </p:cNvSpPr>
            <p:nvPr/>
          </p:nvSpPr>
          <p:spPr bwMode="auto">
            <a:xfrm>
              <a:off x="3388" y="3300"/>
              <a:ext cx="53" cy="137"/>
            </a:xfrm>
            <a:custGeom>
              <a:avLst/>
              <a:gdLst/>
              <a:ahLst/>
              <a:cxnLst>
                <a:cxn ang="0">
                  <a:pos x="166" y="0"/>
                </a:cxn>
                <a:cxn ang="0">
                  <a:pos x="0" y="73"/>
                </a:cxn>
                <a:cxn ang="0">
                  <a:pos x="959" y="2481"/>
                </a:cxn>
                <a:cxn ang="0">
                  <a:pos x="1169" y="2389"/>
                </a:cxn>
                <a:cxn ang="0">
                  <a:pos x="166" y="0"/>
                </a:cxn>
              </a:cxnLst>
              <a:rect l="0" t="0" r="r" b="b"/>
              <a:pathLst>
                <a:path w="1169" h="2481">
                  <a:moveTo>
                    <a:pt x="166" y="0"/>
                  </a:moveTo>
                  <a:lnTo>
                    <a:pt x="0" y="73"/>
                  </a:lnTo>
                  <a:lnTo>
                    <a:pt x="959" y="2481"/>
                  </a:lnTo>
                  <a:lnTo>
                    <a:pt x="1169" y="2389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54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890" name="Freeform 1594"/>
            <p:cNvSpPr>
              <a:spLocks/>
            </p:cNvSpPr>
            <p:nvPr/>
          </p:nvSpPr>
          <p:spPr bwMode="auto">
            <a:xfrm>
              <a:off x="3388" y="3300"/>
              <a:ext cx="52" cy="137"/>
            </a:xfrm>
            <a:custGeom>
              <a:avLst/>
              <a:gdLst/>
              <a:ahLst/>
              <a:cxnLst>
                <a:cxn ang="0">
                  <a:pos x="126" y="6"/>
                </a:cxn>
                <a:cxn ang="0">
                  <a:pos x="104" y="14"/>
                </a:cxn>
                <a:cxn ang="0">
                  <a:pos x="81" y="24"/>
                </a:cxn>
                <a:cxn ang="0">
                  <a:pos x="36" y="44"/>
                </a:cxn>
                <a:cxn ang="0">
                  <a:pos x="29" y="132"/>
                </a:cxn>
                <a:cxn ang="0">
                  <a:pos x="81" y="260"/>
                </a:cxn>
                <a:cxn ang="0">
                  <a:pos x="125" y="370"/>
                </a:cxn>
                <a:cxn ang="0">
                  <a:pos x="163" y="467"/>
                </a:cxn>
                <a:cxn ang="0">
                  <a:pos x="198" y="554"/>
                </a:cxn>
                <a:cxn ang="0">
                  <a:pos x="232" y="637"/>
                </a:cxn>
                <a:cxn ang="0">
                  <a:pos x="265" y="723"/>
                </a:cxn>
                <a:cxn ang="0">
                  <a:pos x="302" y="812"/>
                </a:cxn>
                <a:cxn ang="0">
                  <a:pos x="342" y="913"/>
                </a:cxn>
                <a:cxn ang="0">
                  <a:pos x="388" y="1029"/>
                </a:cxn>
                <a:cxn ang="0">
                  <a:pos x="442" y="1164"/>
                </a:cxn>
                <a:cxn ang="0">
                  <a:pos x="505" y="1323"/>
                </a:cxn>
                <a:cxn ang="0">
                  <a:pos x="581" y="1511"/>
                </a:cxn>
                <a:cxn ang="0">
                  <a:pos x="669" y="1733"/>
                </a:cxn>
                <a:cxn ang="0">
                  <a:pos x="773" y="1993"/>
                </a:cxn>
                <a:cxn ang="0">
                  <a:pos x="895" y="2297"/>
                </a:cxn>
                <a:cxn ang="0">
                  <a:pos x="972" y="2462"/>
                </a:cxn>
                <a:cxn ang="0">
                  <a:pos x="989" y="2455"/>
                </a:cxn>
                <a:cxn ang="0">
                  <a:pos x="1003" y="2449"/>
                </a:cxn>
                <a:cxn ang="0">
                  <a:pos x="1015" y="2442"/>
                </a:cxn>
                <a:cxn ang="0">
                  <a:pos x="1030" y="2436"/>
                </a:cxn>
                <a:cxn ang="0">
                  <a:pos x="1050" y="2428"/>
                </a:cxn>
                <a:cxn ang="0">
                  <a:pos x="1077" y="2416"/>
                </a:cxn>
                <a:cxn ang="0">
                  <a:pos x="1116" y="2399"/>
                </a:cxn>
                <a:cxn ang="0">
                  <a:pos x="1110" y="2318"/>
                </a:cxn>
                <a:cxn ang="0">
                  <a:pos x="1056" y="2190"/>
                </a:cxn>
                <a:cxn ang="0">
                  <a:pos x="1011" y="2082"/>
                </a:cxn>
                <a:cxn ang="0">
                  <a:pos x="970" y="1985"/>
                </a:cxn>
                <a:cxn ang="0">
                  <a:pos x="935" y="1897"/>
                </a:cxn>
                <a:cxn ang="0">
                  <a:pos x="899" y="1814"/>
                </a:cxn>
                <a:cxn ang="0">
                  <a:pos x="864" y="1730"/>
                </a:cxn>
                <a:cxn ang="0">
                  <a:pos x="826" y="1640"/>
                </a:cxn>
                <a:cxn ang="0">
                  <a:pos x="785" y="1541"/>
                </a:cxn>
                <a:cxn ang="0">
                  <a:pos x="738" y="1426"/>
                </a:cxn>
                <a:cxn ang="0">
                  <a:pos x="682" y="1292"/>
                </a:cxn>
                <a:cxn ang="0">
                  <a:pos x="615" y="1134"/>
                </a:cxn>
                <a:cxn ang="0">
                  <a:pos x="537" y="947"/>
                </a:cxn>
                <a:cxn ang="0">
                  <a:pos x="445" y="727"/>
                </a:cxn>
                <a:cxn ang="0">
                  <a:pos x="337" y="469"/>
                </a:cxn>
                <a:cxn ang="0">
                  <a:pos x="210" y="167"/>
                </a:cxn>
              </a:cxnLst>
              <a:rect l="0" t="0" r="r" b="b"/>
              <a:pathLst>
                <a:path w="1140" h="2467">
                  <a:moveTo>
                    <a:pt x="140" y="0"/>
                  </a:moveTo>
                  <a:lnTo>
                    <a:pt x="126" y="6"/>
                  </a:lnTo>
                  <a:lnTo>
                    <a:pt x="114" y="10"/>
                  </a:lnTo>
                  <a:lnTo>
                    <a:pt x="104" y="14"/>
                  </a:lnTo>
                  <a:lnTo>
                    <a:pt x="94" y="19"/>
                  </a:lnTo>
                  <a:lnTo>
                    <a:pt x="81" y="24"/>
                  </a:lnTo>
                  <a:lnTo>
                    <a:pt x="61" y="32"/>
                  </a:lnTo>
                  <a:lnTo>
                    <a:pt x="36" y="44"/>
                  </a:lnTo>
                  <a:lnTo>
                    <a:pt x="0" y="61"/>
                  </a:lnTo>
                  <a:lnTo>
                    <a:pt x="29" y="132"/>
                  </a:lnTo>
                  <a:lnTo>
                    <a:pt x="55" y="199"/>
                  </a:lnTo>
                  <a:lnTo>
                    <a:pt x="81" y="260"/>
                  </a:lnTo>
                  <a:lnTo>
                    <a:pt x="103" y="317"/>
                  </a:lnTo>
                  <a:lnTo>
                    <a:pt x="125" y="370"/>
                  </a:lnTo>
                  <a:lnTo>
                    <a:pt x="144" y="419"/>
                  </a:lnTo>
                  <a:lnTo>
                    <a:pt x="163" y="467"/>
                  </a:lnTo>
                  <a:lnTo>
                    <a:pt x="181" y="511"/>
                  </a:lnTo>
                  <a:lnTo>
                    <a:pt x="198" y="554"/>
                  </a:lnTo>
                  <a:lnTo>
                    <a:pt x="215" y="596"/>
                  </a:lnTo>
                  <a:lnTo>
                    <a:pt x="232" y="637"/>
                  </a:lnTo>
                  <a:lnTo>
                    <a:pt x="249" y="680"/>
                  </a:lnTo>
                  <a:lnTo>
                    <a:pt x="265" y="723"/>
                  </a:lnTo>
                  <a:lnTo>
                    <a:pt x="284" y="766"/>
                  </a:lnTo>
                  <a:lnTo>
                    <a:pt x="302" y="812"/>
                  </a:lnTo>
                  <a:lnTo>
                    <a:pt x="322" y="861"/>
                  </a:lnTo>
                  <a:lnTo>
                    <a:pt x="342" y="913"/>
                  </a:lnTo>
                  <a:lnTo>
                    <a:pt x="364" y="968"/>
                  </a:lnTo>
                  <a:lnTo>
                    <a:pt x="388" y="1029"/>
                  </a:lnTo>
                  <a:lnTo>
                    <a:pt x="414" y="1093"/>
                  </a:lnTo>
                  <a:lnTo>
                    <a:pt x="442" y="1164"/>
                  </a:lnTo>
                  <a:lnTo>
                    <a:pt x="473" y="1239"/>
                  </a:lnTo>
                  <a:lnTo>
                    <a:pt x="505" y="1323"/>
                  </a:lnTo>
                  <a:lnTo>
                    <a:pt x="542" y="1412"/>
                  </a:lnTo>
                  <a:lnTo>
                    <a:pt x="581" y="1511"/>
                  </a:lnTo>
                  <a:lnTo>
                    <a:pt x="623" y="1618"/>
                  </a:lnTo>
                  <a:lnTo>
                    <a:pt x="669" y="1733"/>
                  </a:lnTo>
                  <a:lnTo>
                    <a:pt x="719" y="1858"/>
                  </a:lnTo>
                  <a:lnTo>
                    <a:pt x="773" y="1993"/>
                  </a:lnTo>
                  <a:lnTo>
                    <a:pt x="832" y="2140"/>
                  </a:lnTo>
                  <a:lnTo>
                    <a:pt x="895" y="2297"/>
                  </a:lnTo>
                  <a:lnTo>
                    <a:pt x="962" y="2467"/>
                  </a:lnTo>
                  <a:lnTo>
                    <a:pt x="972" y="2462"/>
                  </a:lnTo>
                  <a:lnTo>
                    <a:pt x="982" y="2458"/>
                  </a:lnTo>
                  <a:lnTo>
                    <a:pt x="989" y="2455"/>
                  </a:lnTo>
                  <a:lnTo>
                    <a:pt x="996" y="2452"/>
                  </a:lnTo>
                  <a:lnTo>
                    <a:pt x="1003" y="2449"/>
                  </a:lnTo>
                  <a:lnTo>
                    <a:pt x="1009" y="2445"/>
                  </a:lnTo>
                  <a:lnTo>
                    <a:pt x="1015" y="2442"/>
                  </a:lnTo>
                  <a:lnTo>
                    <a:pt x="1022" y="2439"/>
                  </a:lnTo>
                  <a:lnTo>
                    <a:pt x="1030" y="2436"/>
                  </a:lnTo>
                  <a:lnTo>
                    <a:pt x="1040" y="2432"/>
                  </a:lnTo>
                  <a:lnTo>
                    <a:pt x="1050" y="2428"/>
                  </a:lnTo>
                  <a:lnTo>
                    <a:pt x="1063" y="2422"/>
                  </a:lnTo>
                  <a:lnTo>
                    <a:pt x="1077" y="2416"/>
                  </a:lnTo>
                  <a:lnTo>
                    <a:pt x="1095" y="2409"/>
                  </a:lnTo>
                  <a:lnTo>
                    <a:pt x="1116" y="2399"/>
                  </a:lnTo>
                  <a:lnTo>
                    <a:pt x="1140" y="2390"/>
                  </a:lnTo>
                  <a:lnTo>
                    <a:pt x="1110" y="2318"/>
                  </a:lnTo>
                  <a:lnTo>
                    <a:pt x="1081" y="2251"/>
                  </a:lnTo>
                  <a:lnTo>
                    <a:pt x="1056" y="2190"/>
                  </a:lnTo>
                  <a:lnTo>
                    <a:pt x="1033" y="2134"/>
                  </a:lnTo>
                  <a:lnTo>
                    <a:pt x="1011" y="2082"/>
                  </a:lnTo>
                  <a:lnTo>
                    <a:pt x="991" y="2032"/>
                  </a:lnTo>
                  <a:lnTo>
                    <a:pt x="970" y="1985"/>
                  </a:lnTo>
                  <a:lnTo>
                    <a:pt x="952" y="1940"/>
                  </a:lnTo>
                  <a:lnTo>
                    <a:pt x="935" y="1897"/>
                  </a:lnTo>
                  <a:lnTo>
                    <a:pt x="916" y="1856"/>
                  </a:lnTo>
                  <a:lnTo>
                    <a:pt x="899" y="1814"/>
                  </a:lnTo>
                  <a:lnTo>
                    <a:pt x="882" y="1773"/>
                  </a:lnTo>
                  <a:lnTo>
                    <a:pt x="864" y="1730"/>
                  </a:lnTo>
                  <a:lnTo>
                    <a:pt x="846" y="1686"/>
                  </a:lnTo>
                  <a:lnTo>
                    <a:pt x="826" y="1640"/>
                  </a:lnTo>
                  <a:lnTo>
                    <a:pt x="807" y="1592"/>
                  </a:lnTo>
                  <a:lnTo>
                    <a:pt x="785" y="1541"/>
                  </a:lnTo>
                  <a:lnTo>
                    <a:pt x="762" y="1485"/>
                  </a:lnTo>
                  <a:lnTo>
                    <a:pt x="738" y="1426"/>
                  </a:lnTo>
                  <a:lnTo>
                    <a:pt x="710" y="1362"/>
                  </a:lnTo>
                  <a:lnTo>
                    <a:pt x="682" y="1292"/>
                  </a:lnTo>
                  <a:lnTo>
                    <a:pt x="650" y="1216"/>
                  </a:lnTo>
                  <a:lnTo>
                    <a:pt x="615" y="1134"/>
                  </a:lnTo>
                  <a:lnTo>
                    <a:pt x="578" y="1044"/>
                  </a:lnTo>
                  <a:lnTo>
                    <a:pt x="537" y="947"/>
                  </a:lnTo>
                  <a:lnTo>
                    <a:pt x="493" y="842"/>
                  </a:lnTo>
                  <a:lnTo>
                    <a:pt x="445" y="727"/>
                  </a:lnTo>
                  <a:lnTo>
                    <a:pt x="393" y="603"/>
                  </a:lnTo>
                  <a:lnTo>
                    <a:pt x="337" y="469"/>
                  </a:lnTo>
                  <a:lnTo>
                    <a:pt x="276" y="324"/>
                  </a:lnTo>
                  <a:lnTo>
                    <a:pt x="210" y="167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7075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891" name="Freeform 1595"/>
            <p:cNvSpPr>
              <a:spLocks/>
            </p:cNvSpPr>
            <p:nvPr/>
          </p:nvSpPr>
          <p:spPr bwMode="auto">
            <a:xfrm>
              <a:off x="3389" y="3301"/>
              <a:ext cx="50" cy="136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4" y="12"/>
                </a:cxn>
                <a:cxn ang="0">
                  <a:pos x="65" y="19"/>
                </a:cxn>
                <a:cxn ang="0">
                  <a:pos x="29" y="36"/>
                </a:cxn>
                <a:cxn ang="0">
                  <a:pos x="29" y="120"/>
                </a:cxn>
                <a:cxn ang="0">
                  <a:pos x="81" y="248"/>
                </a:cxn>
                <a:cxn ang="0">
                  <a:pos x="125" y="358"/>
                </a:cxn>
                <a:cxn ang="0">
                  <a:pos x="164" y="455"/>
                </a:cxn>
                <a:cxn ang="0">
                  <a:pos x="199" y="542"/>
                </a:cxn>
                <a:cxn ang="0">
                  <a:pos x="233" y="625"/>
                </a:cxn>
                <a:cxn ang="0">
                  <a:pos x="267" y="711"/>
                </a:cxn>
                <a:cxn ang="0">
                  <a:pos x="302" y="800"/>
                </a:cxn>
                <a:cxn ang="0">
                  <a:pos x="343" y="900"/>
                </a:cxn>
                <a:cxn ang="0">
                  <a:pos x="389" y="1016"/>
                </a:cxn>
                <a:cxn ang="0">
                  <a:pos x="443" y="1151"/>
                </a:cxn>
                <a:cxn ang="0">
                  <a:pos x="507" y="1311"/>
                </a:cxn>
                <a:cxn ang="0">
                  <a:pos x="583" y="1499"/>
                </a:cxn>
                <a:cxn ang="0">
                  <a:pos x="672" y="1721"/>
                </a:cxn>
                <a:cxn ang="0">
                  <a:pos x="777" y="1981"/>
                </a:cxn>
                <a:cxn ang="0">
                  <a:pos x="898" y="2285"/>
                </a:cxn>
                <a:cxn ang="0">
                  <a:pos x="982" y="2447"/>
                </a:cxn>
                <a:cxn ang="0">
                  <a:pos x="1003" y="2436"/>
                </a:cxn>
                <a:cxn ang="0">
                  <a:pos x="1029" y="2426"/>
                </a:cxn>
                <a:cxn ang="0">
                  <a:pos x="1073" y="2407"/>
                </a:cxn>
                <a:cxn ang="0">
                  <a:pos x="1080" y="2320"/>
                </a:cxn>
                <a:cxn ang="0">
                  <a:pos x="1027" y="2193"/>
                </a:cxn>
                <a:cxn ang="0">
                  <a:pos x="981" y="2083"/>
                </a:cxn>
                <a:cxn ang="0">
                  <a:pos x="941" y="1987"/>
                </a:cxn>
                <a:cxn ang="0">
                  <a:pos x="905" y="1900"/>
                </a:cxn>
                <a:cxn ang="0">
                  <a:pos x="869" y="1817"/>
                </a:cxn>
                <a:cxn ang="0">
                  <a:pos x="835" y="1732"/>
                </a:cxn>
                <a:cxn ang="0">
                  <a:pos x="797" y="1643"/>
                </a:cxn>
                <a:cxn ang="0">
                  <a:pos x="756" y="1542"/>
                </a:cxn>
                <a:cxn ang="0">
                  <a:pos x="708" y="1428"/>
                </a:cxn>
                <a:cxn ang="0">
                  <a:pos x="652" y="1294"/>
                </a:cxn>
                <a:cxn ang="0">
                  <a:pos x="586" y="1136"/>
                </a:cxn>
                <a:cxn ang="0">
                  <a:pos x="508" y="948"/>
                </a:cxn>
                <a:cxn ang="0">
                  <a:pos x="417" y="728"/>
                </a:cxn>
                <a:cxn ang="0">
                  <a:pos x="308" y="469"/>
                </a:cxn>
                <a:cxn ang="0">
                  <a:pos x="183" y="168"/>
                </a:cxn>
              </a:cxnLst>
              <a:rect l="0" t="0" r="r" b="b"/>
              <a:pathLst>
                <a:path w="1109" h="2454">
                  <a:moveTo>
                    <a:pt x="113" y="0"/>
                  </a:moveTo>
                  <a:lnTo>
                    <a:pt x="100" y="4"/>
                  </a:lnTo>
                  <a:lnTo>
                    <a:pt x="92" y="9"/>
                  </a:lnTo>
                  <a:lnTo>
                    <a:pt x="84" y="12"/>
                  </a:lnTo>
                  <a:lnTo>
                    <a:pt x="76" y="15"/>
                  </a:lnTo>
                  <a:lnTo>
                    <a:pt x="65" y="19"/>
                  </a:lnTo>
                  <a:lnTo>
                    <a:pt x="49" y="26"/>
                  </a:lnTo>
                  <a:lnTo>
                    <a:pt x="29" y="36"/>
                  </a:lnTo>
                  <a:lnTo>
                    <a:pt x="0" y="49"/>
                  </a:lnTo>
                  <a:lnTo>
                    <a:pt x="29" y="120"/>
                  </a:lnTo>
                  <a:lnTo>
                    <a:pt x="56" y="187"/>
                  </a:lnTo>
                  <a:lnTo>
                    <a:pt x="81" y="248"/>
                  </a:lnTo>
                  <a:lnTo>
                    <a:pt x="103" y="305"/>
                  </a:lnTo>
                  <a:lnTo>
                    <a:pt x="125" y="358"/>
                  </a:lnTo>
                  <a:lnTo>
                    <a:pt x="145" y="407"/>
                  </a:lnTo>
                  <a:lnTo>
                    <a:pt x="164" y="455"/>
                  </a:lnTo>
                  <a:lnTo>
                    <a:pt x="182" y="499"/>
                  </a:lnTo>
                  <a:lnTo>
                    <a:pt x="199" y="542"/>
                  </a:lnTo>
                  <a:lnTo>
                    <a:pt x="216" y="584"/>
                  </a:lnTo>
                  <a:lnTo>
                    <a:pt x="233" y="625"/>
                  </a:lnTo>
                  <a:lnTo>
                    <a:pt x="249" y="667"/>
                  </a:lnTo>
                  <a:lnTo>
                    <a:pt x="267" y="711"/>
                  </a:lnTo>
                  <a:lnTo>
                    <a:pt x="284" y="754"/>
                  </a:lnTo>
                  <a:lnTo>
                    <a:pt x="302" y="800"/>
                  </a:lnTo>
                  <a:lnTo>
                    <a:pt x="323" y="849"/>
                  </a:lnTo>
                  <a:lnTo>
                    <a:pt x="343" y="900"/>
                  </a:lnTo>
                  <a:lnTo>
                    <a:pt x="366" y="956"/>
                  </a:lnTo>
                  <a:lnTo>
                    <a:pt x="389" y="1016"/>
                  </a:lnTo>
                  <a:lnTo>
                    <a:pt x="415" y="1081"/>
                  </a:lnTo>
                  <a:lnTo>
                    <a:pt x="443" y="1151"/>
                  </a:lnTo>
                  <a:lnTo>
                    <a:pt x="474" y="1227"/>
                  </a:lnTo>
                  <a:lnTo>
                    <a:pt x="507" y="1311"/>
                  </a:lnTo>
                  <a:lnTo>
                    <a:pt x="544" y="1400"/>
                  </a:lnTo>
                  <a:lnTo>
                    <a:pt x="583" y="1499"/>
                  </a:lnTo>
                  <a:lnTo>
                    <a:pt x="626" y="1606"/>
                  </a:lnTo>
                  <a:lnTo>
                    <a:pt x="672" y="1721"/>
                  </a:lnTo>
                  <a:lnTo>
                    <a:pt x="723" y="1846"/>
                  </a:lnTo>
                  <a:lnTo>
                    <a:pt x="777" y="1981"/>
                  </a:lnTo>
                  <a:lnTo>
                    <a:pt x="835" y="2128"/>
                  </a:lnTo>
                  <a:lnTo>
                    <a:pt x="898" y="2285"/>
                  </a:lnTo>
                  <a:lnTo>
                    <a:pt x="966" y="2454"/>
                  </a:lnTo>
                  <a:lnTo>
                    <a:pt x="982" y="2447"/>
                  </a:lnTo>
                  <a:lnTo>
                    <a:pt x="994" y="2442"/>
                  </a:lnTo>
                  <a:lnTo>
                    <a:pt x="1003" y="2436"/>
                  </a:lnTo>
                  <a:lnTo>
                    <a:pt x="1014" y="2432"/>
                  </a:lnTo>
                  <a:lnTo>
                    <a:pt x="1029" y="2426"/>
                  </a:lnTo>
                  <a:lnTo>
                    <a:pt x="1047" y="2417"/>
                  </a:lnTo>
                  <a:lnTo>
                    <a:pt x="1073" y="2407"/>
                  </a:lnTo>
                  <a:lnTo>
                    <a:pt x="1109" y="2392"/>
                  </a:lnTo>
                  <a:lnTo>
                    <a:pt x="1080" y="2320"/>
                  </a:lnTo>
                  <a:lnTo>
                    <a:pt x="1052" y="2254"/>
                  </a:lnTo>
                  <a:lnTo>
                    <a:pt x="1027" y="2193"/>
                  </a:lnTo>
                  <a:lnTo>
                    <a:pt x="1003" y="2136"/>
                  </a:lnTo>
                  <a:lnTo>
                    <a:pt x="981" y="2083"/>
                  </a:lnTo>
                  <a:lnTo>
                    <a:pt x="960" y="2035"/>
                  </a:lnTo>
                  <a:lnTo>
                    <a:pt x="941" y="1987"/>
                  </a:lnTo>
                  <a:lnTo>
                    <a:pt x="922" y="1943"/>
                  </a:lnTo>
                  <a:lnTo>
                    <a:pt x="905" y="1900"/>
                  </a:lnTo>
                  <a:lnTo>
                    <a:pt x="887" y="1858"/>
                  </a:lnTo>
                  <a:lnTo>
                    <a:pt x="869" y="1817"/>
                  </a:lnTo>
                  <a:lnTo>
                    <a:pt x="852" y="1774"/>
                  </a:lnTo>
                  <a:lnTo>
                    <a:pt x="835" y="1732"/>
                  </a:lnTo>
                  <a:lnTo>
                    <a:pt x="816" y="1688"/>
                  </a:lnTo>
                  <a:lnTo>
                    <a:pt x="797" y="1643"/>
                  </a:lnTo>
                  <a:lnTo>
                    <a:pt x="778" y="1594"/>
                  </a:lnTo>
                  <a:lnTo>
                    <a:pt x="756" y="1542"/>
                  </a:lnTo>
                  <a:lnTo>
                    <a:pt x="733" y="1488"/>
                  </a:lnTo>
                  <a:lnTo>
                    <a:pt x="708" y="1428"/>
                  </a:lnTo>
                  <a:lnTo>
                    <a:pt x="681" y="1363"/>
                  </a:lnTo>
                  <a:lnTo>
                    <a:pt x="652" y="1294"/>
                  </a:lnTo>
                  <a:lnTo>
                    <a:pt x="621" y="1218"/>
                  </a:lnTo>
                  <a:lnTo>
                    <a:pt x="586" y="1136"/>
                  </a:lnTo>
                  <a:lnTo>
                    <a:pt x="549" y="1046"/>
                  </a:lnTo>
                  <a:lnTo>
                    <a:pt x="508" y="948"/>
                  </a:lnTo>
                  <a:lnTo>
                    <a:pt x="464" y="842"/>
                  </a:lnTo>
                  <a:lnTo>
                    <a:pt x="417" y="728"/>
                  </a:lnTo>
                  <a:lnTo>
                    <a:pt x="364" y="604"/>
                  </a:lnTo>
                  <a:lnTo>
                    <a:pt x="308" y="469"/>
                  </a:lnTo>
                  <a:lnTo>
                    <a:pt x="248" y="325"/>
                  </a:lnTo>
                  <a:lnTo>
                    <a:pt x="183" y="168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8C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892" name="Freeform 1596"/>
            <p:cNvSpPr>
              <a:spLocks/>
            </p:cNvSpPr>
            <p:nvPr/>
          </p:nvSpPr>
          <p:spPr bwMode="auto">
            <a:xfrm>
              <a:off x="3389" y="3301"/>
              <a:ext cx="49" cy="136"/>
            </a:xfrm>
            <a:custGeom>
              <a:avLst/>
              <a:gdLst/>
              <a:ahLst/>
              <a:cxnLst>
                <a:cxn ang="0">
                  <a:pos x="77" y="3"/>
                </a:cxn>
                <a:cxn ang="0">
                  <a:pos x="65" y="8"/>
                </a:cxn>
                <a:cxn ang="0">
                  <a:pos x="49" y="14"/>
                </a:cxn>
                <a:cxn ang="0">
                  <a:pos x="22" y="27"/>
                </a:cxn>
                <a:cxn ang="0">
                  <a:pos x="30" y="108"/>
                </a:cxn>
                <a:cxn ang="0">
                  <a:pos x="81" y="236"/>
                </a:cxn>
                <a:cxn ang="0">
                  <a:pos x="126" y="345"/>
                </a:cxn>
                <a:cxn ang="0">
                  <a:pos x="165" y="442"/>
                </a:cxn>
                <a:cxn ang="0">
                  <a:pos x="199" y="530"/>
                </a:cxn>
                <a:cxn ang="0">
                  <a:pos x="234" y="613"/>
                </a:cxn>
                <a:cxn ang="0">
                  <a:pos x="268" y="698"/>
                </a:cxn>
                <a:cxn ang="0">
                  <a:pos x="304" y="788"/>
                </a:cxn>
                <a:cxn ang="0">
                  <a:pos x="345" y="888"/>
                </a:cxn>
                <a:cxn ang="0">
                  <a:pos x="391" y="1003"/>
                </a:cxn>
                <a:cxn ang="0">
                  <a:pos x="445" y="1138"/>
                </a:cxn>
                <a:cxn ang="0">
                  <a:pos x="509" y="1297"/>
                </a:cxn>
                <a:cxn ang="0">
                  <a:pos x="585" y="1486"/>
                </a:cxn>
                <a:cxn ang="0">
                  <a:pos x="675" y="1707"/>
                </a:cxn>
                <a:cxn ang="0">
                  <a:pos x="780" y="1968"/>
                </a:cxn>
                <a:cxn ang="0">
                  <a:pos x="901" y="2270"/>
                </a:cxn>
                <a:cxn ang="0">
                  <a:pos x="982" y="2435"/>
                </a:cxn>
                <a:cxn ang="0">
                  <a:pos x="998" y="2426"/>
                </a:cxn>
                <a:cxn ang="0">
                  <a:pos x="1016" y="2419"/>
                </a:cxn>
                <a:cxn ang="0">
                  <a:pos x="1050" y="2404"/>
                </a:cxn>
                <a:cxn ang="0">
                  <a:pos x="1048" y="2322"/>
                </a:cxn>
                <a:cxn ang="0">
                  <a:pos x="995" y="2195"/>
                </a:cxn>
                <a:cxn ang="0">
                  <a:pos x="950" y="2085"/>
                </a:cxn>
                <a:cxn ang="0">
                  <a:pos x="910" y="1989"/>
                </a:cxn>
                <a:cxn ang="0">
                  <a:pos x="875" y="1901"/>
                </a:cxn>
                <a:cxn ang="0">
                  <a:pos x="840" y="1817"/>
                </a:cxn>
                <a:cxn ang="0">
                  <a:pos x="805" y="1733"/>
                </a:cxn>
                <a:cxn ang="0">
                  <a:pos x="768" y="1643"/>
                </a:cxn>
                <a:cxn ang="0">
                  <a:pos x="727" y="1543"/>
                </a:cxn>
                <a:cxn ang="0">
                  <a:pos x="679" y="1428"/>
                </a:cxn>
                <a:cxn ang="0">
                  <a:pos x="624" y="1294"/>
                </a:cxn>
                <a:cxn ang="0">
                  <a:pos x="557" y="1135"/>
                </a:cxn>
                <a:cxn ang="0">
                  <a:pos x="480" y="948"/>
                </a:cxn>
                <a:cxn ang="0">
                  <a:pos x="388" y="728"/>
                </a:cxn>
                <a:cxn ang="0">
                  <a:pos x="281" y="469"/>
                </a:cxn>
                <a:cxn ang="0">
                  <a:pos x="155" y="168"/>
                </a:cxn>
              </a:cxnLst>
              <a:rect l="0" t="0" r="r" b="b"/>
              <a:pathLst>
                <a:path w="1078" h="2440">
                  <a:moveTo>
                    <a:pt x="86" y="0"/>
                  </a:moveTo>
                  <a:lnTo>
                    <a:pt x="77" y="3"/>
                  </a:lnTo>
                  <a:lnTo>
                    <a:pt x="71" y="6"/>
                  </a:lnTo>
                  <a:lnTo>
                    <a:pt x="65" y="8"/>
                  </a:lnTo>
                  <a:lnTo>
                    <a:pt x="59" y="10"/>
                  </a:lnTo>
                  <a:lnTo>
                    <a:pt x="49" y="14"/>
                  </a:lnTo>
                  <a:lnTo>
                    <a:pt x="38" y="20"/>
                  </a:lnTo>
                  <a:lnTo>
                    <a:pt x="22" y="27"/>
                  </a:lnTo>
                  <a:lnTo>
                    <a:pt x="0" y="37"/>
                  </a:lnTo>
                  <a:lnTo>
                    <a:pt x="30" y="108"/>
                  </a:lnTo>
                  <a:lnTo>
                    <a:pt x="57" y="175"/>
                  </a:lnTo>
                  <a:lnTo>
                    <a:pt x="81" y="236"/>
                  </a:lnTo>
                  <a:lnTo>
                    <a:pt x="104" y="293"/>
                  </a:lnTo>
                  <a:lnTo>
                    <a:pt x="126" y="345"/>
                  </a:lnTo>
                  <a:lnTo>
                    <a:pt x="145" y="395"/>
                  </a:lnTo>
                  <a:lnTo>
                    <a:pt x="165" y="442"/>
                  </a:lnTo>
                  <a:lnTo>
                    <a:pt x="182" y="487"/>
                  </a:lnTo>
                  <a:lnTo>
                    <a:pt x="199" y="530"/>
                  </a:lnTo>
                  <a:lnTo>
                    <a:pt x="217" y="572"/>
                  </a:lnTo>
                  <a:lnTo>
                    <a:pt x="234" y="613"/>
                  </a:lnTo>
                  <a:lnTo>
                    <a:pt x="250" y="655"/>
                  </a:lnTo>
                  <a:lnTo>
                    <a:pt x="268" y="698"/>
                  </a:lnTo>
                  <a:lnTo>
                    <a:pt x="286" y="742"/>
                  </a:lnTo>
                  <a:lnTo>
                    <a:pt x="304" y="788"/>
                  </a:lnTo>
                  <a:lnTo>
                    <a:pt x="324" y="837"/>
                  </a:lnTo>
                  <a:lnTo>
                    <a:pt x="345" y="888"/>
                  </a:lnTo>
                  <a:lnTo>
                    <a:pt x="368" y="944"/>
                  </a:lnTo>
                  <a:lnTo>
                    <a:pt x="391" y="1003"/>
                  </a:lnTo>
                  <a:lnTo>
                    <a:pt x="418" y="1069"/>
                  </a:lnTo>
                  <a:lnTo>
                    <a:pt x="445" y="1138"/>
                  </a:lnTo>
                  <a:lnTo>
                    <a:pt x="476" y="1215"/>
                  </a:lnTo>
                  <a:lnTo>
                    <a:pt x="509" y="1297"/>
                  </a:lnTo>
                  <a:lnTo>
                    <a:pt x="546" y="1388"/>
                  </a:lnTo>
                  <a:lnTo>
                    <a:pt x="585" y="1486"/>
                  </a:lnTo>
                  <a:lnTo>
                    <a:pt x="628" y="1593"/>
                  </a:lnTo>
                  <a:lnTo>
                    <a:pt x="675" y="1707"/>
                  </a:lnTo>
                  <a:lnTo>
                    <a:pt x="725" y="1833"/>
                  </a:lnTo>
                  <a:lnTo>
                    <a:pt x="780" y="1968"/>
                  </a:lnTo>
                  <a:lnTo>
                    <a:pt x="838" y="2113"/>
                  </a:lnTo>
                  <a:lnTo>
                    <a:pt x="901" y="2270"/>
                  </a:lnTo>
                  <a:lnTo>
                    <a:pt x="969" y="2440"/>
                  </a:lnTo>
                  <a:lnTo>
                    <a:pt x="982" y="2435"/>
                  </a:lnTo>
                  <a:lnTo>
                    <a:pt x="990" y="2431"/>
                  </a:lnTo>
                  <a:lnTo>
                    <a:pt x="998" y="2426"/>
                  </a:lnTo>
                  <a:lnTo>
                    <a:pt x="1006" y="2423"/>
                  </a:lnTo>
                  <a:lnTo>
                    <a:pt x="1016" y="2419"/>
                  </a:lnTo>
                  <a:lnTo>
                    <a:pt x="1031" y="2413"/>
                  </a:lnTo>
                  <a:lnTo>
                    <a:pt x="1050" y="2404"/>
                  </a:lnTo>
                  <a:lnTo>
                    <a:pt x="1078" y="2394"/>
                  </a:lnTo>
                  <a:lnTo>
                    <a:pt x="1048" y="2322"/>
                  </a:lnTo>
                  <a:lnTo>
                    <a:pt x="1020" y="2256"/>
                  </a:lnTo>
                  <a:lnTo>
                    <a:pt x="995" y="2195"/>
                  </a:lnTo>
                  <a:lnTo>
                    <a:pt x="973" y="2138"/>
                  </a:lnTo>
                  <a:lnTo>
                    <a:pt x="950" y="2085"/>
                  </a:lnTo>
                  <a:lnTo>
                    <a:pt x="930" y="2035"/>
                  </a:lnTo>
                  <a:lnTo>
                    <a:pt x="910" y="1989"/>
                  </a:lnTo>
                  <a:lnTo>
                    <a:pt x="892" y="1944"/>
                  </a:lnTo>
                  <a:lnTo>
                    <a:pt x="875" y="1901"/>
                  </a:lnTo>
                  <a:lnTo>
                    <a:pt x="857" y="1859"/>
                  </a:lnTo>
                  <a:lnTo>
                    <a:pt x="840" y="1817"/>
                  </a:lnTo>
                  <a:lnTo>
                    <a:pt x="823" y="1775"/>
                  </a:lnTo>
                  <a:lnTo>
                    <a:pt x="805" y="1733"/>
                  </a:lnTo>
                  <a:lnTo>
                    <a:pt x="787" y="1688"/>
                  </a:lnTo>
                  <a:lnTo>
                    <a:pt x="768" y="1643"/>
                  </a:lnTo>
                  <a:lnTo>
                    <a:pt x="748" y="1595"/>
                  </a:lnTo>
                  <a:lnTo>
                    <a:pt x="727" y="1543"/>
                  </a:lnTo>
                  <a:lnTo>
                    <a:pt x="703" y="1487"/>
                  </a:lnTo>
                  <a:lnTo>
                    <a:pt x="679" y="1428"/>
                  </a:lnTo>
                  <a:lnTo>
                    <a:pt x="652" y="1364"/>
                  </a:lnTo>
                  <a:lnTo>
                    <a:pt x="624" y="1294"/>
                  </a:lnTo>
                  <a:lnTo>
                    <a:pt x="592" y="1218"/>
                  </a:lnTo>
                  <a:lnTo>
                    <a:pt x="557" y="1135"/>
                  </a:lnTo>
                  <a:lnTo>
                    <a:pt x="521" y="1045"/>
                  </a:lnTo>
                  <a:lnTo>
                    <a:pt x="480" y="948"/>
                  </a:lnTo>
                  <a:lnTo>
                    <a:pt x="436" y="843"/>
                  </a:lnTo>
                  <a:lnTo>
                    <a:pt x="388" y="728"/>
                  </a:lnTo>
                  <a:lnTo>
                    <a:pt x="337" y="604"/>
                  </a:lnTo>
                  <a:lnTo>
                    <a:pt x="281" y="469"/>
                  </a:lnTo>
                  <a:lnTo>
                    <a:pt x="221" y="324"/>
                  </a:lnTo>
                  <a:lnTo>
                    <a:pt x="155" y="168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A8B0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893" name="Freeform 1597"/>
            <p:cNvSpPr>
              <a:spLocks/>
            </p:cNvSpPr>
            <p:nvPr/>
          </p:nvSpPr>
          <p:spPr bwMode="auto">
            <a:xfrm>
              <a:off x="3389" y="3302"/>
              <a:ext cx="48" cy="135"/>
            </a:xfrm>
            <a:custGeom>
              <a:avLst/>
              <a:gdLst/>
              <a:ahLst/>
              <a:cxnLst>
                <a:cxn ang="0">
                  <a:pos x="52" y="2"/>
                </a:cxn>
                <a:cxn ang="0">
                  <a:pos x="43" y="5"/>
                </a:cxn>
                <a:cxn ang="0">
                  <a:pos x="33" y="10"/>
                </a:cxn>
                <a:cxn ang="0">
                  <a:pos x="15" y="18"/>
                </a:cxn>
                <a:cxn ang="0">
                  <a:pos x="29" y="97"/>
                </a:cxn>
                <a:cxn ang="0">
                  <a:pos x="80" y="225"/>
                </a:cxn>
                <a:cxn ang="0">
                  <a:pos x="125" y="334"/>
                </a:cxn>
                <a:cxn ang="0">
                  <a:pos x="164" y="430"/>
                </a:cxn>
                <a:cxn ang="0">
                  <a:pos x="199" y="518"/>
                </a:cxn>
                <a:cxn ang="0">
                  <a:pos x="233" y="601"/>
                </a:cxn>
                <a:cxn ang="0">
                  <a:pos x="268" y="686"/>
                </a:cxn>
                <a:cxn ang="0">
                  <a:pos x="305" y="776"/>
                </a:cxn>
                <a:cxn ang="0">
                  <a:pos x="344" y="876"/>
                </a:cxn>
                <a:cxn ang="0">
                  <a:pos x="391" y="991"/>
                </a:cxn>
                <a:cxn ang="0">
                  <a:pos x="445" y="1126"/>
                </a:cxn>
                <a:cxn ang="0">
                  <a:pos x="511" y="1285"/>
                </a:cxn>
                <a:cxn ang="0">
                  <a:pos x="586" y="1474"/>
                </a:cxn>
                <a:cxn ang="0">
                  <a:pos x="676" y="1695"/>
                </a:cxn>
                <a:cxn ang="0">
                  <a:pos x="781" y="1956"/>
                </a:cxn>
                <a:cxn ang="0">
                  <a:pos x="903" y="2258"/>
                </a:cxn>
                <a:cxn ang="0">
                  <a:pos x="980" y="2424"/>
                </a:cxn>
                <a:cxn ang="0">
                  <a:pos x="991" y="2419"/>
                </a:cxn>
                <a:cxn ang="0">
                  <a:pos x="1004" y="2412"/>
                </a:cxn>
                <a:cxn ang="0">
                  <a:pos x="1028" y="2403"/>
                </a:cxn>
                <a:cxn ang="0">
                  <a:pos x="1017" y="2324"/>
                </a:cxn>
                <a:cxn ang="0">
                  <a:pos x="964" y="2196"/>
                </a:cxn>
                <a:cxn ang="0">
                  <a:pos x="920" y="2086"/>
                </a:cxn>
                <a:cxn ang="0">
                  <a:pos x="880" y="1990"/>
                </a:cxn>
                <a:cxn ang="0">
                  <a:pos x="843" y="1903"/>
                </a:cxn>
                <a:cxn ang="0">
                  <a:pos x="809" y="1819"/>
                </a:cxn>
                <a:cxn ang="0">
                  <a:pos x="774" y="1734"/>
                </a:cxn>
                <a:cxn ang="0">
                  <a:pos x="737" y="1645"/>
                </a:cxn>
                <a:cxn ang="0">
                  <a:pos x="696" y="1545"/>
                </a:cxn>
                <a:cxn ang="0">
                  <a:pos x="648" y="1430"/>
                </a:cxn>
                <a:cxn ang="0">
                  <a:pos x="593" y="1296"/>
                </a:cxn>
                <a:cxn ang="0">
                  <a:pos x="528" y="1138"/>
                </a:cxn>
                <a:cxn ang="0">
                  <a:pos x="450" y="950"/>
                </a:cxn>
                <a:cxn ang="0">
                  <a:pos x="359" y="730"/>
                </a:cxn>
                <a:cxn ang="0">
                  <a:pos x="251" y="470"/>
                </a:cxn>
                <a:cxn ang="0">
                  <a:pos x="127" y="169"/>
                </a:cxn>
              </a:cxnLst>
              <a:rect l="0" t="0" r="r" b="b"/>
              <a:pathLst>
                <a:path w="1046" h="2428">
                  <a:moveTo>
                    <a:pt x="58" y="0"/>
                  </a:moveTo>
                  <a:lnTo>
                    <a:pt x="52" y="2"/>
                  </a:lnTo>
                  <a:lnTo>
                    <a:pt x="47" y="4"/>
                  </a:lnTo>
                  <a:lnTo>
                    <a:pt x="43" y="5"/>
                  </a:lnTo>
                  <a:lnTo>
                    <a:pt x="39" y="7"/>
                  </a:lnTo>
                  <a:lnTo>
                    <a:pt x="33" y="10"/>
                  </a:lnTo>
                  <a:lnTo>
                    <a:pt x="25" y="13"/>
                  </a:lnTo>
                  <a:lnTo>
                    <a:pt x="15" y="18"/>
                  </a:lnTo>
                  <a:lnTo>
                    <a:pt x="0" y="25"/>
                  </a:lnTo>
                  <a:lnTo>
                    <a:pt x="29" y="97"/>
                  </a:lnTo>
                  <a:lnTo>
                    <a:pt x="56" y="164"/>
                  </a:lnTo>
                  <a:lnTo>
                    <a:pt x="80" y="225"/>
                  </a:lnTo>
                  <a:lnTo>
                    <a:pt x="104" y="282"/>
                  </a:lnTo>
                  <a:lnTo>
                    <a:pt x="125" y="334"/>
                  </a:lnTo>
                  <a:lnTo>
                    <a:pt x="145" y="384"/>
                  </a:lnTo>
                  <a:lnTo>
                    <a:pt x="164" y="430"/>
                  </a:lnTo>
                  <a:lnTo>
                    <a:pt x="182" y="475"/>
                  </a:lnTo>
                  <a:lnTo>
                    <a:pt x="199" y="518"/>
                  </a:lnTo>
                  <a:lnTo>
                    <a:pt x="217" y="560"/>
                  </a:lnTo>
                  <a:lnTo>
                    <a:pt x="233" y="601"/>
                  </a:lnTo>
                  <a:lnTo>
                    <a:pt x="250" y="643"/>
                  </a:lnTo>
                  <a:lnTo>
                    <a:pt x="268" y="686"/>
                  </a:lnTo>
                  <a:lnTo>
                    <a:pt x="285" y="730"/>
                  </a:lnTo>
                  <a:lnTo>
                    <a:pt x="305" y="776"/>
                  </a:lnTo>
                  <a:lnTo>
                    <a:pt x="324" y="825"/>
                  </a:lnTo>
                  <a:lnTo>
                    <a:pt x="344" y="876"/>
                  </a:lnTo>
                  <a:lnTo>
                    <a:pt x="367" y="932"/>
                  </a:lnTo>
                  <a:lnTo>
                    <a:pt x="391" y="991"/>
                  </a:lnTo>
                  <a:lnTo>
                    <a:pt x="418" y="1056"/>
                  </a:lnTo>
                  <a:lnTo>
                    <a:pt x="445" y="1126"/>
                  </a:lnTo>
                  <a:lnTo>
                    <a:pt x="477" y="1203"/>
                  </a:lnTo>
                  <a:lnTo>
                    <a:pt x="511" y="1285"/>
                  </a:lnTo>
                  <a:lnTo>
                    <a:pt x="546" y="1376"/>
                  </a:lnTo>
                  <a:lnTo>
                    <a:pt x="586" y="1474"/>
                  </a:lnTo>
                  <a:lnTo>
                    <a:pt x="629" y="1580"/>
                  </a:lnTo>
                  <a:lnTo>
                    <a:pt x="676" y="1695"/>
                  </a:lnTo>
                  <a:lnTo>
                    <a:pt x="726" y="1821"/>
                  </a:lnTo>
                  <a:lnTo>
                    <a:pt x="781" y="1956"/>
                  </a:lnTo>
                  <a:lnTo>
                    <a:pt x="840" y="2101"/>
                  </a:lnTo>
                  <a:lnTo>
                    <a:pt x="903" y="2258"/>
                  </a:lnTo>
                  <a:lnTo>
                    <a:pt x="972" y="2428"/>
                  </a:lnTo>
                  <a:lnTo>
                    <a:pt x="980" y="2424"/>
                  </a:lnTo>
                  <a:lnTo>
                    <a:pt x="986" y="2421"/>
                  </a:lnTo>
                  <a:lnTo>
                    <a:pt x="991" y="2419"/>
                  </a:lnTo>
                  <a:lnTo>
                    <a:pt x="997" y="2415"/>
                  </a:lnTo>
                  <a:lnTo>
                    <a:pt x="1004" y="2412"/>
                  </a:lnTo>
                  <a:lnTo>
                    <a:pt x="1013" y="2408"/>
                  </a:lnTo>
                  <a:lnTo>
                    <a:pt x="1028" y="2403"/>
                  </a:lnTo>
                  <a:lnTo>
                    <a:pt x="1046" y="2395"/>
                  </a:lnTo>
                  <a:lnTo>
                    <a:pt x="1017" y="2324"/>
                  </a:lnTo>
                  <a:lnTo>
                    <a:pt x="989" y="2257"/>
                  </a:lnTo>
                  <a:lnTo>
                    <a:pt x="964" y="2196"/>
                  </a:lnTo>
                  <a:lnTo>
                    <a:pt x="941" y="2139"/>
                  </a:lnTo>
                  <a:lnTo>
                    <a:pt x="920" y="2086"/>
                  </a:lnTo>
                  <a:lnTo>
                    <a:pt x="899" y="2037"/>
                  </a:lnTo>
                  <a:lnTo>
                    <a:pt x="880" y="1990"/>
                  </a:lnTo>
                  <a:lnTo>
                    <a:pt x="861" y="1946"/>
                  </a:lnTo>
                  <a:lnTo>
                    <a:pt x="843" y="1903"/>
                  </a:lnTo>
                  <a:lnTo>
                    <a:pt x="826" y="1861"/>
                  </a:lnTo>
                  <a:lnTo>
                    <a:pt x="809" y="1819"/>
                  </a:lnTo>
                  <a:lnTo>
                    <a:pt x="792" y="1778"/>
                  </a:lnTo>
                  <a:lnTo>
                    <a:pt x="774" y="1734"/>
                  </a:lnTo>
                  <a:lnTo>
                    <a:pt x="756" y="1691"/>
                  </a:lnTo>
                  <a:lnTo>
                    <a:pt x="737" y="1645"/>
                  </a:lnTo>
                  <a:lnTo>
                    <a:pt x="718" y="1596"/>
                  </a:lnTo>
                  <a:lnTo>
                    <a:pt x="696" y="1545"/>
                  </a:lnTo>
                  <a:lnTo>
                    <a:pt x="673" y="1490"/>
                  </a:lnTo>
                  <a:lnTo>
                    <a:pt x="648" y="1430"/>
                  </a:lnTo>
                  <a:lnTo>
                    <a:pt x="622" y="1365"/>
                  </a:lnTo>
                  <a:lnTo>
                    <a:pt x="593" y="1296"/>
                  </a:lnTo>
                  <a:lnTo>
                    <a:pt x="562" y="1220"/>
                  </a:lnTo>
                  <a:lnTo>
                    <a:pt x="528" y="1138"/>
                  </a:lnTo>
                  <a:lnTo>
                    <a:pt x="490" y="1047"/>
                  </a:lnTo>
                  <a:lnTo>
                    <a:pt x="450" y="950"/>
                  </a:lnTo>
                  <a:lnTo>
                    <a:pt x="407" y="843"/>
                  </a:lnTo>
                  <a:lnTo>
                    <a:pt x="359" y="730"/>
                  </a:lnTo>
                  <a:lnTo>
                    <a:pt x="308" y="605"/>
                  </a:lnTo>
                  <a:lnTo>
                    <a:pt x="251" y="470"/>
                  </a:lnTo>
                  <a:lnTo>
                    <a:pt x="192" y="325"/>
                  </a:lnTo>
                  <a:lnTo>
                    <a:pt x="127" y="169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C4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894" name="Freeform 1598"/>
            <p:cNvSpPr>
              <a:spLocks/>
            </p:cNvSpPr>
            <p:nvPr/>
          </p:nvSpPr>
          <p:spPr bwMode="auto">
            <a:xfrm>
              <a:off x="3389" y="3302"/>
              <a:ext cx="46" cy="13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0" y="13"/>
                </a:cxn>
                <a:cxn ang="0">
                  <a:pos x="977" y="2414"/>
                </a:cxn>
                <a:cxn ang="0">
                  <a:pos x="1017" y="2396"/>
                </a:cxn>
                <a:cxn ang="0">
                  <a:pos x="32" y="0"/>
                </a:cxn>
              </a:cxnLst>
              <a:rect l="0" t="0" r="r" b="b"/>
              <a:pathLst>
                <a:path w="1017" h="2414">
                  <a:moveTo>
                    <a:pt x="32" y="0"/>
                  </a:moveTo>
                  <a:lnTo>
                    <a:pt x="0" y="13"/>
                  </a:lnTo>
                  <a:lnTo>
                    <a:pt x="977" y="2414"/>
                  </a:lnTo>
                  <a:lnTo>
                    <a:pt x="1017" y="239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895" name="Freeform 1599"/>
            <p:cNvSpPr>
              <a:spLocks/>
            </p:cNvSpPr>
            <p:nvPr/>
          </p:nvSpPr>
          <p:spPr bwMode="auto">
            <a:xfrm>
              <a:off x="3388" y="3298"/>
              <a:ext cx="8" cy="6"/>
            </a:xfrm>
            <a:custGeom>
              <a:avLst/>
              <a:gdLst/>
              <a:ahLst/>
              <a:cxnLst>
                <a:cxn ang="0">
                  <a:pos x="173" y="20"/>
                </a:cxn>
                <a:cxn ang="0">
                  <a:pos x="7" y="95"/>
                </a:cxn>
                <a:cxn ang="0">
                  <a:pos x="0" y="75"/>
                </a:cxn>
                <a:cxn ang="0">
                  <a:pos x="166" y="0"/>
                </a:cxn>
                <a:cxn ang="0">
                  <a:pos x="173" y="20"/>
                </a:cxn>
              </a:cxnLst>
              <a:rect l="0" t="0" r="r" b="b"/>
              <a:pathLst>
                <a:path w="173" h="95">
                  <a:moveTo>
                    <a:pt x="173" y="20"/>
                  </a:moveTo>
                  <a:lnTo>
                    <a:pt x="7" y="95"/>
                  </a:lnTo>
                  <a:lnTo>
                    <a:pt x="0" y="75"/>
                  </a:lnTo>
                  <a:lnTo>
                    <a:pt x="166" y="0"/>
                  </a:lnTo>
                  <a:lnTo>
                    <a:pt x="173" y="20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896" name="Freeform 1600"/>
            <p:cNvSpPr>
              <a:spLocks/>
            </p:cNvSpPr>
            <p:nvPr/>
          </p:nvSpPr>
          <p:spPr bwMode="auto">
            <a:xfrm>
              <a:off x="3386" y="3293"/>
              <a:ext cx="9" cy="10"/>
            </a:xfrm>
            <a:custGeom>
              <a:avLst/>
              <a:gdLst/>
              <a:ahLst/>
              <a:cxnLst>
                <a:cxn ang="0">
                  <a:pos x="200" y="106"/>
                </a:cxn>
                <a:cxn ang="0">
                  <a:pos x="33" y="179"/>
                </a:cxn>
                <a:cxn ang="0">
                  <a:pos x="0" y="100"/>
                </a:cxn>
                <a:cxn ang="0">
                  <a:pos x="58" y="0"/>
                </a:cxn>
                <a:cxn ang="0">
                  <a:pos x="168" y="26"/>
                </a:cxn>
                <a:cxn ang="0">
                  <a:pos x="200" y="106"/>
                </a:cxn>
              </a:cxnLst>
              <a:rect l="0" t="0" r="r" b="b"/>
              <a:pathLst>
                <a:path w="200" h="179">
                  <a:moveTo>
                    <a:pt x="200" y="106"/>
                  </a:moveTo>
                  <a:lnTo>
                    <a:pt x="33" y="179"/>
                  </a:lnTo>
                  <a:lnTo>
                    <a:pt x="0" y="100"/>
                  </a:lnTo>
                  <a:lnTo>
                    <a:pt x="58" y="0"/>
                  </a:lnTo>
                  <a:lnTo>
                    <a:pt x="168" y="26"/>
                  </a:lnTo>
                  <a:lnTo>
                    <a:pt x="200" y="106"/>
                  </a:lnTo>
                  <a:close/>
                </a:path>
              </a:pathLst>
            </a:custGeom>
            <a:solidFill>
              <a:srgbClr val="54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897" name="Freeform 1601"/>
            <p:cNvSpPr>
              <a:spLocks/>
            </p:cNvSpPr>
            <p:nvPr/>
          </p:nvSpPr>
          <p:spPr bwMode="auto">
            <a:xfrm>
              <a:off x="3386" y="3293"/>
              <a:ext cx="8" cy="10"/>
            </a:xfrm>
            <a:custGeom>
              <a:avLst/>
              <a:gdLst/>
              <a:ahLst/>
              <a:cxnLst>
                <a:cxn ang="0">
                  <a:pos x="173" y="116"/>
                </a:cxn>
                <a:cxn ang="0">
                  <a:pos x="159" y="122"/>
                </a:cxn>
                <a:cxn ang="0">
                  <a:pos x="147" y="126"/>
                </a:cxn>
                <a:cxn ang="0">
                  <a:pos x="137" y="131"/>
                </a:cxn>
                <a:cxn ang="0">
                  <a:pos x="127" y="135"/>
                </a:cxn>
                <a:cxn ang="0">
                  <a:pos x="114" y="141"/>
                </a:cxn>
                <a:cxn ang="0">
                  <a:pos x="94" y="150"/>
                </a:cxn>
                <a:cxn ang="0">
                  <a:pos x="69" y="161"/>
                </a:cxn>
                <a:cxn ang="0">
                  <a:pos x="33" y="177"/>
                </a:cxn>
                <a:cxn ang="0">
                  <a:pos x="30" y="168"/>
                </a:cxn>
                <a:cxn ang="0">
                  <a:pos x="27" y="161"/>
                </a:cxn>
                <a:cxn ang="0">
                  <a:pos x="25" y="156"/>
                </a:cxn>
                <a:cxn ang="0">
                  <a:pos x="23" y="150"/>
                </a:cxn>
                <a:cxn ang="0">
                  <a:pos x="20" y="141"/>
                </a:cxn>
                <a:cxn ang="0">
                  <a:pos x="16" y="131"/>
                </a:cxn>
                <a:cxn ang="0">
                  <a:pos x="9" y="117"/>
                </a:cxn>
                <a:cxn ang="0">
                  <a:pos x="0" y="97"/>
                </a:cxn>
                <a:cxn ang="0">
                  <a:pos x="7" y="86"/>
                </a:cxn>
                <a:cxn ang="0">
                  <a:pos x="11" y="78"/>
                </a:cxn>
                <a:cxn ang="0">
                  <a:pos x="15" y="70"/>
                </a:cxn>
                <a:cxn ang="0">
                  <a:pos x="19" y="63"/>
                </a:cxn>
                <a:cxn ang="0">
                  <a:pos x="24" y="54"/>
                </a:cxn>
                <a:cxn ang="0">
                  <a:pos x="31" y="41"/>
                </a:cxn>
                <a:cxn ang="0">
                  <a:pos x="40" y="24"/>
                </a:cxn>
                <a:cxn ang="0">
                  <a:pos x="52" y="0"/>
                </a:cxn>
                <a:cxn ang="0">
                  <a:pos x="63" y="3"/>
                </a:cxn>
                <a:cxn ang="0">
                  <a:pos x="70" y="6"/>
                </a:cxn>
                <a:cxn ang="0">
                  <a:pos x="76" y="8"/>
                </a:cxn>
                <a:cxn ang="0">
                  <a:pos x="83" y="11"/>
                </a:cxn>
                <a:cxn ang="0">
                  <a:pos x="91" y="15"/>
                </a:cxn>
                <a:cxn ang="0">
                  <a:pos x="102" y="20"/>
                </a:cxn>
                <a:cxn ang="0">
                  <a:pos x="119" y="27"/>
                </a:cxn>
                <a:cxn ang="0">
                  <a:pos x="140" y="37"/>
                </a:cxn>
                <a:cxn ang="0">
                  <a:pos x="144" y="44"/>
                </a:cxn>
                <a:cxn ang="0">
                  <a:pos x="146" y="50"/>
                </a:cxn>
                <a:cxn ang="0">
                  <a:pos x="149" y="56"/>
                </a:cxn>
                <a:cxn ang="0">
                  <a:pos x="151" y="61"/>
                </a:cxn>
                <a:cxn ang="0">
                  <a:pos x="154" y="69"/>
                </a:cxn>
                <a:cxn ang="0">
                  <a:pos x="159" y="80"/>
                </a:cxn>
                <a:cxn ang="0">
                  <a:pos x="165" y="95"/>
                </a:cxn>
                <a:cxn ang="0">
                  <a:pos x="173" y="116"/>
                </a:cxn>
              </a:cxnLst>
              <a:rect l="0" t="0" r="r" b="b"/>
              <a:pathLst>
                <a:path w="173" h="177">
                  <a:moveTo>
                    <a:pt x="173" y="116"/>
                  </a:moveTo>
                  <a:lnTo>
                    <a:pt x="159" y="122"/>
                  </a:lnTo>
                  <a:lnTo>
                    <a:pt x="147" y="126"/>
                  </a:lnTo>
                  <a:lnTo>
                    <a:pt x="137" y="131"/>
                  </a:lnTo>
                  <a:lnTo>
                    <a:pt x="127" y="135"/>
                  </a:lnTo>
                  <a:lnTo>
                    <a:pt x="114" y="141"/>
                  </a:lnTo>
                  <a:lnTo>
                    <a:pt x="94" y="150"/>
                  </a:lnTo>
                  <a:lnTo>
                    <a:pt x="69" y="161"/>
                  </a:lnTo>
                  <a:lnTo>
                    <a:pt x="33" y="177"/>
                  </a:lnTo>
                  <a:lnTo>
                    <a:pt x="30" y="168"/>
                  </a:lnTo>
                  <a:lnTo>
                    <a:pt x="27" y="161"/>
                  </a:lnTo>
                  <a:lnTo>
                    <a:pt x="25" y="156"/>
                  </a:lnTo>
                  <a:lnTo>
                    <a:pt x="23" y="150"/>
                  </a:lnTo>
                  <a:lnTo>
                    <a:pt x="20" y="141"/>
                  </a:lnTo>
                  <a:lnTo>
                    <a:pt x="16" y="131"/>
                  </a:lnTo>
                  <a:lnTo>
                    <a:pt x="9" y="117"/>
                  </a:lnTo>
                  <a:lnTo>
                    <a:pt x="0" y="97"/>
                  </a:lnTo>
                  <a:lnTo>
                    <a:pt x="7" y="86"/>
                  </a:lnTo>
                  <a:lnTo>
                    <a:pt x="11" y="78"/>
                  </a:lnTo>
                  <a:lnTo>
                    <a:pt x="15" y="70"/>
                  </a:lnTo>
                  <a:lnTo>
                    <a:pt x="19" y="63"/>
                  </a:lnTo>
                  <a:lnTo>
                    <a:pt x="24" y="54"/>
                  </a:lnTo>
                  <a:lnTo>
                    <a:pt x="31" y="41"/>
                  </a:lnTo>
                  <a:lnTo>
                    <a:pt x="40" y="24"/>
                  </a:lnTo>
                  <a:lnTo>
                    <a:pt x="52" y="0"/>
                  </a:lnTo>
                  <a:lnTo>
                    <a:pt x="63" y="3"/>
                  </a:lnTo>
                  <a:lnTo>
                    <a:pt x="70" y="6"/>
                  </a:lnTo>
                  <a:lnTo>
                    <a:pt x="76" y="8"/>
                  </a:lnTo>
                  <a:lnTo>
                    <a:pt x="83" y="11"/>
                  </a:lnTo>
                  <a:lnTo>
                    <a:pt x="91" y="15"/>
                  </a:lnTo>
                  <a:lnTo>
                    <a:pt x="102" y="20"/>
                  </a:lnTo>
                  <a:lnTo>
                    <a:pt x="119" y="27"/>
                  </a:lnTo>
                  <a:lnTo>
                    <a:pt x="140" y="37"/>
                  </a:lnTo>
                  <a:lnTo>
                    <a:pt x="144" y="44"/>
                  </a:lnTo>
                  <a:lnTo>
                    <a:pt x="146" y="50"/>
                  </a:lnTo>
                  <a:lnTo>
                    <a:pt x="149" y="56"/>
                  </a:lnTo>
                  <a:lnTo>
                    <a:pt x="151" y="61"/>
                  </a:lnTo>
                  <a:lnTo>
                    <a:pt x="154" y="69"/>
                  </a:lnTo>
                  <a:lnTo>
                    <a:pt x="159" y="80"/>
                  </a:lnTo>
                  <a:lnTo>
                    <a:pt x="165" y="95"/>
                  </a:lnTo>
                  <a:lnTo>
                    <a:pt x="173" y="116"/>
                  </a:lnTo>
                  <a:close/>
                </a:path>
              </a:pathLst>
            </a:custGeom>
            <a:solidFill>
              <a:srgbClr val="7075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898" name="Freeform 1602"/>
            <p:cNvSpPr>
              <a:spLocks/>
            </p:cNvSpPr>
            <p:nvPr/>
          </p:nvSpPr>
          <p:spPr bwMode="auto">
            <a:xfrm>
              <a:off x="3387" y="3293"/>
              <a:ext cx="6" cy="9"/>
            </a:xfrm>
            <a:custGeom>
              <a:avLst/>
              <a:gdLst/>
              <a:ahLst/>
              <a:cxnLst>
                <a:cxn ang="0">
                  <a:pos x="142" y="126"/>
                </a:cxn>
                <a:cxn ang="0">
                  <a:pos x="131" y="131"/>
                </a:cxn>
                <a:cxn ang="0">
                  <a:pos x="122" y="135"/>
                </a:cxn>
                <a:cxn ang="0">
                  <a:pos x="115" y="137"/>
                </a:cxn>
                <a:cxn ang="0">
                  <a:pos x="107" y="141"/>
                </a:cxn>
                <a:cxn ang="0">
                  <a:pos x="96" y="145"/>
                </a:cxn>
                <a:cxn ang="0">
                  <a:pos x="81" y="152"/>
                </a:cxn>
                <a:cxn ang="0">
                  <a:pos x="61" y="161"/>
                </a:cxn>
                <a:cxn ang="0">
                  <a:pos x="32" y="175"/>
                </a:cxn>
                <a:cxn ang="0">
                  <a:pos x="29" y="165"/>
                </a:cxn>
                <a:cxn ang="0">
                  <a:pos x="26" y="159"/>
                </a:cxn>
                <a:cxn ang="0">
                  <a:pos x="24" y="153"/>
                </a:cxn>
                <a:cxn ang="0">
                  <a:pos x="22" y="146"/>
                </a:cxn>
                <a:cxn ang="0">
                  <a:pos x="19" y="139"/>
                </a:cxn>
                <a:cxn ang="0">
                  <a:pos x="15" y="128"/>
                </a:cxn>
                <a:cxn ang="0">
                  <a:pos x="8" y="114"/>
                </a:cxn>
                <a:cxn ang="0">
                  <a:pos x="0" y="95"/>
                </a:cxn>
                <a:cxn ang="0">
                  <a:pos x="5" y="84"/>
                </a:cxn>
                <a:cxn ang="0">
                  <a:pos x="9" y="76"/>
                </a:cxn>
                <a:cxn ang="0">
                  <a:pos x="12" y="68"/>
                </a:cxn>
                <a:cxn ang="0">
                  <a:pos x="16" y="61"/>
                </a:cxn>
                <a:cxn ang="0">
                  <a:pos x="20" y="53"/>
                </a:cxn>
                <a:cxn ang="0">
                  <a:pos x="26" y="40"/>
                </a:cxn>
                <a:cxn ang="0">
                  <a:pos x="34" y="23"/>
                </a:cxn>
                <a:cxn ang="0">
                  <a:pos x="45" y="0"/>
                </a:cxn>
                <a:cxn ang="0">
                  <a:pos x="53" y="4"/>
                </a:cxn>
                <a:cxn ang="0">
                  <a:pos x="59" y="8"/>
                </a:cxn>
                <a:cxn ang="0">
                  <a:pos x="63" y="11"/>
                </a:cxn>
                <a:cxn ang="0">
                  <a:pos x="68" y="15"/>
                </a:cxn>
                <a:cxn ang="0">
                  <a:pos x="74" y="19"/>
                </a:cxn>
                <a:cxn ang="0">
                  <a:pos x="83" y="25"/>
                </a:cxn>
                <a:cxn ang="0">
                  <a:pos x="94" y="34"/>
                </a:cxn>
                <a:cxn ang="0">
                  <a:pos x="111" y="46"/>
                </a:cxn>
                <a:cxn ang="0">
                  <a:pos x="115" y="55"/>
                </a:cxn>
                <a:cxn ang="0">
                  <a:pos x="117" y="60"/>
                </a:cxn>
                <a:cxn ang="0">
                  <a:pos x="120" y="65"/>
                </a:cxn>
                <a:cxn ang="0">
                  <a:pos x="122" y="71"/>
                </a:cxn>
                <a:cxn ang="0">
                  <a:pos x="125" y="79"/>
                </a:cxn>
                <a:cxn ang="0">
                  <a:pos x="129" y="89"/>
                </a:cxn>
                <a:cxn ang="0">
                  <a:pos x="135" y="105"/>
                </a:cxn>
                <a:cxn ang="0">
                  <a:pos x="142" y="126"/>
                </a:cxn>
              </a:cxnLst>
              <a:rect l="0" t="0" r="r" b="b"/>
              <a:pathLst>
                <a:path w="142" h="175">
                  <a:moveTo>
                    <a:pt x="142" y="126"/>
                  </a:moveTo>
                  <a:lnTo>
                    <a:pt x="131" y="131"/>
                  </a:lnTo>
                  <a:lnTo>
                    <a:pt x="122" y="135"/>
                  </a:lnTo>
                  <a:lnTo>
                    <a:pt x="115" y="137"/>
                  </a:lnTo>
                  <a:lnTo>
                    <a:pt x="107" y="141"/>
                  </a:lnTo>
                  <a:lnTo>
                    <a:pt x="96" y="145"/>
                  </a:lnTo>
                  <a:lnTo>
                    <a:pt x="81" y="152"/>
                  </a:lnTo>
                  <a:lnTo>
                    <a:pt x="61" y="161"/>
                  </a:lnTo>
                  <a:lnTo>
                    <a:pt x="32" y="175"/>
                  </a:lnTo>
                  <a:lnTo>
                    <a:pt x="29" y="165"/>
                  </a:lnTo>
                  <a:lnTo>
                    <a:pt x="26" y="159"/>
                  </a:lnTo>
                  <a:lnTo>
                    <a:pt x="24" y="153"/>
                  </a:lnTo>
                  <a:lnTo>
                    <a:pt x="22" y="146"/>
                  </a:lnTo>
                  <a:lnTo>
                    <a:pt x="19" y="139"/>
                  </a:lnTo>
                  <a:lnTo>
                    <a:pt x="15" y="128"/>
                  </a:lnTo>
                  <a:lnTo>
                    <a:pt x="8" y="114"/>
                  </a:lnTo>
                  <a:lnTo>
                    <a:pt x="0" y="95"/>
                  </a:lnTo>
                  <a:lnTo>
                    <a:pt x="5" y="84"/>
                  </a:lnTo>
                  <a:lnTo>
                    <a:pt x="9" y="76"/>
                  </a:lnTo>
                  <a:lnTo>
                    <a:pt x="12" y="68"/>
                  </a:lnTo>
                  <a:lnTo>
                    <a:pt x="16" y="61"/>
                  </a:lnTo>
                  <a:lnTo>
                    <a:pt x="20" y="53"/>
                  </a:lnTo>
                  <a:lnTo>
                    <a:pt x="26" y="40"/>
                  </a:lnTo>
                  <a:lnTo>
                    <a:pt x="34" y="23"/>
                  </a:lnTo>
                  <a:lnTo>
                    <a:pt x="45" y="0"/>
                  </a:lnTo>
                  <a:lnTo>
                    <a:pt x="53" y="4"/>
                  </a:lnTo>
                  <a:lnTo>
                    <a:pt x="59" y="8"/>
                  </a:lnTo>
                  <a:lnTo>
                    <a:pt x="63" y="11"/>
                  </a:lnTo>
                  <a:lnTo>
                    <a:pt x="68" y="15"/>
                  </a:lnTo>
                  <a:lnTo>
                    <a:pt x="74" y="19"/>
                  </a:lnTo>
                  <a:lnTo>
                    <a:pt x="83" y="25"/>
                  </a:lnTo>
                  <a:lnTo>
                    <a:pt x="94" y="34"/>
                  </a:lnTo>
                  <a:lnTo>
                    <a:pt x="111" y="46"/>
                  </a:lnTo>
                  <a:lnTo>
                    <a:pt x="115" y="55"/>
                  </a:lnTo>
                  <a:lnTo>
                    <a:pt x="117" y="60"/>
                  </a:lnTo>
                  <a:lnTo>
                    <a:pt x="120" y="65"/>
                  </a:lnTo>
                  <a:lnTo>
                    <a:pt x="122" y="71"/>
                  </a:lnTo>
                  <a:lnTo>
                    <a:pt x="125" y="79"/>
                  </a:lnTo>
                  <a:lnTo>
                    <a:pt x="129" y="89"/>
                  </a:lnTo>
                  <a:lnTo>
                    <a:pt x="135" y="105"/>
                  </a:lnTo>
                  <a:lnTo>
                    <a:pt x="142" y="126"/>
                  </a:lnTo>
                  <a:close/>
                </a:path>
              </a:pathLst>
            </a:custGeom>
            <a:solidFill>
              <a:srgbClr val="8C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899" name="Freeform 1603"/>
            <p:cNvSpPr>
              <a:spLocks/>
            </p:cNvSpPr>
            <p:nvPr/>
          </p:nvSpPr>
          <p:spPr bwMode="auto">
            <a:xfrm>
              <a:off x="3387" y="3293"/>
              <a:ext cx="5" cy="9"/>
            </a:xfrm>
            <a:custGeom>
              <a:avLst/>
              <a:gdLst/>
              <a:ahLst/>
              <a:cxnLst>
                <a:cxn ang="0">
                  <a:pos x="116" y="136"/>
                </a:cxn>
                <a:cxn ang="0">
                  <a:pos x="107" y="139"/>
                </a:cxn>
                <a:cxn ang="0">
                  <a:pos x="101" y="141"/>
                </a:cxn>
                <a:cxn ang="0">
                  <a:pos x="95" y="144"/>
                </a:cxn>
                <a:cxn ang="0">
                  <a:pos x="88" y="146"/>
                </a:cxn>
                <a:cxn ang="0">
                  <a:pos x="80" y="150"/>
                </a:cxn>
                <a:cxn ang="0">
                  <a:pos x="69" y="155"/>
                </a:cxn>
                <a:cxn ang="0">
                  <a:pos x="54" y="162"/>
                </a:cxn>
                <a:cxn ang="0">
                  <a:pos x="32" y="172"/>
                </a:cxn>
                <a:cxn ang="0">
                  <a:pos x="29" y="163"/>
                </a:cxn>
                <a:cxn ang="0">
                  <a:pos x="26" y="156"/>
                </a:cxn>
                <a:cxn ang="0">
                  <a:pos x="24" y="151"/>
                </a:cxn>
                <a:cxn ang="0">
                  <a:pos x="22" y="144"/>
                </a:cxn>
                <a:cxn ang="0">
                  <a:pos x="19" y="136"/>
                </a:cxn>
                <a:cxn ang="0">
                  <a:pos x="15" y="126"/>
                </a:cxn>
                <a:cxn ang="0">
                  <a:pos x="8" y="112"/>
                </a:cxn>
                <a:cxn ang="0">
                  <a:pos x="0" y="93"/>
                </a:cxn>
                <a:cxn ang="0">
                  <a:pos x="5" y="82"/>
                </a:cxn>
                <a:cxn ang="0">
                  <a:pos x="8" y="74"/>
                </a:cxn>
                <a:cxn ang="0">
                  <a:pos x="11" y="67"/>
                </a:cxn>
                <a:cxn ang="0">
                  <a:pos x="14" y="60"/>
                </a:cxn>
                <a:cxn ang="0">
                  <a:pos x="18" y="51"/>
                </a:cxn>
                <a:cxn ang="0">
                  <a:pos x="23" y="39"/>
                </a:cxn>
                <a:cxn ang="0">
                  <a:pos x="31" y="22"/>
                </a:cxn>
                <a:cxn ang="0">
                  <a:pos x="40" y="0"/>
                </a:cxn>
                <a:cxn ang="0">
                  <a:pos x="46" y="5"/>
                </a:cxn>
                <a:cxn ang="0">
                  <a:pos x="50" y="9"/>
                </a:cxn>
                <a:cxn ang="0">
                  <a:pos x="53" y="14"/>
                </a:cxn>
                <a:cxn ang="0">
                  <a:pos x="56" y="18"/>
                </a:cxn>
                <a:cxn ang="0">
                  <a:pos x="60" y="23"/>
                </a:cxn>
                <a:cxn ang="0">
                  <a:pos x="65" y="30"/>
                </a:cxn>
                <a:cxn ang="0">
                  <a:pos x="73" y="41"/>
                </a:cxn>
                <a:cxn ang="0">
                  <a:pos x="83" y="56"/>
                </a:cxn>
                <a:cxn ang="0">
                  <a:pos x="87" y="64"/>
                </a:cxn>
                <a:cxn ang="0">
                  <a:pos x="89" y="69"/>
                </a:cxn>
                <a:cxn ang="0">
                  <a:pos x="92" y="75"/>
                </a:cxn>
                <a:cxn ang="0">
                  <a:pos x="95" y="81"/>
                </a:cxn>
                <a:cxn ang="0">
                  <a:pos x="98" y="88"/>
                </a:cxn>
                <a:cxn ang="0">
                  <a:pos x="102" y="99"/>
                </a:cxn>
                <a:cxn ang="0">
                  <a:pos x="108" y="115"/>
                </a:cxn>
                <a:cxn ang="0">
                  <a:pos x="116" y="136"/>
                </a:cxn>
              </a:cxnLst>
              <a:rect l="0" t="0" r="r" b="b"/>
              <a:pathLst>
                <a:path w="116" h="172">
                  <a:moveTo>
                    <a:pt x="116" y="136"/>
                  </a:moveTo>
                  <a:lnTo>
                    <a:pt x="107" y="139"/>
                  </a:lnTo>
                  <a:lnTo>
                    <a:pt x="101" y="141"/>
                  </a:lnTo>
                  <a:lnTo>
                    <a:pt x="95" y="144"/>
                  </a:lnTo>
                  <a:lnTo>
                    <a:pt x="88" y="146"/>
                  </a:lnTo>
                  <a:lnTo>
                    <a:pt x="80" y="150"/>
                  </a:lnTo>
                  <a:lnTo>
                    <a:pt x="69" y="155"/>
                  </a:lnTo>
                  <a:lnTo>
                    <a:pt x="54" y="162"/>
                  </a:lnTo>
                  <a:lnTo>
                    <a:pt x="32" y="172"/>
                  </a:lnTo>
                  <a:lnTo>
                    <a:pt x="29" y="163"/>
                  </a:lnTo>
                  <a:lnTo>
                    <a:pt x="26" y="156"/>
                  </a:lnTo>
                  <a:lnTo>
                    <a:pt x="24" y="151"/>
                  </a:lnTo>
                  <a:lnTo>
                    <a:pt x="22" y="144"/>
                  </a:lnTo>
                  <a:lnTo>
                    <a:pt x="19" y="136"/>
                  </a:lnTo>
                  <a:lnTo>
                    <a:pt x="15" y="126"/>
                  </a:lnTo>
                  <a:lnTo>
                    <a:pt x="8" y="112"/>
                  </a:lnTo>
                  <a:lnTo>
                    <a:pt x="0" y="93"/>
                  </a:lnTo>
                  <a:lnTo>
                    <a:pt x="5" y="82"/>
                  </a:lnTo>
                  <a:lnTo>
                    <a:pt x="8" y="74"/>
                  </a:lnTo>
                  <a:lnTo>
                    <a:pt x="11" y="67"/>
                  </a:lnTo>
                  <a:lnTo>
                    <a:pt x="14" y="60"/>
                  </a:lnTo>
                  <a:lnTo>
                    <a:pt x="18" y="51"/>
                  </a:lnTo>
                  <a:lnTo>
                    <a:pt x="23" y="39"/>
                  </a:lnTo>
                  <a:lnTo>
                    <a:pt x="31" y="22"/>
                  </a:lnTo>
                  <a:lnTo>
                    <a:pt x="40" y="0"/>
                  </a:lnTo>
                  <a:lnTo>
                    <a:pt x="46" y="5"/>
                  </a:lnTo>
                  <a:lnTo>
                    <a:pt x="50" y="9"/>
                  </a:lnTo>
                  <a:lnTo>
                    <a:pt x="53" y="14"/>
                  </a:lnTo>
                  <a:lnTo>
                    <a:pt x="56" y="18"/>
                  </a:lnTo>
                  <a:lnTo>
                    <a:pt x="60" y="23"/>
                  </a:lnTo>
                  <a:lnTo>
                    <a:pt x="65" y="30"/>
                  </a:lnTo>
                  <a:lnTo>
                    <a:pt x="73" y="41"/>
                  </a:lnTo>
                  <a:lnTo>
                    <a:pt x="83" y="56"/>
                  </a:lnTo>
                  <a:lnTo>
                    <a:pt x="87" y="64"/>
                  </a:lnTo>
                  <a:lnTo>
                    <a:pt x="89" y="69"/>
                  </a:lnTo>
                  <a:lnTo>
                    <a:pt x="92" y="75"/>
                  </a:lnTo>
                  <a:lnTo>
                    <a:pt x="95" y="81"/>
                  </a:lnTo>
                  <a:lnTo>
                    <a:pt x="98" y="88"/>
                  </a:lnTo>
                  <a:lnTo>
                    <a:pt x="102" y="99"/>
                  </a:lnTo>
                  <a:lnTo>
                    <a:pt x="108" y="115"/>
                  </a:lnTo>
                  <a:lnTo>
                    <a:pt x="116" y="136"/>
                  </a:lnTo>
                  <a:close/>
                </a:path>
              </a:pathLst>
            </a:custGeom>
            <a:solidFill>
              <a:srgbClr val="A8B0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900" name="Freeform 1604"/>
            <p:cNvSpPr>
              <a:spLocks/>
            </p:cNvSpPr>
            <p:nvPr/>
          </p:nvSpPr>
          <p:spPr bwMode="auto">
            <a:xfrm>
              <a:off x="3387" y="3293"/>
              <a:ext cx="4" cy="9"/>
            </a:xfrm>
            <a:custGeom>
              <a:avLst/>
              <a:gdLst/>
              <a:ahLst/>
              <a:cxnLst>
                <a:cxn ang="0">
                  <a:pos x="88" y="145"/>
                </a:cxn>
                <a:cxn ang="0">
                  <a:pos x="81" y="147"/>
                </a:cxn>
                <a:cxn ang="0">
                  <a:pos x="77" y="150"/>
                </a:cxn>
                <a:cxn ang="0">
                  <a:pos x="73" y="151"/>
                </a:cxn>
                <a:cxn ang="0">
                  <a:pos x="69" y="153"/>
                </a:cxn>
                <a:cxn ang="0">
                  <a:pos x="64" y="155"/>
                </a:cxn>
                <a:cxn ang="0">
                  <a:pos x="57" y="158"/>
                </a:cxn>
                <a:cxn ang="0">
                  <a:pos x="47" y="163"/>
                </a:cxn>
                <a:cxn ang="0">
                  <a:pos x="32" y="170"/>
                </a:cxn>
                <a:cxn ang="0">
                  <a:pos x="29" y="161"/>
                </a:cxn>
                <a:cxn ang="0">
                  <a:pos x="26" y="154"/>
                </a:cxn>
                <a:cxn ang="0">
                  <a:pos x="24" y="148"/>
                </a:cxn>
                <a:cxn ang="0">
                  <a:pos x="22" y="142"/>
                </a:cxn>
                <a:cxn ang="0">
                  <a:pos x="19" y="134"/>
                </a:cxn>
                <a:cxn ang="0">
                  <a:pos x="15" y="123"/>
                </a:cxn>
                <a:cxn ang="0">
                  <a:pos x="8" y="109"/>
                </a:cxn>
                <a:cxn ang="0">
                  <a:pos x="0" y="89"/>
                </a:cxn>
                <a:cxn ang="0">
                  <a:pos x="4" y="79"/>
                </a:cxn>
                <a:cxn ang="0">
                  <a:pos x="7" y="71"/>
                </a:cxn>
                <a:cxn ang="0">
                  <a:pos x="9" y="65"/>
                </a:cxn>
                <a:cxn ang="0">
                  <a:pos x="12" y="58"/>
                </a:cxn>
                <a:cxn ang="0">
                  <a:pos x="15" y="49"/>
                </a:cxn>
                <a:cxn ang="0">
                  <a:pos x="19" y="38"/>
                </a:cxn>
                <a:cxn ang="0">
                  <a:pos x="26" y="22"/>
                </a:cxn>
                <a:cxn ang="0">
                  <a:pos x="34" y="0"/>
                </a:cxn>
                <a:cxn ang="0">
                  <a:pos x="40" y="11"/>
                </a:cxn>
                <a:cxn ang="0">
                  <a:pos x="43" y="21"/>
                </a:cxn>
                <a:cxn ang="0">
                  <a:pos x="47" y="36"/>
                </a:cxn>
                <a:cxn ang="0">
                  <a:pos x="55" y="65"/>
                </a:cxn>
                <a:cxn ang="0">
                  <a:pos x="59" y="74"/>
                </a:cxn>
                <a:cxn ang="0">
                  <a:pos x="61" y="79"/>
                </a:cxn>
                <a:cxn ang="0">
                  <a:pos x="64" y="84"/>
                </a:cxn>
                <a:cxn ang="0">
                  <a:pos x="66" y="90"/>
                </a:cxn>
                <a:cxn ang="0">
                  <a:pos x="69" y="98"/>
                </a:cxn>
                <a:cxn ang="0">
                  <a:pos x="73" y="108"/>
                </a:cxn>
                <a:cxn ang="0">
                  <a:pos x="79" y="124"/>
                </a:cxn>
                <a:cxn ang="0">
                  <a:pos x="88" y="145"/>
                </a:cxn>
              </a:cxnLst>
              <a:rect l="0" t="0" r="r" b="b"/>
              <a:pathLst>
                <a:path w="88" h="170">
                  <a:moveTo>
                    <a:pt x="88" y="145"/>
                  </a:moveTo>
                  <a:lnTo>
                    <a:pt x="81" y="147"/>
                  </a:lnTo>
                  <a:lnTo>
                    <a:pt x="77" y="150"/>
                  </a:lnTo>
                  <a:lnTo>
                    <a:pt x="73" y="151"/>
                  </a:lnTo>
                  <a:lnTo>
                    <a:pt x="69" y="153"/>
                  </a:lnTo>
                  <a:lnTo>
                    <a:pt x="64" y="155"/>
                  </a:lnTo>
                  <a:lnTo>
                    <a:pt x="57" y="158"/>
                  </a:lnTo>
                  <a:lnTo>
                    <a:pt x="47" y="163"/>
                  </a:lnTo>
                  <a:lnTo>
                    <a:pt x="32" y="170"/>
                  </a:lnTo>
                  <a:lnTo>
                    <a:pt x="29" y="161"/>
                  </a:lnTo>
                  <a:lnTo>
                    <a:pt x="26" y="154"/>
                  </a:lnTo>
                  <a:lnTo>
                    <a:pt x="24" y="148"/>
                  </a:lnTo>
                  <a:lnTo>
                    <a:pt x="22" y="142"/>
                  </a:lnTo>
                  <a:lnTo>
                    <a:pt x="19" y="134"/>
                  </a:lnTo>
                  <a:lnTo>
                    <a:pt x="15" y="123"/>
                  </a:lnTo>
                  <a:lnTo>
                    <a:pt x="8" y="109"/>
                  </a:lnTo>
                  <a:lnTo>
                    <a:pt x="0" y="89"/>
                  </a:lnTo>
                  <a:lnTo>
                    <a:pt x="4" y="79"/>
                  </a:lnTo>
                  <a:lnTo>
                    <a:pt x="7" y="71"/>
                  </a:lnTo>
                  <a:lnTo>
                    <a:pt x="9" y="65"/>
                  </a:lnTo>
                  <a:lnTo>
                    <a:pt x="12" y="58"/>
                  </a:lnTo>
                  <a:lnTo>
                    <a:pt x="15" y="49"/>
                  </a:lnTo>
                  <a:lnTo>
                    <a:pt x="19" y="38"/>
                  </a:lnTo>
                  <a:lnTo>
                    <a:pt x="26" y="22"/>
                  </a:lnTo>
                  <a:lnTo>
                    <a:pt x="34" y="0"/>
                  </a:lnTo>
                  <a:lnTo>
                    <a:pt x="40" y="11"/>
                  </a:lnTo>
                  <a:lnTo>
                    <a:pt x="43" y="21"/>
                  </a:lnTo>
                  <a:lnTo>
                    <a:pt x="47" y="36"/>
                  </a:lnTo>
                  <a:lnTo>
                    <a:pt x="55" y="65"/>
                  </a:lnTo>
                  <a:lnTo>
                    <a:pt x="59" y="74"/>
                  </a:lnTo>
                  <a:lnTo>
                    <a:pt x="61" y="79"/>
                  </a:lnTo>
                  <a:lnTo>
                    <a:pt x="64" y="84"/>
                  </a:lnTo>
                  <a:lnTo>
                    <a:pt x="66" y="90"/>
                  </a:lnTo>
                  <a:lnTo>
                    <a:pt x="69" y="98"/>
                  </a:lnTo>
                  <a:lnTo>
                    <a:pt x="73" y="108"/>
                  </a:lnTo>
                  <a:lnTo>
                    <a:pt x="79" y="124"/>
                  </a:lnTo>
                  <a:lnTo>
                    <a:pt x="88" y="145"/>
                  </a:lnTo>
                  <a:close/>
                </a:path>
              </a:pathLst>
            </a:custGeom>
            <a:solidFill>
              <a:srgbClr val="C4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901" name="Freeform 1605"/>
            <p:cNvSpPr>
              <a:spLocks/>
            </p:cNvSpPr>
            <p:nvPr/>
          </p:nvSpPr>
          <p:spPr bwMode="auto">
            <a:xfrm>
              <a:off x="3388" y="3293"/>
              <a:ext cx="2" cy="9"/>
            </a:xfrm>
            <a:custGeom>
              <a:avLst/>
              <a:gdLst/>
              <a:ahLst/>
              <a:cxnLst>
                <a:cxn ang="0">
                  <a:pos x="59" y="155"/>
                </a:cxn>
                <a:cxn ang="0">
                  <a:pos x="33" y="167"/>
                </a:cxn>
                <a:cxn ang="0">
                  <a:pos x="0" y="87"/>
                </a:cxn>
                <a:cxn ang="0">
                  <a:pos x="29" y="0"/>
                </a:cxn>
                <a:cxn ang="0">
                  <a:pos x="26" y="76"/>
                </a:cxn>
                <a:cxn ang="0">
                  <a:pos x="59" y="155"/>
                </a:cxn>
              </a:cxnLst>
              <a:rect l="0" t="0" r="r" b="b"/>
              <a:pathLst>
                <a:path w="59" h="167">
                  <a:moveTo>
                    <a:pt x="59" y="155"/>
                  </a:moveTo>
                  <a:lnTo>
                    <a:pt x="33" y="167"/>
                  </a:lnTo>
                  <a:lnTo>
                    <a:pt x="0" y="87"/>
                  </a:lnTo>
                  <a:lnTo>
                    <a:pt x="29" y="0"/>
                  </a:lnTo>
                  <a:lnTo>
                    <a:pt x="26" y="76"/>
                  </a:lnTo>
                  <a:lnTo>
                    <a:pt x="59" y="155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902" name="Freeform 1606"/>
            <p:cNvSpPr>
              <a:spLocks/>
            </p:cNvSpPr>
            <p:nvPr/>
          </p:nvSpPr>
          <p:spPr bwMode="auto">
            <a:xfrm>
              <a:off x="3386" y="3294"/>
              <a:ext cx="8" cy="4"/>
            </a:xfrm>
            <a:custGeom>
              <a:avLst/>
              <a:gdLst/>
              <a:ahLst/>
              <a:cxnLst>
                <a:cxn ang="0">
                  <a:pos x="170" y="4"/>
                </a:cxn>
                <a:cxn ang="0">
                  <a:pos x="168" y="0"/>
                </a:cxn>
                <a:cxn ang="0">
                  <a:pos x="0" y="73"/>
                </a:cxn>
                <a:cxn ang="0">
                  <a:pos x="4" y="81"/>
                </a:cxn>
                <a:cxn ang="0">
                  <a:pos x="172" y="8"/>
                </a:cxn>
                <a:cxn ang="0">
                  <a:pos x="170" y="4"/>
                </a:cxn>
              </a:cxnLst>
              <a:rect l="0" t="0" r="r" b="b"/>
              <a:pathLst>
                <a:path w="172" h="81">
                  <a:moveTo>
                    <a:pt x="170" y="4"/>
                  </a:moveTo>
                  <a:lnTo>
                    <a:pt x="168" y="0"/>
                  </a:lnTo>
                  <a:lnTo>
                    <a:pt x="0" y="73"/>
                  </a:lnTo>
                  <a:lnTo>
                    <a:pt x="4" y="81"/>
                  </a:lnTo>
                  <a:lnTo>
                    <a:pt x="172" y="8"/>
                  </a:lnTo>
                  <a:lnTo>
                    <a:pt x="170" y="4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903" name="Freeform 1607"/>
            <p:cNvSpPr>
              <a:spLocks/>
            </p:cNvSpPr>
            <p:nvPr/>
          </p:nvSpPr>
          <p:spPr bwMode="auto">
            <a:xfrm>
              <a:off x="3432" y="3432"/>
              <a:ext cx="10" cy="6"/>
            </a:xfrm>
            <a:custGeom>
              <a:avLst/>
              <a:gdLst/>
              <a:ahLst/>
              <a:cxnLst>
                <a:cxn ang="0">
                  <a:pos x="216" y="12"/>
                </a:cxn>
                <a:cxn ang="0">
                  <a:pos x="4" y="103"/>
                </a:cxn>
                <a:cxn ang="0">
                  <a:pos x="0" y="93"/>
                </a:cxn>
                <a:cxn ang="0">
                  <a:pos x="211" y="0"/>
                </a:cxn>
                <a:cxn ang="0">
                  <a:pos x="216" y="12"/>
                </a:cxn>
              </a:cxnLst>
              <a:rect l="0" t="0" r="r" b="b"/>
              <a:pathLst>
                <a:path w="216" h="103">
                  <a:moveTo>
                    <a:pt x="216" y="12"/>
                  </a:moveTo>
                  <a:lnTo>
                    <a:pt x="4" y="103"/>
                  </a:lnTo>
                  <a:lnTo>
                    <a:pt x="0" y="93"/>
                  </a:lnTo>
                  <a:lnTo>
                    <a:pt x="211" y="0"/>
                  </a:lnTo>
                  <a:lnTo>
                    <a:pt x="216" y="12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904" name="Freeform 1608"/>
            <p:cNvSpPr>
              <a:spLocks/>
            </p:cNvSpPr>
            <p:nvPr/>
          </p:nvSpPr>
          <p:spPr bwMode="auto">
            <a:xfrm>
              <a:off x="3432" y="3433"/>
              <a:ext cx="11" cy="16"/>
            </a:xfrm>
            <a:custGeom>
              <a:avLst/>
              <a:gdLst/>
              <a:ahLst/>
              <a:cxnLst>
                <a:cxn ang="0">
                  <a:pos x="207" y="296"/>
                </a:cxn>
                <a:cxn ang="0">
                  <a:pos x="219" y="286"/>
                </a:cxn>
                <a:cxn ang="0">
                  <a:pos x="232" y="267"/>
                </a:cxn>
                <a:cxn ang="0">
                  <a:pos x="242" y="241"/>
                </a:cxn>
                <a:cxn ang="0">
                  <a:pos x="248" y="206"/>
                </a:cxn>
                <a:cxn ang="0">
                  <a:pos x="250" y="165"/>
                </a:cxn>
                <a:cxn ang="0">
                  <a:pos x="245" y="116"/>
                </a:cxn>
                <a:cxn ang="0">
                  <a:pos x="233" y="62"/>
                </a:cxn>
                <a:cxn ang="0">
                  <a:pos x="211" y="0"/>
                </a:cxn>
                <a:cxn ang="0">
                  <a:pos x="198" y="6"/>
                </a:cxn>
                <a:cxn ang="0">
                  <a:pos x="185" y="12"/>
                </a:cxn>
                <a:cxn ang="0">
                  <a:pos x="171" y="17"/>
                </a:cxn>
                <a:cxn ang="0">
                  <a:pos x="158" y="24"/>
                </a:cxn>
                <a:cxn ang="0">
                  <a:pos x="145" y="29"/>
                </a:cxn>
                <a:cxn ang="0">
                  <a:pos x="132" y="35"/>
                </a:cxn>
                <a:cxn ang="0">
                  <a:pos x="118" y="41"/>
                </a:cxn>
                <a:cxn ang="0">
                  <a:pos x="106" y="46"/>
                </a:cxn>
                <a:cxn ang="0">
                  <a:pos x="93" y="52"/>
                </a:cxn>
                <a:cxn ang="0">
                  <a:pos x="80" y="57"/>
                </a:cxn>
                <a:cxn ang="0">
                  <a:pos x="66" y="64"/>
                </a:cxn>
                <a:cxn ang="0">
                  <a:pos x="53" y="69"/>
                </a:cxn>
                <a:cxn ang="0">
                  <a:pos x="40" y="75"/>
                </a:cxn>
                <a:cxn ang="0">
                  <a:pos x="27" y="81"/>
                </a:cxn>
                <a:cxn ang="0">
                  <a:pos x="13" y="87"/>
                </a:cxn>
                <a:cxn ang="0">
                  <a:pos x="0" y="92"/>
                </a:cxn>
                <a:cxn ang="0">
                  <a:pos x="13" y="123"/>
                </a:cxn>
                <a:cxn ang="0">
                  <a:pos x="28" y="150"/>
                </a:cxn>
                <a:cxn ang="0">
                  <a:pos x="42" y="175"/>
                </a:cxn>
                <a:cxn ang="0">
                  <a:pos x="57" y="198"/>
                </a:cxn>
                <a:cxn ang="0">
                  <a:pos x="73" y="218"/>
                </a:cxn>
                <a:cxn ang="0">
                  <a:pos x="87" y="236"/>
                </a:cxn>
                <a:cxn ang="0">
                  <a:pos x="102" y="250"/>
                </a:cxn>
                <a:cxn ang="0">
                  <a:pos x="117" y="263"/>
                </a:cxn>
                <a:cxn ang="0">
                  <a:pos x="132" y="274"/>
                </a:cxn>
                <a:cxn ang="0">
                  <a:pos x="145" y="283"/>
                </a:cxn>
                <a:cxn ang="0">
                  <a:pos x="158" y="289"/>
                </a:cxn>
                <a:cxn ang="0">
                  <a:pos x="170" y="294"/>
                </a:cxn>
                <a:cxn ang="0">
                  <a:pos x="182" y="297"/>
                </a:cxn>
                <a:cxn ang="0">
                  <a:pos x="192" y="298"/>
                </a:cxn>
                <a:cxn ang="0">
                  <a:pos x="200" y="298"/>
                </a:cxn>
                <a:cxn ang="0">
                  <a:pos x="207" y="296"/>
                </a:cxn>
              </a:cxnLst>
              <a:rect l="0" t="0" r="r" b="b"/>
              <a:pathLst>
                <a:path w="250" h="298">
                  <a:moveTo>
                    <a:pt x="207" y="296"/>
                  </a:moveTo>
                  <a:lnTo>
                    <a:pt x="219" y="286"/>
                  </a:lnTo>
                  <a:lnTo>
                    <a:pt x="232" y="267"/>
                  </a:lnTo>
                  <a:lnTo>
                    <a:pt x="242" y="241"/>
                  </a:lnTo>
                  <a:lnTo>
                    <a:pt x="248" y="206"/>
                  </a:lnTo>
                  <a:lnTo>
                    <a:pt x="250" y="165"/>
                  </a:lnTo>
                  <a:lnTo>
                    <a:pt x="245" y="116"/>
                  </a:lnTo>
                  <a:lnTo>
                    <a:pt x="233" y="62"/>
                  </a:lnTo>
                  <a:lnTo>
                    <a:pt x="211" y="0"/>
                  </a:lnTo>
                  <a:lnTo>
                    <a:pt x="198" y="6"/>
                  </a:lnTo>
                  <a:lnTo>
                    <a:pt x="185" y="12"/>
                  </a:lnTo>
                  <a:lnTo>
                    <a:pt x="171" y="17"/>
                  </a:lnTo>
                  <a:lnTo>
                    <a:pt x="158" y="24"/>
                  </a:lnTo>
                  <a:lnTo>
                    <a:pt x="145" y="29"/>
                  </a:lnTo>
                  <a:lnTo>
                    <a:pt x="132" y="35"/>
                  </a:lnTo>
                  <a:lnTo>
                    <a:pt x="118" y="41"/>
                  </a:lnTo>
                  <a:lnTo>
                    <a:pt x="106" y="46"/>
                  </a:lnTo>
                  <a:lnTo>
                    <a:pt x="93" y="52"/>
                  </a:lnTo>
                  <a:lnTo>
                    <a:pt x="80" y="57"/>
                  </a:lnTo>
                  <a:lnTo>
                    <a:pt x="66" y="64"/>
                  </a:lnTo>
                  <a:lnTo>
                    <a:pt x="53" y="69"/>
                  </a:lnTo>
                  <a:lnTo>
                    <a:pt x="40" y="75"/>
                  </a:lnTo>
                  <a:lnTo>
                    <a:pt x="27" y="81"/>
                  </a:lnTo>
                  <a:lnTo>
                    <a:pt x="13" y="87"/>
                  </a:lnTo>
                  <a:lnTo>
                    <a:pt x="0" y="92"/>
                  </a:lnTo>
                  <a:lnTo>
                    <a:pt x="13" y="123"/>
                  </a:lnTo>
                  <a:lnTo>
                    <a:pt x="28" y="150"/>
                  </a:lnTo>
                  <a:lnTo>
                    <a:pt x="42" y="175"/>
                  </a:lnTo>
                  <a:lnTo>
                    <a:pt x="57" y="198"/>
                  </a:lnTo>
                  <a:lnTo>
                    <a:pt x="73" y="218"/>
                  </a:lnTo>
                  <a:lnTo>
                    <a:pt x="87" y="236"/>
                  </a:lnTo>
                  <a:lnTo>
                    <a:pt x="102" y="250"/>
                  </a:lnTo>
                  <a:lnTo>
                    <a:pt x="117" y="263"/>
                  </a:lnTo>
                  <a:lnTo>
                    <a:pt x="132" y="274"/>
                  </a:lnTo>
                  <a:lnTo>
                    <a:pt x="145" y="283"/>
                  </a:lnTo>
                  <a:lnTo>
                    <a:pt x="158" y="289"/>
                  </a:lnTo>
                  <a:lnTo>
                    <a:pt x="170" y="294"/>
                  </a:lnTo>
                  <a:lnTo>
                    <a:pt x="182" y="297"/>
                  </a:lnTo>
                  <a:lnTo>
                    <a:pt x="192" y="298"/>
                  </a:lnTo>
                  <a:lnTo>
                    <a:pt x="200" y="298"/>
                  </a:lnTo>
                  <a:lnTo>
                    <a:pt x="207" y="296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905" name="Freeform 1609"/>
            <p:cNvSpPr>
              <a:spLocks/>
            </p:cNvSpPr>
            <p:nvPr/>
          </p:nvSpPr>
          <p:spPr bwMode="auto">
            <a:xfrm>
              <a:off x="3432" y="3433"/>
              <a:ext cx="10" cy="16"/>
            </a:xfrm>
            <a:custGeom>
              <a:avLst/>
              <a:gdLst/>
              <a:ahLst/>
              <a:cxnLst>
                <a:cxn ang="0">
                  <a:pos x="199" y="285"/>
                </a:cxn>
                <a:cxn ang="0">
                  <a:pos x="209" y="276"/>
                </a:cxn>
                <a:cxn ang="0">
                  <a:pos x="217" y="259"/>
                </a:cxn>
                <a:cxn ang="0">
                  <a:pos x="224" y="234"/>
                </a:cxn>
                <a:cxn ang="0">
                  <a:pos x="226" y="202"/>
                </a:cxn>
                <a:cxn ang="0">
                  <a:pos x="223" y="162"/>
                </a:cxn>
                <a:cxn ang="0">
                  <a:pos x="214" y="115"/>
                </a:cxn>
                <a:cxn ang="0">
                  <a:pos x="200" y="61"/>
                </a:cxn>
                <a:cxn ang="0">
                  <a:pos x="178" y="0"/>
                </a:cxn>
                <a:cxn ang="0">
                  <a:pos x="166" y="5"/>
                </a:cxn>
                <a:cxn ang="0">
                  <a:pos x="155" y="10"/>
                </a:cxn>
                <a:cxn ang="0">
                  <a:pos x="144" y="15"/>
                </a:cxn>
                <a:cxn ang="0">
                  <a:pos x="134" y="20"/>
                </a:cxn>
                <a:cxn ang="0">
                  <a:pos x="123" y="24"/>
                </a:cxn>
                <a:cxn ang="0">
                  <a:pos x="111" y="30"/>
                </a:cxn>
                <a:cxn ang="0">
                  <a:pos x="100" y="34"/>
                </a:cxn>
                <a:cxn ang="0">
                  <a:pos x="89" y="39"/>
                </a:cxn>
                <a:cxn ang="0">
                  <a:pos x="78" y="44"/>
                </a:cxn>
                <a:cxn ang="0">
                  <a:pos x="67" y="49"/>
                </a:cxn>
                <a:cxn ang="0">
                  <a:pos x="55" y="54"/>
                </a:cxn>
                <a:cxn ang="0">
                  <a:pos x="45" y="58"/>
                </a:cxn>
                <a:cxn ang="0">
                  <a:pos x="34" y="63"/>
                </a:cxn>
                <a:cxn ang="0">
                  <a:pos x="23" y="69"/>
                </a:cxn>
                <a:cxn ang="0">
                  <a:pos x="11" y="73"/>
                </a:cxn>
                <a:cxn ang="0">
                  <a:pos x="0" y="78"/>
                </a:cxn>
                <a:cxn ang="0">
                  <a:pos x="13" y="109"/>
                </a:cxn>
                <a:cxn ang="0">
                  <a:pos x="28" y="136"/>
                </a:cxn>
                <a:cxn ang="0">
                  <a:pos x="42" y="161"/>
                </a:cxn>
                <a:cxn ang="0">
                  <a:pos x="56" y="184"/>
                </a:cxn>
                <a:cxn ang="0">
                  <a:pos x="72" y="204"/>
                </a:cxn>
                <a:cxn ang="0">
                  <a:pos x="86" y="221"/>
                </a:cxn>
                <a:cxn ang="0">
                  <a:pos x="101" y="236"/>
                </a:cxn>
                <a:cxn ang="0">
                  <a:pos x="115" y="250"/>
                </a:cxn>
                <a:cxn ang="0">
                  <a:pos x="129" y="260"/>
                </a:cxn>
                <a:cxn ang="0">
                  <a:pos x="142" y="270"/>
                </a:cxn>
                <a:cxn ang="0">
                  <a:pos x="155" y="276"/>
                </a:cxn>
                <a:cxn ang="0">
                  <a:pos x="166" y="282"/>
                </a:cxn>
                <a:cxn ang="0">
                  <a:pos x="177" y="285"/>
                </a:cxn>
                <a:cxn ang="0">
                  <a:pos x="186" y="287"/>
                </a:cxn>
                <a:cxn ang="0">
                  <a:pos x="193" y="287"/>
                </a:cxn>
                <a:cxn ang="0">
                  <a:pos x="199" y="285"/>
                </a:cxn>
              </a:cxnLst>
              <a:rect l="0" t="0" r="r" b="b"/>
              <a:pathLst>
                <a:path w="226" h="287">
                  <a:moveTo>
                    <a:pt x="199" y="285"/>
                  </a:moveTo>
                  <a:lnTo>
                    <a:pt x="209" y="276"/>
                  </a:lnTo>
                  <a:lnTo>
                    <a:pt x="217" y="259"/>
                  </a:lnTo>
                  <a:lnTo>
                    <a:pt x="224" y="234"/>
                  </a:lnTo>
                  <a:lnTo>
                    <a:pt x="226" y="202"/>
                  </a:lnTo>
                  <a:lnTo>
                    <a:pt x="223" y="162"/>
                  </a:lnTo>
                  <a:lnTo>
                    <a:pt x="214" y="115"/>
                  </a:lnTo>
                  <a:lnTo>
                    <a:pt x="200" y="61"/>
                  </a:lnTo>
                  <a:lnTo>
                    <a:pt x="178" y="0"/>
                  </a:lnTo>
                  <a:lnTo>
                    <a:pt x="166" y="5"/>
                  </a:lnTo>
                  <a:lnTo>
                    <a:pt x="155" y="10"/>
                  </a:lnTo>
                  <a:lnTo>
                    <a:pt x="144" y="15"/>
                  </a:lnTo>
                  <a:lnTo>
                    <a:pt x="134" y="20"/>
                  </a:lnTo>
                  <a:lnTo>
                    <a:pt x="123" y="24"/>
                  </a:lnTo>
                  <a:lnTo>
                    <a:pt x="111" y="30"/>
                  </a:lnTo>
                  <a:lnTo>
                    <a:pt x="100" y="34"/>
                  </a:lnTo>
                  <a:lnTo>
                    <a:pt x="89" y="39"/>
                  </a:lnTo>
                  <a:lnTo>
                    <a:pt x="78" y="44"/>
                  </a:lnTo>
                  <a:lnTo>
                    <a:pt x="67" y="49"/>
                  </a:lnTo>
                  <a:lnTo>
                    <a:pt x="55" y="54"/>
                  </a:lnTo>
                  <a:lnTo>
                    <a:pt x="45" y="58"/>
                  </a:lnTo>
                  <a:lnTo>
                    <a:pt x="34" y="63"/>
                  </a:lnTo>
                  <a:lnTo>
                    <a:pt x="23" y="69"/>
                  </a:lnTo>
                  <a:lnTo>
                    <a:pt x="11" y="73"/>
                  </a:lnTo>
                  <a:lnTo>
                    <a:pt x="0" y="78"/>
                  </a:lnTo>
                  <a:lnTo>
                    <a:pt x="13" y="109"/>
                  </a:lnTo>
                  <a:lnTo>
                    <a:pt x="28" y="136"/>
                  </a:lnTo>
                  <a:lnTo>
                    <a:pt x="42" y="161"/>
                  </a:lnTo>
                  <a:lnTo>
                    <a:pt x="56" y="184"/>
                  </a:lnTo>
                  <a:lnTo>
                    <a:pt x="72" y="204"/>
                  </a:lnTo>
                  <a:lnTo>
                    <a:pt x="86" y="221"/>
                  </a:lnTo>
                  <a:lnTo>
                    <a:pt x="101" y="236"/>
                  </a:lnTo>
                  <a:lnTo>
                    <a:pt x="115" y="250"/>
                  </a:lnTo>
                  <a:lnTo>
                    <a:pt x="129" y="260"/>
                  </a:lnTo>
                  <a:lnTo>
                    <a:pt x="142" y="270"/>
                  </a:lnTo>
                  <a:lnTo>
                    <a:pt x="155" y="276"/>
                  </a:lnTo>
                  <a:lnTo>
                    <a:pt x="166" y="282"/>
                  </a:lnTo>
                  <a:lnTo>
                    <a:pt x="177" y="285"/>
                  </a:lnTo>
                  <a:lnTo>
                    <a:pt x="186" y="287"/>
                  </a:lnTo>
                  <a:lnTo>
                    <a:pt x="193" y="287"/>
                  </a:lnTo>
                  <a:lnTo>
                    <a:pt x="199" y="285"/>
                  </a:lnTo>
                  <a:close/>
                </a:path>
              </a:pathLst>
            </a:custGeom>
            <a:solidFill>
              <a:srgbClr val="2B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906" name="Freeform 1610"/>
            <p:cNvSpPr>
              <a:spLocks/>
            </p:cNvSpPr>
            <p:nvPr/>
          </p:nvSpPr>
          <p:spPr bwMode="auto">
            <a:xfrm>
              <a:off x="3433" y="3434"/>
              <a:ext cx="9" cy="15"/>
            </a:xfrm>
            <a:custGeom>
              <a:avLst/>
              <a:gdLst/>
              <a:ahLst/>
              <a:cxnLst>
                <a:cxn ang="0">
                  <a:pos x="189" y="273"/>
                </a:cxn>
                <a:cxn ang="0">
                  <a:pos x="196" y="265"/>
                </a:cxn>
                <a:cxn ang="0">
                  <a:pos x="201" y="251"/>
                </a:cxn>
                <a:cxn ang="0">
                  <a:pos x="202" y="227"/>
                </a:cxn>
                <a:cxn ang="0">
                  <a:pos x="200" y="197"/>
                </a:cxn>
                <a:cxn ang="0">
                  <a:pos x="193" y="159"/>
                </a:cxn>
                <a:cxn ang="0">
                  <a:pos x="182" y="114"/>
                </a:cxn>
                <a:cxn ang="0">
                  <a:pos x="165" y="60"/>
                </a:cxn>
                <a:cxn ang="0">
                  <a:pos x="142" y="0"/>
                </a:cxn>
                <a:cxn ang="0">
                  <a:pos x="125" y="7"/>
                </a:cxn>
                <a:cxn ang="0">
                  <a:pos x="107" y="14"/>
                </a:cxn>
                <a:cxn ang="0">
                  <a:pos x="89" y="23"/>
                </a:cxn>
                <a:cxn ang="0">
                  <a:pos x="72" y="30"/>
                </a:cxn>
                <a:cxn ang="0">
                  <a:pos x="53" y="39"/>
                </a:cxn>
                <a:cxn ang="0">
                  <a:pos x="36" y="46"/>
                </a:cxn>
                <a:cxn ang="0">
                  <a:pos x="18" y="54"/>
                </a:cxn>
                <a:cxn ang="0">
                  <a:pos x="0" y="62"/>
                </a:cxn>
                <a:cxn ang="0">
                  <a:pos x="14" y="92"/>
                </a:cxn>
                <a:cxn ang="0">
                  <a:pos x="28" y="120"/>
                </a:cxn>
                <a:cxn ang="0">
                  <a:pos x="41" y="145"/>
                </a:cxn>
                <a:cxn ang="0">
                  <a:pos x="57" y="168"/>
                </a:cxn>
                <a:cxn ang="0">
                  <a:pos x="71" y="188"/>
                </a:cxn>
                <a:cxn ang="0">
                  <a:pos x="85" y="206"/>
                </a:cxn>
                <a:cxn ang="0">
                  <a:pos x="98" y="221"/>
                </a:cxn>
                <a:cxn ang="0">
                  <a:pos x="113" y="235"/>
                </a:cxn>
                <a:cxn ang="0">
                  <a:pos x="126" y="246"/>
                </a:cxn>
                <a:cxn ang="0">
                  <a:pos x="138" y="256"/>
                </a:cxn>
                <a:cxn ang="0">
                  <a:pos x="149" y="262"/>
                </a:cxn>
                <a:cxn ang="0">
                  <a:pos x="160" y="268"/>
                </a:cxn>
                <a:cxn ang="0">
                  <a:pos x="170" y="272"/>
                </a:cxn>
                <a:cxn ang="0">
                  <a:pos x="178" y="274"/>
                </a:cxn>
                <a:cxn ang="0">
                  <a:pos x="184" y="274"/>
                </a:cxn>
                <a:cxn ang="0">
                  <a:pos x="189" y="273"/>
                </a:cxn>
              </a:cxnLst>
              <a:rect l="0" t="0" r="r" b="b"/>
              <a:pathLst>
                <a:path w="202" h="274">
                  <a:moveTo>
                    <a:pt x="189" y="273"/>
                  </a:moveTo>
                  <a:lnTo>
                    <a:pt x="196" y="265"/>
                  </a:lnTo>
                  <a:lnTo>
                    <a:pt x="201" y="251"/>
                  </a:lnTo>
                  <a:lnTo>
                    <a:pt x="202" y="227"/>
                  </a:lnTo>
                  <a:lnTo>
                    <a:pt x="200" y="197"/>
                  </a:lnTo>
                  <a:lnTo>
                    <a:pt x="193" y="159"/>
                  </a:lnTo>
                  <a:lnTo>
                    <a:pt x="182" y="114"/>
                  </a:lnTo>
                  <a:lnTo>
                    <a:pt x="165" y="60"/>
                  </a:lnTo>
                  <a:lnTo>
                    <a:pt x="142" y="0"/>
                  </a:lnTo>
                  <a:lnTo>
                    <a:pt x="125" y="7"/>
                  </a:lnTo>
                  <a:lnTo>
                    <a:pt x="107" y="14"/>
                  </a:lnTo>
                  <a:lnTo>
                    <a:pt x="89" y="23"/>
                  </a:lnTo>
                  <a:lnTo>
                    <a:pt x="72" y="30"/>
                  </a:lnTo>
                  <a:lnTo>
                    <a:pt x="53" y="39"/>
                  </a:lnTo>
                  <a:lnTo>
                    <a:pt x="36" y="46"/>
                  </a:lnTo>
                  <a:lnTo>
                    <a:pt x="18" y="54"/>
                  </a:lnTo>
                  <a:lnTo>
                    <a:pt x="0" y="62"/>
                  </a:lnTo>
                  <a:lnTo>
                    <a:pt x="14" y="92"/>
                  </a:lnTo>
                  <a:lnTo>
                    <a:pt x="28" y="120"/>
                  </a:lnTo>
                  <a:lnTo>
                    <a:pt x="41" y="145"/>
                  </a:lnTo>
                  <a:lnTo>
                    <a:pt x="57" y="168"/>
                  </a:lnTo>
                  <a:lnTo>
                    <a:pt x="71" y="188"/>
                  </a:lnTo>
                  <a:lnTo>
                    <a:pt x="85" y="206"/>
                  </a:lnTo>
                  <a:lnTo>
                    <a:pt x="98" y="221"/>
                  </a:lnTo>
                  <a:lnTo>
                    <a:pt x="113" y="235"/>
                  </a:lnTo>
                  <a:lnTo>
                    <a:pt x="126" y="246"/>
                  </a:lnTo>
                  <a:lnTo>
                    <a:pt x="138" y="256"/>
                  </a:lnTo>
                  <a:lnTo>
                    <a:pt x="149" y="262"/>
                  </a:lnTo>
                  <a:lnTo>
                    <a:pt x="160" y="268"/>
                  </a:lnTo>
                  <a:lnTo>
                    <a:pt x="170" y="272"/>
                  </a:lnTo>
                  <a:lnTo>
                    <a:pt x="178" y="274"/>
                  </a:lnTo>
                  <a:lnTo>
                    <a:pt x="184" y="274"/>
                  </a:lnTo>
                  <a:lnTo>
                    <a:pt x="189" y="273"/>
                  </a:lnTo>
                  <a:close/>
                </a:path>
              </a:pathLst>
            </a:custGeom>
            <a:solidFill>
              <a:srgbClr val="47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907" name="Freeform 1611"/>
            <p:cNvSpPr>
              <a:spLocks/>
            </p:cNvSpPr>
            <p:nvPr/>
          </p:nvSpPr>
          <p:spPr bwMode="auto">
            <a:xfrm>
              <a:off x="3433" y="3435"/>
              <a:ext cx="9" cy="14"/>
            </a:xfrm>
            <a:custGeom>
              <a:avLst/>
              <a:gdLst/>
              <a:ahLst/>
              <a:cxnLst>
                <a:cxn ang="0">
                  <a:pos x="180" y="263"/>
                </a:cxn>
                <a:cxn ang="0">
                  <a:pos x="185" y="256"/>
                </a:cxn>
                <a:cxn ang="0">
                  <a:pos x="186" y="243"/>
                </a:cxn>
                <a:cxn ang="0">
                  <a:pos x="183" y="222"/>
                </a:cxn>
                <a:cxn ang="0">
                  <a:pos x="177" y="193"/>
                </a:cxn>
                <a:cxn ang="0">
                  <a:pos x="166" y="157"/>
                </a:cxn>
                <a:cxn ang="0">
                  <a:pos x="151" y="113"/>
                </a:cxn>
                <a:cxn ang="0">
                  <a:pos x="131" y="60"/>
                </a:cxn>
                <a:cxn ang="0">
                  <a:pos x="108" y="0"/>
                </a:cxn>
                <a:cxn ang="0">
                  <a:pos x="94" y="7"/>
                </a:cxn>
                <a:cxn ang="0">
                  <a:pos x="80" y="13"/>
                </a:cxn>
                <a:cxn ang="0">
                  <a:pos x="67" y="18"/>
                </a:cxn>
                <a:cxn ang="0">
                  <a:pos x="54" y="24"/>
                </a:cxn>
                <a:cxn ang="0">
                  <a:pos x="40" y="30"/>
                </a:cxn>
                <a:cxn ang="0">
                  <a:pos x="27" y="36"/>
                </a:cxn>
                <a:cxn ang="0">
                  <a:pos x="13" y="41"/>
                </a:cxn>
                <a:cxn ang="0">
                  <a:pos x="0" y="48"/>
                </a:cxn>
                <a:cxn ang="0">
                  <a:pos x="13" y="78"/>
                </a:cxn>
                <a:cxn ang="0">
                  <a:pos x="26" y="106"/>
                </a:cxn>
                <a:cxn ang="0">
                  <a:pos x="40" y="131"/>
                </a:cxn>
                <a:cxn ang="0">
                  <a:pos x="55" y="154"/>
                </a:cxn>
                <a:cxn ang="0">
                  <a:pos x="69" y="174"/>
                </a:cxn>
                <a:cxn ang="0">
                  <a:pos x="83" y="192"/>
                </a:cxn>
                <a:cxn ang="0">
                  <a:pos x="96" y="208"/>
                </a:cxn>
                <a:cxn ang="0">
                  <a:pos x="110" y="222"/>
                </a:cxn>
                <a:cxn ang="0">
                  <a:pos x="122" y="233"/>
                </a:cxn>
                <a:cxn ang="0">
                  <a:pos x="134" y="243"/>
                </a:cxn>
                <a:cxn ang="0">
                  <a:pos x="145" y="250"/>
                </a:cxn>
                <a:cxn ang="0">
                  <a:pos x="155" y="256"/>
                </a:cxn>
                <a:cxn ang="0">
                  <a:pos x="164" y="261"/>
                </a:cxn>
                <a:cxn ang="0">
                  <a:pos x="171" y="263"/>
                </a:cxn>
                <a:cxn ang="0">
                  <a:pos x="176" y="264"/>
                </a:cxn>
                <a:cxn ang="0">
                  <a:pos x="180" y="263"/>
                </a:cxn>
              </a:cxnLst>
              <a:rect l="0" t="0" r="r" b="b"/>
              <a:pathLst>
                <a:path w="186" h="264">
                  <a:moveTo>
                    <a:pt x="180" y="263"/>
                  </a:moveTo>
                  <a:lnTo>
                    <a:pt x="185" y="256"/>
                  </a:lnTo>
                  <a:lnTo>
                    <a:pt x="186" y="243"/>
                  </a:lnTo>
                  <a:lnTo>
                    <a:pt x="183" y="222"/>
                  </a:lnTo>
                  <a:lnTo>
                    <a:pt x="177" y="193"/>
                  </a:lnTo>
                  <a:lnTo>
                    <a:pt x="166" y="157"/>
                  </a:lnTo>
                  <a:lnTo>
                    <a:pt x="151" y="113"/>
                  </a:lnTo>
                  <a:lnTo>
                    <a:pt x="131" y="60"/>
                  </a:lnTo>
                  <a:lnTo>
                    <a:pt x="108" y="0"/>
                  </a:lnTo>
                  <a:lnTo>
                    <a:pt x="94" y="7"/>
                  </a:lnTo>
                  <a:lnTo>
                    <a:pt x="80" y="13"/>
                  </a:lnTo>
                  <a:lnTo>
                    <a:pt x="67" y="18"/>
                  </a:lnTo>
                  <a:lnTo>
                    <a:pt x="54" y="24"/>
                  </a:lnTo>
                  <a:lnTo>
                    <a:pt x="40" y="30"/>
                  </a:lnTo>
                  <a:lnTo>
                    <a:pt x="27" y="36"/>
                  </a:lnTo>
                  <a:lnTo>
                    <a:pt x="13" y="41"/>
                  </a:lnTo>
                  <a:lnTo>
                    <a:pt x="0" y="48"/>
                  </a:lnTo>
                  <a:lnTo>
                    <a:pt x="13" y="78"/>
                  </a:lnTo>
                  <a:lnTo>
                    <a:pt x="26" y="106"/>
                  </a:lnTo>
                  <a:lnTo>
                    <a:pt x="40" y="131"/>
                  </a:lnTo>
                  <a:lnTo>
                    <a:pt x="55" y="154"/>
                  </a:lnTo>
                  <a:lnTo>
                    <a:pt x="69" y="174"/>
                  </a:lnTo>
                  <a:lnTo>
                    <a:pt x="83" y="192"/>
                  </a:lnTo>
                  <a:lnTo>
                    <a:pt x="96" y="208"/>
                  </a:lnTo>
                  <a:lnTo>
                    <a:pt x="110" y="222"/>
                  </a:lnTo>
                  <a:lnTo>
                    <a:pt x="122" y="233"/>
                  </a:lnTo>
                  <a:lnTo>
                    <a:pt x="134" y="243"/>
                  </a:lnTo>
                  <a:lnTo>
                    <a:pt x="145" y="250"/>
                  </a:lnTo>
                  <a:lnTo>
                    <a:pt x="155" y="256"/>
                  </a:lnTo>
                  <a:lnTo>
                    <a:pt x="164" y="261"/>
                  </a:lnTo>
                  <a:lnTo>
                    <a:pt x="171" y="263"/>
                  </a:lnTo>
                  <a:lnTo>
                    <a:pt x="176" y="264"/>
                  </a:lnTo>
                  <a:lnTo>
                    <a:pt x="180" y="263"/>
                  </a:lnTo>
                  <a:close/>
                </a:path>
              </a:pathLst>
            </a:custGeom>
            <a:solidFill>
              <a:srgbClr val="61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908" name="Freeform 1612"/>
            <p:cNvSpPr>
              <a:spLocks/>
            </p:cNvSpPr>
            <p:nvPr/>
          </p:nvSpPr>
          <p:spPr bwMode="auto">
            <a:xfrm>
              <a:off x="3433" y="3435"/>
              <a:ext cx="8" cy="14"/>
            </a:xfrm>
            <a:custGeom>
              <a:avLst/>
              <a:gdLst/>
              <a:ahLst/>
              <a:cxnLst>
                <a:cxn ang="0">
                  <a:pos x="171" y="251"/>
                </a:cxn>
                <a:cxn ang="0">
                  <a:pos x="173" y="245"/>
                </a:cxn>
                <a:cxn ang="0">
                  <a:pos x="170" y="233"/>
                </a:cxn>
                <a:cxn ang="0">
                  <a:pos x="164" y="214"/>
                </a:cxn>
                <a:cxn ang="0">
                  <a:pos x="153" y="187"/>
                </a:cxn>
                <a:cxn ang="0">
                  <a:pos x="137" y="153"/>
                </a:cxn>
                <a:cxn ang="0">
                  <a:pos x="119" y="110"/>
                </a:cxn>
                <a:cxn ang="0">
                  <a:pos x="97" y="60"/>
                </a:cxn>
                <a:cxn ang="0">
                  <a:pos x="72" y="0"/>
                </a:cxn>
                <a:cxn ang="0">
                  <a:pos x="63" y="4"/>
                </a:cxn>
                <a:cxn ang="0">
                  <a:pos x="54" y="7"/>
                </a:cxn>
                <a:cxn ang="0">
                  <a:pos x="45" y="11"/>
                </a:cxn>
                <a:cxn ang="0">
                  <a:pos x="36" y="16"/>
                </a:cxn>
                <a:cxn ang="0">
                  <a:pos x="27" y="20"/>
                </a:cxn>
                <a:cxn ang="0">
                  <a:pos x="18" y="23"/>
                </a:cxn>
                <a:cxn ang="0">
                  <a:pos x="9" y="27"/>
                </a:cxn>
                <a:cxn ang="0">
                  <a:pos x="0" y="31"/>
                </a:cxn>
                <a:cxn ang="0">
                  <a:pos x="13" y="62"/>
                </a:cxn>
                <a:cxn ang="0">
                  <a:pos x="26" y="89"/>
                </a:cxn>
                <a:cxn ang="0">
                  <a:pos x="41" y="115"/>
                </a:cxn>
                <a:cxn ang="0">
                  <a:pos x="54" y="138"/>
                </a:cxn>
                <a:cxn ang="0">
                  <a:pos x="68" y="159"/>
                </a:cxn>
                <a:cxn ang="0">
                  <a:pos x="81" y="177"/>
                </a:cxn>
                <a:cxn ang="0">
                  <a:pos x="95" y="193"/>
                </a:cxn>
                <a:cxn ang="0">
                  <a:pos x="107" y="206"/>
                </a:cxn>
                <a:cxn ang="0">
                  <a:pos x="119" y="218"/>
                </a:cxn>
                <a:cxn ang="0">
                  <a:pos x="130" y="229"/>
                </a:cxn>
                <a:cxn ang="0">
                  <a:pos x="141" y="236"/>
                </a:cxn>
                <a:cxn ang="0">
                  <a:pos x="150" y="242"/>
                </a:cxn>
                <a:cxn ang="0">
                  <a:pos x="157" y="246"/>
                </a:cxn>
                <a:cxn ang="0">
                  <a:pos x="163" y="250"/>
                </a:cxn>
                <a:cxn ang="0">
                  <a:pos x="168" y="251"/>
                </a:cxn>
                <a:cxn ang="0">
                  <a:pos x="171" y="251"/>
                </a:cxn>
              </a:cxnLst>
              <a:rect l="0" t="0" r="r" b="b"/>
              <a:pathLst>
                <a:path w="173" h="251">
                  <a:moveTo>
                    <a:pt x="171" y="251"/>
                  </a:moveTo>
                  <a:lnTo>
                    <a:pt x="173" y="245"/>
                  </a:lnTo>
                  <a:lnTo>
                    <a:pt x="170" y="233"/>
                  </a:lnTo>
                  <a:lnTo>
                    <a:pt x="164" y="214"/>
                  </a:lnTo>
                  <a:lnTo>
                    <a:pt x="153" y="187"/>
                  </a:lnTo>
                  <a:lnTo>
                    <a:pt x="137" y="153"/>
                  </a:lnTo>
                  <a:lnTo>
                    <a:pt x="119" y="110"/>
                  </a:lnTo>
                  <a:lnTo>
                    <a:pt x="97" y="60"/>
                  </a:lnTo>
                  <a:lnTo>
                    <a:pt x="72" y="0"/>
                  </a:lnTo>
                  <a:lnTo>
                    <a:pt x="63" y="4"/>
                  </a:lnTo>
                  <a:lnTo>
                    <a:pt x="54" y="7"/>
                  </a:lnTo>
                  <a:lnTo>
                    <a:pt x="45" y="11"/>
                  </a:lnTo>
                  <a:lnTo>
                    <a:pt x="36" y="16"/>
                  </a:lnTo>
                  <a:lnTo>
                    <a:pt x="27" y="20"/>
                  </a:lnTo>
                  <a:lnTo>
                    <a:pt x="18" y="23"/>
                  </a:lnTo>
                  <a:lnTo>
                    <a:pt x="9" y="27"/>
                  </a:lnTo>
                  <a:lnTo>
                    <a:pt x="0" y="31"/>
                  </a:lnTo>
                  <a:lnTo>
                    <a:pt x="13" y="62"/>
                  </a:lnTo>
                  <a:lnTo>
                    <a:pt x="26" y="89"/>
                  </a:lnTo>
                  <a:lnTo>
                    <a:pt x="41" y="115"/>
                  </a:lnTo>
                  <a:lnTo>
                    <a:pt x="54" y="138"/>
                  </a:lnTo>
                  <a:lnTo>
                    <a:pt x="68" y="159"/>
                  </a:lnTo>
                  <a:lnTo>
                    <a:pt x="81" y="177"/>
                  </a:lnTo>
                  <a:lnTo>
                    <a:pt x="95" y="193"/>
                  </a:lnTo>
                  <a:lnTo>
                    <a:pt x="107" y="206"/>
                  </a:lnTo>
                  <a:lnTo>
                    <a:pt x="119" y="218"/>
                  </a:lnTo>
                  <a:lnTo>
                    <a:pt x="130" y="229"/>
                  </a:lnTo>
                  <a:lnTo>
                    <a:pt x="141" y="236"/>
                  </a:lnTo>
                  <a:lnTo>
                    <a:pt x="150" y="242"/>
                  </a:lnTo>
                  <a:lnTo>
                    <a:pt x="157" y="246"/>
                  </a:lnTo>
                  <a:lnTo>
                    <a:pt x="163" y="250"/>
                  </a:lnTo>
                  <a:lnTo>
                    <a:pt x="168" y="251"/>
                  </a:lnTo>
                  <a:lnTo>
                    <a:pt x="171" y="251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909" name="Freeform 1613"/>
            <p:cNvSpPr>
              <a:spLocks/>
            </p:cNvSpPr>
            <p:nvPr/>
          </p:nvSpPr>
          <p:spPr bwMode="auto">
            <a:xfrm>
              <a:off x="3434" y="3436"/>
              <a:ext cx="7" cy="13"/>
            </a:xfrm>
            <a:custGeom>
              <a:avLst/>
              <a:gdLst/>
              <a:ahLst/>
              <a:cxnLst>
                <a:cxn ang="0">
                  <a:pos x="163" y="240"/>
                </a:cxn>
                <a:cxn ang="0">
                  <a:pos x="162" y="235"/>
                </a:cxn>
                <a:cxn ang="0">
                  <a:pos x="156" y="225"/>
                </a:cxn>
                <a:cxn ang="0">
                  <a:pos x="145" y="208"/>
                </a:cxn>
                <a:cxn ang="0">
                  <a:pos x="129" y="183"/>
                </a:cxn>
                <a:cxn ang="0">
                  <a:pos x="110" y="150"/>
                </a:cxn>
                <a:cxn ang="0">
                  <a:pos x="89" y="110"/>
                </a:cxn>
                <a:cxn ang="0">
                  <a:pos x="64" y="59"/>
                </a:cxn>
                <a:cxn ang="0">
                  <a:pos x="39" y="0"/>
                </a:cxn>
                <a:cxn ang="0">
                  <a:pos x="34" y="2"/>
                </a:cxn>
                <a:cxn ang="0">
                  <a:pos x="28" y="5"/>
                </a:cxn>
                <a:cxn ang="0">
                  <a:pos x="24" y="7"/>
                </a:cxn>
                <a:cxn ang="0">
                  <a:pos x="19" y="9"/>
                </a:cxn>
                <a:cxn ang="0">
                  <a:pos x="14" y="11"/>
                </a:cxn>
                <a:cxn ang="0">
                  <a:pos x="10" y="13"/>
                </a:cxn>
                <a:cxn ang="0">
                  <a:pos x="5" y="15"/>
                </a:cxn>
                <a:cxn ang="0">
                  <a:pos x="0" y="17"/>
                </a:cxn>
                <a:cxn ang="0">
                  <a:pos x="13" y="48"/>
                </a:cxn>
                <a:cxn ang="0">
                  <a:pos x="26" y="75"/>
                </a:cxn>
                <a:cxn ang="0">
                  <a:pos x="41" y="102"/>
                </a:cxn>
                <a:cxn ang="0">
                  <a:pos x="54" y="124"/>
                </a:cxn>
                <a:cxn ang="0">
                  <a:pos x="68" y="145"/>
                </a:cxn>
                <a:cxn ang="0">
                  <a:pos x="82" y="163"/>
                </a:cxn>
                <a:cxn ang="0">
                  <a:pos x="94" y="180"/>
                </a:cxn>
                <a:cxn ang="0">
                  <a:pos x="106" y="193"/>
                </a:cxn>
                <a:cxn ang="0">
                  <a:pos x="117" y="205"/>
                </a:cxn>
                <a:cxn ang="0">
                  <a:pos x="127" y="215"/>
                </a:cxn>
                <a:cxn ang="0">
                  <a:pos x="138" y="224"/>
                </a:cxn>
                <a:cxn ang="0">
                  <a:pos x="146" y="230"/>
                </a:cxn>
                <a:cxn ang="0">
                  <a:pos x="152" y="234"/>
                </a:cxn>
                <a:cxn ang="0">
                  <a:pos x="158" y="238"/>
                </a:cxn>
                <a:cxn ang="0">
                  <a:pos x="161" y="240"/>
                </a:cxn>
                <a:cxn ang="0">
                  <a:pos x="163" y="240"/>
                </a:cxn>
              </a:cxnLst>
              <a:rect l="0" t="0" r="r" b="b"/>
              <a:pathLst>
                <a:path w="163" h="240">
                  <a:moveTo>
                    <a:pt x="163" y="240"/>
                  </a:moveTo>
                  <a:lnTo>
                    <a:pt x="162" y="235"/>
                  </a:lnTo>
                  <a:lnTo>
                    <a:pt x="156" y="225"/>
                  </a:lnTo>
                  <a:lnTo>
                    <a:pt x="145" y="208"/>
                  </a:lnTo>
                  <a:lnTo>
                    <a:pt x="129" y="183"/>
                  </a:lnTo>
                  <a:lnTo>
                    <a:pt x="110" y="150"/>
                  </a:lnTo>
                  <a:lnTo>
                    <a:pt x="89" y="110"/>
                  </a:lnTo>
                  <a:lnTo>
                    <a:pt x="64" y="59"/>
                  </a:lnTo>
                  <a:lnTo>
                    <a:pt x="39" y="0"/>
                  </a:lnTo>
                  <a:lnTo>
                    <a:pt x="34" y="2"/>
                  </a:lnTo>
                  <a:lnTo>
                    <a:pt x="28" y="5"/>
                  </a:lnTo>
                  <a:lnTo>
                    <a:pt x="24" y="7"/>
                  </a:lnTo>
                  <a:lnTo>
                    <a:pt x="19" y="9"/>
                  </a:lnTo>
                  <a:lnTo>
                    <a:pt x="14" y="11"/>
                  </a:lnTo>
                  <a:lnTo>
                    <a:pt x="10" y="13"/>
                  </a:lnTo>
                  <a:lnTo>
                    <a:pt x="5" y="15"/>
                  </a:lnTo>
                  <a:lnTo>
                    <a:pt x="0" y="17"/>
                  </a:lnTo>
                  <a:lnTo>
                    <a:pt x="13" y="48"/>
                  </a:lnTo>
                  <a:lnTo>
                    <a:pt x="26" y="75"/>
                  </a:lnTo>
                  <a:lnTo>
                    <a:pt x="41" y="102"/>
                  </a:lnTo>
                  <a:lnTo>
                    <a:pt x="54" y="124"/>
                  </a:lnTo>
                  <a:lnTo>
                    <a:pt x="68" y="145"/>
                  </a:lnTo>
                  <a:lnTo>
                    <a:pt x="82" y="163"/>
                  </a:lnTo>
                  <a:lnTo>
                    <a:pt x="94" y="180"/>
                  </a:lnTo>
                  <a:lnTo>
                    <a:pt x="106" y="193"/>
                  </a:lnTo>
                  <a:lnTo>
                    <a:pt x="117" y="205"/>
                  </a:lnTo>
                  <a:lnTo>
                    <a:pt x="127" y="215"/>
                  </a:lnTo>
                  <a:lnTo>
                    <a:pt x="138" y="224"/>
                  </a:lnTo>
                  <a:lnTo>
                    <a:pt x="146" y="230"/>
                  </a:lnTo>
                  <a:lnTo>
                    <a:pt x="152" y="234"/>
                  </a:lnTo>
                  <a:lnTo>
                    <a:pt x="158" y="238"/>
                  </a:lnTo>
                  <a:lnTo>
                    <a:pt x="161" y="240"/>
                  </a:lnTo>
                  <a:lnTo>
                    <a:pt x="163" y="240"/>
                  </a:lnTo>
                  <a:close/>
                </a:path>
              </a:pathLst>
            </a:custGeom>
            <a:solidFill>
              <a:srgbClr val="91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910" name="Freeform 1614"/>
            <p:cNvSpPr>
              <a:spLocks/>
            </p:cNvSpPr>
            <p:nvPr/>
          </p:nvSpPr>
          <p:spPr bwMode="auto">
            <a:xfrm>
              <a:off x="3441" y="3449"/>
              <a:ext cx="2" cy="5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44" y="76"/>
                </a:cxn>
                <a:cxn ang="0">
                  <a:pos x="48" y="92"/>
                </a:cxn>
                <a:cxn ang="0">
                  <a:pos x="46" y="99"/>
                </a:cxn>
                <a:cxn ang="0">
                  <a:pos x="39" y="96"/>
                </a:cxn>
                <a:cxn ang="0">
                  <a:pos x="31" y="83"/>
                </a:cxn>
                <a:cxn ang="0">
                  <a:pos x="0" y="7"/>
                </a:cxn>
                <a:cxn ang="0">
                  <a:pos x="13" y="0"/>
                </a:cxn>
              </a:cxnLst>
              <a:rect l="0" t="0" r="r" b="b"/>
              <a:pathLst>
                <a:path w="48" h="99">
                  <a:moveTo>
                    <a:pt x="13" y="0"/>
                  </a:moveTo>
                  <a:lnTo>
                    <a:pt x="44" y="76"/>
                  </a:lnTo>
                  <a:lnTo>
                    <a:pt x="48" y="92"/>
                  </a:lnTo>
                  <a:lnTo>
                    <a:pt x="46" y="99"/>
                  </a:lnTo>
                  <a:lnTo>
                    <a:pt x="39" y="96"/>
                  </a:lnTo>
                  <a:lnTo>
                    <a:pt x="31" y="83"/>
                  </a:lnTo>
                  <a:lnTo>
                    <a:pt x="0" y="7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2B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" name="Group 1615"/>
          <p:cNvGrpSpPr>
            <a:grpSpLocks/>
          </p:cNvGrpSpPr>
          <p:nvPr/>
        </p:nvGrpSpPr>
        <p:grpSpPr bwMode="auto">
          <a:xfrm flipH="1">
            <a:off x="2971800" y="1371600"/>
            <a:ext cx="381000" cy="304800"/>
            <a:chOff x="1248" y="2736"/>
            <a:chExt cx="240" cy="192"/>
          </a:xfrm>
        </p:grpSpPr>
        <p:sp>
          <p:nvSpPr>
            <p:cNvPr id="824912" name="Line 1616"/>
            <p:cNvSpPr>
              <a:spLocks noChangeShapeType="1"/>
            </p:cNvSpPr>
            <p:nvPr/>
          </p:nvSpPr>
          <p:spPr bwMode="auto">
            <a:xfrm flipV="1">
              <a:off x="1296" y="2736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913" name="Line 1617"/>
            <p:cNvSpPr>
              <a:spLocks noChangeShapeType="1"/>
            </p:cNvSpPr>
            <p:nvPr/>
          </p:nvSpPr>
          <p:spPr bwMode="auto">
            <a:xfrm flipH="1">
              <a:off x="1248" y="2832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914" name="Line 1618"/>
            <p:cNvSpPr>
              <a:spLocks noChangeShapeType="1"/>
            </p:cNvSpPr>
            <p:nvPr/>
          </p:nvSpPr>
          <p:spPr bwMode="auto">
            <a:xfrm>
              <a:off x="1296" y="2832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4915" name="Oval 1619"/>
          <p:cNvSpPr>
            <a:spLocks noChangeArrowheads="1"/>
          </p:cNvSpPr>
          <p:nvPr/>
        </p:nvSpPr>
        <p:spPr bwMode="auto">
          <a:xfrm rot="-1507049">
            <a:off x="228600" y="1066800"/>
            <a:ext cx="4957763" cy="2625725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Sridhar Iyer</a:t>
            </a:r>
          </a:p>
        </p:txBody>
      </p:sp>
      <p:sp>
        <p:nvSpPr>
          <p:cNvPr id="57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IIT Bombay</a:t>
            </a:r>
          </a:p>
        </p:txBody>
      </p:sp>
      <p:sp>
        <p:nvSpPr>
          <p:cNvPr id="58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DD3E-B7D2-4798-AD21-265223C84BA6}" type="slidenum">
              <a:rPr lang="en-US"/>
              <a:pPr/>
              <a:t>22</a:t>
            </a:fld>
            <a:endParaRPr lang="en-US"/>
          </a:p>
        </p:txBody>
      </p:sp>
      <p:sp>
        <p:nvSpPr>
          <p:cNvPr id="12759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Components of IEEE 802.11 architecture</a:t>
            </a:r>
          </a:p>
        </p:txBody>
      </p:sp>
      <p:sp>
        <p:nvSpPr>
          <p:cNvPr id="1275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r>
              <a:rPr lang="en-US" sz="2400"/>
              <a:t>The basic service set (BSS) is the basic building block of an IEEE 802.11 LAN</a:t>
            </a:r>
          </a:p>
          <a:p>
            <a:r>
              <a:rPr lang="en-US" sz="2400"/>
              <a:t>The ovals can be thought of as the coverage area within which member stations can directly communicate </a:t>
            </a:r>
          </a:p>
          <a:p>
            <a:r>
              <a:rPr lang="en-US" sz="2400"/>
              <a:t>The Independent BSS (IBSS) is the simplest LAN. It may consist of as few as two stations</a:t>
            </a:r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7200" y="4572000"/>
            <a:ext cx="7924800" cy="2057400"/>
            <a:chOff x="288" y="2880"/>
            <a:chExt cx="4992" cy="1296"/>
          </a:xfrm>
        </p:grpSpPr>
        <p:sp>
          <p:nvSpPr>
            <p:cNvPr id="1275909" name="Text Box 5"/>
            <p:cNvSpPr txBox="1">
              <a:spLocks noChangeArrowheads="1"/>
            </p:cNvSpPr>
            <p:nvPr/>
          </p:nvSpPr>
          <p:spPr bwMode="auto">
            <a:xfrm>
              <a:off x="288" y="2880"/>
              <a:ext cx="129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de-DE" sz="2000" b="1">
                  <a:latin typeface="Arial" charset="0"/>
                </a:rPr>
                <a:t>ad-hoc network</a:t>
              </a:r>
            </a:p>
          </p:txBody>
        </p:sp>
        <p:sp>
          <p:nvSpPr>
            <p:cNvPr id="1275910" name="Oval 6"/>
            <p:cNvSpPr>
              <a:spLocks noChangeArrowheads="1"/>
            </p:cNvSpPr>
            <p:nvPr/>
          </p:nvSpPr>
          <p:spPr bwMode="auto">
            <a:xfrm>
              <a:off x="3360" y="2976"/>
              <a:ext cx="1920" cy="1152"/>
            </a:xfrm>
            <a:prstGeom prst="ellipse">
              <a:avLst/>
            </a:prstGeom>
            <a:solidFill>
              <a:srgbClr val="66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4032" y="3264"/>
              <a:ext cx="240" cy="192"/>
              <a:chOff x="1248" y="2736"/>
              <a:chExt cx="240" cy="192"/>
            </a:xfrm>
          </p:grpSpPr>
          <p:sp>
            <p:nvSpPr>
              <p:cNvPr id="1275912" name="Line 8"/>
              <p:cNvSpPr>
                <a:spLocks noChangeShapeType="1"/>
              </p:cNvSpPr>
              <p:nvPr/>
            </p:nvSpPr>
            <p:spPr bwMode="auto">
              <a:xfrm flipV="1">
                <a:off x="1296" y="2736"/>
                <a:ext cx="192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5913" name="Line 9"/>
              <p:cNvSpPr>
                <a:spLocks noChangeShapeType="1"/>
              </p:cNvSpPr>
              <p:nvPr/>
            </p:nvSpPr>
            <p:spPr bwMode="auto">
              <a:xfrm flipH="1">
                <a:off x="1248" y="2832"/>
                <a:ext cx="192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5914" name="Line 10"/>
              <p:cNvSpPr>
                <a:spLocks noChangeShapeType="1"/>
              </p:cNvSpPr>
              <p:nvPr/>
            </p:nvSpPr>
            <p:spPr bwMode="auto">
              <a:xfrm>
                <a:off x="1296" y="2832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11"/>
            <p:cNvGrpSpPr>
              <a:grpSpLocks/>
            </p:cNvGrpSpPr>
            <p:nvPr/>
          </p:nvGrpSpPr>
          <p:grpSpPr bwMode="auto">
            <a:xfrm flipH="1">
              <a:off x="4080" y="3696"/>
              <a:ext cx="240" cy="192"/>
              <a:chOff x="1248" y="2736"/>
              <a:chExt cx="240" cy="192"/>
            </a:xfrm>
          </p:grpSpPr>
          <p:sp>
            <p:nvSpPr>
              <p:cNvPr id="1275916" name="Line 12"/>
              <p:cNvSpPr>
                <a:spLocks noChangeShapeType="1"/>
              </p:cNvSpPr>
              <p:nvPr/>
            </p:nvSpPr>
            <p:spPr bwMode="auto">
              <a:xfrm flipV="1">
                <a:off x="1296" y="2736"/>
                <a:ext cx="192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5917" name="Line 13"/>
              <p:cNvSpPr>
                <a:spLocks noChangeShapeType="1"/>
              </p:cNvSpPr>
              <p:nvPr/>
            </p:nvSpPr>
            <p:spPr bwMode="auto">
              <a:xfrm flipH="1">
                <a:off x="1248" y="2832"/>
                <a:ext cx="192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5918" name="Line 14"/>
              <p:cNvSpPr>
                <a:spLocks noChangeShapeType="1"/>
              </p:cNvSpPr>
              <p:nvPr/>
            </p:nvSpPr>
            <p:spPr bwMode="auto">
              <a:xfrm>
                <a:off x="1296" y="2832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75919" name="Oval 15"/>
            <p:cNvSpPr>
              <a:spLocks noChangeArrowheads="1"/>
            </p:cNvSpPr>
            <p:nvPr/>
          </p:nvSpPr>
          <p:spPr bwMode="auto">
            <a:xfrm>
              <a:off x="1008" y="3024"/>
              <a:ext cx="1920" cy="1152"/>
            </a:xfrm>
            <a:prstGeom prst="ellipse">
              <a:avLst/>
            </a:prstGeom>
            <a:solidFill>
              <a:srgbClr val="FF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" name="Group 16"/>
            <p:cNvGrpSpPr>
              <a:grpSpLocks/>
            </p:cNvGrpSpPr>
            <p:nvPr/>
          </p:nvGrpSpPr>
          <p:grpSpPr bwMode="auto">
            <a:xfrm>
              <a:off x="950" y="3302"/>
              <a:ext cx="528" cy="480"/>
              <a:chOff x="662" y="2966"/>
              <a:chExt cx="528" cy="480"/>
            </a:xfrm>
          </p:grpSpPr>
          <p:grpSp>
            <p:nvGrpSpPr>
              <p:cNvPr id="6" name="Group 17"/>
              <p:cNvGrpSpPr>
                <a:grpSpLocks/>
              </p:cNvGrpSpPr>
              <p:nvPr/>
            </p:nvGrpSpPr>
            <p:grpSpPr bwMode="auto">
              <a:xfrm>
                <a:off x="662" y="3120"/>
                <a:ext cx="528" cy="326"/>
                <a:chOff x="662" y="3120"/>
                <a:chExt cx="528" cy="326"/>
              </a:xfrm>
            </p:grpSpPr>
            <p:sp>
              <p:nvSpPr>
                <p:cNvPr id="1275922" name="Freeform 18"/>
                <p:cNvSpPr>
                  <a:spLocks/>
                </p:cNvSpPr>
                <p:nvPr/>
              </p:nvSpPr>
              <p:spPr bwMode="auto">
                <a:xfrm>
                  <a:off x="1015" y="3290"/>
                  <a:ext cx="157" cy="156"/>
                </a:xfrm>
                <a:custGeom>
                  <a:avLst/>
                  <a:gdLst/>
                  <a:ahLst/>
                  <a:cxnLst>
                    <a:cxn ang="0">
                      <a:pos x="1332" y="133"/>
                    </a:cxn>
                    <a:cxn ang="0">
                      <a:pos x="647" y="997"/>
                    </a:cxn>
                    <a:cxn ang="0">
                      <a:pos x="0" y="1661"/>
                    </a:cxn>
                    <a:cxn ang="0">
                      <a:pos x="0" y="2024"/>
                    </a:cxn>
                    <a:cxn ang="0">
                      <a:pos x="1567" y="531"/>
                    </a:cxn>
                    <a:cxn ang="0">
                      <a:pos x="1567" y="0"/>
                    </a:cxn>
                    <a:cxn ang="0">
                      <a:pos x="1332" y="133"/>
                    </a:cxn>
                  </a:cxnLst>
                  <a:rect l="0" t="0" r="r" b="b"/>
                  <a:pathLst>
                    <a:path w="1567" h="2024">
                      <a:moveTo>
                        <a:pt x="1332" y="133"/>
                      </a:moveTo>
                      <a:lnTo>
                        <a:pt x="647" y="997"/>
                      </a:lnTo>
                      <a:lnTo>
                        <a:pt x="0" y="1661"/>
                      </a:lnTo>
                      <a:lnTo>
                        <a:pt x="0" y="2024"/>
                      </a:lnTo>
                      <a:lnTo>
                        <a:pt x="1567" y="531"/>
                      </a:lnTo>
                      <a:lnTo>
                        <a:pt x="1567" y="0"/>
                      </a:lnTo>
                      <a:lnTo>
                        <a:pt x="1332" y="133"/>
                      </a:lnTo>
                      <a:close/>
                    </a:path>
                  </a:pathLst>
                </a:custGeom>
                <a:solidFill>
                  <a:srgbClr val="82828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5923" name="Freeform 19"/>
                <p:cNvSpPr>
                  <a:spLocks/>
                </p:cNvSpPr>
                <p:nvPr/>
              </p:nvSpPr>
              <p:spPr bwMode="auto">
                <a:xfrm>
                  <a:off x="1015" y="3290"/>
                  <a:ext cx="157" cy="156"/>
                </a:xfrm>
                <a:custGeom>
                  <a:avLst/>
                  <a:gdLst/>
                  <a:ahLst/>
                  <a:cxnLst>
                    <a:cxn ang="0">
                      <a:pos x="1332" y="133"/>
                    </a:cxn>
                    <a:cxn ang="0">
                      <a:pos x="647" y="997"/>
                    </a:cxn>
                    <a:cxn ang="0">
                      <a:pos x="0" y="1661"/>
                    </a:cxn>
                    <a:cxn ang="0">
                      <a:pos x="0" y="2024"/>
                    </a:cxn>
                    <a:cxn ang="0">
                      <a:pos x="1567" y="531"/>
                    </a:cxn>
                    <a:cxn ang="0">
                      <a:pos x="1567" y="0"/>
                    </a:cxn>
                    <a:cxn ang="0">
                      <a:pos x="1332" y="133"/>
                    </a:cxn>
                  </a:cxnLst>
                  <a:rect l="0" t="0" r="r" b="b"/>
                  <a:pathLst>
                    <a:path w="1567" h="2024">
                      <a:moveTo>
                        <a:pt x="1332" y="133"/>
                      </a:moveTo>
                      <a:lnTo>
                        <a:pt x="647" y="997"/>
                      </a:lnTo>
                      <a:lnTo>
                        <a:pt x="0" y="1661"/>
                      </a:lnTo>
                      <a:lnTo>
                        <a:pt x="0" y="2024"/>
                      </a:lnTo>
                      <a:lnTo>
                        <a:pt x="1567" y="531"/>
                      </a:lnTo>
                      <a:lnTo>
                        <a:pt x="1567" y="0"/>
                      </a:lnTo>
                      <a:lnTo>
                        <a:pt x="1332" y="13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5924" name="Freeform 20"/>
                <p:cNvSpPr>
                  <a:spLocks/>
                </p:cNvSpPr>
                <p:nvPr/>
              </p:nvSpPr>
              <p:spPr bwMode="auto">
                <a:xfrm>
                  <a:off x="662" y="3344"/>
                  <a:ext cx="353" cy="101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0" y="257"/>
                    </a:cxn>
                    <a:cxn ang="0">
                      <a:pos x="3534" y="1320"/>
                    </a:cxn>
                    <a:cxn ang="0">
                      <a:pos x="3534" y="1090"/>
                    </a:cxn>
                    <a:cxn ang="0">
                      <a:pos x="3467" y="1033"/>
                    </a:cxn>
                    <a:cxn ang="0">
                      <a:pos x="93" y="0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3534" h="1320">
                      <a:moveTo>
                        <a:pt x="0" y="28"/>
                      </a:moveTo>
                      <a:lnTo>
                        <a:pt x="0" y="257"/>
                      </a:lnTo>
                      <a:lnTo>
                        <a:pt x="3534" y="1320"/>
                      </a:lnTo>
                      <a:lnTo>
                        <a:pt x="3534" y="1090"/>
                      </a:lnTo>
                      <a:lnTo>
                        <a:pt x="3467" y="1033"/>
                      </a:lnTo>
                      <a:lnTo>
                        <a:pt x="93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82828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5925" name="Freeform 21"/>
                <p:cNvSpPr>
                  <a:spLocks/>
                </p:cNvSpPr>
                <p:nvPr/>
              </p:nvSpPr>
              <p:spPr bwMode="auto">
                <a:xfrm>
                  <a:off x="662" y="3344"/>
                  <a:ext cx="353" cy="101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0" y="257"/>
                    </a:cxn>
                    <a:cxn ang="0">
                      <a:pos x="3534" y="1320"/>
                    </a:cxn>
                    <a:cxn ang="0">
                      <a:pos x="3534" y="1090"/>
                    </a:cxn>
                    <a:cxn ang="0">
                      <a:pos x="3467" y="1033"/>
                    </a:cxn>
                    <a:cxn ang="0">
                      <a:pos x="93" y="0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3534" h="1320">
                      <a:moveTo>
                        <a:pt x="0" y="28"/>
                      </a:moveTo>
                      <a:lnTo>
                        <a:pt x="0" y="257"/>
                      </a:lnTo>
                      <a:lnTo>
                        <a:pt x="3534" y="1320"/>
                      </a:lnTo>
                      <a:lnTo>
                        <a:pt x="3534" y="1090"/>
                      </a:lnTo>
                      <a:lnTo>
                        <a:pt x="3467" y="1033"/>
                      </a:lnTo>
                      <a:lnTo>
                        <a:pt x="93" y="0"/>
                      </a:lnTo>
                      <a:lnTo>
                        <a:pt x="0" y="2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5926" name="Freeform 22"/>
                <p:cNvSpPr>
                  <a:spLocks/>
                </p:cNvSpPr>
                <p:nvPr/>
              </p:nvSpPr>
              <p:spPr bwMode="auto">
                <a:xfrm>
                  <a:off x="1096" y="3328"/>
                  <a:ext cx="56" cy="47"/>
                </a:xfrm>
                <a:custGeom>
                  <a:avLst/>
                  <a:gdLst/>
                  <a:ahLst/>
                  <a:cxnLst>
                    <a:cxn ang="0">
                      <a:pos x="0" y="539"/>
                    </a:cxn>
                    <a:cxn ang="0">
                      <a:pos x="0" y="618"/>
                    </a:cxn>
                    <a:cxn ang="0">
                      <a:pos x="168" y="464"/>
                    </a:cxn>
                    <a:cxn ang="0">
                      <a:pos x="212" y="464"/>
                    </a:cxn>
                    <a:cxn ang="0">
                      <a:pos x="423" y="264"/>
                    </a:cxn>
                    <a:cxn ang="0">
                      <a:pos x="423" y="220"/>
                    </a:cxn>
                    <a:cxn ang="0">
                      <a:pos x="560" y="79"/>
                    </a:cxn>
                    <a:cxn ang="0">
                      <a:pos x="560" y="0"/>
                    </a:cxn>
                    <a:cxn ang="0">
                      <a:pos x="373" y="184"/>
                    </a:cxn>
                    <a:cxn ang="0">
                      <a:pos x="342" y="184"/>
                    </a:cxn>
                    <a:cxn ang="0">
                      <a:pos x="153" y="360"/>
                    </a:cxn>
                    <a:cxn ang="0">
                      <a:pos x="153" y="405"/>
                    </a:cxn>
                    <a:cxn ang="0">
                      <a:pos x="0" y="539"/>
                    </a:cxn>
                  </a:cxnLst>
                  <a:rect l="0" t="0" r="r" b="b"/>
                  <a:pathLst>
                    <a:path w="560" h="618">
                      <a:moveTo>
                        <a:pt x="0" y="539"/>
                      </a:moveTo>
                      <a:lnTo>
                        <a:pt x="0" y="618"/>
                      </a:lnTo>
                      <a:lnTo>
                        <a:pt x="168" y="464"/>
                      </a:lnTo>
                      <a:lnTo>
                        <a:pt x="212" y="464"/>
                      </a:lnTo>
                      <a:lnTo>
                        <a:pt x="423" y="264"/>
                      </a:lnTo>
                      <a:lnTo>
                        <a:pt x="423" y="220"/>
                      </a:lnTo>
                      <a:lnTo>
                        <a:pt x="560" y="79"/>
                      </a:lnTo>
                      <a:lnTo>
                        <a:pt x="560" y="0"/>
                      </a:lnTo>
                      <a:lnTo>
                        <a:pt x="373" y="184"/>
                      </a:lnTo>
                      <a:lnTo>
                        <a:pt x="342" y="184"/>
                      </a:lnTo>
                      <a:lnTo>
                        <a:pt x="153" y="360"/>
                      </a:lnTo>
                      <a:lnTo>
                        <a:pt x="153" y="405"/>
                      </a:lnTo>
                      <a:lnTo>
                        <a:pt x="0" y="539"/>
                      </a:lnTo>
                      <a:close/>
                    </a:path>
                  </a:pathLst>
                </a:custGeom>
                <a:solidFill>
                  <a:srgbClr val="42424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5927" name="Freeform 23"/>
                <p:cNvSpPr>
                  <a:spLocks/>
                </p:cNvSpPr>
                <p:nvPr/>
              </p:nvSpPr>
              <p:spPr bwMode="auto">
                <a:xfrm>
                  <a:off x="1096" y="3328"/>
                  <a:ext cx="56" cy="47"/>
                </a:xfrm>
                <a:custGeom>
                  <a:avLst/>
                  <a:gdLst/>
                  <a:ahLst/>
                  <a:cxnLst>
                    <a:cxn ang="0">
                      <a:pos x="0" y="539"/>
                    </a:cxn>
                    <a:cxn ang="0">
                      <a:pos x="0" y="618"/>
                    </a:cxn>
                    <a:cxn ang="0">
                      <a:pos x="168" y="464"/>
                    </a:cxn>
                    <a:cxn ang="0">
                      <a:pos x="212" y="464"/>
                    </a:cxn>
                    <a:cxn ang="0">
                      <a:pos x="423" y="264"/>
                    </a:cxn>
                    <a:cxn ang="0">
                      <a:pos x="423" y="220"/>
                    </a:cxn>
                    <a:cxn ang="0">
                      <a:pos x="560" y="79"/>
                    </a:cxn>
                    <a:cxn ang="0">
                      <a:pos x="560" y="0"/>
                    </a:cxn>
                    <a:cxn ang="0">
                      <a:pos x="373" y="184"/>
                    </a:cxn>
                    <a:cxn ang="0">
                      <a:pos x="342" y="184"/>
                    </a:cxn>
                    <a:cxn ang="0">
                      <a:pos x="153" y="360"/>
                    </a:cxn>
                    <a:cxn ang="0">
                      <a:pos x="153" y="405"/>
                    </a:cxn>
                    <a:cxn ang="0">
                      <a:pos x="0" y="539"/>
                    </a:cxn>
                  </a:cxnLst>
                  <a:rect l="0" t="0" r="r" b="b"/>
                  <a:pathLst>
                    <a:path w="560" h="618">
                      <a:moveTo>
                        <a:pt x="0" y="539"/>
                      </a:moveTo>
                      <a:lnTo>
                        <a:pt x="0" y="618"/>
                      </a:lnTo>
                      <a:lnTo>
                        <a:pt x="168" y="464"/>
                      </a:lnTo>
                      <a:lnTo>
                        <a:pt x="212" y="464"/>
                      </a:lnTo>
                      <a:lnTo>
                        <a:pt x="423" y="264"/>
                      </a:lnTo>
                      <a:lnTo>
                        <a:pt x="423" y="220"/>
                      </a:lnTo>
                      <a:lnTo>
                        <a:pt x="560" y="79"/>
                      </a:lnTo>
                      <a:lnTo>
                        <a:pt x="560" y="0"/>
                      </a:lnTo>
                      <a:lnTo>
                        <a:pt x="373" y="184"/>
                      </a:lnTo>
                      <a:lnTo>
                        <a:pt x="342" y="184"/>
                      </a:lnTo>
                      <a:lnTo>
                        <a:pt x="153" y="360"/>
                      </a:lnTo>
                      <a:lnTo>
                        <a:pt x="153" y="405"/>
                      </a:lnTo>
                      <a:lnTo>
                        <a:pt x="0" y="53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5928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1109" y="3364"/>
                  <a:ext cx="4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5929" name="Line 25"/>
                <p:cNvSpPr>
                  <a:spLocks noChangeShapeType="1"/>
                </p:cNvSpPr>
                <p:nvPr/>
              </p:nvSpPr>
              <p:spPr bwMode="auto">
                <a:xfrm>
                  <a:off x="1133" y="3344"/>
                  <a:ext cx="5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5930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1132" y="3348"/>
                  <a:ext cx="6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5931" name="Freeform 27"/>
                <p:cNvSpPr>
                  <a:spLocks/>
                </p:cNvSpPr>
                <p:nvPr/>
              </p:nvSpPr>
              <p:spPr bwMode="auto">
                <a:xfrm>
                  <a:off x="1094" y="3366"/>
                  <a:ext cx="3" cy="13"/>
                </a:xfrm>
                <a:custGeom>
                  <a:avLst/>
                  <a:gdLst/>
                  <a:ahLst/>
                  <a:cxnLst>
                    <a:cxn ang="0">
                      <a:pos x="0" y="15"/>
                    </a:cxn>
                    <a:cxn ang="0">
                      <a:pos x="0" y="169"/>
                    </a:cxn>
                    <a:cxn ang="0">
                      <a:pos x="37" y="154"/>
                    </a:cxn>
                    <a:cxn ang="0">
                      <a:pos x="37" y="0"/>
                    </a:cxn>
                    <a:cxn ang="0">
                      <a:pos x="0" y="15"/>
                    </a:cxn>
                  </a:cxnLst>
                  <a:rect l="0" t="0" r="r" b="b"/>
                  <a:pathLst>
                    <a:path w="37" h="169">
                      <a:moveTo>
                        <a:pt x="0" y="15"/>
                      </a:moveTo>
                      <a:lnTo>
                        <a:pt x="0" y="169"/>
                      </a:lnTo>
                      <a:lnTo>
                        <a:pt x="37" y="154"/>
                      </a:lnTo>
                      <a:lnTo>
                        <a:pt x="37" y="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5932" name="Freeform 28"/>
                <p:cNvSpPr>
                  <a:spLocks/>
                </p:cNvSpPr>
                <p:nvPr/>
              </p:nvSpPr>
              <p:spPr bwMode="auto">
                <a:xfrm>
                  <a:off x="1094" y="3366"/>
                  <a:ext cx="3" cy="13"/>
                </a:xfrm>
                <a:custGeom>
                  <a:avLst/>
                  <a:gdLst/>
                  <a:ahLst/>
                  <a:cxnLst>
                    <a:cxn ang="0">
                      <a:pos x="0" y="15"/>
                    </a:cxn>
                    <a:cxn ang="0">
                      <a:pos x="0" y="169"/>
                    </a:cxn>
                    <a:cxn ang="0">
                      <a:pos x="37" y="154"/>
                    </a:cxn>
                    <a:cxn ang="0">
                      <a:pos x="37" y="0"/>
                    </a:cxn>
                    <a:cxn ang="0">
                      <a:pos x="0" y="15"/>
                    </a:cxn>
                  </a:cxnLst>
                  <a:rect l="0" t="0" r="r" b="b"/>
                  <a:pathLst>
                    <a:path w="37" h="169">
                      <a:moveTo>
                        <a:pt x="0" y="15"/>
                      </a:moveTo>
                      <a:lnTo>
                        <a:pt x="0" y="169"/>
                      </a:lnTo>
                      <a:lnTo>
                        <a:pt x="37" y="154"/>
                      </a:lnTo>
                      <a:lnTo>
                        <a:pt x="37" y="0"/>
                      </a:lnTo>
                      <a:lnTo>
                        <a:pt x="0" y="1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5933" name="Line 29"/>
                <p:cNvSpPr>
                  <a:spLocks noChangeShapeType="1"/>
                </p:cNvSpPr>
                <p:nvPr/>
              </p:nvSpPr>
              <p:spPr bwMode="auto">
                <a:xfrm>
                  <a:off x="751" y="3290"/>
                  <a:ext cx="343" cy="7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5934" name="Freeform 30"/>
                <p:cNvSpPr>
                  <a:spLocks/>
                </p:cNvSpPr>
                <p:nvPr/>
              </p:nvSpPr>
              <p:spPr bwMode="auto">
                <a:xfrm>
                  <a:off x="662" y="3272"/>
                  <a:ext cx="510" cy="155"/>
                </a:xfrm>
                <a:custGeom>
                  <a:avLst/>
                  <a:gdLst/>
                  <a:ahLst/>
                  <a:cxnLst>
                    <a:cxn ang="0">
                      <a:pos x="1231" y="0"/>
                    </a:cxn>
                    <a:cxn ang="0">
                      <a:pos x="889" y="241"/>
                    </a:cxn>
                    <a:cxn ang="0">
                      <a:pos x="889" y="309"/>
                    </a:cxn>
                    <a:cxn ang="0">
                      <a:pos x="0" y="950"/>
                    </a:cxn>
                    <a:cxn ang="0">
                      <a:pos x="3534" y="2021"/>
                    </a:cxn>
                    <a:cxn ang="0">
                      <a:pos x="4318" y="1252"/>
                    </a:cxn>
                    <a:cxn ang="0">
                      <a:pos x="4318" y="1150"/>
                    </a:cxn>
                    <a:cxn ang="0">
                      <a:pos x="4663" y="818"/>
                    </a:cxn>
                    <a:cxn ang="0">
                      <a:pos x="4742" y="582"/>
                    </a:cxn>
                    <a:cxn ang="0">
                      <a:pos x="5101" y="241"/>
                    </a:cxn>
                    <a:cxn ang="0">
                      <a:pos x="4814" y="176"/>
                    </a:cxn>
                    <a:cxn ang="0">
                      <a:pos x="1652" y="110"/>
                    </a:cxn>
                    <a:cxn ang="0">
                      <a:pos x="1231" y="0"/>
                    </a:cxn>
                  </a:cxnLst>
                  <a:rect l="0" t="0" r="r" b="b"/>
                  <a:pathLst>
                    <a:path w="5101" h="2021">
                      <a:moveTo>
                        <a:pt x="1231" y="0"/>
                      </a:moveTo>
                      <a:lnTo>
                        <a:pt x="889" y="241"/>
                      </a:lnTo>
                      <a:lnTo>
                        <a:pt x="889" y="309"/>
                      </a:lnTo>
                      <a:lnTo>
                        <a:pt x="0" y="950"/>
                      </a:lnTo>
                      <a:lnTo>
                        <a:pt x="3534" y="2021"/>
                      </a:lnTo>
                      <a:lnTo>
                        <a:pt x="4318" y="1252"/>
                      </a:lnTo>
                      <a:lnTo>
                        <a:pt x="4318" y="1150"/>
                      </a:lnTo>
                      <a:lnTo>
                        <a:pt x="4663" y="818"/>
                      </a:lnTo>
                      <a:lnTo>
                        <a:pt x="4742" y="582"/>
                      </a:lnTo>
                      <a:lnTo>
                        <a:pt x="5101" y="241"/>
                      </a:lnTo>
                      <a:lnTo>
                        <a:pt x="4814" y="176"/>
                      </a:lnTo>
                      <a:lnTo>
                        <a:pt x="1652" y="110"/>
                      </a:lnTo>
                      <a:lnTo>
                        <a:pt x="1231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5935" name="Freeform 31"/>
                <p:cNvSpPr>
                  <a:spLocks/>
                </p:cNvSpPr>
                <p:nvPr/>
              </p:nvSpPr>
              <p:spPr bwMode="auto">
                <a:xfrm>
                  <a:off x="662" y="3272"/>
                  <a:ext cx="510" cy="155"/>
                </a:xfrm>
                <a:custGeom>
                  <a:avLst/>
                  <a:gdLst/>
                  <a:ahLst/>
                  <a:cxnLst>
                    <a:cxn ang="0">
                      <a:pos x="1231" y="0"/>
                    </a:cxn>
                    <a:cxn ang="0">
                      <a:pos x="889" y="241"/>
                    </a:cxn>
                    <a:cxn ang="0">
                      <a:pos x="889" y="309"/>
                    </a:cxn>
                    <a:cxn ang="0">
                      <a:pos x="0" y="950"/>
                    </a:cxn>
                    <a:cxn ang="0">
                      <a:pos x="3534" y="2021"/>
                    </a:cxn>
                    <a:cxn ang="0">
                      <a:pos x="4318" y="1252"/>
                    </a:cxn>
                    <a:cxn ang="0">
                      <a:pos x="4318" y="1150"/>
                    </a:cxn>
                    <a:cxn ang="0">
                      <a:pos x="4663" y="818"/>
                    </a:cxn>
                    <a:cxn ang="0">
                      <a:pos x="4742" y="582"/>
                    </a:cxn>
                    <a:cxn ang="0">
                      <a:pos x="5101" y="241"/>
                    </a:cxn>
                    <a:cxn ang="0">
                      <a:pos x="4814" y="176"/>
                    </a:cxn>
                    <a:cxn ang="0">
                      <a:pos x="1652" y="110"/>
                    </a:cxn>
                    <a:cxn ang="0">
                      <a:pos x="1231" y="0"/>
                    </a:cxn>
                  </a:cxnLst>
                  <a:rect l="0" t="0" r="r" b="b"/>
                  <a:pathLst>
                    <a:path w="5101" h="2021">
                      <a:moveTo>
                        <a:pt x="1231" y="0"/>
                      </a:moveTo>
                      <a:lnTo>
                        <a:pt x="889" y="241"/>
                      </a:lnTo>
                      <a:lnTo>
                        <a:pt x="889" y="309"/>
                      </a:lnTo>
                      <a:lnTo>
                        <a:pt x="0" y="950"/>
                      </a:lnTo>
                      <a:lnTo>
                        <a:pt x="3534" y="2021"/>
                      </a:lnTo>
                      <a:lnTo>
                        <a:pt x="4318" y="1252"/>
                      </a:lnTo>
                      <a:lnTo>
                        <a:pt x="4318" y="1150"/>
                      </a:lnTo>
                      <a:lnTo>
                        <a:pt x="4663" y="818"/>
                      </a:lnTo>
                      <a:lnTo>
                        <a:pt x="4742" y="582"/>
                      </a:lnTo>
                      <a:lnTo>
                        <a:pt x="5101" y="241"/>
                      </a:lnTo>
                      <a:lnTo>
                        <a:pt x="4814" y="176"/>
                      </a:lnTo>
                      <a:lnTo>
                        <a:pt x="1652" y="110"/>
                      </a:lnTo>
                      <a:lnTo>
                        <a:pt x="1231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5936" name="Freeform 32"/>
                <p:cNvSpPr>
                  <a:spLocks/>
                </p:cNvSpPr>
                <p:nvPr/>
              </p:nvSpPr>
              <p:spPr bwMode="auto">
                <a:xfrm>
                  <a:off x="760" y="3284"/>
                  <a:ext cx="31" cy="10"/>
                </a:xfrm>
                <a:custGeom>
                  <a:avLst/>
                  <a:gdLst/>
                  <a:ahLst/>
                  <a:cxnLst>
                    <a:cxn ang="0">
                      <a:pos x="117" y="0"/>
                    </a:cxn>
                    <a:cxn ang="0">
                      <a:pos x="0" y="82"/>
                    </a:cxn>
                    <a:cxn ang="0">
                      <a:pos x="191" y="139"/>
                    </a:cxn>
                    <a:cxn ang="0">
                      <a:pos x="306" y="51"/>
                    </a:cxn>
                    <a:cxn ang="0">
                      <a:pos x="117" y="0"/>
                    </a:cxn>
                  </a:cxnLst>
                  <a:rect l="0" t="0" r="r" b="b"/>
                  <a:pathLst>
                    <a:path w="306" h="139">
                      <a:moveTo>
                        <a:pt x="117" y="0"/>
                      </a:moveTo>
                      <a:lnTo>
                        <a:pt x="0" y="82"/>
                      </a:lnTo>
                      <a:lnTo>
                        <a:pt x="191" y="139"/>
                      </a:lnTo>
                      <a:lnTo>
                        <a:pt x="306" y="51"/>
                      </a:lnTo>
                      <a:lnTo>
                        <a:pt x="117" y="0"/>
                      </a:lnTo>
                      <a:close/>
                    </a:path>
                  </a:pathLst>
                </a:custGeom>
                <a:solidFill>
                  <a:srgbClr val="82828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5937" name="Freeform 33"/>
                <p:cNvSpPr>
                  <a:spLocks/>
                </p:cNvSpPr>
                <p:nvPr/>
              </p:nvSpPr>
              <p:spPr bwMode="auto">
                <a:xfrm>
                  <a:off x="760" y="3284"/>
                  <a:ext cx="31" cy="10"/>
                </a:xfrm>
                <a:custGeom>
                  <a:avLst/>
                  <a:gdLst/>
                  <a:ahLst/>
                  <a:cxnLst>
                    <a:cxn ang="0">
                      <a:pos x="117" y="0"/>
                    </a:cxn>
                    <a:cxn ang="0">
                      <a:pos x="0" y="82"/>
                    </a:cxn>
                    <a:cxn ang="0">
                      <a:pos x="191" y="139"/>
                    </a:cxn>
                    <a:cxn ang="0">
                      <a:pos x="306" y="51"/>
                    </a:cxn>
                    <a:cxn ang="0">
                      <a:pos x="117" y="0"/>
                    </a:cxn>
                  </a:cxnLst>
                  <a:rect l="0" t="0" r="r" b="b"/>
                  <a:pathLst>
                    <a:path w="306" h="139">
                      <a:moveTo>
                        <a:pt x="117" y="0"/>
                      </a:moveTo>
                      <a:lnTo>
                        <a:pt x="0" y="82"/>
                      </a:lnTo>
                      <a:lnTo>
                        <a:pt x="191" y="139"/>
                      </a:lnTo>
                      <a:lnTo>
                        <a:pt x="306" y="51"/>
                      </a:lnTo>
                      <a:lnTo>
                        <a:pt x="117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5938" name="Freeform 34"/>
                <p:cNvSpPr>
                  <a:spLocks/>
                </p:cNvSpPr>
                <p:nvPr/>
              </p:nvSpPr>
              <p:spPr bwMode="auto">
                <a:xfrm>
                  <a:off x="714" y="3304"/>
                  <a:ext cx="306" cy="97"/>
                </a:xfrm>
                <a:custGeom>
                  <a:avLst/>
                  <a:gdLst/>
                  <a:ahLst/>
                  <a:cxnLst>
                    <a:cxn ang="0">
                      <a:pos x="401" y="0"/>
                    </a:cxn>
                    <a:cxn ang="0">
                      <a:pos x="225" y="139"/>
                    </a:cxn>
                    <a:cxn ang="0">
                      <a:pos x="189" y="235"/>
                    </a:cxn>
                    <a:cxn ang="0">
                      <a:pos x="0" y="457"/>
                    </a:cxn>
                    <a:cxn ang="0">
                      <a:pos x="2688" y="1260"/>
                    </a:cxn>
                    <a:cxn ang="0">
                      <a:pos x="2833" y="1106"/>
                    </a:cxn>
                    <a:cxn ang="0">
                      <a:pos x="3060" y="730"/>
                    </a:cxn>
                    <a:cxn ang="0">
                      <a:pos x="2973" y="693"/>
                    </a:cxn>
                    <a:cxn ang="0">
                      <a:pos x="401" y="0"/>
                    </a:cxn>
                  </a:cxnLst>
                  <a:rect l="0" t="0" r="r" b="b"/>
                  <a:pathLst>
                    <a:path w="3060" h="1260">
                      <a:moveTo>
                        <a:pt x="401" y="0"/>
                      </a:moveTo>
                      <a:lnTo>
                        <a:pt x="225" y="139"/>
                      </a:lnTo>
                      <a:lnTo>
                        <a:pt x="189" y="235"/>
                      </a:lnTo>
                      <a:lnTo>
                        <a:pt x="0" y="457"/>
                      </a:lnTo>
                      <a:lnTo>
                        <a:pt x="2688" y="1260"/>
                      </a:lnTo>
                      <a:lnTo>
                        <a:pt x="2833" y="1106"/>
                      </a:lnTo>
                      <a:lnTo>
                        <a:pt x="3060" y="730"/>
                      </a:lnTo>
                      <a:lnTo>
                        <a:pt x="2973" y="693"/>
                      </a:lnTo>
                      <a:lnTo>
                        <a:pt x="401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5939" name="Freeform 35"/>
                <p:cNvSpPr>
                  <a:spLocks/>
                </p:cNvSpPr>
                <p:nvPr/>
              </p:nvSpPr>
              <p:spPr bwMode="auto">
                <a:xfrm>
                  <a:off x="714" y="3304"/>
                  <a:ext cx="306" cy="97"/>
                </a:xfrm>
                <a:custGeom>
                  <a:avLst/>
                  <a:gdLst/>
                  <a:ahLst/>
                  <a:cxnLst>
                    <a:cxn ang="0">
                      <a:pos x="401" y="0"/>
                    </a:cxn>
                    <a:cxn ang="0">
                      <a:pos x="225" y="139"/>
                    </a:cxn>
                    <a:cxn ang="0">
                      <a:pos x="189" y="235"/>
                    </a:cxn>
                    <a:cxn ang="0">
                      <a:pos x="0" y="457"/>
                    </a:cxn>
                    <a:cxn ang="0">
                      <a:pos x="2688" y="1260"/>
                    </a:cxn>
                    <a:cxn ang="0">
                      <a:pos x="2833" y="1106"/>
                    </a:cxn>
                    <a:cxn ang="0">
                      <a:pos x="3060" y="730"/>
                    </a:cxn>
                    <a:cxn ang="0">
                      <a:pos x="2973" y="693"/>
                    </a:cxn>
                    <a:cxn ang="0">
                      <a:pos x="401" y="0"/>
                    </a:cxn>
                  </a:cxnLst>
                  <a:rect l="0" t="0" r="r" b="b"/>
                  <a:pathLst>
                    <a:path w="3060" h="1260">
                      <a:moveTo>
                        <a:pt x="401" y="0"/>
                      </a:moveTo>
                      <a:lnTo>
                        <a:pt x="225" y="139"/>
                      </a:lnTo>
                      <a:lnTo>
                        <a:pt x="189" y="235"/>
                      </a:lnTo>
                      <a:lnTo>
                        <a:pt x="0" y="457"/>
                      </a:lnTo>
                      <a:lnTo>
                        <a:pt x="2688" y="1260"/>
                      </a:lnTo>
                      <a:lnTo>
                        <a:pt x="2833" y="1106"/>
                      </a:lnTo>
                      <a:lnTo>
                        <a:pt x="3060" y="730"/>
                      </a:lnTo>
                      <a:lnTo>
                        <a:pt x="2973" y="693"/>
                      </a:lnTo>
                      <a:lnTo>
                        <a:pt x="401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5940" name="Line 36"/>
                <p:cNvSpPr>
                  <a:spLocks noChangeShapeType="1"/>
                </p:cNvSpPr>
                <p:nvPr/>
              </p:nvSpPr>
              <p:spPr bwMode="auto">
                <a:xfrm>
                  <a:off x="749" y="3315"/>
                  <a:ext cx="253" cy="5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5941" name="Line 37"/>
                <p:cNvSpPr>
                  <a:spLocks noChangeShapeType="1"/>
                </p:cNvSpPr>
                <p:nvPr/>
              </p:nvSpPr>
              <p:spPr bwMode="auto">
                <a:xfrm>
                  <a:off x="740" y="3322"/>
                  <a:ext cx="250" cy="5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5942" name="Line 38"/>
                <p:cNvSpPr>
                  <a:spLocks noChangeShapeType="1"/>
                </p:cNvSpPr>
                <p:nvPr/>
              </p:nvSpPr>
              <p:spPr bwMode="auto">
                <a:xfrm>
                  <a:off x="731" y="3332"/>
                  <a:ext cx="257" cy="5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5943" name="Line 39"/>
                <p:cNvSpPr>
                  <a:spLocks noChangeShapeType="1"/>
                </p:cNvSpPr>
                <p:nvPr/>
              </p:nvSpPr>
              <p:spPr bwMode="auto">
                <a:xfrm flipH="1">
                  <a:off x="756" y="3319"/>
                  <a:ext cx="10" cy="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5944" name="Line 40"/>
                <p:cNvSpPr>
                  <a:spLocks noChangeShapeType="1"/>
                </p:cNvSpPr>
                <p:nvPr/>
              </p:nvSpPr>
              <p:spPr bwMode="auto">
                <a:xfrm flipH="1">
                  <a:off x="779" y="3313"/>
                  <a:ext cx="10" cy="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5945" name="Line 41"/>
                <p:cNvSpPr>
                  <a:spLocks noChangeShapeType="1"/>
                </p:cNvSpPr>
                <p:nvPr/>
              </p:nvSpPr>
              <p:spPr bwMode="auto">
                <a:xfrm flipH="1">
                  <a:off x="760" y="3310"/>
                  <a:ext cx="11" cy="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5946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797" y="3318"/>
                  <a:ext cx="10" cy="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5947" name="Line 43"/>
                <p:cNvSpPr>
                  <a:spLocks noChangeShapeType="1"/>
                </p:cNvSpPr>
                <p:nvPr/>
              </p:nvSpPr>
              <p:spPr bwMode="auto">
                <a:xfrm flipH="1">
                  <a:off x="816" y="3322"/>
                  <a:ext cx="11" cy="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5948" name="Line 44"/>
                <p:cNvSpPr>
                  <a:spLocks noChangeShapeType="1"/>
                </p:cNvSpPr>
                <p:nvPr/>
              </p:nvSpPr>
              <p:spPr bwMode="auto">
                <a:xfrm flipH="1">
                  <a:off x="849" y="3349"/>
                  <a:ext cx="13" cy="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5949" name="Line 45"/>
                <p:cNvSpPr>
                  <a:spLocks noChangeShapeType="1"/>
                </p:cNvSpPr>
                <p:nvPr/>
              </p:nvSpPr>
              <p:spPr bwMode="auto">
                <a:xfrm flipH="1">
                  <a:off x="870" y="3353"/>
                  <a:ext cx="11" cy="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5950" name="Line 46"/>
                <p:cNvSpPr>
                  <a:spLocks noChangeShapeType="1"/>
                </p:cNvSpPr>
                <p:nvPr/>
              </p:nvSpPr>
              <p:spPr bwMode="auto">
                <a:xfrm flipH="1">
                  <a:off x="889" y="3357"/>
                  <a:ext cx="12" cy="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5951" name="Line 47"/>
                <p:cNvSpPr>
                  <a:spLocks noChangeShapeType="1"/>
                </p:cNvSpPr>
                <p:nvPr/>
              </p:nvSpPr>
              <p:spPr bwMode="auto">
                <a:xfrm flipH="1">
                  <a:off x="912" y="3362"/>
                  <a:ext cx="14" cy="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5952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935" y="3367"/>
                  <a:ext cx="12" cy="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5953" name="Line 49"/>
                <p:cNvSpPr>
                  <a:spLocks noChangeShapeType="1"/>
                </p:cNvSpPr>
                <p:nvPr/>
              </p:nvSpPr>
              <p:spPr bwMode="auto">
                <a:xfrm flipH="1">
                  <a:off x="957" y="3372"/>
                  <a:ext cx="12" cy="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5954" name="Line 50"/>
                <p:cNvSpPr>
                  <a:spLocks noChangeShapeType="1"/>
                </p:cNvSpPr>
                <p:nvPr/>
              </p:nvSpPr>
              <p:spPr bwMode="auto">
                <a:xfrm flipH="1">
                  <a:off x="961" y="3360"/>
                  <a:ext cx="13" cy="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5955" name="Line 51"/>
                <p:cNvSpPr>
                  <a:spLocks noChangeShapeType="1"/>
                </p:cNvSpPr>
                <p:nvPr/>
              </p:nvSpPr>
              <p:spPr bwMode="auto">
                <a:xfrm flipH="1">
                  <a:off x="940" y="3356"/>
                  <a:ext cx="13" cy="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5956" name="Line 52"/>
                <p:cNvSpPr>
                  <a:spLocks noChangeShapeType="1"/>
                </p:cNvSpPr>
                <p:nvPr/>
              </p:nvSpPr>
              <p:spPr bwMode="auto">
                <a:xfrm flipH="1">
                  <a:off x="918" y="3352"/>
                  <a:ext cx="12" cy="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5957" name="Line 53"/>
                <p:cNvSpPr>
                  <a:spLocks noChangeShapeType="1"/>
                </p:cNvSpPr>
                <p:nvPr/>
              </p:nvSpPr>
              <p:spPr bwMode="auto">
                <a:xfrm flipH="1">
                  <a:off x="894" y="3348"/>
                  <a:ext cx="13" cy="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5958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874" y="3343"/>
                  <a:ext cx="13" cy="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5959" name="Line 55"/>
                <p:cNvSpPr>
                  <a:spLocks noChangeShapeType="1"/>
                </p:cNvSpPr>
                <p:nvPr/>
              </p:nvSpPr>
              <p:spPr bwMode="auto">
                <a:xfrm flipH="1">
                  <a:off x="856" y="3339"/>
                  <a:ext cx="11" cy="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5960" name="Line 56"/>
                <p:cNvSpPr>
                  <a:spLocks noChangeShapeType="1"/>
                </p:cNvSpPr>
                <p:nvPr/>
              </p:nvSpPr>
              <p:spPr bwMode="auto">
                <a:xfrm flipH="1">
                  <a:off x="838" y="3326"/>
                  <a:ext cx="11" cy="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5961" name="Line 57"/>
                <p:cNvSpPr>
                  <a:spLocks noChangeShapeType="1"/>
                </p:cNvSpPr>
                <p:nvPr/>
              </p:nvSpPr>
              <p:spPr bwMode="auto">
                <a:xfrm flipH="1">
                  <a:off x="857" y="3330"/>
                  <a:ext cx="10" cy="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5962" name="Line 58"/>
                <p:cNvSpPr>
                  <a:spLocks noChangeShapeType="1"/>
                </p:cNvSpPr>
                <p:nvPr/>
              </p:nvSpPr>
              <p:spPr bwMode="auto">
                <a:xfrm flipH="1">
                  <a:off x="879" y="3335"/>
                  <a:ext cx="10" cy="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5963" name="Line 59"/>
                <p:cNvSpPr>
                  <a:spLocks noChangeShapeType="1"/>
                </p:cNvSpPr>
                <p:nvPr/>
              </p:nvSpPr>
              <p:spPr bwMode="auto">
                <a:xfrm flipH="1">
                  <a:off x="899" y="3339"/>
                  <a:ext cx="11" cy="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5964" name="Line 60"/>
                <p:cNvSpPr>
                  <a:spLocks noChangeShapeType="1"/>
                </p:cNvSpPr>
                <p:nvPr/>
              </p:nvSpPr>
              <p:spPr bwMode="auto">
                <a:xfrm flipH="1">
                  <a:off x="920" y="3342"/>
                  <a:ext cx="10" cy="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5965" name="Line 61"/>
                <p:cNvSpPr>
                  <a:spLocks noChangeShapeType="1"/>
                </p:cNvSpPr>
                <p:nvPr/>
              </p:nvSpPr>
              <p:spPr bwMode="auto">
                <a:xfrm flipH="1">
                  <a:off x="940" y="3348"/>
                  <a:ext cx="11" cy="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5966" name="Line 62"/>
                <p:cNvSpPr>
                  <a:spLocks noChangeShapeType="1"/>
                </p:cNvSpPr>
                <p:nvPr/>
              </p:nvSpPr>
              <p:spPr bwMode="auto">
                <a:xfrm flipH="1">
                  <a:off x="963" y="3352"/>
                  <a:ext cx="11" cy="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5967" name="Line 63"/>
                <p:cNvSpPr>
                  <a:spLocks noChangeShapeType="1"/>
                </p:cNvSpPr>
                <p:nvPr/>
              </p:nvSpPr>
              <p:spPr bwMode="auto">
                <a:xfrm flipH="1">
                  <a:off x="843" y="3359"/>
                  <a:ext cx="14" cy="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5968" name="Line 64"/>
                <p:cNvSpPr>
                  <a:spLocks noChangeShapeType="1"/>
                </p:cNvSpPr>
                <p:nvPr/>
              </p:nvSpPr>
              <p:spPr bwMode="auto">
                <a:xfrm flipH="1">
                  <a:off x="864" y="3364"/>
                  <a:ext cx="14" cy="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5969" name="Line 65"/>
                <p:cNvSpPr>
                  <a:spLocks noChangeShapeType="1"/>
                </p:cNvSpPr>
                <p:nvPr/>
              </p:nvSpPr>
              <p:spPr bwMode="auto">
                <a:xfrm flipH="1">
                  <a:off x="882" y="3368"/>
                  <a:ext cx="14" cy="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5970" name="Line 66"/>
                <p:cNvSpPr>
                  <a:spLocks noChangeShapeType="1"/>
                </p:cNvSpPr>
                <p:nvPr/>
              </p:nvSpPr>
              <p:spPr bwMode="auto">
                <a:xfrm flipH="1">
                  <a:off x="907" y="3373"/>
                  <a:ext cx="14" cy="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5971" name="Line 67"/>
                <p:cNvSpPr>
                  <a:spLocks noChangeShapeType="1"/>
                </p:cNvSpPr>
                <p:nvPr/>
              </p:nvSpPr>
              <p:spPr bwMode="auto">
                <a:xfrm flipH="1">
                  <a:off x="927" y="3377"/>
                  <a:ext cx="15" cy="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5972" name="Line 68"/>
                <p:cNvSpPr>
                  <a:spLocks noChangeShapeType="1"/>
                </p:cNvSpPr>
                <p:nvPr/>
              </p:nvSpPr>
              <p:spPr bwMode="auto">
                <a:xfrm flipH="1">
                  <a:off x="953" y="3382"/>
                  <a:ext cx="16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5973" name="Line 69"/>
                <p:cNvSpPr>
                  <a:spLocks noChangeShapeType="1"/>
                </p:cNvSpPr>
                <p:nvPr/>
              </p:nvSpPr>
              <p:spPr bwMode="auto">
                <a:xfrm flipH="1">
                  <a:off x="800" y="3349"/>
                  <a:ext cx="15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5974" name="Line 70"/>
                <p:cNvSpPr>
                  <a:spLocks noChangeShapeType="1"/>
                </p:cNvSpPr>
                <p:nvPr/>
              </p:nvSpPr>
              <p:spPr bwMode="auto">
                <a:xfrm flipH="1">
                  <a:off x="821" y="3354"/>
                  <a:ext cx="14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5975" name="Line 71"/>
                <p:cNvSpPr>
                  <a:spLocks noChangeShapeType="1"/>
                </p:cNvSpPr>
                <p:nvPr/>
              </p:nvSpPr>
              <p:spPr bwMode="auto">
                <a:xfrm flipH="1">
                  <a:off x="985" y="3356"/>
                  <a:ext cx="10" cy="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5976" name="Line 72"/>
                <p:cNvSpPr>
                  <a:spLocks noChangeShapeType="1"/>
                </p:cNvSpPr>
                <p:nvPr/>
              </p:nvSpPr>
              <p:spPr bwMode="auto">
                <a:xfrm flipH="1">
                  <a:off x="739" y="3336"/>
                  <a:ext cx="12" cy="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5977" name="Line 73"/>
                <p:cNvSpPr>
                  <a:spLocks noChangeShapeType="1"/>
                </p:cNvSpPr>
                <p:nvPr/>
              </p:nvSpPr>
              <p:spPr bwMode="auto">
                <a:xfrm flipH="1">
                  <a:off x="760" y="3341"/>
                  <a:ext cx="12" cy="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5978" name="Line 74"/>
                <p:cNvSpPr>
                  <a:spLocks noChangeShapeType="1"/>
                </p:cNvSpPr>
                <p:nvPr/>
              </p:nvSpPr>
              <p:spPr bwMode="auto">
                <a:xfrm flipH="1">
                  <a:off x="780" y="3346"/>
                  <a:ext cx="14" cy="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5979" name="Line 75"/>
                <p:cNvSpPr>
                  <a:spLocks noChangeShapeType="1"/>
                </p:cNvSpPr>
                <p:nvPr/>
              </p:nvSpPr>
              <p:spPr bwMode="auto">
                <a:xfrm flipH="1">
                  <a:off x="774" y="3322"/>
                  <a:ext cx="11" cy="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5980" name="Line 76"/>
                <p:cNvSpPr>
                  <a:spLocks noChangeShapeType="1"/>
                </p:cNvSpPr>
                <p:nvPr/>
              </p:nvSpPr>
              <p:spPr bwMode="auto">
                <a:xfrm flipH="1">
                  <a:off x="787" y="3336"/>
                  <a:ext cx="13" cy="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5981" name="Line 77"/>
                <p:cNvSpPr>
                  <a:spLocks noChangeShapeType="1"/>
                </p:cNvSpPr>
                <p:nvPr/>
              </p:nvSpPr>
              <p:spPr bwMode="auto">
                <a:xfrm flipH="1">
                  <a:off x="834" y="3335"/>
                  <a:ext cx="11" cy="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5982" name="Line 78"/>
                <p:cNvSpPr>
                  <a:spLocks noChangeShapeType="1"/>
                </p:cNvSpPr>
                <p:nvPr/>
              </p:nvSpPr>
              <p:spPr bwMode="auto">
                <a:xfrm flipH="1">
                  <a:off x="813" y="3330"/>
                  <a:ext cx="11" cy="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5983" name="Line 79"/>
                <p:cNvSpPr>
                  <a:spLocks noChangeShapeType="1"/>
                </p:cNvSpPr>
                <p:nvPr/>
              </p:nvSpPr>
              <p:spPr bwMode="auto">
                <a:xfrm flipH="1">
                  <a:off x="794" y="3327"/>
                  <a:ext cx="11" cy="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5984" name="Line 80"/>
                <p:cNvSpPr>
                  <a:spLocks noChangeShapeType="1"/>
                </p:cNvSpPr>
                <p:nvPr/>
              </p:nvSpPr>
              <p:spPr bwMode="auto">
                <a:xfrm flipH="1">
                  <a:off x="747" y="3327"/>
                  <a:ext cx="13" cy="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5985" name="Line 81"/>
                <p:cNvSpPr>
                  <a:spLocks noChangeShapeType="1"/>
                </p:cNvSpPr>
                <p:nvPr/>
              </p:nvSpPr>
              <p:spPr bwMode="auto">
                <a:xfrm flipH="1">
                  <a:off x="766" y="3330"/>
                  <a:ext cx="12" cy="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5986" name="Line 82"/>
                <p:cNvSpPr>
                  <a:spLocks noChangeShapeType="1"/>
                </p:cNvSpPr>
                <p:nvPr/>
              </p:nvSpPr>
              <p:spPr bwMode="auto">
                <a:xfrm flipH="1">
                  <a:off x="807" y="3339"/>
                  <a:ext cx="13" cy="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5987" name="Line 83"/>
                <p:cNvSpPr>
                  <a:spLocks noChangeShapeType="1"/>
                </p:cNvSpPr>
                <p:nvPr/>
              </p:nvSpPr>
              <p:spPr bwMode="auto">
                <a:xfrm flipH="1">
                  <a:off x="824" y="3343"/>
                  <a:ext cx="14" cy="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5988" name="Line 84"/>
                <p:cNvSpPr>
                  <a:spLocks noChangeShapeType="1"/>
                </p:cNvSpPr>
                <p:nvPr/>
              </p:nvSpPr>
              <p:spPr bwMode="auto">
                <a:xfrm flipH="1" flipV="1">
                  <a:off x="1024" y="3384"/>
                  <a:ext cx="19" cy="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5989" name="Line 85"/>
                <p:cNvSpPr>
                  <a:spLocks noChangeShapeType="1"/>
                </p:cNvSpPr>
                <p:nvPr/>
              </p:nvSpPr>
              <p:spPr bwMode="auto">
                <a:xfrm>
                  <a:off x="1043" y="3388"/>
                  <a:ext cx="4" cy="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5990" name="Freeform 86"/>
                <p:cNvSpPr>
                  <a:spLocks/>
                </p:cNvSpPr>
                <p:nvPr/>
              </p:nvSpPr>
              <p:spPr bwMode="auto">
                <a:xfrm>
                  <a:off x="983" y="3360"/>
                  <a:ext cx="86" cy="46"/>
                </a:xfrm>
                <a:custGeom>
                  <a:avLst/>
                  <a:gdLst/>
                  <a:ahLst/>
                  <a:cxnLst>
                    <a:cxn ang="0">
                      <a:pos x="351" y="0"/>
                    </a:cxn>
                    <a:cxn ang="0">
                      <a:pos x="277" y="102"/>
                    </a:cxn>
                    <a:cxn ang="0">
                      <a:pos x="196" y="88"/>
                    </a:cxn>
                    <a:cxn ang="0">
                      <a:pos x="73" y="213"/>
                    </a:cxn>
                    <a:cxn ang="0">
                      <a:pos x="160" y="235"/>
                    </a:cxn>
                    <a:cxn ang="0">
                      <a:pos x="59" y="340"/>
                    </a:cxn>
                    <a:cxn ang="0">
                      <a:pos x="146" y="376"/>
                    </a:cxn>
                    <a:cxn ang="0">
                      <a:pos x="0" y="502"/>
                    </a:cxn>
                    <a:cxn ang="0">
                      <a:pos x="262" y="590"/>
                    </a:cxn>
                    <a:cxn ang="0">
                      <a:pos x="342" y="493"/>
                    </a:cxn>
                    <a:cxn ang="0">
                      <a:pos x="547" y="554"/>
                    </a:cxn>
                    <a:cxn ang="0">
                      <a:pos x="860" y="222"/>
                    </a:cxn>
                    <a:cxn ang="0">
                      <a:pos x="838" y="132"/>
                    </a:cxn>
                    <a:cxn ang="0">
                      <a:pos x="351" y="0"/>
                    </a:cxn>
                  </a:cxnLst>
                  <a:rect l="0" t="0" r="r" b="b"/>
                  <a:pathLst>
                    <a:path w="860" h="590">
                      <a:moveTo>
                        <a:pt x="351" y="0"/>
                      </a:moveTo>
                      <a:lnTo>
                        <a:pt x="277" y="102"/>
                      </a:lnTo>
                      <a:lnTo>
                        <a:pt x="196" y="88"/>
                      </a:lnTo>
                      <a:lnTo>
                        <a:pt x="73" y="213"/>
                      </a:lnTo>
                      <a:lnTo>
                        <a:pt x="160" y="235"/>
                      </a:lnTo>
                      <a:lnTo>
                        <a:pt x="59" y="340"/>
                      </a:lnTo>
                      <a:lnTo>
                        <a:pt x="146" y="376"/>
                      </a:lnTo>
                      <a:lnTo>
                        <a:pt x="0" y="502"/>
                      </a:lnTo>
                      <a:lnTo>
                        <a:pt x="262" y="590"/>
                      </a:lnTo>
                      <a:lnTo>
                        <a:pt x="342" y="493"/>
                      </a:lnTo>
                      <a:lnTo>
                        <a:pt x="547" y="554"/>
                      </a:lnTo>
                      <a:lnTo>
                        <a:pt x="860" y="222"/>
                      </a:lnTo>
                      <a:lnTo>
                        <a:pt x="838" y="132"/>
                      </a:lnTo>
                      <a:lnTo>
                        <a:pt x="351" y="0"/>
                      </a:lnTo>
                      <a:close/>
                    </a:path>
                  </a:pathLst>
                </a:custGeom>
                <a:solidFill>
                  <a:srgbClr val="82828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5991" name="Freeform 87"/>
                <p:cNvSpPr>
                  <a:spLocks/>
                </p:cNvSpPr>
                <p:nvPr/>
              </p:nvSpPr>
              <p:spPr bwMode="auto">
                <a:xfrm>
                  <a:off x="983" y="3360"/>
                  <a:ext cx="86" cy="46"/>
                </a:xfrm>
                <a:custGeom>
                  <a:avLst/>
                  <a:gdLst/>
                  <a:ahLst/>
                  <a:cxnLst>
                    <a:cxn ang="0">
                      <a:pos x="351" y="0"/>
                    </a:cxn>
                    <a:cxn ang="0">
                      <a:pos x="277" y="102"/>
                    </a:cxn>
                    <a:cxn ang="0">
                      <a:pos x="196" y="88"/>
                    </a:cxn>
                    <a:cxn ang="0">
                      <a:pos x="73" y="213"/>
                    </a:cxn>
                    <a:cxn ang="0">
                      <a:pos x="160" y="235"/>
                    </a:cxn>
                    <a:cxn ang="0">
                      <a:pos x="59" y="340"/>
                    </a:cxn>
                    <a:cxn ang="0">
                      <a:pos x="146" y="376"/>
                    </a:cxn>
                    <a:cxn ang="0">
                      <a:pos x="0" y="502"/>
                    </a:cxn>
                    <a:cxn ang="0">
                      <a:pos x="262" y="590"/>
                    </a:cxn>
                    <a:cxn ang="0">
                      <a:pos x="342" y="493"/>
                    </a:cxn>
                    <a:cxn ang="0">
                      <a:pos x="547" y="554"/>
                    </a:cxn>
                    <a:cxn ang="0">
                      <a:pos x="860" y="222"/>
                    </a:cxn>
                    <a:cxn ang="0">
                      <a:pos x="838" y="132"/>
                    </a:cxn>
                    <a:cxn ang="0">
                      <a:pos x="351" y="0"/>
                    </a:cxn>
                  </a:cxnLst>
                  <a:rect l="0" t="0" r="r" b="b"/>
                  <a:pathLst>
                    <a:path w="860" h="590">
                      <a:moveTo>
                        <a:pt x="351" y="0"/>
                      </a:moveTo>
                      <a:lnTo>
                        <a:pt x="277" y="102"/>
                      </a:lnTo>
                      <a:lnTo>
                        <a:pt x="196" y="88"/>
                      </a:lnTo>
                      <a:lnTo>
                        <a:pt x="73" y="213"/>
                      </a:lnTo>
                      <a:lnTo>
                        <a:pt x="160" y="235"/>
                      </a:lnTo>
                      <a:lnTo>
                        <a:pt x="59" y="340"/>
                      </a:lnTo>
                      <a:lnTo>
                        <a:pt x="146" y="376"/>
                      </a:lnTo>
                      <a:lnTo>
                        <a:pt x="0" y="502"/>
                      </a:lnTo>
                      <a:lnTo>
                        <a:pt x="262" y="590"/>
                      </a:lnTo>
                      <a:lnTo>
                        <a:pt x="342" y="493"/>
                      </a:lnTo>
                      <a:lnTo>
                        <a:pt x="547" y="554"/>
                      </a:lnTo>
                      <a:lnTo>
                        <a:pt x="860" y="222"/>
                      </a:lnTo>
                      <a:lnTo>
                        <a:pt x="838" y="132"/>
                      </a:lnTo>
                      <a:lnTo>
                        <a:pt x="351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5992" name="Line 88"/>
                <p:cNvSpPr>
                  <a:spLocks noChangeShapeType="1"/>
                </p:cNvSpPr>
                <p:nvPr/>
              </p:nvSpPr>
              <p:spPr bwMode="auto">
                <a:xfrm>
                  <a:off x="1010" y="3368"/>
                  <a:ext cx="45" cy="1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5993" name="Line 89"/>
                <p:cNvSpPr>
                  <a:spLocks noChangeShapeType="1"/>
                </p:cNvSpPr>
                <p:nvPr/>
              </p:nvSpPr>
              <p:spPr bwMode="auto">
                <a:xfrm flipH="1">
                  <a:off x="1034" y="3371"/>
                  <a:ext cx="31" cy="2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5994" name="Line 90"/>
                <p:cNvSpPr>
                  <a:spLocks noChangeShapeType="1"/>
                </p:cNvSpPr>
                <p:nvPr/>
              </p:nvSpPr>
              <p:spPr bwMode="auto">
                <a:xfrm flipH="1" flipV="1">
                  <a:off x="996" y="3388"/>
                  <a:ext cx="36" cy="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5995" name="Line 91"/>
                <p:cNvSpPr>
                  <a:spLocks noChangeShapeType="1"/>
                </p:cNvSpPr>
                <p:nvPr/>
              </p:nvSpPr>
              <p:spPr bwMode="auto">
                <a:xfrm>
                  <a:off x="1034" y="3396"/>
                  <a:ext cx="3" cy="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5996" name="Line 92"/>
                <p:cNvSpPr>
                  <a:spLocks noChangeShapeType="1"/>
                </p:cNvSpPr>
                <p:nvPr/>
              </p:nvSpPr>
              <p:spPr bwMode="auto">
                <a:xfrm>
                  <a:off x="1055" y="3379"/>
                  <a:ext cx="3" cy="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5997" name="Line 93"/>
                <p:cNvSpPr>
                  <a:spLocks noChangeShapeType="1"/>
                </p:cNvSpPr>
                <p:nvPr/>
              </p:nvSpPr>
              <p:spPr bwMode="auto">
                <a:xfrm flipH="1">
                  <a:off x="1001" y="3367"/>
                  <a:ext cx="45" cy="3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5998" name="Line 94"/>
                <p:cNvSpPr>
                  <a:spLocks noChangeShapeType="1"/>
                </p:cNvSpPr>
                <p:nvPr/>
              </p:nvSpPr>
              <p:spPr bwMode="auto">
                <a:xfrm>
                  <a:off x="1014" y="3392"/>
                  <a:ext cx="4" cy="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5999" name="Freeform 95"/>
                <p:cNvSpPr>
                  <a:spLocks/>
                </p:cNvSpPr>
                <p:nvPr/>
              </p:nvSpPr>
              <p:spPr bwMode="auto">
                <a:xfrm>
                  <a:off x="750" y="3297"/>
                  <a:ext cx="332" cy="76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0" y="60"/>
                    </a:cxn>
                    <a:cxn ang="0">
                      <a:pos x="0" y="112"/>
                    </a:cxn>
                    <a:cxn ang="0">
                      <a:pos x="3241" y="988"/>
                    </a:cxn>
                    <a:cxn ang="0">
                      <a:pos x="3314" y="923"/>
                    </a:cxn>
                    <a:cxn ang="0">
                      <a:pos x="3286" y="84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3314" h="988">
                      <a:moveTo>
                        <a:pt x="72" y="0"/>
                      </a:moveTo>
                      <a:lnTo>
                        <a:pt x="0" y="60"/>
                      </a:lnTo>
                      <a:lnTo>
                        <a:pt x="0" y="112"/>
                      </a:lnTo>
                      <a:lnTo>
                        <a:pt x="3241" y="988"/>
                      </a:lnTo>
                      <a:lnTo>
                        <a:pt x="3314" y="923"/>
                      </a:lnTo>
                      <a:lnTo>
                        <a:pt x="3286" y="841"/>
                      </a:lnTo>
                      <a:lnTo>
                        <a:pt x="72" y="0"/>
                      </a:lnTo>
                      <a:close/>
                    </a:path>
                  </a:pathLst>
                </a:custGeom>
                <a:solidFill>
                  <a:srgbClr val="82828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6000" name="Freeform 96"/>
                <p:cNvSpPr>
                  <a:spLocks/>
                </p:cNvSpPr>
                <p:nvPr/>
              </p:nvSpPr>
              <p:spPr bwMode="auto">
                <a:xfrm>
                  <a:off x="750" y="3297"/>
                  <a:ext cx="332" cy="76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0" y="60"/>
                    </a:cxn>
                    <a:cxn ang="0">
                      <a:pos x="0" y="112"/>
                    </a:cxn>
                    <a:cxn ang="0">
                      <a:pos x="3241" y="988"/>
                    </a:cxn>
                    <a:cxn ang="0">
                      <a:pos x="3314" y="923"/>
                    </a:cxn>
                    <a:cxn ang="0">
                      <a:pos x="3286" y="84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3314" h="988">
                      <a:moveTo>
                        <a:pt x="72" y="0"/>
                      </a:moveTo>
                      <a:lnTo>
                        <a:pt x="0" y="60"/>
                      </a:lnTo>
                      <a:lnTo>
                        <a:pt x="0" y="112"/>
                      </a:lnTo>
                      <a:lnTo>
                        <a:pt x="3241" y="988"/>
                      </a:lnTo>
                      <a:lnTo>
                        <a:pt x="3314" y="923"/>
                      </a:lnTo>
                      <a:lnTo>
                        <a:pt x="3286" y="841"/>
                      </a:lnTo>
                      <a:lnTo>
                        <a:pt x="72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6001" name="Line 97"/>
                <p:cNvSpPr>
                  <a:spLocks noChangeShapeType="1"/>
                </p:cNvSpPr>
                <p:nvPr/>
              </p:nvSpPr>
              <p:spPr bwMode="auto">
                <a:xfrm flipH="1">
                  <a:off x="902" y="3327"/>
                  <a:ext cx="6" cy="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6002" name="Line 98"/>
                <p:cNvSpPr>
                  <a:spLocks noChangeShapeType="1"/>
                </p:cNvSpPr>
                <p:nvPr/>
              </p:nvSpPr>
              <p:spPr bwMode="auto">
                <a:xfrm flipH="1">
                  <a:off x="879" y="3323"/>
                  <a:ext cx="8" cy="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6003" name="Line 99"/>
                <p:cNvSpPr>
                  <a:spLocks noChangeShapeType="1"/>
                </p:cNvSpPr>
                <p:nvPr/>
              </p:nvSpPr>
              <p:spPr bwMode="auto">
                <a:xfrm flipH="1">
                  <a:off x="862" y="3319"/>
                  <a:ext cx="5" cy="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6004" name="Line 100"/>
                <p:cNvSpPr>
                  <a:spLocks noChangeShapeType="1"/>
                </p:cNvSpPr>
                <p:nvPr/>
              </p:nvSpPr>
              <p:spPr bwMode="auto">
                <a:xfrm flipH="1">
                  <a:off x="839" y="3315"/>
                  <a:ext cx="7" cy="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6005" name="Line 101"/>
                <p:cNvSpPr>
                  <a:spLocks noChangeShapeType="1"/>
                </p:cNvSpPr>
                <p:nvPr/>
              </p:nvSpPr>
              <p:spPr bwMode="auto">
                <a:xfrm flipH="1">
                  <a:off x="818" y="3311"/>
                  <a:ext cx="8" cy="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6006" name="Line 102"/>
                <p:cNvSpPr>
                  <a:spLocks noChangeShapeType="1"/>
                </p:cNvSpPr>
                <p:nvPr/>
              </p:nvSpPr>
              <p:spPr bwMode="auto">
                <a:xfrm flipH="1">
                  <a:off x="803" y="3307"/>
                  <a:ext cx="6" cy="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6007" name="Line 103"/>
                <p:cNvSpPr>
                  <a:spLocks noChangeShapeType="1"/>
                </p:cNvSpPr>
                <p:nvPr/>
              </p:nvSpPr>
              <p:spPr bwMode="auto">
                <a:xfrm flipH="1">
                  <a:off x="783" y="3303"/>
                  <a:ext cx="6" cy="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6008" name="Line 104"/>
                <p:cNvSpPr>
                  <a:spLocks noChangeShapeType="1"/>
                </p:cNvSpPr>
                <p:nvPr/>
              </p:nvSpPr>
              <p:spPr bwMode="auto">
                <a:xfrm flipH="1">
                  <a:off x="763" y="3299"/>
                  <a:ext cx="5" cy="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6009" name="Line 105"/>
                <p:cNvSpPr>
                  <a:spLocks noChangeShapeType="1"/>
                </p:cNvSpPr>
                <p:nvPr/>
              </p:nvSpPr>
              <p:spPr bwMode="auto">
                <a:xfrm>
                  <a:off x="763" y="3304"/>
                  <a:ext cx="1" cy="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6010" name="Line 106"/>
                <p:cNvSpPr>
                  <a:spLocks noChangeShapeType="1"/>
                </p:cNvSpPr>
                <p:nvPr/>
              </p:nvSpPr>
              <p:spPr bwMode="auto">
                <a:xfrm>
                  <a:off x="783" y="3307"/>
                  <a:ext cx="1" cy="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6011" name="Line 107"/>
                <p:cNvSpPr>
                  <a:spLocks noChangeShapeType="1"/>
                </p:cNvSpPr>
                <p:nvPr/>
              </p:nvSpPr>
              <p:spPr bwMode="auto">
                <a:xfrm>
                  <a:off x="803" y="3312"/>
                  <a:ext cx="1" cy="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6012" name="Line 108"/>
                <p:cNvSpPr>
                  <a:spLocks noChangeShapeType="1"/>
                </p:cNvSpPr>
                <p:nvPr/>
              </p:nvSpPr>
              <p:spPr bwMode="auto">
                <a:xfrm>
                  <a:off x="818" y="3315"/>
                  <a:ext cx="1" cy="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6013" name="Line 109"/>
                <p:cNvSpPr>
                  <a:spLocks noChangeShapeType="1"/>
                </p:cNvSpPr>
                <p:nvPr/>
              </p:nvSpPr>
              <p:spPr bwMode="auto">
                <a:xfrm>
                  <a:off x="839" y="3319"/>
                  <a:ext cx="1" cy="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6014" name="Line 110"/>
                <p:cNvSpPr>
                  <a:spLocks noChangeShapeType="1"/>
                </p:cNvSpPr>
                <p:nvPr/>
              </p:nvSpPr>
              <p:spPr bwMode="auto">
                <a:xfrm>
                  <a:off x="862" y="3324"/>
                  <a:ext cx="1" cy="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6015" name="Line 111"/>
                <p:cNvSpPr>
                  <a:spLocks noChangeShapeType="1"/>
                </p:cNvSpPr>
                <p:nvPr/>
              </p:nvSpPr>
              <p:spPr bwMode="auto">
                <a:xfrm>
                  <a:off x="879" y="3328"/>
                  <a:ext cx="1" cy="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6016" name="Line 112"/>
                <p:cNvSpPr>
                  <a:spLocks noChangeShapeType="1"/>
                </p:cNvSpPr>
                <p:nvPr/>
              </p:nvSpPr>
              <p:spPr bwMode="auto">
                <a:xfrm flipV="1">
                  <a:off x="1072" y="3361"/>
                  <a:ext cx="6" cy="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6017" name="Line 113"/>
                <p:cNvSpPr>
                  <a:spLocks noChangeShapeType="1"/>
                </p:cNvSpPr>
                <p:nvPr/>
              </p:nvSpPr>
              <p:spPr bwMode="auto">
                <a:xfrm>
                  <a:off x="1072" y="3368"/>
                  <a:ext cx="2" cy="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6018" name="Line 114"/>
                <p:cNvSpPr>
                  <a:spLocks noChangeShapeType="1"/>
                </p:cNvSpPr>
                <p:nvPr/>
              </p:nvSpPr>
              <p:spPr bwMode="auto">
                <a:xfrm flipH="1">
                  <a:off x="1055" y="3359"/>
                  <a:ext cx="5" cy="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6019" name="Line 115"/>
                <p:cNvSpPr>
                  <a:spLocks noChangeShapeType="1"/>
                </p:cNvSpPr>
                <p:nvPr/>
              </p:nvSpPr>
              <p:spPr bwMode="auto">
                <a:xfrm flipH="1">
                  <a:off x="1009" y="3349"/>
                  <a:ext cx="7" cy="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6020" name="Line 116"/>
                <p:cNvSpPr>
                  <a:spLocks noChangeShapeType="1"/>
                </p:cNvSpPr>
                <p:nvPr/>
              </p:nvSpPr>
              <p:spPr bwMode="auto">
                <a:xfrm flipH="1">
                  <a:off x="1031" y="3354"/>
                  <a:ext cx="8" cy="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6021" name="Line 117"/>
                <p:cNvSpPr>
                  <a:spLocks noChangeShapeType="1"/>
                </p:cNvSpPr>
                <p:nvPr/>
              </p:nvSpPr>
              <p:spPr bwMode="auto">
                <a:xfrm flipH="1">
                  <a:off x="965" y="3340"/>
                  <a:ext cx="8" cy="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6022" name="Line 118"/>
                <p:cNvSpPr>
                  <a:spLocks noChangeShapeType="1"/>
                </p:cNvSpPr>
                <p:nvPr/>
              </p:nvSpPr>
              <p:spPr bwMode="auto">
                <a:xfrm flipH="1">
                  <a:off x="988" y="3345"/>
                  <a:ext cx="7" cy="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6023" name="Line 119"/>
                <p:cNvSpPr>
                  <a:spLocks noChangeShapeType="1"/>
                </p:cNvSpPr>
                <p:nvPr/>
              </p:nvSpPr>
              <p:spPr bwMode="auto">
                <a:xfrm flipH="1">
                  <a:off x="945" y="3336"/>
                  <a:ext cx="6" cy="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6024" name="Line 120"/>
                <p:cNvSpPr>
                  <a:spLocks noChangeShapeType="1"/>
                </p:cNvSpPr>
                <p:nvPr/>
              </p:nvSpPr>
              <p:spPr bwMode="auto">
                <a:xfrm flipH="1">
                  <a:off x="922" y="3331"/>
                  <a:ext cx="6" cy="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6025" name="Line 121"/>
                <p:cNvSpPr>
                  <a:spLocks noChangeShapeType="1"/>
                </p:cNvSpPr>
                <p:nvPr/>
              </p:nvSpPr>
              <p:spPr bwMode="auto">
                <a:xfrm>
                  <a:off x="901" y="3333"/>
                  <a:ext cx="1" cy="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6026" name="Line 122"/>
                <p:cNvSpPr>
                  <a:spLocks noChangeShapeType="1"/>
                </p:cNvSpPr>
                <p:nvPr/>
              </p:nvSpPr>
              <p:spPr bwMode="auto">
                <a:xfrm>
                  <a:off x="922" y="3337"/>
                  <a:ext cx="1" cy="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6027" name="Line 123"/>
                <p:cNvSpPr>
                  <a:spLocks noChangeShapeType="1"/>
                </p:cNvSpPr>
                <p:nvPr/>
              </p:nvSpPr>
              <p:spPr bwMode="auto">
                <a:xfrm>
                  <a:off x="945" y="3342"/>
                  <a:ext cx="1" cy="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6028" name="Line 124"/>
                <p:cNvSpPr>
                  <a:spLocks noChangeShapeType="1"/>
                </p:cNvSpPr>
                <p:nvPr/>
              </p:nvSpPr>
              <p:spPr bwMode="auto">
                <a:xfrm>
                  <a:off x="965" y="3346"/>
                  <a:ext cx="1" cy="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6029" name="Line 125"/>
                <p:cNvSpPr>
                  <a:spLocks noChangeShapeType="1"/>
                </p:cNvSpPr>
                <p:nvPr/>
              </p:nvSpPr>
              <p:spPr bwMode="auto">
                <a:xfrm>
                  <a:off x="988" y="3351"/>
                  <a:ext cx="1" cy="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6030" name="Line 126"/>
                <p:cNvSpPr>
                  <a:spLocks noChangeShapeType="1"/>
                </p:cNvSpPr>
                <p:nvPr/>
              </p:nvSpPr>
              <p:spPr bwMode="auto">
                <a:xfrm>
                  <a:off x="1008" y="3355"/>
                  <a:ext cx="1" cy="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6031" name="Line 127"/>
                <p:cNvSpPr>
                  <a:spLocks noChangeShapeType="1"/>
                </p:cNvSpPr>
                <p:nvPr/>
              </p:nvSpPr>
              <p:spPr bwMode="auto">
                <a:xfrm>
                  <a:off x="1031" y="3359"/>
                  <a:ext cx="1" cy="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6032" name="Line 128"/>
                <p:cNvSpPr>
                  <a:spLocks noChangeShapeType="1"/>
                </p:cNvSpPr>
                <p:nvPr/>
              </p:nvSpPr>
              <p:spPr bwMode="auto">
                <a:xfrm>
                  <a:off x="1055" y="3364"/>
                  <a:ext cx="1" cy="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6033" name="Line 129"/>
                <p:cNvSpPr>
                  <a:spLocks noChangeShapeType="1"/>
                </p:cNvSpPr>
                <p:nvPr/>
              </p:nvSpPr>
              <p:spPr bwMode="auto">
                <a:xfrm>
                  <a:off x="751" y="3301"/>
                  <a:ext cx="321" cy="6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6034" name="Freeform 130"/>
                <p:cNvSpPr>
                  <a:spLocks/>
                </p:cNvSpPr>
                <p:nvPr/>
              </p:nvSpPr>
              <p:spPr bwMode="auto">
                <a:xfrm>
                  <a:off x="695" y="3311"/>
                  <a:ext cx="54" cy="31"/>
                </a:xfrm>
                <a:custGeom>
                  <a:avLst/>
                  <a:gdLst/>
                  <a:ahLst/>
                  <a:cxnLst>
                    <a:cxn ang="0">
                      <a:pos x="378" y="0"/>
                    </a:cxn>
                    <a:cxn ang="0">
                      <a:pos x="100" y="207"/>
                    </a:cxn>
                    <a:cxn ang="0">
                      <a:pos x="100" y="244"/>
                    </a:cxn>
                    <a:cxn ang="0">
                      <a:pos x="0" y="323"/>
                    </a:cxn>
                    <a:cxn ang="0">
                      <a:pos x="218" y="406"/>
                    </a:cxn>
                    <a:cxn ang="0">
                      <a:pos x="355" y="273"/>
                    </a:cxn>
                    <a:cxn ang="0">
                      <a:pos x="299" y="250"/>
                    </a:cxn>
                    <a:cxn ang="0">
                      <a:pos x="444" y="147"/>
                    </a:cxn>
                    <a:cxn ang="0">
                      <a:pos x="400" y="139"/>
                    </a:cxn>
                    <a:cxn ang="0">
                      <a:pos x="531" y="51"/>
                    </a:cxn>
                    <a:cxn ang="0">
                      <a:pos x="378" y="0"/>
                    </a:cxn>
                  </a:cxnLst>
                  <a:rect l="0" t="0" r="r" b="b"/>
                  <a:pathLst>
                    <a:path w="531" h="406">
                      <a:moveTo>
                        <a:pt x="378" y="0"/>
                      </a:moveTo>
                      <a:lnTo>
                        <a:pt x="100" y="207"/>
                      </a:lnTo>
                      <a:lnTo>
                        <a:pt x="100" y="244"/>
                      </a:lnTo>
                      <a:lnTo>
                        <a:pt x="0" y="323"/>
                      </a:lnTo>
                      <a:lnTo>
                        <a:pt x="218" y="406"/>
                      </a:lnTo>
                      <a:lnTo>
                        <a:pt x="355" y="273"/>
                      </a:lnTo>
                      <a:lnTo>
                        <a:pt x="299" y="250"/>
                      </a:lnTo>
                      <a:lnTo>
                        <a:pt x="444" y="147"/>
                      </a:lnTo>
                      <a:lnTo>
                        <a:pt x="400" y="139"/>
                      </a:lnTo>
                      <a:lnTo>
                        <a:pt x="531" y="51"/>
                      </a:lnTo>
                      <a:lnTo>
                        <a:pt x="378" y="0"/>
                      </a:lnTo>
                      <a:close/>
                    </a:path>
                  </a:pathLst>
                </a:custGeom>
                <a:solidFill>
                  <a:srgbClr val="82828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6035" name="Freeform 131"/>
                <p:cNvSpPr>
                  <a:spLocks/>
                </p:cNvSpPr>
                <p:nvPr/>
              </p:nvSpPr>
              <p:spPr bwMode="auto">
                <a:xfrm>
                  <a:off x="695" y="3311"/>
                  <a:ext cx="54" cy="31"/>
                </a:xfrm>
                <a:custGeom>
                  <a:avLst/>
                  <a:gdLst/>
                  <a:ahLst/>
                  <a:cxnLst>
                    <a:cxn ang="0">
                      <a:pos x="378" y="0"/>
                    </a:cxn>
                    <a:cxn ang="0">
                      <a:pos x="100" y="207"/>
                    </a:cxn>
                    <a:cxn ang="0">
                      <a:pos x="100" y="244"/>
                    </a:cxn>
                    <a:cxn ang="0">
                      <a:pos x="0" y="323"/>
                    </a:cxn>
                    <a:cxn ang="0">
                      <a:pos x="218" y="406"/>
                    </a:cxn>
                    <a:cxn ang="0">
                      <a:pos x="355" y="273"/>
                    </a:cxn>
                    <a:cxn ang="0">
                      <a:pos x="299" y="250"/>
                    </a:cxn>
                    <a:cxn ang="0">
                      <a:pos x="444" y="147"/>
                    </a:cxn>
                    <a:cxn ang="0">
                      <a:pos x="400" y="139"/>
                    </a:cxn>
                    <a:cxn ang="0">
                      <a:pos x="531" y="51"/>
                    </a:cxn>
                    <a:cxn ang="0">
                      <a:pos x="378" y="0"/>
                    </a:cxn>
                  </a:cxnLst>
                  <a:rect l="0" t="0" r="r" b="b"/>
                  <a:pathLst>
                    <a:path w="531" h="406">
                      <a:moveTo>
                        <a:pt x="378" y="0"/>
                      </a:moveTo>
                      <a:lnTo>
                        <a:pt x="100" y="207"/>
                      </a:lnTo>
                      <a:lnTo>
                        <a:pt x="100" y="244"/>
                      </a:lnTo>
                      <a:lnTo>
                        <a:pt x="0" y="323"/>
                      </a:lnTo>
                      <a:lnTo>
                        <a:pt x="218" y="406"/>
                      </a:lnTo>
                      <a:lnTo>
                        <a:pt x="355" y="273"/>
                      </a:lnTo>
                      <a:lnTo>
                        <a:pt x="299" y="250"/>
                      </a:lnTo>
                      <a:lnTo>
                        <a:pt x="444" y="147"/>
                      </a:lnTo>
                      <a:lnTo>
                        <a:pt x="400" y="139"/>
                      </a:lnTo>
                      <a:lnTo>
                        <a:pt x="531" y="51"/>
                      </a:lnTo>
                      <a:lnTo>
                        <a:pt x="378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6036" name="Line 132"/>
                <p:cNvSpPr>
                  <a:spLocks noChangeShapeType="1"/>
                </p:cNvSpPr>
                <p:nvPr/>
              </p:nvSpPr>
              <p:spPr bwMode="auto">
                <a:xfrm flipH="1" flipV="1">
                  <a:off x="722" y="3318"/>
                  <a:ext cx="14" cy="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6037" name="Line 133"/>
                <p:cNvSpPr>
                  <a:spLocks noChangeShapeType="1"/>
                </p:cNvSpPr>
                <p:nvPr/>
              </p:nvSpPr>
              <p:spPr bwMode="auto">
                <a:xfrm>
                  <a:off x="706" y="3327"/>
                  <a:ext cx="19" cy="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6038" name="Line 134"/>
                <p:cNvSpPr>
                  <a:spLocks noChangeShapeType="1"/>
                </p:cNvSpPr>
                <p:nvPr/>
              </p:nvSpPr>
              <p:spPr bwMode="auto">
                <a:xfrm flipV="1">
                  <a:off x="706" y="3327"/>
                  <a:ext cx="4" cy="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6039" name="Freeform 135"/>
                <p:cNvSpPr>
                  <a:spLocks/>
                </p:cNvSpPr>
                <p:nvPr/>
              </p:nvSpPr>
              <p:spPr bwMode="auto">
                <a:xfrm>
                  <a:off x="683" y="3335"/>
                  <a:ext cx="95" cy="30"/>
                </a:xfrm>
                <a:custGeom>
                  <a:avLst/>
                  <a:gdLst/>
                  <a:ahLst/>
                  <a:cxnLst>
                    <a:cxn ang="0">
                      <a:pos x="109" y="0"/>
                    </a:cxn>
                    <a:cxn ang="0">
                      <a:pos x="0" y="81"/>
                    </a:cxn>
                    <a:cxn ang="0">
                      <a:pos x="0" y="147"/>
                    </a:cxn>
                    <a:cxn ang="0">
                      <a:pos x="858" y="398"/>
                    </a:cxn>
                    <a:cxn ang="0">
                      <a:pos x="858" y="332"/>
                    </a:cxn>
                    <a:cxn ang="0">
                      <a:pos x="947" y="258"/>
                    </a:cxn>
                    <a:cxn ang="0">
                      <a:pos x="109" y="0"/>
                    </a:cxn>
                  </a:cxnLst>
                  <a:rect l="0" t="0" r="r" b="b"/>
                  <a:pathLst>
                    <a:path w="947" h="398">
                      <a:moveTo>
                        <a:pt x="109" y="0"/>
                      </a:moveTo>
                      <a:lnTo>
                        <a:pt x="0" y="81"/>
                      </a:lnTo>
                      <a:lnTo>
                        <a:pt x="0" y="147"/>
                      </a:lnTo>
                      <a:lnTo>
                        <a:pt x="858" y="398"/>
                      </a:lnTo>
                      <a:lnTo>
                        <a:pt x="858" y="332"/>
                      </a:lnTo>
                      <a:lnTo>
                        <a:pt x="947" y="258"/>
                      </a:lnTo>
                      <a:lnTo>
                        <a:pt x="109" y="0"/>
                      </a:lnTo>
                      <a:close/>
                    </a:path>
                  </a:pathLst>
                </a:custGeom>
                <a:solidFill>
                  <a:srgbClr val="82828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6040" name="Freeform 136"/>
                <p:cNvSpPr>
                  <a:spLocks/>
                </p:cNvSpPr>
                <p:nvPr/>
              </p:nvSpPr>
              <p:spPr bwMode="auto">
                <a:xfrm>
                  <a:off x="683" y="3335"/>
                  <a:ext cx="95" cy="30"/>
                </a:xfrm>
                <a:custGeom>
                  <a:avLst/>
                  <a:gdLst/>
                  <a:ahLst/>
                  <a:cxnLst>
                    <a:cxn ang="0">
                      <a:pos x="109" y="0"/>
                    </a:cxn>
                    <a:cxn ang="0">
                      <a:pos x="0" y="81"/>
                    </a:cxn>
                    <a:cxn ang="0">
                      <a:pos x="0" y="147"/>
                    </a:cxn>
                    <a:cxn ang="0">
                      <a:pos x="858" y="398"/>
                    </a:cxn>
                    <a:cxn ang="0">
                      <a:pos x="858" y="332"/>
                    </a:cxn>
                    <a:cxn ang="0">
                      <a:pos x="947" y="258"/>
                    </a:cxn>
                    <a:cxn ang="0">
                      <a:pos x="109" y="0"/>
                    </a:cxn>
                  </a:cxnLst>
                  <a:rect l="0" t="0" r="r" b="b"/>
                  <a:pathLst>
                    <a:path w="947" h="398">
                      <a:moveTo>
                        <a:pt x="109" y="0"/>
                      </a:moveTo>
                      <a:lnTo>
                        <a:pt x="0" y="81"/>
                      </a:lnTo>
                      <a:lnTo>
                        <a:pt x="0" y="147"/>
                      </a:lnTo>
                      <a:lnTo>
                        <a:pt x="858" y="398"/>
                      </a:lnTo>
                      <a:lnTo>
                        <a:pt x="858" y="332"/>
                      </a:lnTo>
                      <a:lnTo>
                        <a:pt x="947" y="258"/>
                      </a:lnTo>
                      <a:lnTo>
                        <a:pt x="109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6041" name="Line 137"/>
                <p:cNvSpPr>
                  <a:spLocks noChangeShapeType="1"/>
                </p:cNvSpPr>
                <p:nvPr/>
              </p:nvSpPr>
              <p:spPr bwMode="auto">
                <a:xfrm>
                  <a:off x="700" y="3345"/>
                  <a:ext cx="1" cy="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6042" name="Line 138"/>
                <p:cNvSpPr>
                  <a:spLocks noChangeShapeType="1"/>
                </p:cNvSpPr>
                <p:nvPr/>
              </p:nvSpPr>
              <p:spPr bwMode="auto">
                <a:xfrm>
                  <a:off x="716" y="3349"/>
                  <a:ext cx="1" cy="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6043" name="Line 139"/>
                <p:cNvSpPr>
                  <a:spLocks noChangeShapeType="1"/>
                </p:cNvSpPr>
                <p:nvPr/>
              </p:nvSpPr>
              <p:spPr bwMode="auto">
                <a:xfrm>
                  <a:off x="739" y="3355"/>
                  <a:ext cx="1" cy="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6044" name="Line 140"/>
                <p:cNvSpPr>
                  <a:spLocks noChangeShapeType="1"/>
                </p:cNvSpPr>
                <p:nvPr/>
              </p:nvSpPr>
              <p:spPr bwMode="auto">
                <a:xfrm flipV="1">
                  <a:off x="700" y="3339"/>
                  <a:ext cx="10" cy="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6045" name="Line 141"/>
                <p:cNvSpPr>
                  <a:spLocks noChangeShapeType="1"/>
                </p:cNvSpPr>
                <p:nvPr/>
              </p:nvSpPr>
              <p:spPr bwMode="auto">
                <a:xfrm flipV="1">
                  <a:off x="716" y="3342"/>
                  <a:ext cx="10" cy="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6046" name="Line 142"/>
                <p:cNvSpPr>
                  <a:spLocks noChangeShapeType="1"/>
                </p:cNvSpPr>
                <p:nvPr/>
              </p:nvSpPr>
              <p:spPr bwMode="auto">
                <a:xfrm flipV="1">
                  <a:off x="739" y="3348"/>
                  <a:ext cx="10" cy="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6047" name="Line 143"/>
                <p:cNvSpPr>
                  <a:spLocks noChangeShapeType="1"/>
                </p:cNvSpPr>
                <p:nvPr/>
              </p:nvSpPr>
              <p:spPr bwMode="auto">
                <a:xfrm>
                  <a:off x="684" y="3341"/>
                  <a:ext cx="85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6048" name="Freeform 144"/>
                <p:cNvSpPr>
                  <a:spLocks/>
                </p:cNvSpPr>
                <p:nvPr/>
              </p:nvSpPr>
              <p:spPr bwMode="auto">
                <a:xfrm>
                  <a:off x="894" y="3381"/>
                  <a:ext cx="133" cy="40"/>
                </a:xfrm>
                <a:custGeom>
                  <a:avLst/>
                  <a:gdLst/>
                  <a:ahLst/>
                  <a:cxnLst>
                    <a:cxn ang="0">
                      <a:pos x="67" y="0"/>
                    </a:cxn>
                    <a:cxn ang="0">
                      <a:pos x="0" y="82"/>
                    </a:cxn>
                    <a:cxn ang="0">
                      <a:pos x="0" y="148"/>
                    </a:cxn>
                    <a:cxn ang="0">
                      <a:pos x="1212" y="517"/>
                    </a:cxn>
                    <a:cxn ang="0">
                      <a:pos x="1327" y="406"/>
                    </a:cxn>
                    <a:cxn ang="0">
                      <a:pos x="1290" y="333"/>
                    </a:cxn>
                    <a:cxn ang="0">
                      <a:pos x="67" y="0"/>
                    </a:cxn>
                  </a:cxnLst>
                  <a:rect l="0" t="0" r="r" b="b"/>
                  <a:pathLst>
                    <a:path w="1327" h="517">
                      <a:moveTo>
                        <a:pt x="67" y="0"/>
                      </a:moveTo>
                      <a:lnTo>
                        <a:pt x="0" y="82"/>
                      </a:lnTo>
                      <a:lnTo>
                        <a:pt x="0" y="148"/>
                      </a:lnTo>
                      <a:lnTo>
                        <a:pt x="1212" y="517"/>
                      </a:lnTo>
                      <a:lnTo>
                        <a:pt x="1327" y="406"/>
                      </a:lnTo>
                      <a:lnTo>
                        <a:pt x="1290" y="333"/>
                      </a:lnTo>
                      <a:lnTo>
                        <a:pt x="67" y="0"/>
                      </a:lnTo>
                      <a:close/>
                    </a:path>
                  </a:pathLst>
                </a:custGeom>
                <a:solidFill>
                  <a:srgbClr val="82828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6049" name="Freeform 145"/>
                <p:cNvSpPr>
                  <a:spLocks/>
                </p:cNvSpPr>
                <p:nvPr/>
              </p:nvSpPr>
              <p:spPr bwMode="auto">
                <a:xfrm>
                  <a:off x="894" y="3381"/>
                  <a:ext cx="133" cy="40"/>
                </a:xfrm>
                <a:custGeom>
                  <a:avLst/>
                  <a:gdLst/>
                  <a:ahLst/>
                  <a:cxnLst>
                    <a:cxn ang="0">
                      <a:pos x="67" y="0"/>
                    </a:cxn>
                    <a:cxn ang="0">
                      <a:pos x="0" y="82"/>
                    </a:cxn>
                    <a:cxn ang="0">
                      <a:pos x="0" y="148"/>
                    </a:cxn>
                    <a:cxn ang="0">
                      <a:pos x="1212" y="517"/>
                    </a:cxn>
                    <a:cxn ang="0">
                      <a:pos x="1327" y="406"/>
                    </a:cxn>
                    <a:cxn ang="0">
                      <a:pos x="1290" y="333"/>
                    </a:cxn>
                    <a:cxn ang="0">
                      <a:pos x="67" y="0"/>
                    </a:cxn>
                  </a:cxnLst>
                  <a:rect l="0" t="0" r="r" b="b"/>
                  <a:pathLst>
                    <a:path w="1327" h="517">
                      <a:moveTo>
                        <a:pt x="67" y="0"/>
                      </a:moveTo>
                      <a:lnTo>
                        <a:pt x="0" y="82"/>
                      </a:lnTo>
                      <a:lnTo>
                        <a:pt x="0" y="148"/>
                      </a:lnTo>
                      <a:lnTo>
                        <a:pt x="1212" y="517"/>
                      </a:lnTo>
                      <a:lnTo>
                        <a:pt x="1327" y="406"/>
                      </a:lnTo>
                      <a:lnTo>
                        <a:pt x="1290" y="333"/>
                      </a:lnTo>
                      <a:lnTo>
                        <a:pt x="67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6050" name="Line 146"/>
                <p:cNvSpPr>
                  <a:spLocks noChangeShapeType="1"/>
                </p:cNvSpPr>
                <p:nvPr/>
              </p:nvSpPr>
              <p:spPr bwMode="auto">
                <a:xfrm flipV="1">
                  <a:off x="996" y="3403"/>
                  <a:ext cx="10" cy="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6051" name="Line 147"/>
                <p:cNvSpPr>
                  <a:spLocks noChangeShapeType="1"/>
                </p:cNvSpPr>
                <p:nvPr/>
              </p:nvSpPr>
              <p:spPr bwMode="auto">
                <a:xfrm flipV="1">
                  <a:off x="973" y="3398"/>
                  <a:ext cx="10" cy="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6052" name="Line 148"/>
                <p:cNvSpPr>
                  <a:spLocks noChangeShapeType="1"/>
                </p:cNvSpPr>
                <p:nvPr/>
              </p:nvSpPr>
              <p:spPr bwMode="auto">
                <a:xfrm flipV="1">
                  <a:off x="951" y="3393"/>
                  <a:ext cx="7" cy="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6053" name="Line 149"/>
                <p:cNvSpPr>
                  <a:spLocks noChangeShapeType="1"/>
                </p:cNvSpPr>
                <p:nvPr/>
              </p:nvSpPr>
              <p:spPr bwMode="auto">
                <a:xfrm flipV="1">
                  <a:off x="926" y="3388"/>
                  <a:ext cx="8" cy="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6054" name="Line 150"/>
                <p:cNvSpPr>
                  <a:spLocks noChangeShapeType="1"/>
                </p:cNvSpPr>
                <p:nvPr/>
              </p:nvSpPr>
              <p:spPr bwMode="auto">
                <a:xfrm>
                  <a:off x="926" y="3395"/>
                  <a:ext cx="1" cy="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6055" name="Line 151"/>
                <p:cNvSpPr>
                  <a:spLocks noChangeShapeType="1"/>
                </p:cNvSpPr>
                <p:nvPr/>
              </p:nvSpPr>
              <p:spPr bwMode="auto">
                <a:xfrm>
                  <a:off x="950" y="3400"/>
                  <a:ext cx="1" cy="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6056" name="Line 152"/>
                <p:cNvSpPr>
                  <a:spLocks noChangeShapeType="1"/>
                </p:cNvSpPr>
                <p:nvPr/>
              </p:nvSpPr>
              <p:spPr bwMode="auto">
                <a:xfrm>
                  <a:off x="973" y="3406"/>
                  <a:ext cx="1" cy="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6057" name="Line 153"/>
                <p:cNvSpPr>
                  <a:spLocks noChangeShapeType="1"/>
                </p:cNvSpPr>
                <p:nvPr/>
              </p:nvSpPr>
              <p:spPr bwMode="auto">
                <a:xfrm>
                  <a:off x="996" y="3410"/>
                  <a:ext cx="1" cy="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6058" name="Line 154"/>
                <p:cNvSpPr>
                  <a:spLocks noChangeShapeType="1"/>
                </p:cNvSpPr>
                <p:nvPr/>
              </p:nvSpPr>
              <p:spPr bwMode="auto">
                <a:xfrm>
                  <a:off x="894" y="3387"/>
                  <a:ext cx="118" cy="2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6059" name="Line 155"/>
                <p:cNvSpPr>
                  <a:spLocks noChangeShapeType="1"/>
                </p:cNvSpPr>
                <p:nvPr/>
              </p:nvSpPr>
              <p:spPr bwMode="auto">
                <a:xfrm flipV="1">
                  <a:off x="1013" y="3407"/>
                  <a:ext cx="9" cy="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6060" name="Line 156"/>
                <p:cNvSpPr>
                  <a:spLocks noChangeShapeType="1"/>
                </p:cNvSpPr>
                <p:nvPr/>
              </p:nvSpPr>
              <p:spPr bwMode="auto">
                <a:xfrm>
                  <a:off x="1012" y="3414"/>
                  <a:ext cx="3" cy="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6061" name="Freeform 157"/>
                <p:cNvSpPr>
                  <a:spLocks/>
                </p:cNvSpPr>
                <p:nvPr/>
              </p:nvSpPr>
              <p:spPr bwMode="auto">
                <a:xfrm>
                  <a:off x="767" y="3354"/>
                  <a:ext cx="137" cy="40"/>
                </a:xfrm>
                <a:custGeom>
                  <a:avLst/>
                  <a:gdLst/>
                  <a:ahLst/>
                  <a:cxnLst>
                    <a:cxn ang="0">
                      <a:pos x="102" y="0"/>
                    </a:cxn>
                    <a:cxn ang="0">
                      <a:pos x="0" y="82"/>
                    </a:cxn>
                    <a:cxn ang="0">
                      <a:pos x="0" y="141"/>
                    </a:cxn>
                    <a:cxn ang="0">
                      <a:pos x="1295" y="524"/>
                    </a:cxn>
                    <a:cxn ang="0">
                      <a:pos x="1295" y="443"/>
                    </a:cxn>
                    <a:cxn ang="0">
                      <a:pos x="1369" y="363"/>
                    </a:cxn>
                    <a:cxn ang="0">
                      <a:pos x="102" y="0"/>
                    </a:cxn>
                  </a:cxnLst>
                  <a:rect l="0" t="0" r="r" b="b"/>
                  <a:pathLst>
                    <a:path w="1369" h="524">
                      <a:moveTo>
                        <a:pt x="102" y="0"/>
                      </a:moveTo>
                      <a:lnTo>
                        <a:pt x="0" y="82"/>
                      </a:lnTo>
                      <a:lnTo>
                        <a:pt x="0" y="141"/>
                      </a:lnTo>
                      <a:lnTo>
                        <a:pt x="1295" y="524"/>
                      </a:lnTo>
                      <a:lnTo>
                        <a:pt x="1295" y="443"/>
                      </a:lnTo>
                      <a:lnTo>
                        <a:pt x="1369" y="363"/>
                      </a:lnTo>
                      <a:lnTo>
                        <a:pt x="102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6062" name="Freeform 158"/>
                <p:cNvSpPr>
                  <a:spLocks/>
                </p:cNvSpPr>
                <p:nvPr/>
              </p:nvSpPr>
              <p:spPr bwMode="auto">
                <a:xfrm>
                  <a:off x="767" y="3354"/>
                  <a:ext cx="137" cy="40"/>
                </a:xfrm>
                <a:custGeom>
                  <a:avLst/>
                  <a:gdLst/>
                  <a:ahLst/>
                  <a:cxnLst>
                    <a:cxn ang="0">
                      <a:pos x="102" y="0"/>
                    </a:cxn>
                    <a:cxn ang="0">
                      <a:pos x="0" y="82"/>
                    </a:cxn>
                    <a:cxn ang="0">
                      <a:pos x="0" y="141"/>
                    </a:cxn>
                    <a:cxn ang="0">
                      <a:pos x="1295" y="524"/>
                    </a:cxn>
                    <a:cxn ang="0">
                      <a:pos x="1295" y="443"/>
                    </a:cxn>
                    <a:cxn ang="0">
                      <a:pos x="1369" y="363"/>
                    </a:cxn>
                    <a:cxn ang="0">
                      <a:pos x="102" y="0"/>
                    </a:cxn>
                  </a:cxnLst>
                  <a:rect l="0" t="0" r="r" b="b"/>
                  <a:pathLst>
                    <a:path w="1369" h="524">
                      <a:moveTo>
                        <a:pt x="102" y="0"/>
                      </a:moveTo>
                      <a:lnTo>
                        <a:pt x="0" y="82"/>
                      </a:lnTo>
                      <a:lnTo>
                        <a:pt x="0" y="141"/>
                      </a:lnTo>
                      <a:lnTo>
                        <a:pt x="1295" y="524"/>
                      </a:lnTo>
                      <a:lnTo>
                        <a:pt x="1295" y="443"/>
                      </a:lnTo>
                      <a:lnTo>
                        <a:pt x="1369" y="363"/>
                      </a:lnTo>
                      <a:lnTo>
                        <a:pt x="102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6063" name="Line 159"/>
                <p:cNvSpPr>
                  <a:spLocks noChangeShapeType="1"/>
                </p:cNvSpPr>
                <p:nvPr/>
              </p:nvSpPr>
              <p:spPr bwMode="auto">
                <a:xfrm flipH="1" flipV="1">
                  <a:off x="767" y="3360"/>
                  <a:ext cx="128" cy="2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6064" name="Line 160"/>
                <p:cNvSpPr>
                  <a:spLocks noChangeShapeType="1"/>
                </p:cNvSpPr>
                <p:nvPr/>
              </p:nvSpPr>
              <p:spPr bwMode="auto">
                <a:xfrm>
                  <a:off x="1094" y="3366"/>
                  <a:ext cx="1" cy="2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6065" name="Freeform 161"/>
                <p:cNvSpPr>
                  <a:spLocks/>
                </p:cNvSpPr>
                <p:nvPr/>
              </p:nvSpPr>
              <p:spPr bwMode="auto">
                <a:xfrm>
                  <a:off x="1055" y="3307"/>
                  <a:ext cx="25" cy="26"/>
                </a:xfrm>
                <a:custGeom>
                  <a:avLst/>
                  <a:gdLst/>
                  <a:ahLst/>
                  <a:cxnLst>
                    <a:cxn ang="0">
                      <a:pos x="124" y="117"/>
                    </a:cxn>
                    <a:cxn ang="0">
                      <a:pos x="0" y="258"/>
                    </a:cxn>
                    <a:cxn ang="0">
                      <a:pos x="59" y="338"/>
                    </a:cxn>
                    <a:cxn ang="0">
                      <a:pos x="241" y="213"/>
                    </a:cxn>
                    <a:cxn ang="0">
                      <a:pos x="255" y="0"/>
                    </a:cxn>
                    <a:cxn ang="0">
                      <a:pos x="124" y="117"/>
                    </a:cxn>
                  </a:cxnLst>
                  <a:rect l="0" t="0" r="r" b="b"/>
                  <a:pathLst>
                    <a:path w="255" h="338">
                      <a:moveTo>
                        <a:pt x="124" y="117"/>
                      </a:moveTo>
                      <a:lnTo>
                        <a:pt x="0" y="258"/>
                      </a:lnTo>
                      <a:lnTo>
                        <a:pt x="59" y="338"/>
                      </a:lnTo>
                      <a:lnTo>
                        <a:pt x="241" y="213"/>
                      </a:lnTo>
                      <a:lnTo>
                        <a:pt x="255" y="0"/>
                      </a:lnTo>
                      <a:lnTo>
                        <a:pt x="124" y="117"/>
                      </a:lnTo>
                      <a:close/>
                    </a:path>
                  </a:pathLst>
                </a:custGeom>
                <a:solidFill>
                  <a:srgbClr val="42424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6066" name="Freeform 162"/>
                <p:cNvSpPr>
                  <a:spLocks/>
                </p:cNvSpPr>
                <p:nvPr/>
              </p:nvSpPr>
              <p:spPr bwMode="auto">
                <a:xfrm>
                  <a:off x="1055" y="3307"/>
                  <a:ext cx="25" cy="26"/>
                </a:xfrm>
                <a:custGeom>
                  <a:avLst/>
                  <a:gdLst/>
                  <a:ahLst/>
                  <a:cxnLst>
                    <a:cxn ang="0">
                      <a:pos x="124" y="117"/>
                    </a:cxn>
                    <a:cxn ang="0">
                      <a:pos x="0" y="258"/>
                    </a:cxn>
                    <a:cxn ang="0">
                      <a:pos x="59" y="338"/>
                    </a:cxn>
                    <a:cxn ang="0">
                      <a:pos x="241" y="213"/>
                    </a:cxn>
                    <a:cxn ang="0">
                      <a:pos x="255" y="0"/>
                    </a:cxn>
                    <a:cxn ang="0">
                      <a:pos x="124" y="117"/>
                    </a:cxn>
                  </a:cxnLst>
                  <a:rect l="0" t="0" r="r" b="b"/>
                  <a:pathLst>
                    <a:path w="255" h="338">
                      <a:moveTo>
                        <a:pt x="124" y="117"/>
                      </a:moveTo>
                      <a:lnTo>
                        <a:pt x="0" y="258"/>
                      </a:lnTo>
                      <a:lnTo>
                        <a:pt x="59" y="338"/>
                      </a:lnTo>
                      <a:lnTo>
                        <a:pt x="241" y="213"/>
                      </a:lnTo>
                      <a:lnTo>
                        <a:pt x="255" y="0"/>
                      </a:lnTo>
                      <a:lnTo>
                        <a:pt x="124" y="11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6067" name="Freeform 163"/>
                <p:cNvSpPr>
                  <a:spLocks/>
                </p:cNvSpPr>
                <p:nvPr/>
              </p:nvSpPr>
              <p:spPr bwMode="auto">
                <a:xfrm>
                  <a:off x="781" y="3249"/>
                  <a:ext cx="303" cy="64"/>
                </a:xfrm>
                <a:custGeom>
                  <a:avLst/>
                  <a:gdLst/>
                  <a:ahLst/>
                  <a:cxnLst>
                    <a:cxn ang="0">
                      <a:pos x="0" y="199"/>
                    </a:cxn>
                    <a:cxn ang="0">
                      <a:pos x="45" y="318"/>
                    </a:cxn>
                    <a:cxn ang="0">
                      <a:pos x="511" y="437"/>
                    </a:cxn>
                    <a:cxn ang="0">
                      <a:pos x="629" y="199"/>
                    </a:cxn>
                    <a:cxn ang="0">
                      <a:pos x="3009" y="820"/>
                    </a:cxn>
                    <a:cxn ang="0">
                      <a:pos x="3031" y="628"/>
                    </a:cxn>
                    <a:cxn ang="0">
                      <a:pos x="496" y="0"/>
                    </a:cxn>
                    <a:cxn ang="0">
                      <a:pos x="379" y="281"/>
                    </a:cxn>
                    <a:cxn ang="0">
                      <a:pos x="0" y="199"/>
                    </a:cxn>
                  </a:cxnLst>
                  <a:rect l="0" t="0" r="r" b="b"/>
                  <a:pathLst>
                    <a:path w="3031" h="820">
                      <a:moveTo>
                        <a:pt x="0" y="199"/>
                      </a:moveTo>
                      <a:lnTo>
                        <a:pt x="45" y="318"/>
                      </a:lnTo>
                      <a:lnTo>
                        <a:pt x="511" y="437"/>
                      </a:lnTo>
                      <a:lnTo>
                        <a:pt x="629" y="199"/>
                      </a:lnTo>
                      <a:lnTo>
                        <a:pt x="3009" y="820"/>
                      </a:lnTo>
                      <a:lnTo>
                        <a:pt x="3031" y="628"/>
                      </a:lnTo>
                      <a:lnTo>
                        <a:pt x="496" y="0"/>
                      </a:lnTo>
                      <a:lnTo>
                        <a:pt x="379" y="281"/>
                      </a:lnTo>
                      <a:lnTo>
                        <a:pt x="0" y="199"/>
                      </a:lnTo>
                      <a:close/>
                    </a:path>
                  </a:pathLst>
                </a:custGeom>
                <a:solidFill>
                  <a:srgbClr val="82828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6068" name="Freeform 164"/>
                <p:cNvSpPr>
                  <a:spLocks/>
                </p:cNvSpPr>
                <p:nvPr/>
              </p:nvSpPr>
              <p:spPr bwMode="auto">
                <a:xfrm>
                  <a:off x="781" y="3249"/>
                  <a:ext cx="303" cy="64"/>
                </a:xfrm>
                <a:custGeom>
                  <a:avLst/>
                  <a:gdLst/>
                  <a:ahLst/>
                  <a:cxnLst>
                    <a:cxn ang="0">
                      <a:pos x="0" y="199"/>
                    </a:cxn>
                    <a:cxn ang="0">
                      <a:pos x="45" y="318"/>
                    </a:cxn>
                    <a:cxn ang="0">
                      <a:pos x="511" y="437"/>
                    </a:cxn>
                    <a:cxn ang="0">
                      <a:pos x="629" y="199"/>
                    </a:cxn>
                    <a:cxn ang="0">
                      <a:pos x="3009" y="820"/>
                    </a:cxn>
                    <a:cxn ang="0">
                      <a:pos x="3031" y="628"/>
                    </a:cxn>
                    <a:cxn ang="0">
                      <a:pos x="496" y="0"/>
                    </a:cxn>
                    <a:cxn ang="0">
                      <a:pos x="379" y="281"/>
                    </a:cxn>
                    <a:cxn ang="0">
                      <a:pos x="0" y="199"/>
                    </a:cxn>
                  </a:cxnLst>
                  <a:rect l="0" t="0" r="r" b="b"/>
                  <a:pathLst>
                    <a:path w="3031" h="820">
                      <a:moveTo>
                        <a:pt x="0" y="199"/>
                      </a:moveTo>
                      <a:lnTo>
                        <a:pt x="45" y="318"/>
                      </a:lnTo>
                      <a:lnTo>
                        <a:pt x="511" y="437"/>
                      </a:lnTo>
                      <a:lnTo>
                        <a:pt x="629" y="199"/>
                      </a:lnTo>
                      <a:lnTo>
                        <a:pt x="3009" y="820"/>
                      </a:lnTo>
                      <a:lnTo>
                        <a:pt x="3031" y="628"/>
                      </a:lnTo>
                      <a:lnTo>
                        <a:pt x="496" y="0"/>
                      </a:lnTo>
                      <a:lnTo>
                        <a:pt x="379" y="281"/>
                      </a:lnTo>
                      <a:lnTo>
                        <a:pt x="0" y="19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6069" name="Line 165"/>
                <p:cNvSpPr>
                  <a:spLocks noChangeShapeType="1"/>
                </p:cNvSpPr>
                <p:nvPr/>
              </p:nvSpPr>
              <p:spPr bwMode="auto">
                <a:xfrm>
                  <a:off x="834" y="3255"/>
                  <a:ext cx="9" cy="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6070" name="Freeform 166"/>
                <p:cNvSpPr>
                  <a:spLocks/>
                </p:cNvSpPr>
                <p:nvPr/>
              </p:nvSpPr>
              <p:spPr bwMode="auto">
                <a:xfrm>
                  <a:off x="828" y="3263"/>
                  <a:ext cx="248" cy="56"/>
                </a:xfrm>
                <a:custGeom>
                  <a:avLst/>
                  <a:gdLst/>
                  <a:ahLst/>
                  <a:cxnLst>
                    <a:cxn ang="0">
                      <a:pos x="146" y="0"/>
                    </a:cxn>
                    <a:cxn ang="0">
                      <a:pos x="0" y="102"/>
                    </a:cxn>
                    <a:cxn ang="0">
                      <a:pos x="342" y="227"/>
                    </a:cxn>
                    <a:cxn ang="0">
                      <a:pos x="2353" y="722"/>
                    </a:cxn>
                    <a:cxn ang="0">
                      <a:pos x="2479" y="610"/>
                    </a:cxn>
                    <a:cxn ang="0">
                      <a:pos x="146" y="0"/>
                    </a:cxn>
                  </a:cxnLst>
                  <a:rect l="0" t="0" r="r" b="b"/>
                  <a:pathLst>
                    <a:path w="2479" h="722">
                      <a:moveTo>
                        <a:pt x="146" y="0"/>
                      </a:moveTo>
                      <a:lnTo>
                        <a:pt x="0" y="102"/>
                      </a:lnTo>
                      <a:lnTo>
                        <a:pt x="342" y="227"/>
                      </a:lnTo>
                      <a:lnTo>
                        <a:pt x="2353" y="722"/>
                      </a:lnTo>
                      <a:lnTo>
                        <a:pt x="2479" y="610"/>
                      </a:lnTo>
                      <a:lnTo>
                        <a:pt x="146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6071" name="Freeform 167"/>
                <p:cNvSpPr>
                  <a:spLocks/>
                </p:cNvSpPr>
                <p:nvPr/>
              </p:nvSpPr>
              <p:spPr bwMode="auto">
                <a:xfrm>
                  <a:off x="828" y="3263"/>
                  <a:ext cx="248" cy="56"/>
                </a:xfrm>
                <a:custGeom>
                  <a:avLst/>
                  <a:gdLst/>
                  <a:ahLst/>
                  <a:cxnLst>
                    <a:cxn ang="0">
                      <a:pos x="146" y="0"/>
                    </a:cxn>
                    <a:cxn ang="0">
                      <a:pos x="0" y="102"/>
                    </a:cxn>
                    <a:cxn ang="0">
                      <a:pos x="342" y="227"/>
                    </a:cxn>
                    <a:cxn ang="0">
                      <a:pos x="2353" y="722"/>
                    </a:cxn>
                    <a:cxn ang="0">
                      <a:pos x="2479" y="610"/>
                    </a:cxn>
                    <a:cxn ang="0">
                      <a:pos x="146" y="0"/>
                    </a:cxn>
                  </a:cxnLst>
                  <a:rect l="0" t="0" r="r" b="b"/>
                  <a:pathLst>
                    <a:path w="2479" h="722">
                      <a:moveTo>
                        <a:pt x="146" y="0"/>
                      </a:moveTo>
                      <a:lnTo>
                        <a:pt x="0" y="102"/>
                      </a:lnTo>
                      <a:lnTo>
                        <a:pt x="342" y="227"/>
                      </a:lnTo>
                      <a:lnTo>
                        <a:pt x="2353" y="722"/>
                      </a:lnTo>
                      <a:lnTo>
                        <a:pt x="2479" y="610"/>
                      </a:lnTo>
                      <a:lnTo>
                        <a:pt x="146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6072" name="Freeform 168"/>
                <p:cNvSpPr>
                  <a:spLocks/>
                </p:cNvSpPr>
                <p:nvPr/>
              </p:nvSpPr>
              <p:spPr bwMode="auto">
                <a:xfrm>
                  <a:off x="826" y="3271"/>
                  <a:ext cx="239" cy="62"/>
                </a:xfrm>
                <a:custGeom>
                  <a:avLst/>
                  <a:gdLst/>
                  <a:ahLst/>
                  <a:cxnLst>
                    <a:cxn ang="0">
                      <a:pos x="22" y="0"/>
                    </a:cxn>
                    <a:cxn ang="0">
                      <a:pos x="0" y="207"/>
                    </a:cxn>
                    <a:cxn ang="0">
                      <a:pos x="2347" y="804"/>
                    </a:cxn>
                    <a:cxn ang="0">
                      <a:pos x="2397" y="591"/>
                    </a:cxn>
                    <a:cxn ang="0">
                      <a:pos x="22" y="0"/>
                    </a:cxn>
                  </a:cxnLst>
                  <a:rect l="0" t="0" r="r" b="b"/>
                  <a:pathLst>
                    <a:path w="2397" h="804">
                      <a:moveTo>
                        <a:pt x="22" y="0"/>
                      </a:moveTo>
                      <a:lnTo>
                        <a:pt x="0" y="207"/>
                      </a:lnTo>
                      <a:lnTo>
                        <a:pt x="2347" y="804"/>
                      </a:lnTo>
                      <a:lnTo>
                        <a:pt x="2397" y="591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82828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6073" name="Freeform 169"/>
                <p:cNvSpPr>
                  <a:spLocks/>
                </p:cNvSpPr>
                <p:nvPr/>
              </p:nvSpPr>
              <p:spPr bwMode="auto">
                <a:xfrm>
                  <a:off x="826" y="3271"/>
                  <a:ext cx="239" cy="62"/>
                </a:xfrm>
                <a:custGeom>
                  <a:avLst/>
                  <a:gdLst/>
                  <a:ahLst/>
                  <a:cxnLst>
                    <a:cxn ang="0">
                      <a:pos x="22" y="0"/>
                    </a:cxn>
                    <a:cxn ang="0">
                      <a:pos x="0" y="207"/>
                    </a:cxn>
                    <a:cxn ang="0">
                      <a:pos x="2347" y="804"/>
                    </a:cxn>
                    <a:cxn ang="0">
                      <a:pos x="2397" y="591"/>
                    </a:cxn>
                    <a:cxn ang="0">
                      <a:pos x="22" y="0"/>
                    </a:cxn>
                  </a:cxnLst>
                  <a:rect l="0" t="0" r="r" b="b"/>
                  <a:pathLst>
                    <a:path w="2397" h="804">
                      <a:moveTo>
                        <a:pt x="22" y="0"/>
                      </a:moveTo>
                      <a:lnTo>
                        <a:pt x="0" y="207"/>
                      </a:lnTo>
                      <a:lnTo>
                        <a:pt x="2347" y="804"/>
                      </a:lnTo>
                      <a:lnTo>
                        <a:pt x="2397" y="591"/>
                      </a:lnTo>
                      <a:lnTo>
                        <a:pt x="22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6074" name="Freeform 170"/>
                <p:cNvSpPr>
                  <a:spLocks/>
                </p:cNvSpPr>
                <p:nvPr/>
              </p:nvSpPr>
              <p:spPr bwMode="auto">
                <a:xfrm>
                  <a:off x="940" y="3289"/>
                  <a:ext cx="16" cy="8"/>
                </a:xfrm>
                <a:custGeom>
                  <a:avLst/>
                  <a:gdLst/>
                  <a:ahLst/>
                  <a:cxnLst>
                    <a:cxn ang="0">
                      <a:pos x="0" y="67"/>
                    </a:cxn>
                    <a:cxn ang="0">
                      <a:pos x="0" y="82"/>
                    </a:cxn>
                    <a:cxn ang="0">
                      <a:pos x="14" y="82"/>
                    </a:cxn>
                    <a:cxn ang="0">
                      <a:pos x="30" y="104"/>
                    </a:cxn>
                    <a:cxn ang="0">
                      <a:pos x="140" y="104"/>
                    </a:cxn>
                    <a:cxn ang="0">
                      <a:pos x="145" y="90"/>
                    </a:cxn>
                    <a:cxn ang="0">
                      <a:pos x="145" y="82"/>
                    </a:cxn>
                    <a:cxn ang="0">
                      <a:pos x="154" y="73"/>
                    </a:cxn>
                    <a:cxn ang="0">
                      <a:pos x="154" y="53"/>
                    </a:cxn>
                    <a:cxn ang="0">
                      <a:pos x="145" y="36"/>
                    </a:cxn>
                    <a:cxn ang="0">
                      <a:pos x="145" y="22"/>
                    </a:cxn>
                    <a:cxn ang="0">
                      <a:pos x="140" y="16"/>
                    </a:cxn>
                    <a:cxn ang="0">
                      <a:pos x="117" y="8"/>
                    </a:cxn>
                    <a:cxn ang="0">
                      <a:pos x="110" y="8"/>
                    </a:cxn>
                    <a:cxn ang="0">
                      <a:pos x="95" y="0"/>
                    </a:cxn>
                    <a:cxn ang="0">
                      <a:pos x="51" y="0"/>
                    </a:cxn>
                    <a:cxn ang="0">
                      <a:pos x="51" y="8"/>
                    </a:cxn>
                    <a:cxn ang="0">
                      <a:pos x="36" y="8"/>
                    </a:cxn>
                    <a:cxn ang="0">
                      <a:pos x="30" y="16"/>
                    </a:cxn>
                    <a:cxn ang="0">
                      <a:pos x="14" y="16"/>
                    </a:cxn>
                    <a:cxn ang="0">
                      <a:pos x="14" y="22"/>
                    </a:cxn>
                    <a:cxn ang="0">
                      <a:pos x="0" y="45"/>
                    </a:cxn>
                    <a:cxn ang="0">
                      <a:pos x="0" y="67"/>
                    </a:cxn>
                  </a:cxnLst>
                  <a:rect l="0" t="0" r="r" b="b"/>
                  <a:pathLst>
                    <a:path w="154" h="104">
                      <a:moveTo>
                        <a:pt x="0" y="67"/>
                      </a:moveTo>
                      <a:lnTo>
                        <a:pt x="0" y="82"/>
                      </a:lnTo>
                      <a:lnTo>
                        <a:pt x="14" y="82"/>
                      </a:lnTo>
                      <a:lnTo>
                        <a:pt x="30" y="104"/>
                      </a:lnTo>
                      <a:lnTo>
                        <a:pt x="140" y="104"/>
                      </a:lnTo>
                      <a:lnTo>
                        <a:pt x="145" y="90"/>
                      </a:lnTo>
                      <a:lnTo>
                        <a:pt x="145" y="82"/>
                      </a:lnTo>
                      <a:lnTo>
                        <a:pt x="154" y="73"/>
                      </a:lnTo>
                      <a:lnTo>
                        <a:pt x="154" y="53"/>
                      </a:lnTo>
                      <a:lnTo>
                        <a:pt x="145" y="36"/>
                      </a:lnTo>
                      <a:lnTo>
                        <a:pt x="145" y="22"/>
                      </a:lnTo>
                      <a:lnTo>
                        <a:pt x="140" y="16"/>
                      </a:lnTo>
                      <a:lnTo>
                        <a:pt x="117" y="8"/>
                      </a:lnTo>
                      <a:lnTo>
                        <a:pt x="110" y="8"/>
                      </a:lnTo>
                      <a:lnTo>
                        <a:pt x="95" y="0"/>
                      </a:lnTo>
                      <a:lnTo>
                        <a:pt x="51" y="0"/>
                      </a:lnTo>
                      <a:lnTo>
                        <a:pt x="51" y="8"/>
                      </a:lnTo>
                      <a:lnTo>
                        <a:pt x="36" y="8"/>
                      </a:lnTo>
                      <a:lnTo>
                        <a:pt x="30" y="16"/>
                      </a:lnTo>
                      <a:lnTo>
                        <a:pt x="14" y="16"/>
                      </a:lnTo>
                      <a:lnTo>
                        <a:pt x="14" y="22"/>
                      </a:lnTo>
                      <a:lnTo>
                        <a:pt x="0" y="45"/>
                      </a:lnTo>
                      <a:lnTo>
                        <a:pt x="0" y="67"/>
                      </a:lnTo>
                      <a:close/>
                    </a:path>
                  </a:pathLst>
                </a:custGeom>
                <a:solidFill>
                  <a:srgbClr val="4F4F4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6075" name="Freeform 171"/>
                <p:cNvSpPr>
                  <a:spLocks/>
                </p:cNvSpPr>
                <p:nvPr/>
              </p:nvSpPr>
              <p:spPr bwMode="auto">
                <a:xfrm>
                  <a:off x="940" y="3289"/>
                  <a:ext cx="16" cy="8"/>
                </a:xfrm>
                <a:custGeom>
                  <a:avLst/>
                  <a:gdLst/>
                  <a:ahLst/>
                  <a:cxnLst>
                    <a:cxn ang="0">
                      <a:pos x="0" y="67"/>
                    </a:cxn>
                    <a:cxn ang="0">
                      <a:pos x="0" y="82"/>
                    </a:cxn>
                    <a:cxn ang="0">
                      <a:pos x="14" y="82"/>
                    </a:cxn>
                    <a:cxn ang="0">
                      <a:pos x="30" y="104"/>
                    </a:cxn>
                    <a:cxn ang="0">
                      <a:pos x="140" y="104"/>
                    </a:cxn>
                    <a:cxn ang="0">
                      <a:pos x="145" y="90"/>
                    </a:cxn>
                    <a:cxn ang="0">
                      <a:pos x="145" y="82"/>
                    </a:cxn>
                    <a:cxn ang="0">
                      <a:pos x="154" y="73"/>
                    </a:cxn>
                    <a:cxn ang="0">
                      <a:pos x="154" y="53"/>
                    </a:cxn>
                    <a:cxn ang="0">
                      <a:pos x="145" y="36"/>
                    </a:cxn>
                    <a:cxn ang="0">
                      <a:pos x="145" y="22"/>
                    </a:cxn>
                    <a:cxn ang="0">
                      <a:pos x="140" y="16"/>
                    </a:cxn>
                    <a:cxn ang="0">
                      <a:pos x="117" y="8"/>
                    </a:cxn>
                    <a:cxn ang="0">
                      <a:pos x="110" y="8"/>
                    </a:cxn>
                    <a:cxn ang="0">
                      <a:pos x="95" y="0"/>
                    </a:cxn>
                    <a:cxn ang="0">
                      <a:pos x="51" y="0"/>
                    </a:cxn>
                    <a:cxn ang="0">
                      <a:pos x="51" y="8"/>
                    </a:cxn>
                    <a:cxn ang="0">
                      <a:pos x="36" y="8"/>
                    </a:cxn>
                    <a:cxn ang="0">
                      <a:pos x="30" y="16"/>
                    </a:cxn>
                    <a:cxn ang="0">
                      <a:pos x="14" y="16"/>
                    </a:cxn>
                    <a:cxn ang="0">
                      <a:pos x="14" y="22"/>
                    </a:cxn>
                    <a:cxn ang="0">
                      <a:pos x="0" y="45"/>
                    </a:cxn>
                    <a:cxn ang="0">
                      <a:pos x="0" y="67"/>
                    </a:cxn>
                  </a:cxnLst>
                  <a:rect l="0" t="0" r="r" b="b"/>
                  <a:pathLst>
                    <a:path w="154" h="104">
                      <a:moveTo>
                        <a:pt x="0" y="67"/>
                      </a:moveTo>
                      <a:lnTo>
                        <a:pt x="0" y="82"/>
                      </a:lnTo>
                      <a:lnTo>
                        <a:pt x="14" y="82"/>
                      </a:lnTo>
                      <a:lnTo>
                        <a:pt x="30" y="104"/>
                      </a:lnTo>
                      <a:lnTo>
                        <a:pt x="140" y="104"/>
                      </a:lnTo>
                      <a:lnTo>
                        <a:pt x="145" y="90"/>
                      </a:lnTo>
                      <a:lnTo>
                        <a:pt x="145" y="82"/>
                      </a:lnTo>
                      <a:lnTo>
                        <a:pt x="154" y="73"/>
                      </a:lnTo>
                      <a:lnTo>
                        <a:pt x="154" y="53"/>
                      </a:lnTo>
                      <a:lnTo>
                        <a:pt x="145" y="36"/>
                      </a:lnTo>
                      <a:lnTo>
                        <a:pt x="145" y="22"/>
                      </a:lnTo>
                      <a:lnTo>
                        <a:pt x="140" y="16"/>
                      </a:lnTo>
                      <a:lnTo>
                        <a:pt x="117" y="8"/>
                      </a:lnTo>
                      <a:lnTo>
                        <a:pt x="110" y="8"/>
                      </a:lnTo>
                      <a:lnTo>
                        <a:pt x="95" y="0"/>
                      </a:lnTo>
                      <a:lnTo>
                        <a:pt x="51" y="0"/>
                      </a:lnTo>
                      <a:lnTo>
                        <a:pt x="51" y="8"/>
                      </a:lnTo>
                      <a:lnTo>
                        <a:pt x="36" y="8"/>
                      </a:lnTo>
                      <a:lnTo>
                        <a:pt x="30" y="16"/>
                      </a:lnTo>
                      <a:lnTo>
                        <a:pt x="14" y="16"/>
                      </a:lnTo>
                      <a:lnTo>
                        <a:pt x="14" y="22"/>
                      </a:lnTo>
                      <a:lnTo>
                        <a:pt x="0" y="45"/>
                      </a:lnTo>
                      <a:lnTo>
                        <a:pt x="0" y="6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6076" name="Freeform 172"/>
                <p:cNvSpPr>
                  <a:spLocks/>
                </p:cNvSpPr>
                <p:nvPr/>
              </p:nvSpPr>
              <p:spPr bwMode="auto">
                <a:xfrm>
                  <a:off x="851" y="3271"/>
                  <a:ext cx="10" cy="10"/>
                </a:xfrm>
                <a:custGeom>
                  <a:avLst/>
                  <a:gdLst/>
                  <a:ahLst/>
                  <a:cxnLst>
                    <a:cxn ang="0">
                      <a:pos x="67" y="0"/>
                    </a:cxn>
                    <a:cxn ang="0">
                      <a:pos x="0" y="60"/>
                    </a:cxn>
                    <a:cxn ang="0">
                      <a:pos x="0" y="119"/>
                    </a:cxn>
                    <a:cxn ang="0">
                      <a:pos x="22" y="125"/>
                    </a:cxn>
                    <a:cxn ang="0">
                      <a:pos x="22" y="66"/>
                    </a:cxn>
                    <a:cxn ang="0">
                      <a:pos x="31" y="66"/>
                    </a:cxn>
                    <a:cxn ang="0">
                      <a:pos x="96" y="0"/>
                    </a:cxn>
                    <a:cxn ang="0">
                      <a:pos x="67" y="0"/>
                    </a:cxn>
                  </a:cxnLst>
                  <a:rect l="0" t="0" r="r" b="b"/>
                  <a:pathLst>
                    <a:path w="96" h="125">
                      <a:moveTo>
                        <a:pt x="67" y="0"/>
                      </a:moveTo>
                      <a:lnTo>
                        <a:pt x="0" y="60"/>
                      </a:lnTo>
                      <a:lnTo>
                        <a:pt x="0" y="119"/>
                      </a:lnTo>
                      <a:lnTo>
                        <a:pt x="22" y="125"/>
                      </a:lnTo>
                      <a:lnTo>
                        <a:pt x="22" y="66"/>
                      </a:lnTo>
                      <a:lnTo>
                        <a:pt x="31" y="66"/>
                      </a:lnTo>
                      <a:lnTo>
                        <a:pt x="96" y="0"/>
                      </a:lnTo>
                      <a:lnTo>
                        <a:pt x="67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6077" name="Line 173"/>
                <p:cNvSpPr>
                  <a:spLocks noChangeShapeType="1"/>
                </p:cNvSpPr>
                <p:nvPr/>
              </p:nvSpPr>
              <p:spPr bwMode="auto">
                <a:xfrm flipV="1">
                  <a:off x="866" y="3274"/>
                  <a:ext cx="7" cy="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6078" name="Line 174"/>
                <p:cNvSpPr>
                  <a:spLocks noChangeShapeType="1"/>
                </p:cNvSpPr>
                <p:nvPr/>
              </p:nvSpPr>
              <p:spPr bwMode="auto">
                <a:xfrm>
                  <a:off x="873" y="3274"/>
                  <a:ext cx="2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6079" name="Line 175"/>
                <p:cNvSpPr>
                  <a:spLocks noChangeShapeType="1"/>
                </p:cNvSpPr>
                <p:nvPr/>
              </p:nvSpPr>
              <p:spPr bwMode="auto">
                <a:xfrm flipH="1">
                  <a:off x="871" y="3275"/>
                  <a:ext cx="6" cy="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6080" name="Line 176"/>
                <p:cNvSpPr>
                  <a:spLocks noChangeShapeType="1"/>
                </p:cNvSpPr>
                <p:nvPr/>
              </p:nvSpPr>
              <p:spPr bwMode="auto">
                <a:xfrm flipV="1">
                  <a:off x="904" y="3281"/>
                  <a:ext cx="6" cy="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6081" name="Line 177"/>
                <p:cNvSpPr>
                  <a:spLocks noChangeShapeType="1"/>
                </p:cNvSpPr>
                <p:nvPr/>
              </p:nvSpPr>
              <p:spPr bwMode="auto">
                <a:xfrm>
                  <a:off x="910" y="3281"/>
                  <a:ext cx="4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6082" name="Line 178"/>
                <p:cNvSpPr>
                  <a:spLocks noChangeShapeType="1"/>
                </p:cNvSpPr>
                <p:nvPr/>
              </p:nvSpPr>
              <p:spPr bwMode="auto">
                <a:xfrm flipH="1">
                  <a:off x="908" y="3281"/>
                  <a:ext cx="6" cy="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6083" name="Line 179"/>
                <p:cNvSpPr>
                  <a:spLocks noChangeShapeType="1"/>
                </p:cNvSpPr>
                <p:nvPr/>
              </p:nvSpPr>
              <p:spPr bwMode="auto">
                <a:xfrm flipV="1">
                  <a:off x="914" y="3283"/>
                  <a:ext cx="6" cy="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6084" name="Line 180"/>
                <p:cNvSpPr>
                  <a:spLocks noChangeShapeType="1"/>
                </p:cNvSpPr>
                <p:nvPr/>
              </p:nvSpPr>
              <p:spPr bwMode="auto">
                <a:xfrm>
                  <a:off x="920" y="3283"/>
                  <a:ext cx="3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6085" name="Line 181"/>
                <p:cNvSpPr>
                  <a:spLocks noChangeShapeType="1"/>
                </p:cNvSpPr>
                <p:nvPr/>
              </p:nvSpPr>
              <p:spPr bwMode="auto">
                <a:xfrm flipH="1">
                  <a:off x="917" y="3284"/>
                  <a:ext cx="6" cy="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6086" name="Line 182"/>
                <p:cNvSpPr>
                  <a:spLocks noChangeShapeType="1"/>
                </p:cNvSpPr>
                <p:nvPr/>
              </p:nvSpPr>
              <p:spPr bwMode="auto">
                <a:xfrm flipV="1">
                  <a:off x="875" y="3276"/>
                  <a:ext cx="8" cy="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6087" name="Line 183"/>
                <p:cNvSpPr>
                  <a:spLocks noChangeShapeType="1"/>
                </p:cNvSpPr>
                <p:nvPr/>
              </p:nvSpPr>
              <p:spPr bwMode="auto">
                <a:xfrm>
                  <a:off x="883" y="3276"/>
                  <a:ext cx="3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6088" name="Line 184"/>
                <p:cNvSpPr>
                  <a:spLocks noChangeShapeType="1"/>
                </p:cNvSpPr>
                <p:nvPr/>
              </p:nvSpPr>
              <p:spPr bwMode="auto">
                <a:xfrm flipH="1">
                  <a:off x="880" y="3277"/>
                  <a:ext cx="6" cy="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6089" name="Line 185"/>
                <p:cNvSpPr>
                  <a:spLocks noChangeShapeType="1"/>
                </p:cNvSpPr>
                <p:nvPr/>
              </p:nvSpPr>
              <p:spPr bwMode="auto">
                <a:xfrm flipV="1">
                  <a:off x="883" y="3277"/>
                  <a:ext cx="8" cy="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6090" name="Line 186"/>
                <p:cNvSpPr>
                  <a:spLocks noChangeShapeType="1"/>
                </p:cNvSpPr>
                <p:nvPr/>
              </p:nvSpPr>
              <p:spPr bwMode="auto">
                <a:xfrm>
                  <a:off x="891" y="3277"/>
                  <a:ext cx="3" cy="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6091" name="Line 187"/>
                <p:cNvSpPr>
                  <a:spLocks noChangeShapeType="1"/>
                </p:cNvSpPr>
                <p:nvPr/>
              </p:nvSpPr>
              <p:spPr bwMode="auto">
                <a:xfrm flipH="1">
                  <a:off x="889" y="3279"/>
                  <a:ext cx="5" cy="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6092" name="Line 188"/>
                <p:cNvSpPr>
                  <a:spLocks noChangeShapeType="1"/>
                </p:cNvSpPr>
                <p:nvPr/>
              </p:nvSpPr>
              <p:spPr bwMode="auto">
                <a:xfrm flipV="1">
                  <a:off x="894" y="3279"/>
                  <a:ext cx="6" cy="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6093" name="Line 189"/>
                <p:cNvSpPr>
                  <a:spLocks noChangeShapeType="1"/>
                </p:cNvSpPr>
                <p:nvPr/>
              </p:nvSpPr>
              <p:spPr bwMode="auto">
                <a:xfrm>
                  <a:off x="900" y="3279"/>
                  <a:ext cx="4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6094" name="Line 190"/>
                <p:cNvSpPr>
                  <a:spLocks noChangeShapeType="1"/>
                </p:cNvSpPr>
                <p:nvPr/>
              </p:nvSpPr>
              <p:spPr bwMode="auto">
                <a:xfrm flipH="1">
                  <a:off x="897" y="3280"/>
                  <a:ext cx="7" cy="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6095" name="Freeform 191"/>
                <p:cNvSpPr>
                  <a:spLocks/>
                </p:cNvSpPr>
                <p:nvPr/>
              </p:nvSpPr>
              <p:spPr bwMode="auto">
                <a:xfrm>
                  <a:off x="840" y="3269"/>
                  <a:ext cx="9" cy="11"/>
                </a:xfrm>
                <a:custGeom>
                  <a:avLst/>
                  <a:gdLst/>
                  <a:ahLst/>
                  <a:cxnLst>
                    <a:cxn ang="0">
                      <a:pos x="65" y="0"/>
                    </a:cxn>
                    <a:cxn ang="0">
                      <a:pos x="0" y="59"/>
                    </a:cxn>
                    <a:cxn ang="0">
                      <a:pos x="0" y="141"/>
                    </a:cxn>
                    <a:cxn ang="0">
                      <a:pos x="28" y="141"/>
                    </a:cxn>
                    <a:cxn ang="0">
                      <a:pos x="28" y="68"/>
                    </a:cxn>
                    <a:cxn ang="0">
                      <a:pos x="93" y="8"/>
                    </a:cxn>
                    <a:cxn ang="0">
                      <a:pos x="65" y="0"/>
                    </a:cxn>
                  </a:cxnLst>
                  <a:rect l="0" t="0" r="r" b="b"/>
                  <a:pathLst>
                    <a:path w="93" h="141">
                      <a:moveTo>
                        <a:pt x="65" y="0"/>
                      </a:moveTo>
                      <a:lnTo>
                        <a:pt x="0" y="59"/>
                      </a:lnTo>
                      <a:lnTo>
                        <a:pt x="0" y="141"/>
                      </a:lnTo>
                      <a:lnTo>
                        <a:pt x="28" y="141"/>
                      </a:lnTo>
                      <a:lnTo>
                        <a:pt x="28" y="68"/>
                      </a:lnTo>
                      <a:lnTo>
                        <a:pt x="93" y="8"/>
                      </a:lnTo>
                      <a:lnTo>
                        <a:pt x="65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6096" name="Freeform 192"/>
                <p:cNvSpPr>
                  <a:spLocks/>
                </p:cNvSpPr>
                <p:nvPr/>
              </p:nvSpPr>
              <p:spPr bwMode="auto">
                <a:xfrm>
                  <a:off x="1070" y="3315"/>
                  <a:ext cx="55" cy="21"/>
                </a:xfrm>
                <a:custGeom>
                  <a:avLst/>
                  <a:gdLst/>
                  <a:ahLst/>
                  <a:cxnLst>
                    <a:cxn ang="0">
                      <a:pos x="22" y="171"/>
                    </a:cxn>
                    <a:cxn ang="0">
                      <a:pos x="28" y="171"/>
                    </a:cxn>
                    <a:cxn ang="0">
                      <a:pos x="28" y="177"/>
                    </a:cxn>
                    <a:cxn ang="0">
                      <a:pos x="64" y="177"/>
                    </a:cxn>
                    <a:cxn ang="0">
                      <a:pos x="87" y="193"/>
                    </a:cxn>
                    <a:cxn ang="0">
                      <a:pos x="101" y="193"/>
                    </a:cxn>
                    <a:cxn ang="0">
                      <a:pos x="115" y="199"/>
                    </a:cxn>
                    <a:cxn ang="0">
                      <a:pos x="196" y="199"/>
                    </a:cxn>
                    <a:cxn ang="0">
                      <a:pos x="218" y="213"/>
                    </a:cxn>
                    <a:cxn ang="0">
                      <a:pos x="238" y="213"/>
                    </a:cxn>
                    <a:cxn ang="0">
                      <a:pos x="255" y="222"/>
                    </a:cxn>
                    <a:cxn ang="0">
                      <a:pos x="275" y="222"/>
                    </a:cxn>
                    <a:cxn ang="0">
                      <a:pos x="305" y="236"/>
                    </a:cxn>
                    <a:cxn ang="0">
                      <a:pos x="356" y="236"/>
                    </a:cxn>
                    <a:cxn ang="0">
                      <a:pos x="370" y="250"/>
                    </a:cxn>
                    <a:cxn ang="0">
                      <a:pos x="414" y="250"/>
                    </a:cxn>
                    <a:cxn ang="0">
                      <a:pos x="429" y="259"/>
                    </a:cxn>
                    <a:cxn ang="0">
                      <a:pos x="457" y="259"/>
                    </a:cxn>
                    <a:cxn ang="0">
                      <a:pos x="466" y="272"/>
                    </a:cxn>
                    <a:cxn ang="0">
                      <a:pos x="479" y="272"/>
                    </a:cxn>
                    <a:cxn ang="0">
                      <a:pos x="553" y="222"/>
                    </a:cxn>
                    <a:cxn ang="0">
                      <a:pos x="414" y="111"/>
                    </a:cxn>
                    <a:cxn ang="0">
                      <a:pos x="401" y="111"/>
                    </a:cxn>
                    <a:cxn ang="0">
                      <a:pos x="401" y="103"/>
                    </a:cxn>
                    <a:cxn ang="0">
                      <a:pos x="392" y="103"/>
                    </a:cxn>
                    <a:cxn ang="0">
                      <a:pos x="364" y="83"/>
                    </a:cxn>
                    <a:cxn ang="0">
                      <a:pos x="356" y="83"/>
                    </a:cxn>
                    <a:cxn ang="0">
                      <a:pos x="342" y="59"/>
                    </a:cxn>
                    <a:cxn ang="0">
                      <a:pos x="334" y="59"/>
                    </a:cxn>
                    <a:cxn ang="0">
                      <a:pos x="320" y="52"/>
                    </a:cxn>
                    <a:cxn ang="0">
                      <a:pos x="305" y="37"/>
                    </a:cxn>
                    <a:cxn ang="0">
                      <a:pos x="283" y="37"/>
                    </a:cxn>
                    <a:cxn ang="0">
                      <a:pos x="261" y="23"/>
                    </a:cxn>
                    <a:cxn ang="0">
                      <a:pos x="255" y="23"/>
                    </a:cxn>
                    <a:cxn ang="0">
                      <a:pos x="247" y="15"/>
                    </a:cxn>
                    <a:cxn ang="0">
                      <a:pos x="233" y="15"/>
                    </a:cxn>
                    <a:cxn ang="0">
                      <a:pos x="225" y="0"/>
                    </a:cxn>
                    <a:cxn ang="0">
                      <a:pos x="87" y="0"/>
                    </a:cxn>
                    <a:cxn ang="0">
                      <a:pos x="79" y="15"/>
                    </a:cxn>
                    <a:cxn ang="0">
                      <a:pos x="64" y="15"/>
                    </a:cxn>
                    <a:cxn ang="0">
                      <a:pos x="50" y="37"/>
                    </a:cxn>
                    <a:cxn ang="0">
                      <a:pos x="28" y="37"/>
                    </a:cxn>
                    <a:cxn ang="0">
                      <a:pos x="28" y="52"/>
                    </a:cxn>
                    <a:cxn ang="0">
                      <a:pos x="22" y="74"/>
                    </a:cxn>
                    <a:cxn ang="0">
                      <a:pos x="22" y="83"/>
                    </a:cxn>
                    <a:cxn ang="0">
                      <a:pos x="5" y="83"/>
                    </a:cxn>
                    <a:cxn ang="0">
                      <a:pos x="5" y="96"/>
                    </a:cxn>
                    <a:cxn ang="0">
                      <a:pos x="0" y="103"/>
                    </a:cxn>
                    <a:cxn ang="0">
                      <a:pos x="0" y="140"/>
                    </a:cxn>
                    <a:cxn ang="0">
                      <a:pos x="5" y="156"/>
                    </a:cxn>
                    <a:cxn ang="0">
                      <a:pos x="22" y="156"/>
                    </a:cxn>
                    <a:cxn ang="0">
                      <a:pos x="22" y="171"/>
                    </a:cxn>
                  </a:cxnLst>
                  <a:rect l="0" t="0" r="r" b="b"/>
                  <a:pathLst>
                    <a:path w="553" h="272">
                      <a:moveTo>
                        <a:pt x="22" y="171"/>
                      </a:moveTo>
                      <a:lnTo>
                        <a:pt x="28" y="171"/>
                      </a:lnTo>
                      <a:lnTo>
                        <a:pt x="28" y="177"/>
                      </a:lnTo>
                      <a:lnTo>
                        <a:pt x="64" y="177"/>
                      </a:lnTo>
                      <a:lnTo>
                        <a:pt x="87" y="193"/>
                      </a:lnTo>
                      <a:lnTo>
                        <a:pt x="101" y="193"/>
                      </a:lnTo>
                      <a:lnTo>
                        <a:pt x="115" y="199"/>
                      </a:lnTo>
                      <a:lnTo>
                        <a:pt x="196" y="199"/>
                      </a:lnTo>
                      <a:lnTo>
                        <a:pt x="218" y="213"/>
                      </a:lnTo>
                      <a:lnTo>
                        <a:pt x="238" y="213"/>
                      </a:lnTo>
                      <a:lnTo>
                        <a:pt x="255" y="222"/>
                      </a:lnTo>
                      <a:lnTo>
                        <a:pt x="275" y="222"/>
                      </a:lnTo>
                      <a:lnTo>
                        <a:pt x="305" y="236"/>
                      </a:lnTo>
                      <a:lnTo>
                        <a:pt x="356" y="236"/>
                      </a:lnTo>
                      <a:lnTo>
                        <a:pt x="370" y="250"/>
                      </a:lnTo>
                      <a:lnTo>
                        <a:pt x="414" y="250"/>
                      </a:lnTo>
                      <a:lnTo>
                        <a:pt x="429" y="259"/>
                      </a:lnTo>
                      <a:lnTo>
                        <a:pt x="457" y="259"/>
                      </a:lnTo>
                      <a:lnTo>
                        <a:pt x="466" y="272"/>
                      </a:lnTo>
                      <a:lnTo>
                        <a:pt x="479" y="272"/>
                      </a:lnTo>
                      <a:lnTo>
                        <a:pt x="553" y="222"/>
                      </a:lnTo>
                      <a:lnTo>
                        <a:pt x="414" y="111"/>
                      </a:lnTo>
                      <a:lnTo>
                        <a:pt x="401" y="111"/>
                      </a:lnTo>
                      <a:lnTo>
                        <a:pt x="401" y="103"/>
                      </a:lnTo>
                      <a:lnTo>
                        <a:pt x="392" y="103"/>
                      </a:lnTo>
                      <a:lnTo>
                        <a:pt x="364" y="83"/>
                      </a:lnTo>
                      <a:lnTo>
                        <a:pt x="356" y="83"/>
                      </a:lnTo>
                      <a:lnTo>
                        <a:pt x="342" y="59"/>
                      </a:lnTo>
                      <a:lnTo>
                        <a:pt x="334" y="59"/>
                      </a:lnTo>
                      <a:lnTo>
                        <a:pt x="320" y="52"/>
                      </a:lnTo>
                      <a:lnTo>
                        <a:pt x="305" y="37"/>
                      </a:lnTo>
                      <a:lnTo>
                        <a:pt x="283" y="37"/>
                      </a:lnTo>
                      <a:lnTo>
                        <a:pt x="261" y="23"/>
                      </a:lnTo>
                      <a:lnTo>
                        <a:pt x="255" y="23"/>
                      </a:lnTo>
                      <a:lnTo>
                        <a:pt x="247" y="15"/>
                      </a:lnTo>
                      <a:lnTo>
                        <a:pt x="233" y="15"/>
                      </a:lnTo>
                      <a:lnTo>
                        <a:pt x="225" y="0"/>
                      </a:lnTo>
                      <a:lnTo>
                        <a:pt x="87" y="0"/>
                      </a:lnTo>
                      <a:lnTo>
                        <a:pt x="79" y="15"/>
                      </a:lnTo>
                      <a:lnTo>
                        <a:pt x="64" y="15"/>
                      </a:lnTo>
                      <a:lnTo>
                        <a:pt x="50" y="37"/>
                      </a:lnTo>
                      <a:lnTo>
                        <a:pt x="28" y="37"/>
                      </a:lnTo>
                      <a:lnTo>
                        <a:pt x="28" y="52"/>
                      </a:lnTo>
                      <a:lnTo>
                        <a:pt x="22" y="74"/>
                      </a:lnTo>
                      <a:lnTo>
                        <a:pt x="22" y="83"/>
                      </a:lnTo>
                      <a:lnTo>
                        <a:pt x="5" y="83"/>
                      </a:lnTo>
                      <a:lnTo>
                        <a:pt x="5" y="96"/>
                      </a:lnTo>
                      <a:lnTo>
                        <a:pt x="0" y="103"/>
                      </a:lnTo>
                      <a:lnTo>
                        <a:pt x="0" y="140"/>
                      </a:lnTo>
                      <a:lnTo>
                        <a:pt x="5" y="156"/>
                      </a:lnTo>
                      <a:lnTo>
                        <a:pt x="22" y="156"/>
                      </a:lnTo>
                      <a:lnTo>
                        <a:pt x="22" y="171"/>
                      </a:lnTo>
                      <a:close/>
                    </a:path>
                  </a:pathLst>
                </a:custGeom>
                <a:solidFill>
                  <a:srgbClr val="82828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6097" name="Freeform 193"/>
                <p:cNvSpPr>
                  <a:spLocks/>
                </p:cNvSpPr>
                <p:nvPr/>
              </p:nvSpPr>
              <p:spPr bwMode="auto">
                <a:xfrm>
                  <a:off x="1070" y="3315"/>
                  <a:ext cx="55" cy="21"/>
                </a:xfrm>
                <a:custGeom>
                  <a:avLst/>
                  <a:gdLst/>
                  <a:ahLst/>
                  <a:cxnLst>
                    <a:cxn ang="0">
                      <a:pos x="22" y="171"/>
                    </a:cxn>
                    <a:cxn ang="0">
                      <a:pos x="28" y="171"/>
                    </a:cxn>
                    <a:cxn ang="0">
                      <a:pos x="28" y="177"/>
                    </a:cxn>
                    <a:cxn ang="0">
                      <a:pos x="64" y="177"/>
                    </a:cxn>
                    <a:cxn ang="0">
                      <a:pos x="87" y="193"/>
                    </a:cxn>
                    <a:cxn ang="0">
                      <a:pos x="101" y="193"/>
                    </a:cxn>
                    <a:cxn ang="0">
                      <a:pos x="115" y="199"/>
                    </a:cxn>
                    <a:cxn ang="0">
                      <a:pos x="196" y="199"/>
                    </a:cxn>
                    <a:cxn ang="0">
                      <a:pos x="218" y="213"/>
                    </a:cxn>
                    <a:cxn ang="0">
                      <a:pos x="238" y="213"/>
                    </a:cxn>
                    <a:cxn ang="0">
                      <a:pos x="255" y="222"/>
                    </a:cxn>
                    <a:cxn ang="0">
                      <a:pos x="275" y="222"/>
                    </a:cxn>
                    <a:cxn ang="0">
                      <a:pos x="305" y="236"/>
                    </a:cxn>
                    <a:cxn ang="0">
                      <a:pos x="356" y="236"/>
                    </a:cxn>
                    <a:cxn ang="0">
                      <a:pos x="370" y="250"/>
                    </a:cxn>
                    <a:cxn ang="0">
                      <a:pos x="414" y="250"/>
                    </a:cxn>
                    <a:cxn ang="0">
                      <a:pos x="429" y="259"/>
                    </a:cxn>
                    <a:cxn ang="0">
                      <a:pos x="457" y="259"/>
                    </a:cxn>
                    <a:cxn ang="0">
                      <a:pos x="466" y="272"/>
                    </a:cxn>
                    <a:cxn ang="0">
                      <a:pos x="479" y="272"/>
                    </a:cxn>
                    <a:cxn ang="0">
                      <a:pos x="553" y="222"/>
                    </a:cxn>
                    <a:cxn ang="0">
                      <a:pos x="414" y="111"/>
                    </a:cxn>
                    <a:cxn ang="0">
                      <a:pos x="401" y="111"/>
                    </a:cxn>
                    <a:cxn ang="0">
                      <a:pos x="401" y="103"/>
                    </a:cxn>
                    <a:cxn ang="0">
                      <a:pos x="392" y="103"/>
                    </a:cxn>
                    <a:cxn ang="0">
                      <a:pos x="364" y="83"/>
                    </a:cxn>
                    <a:cxn ang="0">
                      <a:pos x="356" y="83"/>
                    </a:cxn>
                    <a:cxn ang="0">
                      <a:pos x="342" y="59"/>
                    </a:cxn>
                    <a:cxn ang="0">
                      <a:pos x="334" y="59"/>
                    </a:cxn>
                    <a:cxn ang="0">
                      <a:pos x="320" y="52"/>
                    </a:cxn>
                    <a:cxn ang="0">
                      <a:pos x="305" y="37"/>
                    </a:cxn>
                    <a:cxn ang="0">
                      <a:pos x="283" y="37"/>
                    </a:cxn>
                    <a:cxn ang="0">
                      <a:pos x="261" y="23"/>
                    </a:cxn>
                    <a:cxn ang="0">
                      <a:pos x="255" y="23"/>
                    </a:cxn>
                    <a:cxn ang="0">
                      <a:pos x="247" y="15"/>
                    </a:cxn>
                    <a:cxn ang="0">
                      <a:pos x="233" y="15"/>
                    </a:cxn>
                    <a:cxn ang="0">
                      <a:pos x="225" y="0"/>
                    </a:cxn>
                    <a:cxn ang="0">
                      <a:pos x="87" y="0"/>
                    </a:cxn>
                    <a:cxn ang="0">
                      <a:pos x="79" y="15"/>
                    </a:cxn>
                    <a:cxn ang="0">
                      <a:pos x="64" y="15"/>
                    </a:cxn>
                    <a:cxn ang="0">
                      <a:pos x="50" y="37"/>
                    </a:cxn>
                    <a:cxn ang="0">
                      <a:pos x="28" y="37"/>
                    </a:cxn>
                    <a:cxn ang="0">
                      <a:pos x="28" y="52"/>
                    </a:cxn>
                    <a:cxn ang="0">
                      <a:pos x="22" y="74"/>
                    </a:cxn>
                    <a:cxn ang="0">
                      <a:pos x="22" y="83"/>
                    </a:cxn>
                    <a:cxn ang="0">
                      <a:pos x="5" y="83"/>
                    </a:cxn>
                    <a:cxn ang="0">
                      <a:pos x="5" y="96"/>
                    </a:cxn>
                    <a:cxn ang="0">
                      <a:pos x="0" y="103"/>
                    </a:cxn>
                    <a:cxn ang="0">
                      <a:pos x="0" y="140"/>
                    </a:cxn>
                    <a:cxn ang="0">
                      <a:pos x="5" y="156"/>
                    </a:cxn>
                    <a:cxn ang="0">
                      <a:pos x="22" y="156"/>
                    </a:cxn>
                    <a:cxn ang="0">
                      <a:pos x="22" y="171"/>
                    </a:cxn>
                  </a:cxnLst>
                  <a:rect l="0" t="0" r="r" b="b"/>
                  <a:pathLst>
                    <a:path w="553" h="272">
                      <a:moveTo>
                        <a:pt x="22" y="171"/>
                      </a:moveTo>
                      <a:lnTo>
                        <a:pt x="28" y="171"/>
                      </a:lnTo>
                      <a:lnTo>
                        <a:pt x="28" y="177"/>
                      </a:lnTo>
                      <a:lnTo>
                        <a:pt x="64" y="177"/>
                      </a:lnTo>
                      <a:lnTo>
                        <a:pt x="87" y="193"/>
                      </a:lnTo>
                      <a:lnTo>
                        <a:pt x="101" y="193"/>
                      </a:lnTo>
                      <a:lnTo>
                        <a:pt x="115" y="199"/>
                      </a:lnTo>
                      <a:lnTo>
                        <a:pt x="196" y="199"/>
                      </a:lnTo>
                      <a:lnTo>
                        <a:pt x="218" y="213"/>
                      </a:lnTo>
                      <a:lnTo>
                        <a:pt x="238" y="213"/>
                      </a:lnTo>
                      <a:lnTo>
                        <a:pt x="255" y="222"/>
                      </a:lnTo>
                      <a:lnTo>
                        <a:pt x="275" y="222"/>
                      </a:lnTo>
                      <a:lnTo>
                        <a:pt x="305" y="236"/>
                      </a:lnTo>
                      <a:lnTo>
                        <a:pt x="356" y="236"/>
                      </a:lnTo>
                      <a:lnTo>
                        <a:pt x="370" y="250"/>
                      </a:lnTo>
                      <a:lnTo>
                        <a:pt x="414" y="250"/>
                      </a:lnTo>
                      <a:lnTo>
                        <a:pt x="429" y="259"/>
                      </a:lnTo>
                      <a:lnTo>
                        <a:pt x="457" y="259"/>
                      </a:lnTo>
                      <a:lnTo>
                        <a:pt x="466" y="272"/>
                      </a:lnTo>
                      <a:lnTo>
                        <a:pt x="479" y="272"/>
                      </a:lnTo>
                      <a:lnTo>
                        <a:pt x="553" y="222"/>
                      </a:lnTo>
                      <a:lnTo>
                        <a:pt x="414" y="111"/>
                      </a:lnTo>
                      <a:lnTo>
                        <a:pt x="401" y="111"/>
                      </a:lnTo>
                      <a:lnTo>
                        <a:pt x="401" y="103"/>
                      </a:lnTo>
                      <a:lnTo>
                        <a:pt x="392" y="103"/>
                      </a:lnTo>
                      <a:lnTo>
                        <a:pt x="364" y="83"/>
                      </a:lnTo>
                      <a:lnTo>
                        <a:pt x="356" y="83"/>
                      </a:lnTo>
                      <a:lnTo>
                        <a:pt x="342" y="59"/>
                      </a:lnTo>
                      <a:lnTo>
                        <a:pt x="334" y="59"/>
                      </a:lnTo>
                      <a:lnTo>
                        <a:pt x="320" y="52"/>
                      </a:lnTo>
                      <a:lnTo>
                        <a:pt x="305" y="37"/>
                      </a:lnTo>
                      <a:lnTo>
                        <a:pt x="283" y="37"/>
                      </a:lnTo>
                      <a:lnTo>
                        <a:pt x="261" y="23"/>
                      </a:lnTo>
                      <a:lnTo>
                        <a:pt x="255" y="23"/>
                      </a:lnTo>
                      <a:lnTo>
                        <a:pt x="247" y="15"/>
                      </a:lnTo>
                      <a:lnTo>
                        <a:pt x="233" y="15"/>
                      </a:lnTo>
                      <a:lnTo>
                        <a:pt x="225" y="0"/>
                      </a:lnTo>
                      <a:lnTo>
                        <a:pt x="87" y="0"/>
                      </a:lnTo>
                      <a:lnTo>
                        <a:pt x="79" y="15"/>
                      </a:lnTo>
                      <a:lnTo>
                        <a:pt x="64" y="15"/>
                      </a:lnTo>
                      <a:lnTo>
                        <a:pt x="50" y="37"/>
                      </a:lnTo>
                      <a:lnTo>
                        <a:pt x="28" y="37"/>
                      </a:lnTo>
                      <a:lnTo>
                        <a:pt x="28" y="52"/>
                      </a:lnTo>
                      <a:lnTo>
                        <a:pt x="22" y="74"/>
                      </a:lnTo>
                      <a:lnTo>
                        <a:pt x="22" y="83"/>
                      </a:lnTo>
                      <a:lnTo>
                        <a:pt x="5" y="83"/>
                      </a:lnTo>
                      <a:lnTo>
                        <a:pt x="5" y="96"/>
                      </a:lnTo>
                      <a:lnTo>
                        <a:pt x="0" y="103"/>
                      </a:lnTo>
                      <a:lnTo>
                        <a:pt x="0" y="140"/>
                      </a:lnTo>
                      <a:lnTo>
                        <a:pt x="5" y="156"/>
                      </a:lnTo>
                      <a:lnTo>
                        <a:pt x="22" y="156"/>
                      </a:lnTo>
                      <a:lnTo>
                        <a:pt x="22" y="17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6098" name="Freeform 194"/>
                <p:cNvSpPr>
                  <a:spLocks/>
                </p:cNvSpPr>
                <p:nvPr/>
              </p:nvSpPr>
              <p:spPr bwMode="auto">
                <a:xfrm>
                  <a:off x="1114" y="3174"/>
                  <a:ext cx="76" cy="162"/>
                </a:xfrm>
                <a:custGeom>
                  <a:avLst/>
                  <a:gdLst/>
                  <a:ahLst/>
                  <a:cxnLst>
                    <a:cxn ang="0">
                      <a:pos x="706" y="0"/>
                    </a:cxn>
                    <a:cxn ang="0">
                      <a:pos x="671" y="38"/>
                    </a:cxn>
                    <a:cxn ang="0">
                      <a:pos x="0" y="2008"/>
                    </a:cxn>
                    <a:cxn ang="0">
                      <a:pos x="0" y="2030"/>
                    </a:cxn>
                    <a:cxn ang="0">
                      <a:pos x="14" y="2030"/>
                    </a:cxn>
                    <a:cxn ang="0">
                      <a:pos x="14" y="2053"/>
                    </a:cxn>
                    <a:cxn ang="0">
                      <a:pos x="20" y="2053"/>
                    </a:cxn>
                    <a:cxn ang="0">
                      <a:pos x="20" y="2067"/>
                    </a:cxn>
                    <a:cxn ang="0">
                      <a:pos x="29" y="2081"/>
                    </a:cxn>
                    <a:cxn ang="0">
                      <a:pos x="29" y="2090"/>
                    </a:cxn>
                    <a:cxn ang="0">
                      <a:pos x="36" y="2090"/>
                    </a:cxn>
                    <a:cxn ang="0">
                      <a:pos x="36" y="2103"/>
                    </a:cxn>
                    <a:cxn ang="0">
                      <a:pos x="42" y="2103"/>
                    </a:cxn>
                    <a:cxn ang="0">
                      <a:pos x="51" y="2090"/>
                    </a:cxn>
                    <a:cxn ang="0">
                      <a:pos x="79" y="2090"/>
                    </a:cxn>
                    <a:cxn ang="0">
                      <a:pos x="93" y="2081"/>
                    </a:cxn>
                    <a:cxn ang="0">
                      <a:pos x="116" y="2081"/>
                    </a:cxn>
                    <a:cxn ang="0">
                      <a:pos x="129" y="2067"/>
                    </a:cxn>
                    <a:cxn ang="0">
                      <a:pos x="763" y="60"/>
                    </a:cxn>
                    <a:cxn ang="0">
                      <a:pos x="706" y="0"/>
                    </a:cxn>
                  </a:cxnLst>
                  <a:rect l="0" t="0" r="r" b="b"/>
                  <a:pathLst>
                    <a:path w="763" h="2103">
                      <a:moveTo>
                        <a:pt x="706" y="0"/>
                      </a:moveTo>
                      <a:lnTo>
                        <a:pt x="671" y="38"/>
                      </a:lnTo>
                      <a:lnTo>
                        <a:pt x="0" y="2008"/>
                      </a:lnTo>
                      <a:lnTo>
                        <a:pt x="0" y="2030"/>
                      </a:lnTo>
                      <a:lnTo>
                        <a:pt x="14" y="2030"/>
                      </a:lnTo>
                      <a:lnTo>
                        <a:pt x="14" y="2053"/>
                      </a:lnTo>
                      <a:lnTo>
                        <a:pt x="20" y="2053"/>
                      </a:lnTo>
                      <a:lnTo>
                        <a:pt x="20" y="2067"/>
                      </a:lnTo>
                      <a:lnTo>
                        <a:pt x="29" y="2081"/>
                      </a:lnTo>
                      <a:lnTo>
                        <a:pt x="29" y="2090"/>
                      </a:lnTo>
                      <a:lnTo>
                        <a:pt x="36" y="2090"/>
                      </a:lnTo>
                      <a:lnTo>
                        <a:pt x="36" y="2103"/>
                      </a:lnTo>
                      <a:lnTo>
                        <a:pt x="42" y="2103"/>
                      </a:lnTo>
                      <a:lnTo>
                        <a:pt x="51" y="2090"/>
                      </a:lnTo>
                      <a:lnTo>
                        <a:pt x="79" y="2090"/>
                      </a:lnTo>
                      <a:lnTo>
                        <a:pt x="93" y="2081"/>
                      </a:lnTo>
                      <a:lnTo>
                        <a:pt x="116" y="2081"/>
                      </a:lnTo>
                      <a:lnTo>
                        <a:pt x="129" y="2067"/>
                      </a:lnTo>
                      <a:lnTo>
                        <a:pt x="763" y="60"/>
                      </a:lnTo>
                      <a:lnTo>
                        <a:pt x="706" y="0"/>
                      </a:lnTo>
                      <a:close/>
                    </a:path>
                  </a:pathLst>
                </a:custGeom>
                <a:solidFill>
                  <a:srgbClr val="82828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6099" name="Freeform 195"/>
                <p:cNvSpPr>
                  <a:spLocks/>
                </p:cNvSpPr>
                <p:nvPr/>
              </p:nvSpPr>
              <p:spPr bwMode="auto">
                <a:xfrm>
                  <a:off x="1114" y="3174"/>
                  <a:ext cx="76" cy="162"/>
                </a:xfrm>
                <a:custGeom>
                  <a:avLst/>
                  <a:gdLst/>
                  <a:ahLst/>
                  <a:cxnLst>
                    <a:cxn ang="0">
                      <a:pos x="706" y="0"/>
                    </a:cxn>
                    <a:cxn ang="0">
                      <a:pos x="671" y="38"/>
                    </a:cxn>
                    <a:cxn ang="0">
                      <a:pos x="0" y="2008"/>
                    </a:cxn>
                    <a:cxn ang="0">
                      <a:pos x="0" y="2030"/>
                    </a:cxn>
                    <a:cxn ang="0">
                      <a:pos x="14" y="2030"/>
                    </a:cxn>
                    <a:cxn ang="0">
                      <a:pos x="14" y="2053"/>
                    </a:cxn>
                    <a:cxn ang="0">
                      <a:pos x="20" y="2053"/>
                    </a:cxn>
                    <a:cxn ang="0">
                      <a:pos x="20" y="2067"/>
                    </a:cxn>
                    <a:cxn ang="0">
                      <a:pos x="29" y="2081"/>
                    </a:cxn>
                    <a:cxn ang="0">
                      <a:pos x="29" y="2090"/>
                    </a:cxn>
                    <a:cxn ang="0">
                      <a:pos x="36" y="2090"/>
                    </a:cxn>
                    <a:cxn ang="0">
                      <a:pos x="36" y="2103"/>
                    </a:cxn>
                    <a:cxn ang="0">
                      <a:pos x="42" y="2103"/>
                    </a:cxn>
                    <a:cxn ang="0">
                      <a:pos x="51" y="2090"/>
                    </a:cxn>
                    <a:cxn ang="0">
                      <a:pos x="79" y="2090"/>
                    </a:cxn>
                    <a:cxn ang="0">
                      <a:pos x="93" y="2081"/>
                    </a:cxn>
                    <a:cxn ang="0">
                      <a:pos x="116" y="2081"/>
                    </a:cxn>
                    <a:cxn ang="0">
                      <a:pos x="129" y="2067"/>
                    </a:cxn>
                    <a:cxn ang="0">
                      <a:pos x="763" y="60"/>
                    </a:cxn>
                    <a:cxn ang="0">
                      <a:pos x="706" y="0"/>
                    </a:cxn>
                  </a:cxnLst>
                  <a:rect l="0" t="0" r="r" b="b"/>
                  <a:pathLst>
                    <a:path w="763" h="2103">
                      <a:moveTo>
                        <a:pt x="706" y="0"/>
                      </a:moveTo>
                      <a:lnTo>
                        <a:pt x="671" y="38"/>
                      </a:lnTo>
                      <a:lnTo>
                        <a:pt x="0" y="2008"/>
                      </a:lnTo>
                      <a:lnTo>
                        <a:pt x="0" y="2030"/>
                      </a:lnTo>
                      <a:lnTo>
                        <a:pt x="14" y="2030"/>
                      </a:lnTo>
                      <a:lnTo>
                        <a:pt x="14" y="2053"/>
                      </a:lnTo>
                      <a:lnTo>
                        <a:pt x="20" y="2053"/>
                      </a:lnTo>
                      <a:lnTo>
                        <a:pt x="20" y="2067"/>
                      </a:lnTo>
                      <a:lnTo>
                        <a:pt x="29" y="2081"/>
                      </a:lnTo>
                      <a:lnTo>
                        <a:pt x="29" y="2090"/>
                      </a:lnTo>
                      <a:lnTo>
                        <a:pt x="36" y="2090"/>
                      </a:lnTo>
                      <a:lnTo>
                        <a:pt x="36" y="2103"/>
                      </a:lnTo>
                      <a:lnTo>
                        <a:pt x="42" y="2103"/>
                      </a:lnTo>
                      <a:lnTo>
                        <a:pt x="51" y="2090"/>
                      </a:lnTo>
                      <a:lnTo>
                        <a:pt x="79" y="2090"/>
                      </a:lnTo>
                      <a:lnTo>
                        <a:pt x="93" y="2081"/>
                      </a:lnTo>
                      <a:lnTo>
                        <a:pt x="116" y="2081"/>
                      </a:lnTo>
                      <a:lnTo>
                        <a:pt x="129" y="2067"/>
                      </a:lnTo>
                      <a:lnTo>
                        <a:pt x="763" y="60"/>
                      </a:lnTo>
                      <a:lnTo>
                        <a:pt x="706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6100" name="Freeform 196"/>
                <p:cNvSpPr>
                  <a:spLocks/>
                </p:cNvSpPr>
                <p:nvPr/>
              </p:nvSpPr>
              <p:spPr bwMode="auto">
                <a:xfrm>
                  <a:off x="781" y="3120"/>
                  <a:ext cx="403" cy="208"/>
                </a:xfrm>
                <a:custGeom>
                  <a:avLst/>
                  <a:gdLst/>
                  <a:ahLst/>
                  <a:cxnLst>
                    <a:cxn ang="0">
                      <a:pos x="629" y="0"/>
                    </a:cxn>
                    <a:cxn ang="0">
                      <a:pos x="205" y="1130"/>
                    </a:cxn>
                    <a:cxn ang="0">
                      <a:pos x="228" y="1271"/>
                    </a:cxn>
                    <a:cxn ang="0">
                      <a:pos x="0" y="1882"/>
                    </a:cxn>
                    <a:cxn ang="0">
                      <a:pos x="402" y="1993"/>
                    </a:cxn>
                    <a:cxn ang="0">
                      <a:pos x="518" y="1743"/>
                    </a:cxn>
                    <a:cxn ang="0">
                      <a:pos x="3009" y="2356"/>
                    </a:cxn>
                    <a:cxn ang="0">
                      <a:pos x="2899" y="2615"/>
                    </a:cxn>
                    <a:cxn ang="0">
                      <a:pos x="3345" y="2709"/>
                    </a:cxn>
                    <a:cxn ang="0">
                      <a:pos x="4037" y="710"/>
                    </a:cxn>
                    <a:cxn ang="0">
                      <a:pos x="3659" y="598"/>
                    </a:cxn>
                    <a:cxn ang="0">
                      <a:pos x="1167" y="90"/>
                    </a:cxn>
                    <a:cxn ang="0">
                      <a:pos x="629" y="0"/>
                    </a:cxn>
                  </a:cxnLst>
                  <a:rect l="0" t="0" r="r" b="b"/>
                  <a:pathLst>
                    <a:path w="4037" h="2709">
                      <a:moveTo>
                        <a:pt x="629" y="0"/>
                      </a:moveTo>
                      <a:lnTo>
                        <a:pt x="205" y="1130"/>
                      </a:lnTo>
                      <a:lnTo>
                        <a:pt x="228" y="1271"/>
                      </a:lnTo>
                      <a:lnTo>
                        <a:pt x="0" y="1882"/>
                      </a:lnTo>
                      <a:lnTo>
                        <a:pt x="402" y="1993"/>
                      </a:lnTo>
                      <a:lnTo>
                        <a:pt x="518" y="1743"/>
                      </a:lnTo>
                      <a:lnTo>
                        <a:pt x="3009" y="2356"/>
                      </a:lnTo>
                      <a:lnTo>
                        <a:pt x="2899" y="2615"/>
                      </a:lnTo>
                      <a:lnTo>
                        <a:pt x="3345" y="2709"/>
                      </a:lnTo>
                      <a:lnTo>
                        <a:pt x="4037" y="710"/>
                      </a:lnTo>
                      <a:lnTo>
                        <a:pt x="3659" y="598"/>
                      </a:lnTo>
                      <a:lnTo>
                        <a:pt x="1167" y="90"/>
                      </a:lnTo>
                      <a:lnTo>
                        <a:pt x="629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6101" name="Freeform 197"/>
                <p:cNvSpPr>
                  <a:spLocks/>
                </p:cNvSpPr>
                <p:nvPr/>
              </p:nvSpPr>
              <p:spPr bwMode="auto">
                <a:xfrm>
                  <a:off x="781" y="3120"/>
                  <a:ext cx="403" cy="208"/>
                </a:xfrm>
                <a:custGeom>
                  <a:avLst/>
                  <a:gdLst/>
                  <a:ahLst/>
                  <a:cxnLst>
                    <a:cxn ang="0">
                      <a:pos x="629" y="0"/>
                    </a:cxn>
                    <a:cxn ang="0">
                      <a:pos x="205" y="1130"/>
                    </a:cxn>
                    <a:cxn ang="0">
                      <a:pos x="228" y="1271"/>
                    </a:cxn>
                    <a:cxn ang="0">
                      <a:pos x="0" y="1882"/>
                    </a:cxn>
                    <a:cxn ang="0">
                      <a:pos x="402" y="1993"/>
                    </a:cxn>
                    <a:cxn ang="0">
                      <a:pos x="518" y="1743"/>
                    </a:cxn>
                    <a:cxn ang="0">
                      <a:pos x="3009" y="2356"/>
                    </a:cxn>
                    <a:cxn ang="0">
                      <a:pos x="2899" y="2615"/>
                    </a:cxn>
                    <a:cxn ang="0">
                      <a:pos x="3345" y="2709"/>
                    </a:cxn>
                    <a:cxn ang="0">
                      <a:pos x="4037" y="710"/>
                    </a:cxn>
                    <a:cxn ang="0">
                      <a:pos x="3659" y="598"/>
                    </a:cxn>
                    <a:cxn ang="0">
                      <a:pos x="1167" y="90"/>
                    </a:cxn>
                    <a:cxn ang="0">
                      <a:pos x="629" y="0"/>
                    </a:cxn>
                  </a:cxnLst>
                  <a:rect l="0" t="0" r="r" b="b"/>
                  <a:pathLst>
                    <a:path w="4037" h="2709">
                      <a:moveTo>
                        <a:pt x="629" y="0"/>
                      </a:moveTo>
                      <a:lnTo>
                        <a:pt x="205" y="1130"/>
                      </a:lnTo>
                      <a:lnTo>
                        <a:pt x="228" y="1271"/>
                      </a:lnTo>
                      <a:lnTo>
                        <a:pt x="0" y="1882"/>
                      </a:lnTo>
                      <a:lnTo>
                        <a:pt x="402" y="1993"/>
                      </a:lnTo>
                      <a:lnTo>
                        <a:pt x="518" y="1743"/>
                      </a:lnTo>
                      <a:lnTo>
                        <a:pt x="3009" y="2356"/>
                      </a:lnTo>
                      <a:lnTo>
                        <a:pt x="2899" y="2615"/>
                      </a:lnTo>
                      <a:lnTo>
                        <a:pt x="3345" y="2709"/>
                      </a:lnTo>
                      <a:lnTo>
                        <a:pt x="4037" y="710"/>
                      </a:lnTo>
                      <a:lnTo>
                        <a:pt x="3659" y="598"/>
                      </a:lnTo>
                      <a:lnTo>
                        <a:pt x="1167" y="90"/>
                      </a:lnTo>
                      <a:lnTo>
                        <a:pt x="629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6102" name="Line 198"/>
                <p:cNvSpPr>
                  <a:spLocks noChangeShapeType="1"/>
                </p:cNvSpPr>
                <p:nvPr/>
              </p:nvSpPr>
              <p:spPr bwMode="auto">
                <a:xfrm>
                  <a:off x="789" y="3246"/>
                  <a:ext cx="43" cy="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6103" name="Line 199"/>
                <p:cNvSpPr>
                  <a:spLocks noChangeShapeType="1"/>
                </p:cNvSpPr>
                <p:nvPr/>
              </p:nvSpPr>
              <p:spPr bwMode="auto">
                <a:xfrm>
                  <a:off x="1082" y="3301"/>
                  <a:ext cx="42" cy="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6104" name="Freeform 200"/>
                <p:cNvSpPr>
                  <a:spLocks/>
                </p:cNvSpPr>
                <p:nvPr/>
              </p:nvSpPr>
              <p:spPr bwMode="auto">
                <a:xfrm>
                  <a:off x="801" y="3124"/>
                  <a:ext cx="93" cy="93"/>
                </a:xfrm>
                <a:custGeom>
                  <a:avLst/>
                  <a:gdLst/>
                  <a:ahLst/>
                  <a:cxnLst>
                    <a:cxn ang="0">
                      <a:pos x="931" y="58"/>
                    </a:cxn>
                    <a:cxn ang="0">
                      <a:pos x="443" y="0"/>
                    </a:cxn>
                    <a:cxn ang="0">
                      <a:pos x="43" y="1086"/>
                    </a:cxn>
                    <a:cxn ang="0">
                      <a:pos x="0" y="1077"/>
                    </a:cxn>
                    <a:cxn ang="0">
                      <a:pos x="23" y="1202"/>
                    </a:cxn>
                    <a:cxn ang="0">
                      <a:pos x="59" y="1202"/>
                    </a:cxn>
                    <a:cxn ang="0">
                      <a:pos x="488" y="52"/>
                    </a:cxn>
                    <a:cxn ang="0">
                      <a:pos x="918" y="118"/>
                    </a:cxn>
                    <a:cxn ang="0">
                      <a:pos x="931" y="58"/>
                    </a:cxn>
                  </a:cxnLst>
                  <a:rect l="0" t="0" r="r" b="b"/>
                  <a:pathLst>
                    <a:path w="931" h="1202">
                      <a:moveTo>
                        <a:pt x="931" y="58"/>
                      </a:moveTo>
                      <a:lnTo>
                        <a:pt x="443" y="0"/>
                      </a:lnTo>
                      <a:lnTo>
                        <a:pt x="43" y="1086"/>
                      </a:lnTo>
                      <a:lnTo>
                        <a:pt x="0" y="1077"/>
                      </a:lnTo>
                      <a:lnTo>
                        <a:pt x="23" y="1202"/>
                      </a:lnTo>
                      <a:lnTo>
                        <a:pt x="59" y="1202"/>
                      </a:lnTo>
                      <a:lnTo>
                        <a:pt x="488" y="52"/>
                      </a:lnTo>
                      <a:lnTo>
                        <a:pt x="918" y="118"/>
                      </a:lnTo>
                      <a:lnTo>
                        <a:pt x="931" y="58"/>
                      </a:lnTo>
                      <a:close/>
                    </a:path>
                  </a:pathLst>
                </a:custGeom>
                <a:solidFill>
                  <a:srgbClr val="42424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6105" name="Freeform 201"/>
                <p:cNvSpPr>
                  <a:spLocks/>
                </p:cNvSpPr>
                <p:nvPr/>
              </p:nvSpPr>
              <p:spPr bwMode="auto">
                <a:xfrm>
                  <a:off x="801" y="3124"/>
                  <a:ext cx="93" cy="93"/>
                </a:xfrm>
                <a:custGeom>
                  <a:avLst/>
                  <a:gdLst/>
                  <a:ahLst/>
                  <a:cxnLst>
                    <a:cxn ang="0">
                      <a:pos x="931" y="58"/>
                    </a:cxn>
                    <a:cxn ang="0">
                      <a:pos x="443" y="0"/>
                    </a:cxn>
                    <a:cxn ang="0">
                      <a:pos x="43" y="1086"/>
                    </a:cxn>
                    <a:cxn ang="0">
                      <a:pos x="0" y="1077"/>
                    </a:cxn>
                    <a:cxn ang="0">
                      <a:pos x="23" y="1202"/>
                    </a:cxn>
                    <a:cxn ang="0">
                      <a:pos x="59" y="1202"/>
                    </a:cxn>
                    <a:cxn ang="0">
                      <a:pos x="488" y="52"/>
                    </a:cxn>
                    <a:cxn ang="0">
                      <a:pos x="918" y="118"/>
                    </a:cxn>
                    <a:cxn ang="0">
                      <a:pos x="931" y="58"/>
                    </a:cxn>
                  </a:cxnLst>
                  <a:rect l="0" t="0" r="r" b="b"/>
                  <a:pathLst>
                    <a:path w="931" h="1202">
                      <a:moveTo>
                        <a:pt x="931" y="58"/>
                      </a:moveTo>
                      <a:lnTo>
                        <a:pt x="443" y="0"/>
                      </a:lnTo>
                      <a:lnTo>
                        <a:pt x="43" y="1086"/>
                      </a:lnTo>
                      <a:lnTo>
                        <a:pt x="0" y="1077"/>
                      </a:lnTo>
                      <a:lnTo>
                        <a:pt x="23" y="1202"/>
                      </a:lnTo>
                      <a:lnTo>
                        <a:pt x="59" y="1202"/>
                      </a:lnTo>
                      <a:lnTo>
                        <a:pt x="488" y="52"/>
                      </a:lnTo>
                      <a:lnTo>
                        <a:pt x="918" y="118"/>
                      </a:lnTo>
                      <a:lnTo>
                        <a:pt x="931" y="5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6106" name="Line 202"/>
                <p:cNvSpPr>
                  <a:spLocks noChangeShapeType="1"/>
                </p:cNvSpPr>
                <p:nvPr/>
              </p:nvSpPr>
              <p:spPr bwMode="auto">
                <a:xfrm>
                  <a:off x="805" y="3207"/>
                  <a:ext cx="1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6107" name="Freeform 203"/>
                <p:cNvSpPr>
                  <a:spLocks/>
                </p:cNvSpPr>
                <p:nvPr/>
              </p:nvSpPr>
              <p:spPr bwMode="auto">
                <a:xfrm>
                  <a:off x="1138" y="3166"/>
                  <a:ext cx="47" cy="99"/>
                </a:xfrm>
                <a:custGeom>
                  <a:avLst/>
                  <a:gdLst/>
                  <a:ahLst/>
                  <a:cxnLst>
                    <a:cxn ang="0">
                      <a:pos x="37" y="24"/>
                    </a:cxn>
                    <a:cxn ang="0">
                      <a:pos x="102" y="46"/>
                    </a:cxn>
                    <a:cxn ang="0">
                      <a:pos x="168" y="60"/>
                    </a:cxn>
                    <a:cxn ang="0">
                      <a:pos x="227" y="75"/>
                    </a:cxn>
                    <a:cxn ang="0">
                      <a:pos x="283" y="97"/>
                    </a:cxn>
                    <a:cxn ang="0">
                      <a:pos x="342" y="112"/>
                    </a:cxn>
                    <a:cxn ang="0">
                      <a:pos x="409" y="134"/>
                    </a:cxn>
                    <a:cxn ang="0">
                      <a:pos x="393" y="178"/>
                    </a:cxn>
                    <a:cxn ang="0">
                      <a:pos x="372" y="222"/>
                    </a:cxn>
                    <a:cxn ang="0">
                      <a:pos x="350" y="273"/>
                    </a:cxn>
                    <a:cxn ang="0">
                      <a:pos x="337" y="319"/>
                    </a:cxn>
                    <a:cxn ang="0">
                      <a:pos x="314" y="398"/>
                    </a:cxn>
                    <a:cxn ang="0">
                      <a:pos x="292" y="436"/>
                    </a:cxn>
                    <a:cxn ang="0">
                      <a:pos x="278" y="495"/>
                    </a:cxn>
                    <a:cxn ang="0">
                      <a:pos x="255" y="541"/>
                    </a:cxn>
                    <a:cxn ang="0">
                      <a:pos x="233" y="600"/>
                    </a:cxn>
                    <a:cxn ang="0">
                      <a:pos x="219" y="642"/>
                    </a:cxn>
                    <a:cxn ang="0">
                      <a:pos x="196" y="717"/>
                    </a:cxn>
                    <a:cxn ang="0">
                      <a:pos x="174" y="768"/>
                    </a:cxn>
                    <a:cxn ang="0">
                      <a:pos x="160" y="813"/>
                    </a:cxn>
                    <a:cxn ang="0">
                      <a:pos x="137" y="873"/>
                    </a:cxn>
                    <a:cxn ang="0">
                      <a:pos x="117" y="915"/>
                    </a:cxn>
                    <a:cxn ang="0">
                      <a:pos x="102" y="968"/>
                    </a:cxn>
                    <a:cxn ang="0">
                      <a:pos x="87" y="1012"/>
                    </a:cxn>
                    <a:cxn ang="0">
                      <a:pos x="65" y="1056"/>
                    </a:cxn>
                    <a:cxn ang="0">
                      <a:pos x="50" y="1116"/>
                    </a:cxn>
                    <a:cxn ang="0">
                      <a:pos x="28" y="1159"/>
                    </a:cxn>
                    <a:cxn ang="0">
                      <a:pos x="15" y="1210"/>
                    </a:cxn>
                    <a:cxn ang="0">
                      <a:pos x="28" y="1278"/>
                    </a:cxn>
                    <a:cxn ang="0">
                      <a:pos x="81" y="1278"/>
                    </a:cxn>
                    <a:cxn ang="0">
                      <a:pos x="95" y="1227"/>
                    </a:cxn>
                    <a:cxn ang="0">
                      <a:pos x="109" y="1168"/>
                    </a:cxn>
                    <a:cxn ang="0">
                      <a:pos x="132" y="1131"/>
                    </a:cxn>
                    <a:cxn ang="0">
                      <a:pos x="146" y="1071"/>
                    </a:cxn>
                    <a:cxn ang="0">
                      <a:pos x="168" y="1012"/>
                    </a:cxn>
                    <a:cxn ang="0">
                      <a:pos x="182" y="952"/>
                    </a:cxn>
                    <a:cxn ang="0">
                      <a:pos x="204" y="915"/>
                    </a:cxn>
                    <a:cxn ang="0">
                      <a:pos x="227" y="836"/>
                    </a:cxn>
                    <a:cxn ang="0">
                      <a:pos x="247" y="776"/>
                    </a:cxn>
                    <a:cxn ang="0">
                      <a:pos x="263" y="717"/>
                    </a:cxn>
                    <a:cxn ang="0">
                      <a:pos x="283" y="680"/>
                    </a:cxn>
                    <a:cxn ang="0">
                      <a:pos x="300" y="620"/>
                    </a:cxn>
                    <a:cxn ang="0">
                      <a:pos x="320" y="569"/>
                    </a:cxn>
                    <a:cxn ang="0">
                      <a:pos x="342" y="489"/>
                    </a:cxn>
                    <a:cxn ang="0">
                      <a:pos x="365" y="436"/>
                    </a:cxn>
                    <a:cxn ang="0">
                      <a:pos x="387" y="385"/>
                    </a:cxn>
                    <a:cxn ang="0">
                      <a:pos x="401" y="333"/>
                    </a:cxn>
                    <a:cxn ang="0">
                      <a:pos x="424" y="273"/>
                    </a:cxn>
                    <a:cxn ang="0">
                      <a:pos x="437" y="222"/>
                    </a:cxn>
                    <a:cxn ang="0">
                      <a:pos x="452" y="178"/>
                    </a:cxn>
                    <a:cxn ang="0">
                      <a:pos x="466" y="119"/>
                    </a:cxn>
                    <a:cxn ang="0">
                      <a:pos x="409" y="97"/>
                    </a:cxn>
                    <a:cxn ang="0">
                      <a:pos x="342" y="75"/>
                    </a:cxn>
                    <a:cxn ang="0">
                      <a:pos x="283" y="60"/>
                    </a:cxn>
                    <a:cxn ang="0">
                      <a:pos x="219" y="46"/>
                    </a:cxn>
                    <a:cxn ang="0">
                      <a:pos x="160" y="24"/>
                    </a:cxn>
                    <a:cxn ang="0">
                      <a:pos x="95" y="0"/>
                    </a:cxn>
                  </a:cxnLst>
                  <a:rect l="0" t="0" r="r" b="b"/>
                  <a:pathLst>
                    <a:path w="466" h="1284">
                      <a:moveTo>
                        <a:pt x="59" y="0"/>
                      </a:moveTo>
                      <a:lnTo>
                        <a:pt x="50" y="0"/>
                      </a:lnTo>
                      <a:lnTo>
                        <a:pt x="50" y="24"/>
                      </a:lnTo>
                      <a:lnTo>
                        <a:pt x="37" y="24"/>
                      </a:lnTo>
                      <a:lnTo>
                        <a:pt x="37" y="38"/>
                      </a:lnTo>
                      <a:lnTo>
                        <a:pt x="65" y="38"/>
                      </a:lnTo>
                      <a:lnTo>
                        <a:pt x="65" y="46"/>
                      </a:lnTo>
                      <a:lnTo>
                        <a:pt x="102" y="46"/>
                      </a:lnTo>
                      <a:lnTo>
                        <a:pt x="102" y="52"/>
                      </a:lnTo>
                      <a:lnTo>
                        <a:pt x="132" y="52"/>
                      </a:lnTo>
                      <a:lnTo>
                        <a:pt x="132" y="60"/>
                      </a:lnTo>
                      <a:lnTo>
                        <a:pt x="168" y="60"/>
                      </a:lnTo>
                      <a:lnTo>
                        <a:pt x="168" y="66"/>
                      </a:lnTo>
                      <a:lnTo>
                        <a:pt x="196" y="66"/>
                      </a:lnTo>
                      <a:lnTo>
                        <a:pt x="196" y="75"/>
                      </a:lnTo>
                      <a:lnTo>
                        <a:pt x="227" y="75"/>
                      </a:lnTo>
                      <a:lnTo>
                        <a:pt x="227" y="83"/>
                      </a:lnTo>
                      <a:lnTo>
                        <a:pt x="255" y="83"/>
                      </a:lnTo>
                      <a:lnTo>
                        <a:pt x="255" y="97"/>
                      </a:lnTo>
                      <a:lnTo>
                        <a:pt x="283" y="97"/>
                      </a:lnTo>
                      <a:lnTo>
                        <a:pt x="283" y="103"/>
                      </a:lnTo>
                      <a:lnTo>
                        <a:pt x="320" y="103"/>
                      </a:lnTo>
                      <a:lnTo>
                        <a:pt x="320" y="112"/>
                      </a:lnTo>
                      <a:lnTo>
                        <a:pt x="342" y="112"/>
                      </a:lnTo>
                      <a:lnTo>
                        <a:pt x="342" y="119"/>
                      </a:lnTo>
                      <a:lnTo>
                        <a:pt x="387" y="119"/>
                      </a:lnTo>
                      <a:lnTo>
                        <a:pt x="387" y="134"/>
                      </a:lnTo>
                      <a:lnTo>
                        <a:pt x="409" y="134"/>
                      </a:lnTo>
                      <a:lnTo>
                        <a:pt x="409" y="149"/>
                      </a:lnTo>
                      <a:lnTo>
                        <a:pt x="401" y="149"/>
                      </a:lnTo>
                      <a:lnTo>
                        <a:pt x="401" y="178"/>
                      </a:lnTo>
                      <a:lnTo>
                        <a:pt x="393" y="178"/>
                      </a:lnTo>
                      <a:lnTo>
                        <a:pt x="393" y="200"/>
                      </a:lnTo>
                      <a:lnTo>
                        <a:pt x="387" y="200"/>
                      </a:lnTo>
                      <a:lnTo>
                        <a:pt x="387" y="222"/>
                      </a:lnTo>
                      <a:lnTo>
                        <a:pt x="372" y="222"/>
                      </a:lnTo>
                      <a:lnTo>
                        <a:pt x="372" y="251"/>
                      </a:lnTo>
                      <a:lnTo>
                        <a:pt x="365" y="251"/>
                      </a:lnTo>
                      <a:lnTo>
                        <a:pt x="365" y="273"/>
                      </a:lnTo>
                      <a:lnTo>
                        <a:pt x="350" y="273"/>
                      </a:lnTo>
                      <a:lnTo>
                        <a:pt x="350" y="297"/>
                      </a:lnTo>
                      <a:lnTo>
                        <a:pt x="342" y="297"/>
                      </a:lnTo>
                      <a:lnTo>
                        <a:pt x="342" y="319"/>
                      </a:lnTo>
                      <a:lnTo>
                        <a:pt x="337" y="319"/>
                      </a:lnTo>
                      <a:lnTo>
                        <a:pt x="337" y="370"/>
                      </a:lnTo>
                      <a:lnTo>
                        <a:pt x="320" y="370"/>
                      </a:lnTo>
                      <a:lnTo>
                        <a:pt x="320" y="398"/>
                      </a:lnTo>
                      <a:lnTo>
                        <a:pt x="314" y="398"/>
                      </a:lnTo>
                      <a:lnTo>
                        <a:pt x="314" y="421"/>
                      </a:lnTo>
                      <a:lnTo>
                        <a:pt x="300" y="421"/>
                      </a:lnTo>
                      <a:lnTo>
                        <a:pt x="300" y="436"/>
                      </a:lnTo>
                      <a:lnTo>
                        <a:pt x="292" y="436"/>
                      </a:lnTo>
                      <a:lnTo>
                        <a:pt x="292" y="473"/>
                      </a:lnTo>
                      <a:lnTo>
                        <a:pt x="283" y="473"/>
                      </a:lnTo>
                      <a:lnTo>
                        <a:pt x="283" y="495"/>
                      </a:lnTo>
                      <a:lnTo>
                        <a:pt x="278" y="495"/>
                      </a:lnTo>
                      <a:lnTo>
                        <a:pt x="278" y="517"/>
                      </a:lnTo>
                      <a:lnTo>
                        <a:pt x="263" y="517"/>
                      </a:lnTo>
                      <a:lnTo>
                        <a:pt x="263" y="541"/>
                      </a:lnTo>
                      <a:lnTo>
                        <a:pt x="255" y="541"/>
                      </a:lnTo>
                      <a:lnTo>
                        <a:pt x="255" y="569"/>
                      </a:lnTo>
                      <a:lnTo>
                        <a:pt x="247" y="569"/>
                      </a:lnTo>
                      <a:lnTo>
                        <a:pt x="247" y="600"/>
                      </a:lnTo>
                      <a:lnTo>
                        <a:pt x="233" y="600"/>
                      </a:lnTo>
                      <a:lnTo>
                        <a:pt x="233" y="614"/>
                      </a:lnTo>
                      <a:lnTo>
                        <a:pt x="227" y="614"/>
                      </a:lnTo>
                      <a:lnTo>
                        <a:pt x="227" y="642"/>
                      </a:lnTo>
                      <a:lnTo>
                        <a:pt x="219" y="642"/>
                      </a:lnTo>
                      <a:lnTo>
                        <a:pt x="219" y="693"/>
                      </a:lnTo>
                      <a:lnTo>
                        <a:pt x="204" y="693"/>
                      </a:lnTo>
                      <a:lnTo>
                        <a:pt x="204" y="717"/>
                      </a:lnTo>
                      <a:lnTo>
                        <a:pt x="196" y="717"/>
                      </a:lnTo>
                      <a:lnTo>
                        <a:pt x="196" y="739"/>
                      </a:lnTo>
                      <a:lnTo>
                        <a:pt x="182" y="739"/>
                      </a:lnTo>
                      <a:lnTo>
                        <a:pt x="182" y="768"/>
                      </a:lnTo>
                      <a:lnTo>
                        <a:pt x="174" y="768"/>
                      </a:lnTo>
                      <a:lnTo>
                        <a:pt x="174" y="790"/>
                      </a:lnTo>
                      <a:lnTo>
                        <a:pt x="168" y="790"/>
                      </a:lnTo>
                      <a:lnTo>
                        <a:pt x="168" y="813"/>
                      </a:lnTo>
                      <a:lnTo>
                        <a:pt x="160" y="813"/>
                      </a:lnTo>
                      <a:lnTo>
                        <a:pt x="160" y="842"/>
                      </a:lnTo>
                      <a:lnTo>
                        <a:pt x="146" y="842"/>
                      </a:lnTo>
                      <a:lnTo>
                        <a:pt x="146" y="873"/>
                      </a:lnTo>
                      <a:lnTo>
                        <a:pt x="137" y="873"/>
                      </a:lnTo>
                      <a:lnTo>
                        <a:pt x="137" y="886"/>
                      </a:lnTo>
                      <a:lnTo>
                        <a:pt x="132" y="886"/>
                      </a:lnTo>
                      <a:lnTo>
                        <a:pt x="132" y="915"/>
                      </a:lnTo>
                      <a:lnTo>
                        <a:pt x="117" y="915"/>
                      </a:lnTo>
                      <a:lnTo>
                        <a:pt x="117" y="937"/>
                      </a:lnTo>
                      <a:lnTo>
                        <a:pt x="109" y="937"/>
                      </a:lnTo>
                      <a:lnTo>
                        <a:pt x="109" y="968"/>
                      </a:lnTo>
                      <a:lnTo>
                        <a:pt x="102" y="968"/>
                      </a:lnTo>
                      <a:lnTo>
                        <a:pt x="102" y="989"/>
                      </a:lnTo>
                      <a:lnTo>
                        <a:pt x="95" y="989"/>
                      </a:lnTo>
                      <a:lnTo>
                        <a:pt x="95" y="1012"/>
                      </a:lnTo>
                      <a:lnTo>
                        <a:pt x="87" y="1012"/>
                      </a:lnTo>
                      <a:lnTo>
                        <a:pt x="87" y="1042"/>
                      </a:lnTo>
                      <a:lnTo>
                        <a:pt x="81" y="1042"/>
                      </a:lnTo>
                      <a:lnTo>
                        <a:pt x="81" y="1056"/>
                      </a:lnTo>
                      <a:lnTo>
                        <a:pt x="65" y="1056"/>
                      </a:lnTo>
                      <a:lnTo>
                        <a:pt x="65" y="1085"/>
                      </a:lnTo>
                      <a:lnTo>
                        <a:pt x="59" y="1085"/>
                      </a:lnTo>
                      <a:lnTo>
                        <a:pt x="59" y="1116"/>
                      </a:lnTo>
                      <a:lnTo>
                        <a:pt x="50" y="1116"/>
                      </a:lnTo>
                      <a:lnTo>
                        <a:pt x="50" y="1145"/>
                      </a:lnTo>
                      <a:lnTo>
                        <a:pt x="37" y="1145"/>
                      </a:lnTo>
                      <a:lnTo>
                        <a:pt x="37" y="1159"/>
                      </a:lnTo>
                      <a:lnTo>
                        <a:pt x="28" y="1159"/>
                      </a:lnTo>
                      <a:lnTo>
                        <a:pt x="28" y="1190"/>
                      </a:lnTo>
                      <a:lnTo>
                        <a:pt x="22" y="1190"/>
                      </a:lnTo>
                      <a:lnTo>
                        <a:pt x="22" y="1210"/>
                      </a:lnTo>
                      <a:lnTo>
                        <a:pt x="15" y="1210"/>
                      </a:lnTo>
                      <a:lnTo>
                        <a:pt x="15" y="1233"/>
                      </a:lnTo>
                      <a:lnTo>
                        <a:pt x="0" y="1233"/>
                      </a:lnTo>
                      <a:lnTo>
                        <a:pt x="0" y="1278"/>
                      </a:lnTo>
                      <a:lnTo>
                        <a:pt x="28" y="1278"/>
                      </a:lnTo>
                      <a:lnTo>
                        <a:pt x="28" y="1284"/>
                      </a:lnTo>
                      <a:lnTo>
                        <a:pt x="65" y="1284"/>
                      </a:lnTo>
                      <a:lnTo>
                        <a:pt x="65" y="1278"/>
                      </a:lnTo>
                      <a:lnTo>
                        <a:pt x="81" y="1278"/>
                      </a:lnTo>
                      <a:lnTo>
                        <a:pt x="81" y="1247"/>
                      </a:lnTo>
                      <a:lnTo>
                        <a:pt x="87" y="1247"/>
                      </a:lnTo>
                      <a:lnTo>
                        <a:pt x="87" y="1227"/>
                      </a:lnTo>
                      <a:lnTo>
                        <a:pt x="95" y="1227"/>
                      </a:lnTo>
                      <a:lnTo>
                        <a:pt x="95" y="1196"/>
                      </a:lnTo>
                      <a:lnTo>
                        <a:pt x="102" y="1196"/>
                      </a:lnTo>
                      <a:lnTo>
                        <a:pt x="102" y="1168"/>
                      </a:lnTo>
                      <a:lnTo>
                        <a:pt x="109" y="1168"/>
                      </a:lnTo>
                      <a:lnTo>
                        <a:pt x="109" y="1153"/>
                      </a:lnTo>
                      <a:lnTo>
                        <a:pt x="117" y="1153"/>
                      </a:lnTo>
                      <a:lnTo>
                        <a:pt x="117" y="1131"/>
                      </a:lnTo>
                      <a:lnTo>
                        <a:pt x="132" y="1131"/>
                      </a:lnTo>
                      <a:lnTo>
                        <a:pt x="132" y="1093"/>
                      </a:lnTo>
                      <a:lnTo>
                        <a:pt x="137" y="1093"/>
                      </a:lnTo>
                      <a:lnTo>
                        <a:pt x="137" y="1071"/>
                      </a:lnTo>
                      <a:lnTo>
                        <a:pt x="146" y="1071"/>
                      </a:lnTo>
                      <a:lnTo>
                        <a:pt x="146" y="1042"/>
                      </a:lnTo>
                      <a:lnTo>
                        <a:pt x="160" y="1042"/>
                      </a:lnTo>
                      <a:lnTo>
                        <a:pt x="160" y="1012"/>
                      </a:lnTo>
                      <a:lnTo>
                        <a:pt x="168" y="1012"/>
                      </a:lnTo>
                      <a:lnTo>
                        <a:pt x="168" y="989"/>
                      </a:lnTo>
                      <a:lnTo>
                        <a:pt x="174" y="989"/>
                      </a:lnTo>
                      <a:lnTo>
                        <a:pt x="174" y="952"/>
                      </a:lnTo>
                      <a:lnTo>
                        <a:pt x="182" y="952"/>
                      </a:lnTo>
                      <a:lnTo>
                        <a:pt x="182" y="932"/>
                      </a:lnTo>
                      <a:lnTo>
                        <a:pt x="196" y="932"/>
                      </a:lnTo>
                      <a:lnTo>
                        <a:pt x="196" y="915"/>
                      </a:lnTo>
                      <a:lnTo>
                        <a:pt x="204" y="915"/>
                      </a:lnTo>
                      <a:lnTo>
                        <a:pt x="204" y="886"/>
                      </a:lnTo>
                      <a:lnTo>
                        <a:pt x="219" y="886"/>
                      </a:lnTo>
                      <a:lnTo>
                        <a:pt x="219" y="836"/>
                      </a:lnTo>
                      <a:lnTo>
                        <a:pt x="227" y="836"/>
                      </a:lnTo>
                      <a:lnTo>
                        <a:pt x="227" y="805"/>
                      </a:lnTo>
                      <a:lnTo>
                        <a:pt x="233" y="805"/>
                      </a:lnTo>
                      <a:lnTo>
                        <a:pt x="233" y="776"/>
                      </a:lnTo>
                      <a:lnTo>
                        <a:pt x="247" y="776"/>
                      </a:lnTo>
                      <a:lnTo>
                        <a:pt x="247" y="753"/>
                      </a:lnTo>
                      <a:lnTo>
                        <a:pt x="255" y="753"/>
                      </a:lnTo>
                      <a:lnTo>
                        <a:pt x="255" y="717"/>
                      </a:lnTo>
                      <a:lnTo>
                        <a:pt x="263" y="717"/>
                      </a:lnTo>
                      <a:lnTo>
                        <a:pt x="263" y="693"/>
                      </a:lnTo>
                      <a:lnTo>
                        <a:pt x="278" y="693"/>
                      </a:lnTo>
                      <a:lnTo>
                        <a:pt x="278" y="680"/>
                      </a:lnTo>
                      <a:lnTo>
                        <a:pt x="283" y="680"/>
                      </a:lnTo>
                      <a:lnTo>
                        <a:pt x="283" y="651"/>
                      </a:lnTo>
                      <a:lnTo>
                        <a:pt x="292" y="651"/>
                      </a:lnTo>
                      <a:lnTo>
                        <a:pt x="292" y="620"/>
                      </a:lnTo>
                      <a:lnTo>
                        <a:pt x="300" y="620"/>
                      </a:lnTo>
                      <a:lnTo>
                        <a:pt x="300" y="600"/>
                      </a:lnTo>
                      <a:lnTo>
                        <a:pt x="314" y="600"/>
                      </a:lnTo>
                      <a:lnTo>
                        <a:pt x="314" y="569"/>
                      </a:lnTo>
                      <a:lnTo>
                        <a:pt x="320" y="569"/>
                      </a:lnTo>
                      <a:lnTo>
                        <a:pt x="320" y="541"/>
                      </a:lnTo>
                      <a:lnTo>
                        <a:pt x="337" y="541"/>
                      </a:lnTo>
                      <a:lnTo>
                        <a:pt x="337" y="489"/>
                      </a:lnTo>
                      <a:lnTo>
                        <a:pt x="342" y="489"/>
                      </a:lnTo>
                      <a:lnTo>
                        <a:pt x="342" y="458"/>
                      </a:lnTo>
                      <a:lnTo>
                        <a:pt x="350" y="458"/>
                      </a:lnTo>
                      <a:lnTo>
                        <a:pt x="350" y="436"/>
                      </a:lnTo>
                      <a:lnTo>
                        <a:pt x="365" y="436"/>
                      </a:lnTo>
                      <a:lnTo>
                        <a:pt x="365" y="415"/>
                      </a:lnTo>
                      <a:lnTo>
                        <a:pt x="372" y="415"/>
                      </a:lnTo>
                      <a:lnTo>
                        <a:pt x="372" y="385"/>
                      </a:lnTo>
                      <a:lnTo>
                        <a:pt x="387" y="385"/>
                      </a:lnTo>
                      <a:lnTo>
                        <a:pt x="387" y="356"/>
                      </a:lnTo>
                      <a:lnTo>
                        <a:pt x="393" y="356"/>
                      </a:lnTo>
                      <a:lnTo>
                        <a:pt x="393" y="333"/>
                      </a:lnTo>
                      <a:lnTo>
                        <a:pt x="401" y="333"/>
                      </a:lnTo>
                      <a:lnTo>
                        <a:pt x="401" y="304"/>
                      </a:lnTo>
                      <a:lnTo>
                        <a:pt x="409" y="304"/>
                      </a:lnTo>
                      <a:lnTo>
                        <a:pt x="409" y="273"/>
                      </a:lnTo>
                      <a:lnTo>
                        <a:pt x="424" y="273"/>
                      </a:lnTo>
                      <a:lnTo>
                        <a:pt x="424" y="251"/>
                      </a:lnTo>
                      <a:lnTo>
                        <a:pt x="429" y="251"/>
                      </a:lnTo>
                      <a:lnTo>
                        <a:pt x="429" y="222"/>
                      </a:lnTo>
                      <a:lnTo>
                        <a:pt x="437" y="222"/>
                      </a:lnTo>
                      <a:lnTo>
                        <a:pt x="437" y="200"/>
                      </a:lnTo>
                      <a:lnTo>
                        <a:pt x="446" y="200"/>
                      </a:lnTo>
                      <a:lnTo>
                        <a:pt x="446" y="178"/>
                      </a:lnTo>
                      <a:lnTo>
                        <a:pt x="452" y="178"/>
                      </a:lnTo>
                      <a:lnTo>
                        <a:pt x="452" y="149"/>
                      </a:lnTo>
                      <a:lnTo>
                        <a:pt x="459" y="149"/>
                      </a:lnTo>
                      <a:lnTo>
                        <a:pt x="459" y="119"/>
                      </a:lnTo>
                      <a:lnTo>
                        <a:pt x="466" y="119"/>
                      </a:lnTo>
                      <a:lnTo>
                        <a:pt x="466" y="103"/>
                      </a:lnTo>
                      <a:lnTo>
                        <a:pt x="437" y="103"/>
                      </a:lnTo>
                      <a:lnTo>
                        <a:pt x="437" y="97"/>
                      </a:lnTo>
                      <a:lnTo>
                        <a:pt x="409" y="97"/>
                      </a:lnTo>
                      <a:lnTo>
                        <a:pt x="409" y="83"/>
                      </a:lnTo>
                      <a:lnTo>
                        <a:pt x="372" y="83"/>
                      </a:lnTo>
                      <a:lnTo>
                        <a:pt x="372" y="75"/>
                      </a:lnTo>
                      <a:lnTo>
                        <a:pt x="342" y="75"/>
                      </a:lnTo>
                      <a:lnTo>
                        <a:pt x="342" y="66"/>
                      </a:lnTo>
                      <a:lnTo>
                        <a:pt x="314" y="66"/>
                      </a:lnTo>
                      <a:lnTo>
                        <a:pt x="314" y="60"/>
                      </a:lnTo>
                      <a:lnTo>
                        <a:pt x="283" y="60"/>
                      </a:lnTo>
                      <a:lnTo>
                        <a:pt x="283" y="52"/>
                      </a:lnTo>
                      <a:lnTo>
                        <a:pt x="247" y="52"/>
                      </a:lnTo>
                      <a:lnTo>
                        <a:pt x="247" y="46"/>
                      </a:lnTo>
                      <a:lnTo>
                        <a:pt x="219" y="46"/>
                      </a:lnTo>
                      <a:lnTo>
                        <a:pt x="219" y="38"/>
                      </a:lnTo>
                      <a:lnTo>
                        <a:pt x="182" y="38"/>
                      </a:lnTo>
                      <a:lnTo>
                        <a:pt x="182" y="24"/>
                      </a:lnTo>
                      <a:lnTo>
                        <a:pt x="160" y="24"/>
                      </a:lnTo>
                      <a:lnTo>
                        <a:pt x="160" y="15"/>
                      </a:lnTo>
                      <a:lnTo>
                        <a:pt x="117" y="15"/>
                      </a:lnTo>
                      <a:lnTo>
                        <a:pt x="117" y="0"/>
                      </a:lnTo>
                      <a:lnTo>
                        <a:pt x="95" y="0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6108" name="Freeform 204"/>
                <p:cNvSpPr>
                  <a:spLocks/>
                </p:cNvSpPr>
                <p:nvPr/>
              </p:nvSpPr>
              <p:spPr bwMode="auto">
                <a:xfrm>
                  <a:off x="1138" y="3165"/>
                  <a:ext cx="47" cy="100"/>
                </a:xfrm>
                <a:custGeom>
                  <a:avLst/>
                  <a:gdLst/>
                  <a:ahLst/>
                  <a:cxnLst>
                    <a:cxn ang="0">
                      <a:pos x="0" y="1277"/>
                    </a:cxn>
                    <a:cxn ang="0">
                      <a:pos x="409" y="147"/>
                    </a:cxn>
                    <a:cxn ang="0">
                      <a:pos x="37" y="37"/>
                    </a:cxn>
                    <a:cxn ang="0">
                      <a:pos x="59" y="0"/>
                    </a:cxn>
                    <a:cxn ang="0">
                      <a:pos x="466" y="116"/>
                    </a:cxn>
                    <a:cxn ang="0">
                      <a:pos x="65" y="1297"/>
                    </a:cxn>
                    <a:cxn ang="0">
                      <a:pos x="0" y="1277"/>
                    </a:cxn>
                  </a:cxnLst>
                  <a:rect l="0" t="0" r="r" b="b"/>
                  <a:pathLst>
                    <a:path w="466" h="1297">
                      <a:moveTo>
                        <a:pt x="0" y="1277"/>
                      </a:moveTo>
                      <a:lnTo>
                        <a:pt x="409" y="147"/>
                      </a:lnTo>
                      <a:lnTo>
                        <a:pt x="37" y="37"/>
                      </a:lnTo>
                      <a:lnTo>
                        <a:pt x="59" y="0"/>
                      </a:lnTo>
                      <a:lnTo>
                        <a:pt x="466" y="116"/>
                      </a:lnTo>
                      <a:lnTo>
                        <a:pt x="65" y="1297"/>
                      </a:lnTo>
                      <a:lnTo>
                        <a:pt x="0" y="127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6109" name="Freeform 205"/>
                <p:cNvSpPr>
                  <a:spLocks/>
                </p:cNvSpPr>
                <p:nvPr/>
              </p:nvSpPr>
              <p:spPr bwMode="auto">
                <a:xfrm>
                  <a:off x="1141" y="3167"/>
                  <a:ext cx="40" cy="12"/>
                </a:xfrm>
                <a:custGeom>
                  <a:avLst/>
                  <a:gdLst/>
                  <a:ahLst/>
                  <a:cxnLst>
                    <a:cxn ang="0">
                      <a:pos x="31" y="0"/>
                    </a:cxn>
                    <a:cxn ang="0">
                      <a:pos x="0" y="88"/>
                    </a:cxn>
                    <a:cxn ang="0">
                      <a:pos x="59" y="68"/>
                    </a:cxn>
                    <a:cxn ang="0">
                      <a:pos x="373" y="148"/>
                    </a:cxn>
                    <a:cxn ang="0">
                      <a:pos x="396" y="97"/>
                    </a:cxn>
                    <a:cxn ang="0">
                      <a:pos x="31" y="0"/>
                    </a:cxn>
                  </a:cxnLst>
                  <a:rect l="0" t="0" r="r" b="b"/>
                  <a:pathLst>
                    <a:path w="396" h="148">
                      <a:moveTo>
                        <a:pt x="31" y="0"/>
                      </a:moveTo>
                      <a:lnTo>
                        <a:pt x="0" y="88"/>
                      </a:lnTo>
                      <a:lnTo>
                        <a:pt x="59" y="68"/>
                      </a:lnTo>
                      <a:lnTo>
                        <a:pt x="373" y="148"/>
                      </a:lnTo>
                      <a:lnTo>
                        <a:pt x="396" y="97"/>
                      </a:lnTo>
                      <a:lnTo>
                        <a:pt x="31" y="0"/>
                      </a:lnTo>
                      <a:close/>
                    </a:path>
                  </a:pathLst>
                </a:custGeom>
                <a:solidFill>
                  <a:srgbClr val="42424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6110" name="Freeform 206"/>
                <p:cNvSpPr>
                  <a:spLocks/>
                </p:cNvSpPr>
                <p:nvPr/>
              </p:nvSpPr>
              <p:spPr bwMode="auto">
                <a:xfrm>
                  <a:off x="1141" y="3167"/>
                  <a:ext cx="40" cy="12"/>
                </a:xfrm>
                <a:custGeom>
                  <a:avLst/>
                  <a:gdLst/>
                  <a:ahLst/>
                  <a:cxnLst>
                    <a:cxn ang="0">
                      <a:pos x="31" y="0"/>
                    </a:cxn>
                    <a:cxn ang="0">
                      <a:pos x="0" y="88"/>
                    </a:cxn>
                    <a:cxn ang="0">
                      <a:pos x="59" y="68"/>
                    </a:cxn>
                    <a:cxn ang="0">
                      <a:pos x="373" y="148"/>
                    </a:cxn>
                    <a:cxn ang="0">
                      <a:pos x="396" y="97"/>
                    </a:cxn>
                    <a:cxn ang="0">
                      <a:pos x="31" y="0"/>
                    </a:cxn>
                  </a:cxnLst>
                  <a:rect l="0" t="0" r="r" b="b"/>
                  <a:pathLst>
                    <a:path w="396" h="148">
                      <a:moveTo>
                        <a:pt x="31" y="0"/>
                      </a:moveTo>
                      <a:lnTo>
                        <a:pt x="0" y="88"/>
                      </a:lnTo>
                      <a:lnTo>
                        <a:pt x="59" y="68"/>
                      </a:lnTo>
                      <a:lnTo>
                        <a:pt x="373" y="148"/>
                      </a:lnTo>
                      <a:lnTo>
                        <a:pt x="396" y="97"/>
                      </a:lnTo>
                      <a:lnTo>
                        <a:pt x="31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6111" name="Line 207"/>
                <p:cNvSpPr>
                  <a:spLocks noChangeShapeType="1"/>
                </p:cNvSpPr>
                <p:nvPr/>
              </p:nvSpPr>
              <p:spPr bwMode="auto">
                <a:xfrm flipH="1" flipV="1">
                  <a:off x="1144" y="3167"/>
                  <a:ext cx="4" cy="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6112" name="Freeform 208"/>
                <p:cNvSpPr>
                  <a:spLocks/>
                </p:cNvSpPr>
                <p:nvPr/>
              </p:nvSpPr>
              <p:spPr bwMode="auto">
                <a:xfrm>
                  <a:off x="1136" y="3262"/>
                  <a:ext cx="8" cy="12"/>
                </a:xfrm>
                <a:custGeom>
                  <a:avLst/>
                  <a:gdLst/>
                  <a:ahLst/>
                  <a:cxnLst>
                    <a:cxn ang="0">
                      <a:pos x="28" y="0"/>
                    </a:cxn>
                    <a:cxn ang="0">
                      <a:pos x="0" y="134"/>
                    </a:cxn>
                    <a:cxn ang="0">
                      <a:pos x="28" y="156"/>
                    </a:cxn>
                    <a:cxn ang="0">
                      <a:pos x="87" y="37"/>
                    </a:cxn>
                    <a:cxn ang="0">
                      <a:pos x="28" y="0"/>
                    </a:cxn>
                  </a:cxnLst>
                  <a:rect l="0" t="0" r="r" b="b"/>
                  <a:pathLst>
                    <a:path w="87" h="156">
                      <a:moveTo>
                        <a:pt x="28" y="0"/>
                      </a:moveTo>
                      <a:lnTo>
                        <a:pt x="0" y="134"/>
                      </a:lnTo>
                      <a:lnTo>
                        <a:pt x="28" y="156"/>
                      </a:lnTo>
                      <a:lnTo>
                        <a:pt x="87" y="37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42424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6113" name="Freeform 209"/>
                <p:cNvSpPr>
                  <a:spLocks/>
                </p:cNvSpPr>
                <p:nvPr/>
              </p:nvSpPr>
              <p:spPr bwMode="auto">
                <a:xfrm>
                  <a:off x="1136" y="3262"/>
                  <a:ext cx="8" cy="12"/>
                </a:xfrm>
                <a:custGeom>
                  <a:avLst/>
                  <a:gdLst/>
                  <a:ahLst/>
                  <a:cxnLst>
                    <a:cxn ang="0">
                      <a:pos x="28" y="0"/>
                    </a:cxn>
                    <a:cxn ang="0">
                      <a:pos x="0" y="134"/>
                    </a:cxn>
                    <a:cxn ang="0">
                      <a:pos x="28" y="156"/>
                    </a:cxn>
                    <a:cxn ang="0">
                      <a:pos x="87" y="37"/>
                    </a:cxn>
                    <a:cxn ang="0">
                      <a:pos x="28" y="0"/>
                    </a:cxn>
                  </a:cxnLst>
                  <a:rect l="0" t="0" r="r" b="b"/>
                  <a:pathLst>
                    <a:path w="87" h="156">
                      <a:moveTo>
                        <a:pt x="28" y="0"/>
                      </a:moveTo>
                      <a:lnTo>
                        <a:pt x="0" y="134"/>
                      </a:lnTo>
                      <a:lnTo>
                        <a:pt x="28" y="156"/>
                      </a:lnTo>
                      <a:lnTo>
                        <a:pt x="87" y="37"/>
                      </a:lnTo>
                      <a:lnTo>
                        <a:pt x="28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6114" name="Freeform 210"/>
                <p:cNvSpPr>
                  <a:spLocks/>
                </p:cNvSpPr>
                <p:nvPr/>
              </p:nvSpPr>
              <p:spPr bwMode="auto">
                <a:xfrm>
                  <a:off x="891" y="3125"/>
                  <a:ext cx="256" cy="49"/>
                </a:xfrm>
                <a:custGeom>
                  <a:avLst/>
                  <a:gdLst/>
                  <a:ahLst/>
                  <a:cxnLst>
                    <a:cxn ang="0">
                      <a:pos x="37" y="0"/>
                    </a:cxn>
                    <a:cxn ang="0">
                      <a:pos x="0" y="110"/>
                    </a:cxn>
                    <a:cxn ang="0">
                      <a:pos x="2516" y="633"/>
                    </a:cxn>
                    <a:cxn ang="0">
                      <a:pos x="2566" y="494"/>
                    </a:cxn>
                    <a:cxn ang="0">
                      <a:pos x="1234" y="176"/>
                    </a:cxn>
                    <a:cxn ang="0">
                      <a:pos x="37" y="0"/>
                    </a:cxn>
                  </a:cxnLst>
                  <a:rect l="0" t="0" r="r" b="b"/>
                  <a:pathLst>
                    <a:path w="2566" h="633">
                      <a:moveTo>
                        <a:pt x="37" y="0"/>
                      </a:moveTo>
                      <a:lnTo>
                        <a:pt x="0" y="110"/>
                      </a:lnTo>
                      <a:lnTo>
                        <a:pt x="2516" y="633"/>
                      </a:lnTo>
                      <a:lnTo>
                        <a:pt x="2566" y="494"/>
                      </a:lnTo>
                      <a:lnTo>
                        <a:pt x="1234" y="176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6115" name="Freeform 211"/>
                <p:cNvSpPr>
                  <a:spLocks/>
                </p:cNvSpPr>
                <p:nvPr/>
              </p:nvSpPr>
              <p:spPr bwMode="auto">
                <a:xfrm>
                  <a:off x="891" y="3125"/>
                  <a:ext cx="256" cy="49"/>
                </a:xfrm>
                <a:custGeom>
                  <a:avLst/>
                  <a:gdLst/>
                  <a:ahLst/>
                  <a:cxnLst>
                    <a:cxn ang="0">
                      <a:pos x="37" y="0"/>
                    </a:cxn>
                    <a:cxn ang="0">
                      <a:pos x="0" y="110"/>
                    </a:cxn>
                    <a:cxn ang="0">
                      <a:pos x="2516" y="633"/>
                    </a:cxn>
                    <a:cxn ang="0">
                      <a:pos x="2566" y="494"/>
                    </a:cxn>
                    <a:cxn ang="0">
                      <a:pos x="1234" y="176"/>
                    </a:cxn>
                    <a:cxn ang="0">
                      <a:pos x="37" y="0"/>
                    </a:cxn>
                  </a:cxnLst>
                  <a:rect l="0" t="0" r="r" b="b"/>
                  <a:pathLst>
                    <a:path w="2566" h="633">
                      <a:moveTo>
                        <a:pt x="37" y="0"/>
                      </a:moveTo>
                      <a:lnTo>
                        <a:pt x="0" y="110"/>
                      </a:lnTo>
                      <a:lnTo>
                        <a:pt x="2516" y="633"/>
                      </a:lnTo>
                      <a:lnTo>
                        <a:pt x="2566" y="494"/>
                      </a:lnTo>
                      <a:lnTo>
                        <a:pt x="1234" y="176"/>
                      </a:lnTo>
                      <a:lnTo>
                        <a:pt x="37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6116" name="Freeform 212"/>
                <p:cNvSpPr>
                  <a:spLocks/>
                </p:cNvSpPr>
                <p:nvPr/>
              </p:nvSpPr>
              <p:spPr bwMode="auto">
                <a:xfrm>
                  <a:off x="973" y="3137"/>
                  <a:ext cx="73" cy="1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2" y="80"/>
                    </a:cxn>
                    <a:cxn ang="0">
                      <a:pos x="685" y="222"/>
                    </a:cxn>
                    <a:cxn ang="0">
                      <a:pos x="729" y="139"/>
                    </a:cxn>
                    <a:cxn ang="0">
                      <a:pos x="642" y="8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29" h="222">
                      <a:moveTo>
                        <a:pt x="0" y="0"/>
                      </a:moveTo>
                      <a:lnTo>
                        <a:pt x="22" y="80"/>
                      </a:lnTo>
                      <a:lnTo>
                        <a:pt x="685" y="222"/>
                      </a:lnTo>
                      <a:lnTo>
                        <a:pt x="729" y="139"/>
                      </a:lnTo>
                      <a:lnTo>
                        <a:pt x="642" y="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2828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6117" name="Freeform 213"/>
                <p:cNvSpPr>
                  <a:spLocks/>
                </p:cNvSpPr>
                <p:nvPr/>
              </p:nvSpPr>
              <p:spPr bwMode="auto">
                <a:xfrm>
                  <a:off x="973" y="3137"/>
                  <a:ext cx="73" cy="1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2" y="80"/>
                    </a:cxn>
                    <a:cxn ang="0">
                      <a:pos x="685" y="222"/>
                    </a:cxn>
                    <a:cxn ang="0">
                      <a:pos x="729" y="139"/>
                    </a:cxn>
                    <a:cxn ang="0">
                      <a:pos x="642" y="8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29" h="222">
                      <a:moveTo>
                        <a:pt x="0" y="0"/>
                      </a:moveTo>
                      <a:lnTo>
                        <a:pt x="22" y="80"/>
                      </a:lnTo>
                      <a:lnTo>
                        <a:pt x="685" y="222"/>
                      </a:lnTo>
                      <a:lnTo>
                        <a:pt x="729" y="139"/>
                      </a:lnTo>
                      <a:lnTo>
                        <a:pt x="642" y="8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6118" name="Line 214"/>
                <p:cNvSpPr>
                  <a:spLocks noChangeShapeType="1"/>
                </p:cNvSpPr>
                <p:nvPr/>
              </p:nvSpPr>
              <p:spPr bwMode="auto">
                <a:xfrm>
                  <a:off x="1034" y="3147"/>
                  <a:ext cx="7" cy="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6119" name="Freeform 215"/>
                <p:cNvSpPr>
                  <a:spLocks/>
                </p:cNvSpPr>
                <p:nvPr/>
              </p:nvSpPr>
              <p:spPr bwMode="auto">
                <a:xfrm>
                  <a:off x="973" y="3131"/>
                  <a:ext cx="64" cy="16"/>
                </a:xfrm>
                <a:custGeom>
                  <a:avLst/>
                  <a:gdLst/>
                  <a:ahLst/>
                  <a:cxnLst>
                    <a:cxn ang="0">
                      <a:pos x="15" y="0"/>
                    </a:cxn>
                    <a:cxn ang="0">
                      <a:pos x="0" y="80"/>
                    </a:cxn>
                    <a:cxn ang="0">
                      <a:pos x="605" y="212"/>
                    </a:cxn>
                    <a:cxn ang="0">
                      <a:pos x="642" y="148"/>
                    </a:cxn>
                    <a:cxn ang="0">
                      <a:pos x="15" y="0"/>
                    </a:cxn>
                  </a:cxnLst>
                  <a:rect l="0" t="0" r="r" b="b"/>
                  <a:pathLst>
                    <a:path w="642" h="212">
                      <a:moveTo>
                        <a:pt x="15" y="0"/>
                      </a:moveTo>
                      <a:lnTo>
                        <a:pt x="0" y="80"/>
                      </a:lnTo>
                      <a:lnTo>
                        <a:pt x="605" y="212"/>
                      </a:lnTo>
                      <a:lnTo>
                        <a:pt x="642" y="148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6120" name="Freeform 216"/>
                <p:cNvSpPr>
                  <a:spLocks/>
                </p:cNvSpPr>
                <p:nvPr/>
              </p:nvSpPr>
              <p:spPr bwMode="auto">
                <a:xfrm>
                  <a:off x="973" y="3131"/>
                  <a:ext cx="64" cy="16"/>
                </a:xfrm>
                <a:custGeom>
                  <a:avLst/>
                  <a:gdLst/>
                  <a:ahLst/>
                  <a:cxnLst>
                    <a:cxn ang="0">
                      <a:pos x="15" y="0"/>
                    </a:cxn>
                    <a:cxn ang="0">
                      <a:pos x="0" y="80"/>
                    </a:cxn>
                    <a:cxn ang="0">
                      <a:pos x="605" y="212"/>
                    </a:cxn>
                    <a:cxn ang="0">
                      <a:pos x="642" y="148"/>
                    </a:cxn>
                    <a:cxn ang="0">
                      <a:pos x="15" y="0"/>
                    </a:cxn>
                  </a:cxnLst>
                  <a:rect l="0" t="0" r="r" b="b"/>
                  <a:pathLst>
                    <a:path w="642" h="212">
                      <a:moveTo>
                        <a:pt x="15" y="0"/>
                      </a:moveTo>
                      <a:lnTo>
                        <a:pt x="0" y="80"/>
                      </a:lnTo>
                      <a:lnTo>
                        <a:pt x="605" y="212"/>
                      </a:lnTo>
                      <a:lnTo>
                        <a:pt x="642" y="148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6121" name="Freeform 217"/>
                <p:cNvSpPr>
                  <a:spLocks/>
                </p:cNvSpPr>
                <p:nvPr/>
              </p:nvSpPr>
              <p:spPr bwMode="auto">
                <a:xfrm>
                  <a:off x="836" y="3143"/>
                  <a:ext cx="300" cy="147"/>
                </a:xfrm>
                <a:custGeom>
                  <a:avLst/>
                  <a:gdLst/>
                  <a:ahLst/>
                  <a:cxnLst>
                    <a:cxn ang="0">
                      <a:pos x="525" y="0"/>
                    </a:cxn>
                    <a:cxn ang="0">
                      <a:pos x="0" y="1328"/>
                    </a:cxn>
                    <a:cxn ang="0">
                      <a:pos x="2490" y="1919"/>
                    </a:cxn>
                    <a:cxn ang="0">
                      <a:pos x="2995" y="554"/>
                    </a:cxn>
                    <a:cxn ang="0">
                      <a:pos x="525" y="0"/>
                    </a:cxn>
                  </a:cxnLst>
                  <a:rect l="0" t="0" r="r" b="b"/>
                  <a:pathLst>
                    <a:path w="2995" h="1919">
                      <a:moveTo>
                        <a:pt x="525" y="0"/>
                      </a:moveTo>
                      <a:lnTo>
                        <a:pt x="0" y="1328"/>
                      </a:lnTo>
                      <a:lnTo>
                        <a:pt x="2490" y="1919"/>
                      </a:lnTo>
                      <a:lnTo>
                        <a:pt x="2995" y="554"/>
                      </a:lnTo>
                      <a:lnTo>
                        <a:pt x="525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76122" name="Freeform 218"/>
              <p:cNvSpPr>
                <a:spLocks/>
              </p:cNvSpPr>
              <p:nvPr/>
            </p:nvSpPr>
            <p:spPr bwMode="auto">
              <a:xfrm>
                <a:off x="836" y="3143"/>
                <a:ext cx="300" cy="147"/>
              </a:xfrm>
              <a:custGeom>
                <a:avLst/>
                <a:gdLst/>
                <a:ahLst/>
                <a:cxnLst>
                  <a:cxn ang="0">
                    <a:pos x="525" y="0"/>
                  </a:cxn>
                  <a:cxn ang="0">
                    <a:pos x="0" y="1328"/>
                  </a:cxn>
                  <a:cxn ang="0">
                    <a:pos x="2490" y="1919"/>
                  </a:cxn>
                  <a:cxn ang="0">
                    <a:pos x="2995" y="554"/>
                  </a:cxn>
                  <a:cxn ang="0">
                    <a:pos x="525" y="0"/>
                  </a:cxn>
                </a:cxnLst>
                <a:rect l="0" t="0" r="r" b="b"/>
                <a:pathLst>
                  <a:path w="2995" h="1919">
                    <a:moveTo>
                      <a:pt x="525" y="0"/>
                    </a:moveTo>
                    <a:lnTo>
                      <a:pt x="0" y="1328"/>
                    </a:lnTo>
                    <a:lnTo>
                      <a:pt x="2490" y="1919"/>
                    </a:lnTo>
                    <a:lnTo>
                      <a:pt x="2995" y="554"/>
                    </a:lnTo>
                    <a:lnTo>
                      <a:pt x="52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123" name="Freeform 219"/>
              <p:cNvSpPr>
                <a:spLocks/>
              </p:cNvSpPr>
              <p:nvPr/>
            </p:nvSpPr>
            <p:spPr bwMode="auto">
              <a:xfrm>
                <a:off x="851" y="3145"/>
                <a:ext cx="266" cy="142"/>
              </a:xfrm>
              <a:custGeom>
                <a:avLst/>
                <a:gdLst/>
                <a:ahLst/>
                <a:cxnLst>
                  <a:cxn ang="0">
                    <a:pos x="451" y="89"/>
                  </a:cxn>
                  <a:cxn ang="0">
                    <a:pos x="416" y="208"/>
                  </a:cxn>
                  <a:cxn ang="0">
                    <a:pos x="373" y="310"/>
                  </a:cxn>
                  <a:cxn ang="0">
                    <a:pos x="336" y="435"/>
                  </a:cxn>
                  <a:cxn ang="0">
                    <a:pos x="292" y="531"/>
                  </a:cxn>
                  <a:cxn ang="0">
                    <a:pos x="263" y="628"/>
                  </a:cxn>
                  <a:cxn ang="0">
                    <a:pos x="227" y="708"/>
                  </a:cxn>
                  <a:cxn ang="0">
                    <a:pos x="196" y="826"/>
                  </a:cxn>
                  <a:cxn ang="0">
                    <a:pos x="154" y="892"/>
                  </a:cxn>
                  <a:cxn ang="0">
                    <a:pos x="124" y="989"/>
                  </a:cxn>
                  <a:cxn ang="0">
                    <a:pos x="96" y="1077"/>
                  </a:cxn>
                  <a:cxn ang="0">
                    <a:pos x="67" y="1167"/>
                  </a:cxn>
                  <a:cxn ang="0">
                    <a:pos x="31" y="1247"/>
                  </a:cxn>
                  <a:cxn ang="0">
                    <a:pos x="0" y="1343"/>
                  </a:cxn>
                  <a:cxn ang="0">
                    <a:pos x="146" y="1365"/>
                  </a:cxn>
                  <a:cxn ang="0">
                    <a:pos x="300" y="1417"/>
                  </a:cxn>
                  <a:cxn ang="0">
                    <a:pos x="451" y="1440"/>
                  </a:cxn>
                  <a:cxn ang="0">
                    <a:pos x="569" y="1477"/>
                  </a:cxn>
                  <a:cxn ang="0">
                    <a:pos x="721" y="1505"/>
                  </a:cxn>
                  <a:cxn ang="0">
                    <a:pos x="867" y="1550"/>
                  </a:cxn>
                  <a:cxn ang="0">
                    <a:pos x="1029" y="1579"/>
                  </a:cxn>
                  <a:cxn ang="0">
                    <a:pos x="1138" y="1616"/>
                  </a:cxn>
                  <a:cxn ang="0">
                    <a:pos x="1319" y="1647"/>
                  </a:cxn>
                  <a:cxn ang="0">
                    <a:pos x="1436" y="1684"/>
                  </a:cxn>
                  <a:cxn ang="0">
                    <a:pos x="1589" y="1712"/>
                  </a:cxn>
                  <a:cxn ang="0">
                    <a:pos x="1705" y="1757"/>
                  </a:cxn>
                  <a:cxn ang="0">
                    <a:pos x="1896" y="1786"/>
                  </a:cxn>
                  <a:cxn ang="0">
                    <a:pos x="2011" y="1823"/>
                  </a:cxn>
                  <a:cxn ang="0">
                    <a:pos x="2172" y="1851"/>
                  </a:cxn>
                  <a:cxn ang="0">
                    <a:pos x="2192" y="1757"/>
                  </a:cxn>
                  <a:cxn ang="0">
                    <a:pos x="2237" y="1667"/>
                  </a:cxn>
                  <a:cxn ang="0">
                    <a:pos x="2266" y="1565"/>
                  </a:cxn>
                  <a:cxn ang="0">
                    <a:pos x="2310" y="1468"/>
                  </a:cxn>
                  <a:cxn ang="0">
                    <a:pos x="2338" y="1380"/>
                  </a:cxn>
                  <a:cxn ang="0">
                    <a:pos x="2375" y="1297"/>
                  </a:cxn>
                  <a:cxn ang="0">
                    <a:pos x="2405" y="1196"/>
                  </a:cxn>
                  <a:cxn ang="0">
                    <a:pos x="2434" y="1121"/>
                  </a:cxn>
                  <a:cxn ang="0">
                    <a:pos x="2462" y="1025"/>
                  </a:cxn>
                  <a:cxn ang="0">
                    <a:pos x="2499" y="960"/>
                  </a:cxn>
                  <a:cxn ang="0">
                    <a:pos x="2529" y="841"/>
                  </a:cxn>
                  <a:cxn ang="0">
                    <a:pos x="2557" y="767"/>
                  </a:cxn>
                  <a:cxn ang="0">
                    <a:pos x="2588" y="670"/>
                  </a:cxn>
                  <a:cxn ang="0">
                    <a:pos x="2624" y="591"/>
                  </a:cxn>
                  <a:cxn ang="0">
                    <a:pos x="2653" y="486"/>
                  </a:cxn>
                  <a:cxn ang="0">
                    <a:pos x="2442" y="450"/>
                  </a:cxn>
                  <a:cxn ang="0">
                    <a:pos x="2288" y="406"/>
                  </a:cxn>
                  <a:cxn ang="0">
                    <a:pos x="2120" y="375"/>
                  </a:cxn>
                  <a:cxn ang="0">
                    <a:pos x="2005" y="338"/>
                  </a:cxn>
                  <a:cxn ang="0">
                    <a:pos x="1844" y="318"/>
                  </a:cxn>
                  <a:cxn ang="0">
                    <a:pos x="1719" y="272"/>
                  </a:cxn>
                  <a:cxn ang="0">
                    <a:pos x="1523" y="236"/>
                  </a:cxn>
                  <a:cxn ang="0">
                    <a:pos x="1408" y="208"/>
                  </a:cxn>
                  <a:cxn ang="0">
                    <a:pos x="1239" y="177"/>
                  </a:cxn>
                  <a:cxn ang="0">
                    <a:pos x="1116" y="140"/>
                  </a:cxn>
                  <a:cxn ang="0">
                    <a:pos x="919" y="111"/>
                  </a:cxn>
                  <a:cxn ang="0">
                    <a:pos x="788" y="66"/>
                  </a:cxn>
                  <a:cxn ang="0">
                    <a:pos x="627" y="37"/>
                  </a:cxn>
                  <a:cxn ang="0">
                    <a:pos x="510" y="0"/>
                  </a:cxn>
                </a:cxnLst>
                <a:rect l="0" t="0" r="r" b="b"/>
                <a:pathLst>
                  <a:path w="2653" h="1851">
                    <a:moveTo>
                      <a:pt x="474" y="0"/>
                    </a:moveTo>
                    <a:lnTo>
                      <a:pt x="474" y="28"/>
                    </a:lnTo>
                    <a:lnTo>
                      <a:pt x="466" y="28"/>
                    </a:lnTo>
                    <a:lnTo>
                      <a:pt x="466" y="59"/>
                    </a:lnTo>
                    <a:lnTo>
                      <a:pt x="460" y="59"/>
                    </a:lnTo>
                    <a:lnTo>
                      <a:pt x="460" y="89"/>
                    </a:lnTo>
                    <a:lnTo>
                      <a:pt x="451" y="89"/>
                    </a:lnTo>
                    <a:lnTo>
                      <a:pt x="451" y="111"/>
                    </a:lnTo>
                    <a:lnTo>
                      <a:pt x="438" y="111"/>
                    </a:lnTo>
                    <a:lnTo>
                      <a:pt x="438" y="133"/>
                    </a:lnTo>
                    <a:lnTo>
                      <a:pt x="429" y="133"/>
                    </a:lnTo>
                    <a:lnTo>
                      <a:pt x="429" y="184"/>
                    </a:lnTo>
                    <a:lnTo>
                      <a:pt x="416" y="184"/>
                    </a:lnTo>
                    <a:lnTo>
                      <a:pt x="416" y="208"/>
                    </a:lnTo>
                    <a:lnTo>
                      <a:pt x="409" y="208"/>
                    </a:lnTo>
                    <a:lnTo>
                      <a:pt x="409" y="228"/>
                    </a:lnTo>
                    <a:lnTo>
                      <a:pt x="392" y="228"/>
                    </a:lnTo>
                    <a:lnTo>
                      <a:pt x="392" y="272"/>
                    </a:lnTo>
                    <a:lnTo>
                      <a:pt x="379" y="272"/>
                    </a:lnTo>
                    <a:lnTo>
                      <a:pt x="379" y="310"/>
                    </a:lnTo>
                    <a:lnTo>
                      <a:pt x="373" y="310"/>
                    </a:lnTo>
                    <a:lnTo>
                      <a:pt x="373" y="332"/>
                    </a:lnTo>
                    <a:lnTo>
                      <a:pt x="357" y="332"/>
                    </a:lnTo>
                    <a:lnTo>
                      <a:pt x="357" y="375"/>
                    </a:lnTo>
                    <a:lnTo>
                      <a:pt x="342" y="375"/>
                    </a:lnTo>
                    <a:lnTo>
                      <a:pt x="342" y="406"/>
                    </a:lnTo>
                    <a:lnTo>
                      <a:pt x="336" y="406"/>
                    </a:lnTo>
                    <a:lnTo>
                      <a:pt x="336" y="435"/>
                    </a:lnTo>
                    <a:lnTo>
                      <a:pt x="320" y="435"/>
                    </a:lnTo>
                    <a:lnTo>
                      <a:pt x="320" y="472"/>
                    </a:lnTo>
                    <a:lnTo>
                      <a:pt x="305" y="472"/>
                    </a:lnTo>
                    <a:lnTo>
                      <a:pt x="305" y="509"/>
                    </a:lnTo>
                    <a:lnTo>
                      <a:pt x="300" y="509"/>
                    </a:lnTo>
                    <a:lnTo>
                      <a:pt x="300" y="531"/>
                    </a:lnTo>
                    <a:lnTo>
                      <a:pt x="292" y="531"/>
                    </a:lnTo>
                    <a:lnTo>
                      <a:pt x="292" y="545"/>
                    </a:lnTo>
                    <a:lnTo>
                      <a:pt x="277" y="545"/>
                    </a:lnTo>
                    <a:lnTo>
                      <a:pt x="277" y="576"/>
                    </a:lnTo>
                    <a:lnTo>
                      <a:pt x="270" y="576"/>
                    </a:lnTo>
                    <a:lnTo>
                      <a:pt x="270" y="605"/>
                    </a:lnTo>
                    <a:lnTo>
                      <a:pt x="263" y="605"/>
                    </a:lnTo>
                    <a:lnTo>
                      <a:pt x="263" y="628"/>
                    </a:lnTo>
                    <a:lnTo>
                      <a:pt x="255" y="628"/>
                    </a:lnTo>
                    <a:lnTo>
                      <a:pt x="255" y="650"/>
                    </a:lnTo>
                    <a:lnTo>
                      <a:pt x="241" y="650"/>
                    </a:lnTo>
                    <a:lnTo>
                      <a:pt x="241" y="670"/>
                    </a:lnTo>
                    <a:lnTo>
                      <a:pt x="233" y="670"/>
                    </a:lnTo>
                    <a:lnTo>
                      <a:pt x="233" y="708"/>
                    </a:lnTo>
                    <a:lnTo>
                      <a:pt x="227" y="708"/>
                    </a:lnTo>
                    <a:lnTo>
                      <a:pt x="227" y="723"/>
                    </a:lnTo>
                    <a:lnTo>
                      <a:pt x="218" y="723"/>
                    </a:lnTo>
                    <a:lnTo>
                      <a:pt x="218" y="753"/>
                    </a:lnTo>
                    <a:lnTo>
                      <a:pt x="205" y="753"/>
                    </a:lnTo>
                    <a:lnTo>
                      <a:pt x="205" y="804"/>
                    </a:lnTo>
                    <a:lnTo>
                      <a:pt x="196" y="804"/>
                    </a:lnTo>
                    <a:lnTo>
                      <a:pt x="196" y="826"/>
                    </a:lnTo>
                    <a:lnTo>
                      <a:pt x="183" y="826"/>
                    </a:lnTo>
                    <a:lnTo>
                      <a:pt x="183" y="849"/>
                    </a:lnTo>
                    <a:lnTo>
                      <a:pt x="176" y="849"/>
                    </a:lnTo>
                    <a:lnTo>
                      <a:pt x="176" y="872"/>
                    </a:lnTo>
                    <a:lnTo>
                      <a:pt x="160" y="872"/>
                    </a:lnTo>
                    <a:lnTo>
                      <a:pt x="160" y="892"/>
                    </a:lnTo>
                    <a:lnTo>
                      <a:pt x="154" y="892"/>
                    </a:lnTo>
                    <a:lnTo>
                      <a:pt x="154" y="923"/>
                    </a:lnTo>
                    <a:lnTo>
                      <a:pt x="146" y="923"/>
                    </a:lnTo>
                    <a:lnTo>
                      <a:pt x="146" y="952"/>
                    </a:lnTo>
                    <a:lnTo>
                      <a:pt x="140" y="952"/>
                    </a:lnTo>
                    <a:lnTo>
                      <a:pt x="140" y="982"/>
                    </a:lnTo>
                    <a:lnTo>
                      <a:pt x="124" y="982"/>
                    </a:lnTo>
                    <a:lnTo>
                      <a:pt x="124" y="989"/>
                    </a:lnTo>
                    <a:lnTo>
                      <a:pt x="118" y="989"/>
                    </a:lnTo>
                    <a:lnTo>
                      <a:pt x="118" y="1025"/>
                    </a:lnTo>
                    <a:lnTo>
                      <a:pt x="109" y="1025"/>
                    </a:lnTo>
                    <a:lnTo>
                      <a:pt x="109" y="1048"/>
                    </a:lnTo>
                    <a:lnTo>
                      <a:pt x="103" y="1048"/>
                    </a:lnTo>
                    <a:lnTo>
                      <a:pt x="103" y="1077"/>
                    </a:lnTo>
                    <a:lnTo>
                      <a:pt x="96" y="1077"/>
                    </a:lnTo>
                    <a:lnTo>
                      <a:pt x="96" y="1093"/>
                    </a:lnTo>
                    <a:lnTo>
                      <a:pt x="87" y="1093"/>
                    </a:lnTo>
                    <a:lnTo>
                      <a:pt x="87" y="1121"/>
                    </a:lnTo>
                    <a:lnTo>
                      <a:pt x="73" y="1121"/>
                    </a:lnTo>
                    <a:lnTo>
                      <a:pt x="73" y="1150"/>
                    </a:lnTo>
                    <a:lnTo>
                      <a:pt x="67" y="1150"/>
                    </a:lnTo>
                    <a:lnTo>
                      <a:pt x="67" y="1167"/>
                    </a:lnTo>
                    <a:lnTo>
                      <a:pt x="59" y="1167"/>
                    </a:lnTo>
                    <a:lnTo>
                      <a:pt x="59" y="1196"/>
                    </a:lnTo>
                    <a:lnTo>
                      <a:pt x="44" y="1196"/>
                    </a:lnTo>
                    <a:lnTo>
                      <a:pt x="44" y="1224"/>
                    </a:lnTo>
                    <a:lnTo>
                      <a:pt x="37" y="1224"/>
                    </a:lnTo>
                    <a:lnTo>
                      <a:pt x="37" y="1247"/>
                    </a:lnTo>
                    <a:lnTo>
                      <a:pt x="31" y="1247"/>
                    </a:lnTo>
                    <a:lnTo>
                      <a:pt x="31" y="1269"/>
                    </a:lnTo>
                    <a:lnTo>
                      <a:pt x="22" y="1269"/>
                    </a:lnTo>
                    <a:lnTo>
                      <a:pt x="22" y="1297"/>
                    </a:lnTo>
                    <a:lnTo>
                      <a:pt x="9" y="1297"/>
                    </a:lnTo>
                    <a:lnTo>
                      <a:pt x="9" y="1321"/>
                    </a:lnTo>
                    <a:lnTo>
                      <a:pt x="0" y="1321"/>
                    </a:lnTo>
                    <a:lnTo>
                      <a:pt x="0" y="1343"/>
                    </a:lnTo>
                    <a:lnTo>
                      <a:pt x="37" y="1343"/>
                    </a:lnTo>
                    <a:lnTo>
                      <a:pt x="37" y="1352"/>
                    </a:lnTo>
                    <a:lnTo>
                      <a:pt x="73" y="1352"/>
                    </a:lnTo>
                    <a:lnTo>
                      <a:pt x="73" y="1357"/>
                    </a:lnTo>
                    <a:lnTo>
                      <a:pt x="109" y="1357"/>
                    </a:lnTo>
                    <a:lnTo>
                      <a:pt x="109" y="1365"/>
                    </a:lnTo>
                    <a:lnTo>
                      <a:pt x="146" y="1365"/>
                    </a:lnTo>
                    <a:lnTo>
                      <a:pt x="146" y="1380"/>
                    </a:lnTo>
                    <a:lnTo>
                      <a:pt x="196" y="1380"/>
                    </a:lnTo>
                    <a:lnTo>
                      <a:pt x="196" y="1388"/>
                    </a:lnTo>
                    <a:lnTo>
                      <a:pt x="227" y="1388"/>
                    </a:lnTo>
                    <a:lnTo>
                      <a:pt x="227" y="1403"/>
                    </a:lnTo>
                    <a:lnTo>
                      <a:pt x="300" y="1403"/>
                    </a:lnTo>
                    <a:lnTo>
                      <a:pt x="300" y="1417"/>
                    </a:lnTo>
                    <a:lnTo>
                      <a:pt x="342" y="1417"/>
                    </a:lnTo>
                    <a:lnTo>
                      <a:pt x="342" y="1425"/>
                    </a:lnTo>
                    <a:lnTo>
                      <a:pt x="379" y="1425"/>
                    </a:lnTo>
                    <a:lnTo>
                      <a:pt x="379" y="1431"/>
                    </a:lnTo>
                    <a:lnTo>
                      <a:pt x="416" y="1431"/>
                    </a:lnTo>
                    <a:lnTo>
                      <a:pt x="416" y="1440"/>
                    </a:lnTo>
                    <a:lnTo>
                      <a:pt x="451" y="1440"/>
                    </a:lnTo>
                    <a:lnTo>
                      <a:pt x="451" y="1446"/>
                    </a:lnTo>
                    <a:lnTo>
                      <a:pt x="488" y="1446"/>
                    </a:lnTo>
                    <a:lnTo>
                      <a:pt x="488" y="1462"/>
                    </a:lnTo>
                    <a:lnTo>
                      <a:pt x="533" y="1462"/>
                    </a:lnTo>
                    <a:lnTo>
                      <a:pt x="533" y="1468"/>
                    </a:lnTo>
                    <a:lnTo>
                      <a:pt x="569" y="1468"/>
                    </a:lnTo>
                    <a:lnTo>
                      <a:pt x="569" y="1477"/>
                    </a:lnTo>
                    <a:lnTo>
                      <a:pt x="605" y="1477"/>
                    </a:lnTo>
                    <a:lnTo>
                      <a:pt x="605" y="1482"/>
                    </a:lnTo>
                    <a:lnTo>
                      <a:pt x="642" y="1482"/>
                    </a:lnTo>
                    <a:lnTo>
                      <a:pt x="642" y="1499"/>
                    </a:lnTo>
                    <a:lnTo>
                      <a:pt x="684" y="1499"/>
                    </a:lnTo>
                    <a:lnTo>
                      <a:pt x="684" y="1505"/>
                    </a:lnTo>
                    <a:lnTo>
                      <a:pt x="721" y="1505"/>
                    </a:lnTo>
                    <a:lnTo>
                      <a:pt x="721" y="1513"/>
                    </a:lnTo>
                    <a:lnTo>
                      <a:pt x="757" y="1513"/>
                    </a:lnTo>
                    <a:lnTo>
                      <a:pt x="757" y="1519"/>
                    </a:lnTo>
                    <a:lnTo>
                      <a:pt x="788" y="1519"/>
                    </a:lnTo>
                    <a:lnTo>
                      <a:pt x="788" y="1536"/>
                    </a:lnTo>
                    <a:lnTo>
                      <a:pt x="867" y="1536"/>
                    </a:lnTo>
                    <a:lnTo>
                      <a:pt x="867" y="1550"/>
                    </a:lnTo>
                    <a:lnTo>
                      <a:pt x="903" y="1550"/>
                    </a:lnTo>
                    <a:lnTo>
                      <a:pt x="903" y="1556"/>
                    </a:lnTo>
                    <a:lnTo>
                      <a:pt x="940" y="1556"/>
                    </a:lnTo>
                    <a:lnTo>
                      <a:pt x="940" y="1565"/>
                    </a:lnTo>
                    <a:lnTo>
                      <a:pt x="984" y="1565"/>
                    </a:lnTo>
                    <a:lnTo>
                      <a:pt x="984" y="1579"/>
                    </a:lnTo>
                    <a:lnTo>
                      <a:pt x="1029" y="1579"/>
                    </a:lnTo>
                    <a:lnTo>
                      <a:pt x="1029" y="1587"/>
                    </a:lnTo>
                    <a:lnTo>
                      <a:pt x="1065" y="1587"/>
                    </a:lnTo>
                    <a:lnTo>
                      <a:pt x="1065" y="1594"/>
                    </a:lnTo>
                    <a:lnTo>
                      <a:pt x="1102" y="1594"/>
                    </a:lnTo>
                    <a:lnTo>
                      <a:pt x="1102" y="1601"/>
                    </a:lnTo>
                    <a:lnTo>
                      <a:pt x="1138" y="1601"/>
                    </a:lnTo>
                    <a:lnTo>
                      <a:pt x="1138" y="1616"/>
                    </a:lnTo>
                    <a:lnTo>
                      <a:pt x="1180" y="1616"/>
                    </a:lnTo>
                    <a:lnTo>
                      <a:pt x="1180" y="1624"/>
                    </a:lnTo>
                    <a:lnTo>
                      <a:pt x="1217" y="1624"/>
                    </a:lnTo>
                    <a:lnTo>
                      <a:pt x="1217" y="1638"/>
                    </a:lnTo>
                    <a:lnTo>
                      <a:pt x="1290" y="1638"/>
                    </a:lnTo>
                    <a:lnTo>
                      <a:pt x="1290" y="1647"/>
                    </a:lnTo>
                    <a:lnTo>
                      <a:pt x="1319" y="1647"/>
                    </a:lnTo>
                    <a:lnTo>
                      <a:pt x="1319" y="1653"/>
                    </a:lnTo>
                    <a:lnTo>
                      <a:pt x="1371" y="1653"/>
                    </a:lnTo>
                    <a:lnTo>
                      <a:pt x="1371" y="1667"/>
                    </a:lnTo>
                    <a:lnTo>
                      <a:pt x="1408" y="1667"/>
                    </a:lnTo>
                    <a:lnTo>
                      <a:pt x="1408" y="1675"/>
                    </a:lnTo>
                    <a:lnTo>
                      <a:pt x="1436" y="1675"/>
                    </a:lnTo>
                    <a:lnTo>
                      <a:pt x="1436" y="1684"/>
                    </a:lnTo>
                    <a:lnTo>
                      <a:pt x="1472" y="1684"/>
                    </a:lnTo>
                    <a:lnTo>
                      <a:pt x="1472" y="1698"/>
                    </a:lnTo>
                    <a:lnTo>
                      <a:pt x="1523" y="1698"/>
                    </a:lnTo>
                    <a:lnTo>
                      <a:pt x="1523" y="1704"/>
                    </a:lnTo>
                    <a:lnTo>
                      <a:pt x="1554" y="1704"/>
                    </a:lnTo>
                    <a:lnTo>
                      <a:pt x="1554" y="1712"/>
                    </a:lnTo>
                    <a:lnTo>
                      <a:pt x="1589" y="1712"/>
                    </a:lnTo>
                    <a:lnTo>
                      <a:pt x="1589" y="1720"/>
                    </a:lnTo>
                    <a:lnTo>
                      <a:pt x="1626" y="1720"/>
                    </a:lnTo>
                    <a:lnTo>
                      <a:pt x="1626" y="1735"/>
                    </a:lnTo>
                    <a:lnTo>
                      <a:pt x="1669" y="1735"/>
                    </a:lnTo>
                    <a:lnTo>
                      <a:pt x="1669" y="1741"/>
                    </a:lnTo>
                    <a:lnTo>
                      <a:pt x="1705" y="1741"/>
                    </a:lnTo>
                    <a:lnTo>
                      <a:pt x="1705" y="1757"/>
                    </a:lnTo>
                    <a:lnTo>
                      <a:pt x="1778" y="1757"/>
                    </a:lnTo>
                    <a:lnTo>
                      <a:pt x="1778" y="1763"/>
                    </a:lnTo>
                    <a:lnTo>
                      <a:pt x="1822" y="1763"/>
                    </a:lnTo>
                    <a:lnTo>
                      <a:pt x="1822" y="1772"/>
                    </a:lnTo>
                    <a:lnTo>
                      <a:pt x="1859" y="1772"/>
                    </a:lnTo>
                    <a:lnTo>
                      <a:pt x="1859" y="1786"/>
                    </a:lnTo>
                    <a:lnTo>
                      <a:pt x="1896" y="1786"/>
                    </a:lnTo>
                    <a:lnTo>
                      <a:pt x="1896" y="1794"/>
                    </a:lnTo>
                    <a:lnTo>
                      <a:pt x="1937" y="1794"/>
                    </a:lnTo>
                    <a:lnTo>
                      <a:pt x="1937" y="1800"/>
                    </a:lnTo>
                    <a:lnTo>
                      <a:pt x="1974" y="1800"/>
                    </a:lnTo>
                    <a:lnTo>
                      <a:pt x="1974" y="1814"/>
                    </a:lnTo>
                    <a:lnTo>
                      <a:pt x="2011" y="1814"/>
                    </a:lnTo>
                    <a:lnTo>
                      <a:pt x="2011" y="1823"/>
                    </a:lnTo>
                    <a:lnTo>
                      <a:pt x="2055" y="1823"/>
                    </a:lnTo>
                    <a:lnTo>
                      <a:pt x="2055" y="1829"/>
                    </a:lnTo>
                    <a:lnTo>
                      <a:pt x="2092" y="1829"/>
                    </a:lnTo>
                    <a:lnTo>
                      <a:pt x="2092" y="1845"/>
                    </a:lnTo>
                    <a:lnTo>
                      <a:pt x="2120" y="1845"/>
                    </a:lnTo>
                    <a:lnTo>
                      <a:pt x="2120" y="1851"/>
                    </a:lnTo>
                    <a:lnTo>
                      <a:pt x="2172" y="1851"/>
                    </a:lnTo>
                    <a:lnTo>
                      <a:pt x="2172" y="1845"/>
                    </a:lnTo>
                    <a:lnTo>
                      <a:pt x="2179" y="1845"/>
                    </a:lnTo>
                    <a:lnTo>
                      <a:pt x="2179" y="1800"/>
                    </a:lnTo>
                    <a:lnTo>
                      <a:pt x="2187" y="1800"/>
                    </a:lnTo>
                    <a:lnTo>
                      <a:pt x="2187" y="1772"/>
                    </a:lnTo>
                    <a:lnTo>
                      <a:pt x="2192" y="1772"/>
                    </a:lnTo>
                    <a:lnTo>
                      <a:pt x="2192" y="1757"/>
                    </a:lnTo>
                    <a:lnTo>
                      <a:pt x="2209" y="1757"/>
                    </a:lnTo>
                    <a:lnTo>
                      <a:pt x="2209" y="1712"/>
                    </a:lnTo>
                    <a:lnTo>
                      <a:pt x="2215" y="1712"/>
                    </a:lnTo>
                    <a:lnTo>
                      <a:pt x="2215" y="1684"/>
                    </a:lnTo>
                    <a:lnTo>
                      <a:pt x="2229" y="1684"/>
                    </a:lnTo>
                    <a:lnTo>
                      <a:pt x="2229" y="1667"/>
                    </a:lnTo>
                    <a:lnTo>
                      <a:pt x="2237" y="1667"/>
                    </a:lnTo>
                    <a:lnTo>
                      <a:pt x="2237" y="1638"/>
                    </a:lnTo>
                    <a:lnTo>
                      <a:pt x="2246" y="1638"/>
                    </a:lnTo>
                    <a:lnTo>
                      <a:pt x="2246" y="1624"/>
                    </a:lnTo>
                    <a:lnTo>
                      <a:pt x="2251" y="1624"/>
                    </a:lnTo>
                    <a:lnTo>
                      <a:pt x="2251" y="1587"/>
                    </a:lnTo>
                    <a:lnTo>
                      <a:pt x="2266" y="1587"/>
                    </a:lnTo>
                    <a:lnTo>
                      <a:pt x="2266" y="1565"/>
                    </a:lnTo>
                    <a:lnTo>
                      <a:pt x="2274" y="1565"/>
                    </a:lnTo>
                    <a:lnTo>
                      <a:pt x="2274" y="1536"/>
                    </a:lnTo>
                    <a:lnTo>
                      <a:pt x="2288" y="1536"/>
                    </a:lnTo>
                    <a:lnTo>
                      <a:pt x="2288" y="1482"/>
                    </a:lnTo>
                    <a:lnTo>
                      <a:pt x="2302" y="1482"/>
                    </a:lnTo>
                    <a:lnTo>
                      <a:pt x="2302" y="1468"/>
                    </a:lnTo>
                    <a:lnTo>
                      <a:pt x="2310" y="1468"/>
                    </a:lnTo>
                    <a:lnTo>
                      <a:pt x="2310" y="1440"/>
                    </a:lnTo>
                    <a:lnTo>
                      <a:pt x="2318" y="1440"/>
                    </a:lnTo>
                    <a:lnTo>
                      <a:pt x="2318" y="1425"/>
                    </a:lnTo>
                    <a:lnTo>
                      <a:pt x="2324" y="1425"/>
                    </a:lnTo>
                    <a:lnTo>
                      <a:pt x="2324" y="1403"/>
                    </a:lnTo>
                    <a:lnTo>
                      <a:pt x="2338" y="1403"/>
                    </a:lnTo>
                    <a:lnTo>
                      <a:pt x="2338" y="1380"/>
                    </a:lnTo>
                    <a:lnTo>
                      <a:pt x="2347" y="1380"/>
                    </a:lnTo>
                    <a:lnTo>
                      <a:pt x="2347" y="1357"/>
                    </a:lnTo>
                    <a:lnTo>
                      <a:pt x="2353" y="1357"/>
                    </a:lnTo>
                    <a:lnTo>
                      <a:pt x="2353" y="1321"/>
                    </a:lnTo>
                    <a:lnTo>
                      <a:pt x="2369" y="1321"/>
                    </a:lnTo>
                    <a:lnTo>
                      <a:pt x="2369" y="1297"/>
                    </a:lnTo>
                    <a:lnTo>
                      <a:pt x="2375" y="1297"/>
                    </a:lnTo>
                    <a:lnTo>
                      <a:pt x="2375" y="1261"/>
                    </a:lnTo>
                    <a:lnTo>
                      <a:pt x="2383" y="1261"/>
                    </a:lnTo>
                    <a:lnTo>
                      <a:pt x="2383" y="1240"/>
                    </a:lnTo>
                    <a:lnTo>
                      <a:pt x="2390" y="1240"/>
                    </a:lnTo>
                    <a:lnTo>
                      <a:pt x="2390" y="1224"/>
                    </a:lnTo>
                    <a:lnTo>
                      <a:pt x="2405" y="1224"/>
                    </a:lnTo>
                    <a:lnTo>
                      <a:pt x="2405" y="1196"/>
                    </a:lnTo>
                    <a:lnTo>
                      <a:pt x="2412" y="1196"/>
                    </a:lnTo>
                    <a:lnTo>
                      <a:pt x="2412" y="1181"/>
                    </a:lnTo>
                    <a:lnTo>
                      <a:pt x="2420" y="1181"/>
                    </a:lnTo>
                    <a:lnTo>
                      <a:pt x="2420" y="1145"/>
                    </a:lnTo>
                    <a:lnTo>
                      <a:pt x="2425" y="1145"/>
                    </a:lnTo>
                    <a:lnTo>
                      <a:pt x="2425" y="1121"/>
                    </a:lnTo>
                    <a:lnTo>
                      <a:pt x="2434" y="1121"/>
                    </a:lnTo>
                    <a:lnTo>
                      <a:pt x="2434" y="1108"/>
                    </a:lnTo>
                    <a:lnTo>
                      <a:pt x="2442" y="1108"/>
                    </a:lnTo>
                    <a:lnTo>
                      <a:pt x="2442" y="1077"/>
                    </a:lnTo>
                    <a:lnTo>
                      <a:pt x="2448" y="1077"/>
                    </a:lnTo>
                    <a:lnTo>
                      <a:pt x="2448" y="1048"/>
                    </a:lnTo>
                    <a:lnTo>
                      <a:pt x="2462" y="1048"/>
                    </a:lnTo>
                    <a:lnTo>
                      <a:pt x="2462" y="1025"/>
                    </a:lnTo>
                    <a:lnTo>
                      <a:pt x="2470" y="1025"/>
                    </a:lnTo>
                    <a:lnTo>
                      <a:pt x="2470" y="1002"/>
                    </a:lnTo>
                    <a:lnTo>
                      <a:pt x="2484" y="1002"/>
                    </a:lnTo>
                    <a:lnTo>
                      <a:pt x="2484" y="989"/>
                    </a:lnTo>
                    <a:lnTo>
                      <a:pt x="2492" y="989"/>
                    </a:lnTo>
                    <a:lnTo>
                      <a:pt x="2492" y="960"/>
                    </a:lnTo>
                    <a:lnTo>
                      <a:pt x="2499" y="960"/>
                    </a:lnTo>
                    <a:lnTo>
                      <a:pt x="2499" y="929"/>
                    </a:lnTo>
                    <a:lnTo>
                      <a:pt x="2507" y="929"/>
                    </a:lnTo>
                    <a:lnTo>
                      <a:pt x="2507" y="892"/>
                    </a:lnTo>
                    <a:lnTo>
                      <a:pt x="2521" y="892"/>
                    </a:lnTo>
                    <a:lnTo>
                      <a:pt x="2521" y="872"/>
                    </a:lnTo>
                    <a:lnTo>
                      <a:pt x="2529" y="872"/>
                    </a:lnTo>
                    <a:lnTo>
                      <a:pt x="2529" y="841"/>
                    </a:lnTo>
                    <a:lnTo>
                      <a:pt x="2535" y="841"/>
                    </a:lnTo>
                    <a:lnTo>
                      <a:pt x="2535" y="826"/>
                    </a:lnTo>
                    <a:lnTo>
                      <a:pt x="2543" y="826"/>
                    </a:lnTo>
                    <a:lnTo>
                      <a:pt x="2543" y="789"/>
                    </a:lnTo>
                    <a:lnTo>
                      <a:pt x="2551" y="789"/>
                    </a:lnTo>
                    <a:lnTo>
                      <a:pt x="2551" y="767"/>
                    </a:lnTo>
                    <a:lnTo>
                      <a:pt x="2557" y="767"/>
                    </a:lnTo>
                    <a:lnTo>
                      <a:pt x="2557" y="745"/>
                    </a:lnTo>
                    <a:lnTo>
                      <a:pt x="2571" y="745"/>
                    </a:lnTo>
                    <a:lnTo>
                      <a:pt x="2571" y="723"/>
                    </a:lnTo>
                    <a:lnTo>
                      <a:pt x="2579" y="723"/>
                    </a:lnTo>
                    <a:lnTo>
                      <a:pt x="2579" y="693"/>
                    </a:lnTo>
                    <a:lnTo>
                      <a:pt x="2588" y="693"/>
                    </a:lnTo>
                    <a:lnTo>
                      <a:pt x="2588" y="670"/>
                    </a:lnTo>
                    <a:lnTo>
                      <a:pt x="2601" y="670"/>
                    </a:lnTo>
                    <a:lnTo>
                      <a:pt x="2601" y="642"/>
                    </a:lnTo>
                    <a:lnTo>
                      <a:pt x="2608" y="642"/>
                    </a:lnTo>
                    <a:lnTo>
                      <a:pt x="2608" y="613"/>
                    </a:lnTo>
                    <a:lnTo>
                      <a:pt x="2616" y="613"/>
                    </a:lnTo>
                    <a:lnTo>
                      <a:pt x="2616" y="591"/>
                    </a:lnTo>
                    <a:lnTo>
                      <a:pt x="2624" y="591"/>
                    </a:lnTo>
                    <a:lnTo>
                      <a:pt x="2624" y="569"/>
                    </a:lnTo>
                    <a:lnTo>
                      <a:pt x="2638" y="569"/>
                    </a:lnTo>
                    <a:lnTo>
                      <a:pt x="2638" y="545"/>
                    </a:lnTo>
                    <a:lnTo>
                      <a:pt x="2644" y="545"/>
                    </a:lnTo>
                    <a:lnTo>
                      <a:pt x="2644" y="523"/>
                    </a:lnTo>
                    <a:lnTo>
                      <a:pt x="2653" y="523"/>
                    </a:lnTo>
                    <a:lnTo>
                      <a:pt x="2653" y="486"/>
                    </a:lnTo>
                    <a:lnTo>
                      <a:pt x="2608" y="486"/>
                    </a:lnTo>
                    <a:lnTo>
                      <a:pt x="2608" y="472"/>
                    </a:lnTo>
                    <a:lnTo>
                      <a:pt x="2529" y="472"/>
                    </a:lnTo>
                    <a:lnTo>
                      <a:pt x="2529" y="457"/>
                    </a:lnTo>
                    <a:lnTo>
                      <a:pt x="2492" y="457"/>
                    </a:lnTo>
                    <a:lnTo>
                      <a:pt x="2492" y="450"/>
                    </a:lnTo>
                    <a:lnTo>
                      <a:pt x="2442" y="450"/>
                    </a:lnTo>
                    <a:lnTo>
                      <a:pt x="2442" y="435"/>
                    </a:lnTo>
                    <a:lnTo>
                      <a:pt x="2369" y="435"/>
                    </a:lnTo>
                    <a:lnTo>
                      <a:pt x="2369" y="421"/>
                    </a:lnTo>
                    <a:lnTo>
                      <a:pt x="2324" y="421"/>
                    </a:lnTo>
                    <a:lnTo>
                      <a:pt x="2324" y="413"/>
                    </a:lnTo>
                    <a:lnTo>
                      <a:pt x="2288" y="413"/>
                    </a:lnTo>
                    <a:lnTo>
                      <a:pt x="2288" y="406"/>
                    </a:lnTo>
                    <a:lnTo>
                      <a:pt x="2246" y="406"/>
                    </a:lnTo>
                    <a:lnTo>
                      <a:pt x="2246" y="391"/>
                    </a:lnTo>
                    <a:lnTo>
                      <a:pt x="2209" y="391"/>
                    </a:lnTo>
                    <a:lnTo>
                      <a:pt x="2209" y="384"/>
                    </a:lnTo>
                    <a:lnTo>
                      <a:pt x="2172" y="384"/>
                    </a:lnTo>
                    <a:lnTo>
                      <a:pt x="2172" y="375"/>
                    </a:lnTo>
                    <a:lnTo>
                      <a:pt x="2120" y="375"/>
                    </a:lnTo>
                    <a:lnTo>
                      <a:pt x="2120" y="369"/>
                    </a:lnTo>
                    <a:lnTo>
                      <a:pt x="2092" y="369"/>
                    </a:lnTo>
                    <a:lnTo>
                      <a:pt x="2092" y="355"/>
                    </a:lnTo>
                    <a:lnTo>
                      <a:pt x="2041" y="355"/>
                    </a:lnTo>
                    <a:lnTo>
                      <a:pt x="2041" y="347"/>
                    </a:lnTo>
                    <a:lnTo>
                      <a:pt x="2005" y="347"/>
                    </a:lnTo>
                    <a:lnTo>
                      <a:pt x="2005" y="338"/>
                    </a:lnTo>
                    <a:lnTo>
                      <a:pt x="1959" y="338"/>
                    </a:lnTo>
                    <a:lnTo>
                      <a:pt x="1959" y="332"/>
                    </a:lnTo>
                    <a:lnTo>
                      <a:pt x="1924" y="332"/>
                    </a:lnTo>
                    <a:lnTo>
                      <a:pt x="1924" y="324"/>
                    </a:lnTo>
                    <a:lnTo>
                      <a:pt x="1881" y="324"/>
                    </a:lnTo>
                    <a:lnTo>
                      <a:pt x="1881" y="318"/>
                    </a:lnTo>
                    <a:lnTo>
                      <a:pt x="1844" y="318"/>
                    </a:lnTo>
                    <a:lnTo>
                      <a:pt x="1844" y="310"/>
                    </a:lnTo>
                    <a:lnTo>
                      <a:pt x="1800" y="310"/>
                    </a:lnTo>
                    <a:lnTo>
                      <a:pt x="1800" y="296"/>
                    </a:lnTo>
                    <a:lnTo>
                      <a:pt x="1763" y="296"/>
                    </a:lnTo>
                    <a:lnTo>
                      <a:pt x="1763" y="287"/>
                    </a:lnTo>
                    <a:lnTo>
                      <a:pt x="1719" y="287"/>
                    </a:lnTo>
                    <a:lnTo>
                      <a:pt x="1719" y="272"/>
                    </a:lnTo>
                    <a:lnTo>
                      <a:pt x="1641" y="272"/>
                    </a:lnTo>
                    <a:lnTo>
                      <a:pt x="1641" y="259"/>
                    </a:lnTo>
                    <a:lnTo>
                      <a:pt x="1604" y="259"/>
                    </a:lnTo>
                    <a:lnTo>
                      <a:pt x="1604" y="250"/>
                    </a:lnTo>
                    <a:lnTo>
                      <a:pt x="1567" y="250"/>
                    </a:lnTo>
                    <a:lnTo>
                      <a:pt x="1567" y="236"/>
                    </a:lnTo>
                    <a:lnTo>
                      <a:pt x="1523" y="236"/>
                    </a:lnTo>
                    <a:lnTo>
                      <a:pt x="1523" y="228"/>
                    </a:lnTo>
                    <a:lnTo>
                      <a:pt x="1486" y="228"/>
                    </a:lnTo>
                    <a:lnTo>
                      <a:pt x="1486" y="222"/>
                    </a:lnTo>
                    <a:lnTo>
                      <a:pt x="1436" y="222"/>
                    </a:lnTo>
                    <a:lnTo>
                      <a:pt x="1436" y="213"/>
                    </a:lnTo>
                    <a:lnTo>
                      <a:pt x="1408" y="213"/>
                    </a:lnTo>
                    <a:lnTo>
                      <a:pt x="1408" y="208"/>
                    </a:lnTo>
                    <a:lnTo>
                      <a:pt x="1354" y="208"/>
                    </a:lnTo>
                    <a:lnTo>
                      <a:pt x="1354" y="199"/>
                    </a:lnTo>
                    <a:lnTo>
                      <a:pt x="1319" y="199"/>
                    </a:lnTo>
                    <a:lnTo>
                      <a:pt x="1319" y="184"/>
                    </a:lnTo>
                    <a:lnTo>
                      <a:pt x="1276" y="184"/>
                    </a:lnTo>
                    <a:lnTo>
                      <a:pt x="1276" y="177"/>
                    </a:lnTo>
                    <a:lnTo>
                      <a:pt x="1239" y="177"/>
                    </a:lnTo>
                    <a:lnTo>
                      <a:pt x="1239" y="171"/>
                    </a:lnTo>
                    <a:lnTo>
                      <a:pt x="1195" y="171"/>
                    </a:lnTo>
                    <a:lnTo>
                      <a:pt x="1195" y="154"/>
                    </a:lnTo>
                    <a:lnTo>
                      <a:pt x="1158" y="154"/>
                    </a:lnTo>
                    <a:lnTo>
                      <a:pt x="1158" y="148"/>
                    </a:lnTo>
                    <a:lnTo>
                      <a:pt x="1116" y="148"/>
                    </a:lnTo>
                    <a:lnTo>
                      <a:pt x="1116" y="140"/>
                    </a:lnTo>
                    <a:lnTo>
                      <a:pt x="1079" y="140"/>
                    </a:lnTo>
                    <a:lnTo>
                      <a:pt x="1079" y="133"/>
                    </a:lnTo>
                    <a:lnTo>
                      <a:pt x="1034" y="133"/>
                    </a:lnTo>
                    <a:lnTo>
                      <a:pt x="1034" y="118"/>
                    </a:lnTo>
                    <a:lnTo>
                      <a:pt x="999" y="118"/>
                    </a:lnTo>
                    <a:lnTo>
                      <a:pt x="999" y="111"/>
                    </a:lnTo>
                    <a:lnTo>
                      <a:pt x="919" y="111"/>
                    </a:lnTo>
                    <a:lnTo>
                      <a:pt x="919" y="96"/>
                    </a:lnTo>
                    <a:lnTo>
                      <a:pt x="867" y="96"/>
                    </a:lnTo>
                    <a:lnTo>
                      <a:pt x="867" y="89"/>
                    </a:lnTo>
                    <a:lnTo>
                      <a:pt x="838" y="89"/>
                    </a:lnTo>
                    <a:lnTo>
                      <a:pt x="838" y="80"/>
                    </a:lnTo>
                    <a:lnTo>
                      <a:pt x="788" y="80"/>
                    </a:lnTo>
                    <a:lnTo>
                      <a:pt x="788" y="66"/>
                    </a:lnTo>
                    <a:lnTo>
                      <a:pt x="757" y="66"/>
                    </a:lnTo>
                    <a:lnTo>
                      <a:pt x="757" y="59"/>
                    </a:lnTo>
                    <a:lnTo>
                      <a:pt x="707" y="59"/>
                    </a:lnTo>
                    <a:lnTo>
                      <a:pt x="707" y="52"/>
                    </a:lnTo>
                    <a:lnTo>
                      <a:pt x="670" y="52"/>
                    </a:lnTo>
                    <a:lnTo>
                      <a:pt x="670" y="37"/>
                    </a:lnTo>
                    <a:lnTo>
                      <a:pt x="627" y="37"/>
                    </a:lnTo>
                    <a:lnTo>
                      <a:pt x="627" y="28"/>
                    </a:lnTo>
                    <a:lnTo>
                      <a:pt x="592" y="28"/>
                    </a:lnTo>
                    <a:lnTo>
                      <a:pt x="592" y="23"/>
                    </a:lnTo>
                    <a:lnTo>
                      <a:pt x="555" y="23"/>
                    </a:lnTo>
                    <a:lnTo>
                      <a:pt x="555" y="15"/>
                    </a:lnTo>
                    <a:lnTo>
                      <a:pt x="510" y="15"/>
                    </a:lnTo>
                    <a:lnTo>
                      <a:pt x="510" y="0"/>
                    </a:lnTo>
                    <a:lnTo>
                      <a:pt x="474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124" name="Freeform 220"/>
              <p:cNvSpPr>
                <a:spLocks/>
              </p:cNvSpPr>
              <p:nvPr/>
            </p:nvSpPr>
            <p:spPr bwMode="auto">
              <a:xfrm>
                <a:off x="851" y="3145"/>
                <a:ext cx="266" cy="142"/>
              </a:xfrm>
              <a:custGeom>
                <a:avLst/>
                <a:gdLst/>
                <a:ahLst/>
                <a:cxnLst>
                  <a:cxn ang="0">
                    <a:pos x="451" y="89"/>
                  </a:cxn>
                  <a:cxn ang="0">
                    <a:pos x="416" y="208"/>
                  </a:cxn>
                  <a:cxn ang="0">
                    <a:pos x="373" y="310"/>
                  </a:cxn>
                  <a:cxn ang="0">
                    <a:pos x="336" y="435"/>
                  </a:cxn>
                  <a:cxn ang="0">
                    <a:pos x="292" y="531"/>
                  </a:cxn>
                  <a:cxn ang="0">
                    <a:pos x="263" y="628"/>
                  </a:cxn>
                  <a:cxn ang="0">
                    <a:pos x="227" y="708"/>
                  </a:cxn>
                  <a:cxn ang="0">
                    <a:pos x="196" y="826"/>
                  </a:cxn>
                  <a:cxn ang="0">
                    <a:pos x="154" y="892"/>
                  </a:cxn>
                  <a:cxn ang="0">
                    <a:pos x="124" y="989"/>
                  </a:cxn>
                  <a:cxn ang="0">
                    <a:pos x="96" y="1077"/>
                  </a:cxn>
                  <a:cxn ang="0">
                    <a:pos x="67" y="1167"/>
                  </a:cxn>
                  <a:cxn ang="0">
                    <a:pos x="31" y="1247"/>
                  </a:cxn>
                  <a:cxn ang="0">
                    <a:pos x="0" y="1343"/>
                  </a:cxn>
                  <a:cxn ang="0">
                    <a:pos x="146" y="1365"/>
                  </a:cxn>
                  <a:cxn ang="0">
                    <a:pos x="300" y="1417"/>
                  </a:cxn>
                  <a:cxn ang="0">
                    <a:pos x="451" y="1440"/>
                  </a:cxn>
                  <a:cxn ang="0">
                    <a:pos x="569" y="1477"/>
                  </a:cxn>
                  <a:cxn ang="0">
                    <a:pos x="721" y="1505"/>
                  </a:cxn>
                  <a:cxn ang="0">
                    <a:pos x="867" y="1550"/>
                  </a:cxn>
                  <a:cxn ang="0">
                    <a:pos x="1029" y="1579"/>
                  </a:cxn>
                  <a:cxn ang="0">
                    <a:pos x="1138" y="1616"/>
                  </a:cxn>
                  <a:cxn ang="0">
                    <a:pos x="1319" y="1647"/>
                  </a:cxn>
                  <a:cxn ang="0">
                    <a:pos x="1436" y="1684"/>
                  </a:cxn>
                  <a:cxn ang="0">
                    <a:pos x="1589" y="1712"/>
                  </a:cxn>
                  <a:cxn ang="0">
                    <a:pos x="1705" y="1757"/>
                  </a:cxn>
                  <a:cxn ang="0">
                    <a:pos x="1896" y="1786"/>
                  </a:cxn>
                  <a:cxn ang="0">
                    <a:pos x="2011" y="1823"/>
                  </a:cxn>
                  <a:cxn ang="0">
                    <a:pos x="2172" y="1851"/>
                  </a:cxn>
                  <a:cxn ang="0">
                    <a:pos x="2192" y="1757"/>
                  </a:cxn>
                  <a:cxn ang="0">
                    <a:pos x="2237" y="1667"/>
                  </a:cxn>
                  <a:cxn ang="0">
                    <a:pos x="2266" y="1565"/>
                  </a:cxn>
                  <a:cxn ang="0">
                    <a:pos x="2310" y="1468"/>
                  </a:cxn>
                  <a:cxn ang="0">
                    <a:pos x="2338" y="1380"/>
                  </a:cxn>
                  <a:cxn ang="0">
                    <a:pos x="2375" y="1297"/>
                  </a:cxn>
                  <a:cxn ang="0">
                    <a:pos x="2405" y="1196"/>
                  </a:cxn>
                  <a:cxn ang="0">
                    <a:pos x="2434" y="1121"/>
                  </a:cxn>
                  <a:cxn ang="0">
                    <a:pos x="2462" y="1025"/>
                  </a:cxn>
                  <a:cxn ang="0">
                    <a:pos x="2499" y="960"/>
                  </a:cxn>
                  <a:cxn ang="0">
                    <a:pos x="2529" y="841"/>
                  </a:cxn>
                  <a:cxn ang="0">
                    <a:pos x="2557" y="767"/>
                  </a:cxn>
                  <a:cxn ang="0">
                    <a:pos x="2588" y="670"/>
                  </a:cxn>
                  <a:cxn ang="0">
                    <a:pos x="2624" y="591"/>
                  </a:cxn>
                  <a:cxn ang="0">
                    <a:pos x="2653" y="486"/>
                  </a:cxn>
                  <a:cxn ang="0">
                    <a:pos x="2442" y="450"/>
                  </a:cxn>
                  <a:cxn ang="0">
                    <a:pos x="2288" y="406"/>
                  </a:cxn>
                  <a:cxn ang="0">
                    <a:pos x="2120" y="375"/>
                  </a:cxn>
                  <a:cxn ang="0">
                    <a:pos x="2005" y="338"/>
                  </a:cxn>
                  <a:cxn ang="0">
                    <a:pos x="1844" y="318"/>
                  </a:cxn>
                  <a:cxn ang="0">
                    <a:pos x="1719" y="272"/>
                  </a:cxn>
                  <a:cxn ang="0">
                    <a:pos x="1523" y="236"/>
                  </a:cxn>
                  <a:cxn ang="0">
                    <a:pos x="1408" y="208"/>
                  </a:cxn>
                  <a:cxn ang="0">
                    <a:pos x="1239" y="177"/>
                  </a:cxn>
                  <a:cxn ang="0">
                    <a:pos x="1116" y="140"/>
                  </a:cxn>
                  <a:cxn ang="0">
                    <a:pos x="919" y="111"/>
                  </a:cxn>
                  <a:cxn ang="0">
                    <a:pos x="788" y="66"/>
                  </a:cxn>
                  <a:cxn ang="0">
                    <a:pos x="627" y="37"/>
                  </a:cxn>
                  <a:cxn ang="0">
                    <a:pos x="510" y="0"/>
                  </a:cxn>
                </a:cxnLst>
                <a:rect l="0" t="0" r="r" b="b"/>
                <a:pathLst>
                  <a:path w="2653" h="1851">
                    <a:moveTo>
                      <a:pt x="474" y="0"/>
                    </a:moveTo>
                    <a:lnTo>
                      <a:pt x="474" y="28"/>
                    </a:lnTo>
                    <a:lnTo>
                      <a:pt x="466" y="28"/>
                    </a:lnTo>
                    <a:lnTo>
                      <a:pt x="466" y="59"/>
                    </a:lnTo>
                    <a:lnTo>
                      <a:pt x="460" y="59"/>
                    </a:lnTo>
                    <a:lnTo>
                      <a:pt x="460" y="89"/>
                    </a:lnTo>
                    <a:lnTo>
                      <a:pt x="451" y="89"/>
                    </a:lnTo>
                    <a:lnTo>
                      <a:pt x="451" y="111"/>
                    </a:lnTo>
                    <a:lnTo>
                      <a:pt x="438" y="111"/>
                    </a:lnTo>
                    <a:lnTo>
                      <a:pt x="438" y="133"/>
                    </a:lnTo>
                    <a:lnTo>
                      <a:pt x="429" y="133"/>
                    </a:lnTo>
                    <a:lnTo>
                      <a:pt x="429" y="184"/>
                    </a:lnTo>
                    <a:lnTo>
                      <a:pt x="416" y="184"/>
                    </a:lnTo>
                    <a:lnTo>
                      <a:pt x="416" y="208"/>
                    </a:lnTo>
                    <a:lnTo>
                      <a:pt x="409" y="208"/>
                    </a:lnTo>
                    <a:lnTo>
                      <a:pt x="409" y="228"/>
                    </a:lnTo>
                    <a:lnTo>
                      <a:pt x="392" y="228"/>
                    </a:lnTo>
                    <a:lnTo>
                      <a:pt x="392" y="272"/>
                    </a:lnTo>
                    <a:lnTo>
                      <a:pt x="379" y="272"/>
                    </a:lnTo>
                    <a:lnTo>
                      <a:pt x="379" y="310"/>
                    </a:lnTo>
                    <a:lnTo>
                      <a:pt x="373" y="310"/>
                    </a:lnTo>
                    <a:lnTo>
                      <a:pt x="373" y="332"/>
                    </a:lnTo>
                    <a:lnTo>
                      <a:pt x="357" y="332"/>
                    </a:lnTo>
                    <a:lnTo>
                      <a:pt x="357" y="375"/>
                    </a:lnTo>
                    <a:lnTo>
                      <a:pt x="342" y="375"/>
                    </a:lnTo>
                    <a:lnTo>
                      <a:pt x="342" y="406"/>
                    </a:lnTo>
                    <a:lnTo>
                      <a:pt x="336" y="406"/>
                    </a:lnTo>
                    <a:lnTo>
                      <a:pt x="336" y="435"/>
                    </a:lnTo>
                    <a:lnTo>
                      <a:pt x="320" y="435"/>
                    </a:lnTo>
                    <a:lnTo>
                      <a:pt x="320" y="472"/>
                    </a:lnTo>
                    <a:lnTo>
                      <a:pt x="305" y="472"/>
                    </a:lnTo>
                    <a:lnTo>
                      <a:pt x="305" y="509"/>
                    </a:lnTo>
                    <a:lnTo>
                      <a:pt x="300" y="509"/>
                    </a:lnTo>
                    <a:lnTo>
                      <a:pt x="300" y="531"/>
                    </a:lnTo>
                    <a:lnTo>
                      <a:pt x="292" y="531"/>
                    </a:lnTo>
                    <a:lnTo>
                      <a:pt x="292" y="545"/>
                    </a:lnTo>
                    <a:lnTo>
                      <a:pt x="277" y="545"/>
                    </a:lnTo>
                    <a:lnTo>
                      <a:pt x="277" y="576"/>
                    </a:lnTo>
                    <a:lnTo>
                      <a:pt x="270" y="576"/>
                    </a:lnTo>
                    <a:lnTo>
                      <a:pt x="270" y="605"/>
                    </a:lnTo>
                    <a:lnTo>
                      <a:pt x="263" y="605"/>
                    </a:lnTo>
                    <a:lnTo>
                      <a:pt x="263" y="628"/>
                    </a:lnTo>
                    <a:lnTo>
                      <a:pt x="255" y="628"/>
                    </a:lnTo>
                    <a:lnTo>
                      <a:pt x="255" y="650"/>
                    </a:lnTo>
                    <a:lnTo>
                      <a:pt x="241" y="650"/>
                    </a:lnTo>
                    <a:lnTo>
                      <a:pt x="241" y="670"/>
                    </a:lnTo>
                    <a:lnTo>
                      <a:pt x="233" y="670"/>
                    </a:lnTo>
                    <a:lnTo>
                      <a:pt x="233" y="708"/>
                    </a:lnTo>
                    <a:lnTo>
                      <a:pt x="227" y="708"/>
                    </a:lnTo>
                    <a:lnTo>
                      <a:pt x="227" y="723"/>
                    </a:lnTo>
                    <a:lnTo>
                      <a:pt x="218" y="723"/>
                    </a:lnTo>
                    <a:lnTo>
                      <a:pt x="218" y="753"/>
                    </a:lnTo>
                    <a:lnTo>
                      <a:pt x="205" y="753"/>
                    </a:lnTo>
                    <a:lnTo>
                      <a:pt x="205" y="804"/>
                    </a:lnTo>
                    <a:lnTo>
                      <a:pt x="196" y="804"/>
                    </a:lnTo>
                    <a:lnTo>
                      <a:pt x="196" y="826"/>
                    </a:lnTo>
                    <a:lnTo>
                      <a:pt x="183" y="826"/>
                    </a:lnTo>
                    <a:lnTo>
                      <a:pt x="183" y="849"/>
                    </a:lnTo>
                    <a:lnTo>
                      <a:pt x="176" y="849"/>
                    </a:lnTo>
                    <a:lnTo>
                      <a:pt x="176" y="872"/>
                    </a:lnTo>
                    <a:lnTo>
                      <a:pt x="160" y="872"/>
                    </a:lnTo>
                    <a:lnTo>
                      <a:pt x="160" y="892"/>
                    </a:lnTo>
                    <a:lnTo>
                      <a:pt x="154" y="892"/>
                    </a:lnTo>
                    <a:lnTo>
                      <a:pt x="154" y="923"/>
                    </a:lnTo>
                    <a:lnTo>
                      <a:pt x="146" y="923"/>
                    </a:lnTo>
                    <a:lnTo>
                      <a:pt x="146" y="952"/>
                    </a:lnTo>
                    <a:lnTo>
                      <a:pt x="140" y="952"/>
                    </a:lnTo>
                    <a:lnTo>
                      <a:pt x="140" y="982"/>
                    </a:lnTo>
                    <a:lnTo>
                      <a:pt x="124" y="982"/>
                    </a:lnTo>
                    <a:lnTo>
                      <a:pt x="124" y="989"/>
                    </a:lnTo>
                    <a:lnTo>
                      <a:pt x="118" y="989"/>
                    </a:lnTo>
                    <a:lnTo>
                      <a:pt x="118" y="1025"/>
                    </a:lnTo>
                    <a:lnTo>
                      <a:pt x="109" y="1025"/>
                    </a:lnTo>
                    <a:lnTo>
                      <a:pt x="109" y="1048"/>
                    </a:lnTo>
                    <a:lnTo>
                      <a:pt x="103" y="1048"/>
                    </a:lnTo>
                    <a:lnTo>
                      <a:pt x="103" y="1077"/>
                    </a:lnTo>
                    <a:lnTo>
                      <a:pt x="96" y="1077"/>
                    </a:lnTo>
                    <a:lnTo>
                      <a:pt x="96" y="1093"/>
                    </a:lnTo>
                    <a:lnTo>
                      <a:pt x="87" y="1093"/>
                    </a:lnTo>
                    <a:lnTo>
                      <a:pt x="87" y="1121"/>
                    </a:lnTo>
                    <a:lnTo>
                      <a:pt x="73" y="1121"/>
                    </a:lnTo>
                    <a:lnTo>
                      <a:pt x="73" y="1150"/>
                    </a:lnTo>
                    <a:lnTo>
                      <a:pt x="67" y="1150"/>
                    </a:lnTo>
                    <a:lnTo>
                      <a:pt x="67" y="1167"/>
                    </a:lnTo>
                    <a:lnTo>
                      <a:pt x="59" y="1167"/>
                    </a:lnTo>
                    <a:lnTo>
                      <a:pt x="59" y="1196"/>
                    </a:lnTo>
                    <a:lnTo>
                      <a:pt x="44" y="1196"/>
                    </a:lnTo>
                    <a:lnTo>
                      <a:pt x="44" y="1224"/>
                    </a:lnTo>
                    <a:lnTo>
                      <a:pt x="37" y="1224"/>
                    </a:lnTo>
                    <a:lnTo>
                      <a:pt x="37" y="1247"/>
                    </a:lnTo>
                    <a:lnTo>
                      <a:pt x="31" y="1247"/>
                    </a:lnTo>
                    <a:lnTo>
                      <a:pt x="31" y="1269"/>
                    </a:lnTo>
                    <a:lnTo>
                      <a:pt x="22" y="1269"/>
                    </a:lnTo>
                    <a:lnTo>
                      <a:pt x="22" y="1297"/>
                    </a:lnTo>
                    <a:lnTo>
                      <a:pt x="9" y="1297"/>
                    </a:lnTo>
                    <a:lnTo>
                      <a:pt x="9" y="1321"/>
                    </a:lnTo>
                    <a:lnTo>
                      <a:pt x="0" y="1321"/>
                    </a:lnTo>
                    <a:lnTo>
                      <a:pt x="0" y="1343"/>
                    </a:lnTo>
                    <a:lnTo>
                      <a:pt x="37" y="1343"/>
                    </a:lnTo>
                    <a:lnTo>
                      <a:pt x="37" y="1352"/>
                    </a:lnTo>
                    <a:lnTo>
                      <a:pt x="73" y="1352"/>
                    </a:lnTo>
                    <a:lnTo>
                      <a:pt x="73" y="1357"/>
                    </a:lnTo>
                    <a:lnTo>
                      <a:pt x="109" y="1357"/>
                    </a:lnTo>
                    <a:lnTo>
                      <a:pt x="109" y="1365"/>
                    </a:lnTo>
                    <a:lnTo>
                      <a:pt x="146" y="1365"/>
                    </a:lnTo>
                    <a:lnTo>
                      <a:pt x="146" y="1380"/>
                    </a:lnTo>
                    <a:lnTo>
                      <a:pt x="196" y="1380"/>
                    </a:lnTo>
                    <a:lnTo>
                      <a:pt x="196" y="1388"/>
                    </a:lnTo>
                    <a:lnTo>
                      <a:pt x="227" y="1388"/>
                    </a:lnTo>
                    <a:lnTo>
                      <a:pt x="227" y="1403"/>
                    </a:lnTo>
                    <a:lnTo>
                      <a:pt x="300" y="1403"/>
                    </a:lnTo>
                    <a:lnTo>
                      <a:pt x="300" y="1417"/>
                    </a:lnTo>
                    <a:lnTo>
                      <a:pt x="342" y="1417"/>
                    </a:lnTo>
                    <a:lnTo>
                      <a:pt x="342" y="1425"/>
                    </a:lnTo>
                    <a:lnTo>
                      <a:pt x="379" y="1425"/>
                    </a:lnTo>
                    <a:lnTo>
                      <a:pt x="379" y="1431"/>
                    </a:lnTo>
                    <a:lnTo>
                      <a:pt x="416" y="1431"/>
                    </a:lnTo>
                    <a:lnTo>
                      <a:pt x="416" y="1440"/>
                    </a:lnTo>
                    <a:lnTo>
                      <a:pt x="451" y="1440"/>
                    </a:lnTo>
                    <a:lnTo>
                      <a:pt x="451" y="1446"/>
                    </a:lnTo>
                    <a:lnTo>
                      <a:pt x="488" y="1446"/>
                    </a:lnTo>
                    <a:lnTo>
                      <a:pt x="488" y="1462"/>
                    </a:lnTo>
                    <a:lnTo>
                      <a:pt x="533" y="1462"/>
                    </a:lnTo>
                    <a:lnTo>
                      <a:pt x="533" y="1468"/>
                    </a:lnTo>
                    <a:lnTo>
                      <a:pt x="569" y="1468"/>
                    </a:lnTo>
                    <a:lnTo>
                      <a:pt x="569" y="1477"/>
                    </a:lnTo>
                    <a:lnTo>
                      <a:pt x="605" y="1477"/>
                    </a:lnTo>
                    <a:lnTo>
                      <a:pt x="605" y="1482"/>
                    </a:lnTo>
                    <a:lnTo>
                      <a:pt x="642" y="1482"/>
                    </a:lnTo>
                    <a:lnTo>
                      <a:pt x="642" y="1499"/>
                    </a:lnTo>
                    <a:lnTo>
                      <a:pt x="684" y="1499"/>
                    </a:lnTo>
                    <a:lnTo>
                      <a:pt x="684" y="1505"/>
                    </a:lnTo>
                    <a:lnTo>
                      <a:pt x="721" y="1505"/>
                    </a:lnTo>
                    <a:lnTo>
                      <a:pt x="721" y="1513"/>
                    </a:lnTo>
                    <a:lnTo>
                      <a:pt x="757" y="1513"/>
                    </a:lnTo>
                    <a:lnTo>
                      <a:pt x="757" y="1519"/>
                    </a:lnTo>
                    <a:lnTo>
                      <a:pt x="788" y="1519"/>
                    </a:lnTo>
                    <a:lnTo>
                      <a:pt x="788" y="1536"/>
                    </a:lnTo>
                    <a:lnTo>
                      <a:pt x="867" y="1536"/>
                    </a:lnTo>
                    <a:lnTo>
                      <a:pt x="867" y="1550"/>
                    </a:lnTo>
                    <a:lnTo>
                      <a:pt x="903" y="1550"/>
                    </a:lnTo>
                    <a:lnTo>
                      <a:pt x="903" y="1556"/>
                    </a:lnTo>
                    <a:lnTo>
                      <a:pt x="940" y="1556"/>
                    </a:lnTo>
                    <a:lnTo>
                      <a:pt x="940" y="1565"/>
                    </a:lnTo>
                    <a:lnTo>
                      <a:pt x="984" y="1565"/>
                    </a:lnTo>
                    <a:lnTo>
                      <a:pt x="984" y="1579"/>
                    </a:lnTo>
                    <a:lnTo>
                      <a:pt x="1029" y="1579"/>
                    </a:lnTo>
                    <a:lnTo>
                      <a:pt x="1029" y="1587"/>
                    </a:lnTo>
                    <a:lnTo>
                      <a:pt x="1065" y="1587"/>
                    </a:lnTo>
                    <a:lnTo>
                      <a:pt x="1065" y="1594"/>
                    </a:lnTo>
                    <a:lnTo>
                      <a:pt x="1102" y="1594"/>
                    </a:lnTo>
                    <a:lnTo>
                      <a:pt x="1102" y="1601"/>
                    </a:lnTo>
                    <a:lnTo>
                      <a:pt x="1138" y="1601"/>
                    </a:lnTo>
                    <a:lnTo>
                      <a:pt x="1138" y="1616"/>
                    </a:lnTo>
                    <a:lnTo>
                      <a:pt x="1180" y="1616"/>
                    </a:lnTo>
                    <a:lnTo>
                      <a:pt x="1180" y="1624"/>
                    </a:lnTo>
                    <a:lnTo>
                      <a:pt x="1217" y="1624"/>
                    </a:lnTo>
                    <a:lnTo>
                      <a:pt x="1217" y="1638"/>
                    </a:lnTo>
                    <a:lnTo>
                      <a:pt x="1290" y="1638"/>
                    </a:lnTo>
                    <a:lnTo>
                      <a:pt x="1290" y="1647"/>
                    </a:lnTo>
                    <a:lnTo>
                      <a:pt x="1319" y="1647"/>
                    </a:lnTo>
                    <a:lnTo>
                      <a:pt x="1319" y="1653"/>
                    </a:lnTo>
                    <a:lnTo>
                      <a:pt x="1371" y="1653"/>
                    </a:lnTo>
                    <a:lnTo>
                      <a:pt x="1371" y="1667"/>
                    </a:lnTo>
                    <a:lnTo>
                      <a:pt x="1408" y="1667"/>
                    </a:lnTo>
                    <a:lnTo>
                      <a:pt x="1408" y="1675"/>
                    </a:lnTo>
                    <a:lnTo>
                      <a:pt x="1436" y="1675"/>
                    </a:lnTo>
                    <a:lnTo>
                      <a:pt x="1436" y="1684"/>
                    </a:lnTo>
                    <a:lnTo>
                      <a:pt x="1472" y="1684"/>
                    </a:lnTo>
                    <a:lnTo>
                      <a:pt x="1472" y="1698"/>
                    </a:lnTo>
                    <a:lnTo>
                      <a:pt x="1523" y="1698"/>
                    </a:lnTo>
                    <a:lnTo>
                      <a:pt x="1523" y="1704"/>
                    </a:lnTo>
                    <a:lnTo>
                      <a:pt x="1554" y="1704"/>
                    </a:lnTo>
                    <a:lnTo>
                      <a:pt x="1554" y="1712"/>
                    </a:lnTo>
                    <a:lnTo>
                      <a:pt x="1589" y="1712"/>
                    </a:lnTo>
                    <a:lnTo>
                      <a:pt x="1589" y="1720"/>
                    </a:lnTo>
                    <a:lnTo>
                      <a:pt x="1626" y="1720"/>
                    </a:lnTo>
                    <a:lnTo>
                      <a:pt x="1626" y="1735"/>
                    </a:lnTo>
                    <a:lnTo>
                      <a:pt x="1669" y="1735"/>
                    </a:lnTo>
                    <a:lnTo>
                      <a:pt x="1669" y="1741"/>
                    </a:lnTo>
                    <a:lnTo>
                      <a:pt x="1705" y="1741"/>
                    </a:lnTo>
                    <a:lnTo>
                      <a:pt x="1705" y="1757"/>
                    </a:lnTo>
                    <a:lnTo>
                      <a:pt x="1778" y="1757"/>
                    </a:lnTo>
                    <a:lnTo>
                      <a:pt x="1778" y="1763"/>
                    </a:lnTo>
                    <a:lnTo>
                      <a:pt x="1822" y="1763"/>
                    </a:lnTo>
                    <a:lnTo>
                      <a:pt x="1822" y="1772"/>
                    </a:lnTo>
                    <a:lnTo>
                      <a:pt x="1859" y="1772"/>
                    </a:lnTo>
                    <a:lnTo>
                      <a:pt x="1859" y="1786"/>
                    </a:lnTo>
                    <a:lnTo>
                      <a:pt x="1896" y="1786"/>
                    </a:lnTo>
                    <a:lnTo>
                      <a:pt x="1896" y="1794"/>
                    </a:lnTo>
                    <a:lnTo>
                      <a:pt x="1937" y="1794"/>
                    </a:lnTo>
                    <a:lnTo>
                      <a:pt x="1937" y="1800"/>
                    </a:lnTo>
                    <a:lnTo>
                      <a:pt x="1974" y="1800"/>
                    </a:lnTo>
                    <a:lnTo>
                      <a:pt x="1974" y="1814"/>
                    </a:lnTo>
                    <a:lnTo>
                      <a:pt x="2011" y="1814"/>
                    </a:lnTo>
                    <a:lnTo>
                      <a:pt x="2011" y="1823"/>
                    </a:lnTo>
                    <a:lnTo>
                      <a:pt x="2055" y="1823"/>
                    </a:lnTo>
                    <a:lnTo>
                      <a:pt x="2055" y="1829"/>
                    </a:lnTo>
                    <a:lnTo>
                      <a:pt x="2092" y="1829"/>
                    </a:lnTo>
                    <a:lnTo>
                      <a:pt x="2092" y="1845"/>
                    </a:lnTo>
                    <a:lnTo>
                      <a:pt x="2120" y="1845"/>
                    </a:lnTo>
                    <a:lnTo>
                      <a:pt x="2120" y="1851"/>
                    </a:lnTo>
                    <a:lnTo>
                      <a:pt x="2172" y="1851"/>
                    </a:lnTo>
                    <a:lnTo>
                      <a:pt x="2172" y="1845"/>
                    </a:lnTo>
                    <a:lnTo>
                      <a:pt x="2179" y="1845"/>
                    </a:lnTo>
                    <a:lnTo>
                      <a:pt x="2179" y="1800"/>
                    </a:lnTo>
                    <a:lnTo>
                      <a:pt x="2187" y="1800"/>
                    </a:lnTo>
                    <a:lnTo>
                      <a:pt x="2187" y="1772"/>
                    </a:lnTo>
                    <a:lnTo>
                      <a:pt x="2192" y="1772"/>
                    </a:lnTo>
                    <a:lnTo>
                      <a:pt x="2192" y="1757"/>
                    </a:lnTo>
                    <a:lnTo>
                      <a:pt x="2209" y="1757"/>
                    </a:lnTo>
                    <a:lnTo>
                      <a:pt x="2209" y="1712"/>
                    </a:lnTo>
                    <a:lnTo>
                      <a:pt x="2215" y="1712"/>
                    </a:lnTo>
                    <a:lnTo>
                      <a:pt x="2215" y="1684"/>
                    </a:lnTo>
                    <a:lnTo>
                      <a:pt x="2229" y="1684"/>
                    </a:lnTo>
                    <a:lnTo>
                      <a:pt x="2229" y="1667"/>
                    </a:lnTo>
                    <a:lnTo>
                      <a:pt x="2237" y="1667"/>
                    </a:lnTo>
                    <a:lnTo>
                      <a:pt x="2237" y="1638"/>
                    </a:lnTo>
                    <a:lnTo>
                      <a:pt x="2246" y="1638"/>
                    </a:lnTo>
                    <a:lnTo>
                      <a:pt x="2246" y="1624"/>
                    </a:lnTo>
                    <a:lnTo>
                      <a:pt x="2251" y="1624"/>
                    </a:lnTo>
                    <a:lnTo>
                      <a:pt x="2251" y="1587"/>
                    </a:lnTo>
                    <a:lnTo>
                      <a:pt x="2266" y="1587"/>
                    </a:lnTo>
                    <a:lnTo>
                      <a:pt x="2266" y="1565"/>
                    </a:lnTo>
                    <a:lnTo>
                      <a:pt x="2274" y="1565"/>
                    </a:lnTo>
                    <a:lnTo>
                      <a:pt x="2274" y="1536"/>
                    </a:lnTo>
                    <a:lnTo>
                      <a:pt x="2288" y="1536"/>
                    </a:lnTo>
                    <a:lnTo>
                      <a:pt x="2288" y="1482"/>
                    </a:lnTo>
                    <a:lnTo>
                      <a:pt x="2302" y="1482"/>
                    </a:lnTo>
                    <a:lnTo>
                      <a:pt x="2302" y="1468"/>
                    </a:lnTo>
                    <a:lnTo>
                      <a:pt x="2310" y="1468"/>
                    </a:lnTo>
                    <a:lnTo>
                      <a:pt x="2310" y="1440"/>
                    </a:lnTo>
                    <a:lnTo>
                      <a:pt x="2318" y="1440"/>
                    </a:lnTo>
                    <a:lnTo>
                      <a:pt x="2318" y="1425"/>
                    </a:lnTo>
                    <a:lnTo>
                      <a:pt x="2324" y="1425"/>
                    </a:lnTo>
                    <a:lnTo>
                      <a:pt x="2324" y="1403"/>
                    </a:lnTo>
                    <a:lnTo>
                      <a:pt x="2338" y="1403"/>
                    </a:lnTo>
                    <a:lnTo>
                      <a:pt x="2338" y="1380"/>
                    </a:lnTo>
                    <a:lnTo>
                      <a:pt x="2347" y="1380"/>
                    </a:lnTo>
                    <a:lnTo>
                      <a:pt x="2347" y="1357"/>
                    </a:lnTo>
                    <a:lnTo>
                      <a:pt x="2353" y="1357"/>
                    </a:lnTo>
                    <a:lnTo>
                      <a:pt x="2353" y="1321"/>
                    </a:lnTo>
                    <a:lnTo>
                      <a:pt x="2369" y="1321"/>
                    </a:lnTo>
                    <a:lnTo>
                      <a:pt x="2369" y="1297"/>
                    </a:lnTo>
                    <a:lnTo>
                      <a:pt x="2375" y="1297"/>
                    </a:lnTo>
                    <a:lnTo>
                      <a:pt x="2375" y="1261"/>
                    </a:lnTo>
                    <a:lnTo>
                      <a:pt x="2383" y="1261"/>
                    </a:lnTo>
                    <a:lnTo>
                      <a:pt x="2383" y="1240"/>
                    </a:lnTo>
                    <a:lnTo>
                      <a:pt x="2390" y="1240"/>
                    </a:lnTo>
                    <a:lnTo>
                      <a:pt x="2390" y="1224"/>
                    </a:lnTo>
                    <a:lnTo>
                      <a:pt x="2405" y="1224"/>
                    </a:lnTo>
                    <a:lnTo>
                      <a:pt x="2405" y="1196"/>
                    </a:lnTo>
                    <a:lnTo>
                      <a:pt x="2412" y="1196"/>
                    </a:lnTo>
                    <a:lnTo>
                      <a:pt x="2412" y="1181"/>
                    </a:lnTo>
                    <a:lnTo>
                      <a:pt x="2420" y="1181"/>
                    </a:lnTo>
                    <a:lnTo>
                      <a:pt x="2420" y="1145"/>
                    </a:lnTo>
                    <a:lnTo>
                      <a:pt x="2425" y="1145"/>
                    </a:lnTo>
                    <a:lnTo>
                      <a:pt x="2425" y="1121"/>
                    </a:lnTo>
                    <a:lnTo>
                      <a:pt x="2434" y="1121"/>
                    </a:lnTo>
                    <a:lnTo>
                      <a:pt x="2434" y="1108"/>
                    </a:lnTo>
                    <a:lnTo>
                      <a:pt x="2442" y="1108"/>
                    </a:lnTo>
                    <a:lnTo>
                      <a:pt x="2442" y="1077"/>
                    </a:lnTo>
                    <a:lnTo>
                      <a:pt x="2448" y="1077"/>
                    </a:lnTo>
                    <a:lnTo>
                      <a:pt x="2448" y="1048"/>
                    </a:lnTo>
                    <a:lnTo>
                      <a:pt x="2462" y="1048"/>
                    </a:lnTo>
                    <a:lnTo>
                      <a:pt x="2462" y="1025"/>
                    </a:lnTo>
                    <a:lnTo>
                      <a:pt x="2470" y="1025"/>
                    </a:lnTo>
                    <a:lnTo>
                      <a:pt x="2470" y="1002"/>
                    </a:lnTo>
                    <a:lnTo>
                      <a:pt x="2484" y="1002"/>
                    </a:lnTo>
                    <a:lnTo>
                      <a:pt x="2484" y="989"/>
                    </a:lnTo>
                    <a:lnTo>
                      <a:pt x="2492" y="989"/>
                    </a:lnTo>
                    <a:lnTo>
                      <a:pt x="2492" y="960"/>
                    </a:lnTo>
                    <a:lnTo>
                      <a:pt x="2499" y="960"/>
                    </a:lnTo>
                    <a:lnTo>
                      <a:pt x="2499" y="929"/>
                    </a:lnTo>
                    <a:lnTo>
                      <a:pt x="2507" y="929"/>
                    </a:lnTo>
                    <a:lnTo>
                      <a:pt x="2507" y="892"/>
                    </a:lnTo>
                    <a:lnTo>
                      <a:pt x="2521" y="892"/>
                    </a:lnTo>
                    <a:lnTo>
                      <a:pt x="2521" y="872"/>
                    </a:lnTo>
                    <a:lnTo>
                      <a:pt x="2529" y="872"/>
                    </a:lnTo>
                    <a:lnTo>
                      <a:pt x="2529" y="841"/>
                    </a:lnTo>
                    <a:lnTo>
                      <a:pt x="2535" y="841"/>
                    </a:lnTo>
                    <a:lnTo>
                      <a:pt x="2535" y="826"/>
                    </a:lnTo>
                    <a:lnTo>
                      <a:pt x="2543" y="826"/>
                    </a:lnTo>
                    <a:lnTo>
                      <a:pt x="2543" y="789"/>
                    </a:lnTo>
                    <a:lnTo>
                      <a:pt x="2551" y="789"/>
                    </a:lnTo>
                    <a:lnTo>
                      <a:pt x="2551" y="767"/>
                    </a:lnTo>
                    <a:lnTo>
                      <a:pt x="2557" y="767"/>
                    </a:lnTo>
                    <a:lnTo>
                      <a:pt x="2557" y="745"/>
                    </a:lnTo>
                    <a:lnTo>
                      <a:pt x="2571" y="745"/>
                    </a:lnTo>
                    <a:lnTo>
                      <a:pt x="2571" y="723"/>
                    </a:lnTo>
                    <a:lnTo>
                      <a:pt x="2579" y="723"/>
                    </a:lnTo>
                    <a:lnTo>
                      <a:pt x="2579" y="693"/>
                    </a:lnTo>
                    <a:lnTo>
                      <a:pt x="2588" y="693"/>
                    </a:lnTo>
                    <a:lnTo>
                      <a:pt x="2588" y="670"/>
                    </a:lnTo>
                    <a:lnTo>
                      <a:pt x="2601" y="670"/>
                    </a:lnTo>
                    <a:lnTo>
                      <a:pt x="2601" y="642"/>
                    </a:lnTo>
                    <a:lnTo>
                      <a:pt x="2608" y="642"/>
                    </a:lnTo>
                    <a:lnTo>
                      <a:pt x="2608" y="613"/>
                    </a:lnTo>
                    <a:lnTo>
                      <a:pt x="2616" y="613"/>
                    </a:lnTo>
                    <a:lnTo>
                      <a:pt x="2616" y="591"/>
                    </a:lnTo>
                    <a:lnTo>
                      <a:pt x="2624" y="591"/>
                    </a:lnTo>
                    <a:lnTo>
                      <a:pt x="2624" y="569"/>
                    </a:lnTo>
                    <a:lnTo>
                      <a:pt x="2638" y="569"/>
                    </a:lnTo>
                    <a:lnTo>
                      <a:pt x="2638" y="545"/>
                    </a:lnTo>
                    <a:lnTo>
                      <a:pt x="2644" y="545"/>
                    </a:lnTo>
                    <a:lnTo>
                      <a:pt x="2644" y="523"/>
                    </a:lnTo>
                    <a:lnTo>
                      <a:pt x="2653" y="523"/>
                    </a:lnTo>
                    <a:lnTo>
                      <a:pt x="2653" y="486"/>
                    </a:lnTo>
                    <a:lnTo>
                      <a:pt x="2608" y="486"/>
                    </a:lnTo>
                    <a:lnTo>
                      <a:pt x="2608" y="472"/>
                    </a:lnTo>
                    <a:lnTo>
                      <a:pt x="2529" y="472"/>
                    </a:lnTo>
                    <a:lnTo>
                      <a:pt x="2529" y="457"/>
                    </a:lnTo>
                    <a:lnTo>
                      <a:pt x="2492" y="457"/>
                    </a:lnTo>
                    <a:lnTo>
                      <a:pt x="2492" y="450"/>
                    </a:lnTo>
                    <a:lnTo>
                      <a:pt x="2442" y="450"/>
                    </a:lnTo>
                    <a:lnTo>
                      <a:pt x="2442" y="435"/>
                    </a:lnTo>
                    <a:lnTo>
                      <a:pt x="2369" y="435"/>
                    </a:lnTo>
                    <a:lnTo>
                      <a:pt x="2369" y="421"/>
                    </a:lnTo>
                    <a:lnTo>
                      <a:pt x="2324" y="421"/>
                    </a:lnTo>
                    <a:lnTo>
                      <a:pt x="2324" y="413"/>
                    </a:lnTo>
                    <a:lnTo>
                      <a:pt x="2288" y="413"/>
                    </a:lnTo>
                    <a:lnTo>
                      <a:pt x="2288" y="406"/>
                    </a:lnTo>
                    <a:lnTo>
                      <a:pt x="2246" y="406"/>
                    </a:lnTo>
                    <a:lnTo>
                      <a:pt x="2246" y="391"/>
                    </a:lnTo>
                    <a:lnTo>
                      <a:pt x="2209" y="391"/>
                    </a:lnTo>
                    <a:lnTo>
                      <a:pt x="2209" y="384"/>
                    </a:lnTo>
                    <a:lnTo>
                      <a:pt x="2172" y="384"/>
                    </a:lnTo>
                    <a:lnTo>
                      <a:pt x="2172" y="375"/>
                    </a:lnTo>
                    <a:lnTo>
                      <a:pt x="2120" y="375"/>
                    </a:lnTo>
                    <a:lnTo>
                      <a:pt x="2120" y="369"/>
                    </a:lnTo>
                    <a:lnTo>
                      <a:pt x="2092" y="369"/>
                    </a:lnTo>
                    <a:lnTo>
                      <a:pt x="2092" y="355"/>
                    </a:lnTo>
                    <a:lnTo>
                      <a:pt x="2041" y="355"/>
                    </a:lnTo>
                    <a:lnTo>
                      <a:pt x="2041" y="347"/>
                    </a:lnTo>
                    <a:lnTo>
                      <a:pt x="2005" y="347"/>
                    </a:lnTo>
                    <a:lnTo>
                      <a:pt x="2005" y="338"/>
                    </a:lnTo>
                    <a:lnTo>
                      <a:pt x="1959" y="338"/>
                    </a:lnTo>
                    <a:lnTo>
                      <a:pt x="1959" y="332"/>
                    </a:lnTo>
                    <a:lnTo>
                      <a:pt x="1924" y="332"/>
                    </a:lnTo>
                    <a:lnTo>
                      <a:pt x="1924" y="324"/>
                    </a:lnTo>
                    <a:lnTo>
                      <a:pt x="1881" y="324"/>
                    </a:lnTo>
                    <a:lnTo>
                      <a:pt x="1881" y="318"/>
                    </a:lnTo>
                    <a:lnTo>
                      <a:pt x="1844" y="318"/>
                    </a:lnTo>
                    <a:lnTo>
                      <a:pt x="1844" y="310"/>
                    </a:lnTo>
                    <a:lnTo>
                      <a:pt x="1800" y="310"/>
                    </a:lnTo>
                    <a:lnTo>
                      <a:pt x="1800" y="296"/>
                    </a:lnTo>
                    <a:lnTo>
                      <a:pt x="1763" y="296"/>
                    </a:lnTo>
                    <a:lnTo>
                      <a:pt x="1763" y="287"/>
                    </a:lnTo>
                    <a:lnTo>
                      <a:pt x="1719" y="287"/>
                    </a:lnTo>
                    <a:lnTo>
                      <a:pt x="1719" y="272"/>
                    </a:lnTo>
                    <a:lnTo>
                      <a:pt x="1641" y="272"/>
                    </a:lnTo>
                    <a:lnTo>
                      <a:pt x="1641" y="259"/>
                    </a:lnTo>
                    <a:lnTo>
                      <a:pt x="1604" y="259"/>
                    </a:lnTo>
                    <a:lnTo>
                      <a:pt x="1604" y="250"/>
                    </a:lnTo>
                    <a:lnTo>
                      <a:pt x="1567" y="250"/>
                    </a:lnTo>
                    <a:lnTo>
                      <a:pt x="1567" y="236"/>
                    </a:lnTo>
                    <a:lnTo>
                      <a:pt x="1523" y="236"/>
                    </a:lnTo>
                    <a:lnTo>
                      <a:pt x="1523" y="228"/>
                    </a:lnTo>
                    <a:lnTo>
                      <a:pt x="1486" y="228"/>
                    </a:lnTo>
                    <a:lnTo>
                      <a:pt x="1486" y="222"/>
                    </a:lnTo>
                    <a:lnTo>
                      <a:pt x="1436" y="222"/>
                    </a:lnTo>
                    <a:lnTo>
                      <a:pt x="1436" y="213"/>
                    </a:lnTo>
                    <a:lnTo>
                      <a:pt x="1408" y="213"/>
                    </a:lnTo>
                    <a:lnTo>
                      <a:pt x="1408" y="208"/>
                    </a:lnTo>
                    <a:lnTo>
                      <a:pt x="1354" y="208"/>
                    </a:lnTo>
                    <a:lnTo>
                      <a:pt x="1354" y="199"/>
                    </a:lnTo>
                    <a:lnTo>
                      <a:pt x="1319" y="199"/>
                    </a:lnTo>
                    <a:lnTo>
                      <a:pt x="1319" y="184"/>
                    </a:lnTo>
                    <a:lnTo>
                      <a:pt x="1276" y="184"/>
                    </a:lnTo>
                    <a:lnTo>
                      <a:pt x="1276" y="177"/>
                    </a:lnTo>
                    <a:lnTo>
                      <a:pt x="1239" y="177"/>
                    </a:lnTo>
                    <a:lnTo>
                      <a:pt x="1239" y="171"/>
                    </a:lnTo>
                    <a:lnTo>
                      <a:pt x="1195" y="171"/>
                    </a:lnTo>
                    <a:lnTo>
                      <a:pt x="1195" y="154"/>
                    </a:lnTo>
                    <a:lnTo>
                      <a:pt x="1158" y="154"/>
                    </a:lnTo>
                    <a:lnTo>
                      <a:pt x="1158" y="148"/>
                    </a:lnTo>
                    <a:lnTo>
                      <a:pt x="1116" y="148"/>
                    </a:lnTo>
                    <a:lnTo>
                      <a:pt x="1116" y="140"/>
                    </a:lnTo>
                    <a:lnTo>
                      <a:pt x="1079" y="140"/>
                    </a:lnTo>
                    <a:lnTo>
                      <a:pt x="1079" y="133"/>
                    </a:lnTo>
                    <a:lnTo>
                      <a:pt x="1034" y="133"/>
                    </a:lnTo>
                    <a:lnTo>
                      <a:pt x="1034" y="118"/>
                    </a:lnTo>
                    <a:lnTo>
                      <a:pt x="999" y="118"/>
                    </a:lnTo>
                    <a:lnTo>
                      <a:pt x="999" y="111"/>
                    </a:lnTo>
                    <a:lnTo>
                      <a:pt x="919" y="111"/>
                    </a:lnTo>
                    <a:lnTo>
                      <a:pt x="919" y="96"/>
                    </a:lnTo>
                    <a:lnTo>
                      <a:pt x="867" y="96"/>
                    </a:lnTo>
                    <a:lnTo>
                      <a:pt x="867" y="89"/>
                    </a:lnTo>
                    <a:lnTo>
                      <a:pt x="838" y="89"/>
                    </a:lnTo>
                    <a:lnTo>
                      <a:pt x="838" y="80"/>
                    </a:lnTo>
                    <a:lnTo>
                      <a:pt x="788" y="80"/>
                    </a:lnTo>
                    <a:lnTo>
                      <a:pt x="788" y="66"/>
                    </a:lnTo>
                    <a:lnTo>
                      <a:pt x="757" y="66"/>
                    </a:lnTo>
                    <a:lnTo>
                      <a:pt x="757" y="59"/>
                    </a:lnTo>
                    <a:lnTo>
                      <a:pt x="707" y="59"/>
                    </a:lnTo>
                    <a:lnTo>
                      <a:pt x="707" y="52"/>
                    </a:lnTo>
                    <a:lnTo>
                      <a:pt x="670" y="52"/>
                    </a:lnTo>
                    <a:lnTo>
                      <a:pt x="670" y="37"/>
                    </a:lnTo>
                    <a:lnTo>
                      <a:pt x="627" y="37"/>
                    </a:lnTo>
                    <a:lnTo>
                      <a:pt x="627" y="28"/>
                    </a:lnTo>
                    <a:lnTo>
                      <a:pt x="592" y="28"/>
                    </a:lnTo>
                    <a:lnTo>
                      <a:pt x="592" y="23"/>
                    </a:lnTo>
                    <a:lnTo>
                      <a:pt x="555" y="23"/>
                    </a:lnTo>
                    <a:lnTo>
                      <a:pt x="555" y="15"/>
                    </a:lnTo>
                    <a:lnTo>
                      <a:pt x="510" y="15"/>
                    </a:lnTo>
                    <a:lnTo>
                      <a:pt x="510" y="0"/>
                    </a:lnTo>
                    <a:lnTo>
                      <a:pt x="474" y="0"/>
                    </a:lnTo>
                    <a:close/>
                  </a:path>
                </a:pathLst>
              </a:custGeom>
              <a:solidFill>
                <a:srgbClr val="0202F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125" name="Freeform 221"/>
              <p:cNvSpPr>
                <a:spLocks/>
              </p:cNvSpPr>
              <p:nvPr/>
            </p:nvSpPr>
            <p:spPr bwMode="auto">
              <a:xfrm>
                <a:off x="858" y="3145"/>
                <a:ext cx="253" cy="142"/>
              </a:xfrm>
              <a:custGeom>
                <a:avLst/>
                <a:gdLst/>
                <a:ahLst/>
                <a:cxnLst>
                  <a:cxn ang="0">
                    <a:pos x="393" y="89"/>
                  </a:cxn>
                  <a:cxn ang="0">
                    <a:pos x="362" y="184"/>
                  </a:cxn>
                  <a:cxn ang="0">
                    <a:pos x="325" y="272"/>
                  </a:cxn>
                  <a:cxn ang="0">
                    <a:pos x="290" y="375"/>
                  </a:cxn>
                  <a:cxn ang="0">
                    <a:pos x="253" y="472"/>
                  </a:cxn>
                  <a:cxn ang="0">
                    <a:pos x="225" y="545"/>
                  </a:cxn>
                  <a:cxn ang="0">
                    <a:pos x="196" y="628"/>
                  </a:cxn>
                  <a:cxn ang="0">
                    <a:pos x="166" y="708"/>
                  </a:cxn>
                  <a:cxn ang="0">
                    <a:pos x="138" y="804"/>
                  </a:cxn>
                  <a:cxn ang="0">
                    <a:pos x="109" y="872"/>
                  </a:cxn>
                  <a:cxn ang="0">
                    <a:pos x="79" y="952"/>
                  </a:cxn>
                  <a:cxn ang="0">
                    <a:pos x="51" y="1025"/>
                  </a:cxn>
                  <a:cxn ang="0">
                    <a:pos x="29" y="1093"/>
                  </a:cxn>
                  <a:cxn ang="0">
                    <a:pos x="0" y="1352"/>
                  </a:cxn>
                  <a:cxn ang="0">
                    <a:pos x="79" y="1380"/>
                  </a:cxn>
                  <a:cxn ang="0">
                    <a:pos x="233" y="1417"/>
                  </a:cxn>
                  <a:cxn ang="0">
                    <a:pos x="349" y="1440"/>
                  </a:cxn>
                  <a:cxn ang="0">
                    <a:pos x="466" y="1468"/>
                  </a:cxn>
                  <a:cxn ang="0">
                    <a:pos x="575" y="1499"/>
                  </a:cxn>
                  <a:cxn ang="0">
                    <a:pos x="690" y="1519"/>
                  </a:cxn>
                  <a:cxn ang="0">
                    <a:pos x="836" y="1556"/>
                  </a:cxn>
                  <a:cxn ang="0">
                    <a:pos x="962" y="1587"/>
                  </a:cxn>
                  <a:cxn ang="0">
                    <a:pos x="1071" y="1616"/>
                  </a:cxn>
                  <a:cxn ang="0">
                    <a:pos x="1223" y="1647"/>
                  </a:cxn>
                  <a:cxn ang="0">
                    <a:pos x="1341" y="1675"/>
                  </a:cxn>
                  <a:cxn ang="0">
                    <a:pos x="1456" y="1704"/>
                  </a:cxn>
                  <a:cxn ang="0">
                    <a:pos x="1559" y="1735"/>
                  </a:cxn>
                  <a:cxn ang="0">
                    <a:pos x="1711" y="1763"/>
                  </a:cxn>
                  <a:cxn ang="0">
                    <a:pos x="1829" y="1794"/>
                  </a:cxn>
                  <a:cxn ang="0">
                    <a:pos x="1944" y="1823"/>
                  </a:cxn>
                  <a:cxn ang="0">
                    <a:pos x="2053" y="1851"/>
                  </a:cxn>
                  <a:cxn ang="0">
                    <a:pos x="2120" y="1772"/>
                  </a:cxn>
                  <a:cxn ang="0">
                    <a:pos x="2148" y="1684"/>
                  </a:cxn>
                  <a:cxn ang="0">
                    <a:pos x="2179" y="1624"/>
                  </a:cxn>
                  <a:cxn ang="0">
                    <a:pos x="2207" y="1536"/>
                  </a:cxn>
                  <a:cxn ang="0">
                    <a:pos x="2243" y="1440"/>
                  </a:cxn>
                  <a:cxn ang="0">
                    <a:pos x="2271" y="1380"/>
                  </a:cxn>
                  <a:cxn ang="0">
                    <a:pos x="2302" y="1297"/>
                  </a:cxn>
                  <a:cxn ang="0">
                    <a:pos x="2323" y="1224"/>
                  </a:cxn>
                  <a:cxn ang="0">
                    <a:pos x="2353" y="1145"/>
                  </a:cxn>
                  <a:cxn ang="0">
                    <a:pos x="2375" y="1077"/>
                  </a:cxn>
                  <a:cxn ang="0">
                    <a:pos x="2403" y="1002"/>
                  </a:cxn>
                  <a:cxn ang="0">
                    <a:pos x="2432" y="929"/>
                  </a:cxn>
                  <a:cxn ang="0">
                    <a:pos x="2462" y="841"/>
                  </a:cxn>
                  <a:cxn ang="0">
                    <a:pos x="2484" y="767"/>
                  </a:cxn>
                  <a:cxn ang="0">
                    <a:pos x="2512" y="693"/>
                  </a:cxn>
                  <a:cxn ang="0">
                    <a:pos x="2462" y="457"/>
                  </a:cxn>
                  <a:cxn ang="0">
                    <a:pos x="2302" y="421"/>
                  </a:cxn>
                  <a:cxn ang="0">
                    <a:pos x="2179" y="391"/>
                  </a:cxn>
                  <a:cxn ang="0">
                    <a:pos x="2053" y="369"/>
                  </a:cxn>
                  <a:cxn ang="0">
                    <a:pos x="1938" y="338"/>
                  </a:cxn>
                  <a:cxn ang="0">
                    <a:pos x="1814" y="318"/>
                  </a:cxn>
                  <a:cxn ang="0">
                    <a:pos x="1696" y="287"/>
                  </a:cxn>
                  <a:cxn ang="0">
                    <a:pos x="1537" y="250"/>
                  </a:cxn>
                  <a:cxn ang="0">
                    <a:pos x="1419" y="222"/>
                  </a:cxn>
                  <a:cxn ang="0">
                    <a:pos x="1287" y="199"/>
                  </a:cxn>
                  <a:cxn ang="0">
                    <a:pos x="1172" y="171"/>
                  </a:cxn>
                  <a:cxn ang="0">
                    <a:pos x="1049" y="140"/>
                  </a:cxn>
                  <a:cxn ang="0">
                    <a:pos x="932" y="111"/>
                  </a:cxn>
                  <a:cxn ang="0">
                    <a:pos x="771" y="80"/>
                  </a:cxn>
                  <a:cxn ang="0">
                    <a:pos x="640" y="52"/>
                  </a:cxn>
                  <a:cxn ang="0">
                    <a:pos x="525" y="23"/>
                  </a:cxn>
                </a:cxnLst>
                <a:rect l="0" t="0" r="r" b="b"/>
                <a:pathLst>
                  <a:path w="2534" h="1851">
                    <a:moveTo>
                      <a:pt x="407" y="0"/>
                    </a:moveTo>
                    <a:lnTo>
                      <a:pt x="407" y="28"/>
                    </a:lnTo>
                    <a:lnTo>
                      <a:pt x="399" y="28"/>
                    </a:lnTo>
                    <a:lnTo>
                      <a:pt x="399" y="59"/>
                    </a:lnTo>
                    <a:lnTo>
                      <a:pt x="393" y="59"/>
                    </a:lnTo>
                    <a:lnTo>
                      <a:pt x="393" y="89"/>
                    </a:lnTo>
                    <a:lnTo>
                      <a:pt x="384" y="89"/>
                    </a:lnTo>
                    <a:lnTo>
                      <a:pt x="384" y="111"/>
                    </a:lnTo>
                    <a:lnTo>
                      <a:pt x="371" y="111"/>
                    </a:lnTo>
                    <a:lnTo>
                      <a:pt x="371" y="133"/>
                    </a:lnTo>
                    <a:lnTo>
                      <a:pt x="362" y="133"/>
                    </a:lnTo>
                    <a:lnTo>
                      <a:pt x="362" y="184"/>
                    </a:lnTo>
                    <a:lnTo>
                      <a:pt x="349" y="184"/>
                    </a:lnTo>
                    <a:lnTo>
                      <a:pt x="349" y="208"/>
                    </a:lnTo>
                    <a:lnTo>
                      <a:pt x="342" y="208"/>
                    </a:lnTo>
                    <a:lnTo>
                      <a:pt x="342" y="228"/>
                    </a:lnTo>
                    <a:lnTo>
                      <a:pt x="325" y="228"/>
                    </a:lnTo>
                    <a:lnTo>
                      <a:pt x="325" y="272"/>
                    </a:lnTo>
                    <a:lnTo>
                      <a:pt x="312" y="272"/>
                    </a:lnTo>
                    <a:lnTo>
                      <a:pt x="312" y="310"/>
                    </a:lnTo>
                    <a:lnTo>
                      <a:pt x="306" y="310"/>
                    </a:lnTo>
                    <a:lnTo>
                      <a:pt x="306" y="332"/>
                    </a:lnTo>
                    <a:lnTo>
                      <a:pt x="290" y="332"/>
                    </a:lnTo>
                    <a:lnTo>
                      <a:pt x="290" y="375"/>
                    </a:lnTo>
                    <a:lnTo>
                      <a:pt x="275" y="375"/>
                    </a:lnTo>
                    <a:lnTo>
                      <a:pt x="275" y="406"/>
                    </a:lnTo>
                    <a:lnTo>
                      <a:pt x="269" y="406"/>
                    </a:lnTo>
                    <a:lnTo>
                      <a:pt x="269" y="435"/>
                    </a:lnTo>
                    <a:lnTo>
                      <a:pt x="253" y="435"/>
                    </a:lnTo>
                    <a:lnTo>
                      <a:pt x="253" y="472"/>
                    </a:lnTo>
                    <a:lnTo>
                      <a:pt x="238" y="472"/>
                    </a:lnTo>
                    <a:lnTo>
                      <a:pt x="238" y="509"/>
                    </a:lnTo>
                    <a:lnTo>
                      <a:pt x="233" y="509"/>
                    </a:lnTo>
                    <a:lnTo>
                      <a:pt x="233" y="531"/>
                    </a:lnTo>
                    <a:lnTo>
                      <a:pt x="225" y="531"/>
                    </a:lnTo>
                    <a:lnTo>
                      <a:pt x="225" y="545"/>
                    </a:lnTo>
                    <a:lnTo>
                      <a:pt x="210" y="545"/>
                    </a:lnTo>
                    <a:lnTo>
                      <a:pt x="210" y="576"/>
                    </a:lnTo>
                    <a:lnTo>
                      <a:pt x="203" y="576"/>
                    </a:lnTo>
                    <a:lnTo>
                      <a:pt x="203" y="605"/>
                    </a:lnTo>
                    <a:lnTo>
                      <a:pt x="196" y="605"/>
                    </a:lnTo>
                    <a:lnTo>
                      <a:pt x="196" y="628"/>
                    </a:lnTo>
                    <a:lnTo>
                      <a:pt x="188" y="628"/>
                    </a:lnTo>
                    <a:lnTo>
                      <a:pt x="188" y="650"/>
                    </a:lnTo>
                    <a:lnTo>
                      <a:pt x="174" y="650"/>
                    </a:lnTo>
                    <a:lnTo>
                      <a:pt x="174" y="670"/>
                    </a:lnTo>
                    <a:lnTo>
                      <a:pt x="166" y="670"/>
                    </a:lnTo>
                    <a:lnTo>
                      <a:pt x="166" y="708"/>
                    </a:lnTo>
                    <a:lnTo>
                      <a:pt x="160" y="708"/>
                    </a:lnTo>
                    <a:lnTo>
                      <a:pt x="160" y="723"/>
                    </a:lnTo>
                    <a:lnTo>
                      <a:pt x="151" y="723"/>
                    </a:lnTo>
                    <a:lnTo>
                      <a:pt x="151" y="753"/>
                    </a:lnTo>
                    <a:lnTo>
                      <a:pt x="138" y="753"/>
                    </a:lnTo>
                    <a:lnTo>
                      <a:pt x="138" y="804"/>
                    </a:lnTo>
                    <a:lnTo>
                      <a:pt x="129" y="804"/>
                    </a:lnTo>
                    <a:lnTo>
                      <a:pt x="129" y="826"/>
                    </a:lnTo>
                    <a:lnTo>
                      <a:pt x="116" y="826"/>
                    </a:lnTo>
                    <a:lnTo>
                      <a:pt x="116" y="849"/>
                    </a:lnTo>
                    <a:lnTo>
                      <a:pt x="109" y="849"/>
                    </a:lnTo>
                    <a:lnTo>
                      <a:pt x="109" y="872"/>
                    </a:lnTo>
                    <a:lnTo>
                      <a:pt x="93" y="872"/>
                    </a:lnTo>
                    <a:lnTo>
                      <a:pt x="93" y="892"/>
                    </a:lnTo>
                    <a:lnTo>
                      <a:pt x="87" y="892"/>
                    </a:lnTo>
                    <a:lnTo>
                      <a:pt x="87" y="923"/>
                    </a:lnTo>
                    <a:lnTo>
                      <a:pt x="79" y="923"/>
                    </a:lnTo>
                    <a:lnTo>
                      <a:pt x="79" y="952"/>
                    </a:lnTo>
                    <a:lnTo>
                      <a:pt x="73" y="952"/>
                    </a:lnTo>
                    <a:lnTo>
                      <a:pt x="73" y="982"/>
                    </a:lnTo>
                    <a:lnTo>
                      <a:pt x="57" y="982"/>
                    </a:lnTo>
                    <a:lnTo>
                      <a:pt x="57" y="989"/>
                    </a:lnTo>
                    <a:lnTo>
                      <a:pt x="51" y="989"/>
                    </a:lnTo>
                    <a:lnTo>
                      <a:pt x="51" y="1025"/>
                    </a:lnTo>
                    <a:lnTo>
                      <a:pt x="42" y="1025"/>
                    </a:lnTo>
                    <a:lnTo>
                      <a:pt x="42" y="1048"/>
                    </a:lnTo>
                    <a:lnTo>
                      <a:pt x="36" y="1048"/>
                    </a:lnTo>
                    <a:lnTo>
                      <a:pt x="36" y="1077"/>
                    </a:lnTo>
                    <a:lnTo>
                      <a:pt x="29" y="1077"/>
                    </a:lnTo>
                    <a:lnTo>
                      <a:pt x="29" y="1093"/>
                    </a:lnTo>
                    <a:lnTo>
                      <a:pt x="20" y="1093"/>
                    </a:lnTo>
                    <a:lnTo>
                      <a:pt x="20" y="1121"/>
                    </a:lnTo>
                    <a:lnTo>
                      <a:pt x="6" y="1121"/>
                    </a:lnTo>
                    <a:lnTo>
                      <a:pt x="6" y="1150"/>
                    </a:lnTo>
                    <a:lnTo>
                      <a:pt x="0" y="1150"/>
                    </a:lnTo>
                    <a:lnTo>
                      <a:pt x="0" y="1352"/>
                    </a:lnTo>
                    <a:lnTo>
                      <a:pt x="6" y="1352"/>
                    </a:lnTo>
                    <a:lnTo>
                      <a:pt x="6" y="1357"/>
                    </a:lnTo>
                    <a:lnTo>
                      <a:pt x="42" y="1357"/>
                    </a:lnTo>
                    <a:lnTo>
                      <a:pt x="42" y="1365"/>
                    </a:lnTo>
                    <a:lnTo>
                      <a:pt x="79" y="1365"/>
                    </a:lnTo>
                    <a:lnTo>
                      <a:pt x="79" y="1380"/>
                    </a:lnTo>
                    <a:lnTo>
                      <a:pt x="129" y="1380"/>
                    </a:lnTo>
                    <a:lnTo>
                      <a:pt x="129" y="1388"/>
                    </a:lnTo>
                    <a:lnTo>
                      <a:pt x="160" y="1388"/>
                    </a:lnTo>
                    <a:lnTo>
                      <a:pt x="160" y="1403"/>
                    </a:lnTo>
                    <a:lnTo>
                      <a:pt x="233" y="1403"/>
                    </a:lnTo>
                    <a:lnTo>
                      <a:pt x="233" y="1417"/>
                    </a:lnTo>
                    <a:lnTo>
                      <a:pt x="275" y="1417"/>
                    </a:lnTo>
                    <a:lnTo>
                      <a:pt x="275" y="1425"/>
                    </a:lnTo>
                    <a:lnTo>
                      <a:pt x="312" y="1425"/>
                    </a:lnTo>
                    <a:lnTo>
                      <a:pt x="312" y="1431"/>
                    </a:lnTo>
                    <a:lnTo>
                      <a:pt x="349" y="1431"/>
                    </a:lnTo>
                    <a:lnTo>
                      <a:pt x="349" y="1440"/>
                    </a:lnTo>
                    <a:lnTo>
                      <a:pt x="384" y="1440"/>
                    </a:lnTo>
                    <a:lnTo>
                      <a:pt x="384" y="1446"/>
                    </a:lnTo>
                    <a:lnTo>
                      <a:pt x="421" y="1446"/>
                    </a:lnTo>
                    <a:lnTo>
                      <a:pt x="421" y="1462"/>
                    </a:lnTo>
                    <a:lnTo>
                      <a:pt x="466" y="1462"/>
                    </a:lnTo>
                    <a:lnTo>
                      <a:pt x="466" y="1468"/>
                    </a:lnTo>
                    <a:lnTo>
                      <a:pt x="502" y="1468"/>
                    </a:lnTo>
                    <a:lnTo>
                      <a:pt x="502" y="1477"/>
                    </a:lnTo>
                    <a:lnTo>
                      <a:pt x="538" y="1477"/>
                    </a:lnTo>
                    <a:lnTo>
                      <a:pt x="538" y="1482"/>
                    </a:lnTo>
                    <a:lnTo>
                      <a:pt x="575" y="1482"/>
                    </a:lnTo>
                    <a:lnTo>
                      <a:pt x="575" y="1499"/>
                    </a:lnTo>
                    <a:lnTo>
                      <a:pt x="617" y="1499"/>
                    </a:lnTo>
                    <a:lnTo>
                      <a:pt x="617" y="1505"/>
                    </a:lnTo>
                    <a:lnTo>
                      <a:pt x="654" y="1505"/>
                    </a:lnTo>
                    <a:lnTo>
                      <a:pt x="654" y="1513"/>
                    </a:lnTo>
                    <a:lnTo>
                      <a:pt x="690" y="1513"/>
                    </a:lnTo>
                    <a:lnTo>
                      <a:pt x="690" y="1519"/>
                    </a:lnTo>
                    <a:lnTo>
                      <a:pt x="721" y="1519"/>
                    </a:lnTo>
                    <a:lnTo>
                      <a:pt x="721" y="1536"/>
                    </a:lnTo>
                    <a:lnTo>
                      <a:pt x="800" y="1536"/>
                    </a:lnTo>
                    <a:lnTo>
                      <a:pt x="800" y="1550"/>
                    </a:lnTo>
                    <a:lnTo>
                      <a:pt x="836" y="1550"/>
                    </a:lnTo>
                    <a:lnTo>
                      <a:pt x="836" y="1556"/>
                    </a:lnTo>
                    <a:lnTo>
                      <a:pt x="873" y="1556"/>
                    </a:lnTo>
                    <a:lnTo>
                      <a:pt x="873" y="1565"/>
                    </a:lnTo>
                    <a:lnTo>
                      <a:pt x="917" y="1565"/>
                    </a:lnTo>
                    <a:lnTo>
                      <a:pt x="917" y="1579"/>
                    </a:lnTo>
                    <a:lnTo>
                      <a:pt x="962" y="1579"/>
                    </a:lnTo>
                    <a:lnTo>
                      <a:pt x="962" y="1587"/>
                    </a:lnTo>
                    <a:lnTo>
                      <a:pt x="998" y="1587"/>
                    </a:lnTo>
                    <a:lnTo>
                      <a:pt x="998" y="1594"/>
                    </a:lnTo>
                    <a:lnTo>
                      <a:pt x="1035" y="1594"/>
                    </a:lnTo>
                    <a:lnTo>
                      <a:pt x="1035" y="1601"/>
                    </a:lnTo>
                    <a:lnTo>
                      <a:pt x="1071" y="1601"/>
                    </a:lnTo>
                    <a:lnTo>
                      <a:pt x="1071" y="1616"/>
                    </a:lnTo>
                    <a:lnTo>
                      <a:pt x="1113" y="1616"/>
                    </a:lnTo>
                    <a:lnTo>
                      <a:pt x="1113" y="1624"/>
                    </a:lnTo>
                    <a:lnTo>
                      <a:pt x="1150" y="1624"/>
                    </a:lnTo>
                    <a:lnTo>
                      <a:pt x="1150" y="1638"/>
                    </a:lnTo>
                    <a:lnTo>
                      <a:pt x="1223" y="1638"/>
                    </a:lnTo>
                    <a:lnTo>
                      <a:pt x="1223" y="1647"/>
                    </a:lnTo>
                    <a:lnTo>
                      <a:pt x="1252" y="1647"/>
                    </a:lnTo>
                    <a:lnTo>
                      <a:pt x="1252" y="1653"/>
                    </a:lnTo>
                    <a:lnTo>
                      <a:pt x="1304" y="1653"/>
                    </a:lnTo>
                    <a:lnTo>
                      <a:pt x="1304" y="1667"/>
                    </a:lnTo>
                    <a:lnTo>
                      <a:pt x="1341" y="1667"/>
                    </a:lnTo>
                    <a:lnTo>
                      <a:pt x="1341" y="1675"/>
                    </a:lnTo>
                    <a:lnTo>
                      <a:pt x="1369" y="1675"/>
                    </a:lnTo>
                    <a:lnTo>
                      <a:pt x="1369" y="1684"/>
                    </a:lnTo>
                    <a:lnTo>
                      <a:pt x="1405" y="1684"/>
                    </a:lnTo>
                    <a:lnTo>
                      <a:pt x="1405" y="1698"/>
                    </a:lnTo>
                    <a:lnTo>
                      <a:pt x="1456" y="1698"/>
                    </a:lnTo>
                    <a:lnTo>
                      <a:pt x="1456" y="1704"/>
                    </a:lnTo>
                    <a:lnTo>
                      <a:pt x="1487" y="1704"/>
                    </a:lnTo>
                    <a:lnTo>
                      <a:pt x="1487" y="1712"/>
                    </a:lnTo>
                    <a:lnTo>
                      <a:pt x="1522" y="1712"/>
                    </a:lnTo>
                    <a:lnTo>
                      <a:pt x="1522" y="1720"/>
                    </a:lnTo>
                    <a:lnTo>
                      <a:pt x="1559" y="1720"/>
                    </a:lnTo>
                    <a:lnTo>
                      <a:pt x="1559" y="1735"/>
                    </a:lnTo>
                    <a:lnTo>
                      <a:pt x="1602" y="1735"/>
                    </a:lnTo>
                    <a:lnTo>
                      <a:pt x="1602" y="1741"/>
                    </a:lnTo>
                    <a:lnTo>
                      <a:pt x="1638" y="1741"/>
                    </a:lnTo>
                    <a:lnTo>
                      <a:pt x="1638" y="1757"/>
                    </a:lnTo>
                    <a:lnTo>
                      <a:pt x="1711" y="1757"/>
                    </a:lnTo>
                    <a:lnTo>
                      <a:pt x="1711" y="1763"/>
                    </a:lnTo>
                    <a:lnTo>
                      <a:pt x="1755" y="1763"/>
                    </a:lnTo>
                    <a:lnTo>
                      <a:pt x="1755" y="1772"/>
                    </a:lnTo>
                    <a:lnTo>
                      <a:pt x="1792" y="1772"/>
                    </a:lnTo>
                    <a:lnTo>
                      <a:pt x="1792" y="1786"/>
                    </a:lnTo>
                    <a:lnTo>
                      <a:pt x="1829" y="1786"/>
                    </a:lnTo>
                    <a:lnTo>
                      <a:pt x="1829" y="1794"/>
                    </a:lnTo>
                    <a:lnTo>
                      <a:pt x="1870" y="1794"/>
                    </a:lnTo>
                    <a:lnTo>
                      <a:pt x="1870" y="1800"/>
                    </a:lnTo>
                    <a:lnTo>
                      <a:pt x="1907" y="1800"/>
                    </a:lnTo>
                    <a:lnTo>
                      <a:pt x="1907" y="1814"/>
                    </a:lnTo>
                    <a:lnTo>
                      <a:pt x="1944" y="1814"/>
                    </a:lnTo>
                    <a:lnTo>
                      <a:pt x="1944" y="1823"/>
                    </a:lnTo>
                    <a:lnTo>
                      <a:pt x="1988" y="1823"/>
                    </a:lnTo>
                    <a:lnTo>
                      <a:pt x="1988" y="1829"/>
                    </a:lnTo>
                    <a:lnTo>
                      <a:pt x="2025" y="1829"/>
                    </a:lnTo>
                    <a:lnTo>
                      <a:pt x="2025" y="1845"/>
                    </a:lnTo>
                    <a:lnTo>
                      <a:pt x="2053" y="1845"/>
                    </a:lnTo>
                    <a:lnTo>
                      <a:pt x="2053" y="1851"/>
                    </a:lnTo>
                    <a:lnTo>
                      <a:pt x="2105" y="1851"/>
                    </a:lnTo>
                    <a:lnTo>
                      <a:pt x="2105" y="1845"/>
                    </a:lnTo>
                    <a:lnTo>
                      <a:pt x="2112" y="1845"/>
                    </a:lnTo>
                    <a:lnTo>
                      <a:pt x="2112" y="1800"/>
                    </a:lnTo>
                    <a:lnTo>
                      <a:pt x="2120" y="1800"/>
                    </a:lnTo>
                    <a:lnTo>
                      <a:pt x="2120" y="1772"/>
                    </a:lnTo>
                    <a:lnTo>
                      <a:pt x="2125" y="1772"/>
                    </a:lnTo>
                    <a:lnTo>
                      <a:pt x="2125" y="1757"/>
                    </a:lnTo>
                    <a:lnTo>
                      <a:pt x="2142" y="1757"/>
                    </a:lnTo>
                    <a:lnTo>
                      <a:pt x="2142" y="1712"/>
                    </a:lnTo>
                    <a:lnTo>
                      <a:pt x="2148" y="1712"/>
                    </a:lnTo>
                    <a:lnTo>
                      <a:pt x="2148" y="1684"/>
                    </a:lnTo>
                    <a:lnTo>
                      <a:pt x="2162" y="1684"/>
                    </a:lnTo>
                    <a:lnTo>
                      <a:pt x="2162" y="1667"/>
                    </a:lnTo>
                    <a:lnTo>
                      <a:pt x="2170" y="1667"/>
                    </a:lnTo>
                    <a:lnTo>
                      <a:pt x="2170" y="1638"/>
                    </a:lnTo>
                    <a:lnTo>
                      <a:pt x="2179" y="1638"/>
                    </a:lnTo>
                    <a:lnTo>
                      <a:pt x="2179" y="1624"/>
                    </a:lnTo>
                    <a:lnTo>
                      <a:pt x="2184" y="1624"/>
                    </a:lnTo>
                    <a:lnTo>
                      <a:pt x="2184" y="1587"/>
                    </a:lnTo>
                    <a:lnTo>
                      <a:pt x="2199" y="1587"/>
                    </a:lnTo>
                    <a:lnTo>
                      <a:pt x="2199" y="1565"/>
                    </a:lnTo>
                    <a:lnTo>
                      <a:pt x="2207" y="1565"/>
                    </a:lnTo>
                    <a:lnTo>
                      <a:pt x="2207" y="1536"/>
                    </a:lnTo>
                    <a:lnTo>
                      <a:pt x="2221" y="1536"/>
                    </a:lnTo>
                    <a:lnTo>
                      <a:pt x="2221" y="1482"/>
                    </a:lnTo>
                    <a:lnTo>
                      <a:pt x="2235" y="1482"/>
                    </a:lnTo>
                    <a:lnTo>
                      <a:pt x="2235" y="1468"/>
                    </a:lnTo>
                    <a:lnTo>
                      <a:pt x="2243" y="1468"/>
                    </a:lnTo>
                    <a:lnTo>
                      <a:pt x="2243" y="1440"/>
                    </a:lnTo>
                    <a:lnTo>
                      <a:pt x="2251" y="1440"/>
                    </a:lnTo>
                    <a:lnTo>
                      <a:pt x="2251" y="1425"/>
                    </a:lnTo>
                    <a:lnTo>
                      <a:pt x="2257" y="1425"/>
                    </a:lnTo>
                    <a:lnTo>
                      <a:pt x="2257" y="1403"/>
                    </a:lnTo>
                    <a:lnTo>
                      <a:pt x="2271" y="1403"/>
                    </a:lnTo>
                    <a:lnTo>
                      <a:pt x="2271" y="1380"/>
                    </a:lnTo>
                    <a:lnTo>
                      <a:pt x="2280" y="1380"/>
                    </a:lnTo>
                    <a:lnTo>
                      <a:pt x="2280" y="1357"/>
                    </a:lnTo>
                    <a:lnTo>
                      <a:pt x="2286" y="1357"/>
                    </a:lnTo>
                    <a:lnTo>
                      <a:pt x="2286" y="1321"/>
                    </a:lnTo>
                    <a:lnTo>
                      <a:pt x="2302" y="1321"/>
                    </a:lnTo>
                    <a:lnTo>
                      <a:pt x="2302" y="1297"/>
                    </a:lnTo>
                    <a:lnTo>
                      <a:pt x="2308" y="1297"/>
                    </a:lnTo>
                    <a:lnTo>
                      <a:pt x="2308" y="1261"/>
                    </a:lnTo>
                    <a:lnTo>
                      <a:pt x="2316" y="1261"/>
                    </a:lnTo>
                    <a:lnTo>
                      <a:pt x="2316" y="1240"/>
                    </a:lnTo>
                    <a:lnTo>
                      <a:pt x="2323" y="1240"/>
                    </a:lnTo>
                    <a:lnTo>
                      <a:pt x="2323" y="1224"/>
                    </a:lnTo>
                    <a:lnTo>
                      <a:pt x="2338" y="1224"/>
                    </a:lnTo>
                    <a:lnTo>
                      <a:pt x="2338" y="1196"/>
                    </a:lnTo>
                    <a:lnTo>
                      <a:pt x="2345" y="1196"/>
                    </a:lnTo>
                    <a:lnTo>
                      <a:pt x="2345" y="1181"/>
                    </a:lnTo>
                    <a:lnTo>
                      <a:pt x="2353" y="1181"/>
                    </a:lnTo>
                    <a:lnTo>
                      <a:pt x="2353" y="1145"/>
                    </a:lnTo>
                    <a:lnTo>
                      <a:pt x="2358" y="1145"/>
                    </a:lnTo>
                    <a:lnTo>
                      <a:pt x="2358" y="1121"/>
                    </a:lnTo>
                    <a:lnTo>
                      <a:pt x="2367" y="1121"/>
                    </a:lnTo>
                    <a:lnTo>
                      <a:pt x="2367" y="1108"/>
                    </a:lnTo>
                    <a:lnTo>
                      <a:pt x="2375" y="1108"/>
                    </a:lnTo>
                    <a:lnTo>
                      <a:pt x="2375" y="1077"/>
                    </a:lnTo>
                    <a:lnTo>
                      <a:pt x="2381" y="1077"/>
                    </a:lnTo>
                    <a:lnTo>
                      <a:pt x="2381" y="1048"/>
                    </a:lnTo>
                    <a:lnTo>
                      <a:pt x="2395" y="1048"/>
                    </a:lnTo>
                    <a:lnTo>
                      <a:pt x="2395" y="1025"/>
                    </a:lnTo>
                    <a:lnTo>
                      <a:pt x="2403" y="1025"/>
                    </a:lnTo>
                    <a:lnTo>
                      <a:pt x="2403" y="1002"/>
                    </a:lnTo>
                    <a:lnTo>
                      <a:pt x="2417" y="1002"/>
                    </a:lnTo>
                    <a:lnTo>
                      <a:pt x="2417" y="989"/>
                    </a:lnTo>
                    <a:lnTo>
                      <a:pt x="2425" y="989"/>
                    </a:lnTo>
                    <a:lnTo>
                      <a:pt x="2425" y="960"/>
                    </a:lnTo>
                    <a:lnTo>
                      <a:pt x="2432" y="960"/>
                    </a:lnTo>
                    <a:lnTo>
                      <a:pt x="2432" y="929"/>
                    </a:lnTo>
                    <a:lnTo>
                      <a:pt x="2440" y="929"/>
                    </a:lnTo>
                    <a:lnTo>
                      <a:pt x="2440" y="892"/>
                    </a:lnTo>
                    <a:lnTo>
                      <a:pt x="2454" y="892"/>
                    </a:lnTo>
                    <a:lnTo>
                      <a:pt x="2454" y="872"/>
                    </a:lnTo>
                    <a:lnTo>
                      <a:pt x="2462" y="872"/>
                    </a:lnTo>
                    <a:lnTo>
                      <a:pt x="2462" y="841"/>
                    </a:lnTo>
                    <a:lnTo>
                      <a:pt x="2468" y="841"/>
                    </a:lnTo>
                    <a:lnTo>
                      <a:pt x="2468" y="826"/>
                    </a:lnTo>
                    <a:lnTo>
                      <a:pt x="2476" y="826"/>
                    </a:lnTo>
                    <a:lnTo>
                      <a:pt x="2476" y="789"/>
                    </a:lnTo>
                    <a:lnTo>
                      <a:pt x="2484" y="789"/>
                    </a:lnTo>
                    <a:lnTo>
                      <a:pt x="2484" y="767"/>
                    </a:lnTo>
                    <a:lnTo>
                      <a:pt x="2490" y="767"/>
                    </a:lnTo>
                    <a:lnTo>
                      <a:pt x="2490" y="745"/>
                    </a:lnTo>
                    <a:lnTo>
                      <a:pt x="2504" y="745"/>
                    </a:lnTo>
                    <a:lnTo>
                      <a:pt x="2504" y="723"/>
                    </a:lnTo>
                    <a:lnTo>
                      <a:pt x="2512" y="723"/>
                    </a:lnTo>
                    <a:lnTo>
                      <a:pt x="2512" y="693"/>
                    </a:lnTo>
                    <a:lnTo>
                      <a:pt x="2521" y="693"/>
                    </a:lnTo>
                    <a:lnTo>
                      <a:pt x="2521" y="670"/>
                    </a:lnTo>
                    <a:lnTo>
                      <a:pt x="2534" y="670"/>
                    </a:lnTo>
                    <a:lnTo>
                      <a:pt x="2534" y="472"/>
                    </a:lnTo>
                    <a:lnTo>
                      <a:pt x="2462" y="472"/>
                    </a:lnTo>
                    <a:lnTo>
                      <a:pt x="2462" y="457"/>
                    </a:lnTo>
                    <a:lnTo>
                      <a:pt x="2425" y="457"/>
                    </a:lnTo>
                    <a:lnTo>
                      <a:pt x="2425" y="450"/>
                    </a:lnTo>
                    <a:lnTo>
                      <a:pt x="2375" y="450"/>
                    </a:lnTo>
                    <a:lnTo>
                      <a:pt x="2375" y="435"/>
                    </a:lnTo>
                    <a:lnTo>
                      <a:pt x="2302" y="435"/>
                    </a:lnTo>
                    <a:lnTo>
                      <a:pt x="2302" y="421"/>
                    </a:lnTo>
                    <a:lnTo>
                      <a:pt x="2257" y="421"/>
                    </a:lnTo>
                    <a:lnTo>
                      <a:pt x="2257" y="413"/>
                    </a:lnTo>
                    <a:lnTo>
                      <a:pt x="2221" y="413"/>
                    </a:lnTo>
                    <a:lnTo>
                      <a:pt x="2221" y="406"/>
                    </a:lnTo>
                    <a:lnTo>
                      <a:pt x="2179" y="406"/>
                    </a:lnTo>
                    <a:lnTo>
                      <a:pt x="2179" y="391"/>
                    </a:lnTo>
                    <a:lnTo>
                      <a:pt x="2142" y="391"/>
                    </a:lnTo>
                    <a:lnTo>
                      <a:pt x="2142" y="384"/>
                    </a:lnTo>
                    <a:lnTo>
                      <a:pt x="2105" y="384"/>
                    </a:lnTo>
                    <a:lnTo>
                      <a:pt x="2105" y="375"/>
                    </a:lnTo>
                    <a:lnTo>
                      <a:pt x="2053" y="375"/>
                    </a:lnTo>
                    <a:lnTo>
                      <a:pt x="2053" y="369"/>
                    </a:lnTo>
                    <a:lnTo>
                      <a:pt x="2025" y="369"/>
                    </a:lnTo>
                    <a:lnTo>
                      <a:pt x="2025" y="355"/>
                    </a:lnTo>
                    <a:lnTo>
                      <a:pt x="1974" y="355"/>
                    </a:lnTo>
                    <a:lnTo>
                      <a:pt x="1974" y="347"/>
                    </a:lnTo>
                    <a:lnTo>
                      <a:pt x="1938" y="347"/>
                    </a:lnTo>
                    <a:lnTo>
                      <a:pt x="1938" y="338"/>
                    </a:lnTo>
                    <a:lnTo>
                      <a:pt x="1892" y="338"/>
                    </a:lnTo>
                    <a:lnTo>
                      <a:pt x="1892" y="332"/>
                    </a:lnTo>
                    <a:lnTo>
                      <a:pt x="1857" y="332"/>
                    </a:lnTo>
                    <a:lnTo>
                      <a:pt x="1857" y="324"/>
                    </a:lnTo>
                    <a:lnTo>
                      <a:pt x="1814" y="324"/>
                    </a:lnTo>
                    <a:lnTo>
                      <a:pt x="1814" y="318"/>
                    </a:lnTo>
                    <a:lnTo>
                      <a:pt x="1777" y="318"/>
                    </a:lnTo>
                    <a:lnTo>
                      <a:pt x="1777" y="310"/>
                    </a:lnTo>
                    <a:lnTo>
                      <a:pt x="1733" y="310"/>
                    </a:lnTo>
                    <a:lnTo>
                      <a:pt x="1733" y="296"/>
                    </a:lnTo>
                    <a:lnTo>
                      <a:pt x="1696" y="296"/>
                    </a:lnTo>
                    <a:lnTo>
                      <a:pt x="1696" y="287"/>
                    </a:lnTo>
                    <a:lnTo>
                      <a:pt x="1652" y="287"/>
                    </a:lnTo>
                    <a:lnTo>
                      <a:pt x="1652" y="272"/>
                    </a:lnTo>
                    <a:lnTo>
                      <a:pt x="1574" y="272"/>
                    </a:lnTo>
                    <a:lnTo>
                      <a:pt x="1574" y="259"/>
                    </a:lnTo>
                    <a:lnTo>
                      <a:pt x="1537" y="259"/>
                    </a:lnTo>
                    <a:lnTo>
                      <a:pt x="1537" y="250"/>
                    </a:lnTo>
                    <a:lnTo>
                      <a:pt x="1500" y="250"/>
                    </a:lnTo>
                    <a:lnTo>
                      <a:pt x="1500" y="236"/>
                    </a:lnTo>
                    <a:lnTo>
                      <a:pt x="1456" y="236"/>
                    </a:lnTo>
                    <a:lnTo>
                      <a:pt x="1456" y="228"/>
                    </a:lnTo>
                    <a:lnTo>
                      <a:pt x="1419" y="228"/>
                    </a:lnTo>
                    <a:lnTo>
                      <a:pt x="1419" y="222"/>
                    </a:lnTo>
                    <a:lnTo>
                      <a:pt x="1369" y="222"/>
                    </a:lnTo>
                    <a:lnTo>
                      <a:pt x="1369" y="213"/>
                    </a:lnTo>
                    <a:lnTo>
                      <a:pt x="1341" y="213"/>
                    </a:lnTo>
                    <a:lnTo>
                      <a:pt x="1341" y="208"/>
                    </a:lnTo>
                    <a:lnTo>
                      <a:pt x="1287" y="208"/>
                    </a:lnTo>
                    <a:lnTo>
                      <a:pt x="1287" y="199"/>
                    </a:lnTo>
                    <a:lnTo>
                      <a:pt x="1252" y="199"/>
                    </a:lnTo>
                    <a:lnTo>
                      <a:pt x="1252" y="184"/>
                    </a:lnTo>
                    <a:lnTo>
                      <a:pt x="1209" y="184"/>
                    </a:lnTo>
                    <a:lnTo>
                      <a:pt x="1209" y="177"/>
                    </a:lnTo>
                    <a:lnTo>
                      <a:pt x="1172" y="177"/>
                    </a:lnTo>
                    <a:lnTo>
                      <a:pt x="1172" y="171"/>
                    </a:lnTo>
                    <a:lnTo>
                      <a:pt x="1128" y="171"/>
                    </a:lnTo>
                    <a:lnTo>
                      <a:pt x="1128" y="154"/>
                    </a:lnTo>
                    <a:lnTo>
                      <a:pt x="1091" y="154"/>
                    </a:lnTo>
                    <a:lnTo>
                      <a:pt x="1091" y="148"/>
                    </a:lnTo>
                    <a:lnTo>
                      <a:pt x="1049" y="148"/>
                    </a:lnTo>
                    <a:lnTo>
                      <a:pt x="1049" y="140"/>
                    </a:lnTo>
                    <a:lnTo>
                      <a:pt x="1012" y="140"/>
                    </a:lnTo>
                    <a:lnTo>
                      <a:pt x="1012" y="133"/>
                    </a:lnTo>
                    <a:lnTo>
                      <a:pt x="967" y="133"/>
                    </a:lnTo>
                    <a:lnTo>
                      <a:pt x="967" y="118"/>
                    </a:lnTo>
                    <a:lnTo>
                      <a:pt x="932" y="118"/>
                    </a:lnTo>
                    <a:lnTo>
                      <a:pt x="932" y="111"/>
                    </a:lnTo>
                    <a:lnTo>
                      <a:pt x="852" y="111"/>
                    </a:lnTo>
                    <a:lnTo>
                      <a:pt x="852" y="96"/>
                    </a:lnTo>
                    <a:lnTo>
                      <a:pt x="800" y="96"/>
                    </a:lnTo>
                    <a:lnTo>
                      <a:pt x="800" y="89"/>
                    </a:lnTo>
                    <a:lnTo>
                      <a:pt x="771" y="89"/>
                    </a:lnTo>
                    <a:lnTo>
                      <a:pt x="771" y="80"/>
                    </a:lnTo>
                    <a:lnTo>
                      <a:pt x="721" y="80"/>
                    </a:lnTo>
                    <a:lnTo>
                      <a:pt x="721" y="66"/>
                    </a:lnTo>
                    <a:lnTo>
                      <a:pt x="690" y="66"/>
                    </a:lnTo>
                    <a:lnTo>
                      <a:pt x="690" y="59"/>
                    </a:lnTo>
                    <a:lnTo>
                      <a:pt x="640" y="59"/>
                    </a:lnTo>
                    <a:lnTo>
                      <a:pt x="640" y="52"/>
                    </a:lnTo>
                    <a:lnTo>
                      <a:pt x="603" y="52"/>
                    </a:lnTo>
                    <a:lnTo>
                      <a:pt x="603" y="37"/>
                    </a:lnTo>
                    <a:lnTo>
                      <a:pt x="560" y="37"/>
                    </a:lnTo>
                    <a:lnTo>
                      <a:pt x="560" y="28"/>
                    </a:lnTo>
                    <a:lnTo>
                      <a:pt x="525" y="28"/>
                    </a:lnTo>
                    <a:lnTo>
                      <a:pt x="525" y="23"/>
                    </a:lnTo>
                    <a:lnTo>
                      <a:pt x="488" y="23"/>
                    </a:lnTo>
                    <a:lnTo>
                      <a:pt x="488" y="15"/>
                    </a:lnTo>
                    <a:lnTo>
                      <a:pt x="443" y="15"/>
                    </a:lnTo>
                    <a:lnTo>
                      <a:pt x="443" y="0"/>
                    </a:lnTo>
                    <a:lnTo>
                      <a:pt x="407" y="0"/>
                    </a:lnTo>
                    <a:close/>
                  </a:path>
                </a:pathLst>
              </a:custGeom>
              <a:solidFill>
                <a:srgbClr val="0202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126" name="Freeform 222"/>
              <p:cNvSpPr>
                <a:spLocks/>
              </p:cNvSpPr>
              <p:nvPr/>
            </p:nvSpPr>
            <p:spPr bwMode="auto">
              <a:xfrm>
                <a:off x="864" y="3145"/>
                <a:ext cx="240" cy="142"/>
              </a:xfrm>
              <a:custGeom>
                <a:avLst/>
                <a:gdLst/>
                <a:ahLst/>
                <a:cxnLst>
                  <a:cxn ang="0">
                    <a:pos x="336" y="89"/>
                  </a:cxn>
                  <a:cxn ang="0">
                    <a:pos x="305" y="184"/>
                  </a:cxn>
                  <a:cxn ang="0">
                    <a:pos x="268" y="272"/>
                  </a:cxn>
                  <a:cxn ang="0">
                    <a:pos x="233" y="375"/>
                  </a:cxn>
                  <a:cxn ang="0">
                    <a:pos x="196" y="472"/>
                  </a:cxn>
                  <a:cxn ang="0">
                    <a:pos x="168" y="545"/>
                  </a:cxn>
                  <a:cxn ang="0">
                    <a:pos x="139" y="628"/>
                  </a:cxn>
                  <a:cxn ang="0">
                    <a:pos x="109" y="708"/>
                  </a:cxn>
                  <a:cxn ang="0">
                    <a:pos x="81" y="804"/>
                  </a:cxn>
                  <a:cxn ang="0">
                    <a:pos x="52" y="872"/>
                  </a:cxn>
                  <a:cxn ang="0">
                    <a:pos x="22" y="952"/>
                  </a:cxn>
                  <a:cxn ang="0">
                    <a:pos x="22" y="1380"/>
                  </a:cxn>
                  <a:cxn ang="0">
                    <a:pos x="176" y="1417"/>
                  </a:cxn>
                  <a:cxn ang="0">
                    <a:pos x="292" y="1440"/>
                  </a:cxn>
                  <a:cxn ang="0">
                    <a:pos x="409" y="1468"/>
                  </a:cxn>
                  <a:cxn ang="0">
                    <a:pos x="518" y="1499"/>
                  </a:cxn>
                  <a:cxn ang="0">
                    <a:pos x="633" y="1519"/>
                  </a:cxn>
                  <a:cxn ang="0">
                    <a:pos x="779" y="1556"/>
                  </a:cxn>
                  <a:cxn ang="0">
                    <a:pos x="905" y="1587"/>
                  </a:cxn>
                  <a:cxn ang="0">
                    <a:pos x="1014" y="1616"/>
                  </a:cxn>
                  <a:cxn ang="0">
                    <a:pos x="1166" y="1647"/>
                  </a:cxn>
                  <a:cxn ang="0">
                    <a:pos x="1284" y="1675"/>
                  </a:cxn>
                  <a:cxn ang="0">
                    <a:pos x="1399" y="1704"/>
                  </a:cxn>
                  <a:cxn ang="0">
                    <a:pos x="1502" y="1735"/>
                  </a:cxn>
                  <a:cxn ang="0">
                    <a:pos x="1654" y="1763"/>
                  </a:cxn>
                  <a:cxn ang="0">
                    <a:pos x="1772" y="1794"/>
                  </a:cxn>
                  <a:cxn ang="0">
                    <a:pos x="1887" y="1823"/>
                  </a:cxn>
                  <a:cxn ang="0">
                    <a:pos x="1996" y="1851"/>
                  </a:cxn>
                  <a:cxn ang="0">
                    <a:pos x="2063" y="1772"/>
                  </a:cxn>
                  <a:cxn ang="0">
                    <a:pos x="2091" y="1684"/>
                  </a:cxn>
                  <a:cxn ang="0">
                    <a:pos x="2122" y="1624"/>
                  </a:cxn>
                  <a:cxn ang="0">
                    <a:pos x="2150" y="1536"/>
                  </a:cxn>
                  <a:cxn ang="0">
                    <a:pos x="2186" y="1440"/>
                  </a:cxn>
                  <a:cxn ang="0">
                    <a:pos x="2214" y="1380"/>
                  </a:cxn>
                  <a:cxn ang="0">
                    <a:pos x="2245" y="1297"/>
                  </a:cxn>
                  <a:cxn ang="0">
                    <a:pos x="2266" y="1224"/>
                  </a:cxn>
                  <a:cxn ang="0">
                    <a:pos x="2296" y="1145"/>
                  </a:cxn>
                  <a:cxn ang="0">
                    <a:pos x="2318" y="1077"/>
                  </a:cxn>
                  <a:cxn ang="0">
                    <a:pos x="2346" y="1002"/>
                  </a:cxn>
                  <a:cxn ang="0">
                    <a:pos x="2375" y="929"/>
                  </a:cxn>
                  <a:cxn ang="0">
                    <a:pos x="2405" y="457"/>
                  </a:cxn>
                  <a:cxn ang="0">
                    <a:pos x="2245" y="421"/>
                  </a:cxn>
                  <a:cxn ang="0">
                    <a:pos x="2122" y="391"/>
                  </a:cxn>
                  <a:cxn ang="0">
                    <a:pos x="1996" y="369"/>
                  </a:cxn>
                  <a:cxn ang="0">
                    <a:pos x="1881" y="338"/>
                  </a:cxn>
                  <a:cxn ang="0">
                    <a:pos x="1757" y="318"/>
                  </a:cxn>
                  <a:cxn ang="0">
                    <a:pos x="1639" y="287"/>
                  </a:cxn>
                  <a:cxn ang="0">
                    <a:pos x="1480" y="250"/>
                  </a:cxn>
                  <a:cxn ang="0">
                    <a:pos x="1362" y="222"/>
                  </a:cxn>
                  <a:cxn ang="0">
                    <a:pos x="1230" y="199"/>
                  </a:cxn>
                  <a:cxn ang="0">
                    <a:pos x="1115" y="171"/>
                  </a:cxn>
                  <a:cxn ang="0">
                    <a:pos x="992" y="140"/>
                  </a:cxn>
                  <a:cxn ang="0">
                    <a:pos x="875" y="111"/>
                  </a:cxn>
                  <a:cxn ang="0">
                    <a:pos x="714" y="80"/>
                  </a:cxn>
                  <a:cxn ang="0">
                    <a:pos x="583" y="52"/>
                  </a:cxn>
                  <a:cxn ang="0">
                    <a:pos x="468" y="23"/>
                  </a:cxn>
                </a:cxnLst>
                <a:rect l="0" t="0" r="r" b="b"/>
                <a:pathLst>
                  <a:path w="2405" h="1851">
                    <a:moveTo>
                      <a:pt x="350" y="0"/>
                    </a:moveTo>
                    <a:lnTo>
                      <a:pt x="350" y="28"/>
                    </a:lnTo>
                    <a:lnTo>
                      <a:pt x="342" y="28"/>
                    </a:lnTo>
                    <a:lnTo>
                      <a:pt x="342" y="59"/>
                    </a:lnTo>
                    <a:lnTo>
                      <a:pt x="336" y="59"/>
                    </a:lnTo>
                    <a:lnTo>
                      <a:pt x="336" y="89"/>
                    </a:lnTo>
                    <a:lnTo>
                      <a:pt x="327" y="89"/>
                    </a:lnTo>
                    <a:lnTo>
                      <a:pt x="327" y="111"/>
                    </a:lnTo>
                    <a:lnTo>
                      <a:pt x="314" y="111"/>
                    </a:lnTo>
                    <a:lnTo>
                      <a:pt x="314" y="133"/>
                    </a:lnTo>
                    <a:lnTo>
                      <a:pt x="305" y="133"/>
                    </a:lnTo>
                    <a:lnTo>
                      <a:pt x="305" y="184"/>
                    </a:lnTo>
                    <a:lnTo>
                      <a:pt x="292" y="184"/>
                    </a:lnTo>
                    <a:lnTo>
                      <a:pt x="292" y="208"/>
                    </a:lnTo>
                    <a:lnTo>
                      <a:pt x="285" y="208"/>
                    </a:lnTo>
                    <a:lnTo>
                      <a:pt x="285" y="228"/>
                    </a:lnTo>
                    <a:lnTo>
                      <a:pt x="268" y="228"/>
                    </a:lnTo>
                    <a:lnTo>
                      <a:pt x="268" y="272"/>
                    </a:lnTo>
                    <a:lnTo>
                      <a:pt x="255" y="272"/>
                    </a:lnTo>
                    <a:lnTo>
                      <a:pt x="255" y="310"/>
                    </a:lnTo>
                    <a:lnTo>
                      <a:pt x="249" y="310"/>
                    </a:lnTo>
                    <a:lnTo>
                      <a:pt x="249" y="332"/>
                    </a:lnTo>
                    <a:lnTo>
                      <a:pt x="233" y="332"/>
                    </a:lnTo>
                    <a:lnTo>
                      <a:pt x="233" y="375"/>
                    </a:lnTo>
                    <a:lnTo>
                      <a:pt x="218" y="375"/>
                    </a:lnTo>
                    <a:lnTo>
                      <a:pt x="218" y="406"/>
                    </a:lnTo>
                    <a:lnTo>
                      <a:pt x="212" y="406"/>
                    </a:lnTo>
                    <a:lnTo>
                      <a:pt x="212" y="435"/>
                    </a:lnTo>
                    <a:lnTo>
                      <a:pt x="196" y="435"/>
                    </a:lnTo>
                    <a:lnTo>
                      <a:pt x="196" y="472"/>
                    </a:lnTo>
                    <a:lnTo>
                      <a:pt x="181" y="472"/>
                    </a:lnTo>
                    <a:lnTo>
                      <a:pt x="181" y="509"/>
                    </a:lnTo>
                    <a:lnTo>
                      <a:pt x="176" y="509"/>
                    </a:lnTo>
                    <a:lnTo>
                      <a:pt x="176" y="531"/>
                    </a:lnTo>
                    <a:lnTo>
                      <a:pt x="168" y="531"/>
                    </a:lnTo>
                    <a:lnTo>
                      <a:pt x="168" y="545"/>
                    </a:lnTo>
                    <a:lnTo>
                      <a:pt x="153" y="545"/>
                    </a:lnTo>
                    <a:lnTo>
                      <a:pt x="153" y="576"/>
                    </a:lnTo>
                    <a:lnTo>
                      <a:pt x="146" y="576"/>
                    </a:lnTo>
                    <a:lnTo>
                      <a:pt x="146" y="605"/>
                    </a:lnTo>
                    <a:lnTo>
                      <a:pt x="139" y="605"/>
                    </a:lnTo>
                    <a:lnTo>
                      <a:pt x="139" y="628"/>
                    </a:lnTo>
                    <a:lnTo>
                      <a:pt x="131" y="628"/>
                    </a:lnTo>
                    <a:lnTo>
                      <a:pt x="131" y="650"/>
                    </a:lnTo>
                    <a:lnTo>
                      <a:pt x="117" y="650"/>
                    </a:lnTo>
                    <a:lnTo>
                      <a:pt x="117" y="670"/>
                    </a:lnTo>
                    <a:lnTo>
                      <a:pt x="109" y="670"/>
                    </a:lnTo>
                    <a:lnTo>
                      <a:pt x="109" y="708"/>
                    </a:lnTo>
                    <a:lnTo>
                      <a:pt x="103" y="708"/>
                    </a:lnTo>
                    <a:lnTo>
                      <a:pt x="103" y="723"/>
                    </a:lnTo>
                    <a:lnTo>
                      <a:pt x="94" y="723"/>
                    </a:lnTo>
                    <a:lnTo>
                      <a:pt x="94" y="753"/>
                    </a:lnTo>
                    <a:lnTo>
                      <a:pt x="81" y="753"/>
                    </a:lnTo>
                    <a:lnTo>
                      <a:pt x="81" y="804"/>
                    </a:lnTo>
                    <a:lnTo>
                      <a:pt x="72" y="804"/>
                    </a:lnTo>
                    <a:lnTo>
                      <a:pt x="72" y="826"/>
                    </a:lnTo>
                    <a:lnTo>
                      <a:pt x="59" y="826"/>
                    </a:lnTo>
                    <a:lnTo>
                      <a:pt x="59" y="849"/>
                    </a:lnTo>
                    <a:lnTo>
                      <a:pt x="52" y="849"/>
                    </a:lnTo>
                    <a:lnTo>
                      <a:pt x="52" y="872"/>
                    </a:lnTo>
                    <a:lnTo>
                      <a:pt x="36" y="872"/>
                    </a:lnTo>
                    <a:lnTo>
                      <a:pt x="36" y="892"/>
                    </a:lnTo>
                    <a:lnTo>
                      <a:pt x="30" y="892"/>
                    </a:lnTo>
                    <a:lnTo>
                      <a:pt x="30" y="923"/>
                    </a:lnTo>
                    <a:lnTo>
                      <a:pt x="22" y="923"/>
                    </a:lnTo>
                    <a:lnTo>
                      <a:pt x="22" y="952"/>
                    </a:lnTo>
                    <a:lnTo>
                      <a:pt x="16" y="952"/>
                    </a:lnTo>
                    <a:lnTo>
                      <a:pt x="16" y="982"/>
                    </a:lnTo>
                    <a:lnTo>
                      <a:pt x="0" y="982"/>
                    </a:lnTo>
                    <a:lnTo>
                      <a:pt x="0" y="1365"/>
                    </a:lnTo>
                    <a:lnTo>
                      <a:pt x="22" y="1365"/>
                    </a:lnTo>
                    <a:lnTo>
                      <a:pt x="22" y="1380"/>
                    </a:lnTo>
                    <a:lnTo>
                      <a:pt x="72" y="1380"/>
                    </a:lnTo>
                    <a:lnTo>
                      <a:pt x="72" y="1388"/>
                    </a:lnTo>
                    <a:lnTo>
                      <a:pt x="103" y="1388"/>
                    </a:lnTo>
                    <a:lnTo>
                      <a:pt x="103" y="1403"/>
                    </a:lnTo>
                    <a:lnTo>
                      <a:pt x="176" y="1403"/>
                    </a:lnTo>
                    <a:lnTo>
                      <a:pt x="176" y="1417"/>
                    </a:lnTo>
                    <a:lnTo>
                      <a:pt x="218" y="1417"/>
                    </a:lnTo>
                    <a:lnTo>
                      <a:pt x="218" y="1425"/>
                    </a:lnTo>
                    <a:lnTo>
                      <a:pt x="255" y="1425"/>
                    </a:lnTo>
                    <a:lnTo>
                      <a:pt x="255" y="1431"/>
                    </a:lnTo>
                    <a:lnTo>
                      <a:pt x="292" y="1431"/>
                    </a:lnTo>
                    <a:lnTo>
                      <a:pt x="292" y="1440"/>
                    </a:lnTo>
                    <a:lnTo>
                      <a:pt x="327" y="1440"/>
                    </a:lnTo>
                    <a:lnTo>
                      <a:pt x="327" y="1446"/>
                    </a:lnTo>
                    <a:lnTo>
                      <a:pt x="364" y="1446"/>
                    </a:lnTo>
                    <a:lnTo>
                      <a:pt x="364" y="1462"/>
                    </a:lnTo>
                    <a:lnTo>
                      <a:pt x="409" y="1462"/>
                    </a:lnTo>
                    <a:lnTo>
                      <a:pt x="409" y="1468"/>
                    </a:lnTo>
                    <a:lnTo>
                      <a:pt x="445" y="1468"/>
                    </a:lnTo>
                    <a:lnTo>
                      <a:pt x="445" y="1477"/>
                    </a:lnTo>
                    <a:lnTo>
                      <a:pt x="481" y="1477"/>
                    </a:lnTo>
                    <a:lnTo>
                      <a:pt x="481" y="1482"/>
                    </a:lnTo>
                    <a:lnTo>
                      <a:pt x="518" y="1482"/>
                    </a:lnTo>
                    <a:lnTo>
                      <a:pt x="518" y="1499"/>
                    </a:lnTo>
                    <a:lnTo>
                      <a:pt x="560" y="1499"/>
                    </a:lnTo>
                    <a:lnTo>
                      <a:pt x="560" y="1505"/>
                    </a:lnTo>
                    <a:lnTo>
                      <a:pt x="597" y="1505"/>
                    </a:lnTo>
                    <a:lnTo>
                      <a:pt x="597" y="1513"/>
                    </a:lnTo>
                    <a:lnTo>
                      <a:pt x="633" y="1513"/>
                    </a:lnTo>
                    <a:lnTo>
                      <a:pt x="633" y="1519"/>
                    </a:lnTo>
                    <a:lnTo>
                      <a:pt x="664" y="1519"/>
                    </a:lnTo>
                    <a:lnTo>
                      <a:pt x="664" y="1536"/>
                    </a:lnTo>
                    <a:lnTo>
                      <a:pt x="743" y="1536"/>
                    </a:lnTo>
                    <a:lnTo>
                      <a:pt x="743" y="1550"/>
                    </a:lnTo>
                    <a:lnTo>
                      <a:pt x="779" y="1550"/>
                    </a:lnTo>
                    <a:lnTo>
                      <a:pt x="779" y="1556"/>
                    </a:lnTo>
                    <a:lnTo>
                      <a:pt x="816" y="1556"/>
                    </a:lnTo>
                    <a:lnTo>
                      <a:pt x="816" y="1565"/>
                    </a:lnTo>
                    <a:lnTo>
                      <a:pt x="860" y="1565"/>
                    </a:lnTo>
                    <a:lnTo>
                      <a:pt x="860" y="1579"/>
                    </a:lnTo>
                    <a:lnTo>
                      <a:pt x="905" y="1579"/>
                    </a:lnTo>
                    <a:lnTo>
                      <a:pt x="905" y="1587"/>
                    </a:lnTo>
                    <a:lnTo>
                      <a:pt x="941" y="1587"/>
                    </a:lnTo>
                    <a:lnTo>
                      <a:pt x="941" y="1594"/>
                    </a:lnTo>
                    <a:lnTo>
                      <a:pt x="978" y="1594"/>
                    </a:lnTo>
                    <a:lnTo>
                      <a:pt x="978" y="1601"/>
                    </a:lnTo>
                    <a:lnTo>
                      <a:pt x="1014" y="1601"/>
                    </a:lnTo>
                    <a:lnTo>
                      <a:pt x="1014" y="1616"/>
                    </a:lnTo>
                    <a:lnTo>
                      <a:pt x="1056" y="1616"/>
                    </a:lnTo>
                    <a:lnTo>
                      <a:pt x="1056" y="1624"/>
                    </a:lnTo>
                    <a:lnTo>
                      <a:pt x="1093" y="1624"/>
                    </a:lnTo>
                    <a:lnTo>
                      <a:pt x="1093" y="1638"/>
                    </a:lnTo>
                    <a:lnTo>
                      <a:pt x="1166" y="1638"/>
                    </a:lnTo>
                    <a:lnTo>
                      <a:pt x="1166" y="1647"/>
                    </a:lnTo>
                    <a:lnTo>
                      <a:pt x="1195" y="1647"/>
                    </a:lnTo>
                    <a:lnTo>
                      <a:pt x="1195" y="1653"/>
                    </a:lnTo>
                    <a:lnTo>
                      <a:pt x="1247" y="1653"/>
                    </a:lnTo>
                    <a:lnTo>
                      <a:pt x="1247" y="1667"/>
                    </a:lnTo>
                    <a:lnTo>
                      <a:pt x="1284" y="1667"/>
                    </a:lnTo>
                    <a:lnTo>
                      <a:pt x="1284" y="1675"/>
                    </a:lnTo>
                    <a:lnTo>
                      <a:pt x="1312" y="1675"/>
                    </a:lnTo>
                    <a:lnTo>
                      <a:pt x="1312" y="1684"/>
                    </a:lnTo>
                    <a:lnTo>
                      <a:pt x="1348" y="1684"/>
                    </a:lnTo>
                    <a:lnTo>
                      <a:pt x="1348" y="1698"/>
                    </a:lnTo>
                    <a:lnTo>
                      <a:pt x="1399" y="1698"/>
                    </a:lnTo>
                    <a:lnTo>
                      <a:pt x="1399" y="1704"/>
                    </a:lnTo>
                    <a:lnTo>
                      <a:pt x="1430" y="1704"/>
                    </a:lnTo>
                    <a:lnTo>
                      <a:pt x="1430" y="1712"/>
                    </a:lnTo>
                    <a:lnTo>
                      <a:pt x="1465" y="1712"/>
                    </a:lnTo>
                    <a:lnTo>
                      <a:pt x="1465" y="1720"/>
                    </a:lnTo>
                    <a:lnTo>
                      <a:pt x="1502" y="1720"/>
                    </a:lnTo>
                    <a:lnTo>
                      <a:pt x="1502" y="1735"/>
                    </a:lnTo>
                    <a:lnTo>
                      <a:pt x="1545" y="1735"/>
                    </a:lnTo>
                    <a:lnTo>
                      <a:pt x="1545" y="1741"/>
                    </a:lnTo>
                    <a:lnTo>
                      <a:pt x="1581" y="1741"/>
                    </a:lnTo>
                    <a:lnTo>
                      <a:pt x="1581" y="1757"/>
                    </a:lnTo>
                    <a:lnTo>
                      <a:pt x="1654" y="1757"/>
                    </a:lnTo>
                    <a:lnTo>
                      <a:pt x="1654" y="1763"/>
                    </a:lnTo>
                    <a:lnTo>
                      <a:pt x="1698" y="1763"/>
                    </a:lnTo>
                    <a:lnTo>
                      <a:pt x="1698" y="1772"/>
                    </a:lnTo>
                    <a:lnTo>
                      <a:pt x="1735" y="1772"/>
                    </a:lnTo>
                    <a:lnTo>
                      <a:pt x="1735" y="1786"/>
                    </a:lnTo>
                    <a:lnTo>
                      <a:pt x="1772" y="1786"/>
                    </a:lnTo>
                    <a:lnTo>
                      <a:pt x="1772" y="1794"/>
                    </a:lnTo>
                    <a:lnTo>
                      <a:pt x="1813" y="1794"/>
                    </a:lnTo>
                    <a:lnTo>
                      <a:pt x="1813" y="1800"/>
                    </a:lnTo>
                    <a:lnTo>
                      <a:pt x="1850" y="1800"/>
                    </a:lnTo>
                    <a:lnTo>
                      <a:pt x="1850" y="1814"/>
                    </a:lnTo>
                    <a:lnTo>
                      <a:pt x="1887" y="1814"/>
                    </a:lnTo>
                    <a:lnTo>
                      <a:pt x="1887" y="1823"/>
                    </a:lnTo>
                    <a:lnTo>
                      <a:pt x="1931" y="1823"/>
                    </a:lnTo>
                    <a:lnTo>
                      <a:pt x="1931" y="1829"/>
                    </a:lnTo>
                    <a:lnTo>
                      <a:pt x="1968" y="1829"/>
                    </a:lnTo>
                    <a:lnTo>
                      <a:pt x="1968" y="1845"/>
                    </a:lnTo>
                    <a:lnTo>
                      <a:pt x="1996" y="1845"/>
                    </a:lnTo>
                    <a:lnTo>
                      <a:pt x="1996" y="1851"/>
                    </a:lnTo>
                    <a:lnTo>
                      <a:pt x="2048" y="1851"/>
                    </a:lnTo>
                    <a:lnTo>
                      <a:pt x="2048" y="1845"/>
                    </a:lnTo>
                    <a:lnTo>
                      <a:pt x="2055" y="1845"/>
                    </a:lnTo>
                    <a:lnTo>
                      <a:pt x="2055" y="1800"/>
                    </a:lnTo>
                    <a:lnTo>
                      <a:pt x="2063" y="1800"/>
                    </a:lnTo>
                    <a:lnTo>
                      <a:pt x="2063" y="1772"/>
                    </a:lnTo>
                    <a:lnTo>
                      <a:pt x="2068" y="1772"/>
                    </a:lnTo>
                    <a:lnTo>
                      <a:pt x="2068" y="1757"/>
                    </a:lnTo>
                    <a:lnTo>
                      <a:pt x="2085" y="1757"/>
                    </a:lnTo>
                    <a:lnTo>
                      <a:pt x="2085" y="1712"/>
                    </a:lnTo>
                    <a:lnTo>
                      <a:pt x="2091" y="1712"/>
                    </a:lnTo>
                    <a:lnTo>
                      <a:pt x="2091" y="1684"/>
                    </a:lnTo>
                    <a:lnTo>
                      <a:pt x="2105" y="1684"/>
                    </a:lnTo>
                    <a:lnTo>
                      <a:pt x="2105" y="1667"/>
                    </a:lnTo>
                    <a:lnTo>
                      <a:pt x="2113" y="1667"/>
                    </a:lnTo>
                    <a:lnTo>
                      <a:pt x="2113" y="1638"/>
                    </a:lnTo>
                    <a:lnTo>
                      <a:pt x="2122" y="1638"/>
                    </a:lnTo>
                    <a:lnTo>
                      <a:pt x="2122" y="1624"/>
                    </a:lnTo>
                    <a:lnTo>
                      <a:pt x="2127" y="1624"/>
                    </a:lnTo>
                    <a:lnTo>
                      <a:pt x="2127" y="1587"/>
                    </a:lnTo>
                    <a:lnTo>
                      <a:pt x="2142" y="1587"/>
                    </a:lnTo>
                    <a:lnTo>
                      <a:pt x="2142" y="1565"/>
                    </a:lnTo>
                    <a:lnTo>
                      <a:pt x="2150" y="1565"/>
                    </a:lnTo>
                    <a:lnTo>
                      <a:pt x="2150" y="1536"/>
                    </a:lnTo>
                    <a:lnTo>
                      <a:pt x="2164" y="1536"/>
                    </a:lnTo>
                    <a:lnTo>
                      <a:pt x="2164" y="1482"/>
                    </a:lnTo>
                    <a:lnTo>
                      <a:pt x="2178" y="1482"/>
                    </a:lnTo>
                    <a:lnTo>
                      <a:pt x="2178" y="1468"/>
                    </a:lnTo>
                    <a:lnTo>
                      <a:pt x="2186" y="1468"/>
                    </a:lnTo>
                    <a:lnTo>
                      <a:pt x="2186" y="1440"/>
                    </a:lnTo>
                    <a:lnTo>
                      <a:pt x="2194" y="1440"/>
                    </a:lnTo>
                    <a:lnTo>
                      <a:pt x="2194" y="1425"/>
                    </a:lnTo>
                    <a:lnTo>
                      <a:pt x="2200" y="1425"/>
                    </a:lnTo>
                    <a:lnTo>
                      <a:pt x="2200" y="1403"/>
                    </a:lnTo>
                    <a:lnTo>
                      <a:pt x="2214" y="1403"/>
                    </a:lnTo>
                    <a:lnTo>
                      <a:pt x="2214" y="1380"/>
                    </a:lnTo>
                    <a:lnTo>
                      <a:pt x="2223" y="1380"/>
                    </a:lnTo>
                    <a:lnTo>
                      <a:pt x="2223" y="1357"/>
                    </a:lnTo>
                    <a:lnTo>
                      <a:pt x="2229" y="1357"/>
                    </a:lnTo>
                    <a:lnTo>
                      <a:pt x="2229" y="1321"/>
                    </a:lnTo>
                    <a:lnTo>
                      <a:pt x="2245" y="1321"/>
                    </a:lnTo>
                    <a:lnTo>
                      <a:pt x="2245" y="1297"/>
                    </a:lnTo>
                    <a:lnTo>
                      <a:pt x="2251" y="1297"/>
                    </a:lnTo>
                    <a:lnTo>
                      <a:pt x="2251" y="1261"/>
                    </a:lnTo>
                    <a:lnTo>
                      <a:pt x="2259" y="1261"/>
                    </a:lnTo>
                    <a:lnTo>
                      <a:pt x="2259" y="1240"/>
                    </a:lnTo>
                    <a:lnTo>
                      <a:pt x="2266" y="1240"/>
                    </a:lnTo>
                    <a:lnTo>
                      <a:pt x="2266" y="1224"/>
                    </a:lnTo>
                    <a:lnTo>
                      <a:pt x="2281" y="1224"/>
                    </a:lnTo>
                    <a:lnTo>
                      <a:pt x="2281" y="1196"/>
                    </a:lnTo>
                    <a:lnTo>
                      <a:pt x="2288" y="1196"/>
                    </a:lnTo>
                    <a:lnTo>
                      <a:pt x="2288" y="1181"/>
                    </a:lnTo>
                    <a:lnTo>
                      <a:pt x="2296" y="1181"/>
                    </a:lnTo>
                    <a:lnTo>
                      <a:pt x="2296" y="1145"/>
                    </a:lnTo>
                    <a:lnTo>
                      <a:pt x="2301" y="1145"/>
                    </a:lnTo>
                    <a:lnTo>
                      <a:pt x="2301" y="1121"/>
                    </a:lnTo>
                    <a:lnTo>
                      <a:pt x="2310" y="1121"/>
                    </a:lnTo>
                    <a:lnTo>
                      <a:pt x="2310" y="1108"/>
                    </a:lnTo>
                    <a:lnTo>
                      <a:pt x="2318" y="1108"/>
                    </a:lnTo>
                    <a:lnTo>
                      <a:pt x="2318" y="1077"/>
                    </a:lnTo>
                    <a:lnTo>
                      <a:pt x="2324" y="1077"/>
                    </a:lnTo>
                    <a:lnTo>
                      <a:pt x="2324" y="1048"/>
                    </a:lnTo>
                    <a:lnTo>
                      <a:pt x="2338" y="1048"/>
                    </a:lnTo>
                    <a:lnTo>
                      <a:pt x="2338" y="1025"/>
                    </a:lnTo>
                    <a:lnTo>
                      <a:pt x="2346" y="1025"/>
                    </a:lnTo>
                    <a:lnTo>
                      <a:pt x="2346" y="1002"/>
                    </a:lnTo>
                    <a:lnTo>
                      <a:pt x="2360" y="1002"/>
                    </a:lnTo>
                    <a:lnTo>
                      <a:pt x="2360" y="989"/>
                    </a:lnTo>
                    <a:lnTo>
                      <a:pt x="2368" y="989"/>
                    </a:lnTo>
                    <a:lnTo>
                      <a:pt x="2368" y="960"/>
                    </a:lnTo>
                    <a:lnTo>
                      <a:pt x="2375" y="960"/>
                    </a:lnTo>
                    <a:lnTo>
                      <a:pt x="2375" y="929"/>
                    </a:lnTo>
                    <a:lnTo>
                      <a:pt x="2383" y="929"/>
                    </a:lnTo>
                    <a:lnTo>
                      <a:pt x="2383" y="892"/>
                    </a:lnTo>
                    <a:lnTo>
                      <a:pt x="2397" y="892"/>
                    </a:lnTo>
                    <a:lnTo>
                      <a:pt x="2397" y="872"/>
                    </a:lnTo>
                    <a:lnTo>
                      <a:pt x="2405" y="872"/>
                    </a:lnTo>
                    <a:lnTo>
                      <a:pt x="2405" y="457"/>
                    </a:lnTo>
                    <a:lnTo>
                      <a:pt x="2368" y="457"/>
                    </a:lnTo>
                    <a:lnTo>
                      <a:pt x="2368" y="450"/>
                    </a:lnTo>
                    <a:lnTo>
                      <a:pt x="2318" y="450"/>
                    </a:lnTo>
                    <a:lnTo>
                      <a:pt x="2318" y="435"/>
                    </a:lnTo>
                    <a:lnTo>
                      <a:pt x="2245" y="435"/>
                    </a:lnTo>
                    <a:lnTo>
                      <a:pt x="2245" y="421"/>
                    </a:lnTo>
                    <a:lnTo>
                      <a:pt x="2200" y="421"/>
                    </a:lnTo>
                    <a:lnTo>
                      <a:pt x="2200" y="413"/>
                    </a:lnTo>
                    <a:lnTo>
                      <a:pt x="2164" y="413"/>
                    </a:lnTo>
                    <a:lnTo>
                      <a:pt x="2164" y="406"/>
                    </a:lnTo>
                    <a:lnTo>
                      <a:pt x="2122" y="406"/>
                    </a:lnTo>
                    <a:lnTo>
                      <a:pt x="2122" y="391"/>
                    </a:lnTo>
                    <a:lnTo>
                      <a:pt x="2085" y="391"/>
                    </a:lnTo>
                    <a:lnTo>
                      <a:pt x="2085" y="384"/>
                    </a:lnTo>
                    <a:lnTo>
                      <a:pt x="2048" y="384"/>
                    </a:lnTo>
                    <a:lnTo>
                      <a:pt x="2048" y="375"/>
                    </a:lnTo>
                    <a:lnTo>
                      <a:pt x="1996" y="375"/>
                    </a:lnTo>
                    <a:lnTo>
                      <a:pt x="1996" y="369"/>
                    </a:lnTo>
                    <a:lnTo>
                      <a:pt x="1968" y="369"/>
                    </a:lnTo>
                    <a:lnTo>
                      <a:pt x="1968" y="355"/>
                    </a:lnTo>
                    <a:lnTo>
                      <a:pt x="1917" y="355"/>
                    </a:lnTo>
                    <a:lnTo>
                      <a:pt x="1917" y="347"/>
                    </a:lnTo>
                    <a:lnTo>
                      <a:pt x="1881" y="347"/>
                    </a:lnTo>
                    <a:lnTo>
                      <a:pt x="1881" y="338"/>
                    </a:lnTo>
                    <a:lnTo>
                      <a:pt x="1835" y="338"/>
                    </a:lnTo>
                    <a:lnTo>
                      <a:pt x="1835" y="332"/>
                    </a:lnTo>
                    <a:lnTo>
                      <a:pt x="1800" y="332"/>
                    </a:lnTo>
                    <a:lnTo>
                      <a:pt x="1800" y="324"/>
                    </a:lnTo>
                    <a:lnTo>
                      <a:pt x="1757" y="324"/>
                    </a:lnTo>
                    <a:lnTo>
                      <a:pt x="1757" y="318"/>
                    </a:lnTo>
                    <a:lnTo>
                      <a:pt x="1720" y="318"/>
                    </a:lnTo>
                    <a:lnTo>
                      <a:pt x="1720" y="310"/>
                    </a:lnTo>
                    <a:lnTo>
                      <a:pt x="1676" y="310"/>
                    </a:lnTo>
                    <a:lnTo>
                      <a:pt x="1676" y="296"/>
                    </a:lnTo>
                    <a:lnTo>
                      <a:pt x="1639" y="296"/>
                    </a:lnTo>
                    <a:lnTo>
                      <a:pt x="1639" y="287"/>
                    </a:lnTo>
                    <a:lnTo>
                      <a:pt x="1595" y="287"/>
                    </a:lnTo>
                    <a:lnTo>
                      <a:pt x="1595" y="272"/>
                    </a:lnTo>
                    <a:lnTo>
                      <a:pt x="1517" y="272"/>
                    </a:lnTo>
                    <a:lnTo>
                      <a:pt x="1517" y="259"/>
                    </a:lnTo>
                    <a:lnTo>
                      <a:pt x="1480" y="259"/>
                    </a:lnTo>
                    <a:lnTo>
                      <a:pt x="1480" y="250"/>
                    </a:lnTo>
                    <a:lnTo>
                      <a:pt x="1443" y="250"/>
                    </a:lnTo>
                    <a:lnTo>
                      <a:pt x="1443" y="236"/>
                    </a:lnTo>
                    <a:lnTo>
                      <a:pt x="1399" y="236"/>
                    </a:lnTo>
                    <a:lnTo>
                      <a:pt x="1399" y="228"/>
                    </a:lnTo>
                    <a:lnTo>
                      <a:pt x="1362" y="228"/>
                    </a:lnTo>
                    <a:lnTo>
                      <a:pt x="1362" y="222"/>
                    </a:lnTo>
                    <a:lnTo>
                      <a:pt x="1312" y="222"/>
                    </a:lnTo>
                    <a:lnTo>
                      <a:pt x="1312" y="213"/>
                    </a:lnTo>
                    <a:lnTo>
                      <a:pt x="1284" y="213"/>
                    </a:lnTo>
                    <a:lnTo>
                      <a:pt x="1284" y="208"/>
                    </a:lnTo>
                    <a:lnTo>
                      <a:pt x="1230" y="208"/>
                    </a:lnTo>
                    <a:lnTo>
                      <a:pt x="1230" y="199"/>
                    </a:lnTo>
                    <a:lnTo>
                      <a:pt x="1195" y="199"/>
                    </a:lnTo>
                    <a:lnTo>
                      <a:pt x="1195" y="184"/>
                    </a:lnTo>
                    <a:lnTo>
                      <a:pt x="1152" y="184"/>
                    </a:lnTo>
                    <a:lnTo>
                      <a:pt x="1152" y="177"/>
                    </a:lnTo>
                    <a:lnTo>
                      <a:pt x="1115" y="177"/>
                    </a:lnTo>
                    <a:lnTo>
                      <a:pt x="1115" y="171"/>
                    </a:lnTo>
                    <a:lnTo>
                      <a:pt x="1071" y="171"/>
                    </a:lnTo>
                    <a:lnTo>
                      <a:pt x="1071" y="154"/>
                    </a:lnTo>
                    <a:lnTo>
                      <a:pt x="1034" y="154"/>
                    </a:lnTo>
                    <a:lnTo>
                      <a:pt x="1034" y="148"/>
                    </a:lnTo>
                    <a:lnTo>
                      <a:pt x="992" y="148"/>
                    </a:lnTo>
                    <a:lnTo>
                      <a:pt x="992" y="140"/>
                    </a:lnTo>
                    <a:lnTo>
                      <a:pt x="955" y="140"/>
                    </a:lnTo>
                    <a:lnTo>
                      <a:pt x="955" y="133"/>
                    </a:lnTo>
                    <a:lnTo>
                      <a:pt x="910" y="133"/>
                    </a:lnTo>
                    <a:lnTo>
                      <a:pt x="910" y="118"/>
                    </a:lnTo>
                    <a:lnTo>
                      <a:pt x="875" y="118"/>
                    </a:lnTo>
                    <a:lnTo>
                      <a:pt x="875" y="111"/>
                    </a:lnTo>
                    <a:lnTo>
                      <a:pt x="795" y="111"/>
                    </a:lnTo>
                    <a:lnTo>
                      <a:pt x="795" y="96"/>
                    </a:lnTo>
                    <a:lnTo>
                      <a:pt x="743" y="96"/>
                    </a:lnTo>
                    <a:lnTo>
                      <a:pt x="743" y="89"/>
                    </a:lnTo>
                    <a:lnTo>
                      <a:pt x="714" y="89"/>
                    </a:lnTo>
                    <a:lnTo>
                      <a:pt x="714" y="80"/>
                    </a:lnTo>
                    <a:lnTo>
                      <a:pt x="664" y="80"/>
                    </a:lnTo>
                    <a:lnTo>
                      <a:pt x="664" y="66"/>
                    </a:lnTo>
                    <a:lnTo>
                      <a:pt x="633" y="66"/>
                    </a:lnTo>
                    <a:lnTo>
                      <a:pt x="633" y="59"/>
                    </a:lnTo>
                    <a:lnTo>
                      <a:pt x="583" y="59"/>
                    </a:lnTo>
                    <a:lnTo>
                      <a:pt x="583" y="52"/>
                    </a:lnTo>
                    <a:lnTo>
                      <a:pt x="546" y="52"/>
                    </a:lnTo>
                    <a:lnTo>
                      <a:pt x="546" y="37"/>
                    </a:lnTo>
                    <a:lnTo>
                      <a:pt x="503" y="37"/>
                    </a:lnTo>
                    <a:lnTo>
                      <a:pt x="503" y="28"/>
                    </a:lnTo>
                    <a:lnTo>
                      <a:pt x="468" y="28"/>
                    </a:lnTo>
                    <a:lnTo>
                      <a:pt x="468" y="23"/>
                    </a:lnTo>
                    <a:lnTo>
                      <a:pt x="431" y="23"/>
                    </a:lnTo>
                    <a:lnTo>
                      <a:pt x="431" y="15"/>
                    </a:lnTo>
                    <a:lnTo>
                      <a:pt x="386" y="15"/>
                    </a:lnTo>
                    <a:lnTo>
                      <a:pt x="386" y="0"/>
                    </a:lnTo>
                    <a:lnTo>
                      <a:pt x="350" y="0"/>
                    </a:lnTo>
                    <a:close/>
                  </a:path>
                </a:pathLst>
              </a:custGeom>
              <a:solidFill>
                <a:srgbClr val="0202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127" name="Freeform 223"/>
              <p:cNvSpPr>
                <a:spLocks/>
              </p:cNvSpPr>
              <p:nvPr/>
            </p:nvSpPr>
            <p:spPr bwMode="auto">
              <a:xfrm>
                <a:off x="872" y="3145"/>
                <a:ext cx="225" cy="142"/>
              </a:xfrm>
              <a:custGeom>
                <a:avLst/>
                <a:gdLst/>
                <a:ahLst/>
                <a:cxnLst>
                  <a:cxn ang="0">
                    <a:pos x="255" y="59"/>
                  </a:cxn>
                  <a:cxn ang="0">
                    <a:pos x="233" y="133"/>
                  </a:cxn>
                  <a:cxn ang="0">
                    <a:pos x="204" y="208"/>
                  </a:cxn>
                  <a:cxn ang="0">
                    <a:pos x="174" y="310"/>
                  </a:cxn>
                  <a:cxn ang="0">
                    <a:pos x="137" y="375"/>
                  </a:cxn>
                  <a:cxn ang="0">
                    <a:pos x="115" y="472"/>
                  </a:cxn>
                  <a:cxn ang="0">
                    <a:pos x="87" y="531"/>
                  </a:cxn>
                  <a:cxn ang="0">
                    <a:pos x="65" y="605"/>
                  </a:cxn>
                  <a:cxn ang="0">
                    <a:pos x="36" y="650"/>
                  </a:cxn>
                  <a:cxn ang="0">
                    <a:pos x="22" y="723"/>
                  </a:cxn>
                  <a:cxn ang="0">
                    <a:pos x="22" y="1388"/>
                  </a:cxn>
                  <a:cxn ang="0">
                    <a:pos x="137" y="1425"/>
                  </a:cxn>
                  <a:cxn ang="0">
                    <a:pos x="246" y="1440"/>
                  </a:cxn>
                  <a:cxn ang="0">
                    <a:pos x="328" y="1468"/>
                  </a:cxn>
                  <a:cxn ang="0">
                    <a:pos x="437" y="1482"/>
                  </a:cxn>
                  <a:cxn ang="0">
                    <a:pos x="516" y="1513"/>
                  </a:cxn>
                  <a:cxn ang="0">
                    <a:pos x="662" y="1536"/>
                  </a:cxn>
                  <a:cxn ang="0">
                    <a:pos x="735" y="1565"/>
                  </a:cxn>
                  <a:cxn ang="0">
                    <a:pos x="860" y="1587"/>
                  </a:cxn>
                  <a:cxn ang="0">
                    <a:pos x="933" y="1616"/>
                  </a:cxn>
                  <a:cxn ang="0">
                    <a:pos x="1085" y="1638"/>
                  </a:cxn>
                  <a:cxn ang="0">
                    <a:pos x="1166" y="1667"/>
                  </a:cxn>
                  <a:cxn ang="0">
                    <a:pos x="1267" y="1684"/>
                  </a:cxn>
                  <a:cxn ang="0">
                    <a:pos x="1349" y="1712"/>
                  </a:cxn>
                  <a:cxn ang="0">
                    <a:pos x="1464" y="1735"/>
                  </a:cxn>
                  <a:cxn ang="0">
                    <a:pos x="1573" y="1763"/>
                  </a:cxn>
                  <a:cxn ang="0">
                    <a:pos x="1691" y="1786"/>
                  </a:cxn>
                  <a:cxn ang="0">
                    <a:pos x="1769" y="1814"/>
                  </a:cxn>
                  <a:cxn ang="0">
                    <a:pos x="1887" y="1829"/>
                  </a:cxn>
                  <a:cxn ang="0">
                    <a:pos x="1967" y="1845"/>
                  </a:cxn>
                  <a:cxn ang="0">
                    <a:pos x="1987" y="1772"/>
                  </a:cxn>
                  <a:cxn ang="0">
                    <a:pos x="2010" y="1684"/>
                  </a:cxn>
                  <a:cxn ang="0">
                    <a:pos x="2041" y="1638"/>
                  </a:cxn>
                  <a:cxn ang="0">
                    <a:pos x="2061" y="1565"/>
                  </a:cxn>
                  <a:cxn ang="0">
                    <a:pos x="2097" y="1482"/>
                  </a:cxn>
                  <a:cxn ang="0">
                    <a:pos x="2113" y="1425"/>
                  </a:cxn>
                  <a:cxn ang="0">
                    <a:pos x="2142" y="1380"/>
                  </a:cxn>
                  <a:cxn ang="0">
                    <a:pos x="2164" y="1297"/>
                  </a:cxn>
                  <a:cxn ang="0">
                    <a:pos x="2185" y="1240"/>
                  </a:cxn>
                  <a:cxn ang="0">
                    <a:pos x="2207" y="1181"/>
                  </a:cxn>
                  <a:cxn ang="0">
                    <a:pos x="2229" y="1121"/>
                  </a:cxn>
                  <a:cxn ang="0">
                    <a:pos x="2243" y="1048"/>
                  </a:cxn>
                  <a:cxn ang="0">
                    <a:pos x="2164" y="435"/>
                  </a:cxn>
                  <a:cxn ang="0">
                    <a:pos x="2083" y="406"/>
                  </a:cxn>
                  <a:cxn ang="0">
                    <a:pos x="1967" y="384"/>
                  </a:cxn>
                  <a:cxn ang="0">
                    <a:pos x="1887" y="355"/>
                  </a:cxn>
                  <a:cxn ang="0">
                    <a:pos x="1754" y="338"/>
                  </a:cxn>
                  <a:cxn ang="0">
                    <a:pos x="1676" y="318"/>
                  </a:cxn>
                  <a:cxn ang="0">
                    <a:pos x="1558" y="296"/>
                  </a:cxn>
                  <a:cxn ang="0">
                    <a:pos x="1436" y="259"/>
                  </a:cxn>
                  <a:cxn ang="0">
                    <a:pos x="1318" y="236"/>
                  </a:cxn>
                  <a:cxn ang="0">
                    <a:pos x="1231" y="213"/>
                  </a:cxn>
                  <a:cxn ang="0">
                    <a:pos x="1114" y="199"/>
                  </a:cxn>
                  <a:cxn ang="0">
                    <a:pos x="1034" y="171"/>
                  </a:cxn>
                  <a:cxn ang="0">
                    <a:pos x="911" y="148"/>
                  </a:cxn>
                  <a:cxn ang="0">
                    <a:pos x="829" y="118"/>
                  </a:cxn>
                  <a:cxn ang="0">
                    <a:pos x="662" y="96"/>
                  </a:cxn>
                  <a:cxn ang="0">
                    <a:pos x="583" y="66"/>
                  </a:cxn>
                  <a:cxn ang="0">
                    <a:pos x="465" y="52"/>
                  </a:cxn>
                  <a:cxn ang="0">
                    <a:pos x="387" y="23"/>
                  </a:cxn>
                  <a:cxn ang="0">
                    <a:pos x="269" y="0"/>
                  </a:cxn>
                </a:cxnLst>
                <a:rect l="0" t="0" r="r" b="b"/>
                <a:pathLst>
                  <a:path w="2257" h="1851">
                    <a:moveTo>
                      <a:pt x="269" y="0"/>
                    </a:moveTo>
                    <a:lnTo>
                      <a:pt x="269" y="28"/>
                    </a:lnTo>
                    <a:lnTo>
                      <a:pt x="261" y="28"/>
                    </a:lnTo>
                    <a:lnTo>
                      <a:pt x="261" y="59"/>
                    </a:lnTo>
                    <a:lnTo>
                      <a:pt x="255" y="59"/>
                    </a:lnTo>
                    <a:lnTo>
                      <a:pt x="255" y="89"/>
                    </a:lnTo>
                    <a:lnTo>
                      <a:pt x="246" y="89"/>
                    </a:lnTo>
                    <a:lnTo>
                      <a:pt x="246" y="111"/>
                    </a:lnTo>
                    <a:lnTo>
                      <a:pt x="233" y="111"/>
                    </a:lnTo>
                    <a:lnTo>
                      <a:pt x="233" y="133"/>
                    </a:lnTo>
                    <a:lnTo>
                      <a:pt x="224" y="133"/>
                    </a:lnTo>
                    <a:lnTo>
                      <a:pt x="224" y="184"/>
                    </a:lnTo>
                    <a:lnTo>
                      <a:pt x="211" y="184"/>
                    </a:lnTo>
                    <a:lnTo>
                      <a:pt x="211" y="208"/>
                    </a:lnTo>
                    <a:lnTo>
                      <a:pt x="204" y="208"/>
                    </a:lnTo>
                    <a:lnTo>
                      <a:pt x="204" y="228"/>
                    </a:lnTo>
                    <a:lnTo>
                      <a:pt x="187" y="228"/>
                    </a:lnTo>
                    <a:lnTo>
                      <a:pt x="187" y="272"/>
                    </a:lnTo>
                    <a:lnTo>
                      <a:pt x="174" y="272"/>
                    </a:lnTo>
                    <a:lnTo>
                      <a:pt x="174" y="310"/>
                    </a:lnTo>
                    <a:lnTo>
                      <a:pt x="168" y="310"/>
                    </a:lnTo>
                    <a:lnTo>
                      <a:pt x="168" y="332"/>
                    </a:lnTo>
                    <a:lnTo>
                      <a:pt x="152" y="332"/>
                    </a:lnTo>
                    <a:lnTo>
                      <a:pt x="152" y="375"/>
                    </a:lnTo>
                    <a:lnTo>
                      <a:pt x="137" y="375"/>
                    </a:lnTo>
                    <a:lnTo>
                      <a:pt x="137" y="406"/>
                    </a:lnTo>
                    <a:lnTo>
                      <a:pt x="131" y="406"/>
                    </a:lnTo>
                    <a:lnTo>
                      <a:pt x="131" y="435"/>
                    </a:lnTo>
                    <a:lnTo>
                      <a:pt x="115" y="435"/>
                    </a:lnTo>
                    <a:lnTo>
                      <a:pt x="115" y="472"/>
                    </a:lnTo>
                    <a:lnTo>
                      <a:pt x="100" y="472"/>
                    </a:lnTo>
                    <a:lnTo>
                      <a:pt x="100" y="509"/>
                    </a:lnTo>
                    <a:lnTo>
                      <a:pt x="95" y="509"/>
                    </a:lnTo>
                    <a:lnTo>
                      <a:pt x="95" y="531"/>
                    </a:lnTo>
                    <a:lnTo>
                      <a:pt x="87" y="531"/>
                    </a:lnTo>
                    <a:lnTo>
                      <a:pt x="87" y="545"/>
                    </a:lnTo>
                    <a:lnTo>
                      <a:pt x="72" y="545"/>
                    </a:lnTo>
                    <a:lnTo>
                      <a:pt x="72" y="576"/>
                    </a:lnTo>
                    <a:lnTo>
                      <a:pt x="65" y="576"/>
                    </a:lnTo>
                    <a:lnTo>
                      <a:pt x="65" y="605"/>
                    </a:lnTo>
                    <a:lnTo>
                      <a:pt x="58" y="605"/>
                    </a:lnTo>
                    <a:lnTo>
                      <a:pt x="58" y="628"/>
                    </a:lnTo>
                    <a:lnTo>
                      <a:pt x="50" y="628"/>
                    </a:lnTo>
                    <a:lnTo>
                      <a:pt x="50" y="650"/>
                    </a:lnTo>
                    <a:lnTo>
                      <a:pt x="36" y="650"/>
                    </a:lnTo>
                    <a:lnTo>
                      <a:pt x="36" y="670"/>
                    </a:lnTo>
                    <a:lnTo>
                      <a:pt x="28" y="670"/>
                    </a:lnTo>
                    <a:lnTo>
                      <a:pt x="28" y="708"/>
                    </a:lnTo>
                    <a:lnTo>
                      <a:pt x="22" y="708"/>
                    </a:lnTo>
                    <a:lnTo>
                      <a:pt x="22" y="723"/>
                    </a:lnTo>
                    <a:lnTo>
                      <a:pt x="13" y="723"/>
                    </a:lnTo>
                    <a:lnTo>
                      <a:pt x="13" y="753"/>
                    </a:lnTo>
                    <a:lnTo>
                      <a:pt x="0" y="753"/>
                    </a:lnTo>
                    <a:lnTo>
                      <a:pt x="0" y="1388"/>
                    </a:lnTo>
                    <a:lnTo>
                      <a:pt x="22" y="1388"/>
                    </a:lnTo>
                    <a:lnTo>
                      <a:pt x="22" y="1403"/>
                    </a:lnTo>
                    <a:lnTo>
                      <a:pt x="95" y="1403"/>
                    </a:lnTo>
                    <a:lnTo>
                      <a:pt x="95" y="1417"/>
                    </a:lnTo>
                    <a:lnTo>
                      <a:pt x="137" y="1417"/>
                    </a:lnTo>
                    <a:lnTo>
                      <a:pt x="137" y="1425"/>
                    </a:lnTo>
                    <a:lnTo>
                      <a:pt x="174" y="1425"/>
                    </a:lnTo>
                    <a:lnTo>
                      <a:pt x="174" y="1431"/>
                    </a:lnTo>
                    <a:lnTo>
                      <a:pt x="211" y="1431"/>
                    </a:lnTo>
                    <a:lnTo>
                      <a:pt x="211" y="1440"/>
                    </a:lnTo>
                    <a:lnTo>
                      <a:pt x="246" y="1440"/>
                    </a:lnTo>
                    <a:lnTo>
                      <a:pt x="246" y="1446"/>
                    </a:lnTo>
                    <a:lnTo>
                      <a:pt x="283" y="1446"/>
                    </a:lnTo>
                    <a:lnTo>
                      <a:pt x="283" y="1462"/>
                    </a:lnTo>
                    <a:lnTo>
                      <a:pt x="328" y="1462"/>
                    </a:lnTo>
                    <a:lnTo>
                      <a:pt x="328" y="1468"/>
                    </a:lnTo>
                    <a:lnTo>
                      <a:pt x="364" y="1468"/>
                    </a:lnTo>
                    <a:lnTo>
                      <a:pt x="364" y="1477"/>
                    </a:lnTo>
                    <a:lnTo>
                      <a:pt x="400" y="1477"/>
                    </a:lnTo>
                    <a:lnTo>
                      <a:pt x="400" y="1482"/>
                    </a:lnTo>
                    <a:lnTo>
                      <a:pt x="437" y="1482"/>
                    </a:lnTo>
                    <a:lnTo>
                      <a:pt x="437" y="1499"/>
                    </a:lnTo>
                    <a:lnTo>
                      <a:pt x="479" y="1499"/>
                    </a:lnTo>
                    <a:lnTo>
                      <a:pt x="479" y="1505"/>
                    </a:lnTo>
                    <a:lnTo>
                      <a:pt x="516" y="1505"/>
                    </a:lnTo>
                    <a:lnTo>
                      <a:pt x="516" y="1513"/>
                    </a:lnTo>
                    <a:lnTo>
                      <a:pt x="552" y="1513"/>
                    </a:lnTo>
                    <a:lnTo>
                      <a:pt x="552" y="1519"/>
                    </a:lnTo>
                    <a:lnTo>
                      <a:pt x="583" y="1519"/>
                    </a:lnTo>
                    <a:lnTo>
                      <a:pt x="583" y="1536"/>
                    </a:lnTo>
                    <a:lnTo>
                      <a:pt x="662" y="1536"/>
                    </a:lnTo>
                    <a:lnTo>
                      <a:pt x="662" y="1550"/>
                    </a:lnTo>
                    <a:lnTo>
                      <a:pt x="698" y="1550"/>
                    </a:lnTo>
                    <a:lnTo>
                      <a:pt x="698" y="1556"/>
                    </a:lnTo>
                    <a:lnTo>
                      <a:pt x="735" y="1556"/>
                    </a:lnTo>
                    <a:lnTo>
                      <a:pt x="735" y="1565"/>
                    </a:lnTo>
                    <a:lnTo>
                      <a:pt x="779" y="1565"/>
                    </a:lnTo>
                    <a:lnTo>
                      <a:pt x="779" y="1579"/>
                    </a:lnTo>
                    <a:lnTo>
                      <a:pt x="824" y="1579"/>
                    </a:lnTo>
                    <a:lnTo>
                      <a:pt x="824" y="1587"/>
                    </a:lnTo>
                    <a:lnTo>
                      <a:pt x="860" y="1587"/>
                    </a:lnTo>
                    <a:lnTo>
                      <a:pt x="860" y="1594"/>
                    </a:lnTo>
                    <a:lnTo>
                      <a:pt x="897" y="1594"/>
                    </a:lnTo>
                    <a:lnTo>
                      <a:pt x="897" y="1601"/>
                    </a:lnTo>
                    <a:lnTo>
                      <a:pt x="933" y="1601"/>
                    </a:lnTo>
                    <a:lnTo>
                      <a:pt x="933" y="1616"/>
                    </a:lnTo>
                    <a:lnTo>
                      <a:pt x="975" y="1616"/>
                    </a:lnTo>
                    <a:lnTo>
                      <a:pt x="975" y="1624"/>
                    </a:lnTo>
                    <a:lnTo>
                      <a:pt x="1012" y="1624"/>
                    </a:lnTo>
                    <a:lnTo>
                      <a:pt x="1012" y="1638"/>
                    </a:lnTo>
                    <a:lnTo>
                      <a:pt x="1085" y="1638"/>
                    </a:lnTo>
                    <a:lnTo>
                      <a:pt x="1085" y="1647"/>
                    </a:lnTo>
                    <a:lnTo>
                      <a:pt x="1114" y="1647"/>
                    </a:lnTo>
                    <a:lnTo>
                      <a:pt x="1114" y="1653"/>
                    </a:lnTo>
                    <a:lnTo>
                      <a:pt x="1166" y="1653"/>
                    </a:lnTo>
                    <a:lnTo>
                      <a:pt x="1166" y="1667"/>
                    </a:lnTo>
                    <a:lnTo>
                      <a:pt x="1203" y="1667"/>
                    </a:lnTo>
                    <a:lnTo>
                      <a:pt x="1203" y="1675"/>
                    </a:lnTo>
                    <a:lnTo>
                      <a:pt x="1231" y="1675"/>
                    </a:lnTo>
                    <a:lnTo>
                      <a:pt x="1231" y="1684"/>
                    </a:lnTo>
                    <a:lnTo>
                      <a:pt x="1267" y="1684"/>
                    </a:lnTo>
                    <a:lnTo>
                      <a:pt x="1267" y="1698"/>
                    </a:lnTo>
                    <a:lnTo>
                      <a:pt x="1318" y="1698"/>
                    </a:lnTo>
                    <a:lnTo>
                      <a:pt x="1318" y="1704"/>
                    </a:lnTo>
                    <a:lnTo>
                      <a:pt x="1349" y="1704"/>
                    </a:lnTo>
                    <a:lnTo>
                      <a:pt x="1349" y="1712"/>
                    </a:lnTo>
                    <a:lnTo>
                      <a:pt x="1384" y="1712"/>
                    </a:lnTo>
                    <a:lnTo>
                      <a:pt x="1384" y="1720"/>
                    </a:lnTo>
                    <a:lnTo>
                      <a:pt x="1421" y="1720"/>
                    </a:lnTo>
                    <a:lnTo>
                      <a:pt x="1421" y="1735"/>
                    </a:lnTo>
                    <a:lnTo>
                      <a:pt x="1464" y="1735"/>
                    </a:lnTo>
                    <a:lnTo>
                      <a:pt x="1464" y="1741"/>
                    </a:lnTo>
                    <a:lnTo>
                      <a:pt x="1500" y="1741"/>
                    </a:lnTo>
                    <a:lnTo>
                      <a:pt x="1500" y="1757"/>
                    </a:lnTo>
                    <a:lnTo>
                      <a:pt x="1573" y="1757"/>
                    </a:lnTo>
                    <a:lnTo>
                      <a:pt x="1573" y="1763"/>
                    </a:lnTo>
                    <a:lnTo>
                      <a:pt x="1617" y="1763"/>
                    </a:lnTo>
                    <a:lnTo>
                      <a:pt x="1617" y="1772"/>
                    </a:lnTo>
                    <a:lnTo>
                      <a:pt x="1654" y="1772"/>
                    </a:lnTo>
                    <a:lnTo>
                      <a:pt x="1654" y="1786"/>
                    </a:lnTo>
                    <a:lnTo>
                      <a:pt x="1691" y="1786"/>
                    </a:lnTo>
                    <a:lnTo>
                      <a:pt x="1691" y="1794"/>
                    </a:lnTo>
                    <a:lnTo>
                      <a:pt x="1732" y="1794"/>
                    </a:lnTo>
                    <a:lnTo>
                      <a:pt x="1732" y="1800"/>
                    </a:lnTo>
                    <a:lnTo>
                      <a:pt x="1769" y="1800"/>
                    </a:lnTo>
                    <a:lnTo>
                      <a:pt x="1769" y="1814"/>
                    </a:lnTo>
                    <a:lnTo>
                      <a:pt x="1806" y="1814"/>
                    </a:lnTo>
                    <a:lnTo>
                      <a:pt x="1806" y="1823"/>
                    </a:lnTo>
                    <a:lnTo>
                      <a:pt x="1850" y="1823"/>
                    </a:lnTo>
                    <a:lnTo>
                      <a:pt x="1850" y="1829"/>
                    </a:lnTo>
                    <a:lnTo>
                      <a:pt x="1887" y="1829"/>
                    </a:lnTo>
                    <a:lnTo>
                      <a:pt x="1887" y="1845"/>
                    </a:lnTo>
                    <a:lnTo>
                      <a:pt x="1915" y="1845"/>
                    </a:lnTo>
                    <a:lnTo>
                      <a:pt x="1915" y="1851"/>
                    </a:lnTo>
                    <a:lnTo>
                      <a:pt x="1967" y="1851"/>
                    </a:lnTo>
                    <a:lnTo>
                      <a:pt x="1967" y="1845"/>
                    </a:lnTo>
                    <a:lnTo>
                      <a:pt x="1974" y="1845"/>
                    </a:lnTo>
                    <a:lnTo>
                      <a:pt x="1974" y="1800"/>
                    </a:lnTo>
                    <a:lnTo>
                      <a:pt x="1982" y="1800"/>
                    </a:lnTo>
                    <a:lnTo>
                      <a:pt x="1982" y="1772"/>
                    </a:lnTo>
                    <a:lnTo>
                      <a:pt x="1987" y="1772"/>
                    </a:lnTo>
                    <a:lnTo>
                      <a:pt x="1987" y="1757"/>
                    </a:lnTo>
                    <a:lnTo>
                      <a:pt x="2004" y="1757"/>
                    </a:lnTo>
                    <a:lnTo>
                      <a:pt x="2004" y="1712"/>
                    </a:lnTo>
                    <a:lnTo>
                      <a:pt x="2010" y="1712"/>
                    </a:lnTo>
                    <a:lnTo>
                      <a:pt x="2010" y="1684"/>
                    </a:lnTo>
                    <a:lnTo>
                      <a:pt x="2024" y="1684"/>
                    </a:lnTo>
                    <a:lnTo>
                      <a:pt x="2024" y="1667"/>
                    </a:lnTo>
                    <a:lnTo>
                      <a:pt x="2032" y="1667"/>
                    </a:lnTo>
                    <a:lnTo>
                      <a:pt x="2032" y="1638"/>
                    </a:lnTo>
                    <a:lnTo>
                      <a:pt x="2041" y="1638"/>
                    </a:lnTo>
                    <a:lnTo>
                      <a:pt x="2041" y="1624"/>
                    </a:lnTo>
                    <a:lnTo>
                      <a:pt x="2046" y="1624"/>
                    </a:lnTo>
                    <a:lnTo>
                      <a:pt x="2046" y="1587"/>
                    </a:lnTo>
                    <a:lnTo>
                      <a:pt x="2061" y="1587"/>
                    </a:lnTo>
                    <a:lnTo>
                      <a:pt x="2061" y="1565"/>
                    </a:lnTo>
                    <a:lnTo>
                      <a:pt x="2069" y="1565"/>
                    </a:lnTo>
                    <a:lnTo>
                      <a:pt x="2069" y="1536"/>
                    </a:lnTo>
                    <a:lnTo>
                      <a:pt x="2083" y="1536"/>
                    </a:lnTo>
                    <a:lnTo>
                      <a:pt x="2083" y="1482"/>
                    </a:lnTo>
                    <a:lnTo>
                      <a:pt x="2097" y="1482"/>
                    </a:lnTo>
                    <a:lnTo>
                      <a:pt x="2097" y="1468"/>
                    </a:lnTo>
                    <a:lnTo>
                      <a:pt x="2105" y="1468"/>
                    </a:lnTo>
                    <a:lnTo>
                      <a:pt x="2105" y="1440"/>
                    </a:lnTo>
                    <a:lnTo>
                      <a:pt x="2113" y="1440"/>
                    </a:lnTo>
                    <a:lnTo>
                      <a:pt x="2113" y="1425"/>
                    </a:lnTo>
                    <a:lnTo>
                      <a:pt x="2119" y="1425"/>
                    </a:lnTo>
                    <a:lnTo>
                      <a:pt x="2119" y="1403"/>
                    </a:lnTo>
                    <a:lnTo>
                      <a:pt x="2133" y="1403"/>
                    </a:lnTo>
                    <a:lnTo>
                      <a:pt x="2133" y="1380"/>
                    </a:lnTo>
                    <a:lnTo>
                      <a:pt x="2142" y="1380"/>
                    </a:lnTo>
                    <a:lnTo>
                      <a:pt x="2142" y="1357"/>
                    </a:lnTo>
                    <a:lnTo>
                      <a:pt x="2148" y="1357"/>
                    </a:lnTo>
                    <a:lnTo>
                      <a:pt x="2148" y="1321"/>
                    </a:lnTo>
                    <a:lnTo>
                      <a:pt x="2164" y="1321"/>
                    </a:lnTo>
                    <a:lnTo>
                      <a:pt x="2164" y="1297"/>
                    </a:lnTo>
                    <a:lnTo>
                      <a:pt x="2170" y="1297"/>
                    </a:lnTo>
                    <a:lnTo>
                      <a:pt x="2170" y="1261"/>
                    </a:lnTo>
                    <a:lnTo>
                      <a:pt x="2178" y="1261"/>
                    </a:lnTo>
                    <a:lnTo>
                      <a:pt x="2178" y="1240"/>
                    </a:lnTo>
                    <a:lnTo>
                      <a:pt x="2185" y="1240"/>
                    </a:lnTo>
                    <a:lnTo>
                      <a:pt x="2185" y="1224"/>
                    </a:lnTo>
                    <a:lnTo>
                      <a:pt x="2200" y="1224"/>
                    </a:lnTo>
                    <a:lnTo>
                      <a:pt x="2200" y="1196"/>
                    </a:lnTo>
                    <a:lnTo>
                      <a:pt x="2207" y="1196"/>
                    </a:lnTo>
                    <a:lnTo>
                      <a:pt x="2207" y="1181"/>
                    </a:lnTo>
                    <a:lnTo>
                      <a:pt x="2215" y="1181"/>
                    </a:lnTo>
                    <a:lnTo>
                      <a:pt x="2215" y="1145"/>
                    </a:lnTo>
                    <a:lnTo>
                      <a:pt x="2220" y="1145"/>
                    </a:lnTo>
                    <a:lnTo>
                      <a:pt x="2220" y="1121"/>
                    </a:lnTo>
                    <a:lnTo>
                      <a:pt x="2229" y="1121"/>
                    </a:lnTo>
                    <a:lnTo>
                      <a:pt x="2229" y="1108"/>
                    </a:lnTo>
                    <a:lnTo>
                      <a:pt x="2237" y="1108"/>
                    </a:lnTo>
                    <a:lnTo>
                      <a:pt x="2237" y="1077"/>
                    </a:lnTo>
                    <a:lnTo>
                      <a:pt x="2243" y="1077"/>
                    </a:lnTo>
                    <a:lnTo>
                      <a:pt x="2243" y="1048"/>
                    </a:lnTo>
                    <a:lnTo>
                      <a:pt x="2257" y="1048"/>
                    </a:lnTo>
                    <a:lnTo>
                      <a:pt x="2257" y="450"/>
                    </a:lnTo>
                    <a:lnTo>
                      <a:pt x="2237" y="450"/>
                    </a:lnTo>
                    <a:lnTo>
                      <a:pt x="2237" y="435"/>
                    </a:lnTo>
                    <a:lnTo>
                      <a:pt x="2164" y="435"/>
                    </a:lnTo>
                    <a:lnTo>
                      <a:pt x="2164" y="421"/>
                    </a:lnTo>
                    <a:lnTo>
                      <a:pt x="2119" y="421"/>
                    </a:lnTo>
                    <a:lnTo>
                      <a:pt x="2119" y="413"/>
                    </a:lnTo>
                    <a:lnTo>
                      <a:pt x="2083" y="413"/>
                    </a:lnTo>
                    <a:lnTo>
                      <a:pt x="2083" y="406"/>
                    </a:lnTo>
                    <a:lnTo>
                      <a:pt x="2041" y="406"/>
                    </a:lnTo>
                    <a:lnTo>
                      <a:pt x="2041" y="391"/>
                    </a:lnTo>
                    <a:lnTo>
                      <a:pt x="2004" y="391"/>
                    </a:lnTo>
                    <a:lnTo>
                      <a:pt x="2004" y="384"/>
                    </a:lnTo>
                    <a:lnTo>
                      <a:pt x="1967" y="384"/>
                    </a:lnTo>
                    <a:lnTo>
                      <a:pt x="1967" y="375"/>
                    </a:lnTo>
                    <a:lnTo>
                      <a:pt x="1915" y="375"/>
                    </a:lnTo>
                    <a:lnTo>
                      <a:pt x="1915" y="369"/>
                    </a:lnTo>
                    <a:lnTo>
                      <a:pt x="1887" y="369"/>
                    </a:lnTo>
                    <a:lnTo>
                      <a:pt x="1887" y="355"/>
                    </a:lnTo>
                    <a:lnTo>
                      <a:pt x="1836" y="355"/>
                    </a:lnTo>
                    <a:lnTo>
                      <a:pt x="1836" y="347"/>
                    </a:lnTo>
                    <a:lnTo>
                      <a:pt x="1800" y="347"/>
                    </a:lnTo>
                    <a:lnTo>
                      <a:pt x="1800" y="338"/>
                    </a:lnTo>
                    <a:lnTo>
                      <a:pt x="1754" y="338"/>
                    </a:lnTo>
                    <a:lnTo>
                      <a:pt x="1754" y="332"/>
                    </a:lnTo>
                    <a:lnTo>
                      <a:pt x="1719" y="332"/>
                    </a:lnTo>
                    <a:lnTo>
                      <a:pt x="1719" y="324"/>
                    </a:lnTo>
                    <a:lnTo>
                      <a:pt x="1676" y="324"/>
                    </a:lnTo>
                    <a:lnTo>
                      <a:pt x="1676" y="318"/>
                    </a:lnTo>
                    <a:lnTo>
                      <a:pt x="1639" y="318"/>
                    </a:lnTo>
                    <a:lnTo>
                      <a:pt x="1639" y="310"/>
                    </a:lnTo>
                    <a:lnTo>
                      <a:pt x="1595" y="310"/>
                    </a:lnTo>
                    <a:lnTo>
                      <a:pt x="1595" y="296"/>
                    </a:lnTo>
                    <a:lnTo>
                      <a:pt x="1558" y="296"/>
                    </a:lnTo>
                    <a:lnTo>
                      <a:pt x="1558" y="287"/>
                    </a:lnTo>
                    <a:lnTo>
                      <a:pt x="1514" y="287"/>
                    </a:lnTo>
                    <a:lnTo>
                      <a:pt x="1514" y="272"/>
                    </a:lnTo>
                    <a:lnTo>
                      <a:pt x="1436" y="272"/>
                    </a:lnTo>
                    <a:lnTo>
                      <a:pt x="1436" y="259"/>
                    </a:lnTo>
                    <a:lnTo>
                      <a:pt x="1399" y="259"/>
                    </a:lnTo>
                    <a:lnTo>
                      <a:pt x="1399" y="250"/>
                    </a:lnTo>
                    <a:lnTo>
                      <a:pt x="1362" y="250"/>
                    </a:lnTo>
                    <a:lnTo>
                      <a:pt x="1362" y="236"/>
                    </a:lnTo>
                    <a:lnTo>
                      <a:pt x="1318" y="236"/>
                    </a:lnTo>
                    <a:lnTo>
                      <a:pt x="1318" y="228"/>
                    </a:lnTo>
                    <a:lnTo>
                      <a:pt x="1281" y="228"/>
                    </a:lnTo>
                    <a:lnTo>
                      <a:pt x="1281" y="222"/>
                    </a:lnTo>
                    <a:lnTo>
                      <a:pt x="1231" y="222"/>
                    </a:lnTo>
                    <a:lnTo>
                      <a:pt x="1231" y="213"/>
                    </a:lnTo>
                    <a:lnTo>
                      <a:pt x="1203" y="213"/>
                    </a:lnTo>
                    <a:lnTo>
                      <a:pt x="1203" y="208"/>
                    </a:lnTo>
                    <a:lnTo>
                      <a:pt x="1149" y="208"/>
                    </a:lnTo>
                    <a:lnTo>
                      <a:pt x="1149" y="199"/>
                    </a:lnTo>
                    <a:lnTo>
                      <a:pt x="1114" y="199"/>
                    </a:lnTo>
                    <a:lnTo>
                      <a:pt x="1114" y="184"/>
                    </a:lnTo>
                    <a:lnTo>
                      <a:pt x="1071" y="184"/>
                    </a:lnTo>
                    <a:lnTo>
                      <a:pt x="1071" y="177"/>
                    </a:lnTo>
                    <a:lnTo>
                      <a:pt x="1034" y="177"/>
                    </a:lnTo>
                    <a:lnTo>
                      <a:pt x="1034" y="171"/>
                    </a:lnTo>
                    <a:lnTo>
                      <a:pt x="990" y="171"/>
                    </a:lnTo>
                    <a:lnTo>
                      <a:pt x="990" y="154"/>
                    </a:lnTo>
                    <a:lnTo>
                      <a:pt x="953" y="154"/>
                    </a:lnTo>
                    <a:lnTo>
                      <a:pt x="953" y="148"/>
                    </a:lnTo>
                    <a:lnTo>
                      <a:pt x="911" y="148"/>
                    </a:lnTo>
                    <a:lnTo>
                      <a:pt x="911" y="140"/>
                    </a:lnTo>
                    <a:lnTo>
                      <a:pt x="874" y="140"/>
                    </a:lnTo>
                    <a:lnTo>
                      <a:pt x="874" y="133"/>
                    </a:lnTo>
                    <a:lnTo>
                      <a:pt x="829" y="133"/>
                    </a:lnTo>
                    <a:lnTo>
                      <a:pt x="829" y="118"/>
                    </a:lnTo>
                    <a:lnTo>
                      <a:pt x="794" y="118"/>
                    </a:lnTo>
                    <a:lnTo>
                      <a:pt x="794" y="111"/>
                    </a:lnTo>
                    <a:lnTo>
                      <a:pt x="714" y="111"/>
                    </a:lnTo>
                    <a:lnTo>
                      <a:pt x="714" y="96"/>
                    </a:lnTo>
                    <a:lnTo>
                      <a:pt x="662" y="96"/>
                    </a:lnTo>
                    <a:lnTo>
                      <a:pt x="662" y="89"/>
                    </a:lnTo>
                    <a:lnTo>
                      <a:pt x="633" y="89"/>
                    </a:lnTo>
                    <a:lnTo>
                      <a:pt x="633" y="80"/>
                    </a:lnTo>
                    <a:lnTo>
                      <a:pt x="583" y="80"/>
                    </a:lnTo>
                    <a:lnTo>
                      <a:pt x="583" y="66"/>
                    </a:lnTo>
                    <a:lnTo>
                      <a:pt x="552" y="66"/>
                    </a:lnTo>
                    <a:lnTo>
                      <a:pt x="552" y="59"/>
                    </a:lnTo>
                    <a:lnTo>
                      <a:pt x="502" y="59"/>
                    </a:lnTo>
                    <a:lnTo>
                      <a:pt x="502" y="52"/>
                    </a:lnTo>
                    <a:lnTo>
                      <a:pt x="465" y="52"/>
                    </a:lnTo>
                    <a:lnTo>
                      <a:pt x="465" y="37"/>
                    </a:lnTo>
                    <a:lnTo>
                      <a:pt x="422" y="37"/>
                    </a:lnTo>
                    <a:lnTo>
                      <a:pt x="422" y="28"/>
                    </a:lnTo>
                    <a:lnTo>
                      <a:pt x="387" y="28"/>
                    </a:lnTo>
                    <a:lnTo>
                      <a:pt x="387" y="23"/>
                    </a:lnTo>
                    <a:lnTo>
                      <a:pt x="350" y="23"/>
                    </a:lnTo>
                    <a:lnTo>
                      <a:pt x="350" y="15"/>
                    </a:lnTo>
                    <a:lnTo>
                      <a:pt x="305" y="15"/>
                    </a:lnTo>
                    <a:lnTo>
                      <a:pt x="305" y="0"/>
                    </a:lnTo>
                    <a:lnTo>
                      <a:pt x="269" y="0"/>
                    </a:lnTo>
                    <a:close/>
                  </a:path>
                </a:pathLst>
              </a:custGeom>
              <a:solidFill>
                <a:srgbClr val="0202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128" name="Freeform 224"/>
              <p:cNvSpPr>
                <a:spLocks/>
              </p:cNvSpPr>
              <p:nvPr/>
            </p:nvSpPr>
            <p:spPr bwMode="auto">
              <a:xfrm>
                <a:off x="878" y="3145"/>
                <a:ext cx="212" cy="142"/>
              </a:xfrm>
              <a:custGeom>
                <a:avLst/>
                <a:gdLst/>
                <a:ahLst/>
                <a:cxnLst>
                  <a:cxn ang="0">
                    <a:pos x="197" y="59"/>
                  </a:cxn>
                  <a:cxn ang="0">
                    <a:pos x="175" y="133"/>
                  </a:cxn>
                  <a:cxn ang="0">
                    <a:pos x="146" y="208"/>
                  </a:cxn>
                  <a:cxn ang="0">
                    <a:pos x="116" y="310"/>
                  </a:cxn>
                  <a:cxn ang="0">
                    <a:pos x="79" y="375"/>
                  </a:cxn>
                  <a:cxn ang="0">
                    <a:pos x="57" y="472"/>
                  </a:cxn>
                  <a:cxn ang="0">
                    <a:pos x="29" y="531"/>
                  </a:cxn>
                  <a:cxn ang="0">
                    <a:pos x="7" y="605"/>
                  </a:cxn>
                  <a:cxn ang="0">
                    <a:pos x="79" y="1417"/>
                  </a:cxn>
                  <a:cxn ang="0">
                    <a:pos x="153" y="1440"/>
                  </a:cxn>
                  <a:cxn ang="0">
                    <a:pos x="270" y="1462"/>
                  </a:cxn>
                  <a:cxn ang="0">
                    <a:pos x="342" y="1482"/>
                  </a:cxn>
                  <a:cxn ang="0">
                    <a:pos x="458" y="1505"/>
                  </a:cxn>
                  <a:cxn ang="0">
                    <a:pos x="525" y="1536"/>
                  </a:cxn>
                  <a:cxn ang="0">
                    <a:pos x="677" y="1556"/>
                  </a:cxn>
                  <a:cxn ang="0">
                    <a:pos x="766" y="1587"/>
                  </a:cxn>
                  <a:cxn ang="0">
                    <a:pos x="875" y="1601"/>
                  </a:cxn>
                  <a:cxn ang="0">
                    <a:pos x="954" y="1638"/>
                  </a:cxn>
                  <a:cxn ang="0">
                    <a:pos x="1108" y="1653"/>
                  </a:cxn>
                  <a:cxn ang="0">
                    <a:pos x="1173" y="1684"/>
                  </a:cxn>
                  <a:cxn ang="0">
                    <a:pos x="1291" y="1704"/>
                  </a:cxn>
                  <a:cxn ang="0">
                    <a:pos x="1363" y="1735"/>
                  </a:cxn>
                  <a:cxn ang="0">
                    <a:pos x="1515" y="1757"/>
                  </a:cxn>
                  <a:cxn ang="0">
                    <a:pos x="1596" y="1786"/>
                  </a:cxn>
                  <a:cxn ang="0">
                    <a:pos x="1711" y="1800"/>
                  </a:cxn>
                  <a:cxn ang="0">
                    <a:pos x="1792" y="1829"/>
                  </a:cxn>
                  <a:cxn ang="0">
                    <a:pos x="1909" y="1851"/>
                  </a:cxn>
                  <a:cxn ang="0">
                    <a:pos x="1924" y="1772"/>
                  </a:cxn>
                  <a:cxn ang="0">
                    <a:pos x="1952" y="1712"/>
                  </a:cxn>
                  <a:cxn ang="0">
                    <a:pos x="1974" y="1638"/>
                  </a:cxn>
                  <a:cxn ang="0">
                    <a:pos x="2003" y="1587"/>
                  </a:cxn>
                  <a:cxn ang="0">
                    <a:pos x="2025" y="1482"/>
                  </a:cxn>
                  <a:cxn ang="0">
                    <a:pos x="2055" y="1440"/>
                  </a:cxn>
                  <a:cxn ang="0">
                    <a:pos x="2075" y="1380"/>
                  </a:cxn>
                  <a:cxn ang="0">
                    <a:pos x="2106" y="1321"/>
                  </a:cxn>
                  <a:cxn ang="0">
                    <a:pos x="2120" y="1240"/>
                  </a:cxn>
                  <a:cxn ang="0">
                    <a:pos x="2061" y="421"/>
                  </a:cxn>
                  <a:cxn ang="0">
                    <a:pos x="1983" y="391"/>
                  </a:cxn>
                  <a:cxn ang="0">
                    <a:pos x="1857" y="375"/>
                  </a:cxn>
                  <a:cxn ang="0">
                    <a:pos x="1778" y="347"/>
                  </a:cxn>
                  <a:cxn ang="0">
                    <a:pos x="1661" y="332"/>
                  </a:cxn>
                  <a:cxn ang="0">
                    <a:pos x="1581" y="310"/>
                  </a:cxn>
                  <a:cxn ang="0">
                    <a:pos x="1456" y="287"/>
                  </a:cxn>
                  <a:cxn ang="0">
                    <a:pos x="1341" y="250"/>
                  </a:cxn>
                  <a:cxn ang="0">
                    <a:pos x="1223" y="228"/>
                  </a:cxn>
                  <a:cxn ang="0">
                    <a:pos x="1145" y="208"/>
                  </a:cxn>
                  <a:cxn ang="0">
                    <a:pos x="1013" y="184"/>
                  </a:cxn>
                  <a:cxn ang="0">
                    <a:pos x="932" y="154"/>
                  </a:cxn>
                  <a:cxn ang="0">
                    <a:pos x="816" y="140"/>
                  </a:cxn>
                  <a:cxn ang="0">
                    <a:pos x="736" y="111"/>
                  </a:cxn>
                  <a:cxn ang="0">
                    <a:pos x="575" y="89"/>
                  </a:cxn>
                  <a:cxn ang="0">
                    <a:pos x="494" y="59"/>
                  </a:cxn>
                  <a:cxn ang="0">
                    <a:pos x="364" y="37"/>
                  </a:cxn>
                  <a:cxn ang="0">
                    <a:pos x="292" y="15"/>
                  </a:cxn>
                </a:cxnLst>
                <a:rect l="0" t="0" r="r" b="b"/>
                <a:pathLst>
                  <a:path w="2127" h="1851">
                    <a:moveTo>
                      <a:pt x="211" y="0"/>
                    </a:moveTo>
                    <a:lnTo>
                      <a:pt x="211" y="28"/>
                    </a:lnTo>
                    <a:lnTo>
                      <a:pt x="203" y="28"/>
                    </a:lnTo>
                    <a:lnTo>
                      <a:pt x="203" y="59"/>
                    </a:lnTo>
                    <a:lnTo>
                      <a:pt x="197" y="59"/>
                    </a:lnTo>
                    <a:lnTo>
                      <a:pt x="197" y="89"/>
                    </a:lnTo>
                    <a:lnTo>
                      <a:pt x="188" y="89"/>
                    </a:lnTo>
                    <a:lnTo>
                      <a:pt x="188" y="111"/>
                    </a:lnTo>
                    <a:lnTo>
                      <a:pt x="175" y="111"/>
                    </a:lnTo>
                    <a:lnTo>
                      <a:pt x="175" y="133"/>
                    </a:lnTo>
                    <a:lnTo>
                      <a:pt x="166" y="133"/>
                    </a:lnTo>
                    <a:lnTo>
                      <a:pt x="166" y="184"/>
                    </a:lnTo>
                    <a:lnTo>
                      <a:pt x="153" y="184"/>
                    </a:lnTo>
                    <a:lnTo>
                      <a:pt x="153" y="208"/>
                    </a:lnTo>
                    <a:lnTo>
                      <a:pt x="146" y="208"/>
                    </a:lnTo>
                    <a:lnTo>
                      <a:pt x="146" y="228"/>
                    </a:lnTo>
                    <a:lnTo>
                      <a:pt x="129" y="228"/>
                    </a:lnTo>
                    <a:lnTo>
                      <a:pt x="129" y="272"/>
                    </a:lnTo>
                    <a:lnTo>
                      <a:pt x="116" y="272"/>
                    </a:lnTo>
                    <a:lnTo>
                      <a:pt x="116" y="310"/>
                    </a:lnTo>
                    <a:lnTo>
                      <a:pt x="110" y="310"/>
                    </a:lnTo>
                    <a:lnTo>
                      <a:pt x="110" y="332"/>
                    </a:lnTo>
                    <a:lnTo>
                      <a:pt x="94" y="332"/>
                    </a:lnTo>
                    <a:lnTo>
                      <a:pt x="94" y="375"/>
                    </a:lnTo>
                    <a:lnTo>
                      <a:pt x="79" y="375"/>
                    </a:lnTo>
                    <a:lnTo>
                      <a:pt x="79" y="406"/>
                    </a:lnTo>
                    <a:lnTo>
                      <a:pt x="73" y="406"/>
                    </a:lnTo>
                    <a:lnTo>
                      <a:pt x="73" y="435"/>
                    </a:lnTo>
                    <a:lnTo>
                      <a:pt x="57" y="435"/>
                    </a:lnTo>
                    <a:lnTo>
                      <a:pt x="57" y="472"/>
                    </a:lnTo>
                    <a:lnTo>
                      <a:pt x="42" y="472"/>
                    </a:lnTo>
                    <a:lnTo>
                      <a:pt x="42" y="509"/>
                    </a:lnTo>
                    <a:lnTo>
                      <a:pt x="37" y="509"/>
                    </a:lnTo>
                    <a:lnTo>
                      <a:pt x="37" y="531"/>
                    </a:lnTo>
                    <a:lnTo>
                      <a:pt x="29" y="531"/>
                    </a:lnTo>
                    <a:lnTo>
                      <a:pt x="29" y="545"/>
                    </a:lnTo>
                    <a:lnTo>
                      <a:pt x="14" y="545"/>
                    </a:lnTo>
                    <a:lnTo>
                      <a:pt x="14" y="576"/>
                    </a:lnTo>
                    <a:lnTo>
                      <a:pt x="7" y="576"/>
                    </a:lnTo>
                    <a:lnTo>
                      <a:pt x="7" y="605"/>
                    </a:lnTo>
                    <a:lnTo>
                      <a:pt x="0" y="605"/>
                    </a:lnTo>
                    <a:lnTo>
                      <a:pt x="0" y="1403"/>
                    </a:lnTo>
                    <a:lnTo>
                      <a:pt x="37" y="1403"/>
                    </a:lnTo>
                    <a:lnTo>
                      <a:pt x="37" y="1417"/>
                    </a:lnTo>
                    <a:lnTo>
                      <a:pt x="79" y="1417"/>
                    </a:lnTo>
                    <a:lnTo>
                      <a:pt x="79" y="1425"/>
                    </a:lnTo>
                    <a:lnTo>
                      <a:pt x="116" y="1425"/>
                    </a:lnTo>
                    <a:lnTo>
                      <a:pt x="116" y="1431"/>
                    </a:lnTo>
                    <a:lnTo>
                      <a:pt x="153" y="1431"/>
                    </a:lnTo>
                    <a:lnTo>
                      <a:pt x="153" y="1440"/>
                    </a:lnTo>
                    <a:lnTo>
                      <a:pt x="188" y="1440"/>
                    </a:lnTo>
                    <a:lnTo>
                      <a:pt x="188" y="1446"/>
                    </a:lnTo>
                    <a:lnTo>
                      <a:pt x="225" y="1446"/>
                    </a:lnTo>
                    <a:lnTo>
                      <a:pt x="225" y="1462"/>
                    </a:lnTo>
                    <a:lnTo>
                      <a:pt x="270" y="1462"/>
                    </a:lnTo>
                    <a:lnTo>
                      <a:pt x="270" y="1468"/>
                    </a:lnTo>
                    <a:lnTo>
                      <a:pt x="306" y="1468"/>
                    </a:lnTo>
                    <a:lnTo>
                      <a:pt x="306" y="1477"/>
                    </a:lnTo>
                    <a:lnTo>
                      <a:pt x="342" y="1477"/>
                    </a:lnTo>
                    <a:lnTo>
                      <a:pt x="342" y="1482"/>
                    </a:lnTo>
                    <a:lnTo>
                      <a:pt x="379" y="1482"/>
                    </a:lnTo>
                    <a:lnTo>
                      <a:pt x="379" y="1499"/>
                    </a:lnTo>
                    <a:lnTo>
                      <a:pt x="421" y="1499"/>
                    </a:lnTo>
                    <a:lnTo>
                      <a:pt x="421" y="1505"/>
                    </a:lnTo>
                    <a:lnTo>
                      <a:pt x="458" y="1505"/>
                    </a:lnTo>
                    <a:lnTo>
                      <a:pt x="458" y="1513"/>
                    </a:lnTo>
                    <a:lnTo>
                      <a:pt x="494" y="1513"/>
                    </a:lnTo>
                    <a:lnTo>
                      <a:pt x="494" y="1519"/>
                    </a:lnTo>
                    <a:lnTo>
                      <a:pt x="525" y="1519"/>
                    </a:lnTo>
                    <a:lnTo>
                      <a:pt x="525" y="1536"/>
                    </a:lnTo>
                    <a:lnTo>
                      <a:pt x="604" y="1536"/>
                    </a:lnTo>
                    <a:lnTo>
                      <a:pt x="604" y="1550"/>
                    </a:lnTo>
                    <a:lnTo>
                      <a:pt x="640" y="1550"/>
                    </a:lnTo>
                    <a:lnTo>
                      <a:pt x="640" y="1556"/>
                    </a:lnTo>
                    <a:lnTo>
                      <a:pt x="677" y="1556"/>
                    </a:lnTo>
                    <a:lnTo>
                      <a:pt x="677" y="1565"/>
                    </a:lnTo>
                    <a:lnTo>
                      <a:pt x="721" y="1565"/>
                    </a:lnTo>
                    <a:lnTo>
                      <a:pt x="721" y="1579"/>
                    </a:lnTo>
                    <a:lnTo>
                      <a:pt x="766" y="1579"/>
                    </a:lnTo>
                    <a:lnTo>
                      <a:pt x="766" y="1587"/>
                    </a:lnTo>
                    <a:lnTo>
                      <a:pt x="802" y="1587"/>
                    </a:lnTo>
                    <a:lnTo>
                      <a:pt x="802" y="1594"/>
                    </a:lnTo>
                    <a:lnTo>
                      <a:pt x="839" y="1594"/>
                    </a:lnTo>
                    <a:lnTo>
                      <a:pt x="839" y="1601"/>
                    </a:lnTo>
                    <a:lnTo>
                      <a:pt x="875" y="1601"/>
                    </a:lnTo>
                    <a:lnTo>
                      <a:pt x="875" y="1616"/>
                    </a:lnTo>
                    <a:lnTo>
                      <a:pt x="917" y="1616"/>
                    </a:lnTo>
                    <a:lnTo>
                      <a:pt x="917" y="1624"/>
                    </a:lnTo>
                    <a:lnTo>
                      <a:pt x="954" y="1624"/>
                    </a:lnTo>
                    <a:lnTo>
                      <a:pt x="954" y="1638"/>
                    </a:lnTo>
                    <a:lnTo>
                      <a:pt x="1027" y="1638"/>
                    </a:lnTo>
                    <a:lnTo>
                      <a:pt x="1027" y="1647"/>
                    </a:lnTo>
                    <a:lnTo>
                      <a:pt x="1056" y="1647"/>
                    </a:lnTo>
                    <a:lnTo>
                      <a:pt x="1056" y="1653"/>
                    </a:lnTo>
                    <a:lnTo>
                      <a:pt x="1108" y="1653"/>
                    </a:lnTo>
                    <a:lnTo>
                      <a:pt x="1108" y="1667"/>
                    </a:lnTo>
                    <a:lnTo>
                      <a:pt x="1145" y="1667"/>
                    </a:lnTo>
                    <a:lnTo>
                      <a:pt x="1145" y="1675"/>
                    </a:lnTo>
                    <a:lnTo>
                      <a:pt x="1173" y="1675"/>
                    </a:lnTo>
                    <a:lnTo>
                      <a:pt x="1173" y="1684"/>
                    </a:lnTo>
                    <a:lnTo>
                      <a:pt x="1209" y="1684"/>
                    </a:lnTo>
                    <a:lnTo>
                      <a:pt x="1209" y="1698"/>
                    </a:lnTo>
                    <a:lnTo>
                      <a:pt x="1260" y="1698"/>
                    </a:lnTo>
                    <a:lnTo>
                      <a:pt x="1260" y="1704"/>
                    </a:lnTo>
                    <a:lnTo>
                      <a:pt x="1291" y="1704"/>
                    </a:lnTo>
                    <a:lnTo>
                      <a:pt x="1291" y="1712"/>
                    </a:lnTo>
                    <a:lnTo>
                      <a:pt x="1326" y="1712"/>
                    </a:lnTo>
                    <a:lnTo>
                      <a:pt x="1326" y="1720"/>
                    </a:lnTo>
                    <a:lnTo>
                      <a:pt x="1363" y="1720"/>
                    </a:lnTo>
                    <a:lnTo>
                      <a:pt x="1363" y="1735"/>
                    </a:lnTo>
                    <a:lnTo>
                      <a:pt x="1406" y="1735"/>
                    </a:lnTo>
                    <a:lnTo>
                      <a:pt x="1406" y="1741"/>
                    </a:lnTo>
                    <a:lnTo>
                      <a:pt x="1442" y="1741"/>
                    </a:lnTo>
                    <a:lnTo>
                      <a:pt x="1442" y="1757"/>
                    </a:lnTo>
                    <a:lnTo>
                      <a:pt x="1515" y="1757"/>
                    </a:lnTo>
                    <a:lnTo>
                      <a:pt x="1515" y="1763"/>
                    </a:lnTo>
                    <a:lnTo>
                      <a:pt x="1559" y="1763"/>
                    </a:lnTo>
                    <a:lnTo>
                      <a:pt x="1559" y="1772"/>
                    </a:lnTo>
                    <a:lnTo>
                      <a:pt x="1596" y="1772"/>
                    </a:lnTo>
                    <a:lnTo>
                      <a:pt x="1596" y="1786"/>
                    </a:lnTo>
                    <a:lnTo>
                      <a:pt x="1633" y="1786"/>
                    </a:lnTo>
                    <a:lnTo>
                      <a:pt x="1633" y="1794"/>
                    </a:lnTo>
                    <a:lnTo>
                      <a:pt x="1674" y="1794"/>
                    </a:lnTo>
                    <a:lnTo>
                      <a:pt x="1674" y="1800"/>
                    </a:lnTo>
                    <a:lnTo>
                      <a:pt x="1711" y="1800"/>
                    </a:lnTo>
                    <a:lnTo>
                      <a:pt x="1711" y="1814"/>
                    </a:lnTo>
                    <a:lnTo>
                      <a:pt x="1748" y="1814"/>
                    </a:lnTo>
                    <a:lnTo>
                      <a:pt x="1748" y="1823"/>
                    </a:lnTo>
                    <a:lnTo>
                      <a:pt x="1792" y="1823"/>
                    </a:lnTo>
                    <a:lnTo>
                      <a:pt x="1792" y="1829"/>
                    </a:lnTo>
                    <a:lnTo>
                      <a:pt x="1829" y="1829"/>
                    </a:lnTo>
                    <a:lnTo>
                      <a:pt x="1829" y="1845"/>
                    </a:lnTo>
                    <a:lnTo>
                      <a:pt x="1857" y="1845"/>
                    </a:lnTo>
                    <a:lnTo>
                      <a:pt x="1857" y="1851"/>
                    </a:lnTo>
                    <a:lnTo>
                      <a:pt x="1909" y="1851"/>
                    </a:lnTo>
                    <a:lnTo>
                      <a:pt x="1909" y="1845"/>
                    </a:lnTo>
                    <a:lnTo>
                      <a:pt x="1916" y="1845"/>
                    </a:lnTo>
                    <a:lnTo>
                      <a:pt x="1916" y="1800"/>
                    </a:lnTo>
                    <a:lnTo>
                      <a:pt x="1924" y="1800"/>
                    </a:lnTo>
                    <a:lnTo>
                      <a:pt x="1924" y="1772"/>
                    </a:lnTo>
                    <a:lnTo>
                      <a:pt x="1929" y="1772"/>
                    </a:lnTo>
                    <a:lnTo>
                      <a:pt x="1929" y="1757"/>
                    </a:lnTo>
                    <a:lnTo>
                      <a:pt x="1946" y="1757"/>
                    </a:lnTo>
                    <a:lnTo>
                      <a:pt x="1946" y="1712"/>
                    </a:lnTo>
                    <a:lnTo>
                      <a:pt x="1952" y="1712"/>
                    </a:lnTo>
                    <a:lnTo>
                      <a:pt x="1952" y="1684"/>
                    </a:lnTo>
                    <a:lnTo>
                      <a:pt x="1966" y="1684"/>
                    </a:lnTo>
                    <a:lnTo>
                      <a:pt x="1966" y="1667"/>
                    </a:lnTo>
                    <a:lnTo>
                      <a:pt x="1974" y="1667"/>
                    </a:lnTo>
                    <a:lnTo>
                      <a:pt x="1974" y="1638"/>
                    </a:lnTo>
                    <a:lnTo>
                      <a:pt x="1983" y="1638"/>
                    </a:lnTo>
                    <a:lnTo>
                      <a:pt x="1983" y="1624"/>
                    </a:lnTo>
                    <a:lnTo>
                      <a:pt x="1988" y="1624"/>
                    </a:lnTo>
                    <a:lnTo>
                      <a:pt x="1988" y="1587"/>
                    </a:lnTo>
                    <a:lnTo>
                      <a:pt x="2003" y="1587"/>
                    </a:lnTo>
                    <a:lnTo>
                      <a:pt x="2003" y="1565"/>
                    </a:lnTo>
                    <a:lnTo>
                      <a:pt x="2011" y="1565"/>
                    </a:lnTo>
                    <a:lnTo>
                      <a:pt x="2011" y="1536"/>
                    </a:lnTo>
                    <a:lnTo>
                      <a:pt x="2025" y="1536"/>
                    </a:lnTo>
                    <a:lnTo>
                      <a:pt x="2025" y="1482"/>
                    </a:lnTo>
                    <a:lnTo>
                      <a:pt x="2039" y="1482"/>
                    </a:lnTo>
                    <a:lnTo>
                      <a:pt x="2039" y="1468"/>
                    </a:lnTo>
                    <a:lnTo>
                      <a:pt x="2047" y="1468"/>
                    </a:lnTo>
                    <a:lnTo>
                      <a:pt x="2047" y="1440"/>
                    </a:lnTo>
                    <a:lnTo>
                      <a:pt x="2055" y="1440"/>
                    </a:lnTo>
                    <a:lnTo>
                      <a:pt x="2055" y="1425"/>
                    </a:lnTo>
                    <a:lnTo>
                      <a:pt x="2061" y="1425"/>
                    </a:lnTo>
                    <a:lnTo>
                      <a:pt x="2061" y="1403"/>
                    </a:lnTo>
                    <a:lnTo>
                      <a:pt x="2075" y="1403"/>
                    </a:lnTo>
                    <a:lnTo>
                      <a:pt x="2075" y="1380"/>
                    </a:lnTo>
                    <a:lnTo>
                      <a:pt x="2084" y="1380"/>
                    </a:lnTo>
                    <a:lnTo>
                      <a:pt x="2084" y="1357"/>
                    </a:lnTo>
                    <a:lnTo>
                      <a:pt x="2090" y="1357"/>
                    </a:lnTo>
                    <a:lnTo>
                      <a:pt x="2090" y="1321"/>
                    </a:lnTo>
                    <a:lnTo>
                      <a:pt x="2106" y="1321"/>
                    </a:lnTo>
                    <a:lnTo>
                      <a:pt x="2106" y="1297"/>
                    </a:lnTo>
                    <a:lnTo>
                      <a:pt x="2112" y="1297"/>
                    </a:lnTo>
                    <a:lnTo>
                      <a:pt x="2112" y="1261"/>
                    </a:lnTo>
                    <a:lnTo>
                      <a:pt x="2120" y="1261"/>
                    </a:lnTo>
                    <a:lnTo>
                      <a:pt x="2120" y="1240"/>
                    </a:lnTo>
                    <a:lnTo>
                      <a:pt x="2127" y="1240"/>
                    </a:lnTo>
                    <a:lnTo>
                      <a:pt x="2127" y="435"/>
                    </a:lnTo>
                    <a:lnTo>
                      <a:pt x="2106" y="435"/>
                    </a:lnTo>
                    <a:lnTo>
                      <a:pt x="2106" y="421"/>
                    </a:lnTo>
                    <a:lnTo>
                      <a:pt x="2061" y="421"/>
                    </a:lnTo>
                    <a:lnTo>
                      <a:pt x="2061" y="413"/>
                    </a:lnTo>
                    <a:lnTo>
                      <a:pt x="2025" y="413"/>
                    </a:lnTo>
                    <a:lnTo>
                      <a:pt x="2025" y="406"/>
                    </a:lnTo>
                    <a:lnTo>
                      <a:pt x="1983" y="406"/>
                    </a:lnTo>
                    <a:lnTo>
                      <a:pt x="1983" y="391"/>
                    </a:lnTo>
                    <a:lnTo>
                      <a:pt x="1946" y="391"/>
                    </a:lnTo>
                    <a:lnTo>
                      <a:pt x="1946" y="384"/>
                    </a:lnTo>
                    <a:lnTo>
                      <a:pt x="1909" y="384"/>
                    </a:lnTo>
                    <a:lnTo>
                      <a:pt x="1909" y="375"/>
                    </a:lnTo>
                    <a:lnTo>
                      <a:pt x="1857" y="375"/>
                    </a:lnTo>
                    <a:lnTo>
                      <a:pt x="1857" y="369"/>
                    </a:lnTo>
                    <a:lnTo>
                      <a:pt x="1829" y="369"/>
                    </a:lnTo>
                    <a:lnTo>
                      <a:pt x="1829" y="355"/>
                    </a:lnTo>
                    <a:lnTo>
                      <a:pt x="1778" y="355"/>
                    </a:lnTo>
                    <a:lnTo>
                      <a:pt x="1778" y="347"/>
                    </a:lnTo>
                    <a:lnTo>
                      <a:pt x="1742" y="347"/>
                    </a:lnTo>
                    <a:lnTo>
                      <a:pt x="1742" y="338"/>
                    </a:lnTo>
                    <a:lnTo>
                      <a:pt x="1696" y="338"/>
                    </a:lnTo>
                    <a:lnTo>
                      <a:pt x="1696" y="332"/>
                    </a:lnTo>
                    <a:lnTo>
                      <a:pt x="1661" y="332"/>
                    </a:lnTo>
                    <a:lnTo>
                      <a:pt x="1661" y="324"/>
                    </a:lnTo>
                    <a:lnTo>
                      <a:pt x="1618" y="324"/>
                    </a:lnTo>
                    <a:lnTo>
                      <a:pt x="1618" y="318"/>
                    </a:lnTo>
                    <a:lnTo>
                      <a:pt x="1581" y="318"/>
                    </a:lnTo>
                    <a:lnTo>
                      <a:pt x="1581" y="310"/>
                    </a:lnTo>
                    <a:lnTo>
                      <a:pt x="1537" y="310"/>
                    </a:lnTo>
                    <a:lnTo>
                      <a:pt x="1537" y="296"/>
                    </a:lnTo>
                    <a:lnTo>
                      <a:pt x="1500" y="296"/>
                    </a:lnTo>
                    <a:lnTo>
                      <a:pt x="1500" y="287"/>
                    </a:lnTo>
                    <a:lnTo>
                      <a:pt x="1456" y="287"/>
                    </a:lnTo>
                    <a:lnTo>
                      <a:pt x="1456" y="272"/>
                    </a:lnTo>
                    <a:lnTo>
                      <a:pt x="1378" y="272"/>
                    </a:lnTo>
                    <a:lnTo>
                      <a:pt x="1378" y="259"/>
                    </a:lnTo>
                    <a:lnTo>
                      <a:pt x="1341" y="259"/>
                    </a:lnTo>
                    <a:lnTo>
                      <a:pt x="1341" y="250"/>
                    </a:lnTo>
                    <a:lnTo>
                      <a:pt x="1304" y="250"/>
                    </a:lnTo>
                    <a:lnTo>
                      <a:pt x="1304" y="236"/>
                    </a:lnTo>
                    <a:lnTo>
                      <a:pt x="1260" y="236"/>
                    </a:lnTo>
                    <a:lnTo>
                      <a:pt x="1260" y="228"/>
                    </a:lnTo>
                    <a:lnTo>
                      <a:pt x="1223" y="228"/>
                    </a:lnTo>
                    <a:lnTo>
                      <a:pt x="1223" y="222"/>
                    </a:lnTo>
                    <a:lnTo>
                      <a:pt x="1173" y="222"/>
                    </a:lnTo>
                    <a:lnTo>
                      <a:pt x="1173" y="213"/>
                    </a:lnTo>
                    <a:lnTo>
                      <a:pt x="1145" y="213"/>
                    </a:lnTo>
                    <a:lnTo>
                      <a:pt x="1145" y="208"/>
                    </a:lnTo>
                    <a:lnTo>
                      <a:pt x="1091" y="208"/>
                    </a:lnTo>
                    <a:lnTo>
                      <a:pt x="1091" y="199"/>
                    </a:lnTo>
                    <a:lnTo>
                      <a:pt x="1056" y="199"/>
                    </a:lnTo>
                    <a:lnTo>
                      <a:pt x="1056" y="184"/>
                    </a:lnTo>
                    <a:lnTo>
                      <a:pt x="1013" y="184"/>
                    </a:lnTo>
                    <a:lnTo>
                      <a:pt x="1013" y="177"/>
                    </a:lnTo>
                    <a:lnTo>
                      <a:pt x="976" y="177"/>
                    </a:lnTo>
                    <a:lnTo>
                      <a:pt x="976" y="171"/>
                    </a:lnTo>
                    <a:lnTo>
                      <a:pt x="932" y="171"/>
                    </a:lnTo>
                    <a:lnTo>
                      <a:pt x="932" y="154"/>
                    </a:lnTo>
                    <a:lnTo>
                      <a:pt x="895" y="154"/>
                    </a:lnTo>
                    <a:lnTo>
                      <a:pt x="895" y="148"/>
                    </a:lnTo>
                    <a:lnTo>
                      <a:pt x="853" y="148"/>
                    </a:lnTo>
                    <a:lnTo>
                      <a:pt x="853" y="140"/>
                    </a:lnTo>
                    <a:lnTo>
                      <a:pt x="816" y="140"/>
                    </a:lnTo>
                    <a:lnTo>
                      <a:pt x="816" y="133"/>
                    </a:lnTo>
                    <a:lnTo>
                      <a:pt x="771" y="133"/>
                    </a:lnTo>
                    <a:lnTo>
                      <a:pt x="771" y="118"/>
                    </a:lnTo>
                    <a:lnTo>
                      <a:pt x="736" y="118"/>
                    </a:lnTo>
                    <a:lnTo>
                      <a:pt x="736" y="111"/>
                    </a:lnTo>
                    <a:lnTo>
                      <a:pt x="656" y="111"/>
                    </a:lnTo>
                    <a:lnTo>
                      <a:pt x="656" y="96"/>
                    </a:lnTo>
                    <a:lnTo>
                      <a:pt x="604" y="96"/>
                    </a:lnTo>
                    <a:lnTo>
                      <a:pt x="604" y="89"/>
                    </a:lnTo>
                    <a:lnTo>
                      <a:pt x="575" y="89"/>
                    </a:lnTo>
                    <a:lnTo>
                      <a:pt x="575" y="80"/>
                    </a:lnTo>
                    <a:lnTo>
                      <a:pt x="525" y="80"/>
                    </a:lnTo>
                    <a:lnTo>
                      <a:pt x="525" y="66"/>
                    </a:lnTo>
                    <a:lnTo>
                      <a:pt x="494" y="66"/>
                    </a:lnTo>
                    <a:lnTo>
                      <a:pt x="494" y="59"/>
                    </a:lnTo>
                    <a:lnTo>
                      <a:pt x="444" y="59"/>
                    </a:lnTo>
                    <a:lnTo>
                      <a:pt x="444" y="52"/>
                    </a:lnTo>
                    <a:lnTo>
                      <a:pt x="407" y="52"/>
                    </a:lnTo>
                    <a:lnTo>
                      <a:pt x="407" y="37"/>
                    </a:lnTo>
                    <a:lnTo>
                      <a:pt x="364" y="37"/>
                    </a:lnTo>
                    <a:lnTo>
                      <a:pt x="364" y="28"/>
                    </a:lnTo>
                    <a:lnTo>
                      <a:pt x="329" y="28"/>
                    </a:lnTo>
                    <a:lnTo>
                      <a:pt x="329" y="23"/>
                    </a:lnTo>
                    <a:lnTo>
                      <a:pt x="292" y="23"/>
                    </a:lnTo>
                    <a:lnTo>
                      <a:pt x="292" y="15"/>
                    </a:lnTo>
                    <a:lnTo>
                      <a:pt x="247" y="15"/>
                    </a:lnTo>
                    <a:lnTo>
                      <a:pt x="247" y="0"/>
                    </a:lnTo>
                    <a:lnTo>
                      <a:pt x="211" y="0"/>
                    </a:lnTo>
                    <a:close/>
                  </a:path>
                </a:pathLst>
              </a:custGeom>
              <a:solidFill>
                <a:srgbClr val="0202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129" name="Freeform 225"/>
              <p:cNvSpPr>
                <a:spLocks/>
              </p:cNvSpPr>
              <p:nvPr/>
            </p:nvSpPr>
            <p:spPr bwMode="auto">
              <a:xfrm>
                <a:off x="885" y="3145"/>
                <a:ext cx="199" cy="142"/>
              </a:xfrm>
              <a:custGeom>
                <a:avLst/>
                <a:gdLst/>
                <a:ahLst/>
                <a:cxnLst>
                  <a:cxn ang="0">
                    <a:pos x="130" y="59"/>
                  </a:cxn>
                  <a:cxn ang="0">
                    <a:pos x="115" y="111"/>
                  </a:cxn>
                  <a:cxn ang="0">
                    <a:pos x="93" y="184"/>
                  </a:cxn>
                  <a:cxn ang="0">
                    <a:pos x="73" y="228"/>
                  </a:cxn>
                  <a:cxn ang="0">
                    <a:pos x="43" y="310"/>
                  </a:cxn>
                  <a:cxn ang="0">
                    <a:pos x="21" y="375"/>
                  </a:cxn>
                  <a:cxn ang="0">
                    <a:pos x="0" y="1417"/>
                  </a:cxn>
                  <a:cxn ang="0">
                    <a:pos x="43" y="1431"/>
                  </a:cxn>
                  <a:cxn ang="0">
                    <a:pos x="115" y="1446"/>
                  </a:cxn>
                  <a:cxn ang="0">
                    <a:pos x="197" y="1468"/>
                  </a:cxn>
                  <a:cxn ang="0">
                    <a:pos x="269" y="1482"/>
                  </a:cxn>
                  <a:cxn ang="0">
                    <a:pos x="348" y="1505"/>
                  </a:cxn>
                  <a:cxn ang="0">
                    <a:pos x="421" y="1519"/>
                  </a:cxn>
                  <a:cxn ang="0">
                    <a:pos x="531" y="1550"/>
                  </a:cxn>
                  <a:cxn ang="0">
                    <a:pos x="604" y="1565"/>
                  </a:cxn>
                  <a:cxn ang="0">
                    <a:pos x="693" y="1587"/>
                  </a:cxn>
                  <a:cxn ang="0">
                    <a:pos x="766" y="1601"/>
                  </a:cxn>
                  <a:cxn ang="0">
                    <a:pos x="844" y="1624"/>
                  </a:cxn>
                  <a:cxn ang="0">
                    <a:pos x="954" y="1647"/>
                  </a:cxn>
                  <a:cxn ang="0">
                    <a:pos x="1035" y="1667"/>
                  </a:cxn>
                  <a:cxn ang="0">
                    <a:pos x="1100" y="1684"/>
                  </a:cxn>
                  <a:cxn ang="0">
                    <a:pos x="1187" y="1704"/>
                  </a:cxn>
                  <a:cxn ang="0">
                    <a:pos x="1253" y="1720"/>
                  </a:cxn>
                  <a:cxn ang="0">
                    <a:pos x="1333" y="1741"/>
                  </a:cxn>
                  <a:cxn ang="0">
                    <a:pos x="1442" y="1763"/>
                  </a:cxn>
                  <a:cxn ang="0">
                    <a:pos x="1523" y="1786"/>
                  </a:cxn>
                  <a:cxn ang="0">
                    <a:pos x="1601" y="1800"/>
                  </a:cxn>
                  <a:cxn ang="0">
                    <a:pos x="1675" y="1823"/>
                  </a:cxn>
                  <a:cxn ang="0">
                    <a:pos x="1756" y="1845"/>
                  </a:cxn>
                  <a:cxn ang="0">
                    <a:pos x="1836" y="1845"/>
                  </a:cxn>
                  <a:cxn ang="0">
                    <a:pos x="1851" y="1772"/>
                  </a:cxn>
                  <a:cxn ang="0">
                    <a:pos x="1873" y="1712"/>
                  </a:cxn>
                  <a:cxn ang="0">
                    <a:pos x="1893" y="1667"/>
                  </a:cxn>
                  <a:cxn ang="0">
                    <a:pos x="1910" y="1624"/>
                  </a:cxn>
                  <a:cxn ang="0">
                    <a:pos x="1930" y="1565"/>
                  </a:cxn>
                  <a:cxn ang="0">
                    <a:pos x="1952" y="1482"/>
                  </a:cxn>
                  <a:cxn ang="0">
                    <a:pos x="1974" y="1440"/>
                  </a:cxn>
                  <a:cxn ang="0">
                    <a:pos x="1988" y="413"/>
                  </a:cxn>
                  <a:cxn ang="0">
                    <a:pos x="1910" y="391"/>
                  </a:cxn>
                  <a:cxn ang="0">
                    <a:pos x="1836" y="375"/>
                  </a:cxn>
                  <a:cxn ang="0">
                    <a:pos x="1756" y="355"/>
                  </a:cxn>
                  <a:cxn ang="0">
                    <a:pos x="1669" y="338"/>
                  </a:cxn>
                  <a:cxn ang="0">
                    <a:pos x="1588" y="324"/>
                  </a:cxn>
                  <a:cxn ang="0">
                    <a:pos x="1508" y="310"/>
                  </a:cxn>
                  <a:cxn ang="0">
                    <a:pos x="1427" y="287"/>
                  </a:cxn>
                  <a:cxn ang="0">
                    <a:pos x="1305" y="259"/>
                  </a:cxn>
                  <a:cxn ang="0">
                    <a:pos x="1231" y="236"/>
                  </a:cxn>
                  <a:cxn ang="0">
                    <a:pos x="1150" y="222"/>
                  </a:cxn>
                  <a:cxn ang="0">
                    <a:pos x="1072" y="208"/>
                  </a:cxn>
                  <a:cxn ang="0">
                    <a:pos x="983" y="184"/>
                  </a:cxn>
                  <a:cxn ang="0">
                    <a:pos x="903" y="171"/>
                  </a:cxn>
                  <a:cxn ang="0">
                    <a:pos x="822" y="148"/>
                  </a:cxn>
                  <a:cxn ang="0">
                    <a:pos x="743" y="133"/>
                  </a:cxn>
                  <a:cxn ang="0">
                    <a:pos x="663" y="111"/>
                  </a:cxn>
                  <a:cxn ang="0">
                    <a:pos x="531" y="89"/>
                  </a:cxn>
                  <a:cxn ang="0">
                    <a:pos x="452" y="66"/>
                  </a:cxn>
                  <a:cxn ang="0">
                    <a:pos x="371" y="52"/>
                  </a:cxn>
                  <a:cxn ang="0">
                    <a:pos x="291" y="28"/>
                  </a:cxn>
                  <a:cxn ang="0">
                    <a:pos x="219" y="15"/>
                  </a:cxn>
                </a:cxnLst>
                <a:rect l="0" t="0" r="r" b="b"/>
                <a:pathLst>
                  <a:path w="1988" h="1851">
                    <a:moveTo>
                      <a:pt x="138" y="0"/>
                    </a:moveTo>
                    <a:lnTo>
                      <a:pt x="138" y="28"/>
                    </a:lnTo>
                    <a:lnTo>
                      <a:pt x="130" y="28"/>
                    </a:lnTo>
                    <a:lnTo>
                      <a:pt x="130" y="59"/>
                    </a:lnTo>
                    <a:lnTo>
                      <a:pt x="124" y="59"/>
                    </a:lnTo>
                    <a:lnTo>
                      <a:pt x="124" y="89"/>
                    </a:lnTo>
                    <a:lnTo>
                      <a:pt x="115" y="89"/>
                    </a:lnTo>
                    <a:lnTo>
                      <a:pt x="115" y="111"/>
                    </a:lnTo>
                    <a:lnTo>
                      <a:pt x="102" y="111"/>
                    </a:lnTo>
                    <a:lnTo>
                      <a:pt x="102" y="133"/>
                    </a:lnTo>
                    <a:lnTo>
                      <a:pt x="93" y="133"/>
                    </a:lnTo>
                    <a:lnTo>
                      <a:pt x="93" y="184"/>
                    </a:lnTo>
                    <a:lnTo>
                      <a:pt x="80" y="184"/>
                    </a:lnTo>
                    <a:lnTo>
                      <a:pt x="80" y="208"/>
                    </a:lnTo>
                    <a:lnTo>
                      <a:pt x="73" y="208"/>
                    </a:lnTo>
                    <a:lnTo>
                      <a:pt x="73" y="228"/>
                    </a:lnTo>
                    <a:lnTo>
                      <a:pt x="56" y="228"/>
                    </a:lnTo>
                    <a:lnTo>
                      <a:pt x="56" y="272"/>
                    </a:lnTo>
                    <a:lnTo>
                      <a:pt x="43" y="272"/>
                    </a:lnTo>
                    <a:lnTo>
                      <a:pt x="43" y="310"/>
                    </a:lnTo>
                    <a:lnTo>
                      <a:pt x="37" y="310"/>
                    </a:lnTo>
                    <a:lnTo>
                      <a:pt x="37" y="332"/>
                    </a:lnTo>
                    <a:lnTo>
                      <a:pt x="21" y="332"/>
                    </a:lnTo>
                    <a:lnTo>
                      <a:pt x="21" y="375"/>
                    </a:lnTo>
                    <a:lnTo>
                      <a:pt x="6" y="375"/>
                    </a:lnTo>
                    <a:lnTo>
                      <a:pt x="6" y="406"/>
                    </a:lnTo>
                    <a:lnTo>
                      <a:pt x="0" y="406"/>
                    </a:lnTo>
                    <a:lnTo>
                      <a:pt x="0" y="1417"/>
                    </a:lnTo>
                    <a:lnTo>
                      <a:pt x="6" y="1417"/>
                    </a:lnTo>
                    <a:lnTo>
                      <a:pt x="6" y="1425"/>
                    </a:lnTo>
                    <a:lnTo>
                      <a:pt x="43" y="1425"/>
                    </a:lnTo>
                    <a:lnTo>
                      <a:pt x="43" y="1431"/>
                    </a:lnTo>
                    <a:lnTo>
                      <a:pt x="80" y="1431"/>
                    </a:lnTo>
                    <a:lnTo>
                      <a:pt x="80" y="1440"/>
                    </a:lnTo>
                    <a:lnTo>
                      <a:pt x="115" y="1440"/>
                    </a:lnTo>
                    <a:lnTo>
                      <a:pt x="115" y="1446"/>
                    </a:lnTo>
                    <a:lnTo>
                      <a:pt x="152" y="1446"/>
                    </a:lnTo>
                    <a:lnTo>
                      <a:pt x="152" y="1462"/>
                    </a:lnTo>
                    <a:lnTo>
                      <a:pt x="197" y="1462"/>
                    </a:lnTo>
                    <a:lnTo>
                      <a:pt x="197" y="1468"/>
                    </a:lnTo>
                    <a:lnTo>
                      <a:pt x="233" y="1468"/>
                    </a:lnTo>
                    <a:lnTo>
                      <a:pt x="233" y="1477"/>
                    </a:lnTo>
                    <a:lnTo>
                      <a:pt x="269" y="1477"/>
                    </a:lnTo>
                    <a:lnTo>
                      <a:pt x="269" y="1482"/>
                    </a:lnTo>
                    <a:lnTo>
                      <a:pt x="306" y="1482"/>
                    </a:lnTo>
                    <a:lnTo>
                      <a:pt x="306" y="1499"/>
                    </a:lnTo>
                    <a:lnTo>
                      <a:pt x="348" y="1499"/>
                    </a:lnTo>
                    <a:lnTo>
                      <a:pt x="348" y="1505"/>
                    </a:lnTo>
                    <a:lnTo>
                      <a:pt x="385" y="1505"/>
                    </a:lnTo>
                    <a:lnTo>
                      <a:pt x="385" y="1513"/>
                    </a:lnTo>
                    <a:lnTo>
                      <a:pt x="421" y="1513"/>
                    </a:lnTo>
                    <a:lnTo>
                      <a:pt x="421" y="1519"/>
                    </a:lnTo>
                    <a:lnTo>
                      <a:pt x="452" y="1519"/>
                    </a:lnTo>
                    <a:lnTo>
                      <a:pt x="452" y="1536"/>
                    </a:lnTo>
                    <a:lnTo>
                      <a:pt x="531" y="1536"/>
                    </a:lnTo>
                    <a:lnTo>
                      <a:pt x="531" y="1550"/>
                    </a:lnTo>
                    <a:lnTo>
                      <a:pt x="567" y="1550"/>
                    </a:lnTo>
                    <a:lnTo>
                      <a:pt x="567" y="1556"/>
                    </a:lnTo>
                    <a:lnTo>
                      <a:pt x="604" y="1556"/>
                    </a:lnTo>
                    <a:lnTo>
                      <a:pt x="604" y="1565"/>
                    </a:lnTo>
                    <a:lnTo>
                      <a:pt x="648" y="1565"/>
                    </a:lnTo>
                    <a:lnTo>
                      <a:pt x="648" y="1579"/>
                    </a:lnTo>
                    <a:lnTo>
                      <a:pt x="693" y="1579"/>
                    </a:lnTo>
                    <a:lnTo>
                      <a:pt x="693" y="1587"/>
                    </a:lnTo>
                    <a:lnTo>
                      <a:pt x="729" y="1587"/>
                    </a:lnTo>
                    <a:lnTo>
                      <a:pt x="729" y="1594"/>
                    </a:lnTo>
                    <a:lnTo>
                      <a:pt x="766" y="1594"/>
                    </a:lnTo>
                    <a:lnTo>
                      <a:pt x="766" y="1601"/>
                    </a:lnTo>
                    <a:lnTo>
                      <a:pt x="802" y="1601"/>
                    </a:lnTo>
                    <a:lnTo>
                      <a:pt x="802" y="1616"/>
                    </a:lnTo>
                    <a:lnTo>
                      <a:pt x="844" y="1616"/>
                    </a:lnTo>
                    <a:lnTo>
                      <a:pt x="844" y="1624"/>
                    </a:lnTo>
                    <a:lnTo>
                      <a:pt x="881" y="1624"/>
                    </a:lnTo>
                    <a:lnTo>
                      <a:pt x="881" y="1638"/>
                    </a:lnTo>
                    <a:lnTo>
                      <a:pt x="954" y="1638"/>
                    </a:lnTo>
                    <a:lnTo>
                      <a:pt x="954" y="1647"/>
                    </a:lnTo>
                    <a:lnTo>
                      <a:pt x="983" y="1647"/>
                    </a:lnTo>
                    <a:lnTo>
                      <a:pt x="983" y="1653"/>
                    </a:lnTo>
                    <a:lnTo>
                      <a:pt x="1035" y="1653"/>
                    </a:lnTo>
                    <a:lnTo>
                      <a:pt x="1035" y="1667"/>
                    </a:lnTo>
                    <a:lnTo>
                      <a:pt x="1072" y="1667"/>
                    </a:lnTo>
                    <a:lnTo>
                      <a:pt x="1072" y="1675"/>
                    </a:lnTo>
                    <a:lnTo>
                      <a:pt x="1100" y="1675"/>
                    </a:lnTo>
                    <a:lnTo>
                      <a:pt x="1100" y="1684"/>
                    </a:lnTo>
                    <a:lnTo>
                      <a:pt x="1136" y="1684"/>
                    </a:lnTo>
                    <a:lnTo>
                      <a:pt x="1136" y="1698"/>
                    </a:lnTo>
                    <a:lnTo>
                      <a:pt x="1187" y="1698"/>
                    </a:lnTo>
                    <a:lnTo>
                      <a:pt x="1187" y="1704"/>
                    </a:lnTo>
                    <a:lnTo>
                      <a:pt x="1218" y="1704"/>
                    </a:lnTo>
                    <a:lnTo>
                      <a:pt x="1218" y="1712"/>
                    </a:lnTo>
                    <a:lnTo>
                      <a:pt x="1253" y="1712"/>
                    </a:lnTo>
                    <a:lnTo>
                      <a:pt x="1253" y="1720"/>
                    </a:lnTo>
                    <a:lnTo>
                      <a:pt x="1290" y="1720"/>
                    </a:lnTo>
                    <a:lnTo>
                      <a:pt x="1290" y="1735"/>
                    </a:lnTo>
                    <a:lnTo>
                      <a:pt x="1333" y="1735"/>
                    </a:lnTo>
                    <a:lnTo>
                      <a:pt x="1333" y="1741"/>
                    </a:lnTo>
                    <a:lnTo>
                      <a:pt x="1369" y="1741"/>
                    </a:lnTo>
                    <a:lnTo>
                      <a:pt x="1369" y="1757"/>
                    </a:lnTo>
                    <a:lnTo>
                      <a:pt x="1442" y="1757"/>
                    </a:lnTo>
                    <a:lnTo>
                      <a:pt x="1442" y="1763"/>
                    </a:lnTo>
                    <a:lnTo>
                      <a:pt x="1486" y="1763"/>
                    </a:lnTo>
                    <a:lnTo>
                      <a:pt x="1486" y="1772"/>
                    </a:lnTo>
                    <a:lnTo>
                      <a:pt x="1523" y="1772"/>
                    </a:lnTo>
                    <a:lnTo>
                      <a:pt x="1523" y="1786"/>
                    </a:lnTo>
                    <a:lnTo>
                      <a:pt x="1560" y="1786"/>
                    </a:lnTo>
                    <a:lnTo>
                      <a:pt x="1560" y="1794"/>
                    </a:lnTo>
                    <a:lnTo>
                      <a:pt x="1601" y="1794"/>
                    </a:lnTo>
                    <a:lnTo>
                      <a:pt x="1601" y="1800"/>
                    </a:lnTo>
                    <a:lnTo>
                      <a:pt x="1638" y="1800"/>
                    </a:lnTo>
                    <a:lnTo>
                      <a:pt x="1638" y="1814"/>
                    </a:lnTo>
                    <a:lnTo>
                      <a:pt x="1675" y="1814"/>
                    </a:lnTo>
                    <a:lnTo>
                      <a:pt x="1675" y="1823"/>
                    </a:lnTo>
                    <a:lnTo>
                      <a:pt x="1719" y="1823"/>
                    </a:lnTo>
                    <a:lnTo>
                      <a:pt x="1719" y="1829"/>
                    </a:lnTo>
                    <a:lnTo>
                      <a:pt x="1756" y="1829"/>
                    </a:lnTo>
                    <a:lnTo>
                      <a:pt x="1756" y="1845"/>
                    </a:lnTo>
                    <a:lnTo>
                      <a:pt x="1784" y="1845"/>
                    </a:lnTo>
                    <a:lnTo>
                      <a:pt x="1784" y="1851"/>
                    </a:lnTo>
                    <a:lnTo>
                      <a:pt x="1836" y="1851"/>
                    </a:lnTo>
                    <a:lnTo>
                      <a:pt x="1836" y="1845"/>
                    </a:lnTo>
                    <a:lnTo>
                      <a:pt x="1843" y="1845"/>
                    </a:lnTo>
                    <a:lnTo>
                      <a:pt x="1843" y="1800"/>
                    </a:lnTo>
                    <a:lnTo>
                      <a:pt x="1851" y="1800"/>
                    </a:lnTo>
                    <a:lnTo>
                      <a:pt x="1851" y="1772"/>
                    </a:lnTo>
                    <a:lnTo>
                      <a:pt x="1856" y="1772"/>
                    </a:lnTo>
                    <a:lnTo>
                      <a:pt x="1856" y="1757"/>
                    </a:lnTo>
                    <a:lnTo>
                      <a:pt x="1873" y="1757"/>
                    </a:lnTo>
                    <a:lnTo>
                      <a:pt x="1873" y="1712"/>
                    </a:lnTo>
                    <a:lnTo>
                      <a:pt x="1879" y="1712"/>
                    </a:lnTo>
                    <a:lnTo>
                      <a:pt x="1879" y="1684"/>
                    </a:lnTo>
                    <a:lnTo>
                      <a:pt x="1893" y="1684"/>
                    </a:lnTo>
                    <a:lnTo>
                      <a:pt x="1893" y="1667"/>
                    </a:lnTo>
                    <a:lnTo>
                      <a:pt x="1901" y="1667"/>
                    </a:lnTo>
                    <a:lnTo>
                      <a:pt x="1901" y="1638"/>
                    </a:lnTo>
                    <a:lnTo>
                      <a:pt x="1910" y="1638"/>
                    </a:lnTo>
                    <a:lnTo>
                      <a:pt x="1910" y="1624"/>
                    </a:lnTo>
                    <a:lnTo>
                      <a:pt x="1915" y="1624"/>
                    </a:lnTo>
                    <a:lnTo>
                      <a:pt x="1915" y="1587"/>
                    </a:lnTo>
                    <a:lnTo>
                      <a:pt x="1930" y="1587"/>
                    </a:lnTo>
                    <a:lnTo>
                      <a:pt x="1930" y="1565"/>
                    </a:lnTo>
                    <a:lnTo>
                      <a:pt x="1938" y="1565"/>
                    </a:lnTo>
                    <a:lnTo>
                      <a:pt x="1938" y="1536"/>
                    </a:lnTo>
                    <a:lnTo>
                      <a:pt x="1952" y="1536"/>
                    </a:lnTo>
                    <a:lnTo>
                      <a:pt x="1952" y="1482"/>
                    </a:lnTo>
                    <a:lnTo>
                      <a:pt x="1966" y="1482"/>
                    </a:lnTo>
                    <a:lnTo>
                      <a:pt x="1966" y="1468"/>
                    </a:lnTo>
                    <a:lnTo>
                      <a:pt x="1974" y="1468"/>
                    </a:lnTo>
                    <a:lnTo>
                      <a:pt x="1974" y="1440"/>
                    </a:lnTo>
                    <a:lnTo>
                      <a:pt x="1982" y="1440"/>
                    </a:lnTo>
                    <a:lnTo>
                      <a:pt x="1982" y="1425"/>
                    </a:lnTo>
                    <a:lnTo>
                      <a:pt x="1988" y="1425"/>
                    </a:lnTo>
                    <a:lnTo>
                      <a:pt x="1988" y="413"/>
                    </a:lnTo>
                    <a:lnTo>
                      <a:pt x="1952" y="413"/>
                    </a:lnTo>
                    <a:lnTo>
                      <a:pt x="1952" y="406"/>
                    </a:lnTo>
                    <a:lnTo>
                      <a:pt x="1910" y="406"/>
                    </a:lnTo>
                    <a:lnTo>
                      <a:pt x="1910" y="391"/>
                    </a:lnTo>
                    <a:lnTo>
                      <a:pt x="1873" y="391"/>
                    </a:lnTo>
                    <a:lnTo>
                      <a:pt x="1873" y="384"/>
                    </a:lnTo>
                    <a:lnTo>
                      <a:pt x="1836" y="384"/>
                    </a:lnTo>
                    <a:lnTo>
                      <a:pt x="1836" y="375"/>
                    </a:lnTo>
                    <a:lnTo>
                      <a:pt x="1784" y="375"/>
                    </a:lnTo>
                    <a:lnTo>
                      <a:pt x="1784" y="369"/>
                    </a:lnTo>
                    <a:lnTo>
                      <a:pt x="1756" y="369"/>
                    </a:lnTo>
                    <a:lnTo>
                      <a:pt x="1756" y="355"/>
                    </a:lnTo>
                    <a:lnTo>
                      <a:pt x="1705" y="355"/>
                    </a:lnTo>
                    <a:lnTo>
                      <a:pt x="1705" y="347"/>
                    </a:lnTo>
                    <a:lnTo>
                      <a:pt x="1669" y="347"/>
                    </a:lnTo>
                    <a:lnTo>
                      <a:pt x="1669" y="338"/>
                    </a:lnTo>
                    <a:lnTo>
                      <a:pt x="1623" y="338"/>
                    </a:lnTo>
                    <a:lnTo>
                      <a:pt x="1623" y="332"/>
                    </a:lnTo>
                    <a:lnTo>
                      <a:pt x="1588" y="332"/>
                    </a:lnTo>
                    <a:lnTo>
                      <a:pt x="1588" y="324"/>
                    </a:lnTo>
                    <a:lnTo>
                      <a:pt x="1545" y="324"/>
                    </a:lnTo>
                    <a:lnTo>
                      <a:pt x="1545" y="318"/>
                    </a:lnTo>
                    <a:lnTo>
                      <a:pt x="1508" y="318"/>
                    </a:lnTo>
                    <a:lnTo>
                      <a:pt x="1508" y="310"/>
                    </a:lnTo>
                    <a:lnTo>
                      <a:pt x="1464" y="310"/>
                    </a:lnTo>
                    <a:lnTo>
                      <a:pt x="1464" y="296"/>
                    </a:lnTo>
                    <a:lnTo>
                      <a:pt x="1427" y="296"/>
                    </a:lnTo>
                    <a:lnTo>
                      <a:pt x="1427" y="287"/>
                    </a:lnTo>
                    <a:lnTo>
                      <a:pt x="1383" y="287"/>
                    </a:lnTo>
                    <a:lnTo>
                      <a:pt x="1383" y="272"/>
                    </a:lnTo>
                    <a:lnTo>
                      <a:pt x="1305" y="272"/>
                    </a:lnTo>
                    <a:lnTo>
                      <a:pt x="1305" y="259"/>
                    </a:lnTo>
                    <a:lnTo>
                      <a:pt x="1268" y="259"/>
                    </a:lnTo>
                    <a:lnTo>
                      <a:pt x="1268" y="250"/>
                    </a:lnTo>
                    <a:lnTo>
                      <a:pt x="1231" y="250"/>
                    </a:lnTo>
                    <a:lnTo>
                      <a:pt x="1231" y="236"/>
                    </a:lnTo>
                    <a:lnTo>
                      <a:pt x="1187" y="236"/>
                    </a:lnTo>
                    <a:lnTo>
                      <a:pt x="1187" y="228"/>
                    </a:lnTo>
                    <a:lnTo>
                      <a:pt x="1150" y="228"/>
                    </a:lnTo>
                    <a:lnTo>
                      <a:pt x="1150" y="222"/>
                    </a:lnTo>
                    <a:lnTo>
                      <a:pt x="1100" y="222"/>
                    </a:lnTo>
                    <a:lnTo>
                      <a:pt x="1100" y="213"/>
                    </a:lnTo>
                    <a:lnTo>
                      <a:pt x="1072" y="213"/>
                    </a:lnTo>
                    <a:lnTo>
                      <a:pt x="1072" y="208"/>
                    </a:lnTo>
                    <a:lnTo>
                      <a:pt x="1018" y="208"/>
                    </a:lnTo>
                    <a:lnTo>
                      <a:pt x="1018" y="199"/>
                    </a:lnTo>
                    <a:lnTo>
                      <a:pt x="983" y="199"/>
                    </a:lnTo>
                    <a:lnTo>
                      <a:pt x="983" y="184"/>
                    </a:lnTo>
                    <a:lnTo>
                      <a:pt x="940" y="184"/>
                    </a:lnTo>
                    <a:lnTo>
                      <a:pt x="940" y="177"/>
                    </a:lnTo>
                    <a:lnTo>
                      <a:pt x="903" y="177"/>
                    </a:lnTo>
                    <a:lnTo>
                      <a:pt x="903" y="171"/>
                    </a:lnTo>
                    <a:lnTo>
                      <a:pt x="859" y="171"/>
                    </a:lnTo>
                    <a:lnTo>
                      <a:pt x="859" y="154"/>
                    </a:lnTo>
                    <a:lnTo>
                      <a:pt x="822" y="154"/>
                    </a:lnTo>
                    <a:lnTo>
                      <a:pt x="822" y="148"/>
                    </a:lnTo>
                    <a:lnTo>
                      <a:pt x="780" y="148"/>
                    </a:lnTo>
                    <a:lnTo>
                      <a:pt x="780" y="140"/>
                    </a:lnTo>
                    <a:lnTo>
                      <a:pt x="743" y="140"/>
                    </a:lnTo>
                    <a:lnTo>
                      <a:pt x="743" y="133"/>
                    </a:lnTo>
                    <a:lnTo>
                      <a:pt x="698" y="133"/>
                    </a:lnTo>
                    <a:lnTo>
                      <a:pt x="698" y="118"/>
                    </a:lnTo>
                    <a:lnTo>
                      <a:pt x="663" y="118"/>
                    </a:lnTo>
                    <a:lnTo>
                      <a:pt x="663" y="111"/>
                    </a:lnTo>
                    <a:lnTo>
                      <a:pt x="583" y="111"/>
                    </a:lnTo>
                    <a:lnTo>
                      <a:pt x="583" y="96"/>
                    </a:lnTo>
                    <a:lnTo>
                      <a:pt x="531" y="96"/>
                    </a:lnTo>
                    <a:lnTo>
                      <a:pt x="531" y="89"/>
                    </a:lnTo>
                    <a:lnTo>
                      <a:pt x="502" y="89"/>
                    </a:lnTo>
                    <a:lnTo>
                      <a:pt x="502" y="80"/>
                    </a:lnTo>
                    <a:lnTo>
                      <a:pt x="452" y="80"/>
                    </a:lnTo>
                    <a:lnTo>
                      <a:pt x="452" y="66"/>
                    </a:lnTo>
                    <a:lnTo>
                      <a:pt x="421" y="66"/>
                    </a:lnTo>
                    <a:lnTo>
                      <a:pt x="421" y="59"/>
                    </a:lnTo>
                    <a:lnTo>
                      <a:pt x="371" y="59"/>
                    </a:lnTo>
                    <a:lnTo>
                      <a:pt x="371" y="52"/>
                    </a:lnTo>
                    <a:lnTo>
                      <a:pt x="334" y="52"/>
                    </a:lnTo>
                    <a:lnTo>
                      <a:pt x="334" y="37"/>
                    </a:lnTo>
                    <a:lnTo>
                      <a:pt x="291" y="37"/>
                    </a:lnTo>
                    <a:lnTo>
                      <a:pt x="291" y="28"/>
                    </a:lnTo>
                    <a:lnTo>
                      <a:pt x="256" y="28"/>
                    </a:lnTo>
                    <a:lnTo>
                      <a:pt x="256" y="23"/>
                    </a:lnTo>
                    <a:lnTo>
                      <a:pt x="219" y="23"/>
                    </a:lnTo>
                    <a:lnTo>
                      <a:pt x="219" y="15"/>
                    </a:lnTo>
                    <a:lnTo>
                      <a:pt x="174" y="15"/>
                    </a:lnTo>
                    <a:lnTo>
                      <a:pt x="174" y="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202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130" name="Freeform 226"/>
              <p:cNvSpPr>
                <a:spLocks/>
              </p:cNvSpPr>
              <p:nvPr/>
            </p:nvSpPr>
            <p:spPr bwMode="auto">
              <a:xfrm>
                <a:off x="891" y="3145"/>
                <a:ext cx="185" cy="142"/>
              </a:xfrm>
              <a:custGeom>
                <a:avLst/>
                <a:gdLst/>
                <a:ahLst/>
                <a:cxnLst>
                  <a:cxn ang="0">
                    <a:pos x="74" y="59"/>
                  </a:cxn>
                  <a:cxn ang="0">
                    <a:pos x="59" y="111"/>
                  </a:cxn>
                  <a:cxn ang="0">
                    <a:pos x="37" y="184"/>
                  </a:cxn>
                  <a:cxn ang="0">
                    <a:pos x="17" y="228"/>
                  </a:cxn>
                  <a:cxn ang="0">
                    <a:pos x="24" y="1440"/>
                  </a:cxn>
                  <a:cxn ang="0">
                    <a:pos x="96" y="1462"/>
                  </a:cxn>
                  <a:cxn ang="0">
                    <a:pos x="177" y="1477"/>
                  </a:cxn>
                  <a:cxn ang="0">
                    <a:pos x="250" y="1499"/>
                  </a:cxn>
                  <a:cxn ang="0">
                    <a:pos x="329" y="1513"/>
                  </a:cxn>
                  <a:cxn ang="0">
                    <a:pos x="396" y="1536"/>
                  </a:cxn>
                  <a:cxn ang="0">
                    <a:pos x="511" y="1556"/>
                  </a:cxn>
                  <a:cxn ang="0">
                    <a:pos x="592" y="1579"/>
                  </a:cxn>
                  <a:cxn ang="0">
                    <a:pos x="673" y="1594"/>
                  </a:cxn>
                  <a:cxn ang="0">
                    <a:pos x="746" y="1616"/>
                  </a:cxn>
                  <a:cxn ang="0">
                    <a:pos x="825" y="1638"/>
                  </a:cxn>
                  <a:cxn ang="0">
                    <a:pos x="927" y="1653"/>
                  </a:cxn>
                  <a:cxn ang="0">
                    <a:pos x="1016" y="1675"/>
                  </a:cxn>
                  <a:cxn ang="0">
                    <a:pos x="1080" y="1698"/>
                  </a:cxn>
                  <a:cxn ang="0">
                    <a:pos x="1162" y="1712"/>
                  </a:cxn>
                  <a:cxn ang="0">
                    <a:pos x="1234" y="1735"/>
                  </a:cxn>
                  <a:cxn ang="0">
                    <a:pos x="1313" y="1757"/>
                  </a:cxn>
                  <a:cxn ang="0">
                    <a:pos x="1430" y="1772"/>
                  </a:cxn>
                  <a:cxn ang="0">
                    <a:pos x="1504" y="1794"/>
                  </a:cxn>
                  <a:cxn ang="0">
                    <a:pos x="1582" y="1814"/>
                  </a:cxn>
                  <a:cxn ang="0">
                    <a:pos x="1663" y="1829"/>
                  </a:cxn>
                  <a:cxn ang="0">
                    <a:pos x="1728" y="1851"/>
                  </a:cxn>
                  <a:cxn ang="0">
                    <a:pos x="1787" y="1800"/>
                  </a:cxn>
                  <a:cxn ang="0">
                    <a:pos x="1800" y="1757"/>
                  </a:cxn>
                  <a:cxn ang="0">
                    <a:pos x="1823" y="1684"/>
                  </a:cxn>
                  <a:cxn ang="0">
                    <a:pos x="1845" y="1638"/>
                  </a:cxn>
                  <a:cxn ang="0">
                    <a:pos x="1859" y="406"/>
                  </a:cxn>
                  <a:cxn ang="0">
                    <a:pos x="1817" y="384"/>
                  </a:cxn>
                  <a:cxn ang="0">
                    <a:pos x="1728" y="369"/>
                  </a:cxn>
                  <a:cxn ang="0">
                    <a:pos x="1649" y="347"/>
                  </a:cxn>
                  <a:cxn ang="0">
                    <a:pos x="1567" y="332"/>
                  </a:cxn>
                  <a:cxn ang="0">
                    <a:pos x="1489" y="318"/>
                  </a:cxn>
                  <a:cxn ang="0">
                    <a:pos x="1408" y="296"/>
                  </a:cxn>
                  <a:cxn ang="0">
                    <a:pos x="1327" y="272"/>
                  </a:cxn>
                  <a:cxn ang="0">
                    <a:pos x="1212" y="250"/>
                  </a:cxn>
                  <a:cxn ang="0">
                    <a:pos x="1131" y="228"/>
                  </a:cxn>
                  <a:cxn ang="0">
                    <a:pos x="1044" y="213"/>
                  </a:cxn>
                  <a:cxn ang="0">
                    <a:pos x="962" y="199"/>
                  </a:cxn>
                  <a:cxn ang="0">
                    <a:pos x="884" y="177"/>
                  </a:cxn>
                  <a:cxn ang="0">
                    <a:pos x="803" y="154"/>
                  </a:cxn>
                  <a:cxn ang="0">
                    <a:pos x="724" y="140"/>
                  </a:cxn>
                  <a:cxn ang="0">
                    <a:pos x="642" y="118"/>
                  </a:cxn>
                  <a:cxn ang="0">
                    <a:pos x="527" y="96"/>
                  </a:cxn>
                  <a:cxn ang="0">
                    <a:pos x="446" y="80"/>
                  </a:cxn>
                  <a:cxn ang="0">
                    <a:pos x="365" y="59"/>
                  </a:cxn>
                  <a:cxn ang="0">
                    <a:pos x="278" y="37"/>
                  </a:cxn>
                  <a:cxn ang="0">
                    <a:pos x="200" y="23"/>
                  </a:cxn>
                  <a:cxn ang="0">
                    <a:pos x="118" y="0"/>
                  </a:cxn>
                </a:cxnLst>
                <a:rect l="0" t="0" r="r" b="b"/>
                <a:pathLst>
                  <a:path w="1859" h="1851">
                    <a:moveTo>
                      <a:pt x="82" y="0"/>
                    </a:moveTo>
                    <a:lnTo>
                      <a:pt x="82" y="28"/>
                    </a:lnTo>
                    <a:lnTo>
                      <a:pt x="74" y="28"/>
                    </a:lnTo>
                    <a:lnTo>
                      <a:pt x="74" y="59"/>
                    </a:lnTo>
                    <a:lnTo>
                      <a:pt x="68" y="59"/>
                    </a:lnTo>
                    <a:lnTo>
                      <a:pt x="68" y="89"/>
                    </a:lnTo>
                    <a:lnTo>
                      <a:pt x="59" y="89"/>
                    </a:lnTo>
                    <a:lnTo>
                      <a:pt x="59" y="111"/>
                    </a:lnTo>
                    <a:lnTo>
                      <a:pt x="46" y="111"/>
                    </a:lnTo>
                    <a:lnTo>
                      <a:pt x="46" y="133"/>
                    </a:lnTo>
                    <a:lnTo>
                      <a:pt x="37" y="133"/>
                    </a:lnTo>
                    <a:lnTo>
                      <a:pt x="37" y="184"/>
                    </a:lnTo>
                    <a:lnTo>
                      <a:pt x="24" y="184"/>
                    </a:lnTo>
                    <a:lnTo>
                      <a:pt x="24" y="208"/>
                    </a:lnTo>
                    <a:lnTo>
                      <a:pt x="17" y="208"/>
                    </a:lnTo>
                    <a:lnTo>
                      <a:pt x="17" y="228"/>
                    </a:lnTo>
                    <a:lnTo>
                      <a:pt x="0" y="228"/>
                    </a:lnTo>
                    <a:lnTo>
                      <a:pt x="0" y="1431"/>
                    </a:lnTo>
                    <a:lnTo>
                      <a:pt x="24" y="1431"/>
                    </a:lnTo>
                    <a:lnTo>
                      <a:pt x="24" y="1440"/>
                    </a:lnTo>
                    <a:lnTo>
                      <a:pt x="59" y="1440"/>
                    </a:lnTo>
                    <a:lnTo>
                      <a:pt x="59" y="1446"/>
                    </a:lnTo>
                    <a:lnTo>
                      <a:pt x="96" y="1446"/>
                    </a:lnTo>
                    <a:lnTo>
                      <a:pt x="96" y="1462"/>
                    </a:lnTo>
                    <a:lnTo>
                      <a:pt x="141" y="1462"/>
                    </a:lnTo>
                    <a:lnTo>
                      <a:pt x="141" y="1468"/>
                    </a:lnTo>
                    <a:lnTo>
                      <a:pt x="177" y="1468"/>
                    </a:lnTo>
                    <a:lnTo>
                      <a:pt x="177" y="1477"/>
                    </a:lnTo>
                    <a:lnTo>
                      <a:pt x="213" y="1477"/>
                    </a:lnTo>
                    <a:lnTo>
                      <a:pt x="213" y="1482"/>
                    </a:lnTo>
                    <a:lnTo>
                      <a:pt x="250" y="1482"/>
                    </a:lnTo>
                    <a:lnTo>
                      <a:pt x="250" y="1499"/>
                    </a:lnTo>
                    <a:lnTo>
                      <a:pt x="292" y="1499"/>
                    </a:lnTo>
                    <a:lnTo>
                      <a:pt x="292" y="1505"/>
                    </a:lnTo>
                    <a:lnTo>
                      <a:pt x="329" y="1505"/>
                    </a:lnTo>
                    <a:lnTo>
                      <a:pt x="329" y="1513"/>
                    </a:lnTo>
                    <a:lnTo>
                      <a:pt x="365" y="1513"/>
                    </a:lnTo>
                    <a:lnTo>
                      <a:pt x="365" y="1519"/>
                    </a:lnTo>
                    <a:lnTo>
                      <a:pt x="396" y="1519"/>
                    </a:lnTo>
                    <a:lnTo>
                      <a:pt x="396" y="1536"/>
                    </a:lnTo>
                    <a:lnTo>
                      <a:pt x="475" y="1536"/>
                    </a:lnTo>
                    <a:lnTo>
                      <a:pt x="475" y="1550"/>
                    </a:lnTo>
                    <a:lnTo>
                      <a:pt x="511" y="1550"/>
                    </a:lnTo>
                    <a:lnTo>
                      <a:pt x="511" y="1556"/>
                    </a:lnTo>
                    <a:lnTo>
                      <a:pt x="548" y="1556"/>
                    </a:lnTo>
                    <a:lnTo>
                      <a:pt x="548" y="1565"/>
                    </a:lnTo>
                    <a:lnTo>
                      <a:pt x="592" y="1565"/>
                    </a:lnTo>
                    <a:lnTo>
                      <a:pt x="592" y="1579"/>
                    </a:lnTo>
                    <a:lnTo>
                      <a:pt x="637" y="1579"/>
                    </a:lnTo>
                    <a:lnTo>
                      <a:pt x="637" y="1587"/>
                    </a:lnTo>
                    <a:lnTo>
                      <a:pt x="673" y="1587"/>
                    </a:lnTo>
                    <a:lnTo>
                      <a:pt x="673" y="1594"/>
                    </a:lnTo>
                    <a:lnTo>
                      <a:pt x="710" y="1594"/>
                    </a:lnTo>
                    <a:lnTo>
                      <a:pt x="710" y="1601"/>
                    </a:lnTo>
                    <a:lnTo>
                      <a:pt x="746" y="1601"/>
                    </a:lnTo>
                    <a:lnTo>
                      <a:pt x="746" y="1616"/>
                    </a:lnTo>
                    <a:lnTo>
                      <a:pt x="788" y="1616"/>
                    </a:lnTo>
                    <a:lnTo>
                      <a:pt x="788" y="1624"/>
                    </a:lnTo>
                    <a:lnTo>
                      <a:pt x="825" y="1624"/>
                    </a:lnTo>
                    <a:lnTo>
                      <a:pt x="825" y="1638"/>
                    </a:lnTo>
                    <a:lnTo>
                      <a:pt x="898" y="1638"/>
                    </a:lnTo>
                    <a:lnTo>
                      <a:pt x="898" y="1647"/>
                    </a:lnTo>
                    <a:lnTo>
                      <a:pt x="927" y="1647"/>
                    </a:lnTo>
                    <a:lnTo>
                      <a:pt x="927" y="1653"/>
                    </a:lnTo>
                    <a:lnTo>
                      <a:pt x="979" y="1653"/>
                    </a:lnTo>
                    <a:lnTo>
                      <a:pt x="979" y="1667"/>
                    </a:lnTo>
                    <a:lnTo>
                      <a:pt x="1016" y="1667"/>
                    </a:lnTo>
                    <a:lnTo>
                      <a:pt x="1016" y="1675"/>
                    </a:lnTo>
                    <a:lnTo>
                      <a:pt x="1044" y="1675"/>
                    </a:lnTo>
                    <a:lnTo>
                      <a:pt x="1044" y="1684"/>
                    </a:lnTo>
                    <a:lnTo>
                      <a:pt x="1080" y="1684"/>
                    </a:lnTo>
                    <a:lnTo>
                      <a:pt x="1080" y="1698"/>
                    </a:lnTo>
                    <a:lnTo>
                      <a:pt x="1131" y="1698"/>
                    </a:lnTo>
                    <a:lnTo>
                      <a:pt x="1131" y="1704"/>
                    </a:lnTo>
                    <a:lnTo>
                      <a:pt x="1162" y="1704"/>
                    </a:lnTo>
                    <a:lnTo>
                      <a:pt x="1162" y="1712"/>
                    </a:lnTo>
                    <a:lnTo>
                      <a:pt x="1197" y="1712"/>
                    </a:lnTo>
                    <a:lnTo>
                      <a:pt x="1197" y="1720"/>
                    </a:lnTo>
                    <a:lnTo>
                      <a:pt x="1234" y="1720"/>
                    </a:lnTo>
                    <a:lnTo>
                      <a:pt x="1234" y="1735"/>
                    </a:lnTo>
                    <a:lnTo>
                      <a:pt x="1277" y="1735"/>
                    </a:lnTo>
                    <a:lnTo>
                      <a:pt x="1277" y="1741"/>
                    </a:lnTo>
                    <a:lnTo>
                      <a:pt x="1313" y="1741"/>
                    </a:lnTo>
                    <a:lnTo>
                      <a:pt x="1313" y="1757"/>
                    </a:lnTo>
                    <a:lnTo>
                      <a:pt x="1386" y="1757"/>
                    </a:lnTo>
                    <a:lnTo>
                      <a:pt x="1386" y="1763"/>
                    </a:lnTo>
                    <a:lnTo>
                      <a:pt x="1430" y="1763"/>
                    </a:lnTo>
                    <a:lnTo>
                      <a:pt x="1430" y="1772"/>
                    </a:lnTo>
                    <a:lnTo>
                      <a:pt x="1467" y="1772"/>
                    </a:lnTo>
                    <a:lnTo>
                      <a:pt x="1467" y="1786"/>
                    </a:lnTo>
                    <a:lnTo>
                      <a:pt x="1504" y="1786"/>
                    </a:lnTo>
                    <a:lnTo>
                      <a:pt x="1504" y="1794"/>
                    </a:lnTo>
                    <a:lnTo>
                      <a:pt x="1545" y="1794"/>
                    </a:lnTo>
                    <a:lnTo>
                      <a:pt x="1545" y="1800"/>
                    </a:lnTo>
                    <a:lnTo>
                      <a:pt x="1582" y="1800"/>
                    </a:lnTo>
                    <a:lnTo>
                      <a:pt x="1582" y="1814"/>
                    </a:lnTo>
                    <a:lnTo>
                      <a:pt x="1619" y="1814"/>
                    </a:lnTo>
                    <a:lnTo>
                      <a:pt x="1619" y="1823"/>
                    </a:lnTo>
                    <a:lnTo>
                      <a:pt x="1663" y="1823"/>
                    </a:lnTo>
                    <a:lnTo>
                      <a:pt x="1663" y="1829"/>
                    </a:lnTo>
                    <a:lnTo>
                      <a:pt x="1700" y="1829"/>
                    </a:lnTo>
                    <a:lnTo>
                      <a:pt x="1700" y="1845"/>
                    </a:lnTo>
                    <a:lnTo>
                      <a:pt x="1728" y="1845"/>
                    </a:lnTo>
                    <a:lnTo>
                      <a:pt x="1728" y="1851"/>
                    </a:lnTo>
                    <a:lnTo>
                      <a:pt x="1780" y="1851"/>
                    </a:lnTo>
                    <a:lnTo>
                      <a:pt x="1780" y="1845"/>
                    </a:lnTo>
                    <a:lnTo>
                      <a:pt x="1787" y="1845"/>
                    </a:lnTo>
                    <a:lnTo>
                      <a:pt x="1787" y="1800"/>
                    </a:lnTo>
                    <a:lnTo>
                      <a:pt x="1795" y="1800"/>
                    </a:lnTo>
                    <a:lnTo>
                      <a:pt x="1795" y="1772"/>
                    </a:lnTo>
                    <a:lnTo>
                      <a:pt x="1800" y="1772"/>
                    </a:lnTo>
                    <a:lnTo>
                      <a:pt x="1800" y="1757"/>
                    </a:lnTo>
                    <a:lnTo>
                      <a:pt x="1817" y="1757"/>
                    </a:lnTo>
                    <a:lnTo>
                      <a:pt x="1817" y="1712"/>
                    </a:lnTo>
                    <a:lnTo>
                      <a:pt x="1823" y="1712"/>
                    </a:lnTo>
                    <a:lnTo>
                      <a:pt x="1823" y="1684"/>
                    </a:lnTo>
                    <a:lnTo>
                      <a:pt x="1837" y="1684"/>
                    </a:lnTo>
                    <a:lnTo>
                      <a:pt x="1837" y="1667"/>
                    </a:lnTo>
                    <a:lnTo>
                      <a:pt x="1845" y="1667"/>
                    </a:lnTo>
                    <a:lnTo>
                      <a:pt x="1845" y="1638"/>
                    </a:lnTo>
                    <a:lnTo>
                      <a:pt x="1854" y="1638"/>
                    </a:lnTo>
                    <a:lnTo>
                      <a:pt x="1854" y="1624"/>
                    </a:lnTo>
                    <a:lnTo>
                      <a:pt x="1859" y="1624"/>
                    </a:lnTo>
                    <a:lnTo>
                      <a:pt x="1859" y="406"/>
                    </a:lnTo>
                    <a:lnTo>
                      <a:pt x="1854" y="406"/>
                    </a:lnTo>
                    <a:lnTo>
                      <a:pt x="1854" y="391"/>
                    </a:lnTo>
                    <a:lnTo>
                      <a:pt x="1817" y="391"/>
                    </a:lnTo>
                    <a:lnTo>
                      <a:pt x="1817" y="384"/>
                    </a:lnTo>
                    <a:lnTo>
                      <a:pt x="1780" y="384"/>
                    </a:lnTo>
                    <a:lnTo>
                      <a:pt x="1780" y="375"/>
                    </a:lnTo>
                    <a:lnTo>
                      <a:pt x="1728" y="375"/>
                    </a:lnTo>
                    <a:lnTo>
                      <a:pt x="1728" y="369"/>
                    </a:lnTo>
                    <a:lnTo>
                      <a:pt x="1700" y="369"/>
                    </a:lnTo>
                    <a:lnTo>
                      <a:pt x="1700" y="355"/>
                    </a:lnTo>
                    <a:lnTo>
                      <a:pt x="1649" y="355"/>
                    </a:lnTo>
                    <a:lnTo>
                      <a:pt x="1649" y="347"/>
                    </a:lnTo>
                    <a:lnTo>
                      <a:pt x="1613" y="347"/>
                    </a:lnTo>
                    <a:lnTo>
                      <a:pt x="1613" y="338"/>
                    </a:lnTo>
                    <a:lnTo>
                      <a:pt x="1567" y="338"/>
                    </a:lnTo>
                    <a:lnTo>
                      <a:pt x="1567" y="332"/>
                    </a:lnTo>
                    <a:lnTo>
                      <a:pt x="1532" y="332"/>
                    </a:lnTo>
                    <a:lnTo>
                      <a:pt x="1532" y="324"/>
                    </a:lnTo>
                    <a:lnTo>
                      <a:pt x="1489" y="324"/>
                    </a:lnTo>
                    <a:lnTo>
                      <a:pt x="1489" y="318"/>
                    </a:lnTo>
                    <a:lnTo>
                      <a:pt x="1452" y="318"/>
                    </a:lnTo>
                    <a:lnTo>
                      <a:pt x="1452" y="310"/>
                    </a:lnTo>
                    <a:lnTo>
                      <a:pt x="1408" y="310"/>
                    </a:lnTo>
                    <a:lnTo>
                      <a:pt x="1408" y="296"/>
                    </a:lnTo>
                    <a:lnTo>
                      <a:pt x="1371" y="296"/>
                    </a:lnTo>
                    <a:lnTo>
                      <a:pt x="1371" y="287"/>
                    </a:lnTo>
                    <a:lnTo>
                      <a:pt x="1327" y="287"/>
                    </a:lnTo>
                    <a:lnTo>
                      <a:pt x="1327" y="272"/>
                    </a:lnTo>
                    <a:lnTo>
                      <a:pt x="1249" y="272"/>
                    </a:lnTo>
                    <a:lnTo>
                      <a:pt x="1249" y="259"/>
                    </a:lnTo>
                    <a:lnTo>
                      <a:pt x="1212" y="259"/>
                    </a:lnTo>
                    <a:lnTo>
                      <a:pt x="1212" y="250"/>
                    </a:lnTo>
                    <a:lnTo>
                      <a:pt x="1175" y="250"/>
                    </a:lnTo>
                    <a:lnTo>
                      <a:pt x="1175" y="236"/>
                    </a:lnTo>
                    <a:lnTo>
                      <a:pt x="1131" y="236"/>
                    </a:lnTo>
                    <a:lnTo>
                      <a:pt x="1131" y="228"/>
                    </a:lnTo>
                    <a:lnTo>
                      <a:pt x="1094" y="228"/>
                    </a:lnTo>
                    <a:lnTo>
                      <a:pt x="1094" y="222"/>
                    </a:lnTo>
                    <a:lnTo>
                      <a:pt x="1044" y="222"/>
                    </a:lnTo>
                    <a:lnTo>
                      <a:pt x="1044" y="213"/>
                    </a:lnTo>
                    <a:lnTo>
                      <a:pt x="1016" y="213"/>
                    </a:lnTo>
                    <a:lnTo>
                      <a:pt x="1016" y="208"/>
                    </a:lnTo>
                    <a:lnTo>
                      <a:pt x="962" y="208"/>
                    </a:lnTo>
                    <a:lnTo>
                      <a:pt x="962" y="199"/>
                    </a:lnTo>
                    <a:lnTo>
                      <a:pt x="927" y="199"/>
                    </a:lnTo>
                    <a:lnTo>
                      <a:pt x="927" y="184"/>
                    </a:lnTo>
                    <a:lnTo>
                      <a:pt x="884" y="184"/>
                    </a:lnTo>
                    <a:lnTo>
                      <a:pt x="884" y="177"/>
                    </a:lnTo>
                    <a:lnTo>
                      <a:pt x="847" y="177"/>
                    </a:lnTo>
                    <a:lnTo>
                      <a:pt x="847" y="171"/>
                    </a:lnTo>
                    <a:lnTo>
                      <a:pt x="803" y="171"/>
                    </a:lnTo>
                    <a:lnTo>
                      <a:pt x="803" y="154"/>
                    </a:lnTo>
                    <a:lnTo>
                      <a:pt x="766" y="154"/>
                    </a:lnTo>
                    <a:lnTo>
                      <a:pt x="766" y="148"/>
                    </a:lnTo>
                    <a:lnTo>
                      <a:pt x="724" y="148"/>
                    </a:lnTo>
                    <a:lnTo>
                      <a:pt x="724" y="140"/>
                    </a:lnTo>
                    <a:lnTo>
                      <a:pt x="687" y="140"/>
                    </a:lnTo>
                    <a:lnTo>
                      <a:pt x="687" y="133"/>
                    </a:lnTo>
                    <a:lnTo>
                      <a:pt x="642" y="133"/>
                    </a:lnTo>
                    <a:lnTo>
                      <a:pt x="642" y="118"/>
                    </a:lnTo>
                    <a:lnTo>
                      <a:pt x="607" y="118"/>
                    </a:lnTo>
                    <a:lnTo>
                      <a:pt x="607" y="111"/>
                    </a:lnTo>
                    <a:lnTo>
                      <a:pt x="527" y="111"/>
                    </a:lnTo>
                    <a:lnTo>
                      <a:pt x="527" y="96"/>
                    </a:lnTo>
                    <a:lnTo>
                      <a:pt x="475" y="96"/>
                    </a:lnTo>
                    <a:lnTo>
                      <a:pt x="475" y="89"/>
                    </a:lnTo>
                    <a:lnTo>
                      <a:pt x="446" y="89"/>
                    </a:lnTo>
                    <a:lnTo>
                      <a:pt x="446" y="80"/>
                    </a:lnTo>
                    <a:lnTo>
                      <a:pt x="396" y="80"/>
                    </a:lnTo>
                    <a:lnTo>
                      <a:pt x="396" y="66"/>
                    </a:lnTo>
                    <a:lnTo>
                      <a:pt x="365" y="66"/>
                    </a:lnTo>
                    <a:lnTo>
                      <a:pt x="365" y="59"/>
                    </a:lnTo>
                    <a:lnTo>
                      <a:pt x="315" y="59"/>
                    </a:lnTo>
                    <a:lnTo>
                      <a:pt x="315" y="52"/>
                    </a:lnTo>
                    <a:lnTo>
                      <a:pt x="278" y="52"/>
                    </a:lnTo>
                    <a:lnTo>
                      <a:pt x="278" y="37"/>
                    </a:lnTo>
                    <a:lnTo>
                      <a:pt x="235" y="37"/>
                    </a:lnTo>
                    <a:lnTo>
                      <a:pt x="235" y="28"/>
                    </a:lnTo>
                    <a:lnTo>
                      <a:pt x="200" y="28"/>
                    </a:lnTo>
                    <a:lnTo>
                      <a:pt x="200" y="23"/>
                    </a:lnTo>
                    <a:lnTo>
                      <a:pt x="163" y="23"/>
                    </a:lnTo>
                    <a:lnTo>
                      <a:pt x="163" y="15"/>
                    </a:lnTo>
                    <a:lnTo>
                      <a:pt x="118" y="15"/>
                    </a:lnTo>
                    <a:lnTo>
                      <a:pt x="118" y="0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0202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131" name="Freeform 227"/>
              <p:cNvSpPr>
                <a:spLocks/>
              </p:cNvSpPr>
              <p:nvPr/>
            </p:nvSpPr>
            <p:spPr bwMode="auto">
              <a:xfrm>
                <a:off x="898" y="3150"/>
                <a:ext cx="173" cy="134"/>
              </a:xfrm>
              <a:custGeom>
                <a:avLst/>
                <a:gdLst/>
                <a:ahLst/>
                <a:cxnLst>
                  <a:cxn ang="0">
                    <a:pos x="22" y="1387"/>
                  </a:cxn>
                  <a:cxn ang="0">
                    <a:pos x="67" y="1409"/>
                  </a:cxn>
                  <a:cxn ang="0">
                    <a:pos x="139" y="1418"/>
                  </a:cxn>
                  <a:cxn ang="0">
                    <a:pos x="176" y="1440"/>
                  </a:cxn>
                  <a:cxn ang="0">
                    <a:pos x="255" y="1446"/>
                  </a:cxn>
                  <a:cxn ang="0">
                    <a:pos x="291" y="1460"/>
                  </a:cxn>
                  <a:cxn ang="0">
                    <a:pos x="401" y="1477"/>
                  </a:cxn>
                  <a:cxn ang="0">
                    <a:pos x="437" y="1497"/>
                  </a:cxn>
                  <a:cxn ang="0">
                    <a:pos x="518" y="1506"/>
                  </a:cxn>
                  <a:cxn ang="0">
                    <a:pos x="563" y="1528"/>
                  </a:cxn>
                  <a:cxn ang="0">
                    <a:pos x="636" y="1535"/>
                  </a:cxn>
                  <a:cxn ang="0">
                    <a:pos x="672" y="1557"/>
                  </a:cxn>
                  <a:cxn ang="0">
                    <a:pos x="751" y="1565"/>
                  </a:cxn>
                  <a:cxn ang="0">
                    <a:pos x="824" y="1588"/>
                  </a:cxn>
                  <a:cxn ang="0">
                    <a:pos x="905" y="1594"/>
                  </a:cxn>
                  <a:cxn ang="0">
                    <a:pos x="942" y="1616"/>
                  </a:cxn>
                  <a:cxn ang="0">
                    <a:pos x="1006" y="1625"/>
                  </a:cxn>
                  <a:cxn ang="0">
                    <a:pos x="1057" y="1645"/>
                  </a:cxn>
                  <a:cxn ang="0">
                    <a:pos x="1123" y="1653"/>
                  </a:cxn>
                  <a:cxn ang="0">
                    <a:pos x="1160" y="1676"/>
                  </a:cxn>
                  <a:cxn ang="0">
                    <a:pos x="1239" y="1682"/>
                  </a:cxn>
                  <a:cxn ang="0">
                    <a:pos x="1312" y="1704"/>
                  </a:cxn>
                  <a:cxn ang="0">
                    <a:pos x="1393" y="1713"/>
                  </a:cxn>
                  <a:cxn ang="0">
                    <a:pos x="1430" y="1735"/>
                  </a:cxn>
                  <a:cxn ang="0">
                    <a:pos x="1721" y="1741"/>
                  </a:cxn>
                  <a:cxn ang="0">
                    <a:pos x="1726" y="325"/>
                  </a:cxn>
                  <a:cxn ang="0">
                    <a:pos x="1654" y="316"/>
                  </a:cxn>
                  <a:cxn ang="0">
                    <a:pos x="1626" y="296"/>
                  </a:cxn>
                  <a:cxn ang="0">
                    <a:pos x="1539" y="288"/>
                  </a:cxn>
                  <a:cxn ang="0">
                    <a:pos x="1493" y="273"/>
                  </a:cxn>
                  <a:cxn ang="0">
                    <a:pos x="1415" y="265"/>
                  </a:cxn>
                  <a:cxn ang="0">
                    <a:pos x="1378" y="251"/>
                  </a:cxn>
                  <a:cxn ang="0">
                    <a:pos x="1297" y="237"/>
                  </a:cxn>
                  <a:cxn ang="0">
                    <a:pos x="1253" y="213"/>
                  </a:cxn>
                  <a:cxn ang="0">
                    <a:pos x="1138" y="200"/>
                  </a:cxn>
                  <a:cxn ang="0">
                    <a:pos x="1101" y="177"/>
                  </a:cxn>
                  <a:cxn ang="0">
                    <a:pos x="1020" y="169"/>
                  </a:cxn>
                  <a:cxn ang="0">
                    <a:pos x="970" y="154"/>
                  </a:cxn>
                  <a:cxn ang="0">
                    <a:pos x="888" y="149"/>
                  </a:cxn>
                  <a:cxn ang="0">
                    <a:pos x="853" y="125"/>
                  </a:cxn>
                  <a:cxn ang="0">
                    <a:pos x="773" y="118"/>
                  </a:cxn>
                  <a:cxn ang="0">
                    <a:pos x="729" y="95"/>
                  </a:cxn>
                  <a:cxn ang="0">
                    <a:pos x="650" y="89"/>
                  </a:cxn>
                  <a:cxn ang="0">
                    <a:pos x="613" y="74"/>
                  </a:cxn>
                  <a:cxn ang="0">
                    <a:pos x="533" y="59"/>
                  </a:cxn>
                  <a:cxn ang="0">
                    <a:pos x="453" y="37"/>
                  </a:cxn>
                  <a:cxn ang="0">
                    <a:pos x="372" y="30"/>
                  </a:cxn>
                  <a:cxn ang="0">
                    <a:pos x="322" y="7"/>
                  </a:cxn>
                  <a:cxn ang="0">
                    <a:pos x="0" y="0"/>
                  </a:cxn>
                </a:cxnLst>
                <a:rect l="0" t="0" r="r" b="b"/>
                <a:pathLst>
                  <a:path w="1726" h="1741">
                    <a:moveTo>
                      <a:pt x="0" y="0"/>
                    </a:moveTo>
                    <a:lnTo>
                      <a:pt x="0" y="1387"/>
                    </a:lnTo>
                    <a:lnTo>
                      <a:pt x="22" y="1387"/>
                    </a:lnTo>
                    <a:lnTo>
                      <a:pt x="22" y="1403"/>
                    </a:lnTo>
                    <a:lnTo>
                      <a:pt x="67" y="1403"/>
                    </a:lnTo>
                    <a:lnTo>
                      <a:pt x="67" y="1409"/>
                    </a:lnTo>
                    <a:lnTo>
                      <a:pt x="103" y="1409"/>
                    </a:lnTo>
                    <a:lnTo>
                      <a:pt x="103" y="1418"/>
                    </a:lnTo>
                    <a:lnTo>
                      <a:pt x="139" y="1418"/>
                    </a:lnTo>
                    <a:lnTo>
                      <a:pt x="139" y="1423"/>
                    </a:lnTo>
                    <a:lnTo>
                      <a:pt x="176" y="1423"/>
                    </a:lnTo>
                    <a:lnTo>
                      <a:pt x="176" y="1440"/>
                    </a:lnTo>
                    <a:lnTo>
                      <a:pt x="218" y="1440"/>
                    </a:lnTo>
                    <a:lnTo>
                      <a:pt x="218" y="1446"/>
                    </a:lnTo>
                    <a:lnTo>
                      <a:pt x="255" y="1446"/>
                    </a:lnTo>
                    <a:lnTo>
                      <a:pt x="255" y="1454"/>
                    </a:lnTo>
                    <a:lnTo>
                      <a:pt x="291" y="1454"/>
                    </a:lnTo>
                    <a:lnTo>
                      <a:pt x="291" y="1460"/>
                    </a:lnTo>
                    <a:lnTo>
                      <a:pt x="322" y="1460"/>
                    </a:lnTo>
                    <a:lnTo>
                      <a:pt x="322" y="1477"/>
                    </a:lnTo>
                    <a:lnTo>
                      <a:pt x="401" y="1477"/>
                    </a:lnTo>
                    <a:lnTo>
                      <a:pt x="401" y="1491"/>
                    </a:lnTo>
                    <a:lnTo>
                      <a:pt x="437" y="1491"/>
                    </a:lnTo>
                    <a:lnTo>
                      <a:pt x="437" y="1497"/>
                    </a:lnTo>
                    <a:lnTo>
                      <a:pt x="474" y="1497"/>
                    </a:lnTo>
                    <a:lnTo>
                      <a:pt x="474" y="1506"/>
                    </a:lnTo>
                    <a:lnTo>
                      <a:pt x="518" y="1506"/>
                    </a:lnTo>
                    <a:lnTo>
                      <a:pt x="518" y="1520"/>
                    </a:lnTo>
                    <a:lnTo>
                      <a:pt x="563" y="1520"/>
                    </a:lnTo>
                    <a:lnTo>
                      <a:pt x="563" y="1528"/>
                    </a:lnTo>
                    <a:lnTo>
                      <a:pt x="599" y="1528"/>
                    </a:lnTo>
                    <a:lnTo>
                      <a:pt x="599" y="1535"/>
                    </a:lnTo>
                    <a:lnTo>
                      <a:pt x="636" y="1535"/>
                    </a:lnTo>
                    <a:lnTo>
                      <a:pt x="636" y="1542"/>
                    </a:lnTo>
                    <a:lnTo>
                      <a:pt x="672" y="1542"/>
                    </a:lnTo>
                    <a:lnTo>
                      <a:pt x="672" y="1557"/>
                    </a:lnTo>
                    <a:lnTo>
                      <a:pt x="714" y="1557"/>
                    </a:lnTo>
                    <a:lnTo>
                      <a:pt x="714" y="1565"/>
                    </a:lnTo>
                    <a:lnTo>
                      <a:pt x="751" y="1565"/>
                    </a:lnTo>
                    <a:lnTo>
                      <a:pt x="751" y="1579"/>
                    </a:lnTo>
                    <a:lnTo>
                      <a:pt x="824" y="1579"/>
                    </a:lnTo>
                    <a:lnTo>
                      <a:pt x="824" y="1588"/>
                    </a:lnTo>
                    <a:lnTo>
                      <a:pt x="853" y="1588"/>
                    </a:lnTo>
                    <a:lnTo>
                      <a:pt x="853" y="1594"/>
                    </a:lnTo>
                    <a:lnTo>
                      <a:pt x="905" y="1594"/>
                    </a:lnTo>
                    <a:lnTo>
                      <a:pt x="905" y="1608"/>
                    </a:lnTo>
                    <a:lnTo>
                      <a:pt x="942" y="1608"/>
                    </a:lnTo>
                    <a:lnTo>
                      <a:pt x="942" y="1616"/>
                    </a:lnTo>
                    <a:lnTo>
                      <a:pt x="970" y="1616"/>
                    </a:lnTo>
                    <a:lnTo>
                      <a:pt x="970" y="1625"/>
                    </a:lnTo>
                    <a:lnTo>
                      <a:pt x="1006" y="1625"/>
                    </a:lnTo>
                    <a:lnTo>
                      <a:pt x="1006" y="1639"/>
                    </a:lnTo>
                    <a:lnTo>
                      <a:pt x="1057" y="1639"/>
                    </a:lnTo>
                    <a:lnTo>
                      <a:pt x="1057" y="1645"/>
                    </a:lnTo>
                    <a:lnTo>
                      <a:pt x="1088" y="1645"/>
                    </a:lnTo>
                    <a:lnTo>
                      <a:pt x="1088" y="1653"/>
                    </a:lnTo>
                    <a:lnTo>
                      <a:pt x="1123" y="1653"/>
                    </a:lnTo>
                    <a:lnTo>
                      <a:pt x="1123" y="1661"/>
                    </a:lnTo>
                    <a:lnTo>
                      <a:pt x="1160" y="1661"/>
                    </a:lnTo>
                    <a:lnTo>
                      <a:pt x="1160" y="1676"/>
                    </a:lnTo>
                    <a:lnTo>
                      <a:pt x="1203" y="1676"/>
                    </a:lnTo>
                    <a:lnTo>
                      <a:pt x="1203" y="1682"/>
                    </a:lnTo>
                    <a:lnTo>
                      <a:pt x="1239" y="1682"/>
                    </a:lnTo>
                    <a:lnTo>
                      <a:pt x="1239" y="1698"/>
                    </a:lnTo>
                    <a:lnTo>
                      <a:pt x="1312" y="1698"/>
                    </a:lnTo>
                    <a:lnTo>
                      <a:pt x="1312" y="1704"/>
                    </a:lnTo>
                    <a:lnTo>
                      <a:pt x="1356" y="1704"/>
                    </a:lnTo>
                    <a:lnTo>
                      <a:pt x="1356" y="1713"/>
                    </a:lnTo>
                    <a:lnTo>
                      <a:pt x="1393" y="1713"/>
                    </a:lnTo>
                    <a:lnTo>
                      <a:pt x="1393" y="1727"/>
                    </a:lnTo>
                    <a:lnTo>
                      <a:pt x="1430" y="1727"/>
                    </a:lnTo>
                    <a:lnTo>
                      <a:pt x="1430" y="1735"/>
                    </a:lnTo>
                    <a:lnTo>
                      <a:pt x="1471" y="1735"/>
                    </a:lnTo>
                    <a:lnTo>
                      <a:pt x="1471" y="1741"/>
                    </a:lnTo>
                    <a:lnTo>
                      <a:pt x="1721" y="1741"/>
                    </a:lnTo>
                    <a:lnTo>
                      <a:pt x="1721" y="1713"/>
                    </a:lnTo>
                    <a:lnTo>
                      <a:pt x="1726" y="1713"/>
                    </a:lnTo>
                    <a:lnTo>
                      <a:pt x="1726" y="325"/>
                    </a:lnTo>
                    <a:lnTo>
                      <a:pt x="1706" y="325"/>
                    </a:lnTo>
                    <a:lnTo>
                      <a:pt x="1706" y="316"/>
                    </a:lnTo>
                    <a:lnTo>
                      <a:pt x="1654" y="316"/>
                    </a:lnTo>
                    <a:lnTo>
                      <a:pt x="1654" y="310"/>
                    </a:lnTo>
                    <a:lnTo>
                      <a:pt x="1626" y="310"/>
                    </a:lnTo>
                    <a:lnTo>
                      <a:pt x="1626" y="296"/>
                    </a:lnTo>
                    <a:lnTo>
                      <a:pt x="1575" y="296"/>
                    </a:lnTo>
                    <a:lnTo>
                      <a:pt x="1575" y="288"/>
                    </a:lnTo>
                    <a:lnTo>
                      <a:pt x="1539" y="288"/>
                    </a:lnTo>
                    <a:lnTo>
                      <a:pt x="1539" y="279"/>
                    </a:lnTo>
                    <a:lnTo>
                      <a:pt x="1493" y="279"/>
                    </a:lnTo>
                    <a:lnTo>
                      <a:pt x="1493" y="273"/>
                    </a:lnTo>
                    <a:lnTo>
                      <a:pt x="1458" y="273"/>
                    </a:lnTo>
                    <a:lnTo>
                      <a:pt x="1458" y="265"/>
                    </a:lnTo>
                    <a:lnTo>
                      <a:pt x="1415" y="265"/>
                    </a:lnTo>
                    <a:lnTo>
                      <a:pt x="1415" y="259"/>
                    </a:lnTo>
                    <a:lnTo>
                      <a:pt x="1378" y="259"/>
                    </a:lnTo>
                    <a:lnTo>
                      <a:pt x="1378" y="251"/>
                    </a:lnTo>
                    <a:lnTo>
                      <a:pt x="1334" y="251"/>
                    </a:lnTo>
                    <a:lnTo>
                      <a:pt x="1334" y="237"/>
                    </a:lnTo>
                    <a:lnTo>
                      <a:pt x="1297" y="237"/>
                    </a:lnTo>
                    <a:lnTo>
                      <a:pt x="1297" y="228"/>
                    </a:lnTo>
                    <a:lnTo>
                      <a:pt x="1253" y="228"/>
                    </a:lnTo>
                    <a:lnTo>
                      <a:pt x="1253" y="213"/>
                    </a:lnTo>
                    <a:lnTo>
                      <a:pt x="1175" y="213"/>
                    </a:lnTo>
                    <a:lnTo>
                      <a:pt x="1175" y="200"/>
                    </a:lnTo>
                    <a:lnTo>
                      <a:pt x="1138" y="200"/>
                    </a:lnTo>
                    <a:lnTo>
                      <a:pt x="1138" y="191"/>
                    </a:lnTo>
                    <a:lnTo>
                      <a:pt x="1101" y="191"/>
                    </a:lnTo>
                    <a:lnTo>
                      <a:pt x="1101" y="177"/>
                    </a:lnTo>
                    <a:lnTo>
                      <a:pt x="1057" y="177"/>
                    </a:lnTo>
                    <a:lnTo>
                      <a:pt x="1057" y="169"/>
                    </a:lnTo>
                    <a:lnTo>
                      <a:pt x="1020" y="169"/>
                    </a:lnTo>
                    <a:lnTo>
                      <a:pt x="1020" y="163"/>
                    </a:lnTo>
                    <a:lnTo>
                      <a:pt x="970" y="163"/>
                    </a:lnTo>
                    <a:lnTo>
                      <a:pt x="970" y="154"/>
                    </a:lnTo>
                    <a:lnTo>
                      <a:pt x="942" y="154"/>
                    </a:lnTo>
                    <a:lnTo>
                      <a:pt x="942" y="149"/>
                    </a:lnTo>
                    <a:lnTo>
                      <a:pt x="888" y="149"/>
                    </a:lnTo>
                    <a:lnTo>
                      <a:pt x="888" y="140"/>
                    </a:lnTo>
                    <a:lnTo>
                      <a:pt x="853" y="140"/>
                    </a:lnTo>
                    <a:lnTo>
                      <a:pt x="853" y="125"/>
                    </a:lnTo>
                    <a:lnTo>
                      <a:pt x="810" y="125"/>
                    </a:lnTo>
                    <a:lnTo>
                      <a:pt x="810" y="118"/>
                    </a:lnTo>
                    <a:lnTo>
                      <a:pt x="773" y="118"/>
                    </a:lnTo>
                    <a:lnTo>
                      <a:pt x="773" y="112"/>
                    </a:lnTo>
                    <a:lnTo>
                      <a:pt x="729" y="112"/>
                    </a:lnTo>
                    <a:lnTo>
                      <a:pt x="729" y="95"/>
                    </a:lnTo>
                    <a:lnTo>
                      <a:pt x="692" y="95"/>
                    </a:lnTo>
                    <a:lnTo>
                      <a:pt x="692" y="89"/>
                    </a:lnTo>
                    <a:lnTo>
                      <a:pt x="650" y="89"/>
                    </a:lnTo>
                    <a:lnTo>
                      <a:pt x="650" y="81"/>
                    </a:lnTo>
                    <a:lnTo>
                      <a:pt x="613" y="81"/>
                    </a:lnTo>
                    <a:lnTo>
                      <a:pt x="613" y="74"/>
                    </a:lnTo>
                    <a:lnTo>
                      <a:pt x="568" y="74"/>
                    </a:lnTo>
                    <a:lnTo>
                      <a:pt x="568" y="59"/>
                    </a:lnTo>
                    <a:lnTo>
                      <a:pt x="533" y="59"/>
                    </a:lnTo>
                    <a:lnTo>
                      <a:pt x="533" y="52"/>
                    </a:lnTo>
                    <a:lnTo>
                      <a:pt x="453" y="52"/>
                    </a:lnTo>
                    <a:lnTo>
                      <a:pt x="453" y="37"/>
                    </a:lnTo>
                    <a:lnTo>
                      <a:pt x="401" y="37"/>
                    </a:lnTo>
                    <a:lnTo>
                      <a:pt x="401" y="30"/>
                    </a:lnTo>
                    <a:lnTo>
                      <a:pt x="372" y="30"/>
                    </a:lnTo>
                    <a:lnTo>
                      <a:pt x="372" y="21"/>
                    </a:lnTo>
                    <a:lnTo>
                      <a:pt x="322" y="21"/>
                    </a:lnTo>
                    <a:lnTo>
                      <a:pt x="322" y="7"/>
                    </a:lnTo>
                    <a:lnTo>
                      <a:pt x="291" y="7"/>
                    </a:lnTo>
                    <a:lnTo>
                      <a:pt x="29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202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132" name="Freeform 228"/>
              <p:cNvSpPr>
                <a:spLocks/>
              </p:cNvSpPr>
              <p:nvPr/>
            </p:nvSpPr>
            <p:spPr bwMode="auto">
              <a:xfrm>
                <a:off x="905" y="3154"/>
                <a:ext cx="158" cy="125"/>
              </a:xfrm>
              <a:custGeom>
                <a:avLst/>
                <a:gdLst/>
                <a:ahLst/>
                <a:cxnLst>
                  <a:cxn ang="0">
                    <a:pos x="0" y="1350"/>
                  </a:cxn>
                  <a:cxn ang="0">
                    <a:pos x="36" y="1359"/>
                  </a:cxn>
                  <a:cxn ang="0">
                    <a:pos x="72" y="1364"/>
                  </a:cxn>
                  <a:cxn ang="0">
                    <a:pos x="109" y="1381"/>
                  </a:cxn>
                  <a:cxn ang="0">
                    <a:pos x="151" y="1387"/>
                  </a:cxn>
                  <a:cxn ang="0">
                    <a:pos x="188" y="1395"/>
                  </a:cxn>
                  <a:cxn ang="0">
                    <a:pos x="224" y="1401"/>
                  </a:cxn>
                  <a:cxn ang="0">
                    <a:pos x="255" y="1418"/>
                  </a:cxn>
                  <a:cxn ang="0">
                    <a:pos x="334" y="1432"/>
                  </a:cxn>
                  <a:cxn ang="0">
                    <a:pos x="370" y="1438"/>
                  </a:cxn>
                  <a:cxn ang="0">
                    <a:pos x="407" y="1447"/>
                  </a:cxn>
                  <a:cxn ang="0">
                    <a:pos x="451" y="1461"/>
                  </a:cxn>
                  <a:cxn ang="0">
                    <a:pos x="496" y="1469"/>
                  </a:cxn>
                  <a:cxn ang="0">
                    <a:pos x="532" y="1476"/>
                  </a:cxn>
                  <a:cxn ang="0">
                    <a:pos x="569" y="1483"/>
                  </a:cxn>
                  <a:cxn ang="0">
                    <a:pos x="605" y="1498"/>
                  </a:cxn>
                  <a:cxn ang="0">
                    <a:pos x="647" y="1506"/>
                  </a:cxn>
                  <a:cxn ang="0">
                    <a:pos x="684" y="1520"/>
                  </a:cxn>
                  <a:cxn ang="0">
                    <a:pos x="757" y="1529"/>
                  </a:cxn>
                  <a:cxn ang="0">
                    <a:pos x="786" y="1535"/>
                  </a:cxn>
                  <a:cxn ang="0">
                    <a:pos x="838" y="1549"/>
                  </a:cxn>
                  <a:cxn ang="0">
                    <a:pos x="875" y="1557"/>
                  </a:cxn>
                  <a:cxn ang="0">
                    <a:pos x="903" y="1566"/>
                  </a:cxn>
                  <a:cxn ang="0">
                    <a:pos x="939" y="1580"/>
                  </a:cxn>
                  <a:cxn ang="0">
                    <a:pos x="990" y="1586"/>
                  </a:cxn>
                  <a:cxn ang="0">
                    <a:pos x="1021" y="1594"/>
                  </a:cxn>
                  <a:cxn ang="0">
                    <a:pos x="1056" y="1602"/>
                  </a:cxn>
                  <a:cxn ang="0">
                    <a:pos x="1093" y="1617"/>
                  </a:cxn>
                  <a:cxn ang="0">
                    <a:pos x="1587" y="251"/>
                  </a:cxn>
                  <a:cxn ang="0">
                    <a:pos x="1559" y="237"/>
                  </a:cxn>
                  <a:cxn ang="0">
                    <a:pos x="1508" y="229"/>
                  </a:cxn>
                  <a:cxn ang="0">
                    <a:pos x="1472" y="220"/>
                  </a:cxn>
                  <a:cxn ang="0">
                    <a:pos x="1426" y="214"/>
                  </a:cxn>
                  <a:cxn ang="0">
                    <a:pos x="1391" y="206"/>
                  </a:cxn>
                  <a:cxn ang="0">
                    <a:pos x="1348" y="200"/>
                  </a:cxn>
                  <a:cxn ang="0">
                    <a:pos x="1311" y="192"/>
                  </a:cxn>
                  <a:cxn ang="0">
                    <a:pos x="1267" y="178"/>
                  </a:cxn>
                  <a:cxn ang="0">
                    <a:pos x="1230" y="169"/>
                  </a:cxn>
                  <a:cxn ang="0">
                    <a:pos x="1186" y="154"/>
                  </a:cxn>
                  <a:cxn ang="0">
                    <a:pos x="1108" y="141"/>
                  </a:cxn>
                  <a:cxn ang="0">
                    <a:pos x="1071" y="132"/>
                  </a:cxn>
                  <a:cxn ang="0">
                    <a:pos x="1034" y="118"/>
                  </a:cxn>
                  <a:cxn ang="0">
                    <a:pos x="990" y="110"/>
                  </a:cxn>
                  <a:cxn ang="0">
                    <a:pos x="953" y="104"/>
                  </a:cxn>
                  <a:cxn ang="0">
                    <a:pos x="903" y="95"/>
                  </a:cxn>
                  <a:cxn ang="0">
                    <a:pos x="875" y="90"/>
                  </a:cxn>
                  <a:cxn ang="0">
                    <a:pos x="821" y="81"/>
                  </a:cxn>
                  <a:cxn ang="0">
                    <a:pos x="786" y="66"/>
                  </a:cxn>
                  <a:cxn ang="0">
                    <a:pos x="743" y="59"/>
                  </a:cxn>
                  <a:cxn ang="0">
                    <a:pos x="706" y="53"/>
                  </a:cxn>
                  <a:cxn ang="0">
                    <a:pos x="662" y="36"/>
                  </a:cxn>
                  <a:cxn ang="0">
                    <a:pos x="625" y="30"/>
                  </a:cxn>
                  <a:cxn ang="0">
                    <a:pos x="583" y="22"/>
                  </a:cxn>
                  <a:cxn ang="0">
                    <a:pos x="546" y="15"/>
                  </a:cxn>
                  <a:cxn ang="0">
                    <a:pos x="501" y="0"/>
                  </a:cxn>
                </a:cxnLst>
                <a:rect l="0" t="0" r="r" b="b"/>
                <a:pathLst>
                  <a:path w="1587" h="1617">
                    <a:moveTo>
                      <a:pt x="0" y="0"/>
                    </a:moveTo>
                    <a:lnTo>
                      <a:pt x="0" y="1350"/>
                    </a:lnTo>
                    <a:lnTo>
                      <a:pt x="36" y="1350"/>
                    </a:lnTo>
                    <a:lnTo>
                      <a:pt x="36" y="1359"/>
                    </a:lnTo>
                    <a:lnTo>
                      <a:pt x="72" y="1359"/>
                    </a:lnTo>
                    <a:lnTo>
                      <a:pt x="72" y="1364"/>
                    </a:lnTo>
                    <a:lnTo>
                      <a:pt x="109" y="1364"/>
                    </a:lnTo>
                    <a:lnTo>
                      <a:pt x="109" y="1381"/>
                    </a:lnTo>
                    <a:lnTo>
                      <a:pt x="151" y="1381"/>
                    </a:lnTo>
                    <a:lnTo>
                      <a:pt x="151" y="1387"/>
                    </a:lnTo>
                    <a:lnTo>
                      <a:pt x="188" y="1387"/>
                    </a:lnTo>
                    <a:lnTo>
                      <a:pt x="188" y="1395"/>
                    </a:lnTo>
                    <a:lnTo>
                      <a:pt x="224" y="1395"/>
                    </a:lnTo>
                    <a:lnTo>
                      <a:pt x="224" y="1401"/>
                    </a:lnTo>
                    <a:lnTo>
                      <a:pt x="255" y="1401"/>
                    </a:lnTo>
                    <a:lnTo>
                      <a:pt x="255" y="1418"/>
                    </a:lnTo>
                    <a:lnTo>
                      <a:pt x="334" y="1418"/>
                    </a:lnTo>
                    <a:lnTo>
                      <a:pt x="334" y="1432"/>
                    </a:lnTo>
                    <a:lnTo>
                      <a:pt x="370" y="1432"/>
                    </a:lnTo>
                    <a:lnTo>
                      <a:pt x="370" y="1438"/>
                    </a:lnTo>
                    <a:lnTo>
                      <a:pt x="407" y="1438"/>
                    </a:lnTo>
                    <a:lnTo>
                      <a:pt x="407" y="1447"/>
                    </a:lnTo>
                    <a:lnTo>
                      <a:pt x="451" y="1447"/>
                    </a:lnTo>
                    <a:lnTo>
                      <a:pt x="451" y="1461"/>
                    </a:lnTo>
                    <a:lnTo>
                      <a:pt x="496" y="1461"/>
                    </a:lnTo>
                    <a:lnTo>
                      <a:pt x="496" y="1469"/>
                    </a:lnTo>
                    <a:lnTo>
                      <a:pt x="532" y="1469"/>
                    </a:lnTo>
                    <a:lnTo>
                      <a:pt x="532" y="1476"/>
                    </a:lnTo>
                    <a:lnTo>
                      <a:pt x="569" y="1476"/>
                    </a:lnTo>
                    <a:lnTo>
                      <a:pt x="569" y="1483"/>
                    </a:lnTo>
                    <a:lnTo>
                      <a:pt x="605" y="1483"/>
                    </a:lnTo>
                    <a:lnTo>
                      <a:pt x="605" y="1498"/>
                    </a:lnTo>
                    <a:lnTo>
                      <a:pt x="647" y="1498"/>
                    </a:lnTo>
                    <a:lnTo>
                      <a:pt x="647" y="1506"/>
                    </a:lnTo>
                    <a:lnTo>
                      <a:pt x="684" y="1506"/>
                    </a:lnTo>
                    <a:lnTo>
                      <a:pt x="684" y="1520"/>
                    </a:lnTo>
                    <a:lnTo>
                      <a:pt x="757" y="1520"/>
                    </a:lnTo>
                    <a:lnTo>
                      <a:pt x="757" y="1529"/>
                    </a:lnTo>
                    <a:lnTo>
                      <a:pt x="786" y="1529"/>
                    </a:lnTo>
                    <a:lnTo>
                      <a:pt x="786" y="1535"/>
                    </a:lnTo>
                    <a:lnTo>
                      <a:pt x="838" y="1535"/>
                    </a:lnTo>
                    <a:lnTo>
                      <a:pt x="838" y="1549"/>
                    </a:lnTo>
                    <a:lnTo>
                      <a:pt x="875" y="1549"/>
                    </a:lnTo>
                    <a:lnTo>
                      <a:pt x="875" y="1557"/>
                    </a:lnTo>
                    <a:lnTo>
                      <a:pt x="903" y="1557"/>
                    </a:lnTo>
                    <a:lnTo>
                      <a:pt x="903" y="1566"/>
                    </a:lnTo>
                    <a:lnTo>
                      <a:pt x="939" y="1566"/>
                    </a:lnTo>
                    <a:lnTo>
                      <a:pt x="939" y="1580"/>
                    </a:lnTo>
                    <a:lnTo>
                      <a:pt x="990" y="1580"/>
                    </a:lnTo>
                    <a:lnTo>
                      <a:pt x="990" y="1586"/>
                    </a:lnTo>
                    <a:lnTo>
                      <a:pt x="1021" y="1586"/>
                    </a:lnTo>
                    <a:lnTo>
                      <a:pt x="1021" y="1594"/>
                    </a:lnTo>
                    <a:lnTo>
                      <a:pt x="1056" y="1594"/>
                    </a:lnTo>
                    <a:lnTo>
                      <a:pt x="1056" y="1602"/>
                    </a:lnTo>
                    <a:lnTo>
                      <a:pt x="1093" y="1602"/>
                    </a:lnTo>
                    <a:lnTo>
                      <a:pt x="1093" y="1617"/>
                    </a:lnTo>
                    <a:lnTo>
                      <a:pt x="1587" y="1617"/>
                    </a:lnTo>
                    <a:lnTo>
                      <a:pt x="1587" y="251"/>
                    </a:lnTo>
                    <a:lnTo>
                      <a:pt x="1559" y="251"/>
                    </a:lnTo>
                    <a:lnTo>
                      <a:pt x="1559" y="237"/>
                    </a:lnTo>
                    <a:lnTo>
                      <a:pt x="1508" y="237"/>
                    </a:lnTo>
                    <a:lnTo>
                      <a:pt x="1508" y="229"/>
                    </a:lnTo>
                    <a:lnTo>
                      <a:pt x="1472" y="229"/>
                    </a:lnTo>
                    <a:lnTo>
                      <a:pt x="1472" y="220"/>
                    </a:lnTo>
                    <a:lnTo>
                      <a:pt x="1426" y="220"/>
                    </a:lnTo>
                    <a:lnTo>
                      <a:pt x="1426" y="214"/>
                    </a:lnTo>
                    <a:lnTo>
                      <a:pt x="1391" y="214"/>
                    </a:lnTo>
                    <a:lnTo>
                      <a:pt x="1391" y="206"/>
                    </a:lnTo>
                    <a:lnTo>
                      <a:pt x="1348" y="206"/>
                    </a:lnTo>
                    <a:lnTo>
                      <a:pt x="1348" y="200"/>
                    </a:lnTo>
                    <a:lnTo>
                      <a:pt x="1311" y="200"/>
                    </a:lnTo>
                    <a:lnTo>
                      <a:pt x="1311" y="192"/>
                    </a:lnTo>
                    <a:lnTo>
                      <a:pt x="1267" y="192"/>
                    </a:lnTo>
                    <a:lnTo>
                      <a:pt x="1267" y="178"/>
                    </a:lnTo>
                    <a:lnTo>
                      <a:pt x="1230" y="178"/>
                    </a:lnTo>
                    <a:lnTo>
                      <a:pt x="1230" y="169"/>
                    </a:lnTo>
                    <a:lnTo>
                      <a:pt x="1186" y="169"/>
                    </a:lnTo>
                    <a:lnTo>
                      <a:pt x="1186" y="154"/>
                    </a:lnTo>
                    <a:lnTo>
                      <a:pt x="1108" y="154"/>
                    </a:lnTo>
                    <a:lnTo>
                      <a:pt x="1108" y="141"/>
                    </a:lnTo>
                    <a:lnTo>
                      <a:pt x="1071" y="141"/>
                    </a:lnTo>
                    <a:lnTo>
                      <a:pt x="1071" y="132"/>
                    </a:lnTo>
                    <a:lnTo>
                      <a:pt x="1034" y="132"/>
                    </a:lnTo>
                    <a:lnTo>
                      <a:pt x="1034" y="118"/>
                    </a:lnTo>
                    <a:lnTo>
                      <a:pt x="990" y="118"/>
                    </a:lnTo>
                    <a:lnTo>
                      <a:pt x="990" y="110"/>
                    </a:lnTo>
                    <a:lnTo>
                      <a:pt x="953" y="110"/>
                    </a:lnTo>
                    <a:lnTo>
                      <a:pt x="953" y="104"/>
                    </a:lnTo>
                    <a:lnTo>
                      <a:pt x="903" y="104"/>
                    </a:lnTo>
                    <a:lnTo>
                      <a:pt x="903" y="95"/>
                    </a:lnTo>
                    <a:lnTo>
                      <a:pt x="875" y="95"/>
                    </a:lnTo>
                    <a:lnTo>
                      <a:pt x="875" y="90"/>
                    </a:lnTo>
                    <a:lnTo>
                      <a:pt x="821" y="90"/>
                    </a:lnTo>
                    <a:lnTo>
                      <a:pt x="821" y="81"/>
                    </a:lnTo>
                    <a:lnTo>
                      <a:pt x="786" y="81"/>
                    </a:lnTo>
                    <a:lnTo>
                      <a:pt x="786" y="66"/>
                    </a:lnTo>
                    <a:lnTo>
                      <a:pt x="743" y="66"/>
                    </a:lnTo>
                    <a:lnTo>
                      <a:pt x="743" y="59"/>
                    </a:lnTo>
                    <a:lnTo>
                      <a:pt x="706" y="59"/>
                    </a:lnTo>
                    <a:lnTo>
                      <a:pt x="706" y="53"/>
                    </a:lnTo>
                    <a:lnTo>
                      <a:pt x="662" y="53"/>
                    </a:lnTo>
                    <a:lnTo>
                      <a:pt x="662" y="36"/>
                    </a:lnTo>
                    <a:lnTo>
                      <a:pt x="625" y="36"/>
                    </a:lnTo>
                    <a:lnTo>
                      <a:pt x="625" y="30"/>
                    </a:lnTo>
                    <a:lnTo>
                      <a:pt x="583" y="30"/>
                    </a:lnTo>
                    <a:lnTo>
                      <a:pt x="583" y="22"/>
                    </a:lnTo>
                    <a:lnTo>
                      <a:pt x="546" y="22"/>
                    </a:lnTo>
                    <a:lnTo>
                      <a:pt x="546" y="15"/>
                    </a:lnTo>
                    <a:lnTo>
                      <a:pt x="501" y="15"/>
                    </a:lnTo>
                    <a:lnTo>
                      <a:pt x="50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202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133" name="Freeform 229"/>
              <p:cNvSpPr>
                <a:spLocks/>
              </p:cNvSpPr>
              <p:nvPr/>
            </p:nvSpPr>
            <p:spPr bwMode="auto">
              <a:xfrm>
                <a:off x="912" y="3160"/>
                <a:ext cx="145" cy="113"/>
              </a:xfrm>
              <a:custGeom>
                <a:avLst/>
                <a:gdLst/>
                <a:ahLst/>
                <a:cxnLst>
                  <a:cxn ang="0">
                    <a:pos x="0" y="1283"/>
                  </a:cxn>
                  <a:cxn ang="0">
                    <a:pos x="37" y="1300"/>
                  </a:cxn>
                  <a:cxn ang="0">
                    <a:pos x="79" y="1306"/>
                  </a:cxn>
                  <a:cxn ang="0">
                    <a:pos x="116" y="1314"/>
                  </a:cxn>
                  <a:cxn ang="0">
                    <a:pos x="152" y="1320"/>
                  </a:cxn>
                  <a:cxn ang="0">
                    <a:pos x="183" y="1337"/>
                  </a:cxn>
                  <a:cxn ang="0">
                    <a:pos x="262" y="1351"/>
                  </a:cxn>
                  <a:cxn ang="0">
                    <a:pos x="298" y="1357"/>
                  </a:cxn>
                  <a:cxn ang="0">
                    <a:pos x="335" y="1366"/>
                  </a:cxn>
                  <a:cxn ang="0">
                    <a:pos x="379" y="1380"/>
                  </a:cxn>
                  <a:cxn ang="0">
                    <a:pos x="424" y="1388"/>
                  </a:cxn>
                  <a:cxn ang="0">
                    <a:pos x="460" y="1395"/>
                  </a:cxn>
                  <a:cxn ang="0">
                    <a:pos x="497" y="1402"/>
                  </a:cxn>
                  <a:cxn ang="0">
                    <a:pos x="533" y="1417"/>
                  </a:cxn>
                  <a:cxn ang="0">
                    <a:pos x="575" y="1425"/>
                  </a:cxn>
                  <a:cxn ang="0">
                    <a:pos x="612" y="1439"/>
                  </a:cxn>
                  <a:cxn ang="0">
                    <a:pos x="685" y="1448"/>
                  </a:cxn>
                  <a:cxn ang="0">
                    <a:pos x="714" y="1454"/>
                  </a:cxn>
                  <a:cxn ang="0">
                    <a:pos x="766" y="1468"/>
                  </a:cxn>
                  <a:cxn ang="0">
                    <a:pos x="1450" y="156"/>
                  </a:cxn>
                  <a:cxn ang="0">
                    <a:pos x="1436" y="148"/>
                  </a:cxn>
                  <a:cxn ang="0">
                    <a:pos x="1400" y="139"/>
                  </a:cxn>
                  <a:cxn ang="0">
                    <a:pos x="1354" y="133"/>
                  </a:cxn>
                  <a:cxn ang="0">
                    <a:pos x="1319" y="125"/>
                  </a:cxn>
                  <a:cxn ang="0">
                    <a:pos x="1276" y="119"/>
                  </a:cxn>
                  <a:cxn ang="0">
                    <a:pos x="1239" y="111"/>
                  </a:cxn>
                  <a:cxn ang="0">
                    <a:pos x="1195" y="97"/>
                  </a:cxn>
                  <a:cxn ang="0">
                    <a:pos x="1158" y="88"/>
                  </a:cxn>
                  <a:cxn ang="0">
                    <a:pos x="1114" y="73"/>
                  </a:cxn>
                  <a:cxn ang="0">
                    <a:pos x="1036" y="60"/>
                  </a:cxn>
                  <a:cxn ang="0">
                    <a:pos x="999" y="51"/>
                  </a:cxn>
                  <a:cxn ang="0">
                    <a:pos x="962" y="37"/>
                  </a:cxn>
                  <a:cxn ang="0">
                    <a:pos x="918" y="29"/>
                  </a:cxn>
                  <a:cxn ang="0">
                    <a:pos x="881" y="23"/>
                  </a:cxn>
                  <a:cxn ang="0">
                    <a:pos x="831" y="14"/>
                  </a:cxn>
                  <a:cxn ang="0">
                    <a:pos x="803" y="9"/>
                  </a:cxn>
                  <a:cxn ang="0">
                    <a:pos x="749" y="0"/>
                  </a:cxn>
                </a:cxnLst>
                <a:rect l="0" t="0" r="r" b="b"/>
                <a:pathLst>
                  <a:path w="1450" h="1468">
                    <a:moveTo>
                      <a:pt x="0" y="0"/>
                    </a:moveTo>
                    <a:lnTo>
                      <a:pt x="0" y="1283"/>
                    </a:lnTo>
                    <a:lnTo>
                      <a:pt x="37" y="1283"/>
                    </a:lnTo>
                    <a:lnTo>
                      <a:pt x="37" y="1300"/>
                    </a:lnTo>
                    <a:lnTo>
                      <a:pt x="79" y="1300"/>
                    </a:lnTo>
                    <a:lnTo>
                      <a:pt x="79" y="1306"/>
                    </a:lnTo>
                    <a:lnTo>
                      <a:pt x="116" y="1306"/>
                    </a:lnTo>
                    <a:lnTo>
                      <a:pt x="116" y="1314"/>
                    </a:lnTo>
                    <a:lnTo>
                      <a:pt x="152" y="1314"/>
                    </a:lnTo>
                    <a:lnTo>
                      <a:pt x="152" y="1320"/>
                    </a:lnTo>
                    <a:lnTo>
                      <a:pt x="183" y="1320"/>
                    </a:lnTo>
                    <a:lnTo>
                      <a:pt x="183" y="1337"/>
                    </a:lnTo>
                    <a:lnTo>
                      <a:pt x="262" y="1337"/>
                    </a:lnTo>
                    <a:lnTo>
                      <a:pt x="262" y="1351"/>
                    </a:lnTo>
                    <a:lnTo>
                      <a:pt x="298" y="1351"/>
                    </a:lnTo>
                    <a:lnTo>
                      <a:pt x="298" y="1357"/>
                    </a:lnTo>
                    <a:lnTo>
                      <a:pt x="335" y="1357"/>
                    </a:lnTo>
                    <a:lnTo>
                      <a:pt x="335" y="1366"/>
                    </a:lnTo>
                    <a:lnTo>
                      <a:pt x="379" y="1366"/>
                    </a:lnTo>
                    <a:lnTo>
                      <a:pt x="379" y="1380"/>
                    </a:lnTo>
                    <a:lnTo>
                      <a:pt x="424" y="1380"/>
                    </a:lnTo>
                    <a:lnTo>
                      <a:pt x="424" y="1388"/>
                    </a:lnTo>
                    <a:lnTo>
                      <a:pt x="460" y="1388"/>
                    </a:lnTo>
                    <a:lnTo>
                      <a:pt x="460" y="1395"/>
                    </a:lnTo>
                    <a:lnTo>
                      <a:pt x="497" y="1395"/>
                    </a:lnTo>
                    <a:lnTo>
                      <a:pt x="497" y="1402"/>
                    </a:lnTo>
                    <a:lnTo>
                      <a:pt x="533" y="1402"/>
                    </a:lnTo>
                    <a:lnTo>
                      <a:pt x="533" y="1417"/>
                    </a:lnTo>
                    <a:lnTo>
                      <a:pt x="575" y="1417"/>
                    </a:lnTo>
                    <a:lnTo>
                      <a:pt x="575" y="1425"/>
                    </a:lnTo>
                    <a:lnTo>
                      <a:pt x="612" y="1425"/>
                    </a:lnTo>
                    <a:lnTo>
                      <a:pt x="612" y="1439"/>
                    </a:lnTo>
                    <a:lnTo>
                      <a:pt x="685" y="1439"/>
                    </a:lnTo>
                    <a:lnTo>
                      <a:pt x="685" y="1448"/>
                    </a:lnTo>
                    <a:lnTo>
                      <a:pt x="714" y="1448"/>
                    </a:lnTo>
                    <a:lnTo>
                      <a:pt x="714" y="1454"/>
                    </a:lnTo>
                    <a:lnTo>
                      <a:pt x="766" y="1454"/>
                    </a:lnTo>
                    <a:lnTo>
                      <a:pt x="766" y="1468"/>
                    </a:lnTo>
                    <a:lnTo>
                      <a:pt x="1450" y="1468"/>
                    </a:lnTo>
                    <a:lnTo>
                      <a:pt x="1450" y="156"/>
                    </a:lnTo>
                    <a:lnTo>
                      <a:pt x="1436" y="156"/>
                    </a:lnTo>
                    <a:lnTo>
                      <a:pt x="1436" y="148"/>
                    </a:lnTo>
                    <a:lnTo>
                      <a:pt x="1400" y="148"/>
                    </a:lnTo>
                    <a:lnTo>
                      <a:pt x="1400" y="139"/>
                    </a:lnTo>
                    <a:lnTo>
                      <a:pt x="1354" y="139"/>
                    </a:lnTo>
                    <a:lnTo>
                      <a:pt x="1354" y="133"/>
                    </a:lnTo>
                    <a:lnTo>
                      <a:pt x="1319" y="133"/>
                    </a:lnTo>
                    <a:lnTo>
                      <a:pt x="1319" y="125"/>
                    </a:lnTo>
                    <a:lnTo>
                      <a:pt x="1276" y="125"/>
                    </a:lnTo>
                    <a:lnTo>
                      <a:pt x="1276" y="119"/>
                    </a:lnTo>
                    <a:lnTo>
                      <a:pt x="1239" y="119"/>
                    </a:lnTo>
                    <a:lnTo>
                      <a:pt x="1239" y="111"/>
                    </a:lnTo>
                    <a:lnTo>
                      <a:pt x="1195" y="111"/>
                    </a:lnTo>
                    <a:lnTo>
                      <a:pt x="1195" y="97"/>
                    </a:lnTo>
                    <a:lnTo>
                      <a:pt x="1158" y="97"/>
                    </a:lnTo>
                    <a:lnTo>
                      <a:pt x="1158" y="88"/>
                    </a:lnTo>
                    <a:lnTo>
                      <a:pt x="1114" y="88"/>
                    </a:lnTo>
                    <a:lnTo>
                      <a:pt x="1114" y="73"/>
                    </a:lnTo>
                    <a:lnTo>
                      <a:pt x="1036" y="73"/>
                    </a:lnTo>
                    <a:lnTo>
                      <a:pt x="1036" y="60"/>
                    </a:lnTo>
                    <a:lnTo>
                      <a:pt x="999" y="60"/>
                    </a:lnTo>
                    <a:lnTo>
                      <a:pt x="999" y="51"/>
                    </a:lnTo>
                    <a:lnTo>
                      <a:pt x="962" y="51"/>
                    </a:lnTo>
                    <a:lnTo>
                      <a:pt x="962" y="37"/>
                    </a:lnTo>
                    <a:lnTo>
                      <a:pt x="918" y="37"/>
                    </a:lnTo>
                    <a:lnTo>
                      <a:pt x="918" y="29"/>
                    </a:lnTo>
                    <a:lnTo>
                      <a:pt x="881" y="29"/>
                    </a:lnTo>
                    <a:lnTo>
                      <a:pt x="881" y="23"/>
                    </a:lnTo>
                    <a:lnTo>
                      <a:pt x="831" y="23"/>
                    </a:lnTo>
                    <a:lnTo>
                      <a:pt x="831" y="14"/>
                    </a:lnTo>
                    <a:lnTo>
                      <a:pt x="803" y="14"/>
                    </a:lnTo>
                    <a:lnTo>
                      <a:pt x="803" y="9"/>
                    </a:lnTo>
                    <a:lnTo>
                      <a:pt x="749" y="9"/>
                    </a:lnTo>
                    <a:lnTo>
                      <a:pt x="74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202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134" name="Freeform 230"/>
              <p:cNvSpPr>
                <a:spLocks/>
              </p:cNvSpPr>
              <p:nvPr/>
            </p:nvSpPr>
            <p:spPr bwMode="auto">
              <a:xfrm>
                <a:off x="918" y="3165"/>
                <a:ext cx="132" cy="10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40"/>
                  </a:cxn>
                  <a:cxn ang="0">
                    <a:pos x="20" y="1240"/>
                  </a:cxn>
                  <a:cxn ang="0">
                    <a:pos x="20" y="1246"/>
                  </a:cxn>
                  <a:cxn ang="0">
                    <a:pos x="57" y="1246"/>
                  </a:cxn>
                  <a:cxn ang="0">
                    <a:pos x="57" y="1254"/>
                  </a:cxn>
                  <a:cxn ang="0">
                    <a:pos x="93" y="1254"/>
                  </a:cxn>
                  <a:cxn ang="0">
                    <a:pos x="93" y="1260"/>
                  </a:cxn>
                  <a:cxn ang="0">
                    <a:pos x="124" y="1260"/>
                  </a:cxn>
                  <a:cxn ang="0">
                    <a:pos x="124" y="1277"/>
                  </a:cxn>
                  <a:cxn ang="0">
                    <a:pos x="203" y="1277"/>
                  </a:cxn>
                  <a:cxn ang="0">
                    <a:pos x="203" y="1291"/>
                  </a:cxn>
                  <a:cxn ang="0">
                    <a:pos x="239" y="1291"/>
                  </a:cxn>
                  <a:cxn ang="0">
                    <a:pos x="239" y="1297"/>
                  </a:cxn>
                  <a:cxn ang="0">
                    <a:pos x="276" y="1297"/>
                  </a:cxn>
                  <a:cxn ang="0">
                    <a:pos x="276" y="1306"/>
                  </a:cxn>
                  <a:cxn ang="0">
                    <a:pos x="320" y="1306"/>
                  </a:cxn>
                  <a:cxn ang="0">
                    <a:pos x="320" y="1320"/>
                  </a:cxn>
                  <a:cxn ang="0">
                    <a:pos x="365" y="1320"/>
                  </a:cxn>
                  <a:cxn ang="0">
                    <a:pos x="365" y="1328"/>
                  </a:cxn>
                  <a:cxn ang="0">
                    <a:pos x="401" y="1328"/>
                  </a:cxn>
                  <a:cxn ang="0">
                    <a:pos x="401" y="1335"/>
                  </a:cxn>
                  <a:cxn ang="0">
                    <a:pos x="1319" y="1335"/>
                  </a:cxn>
                  <a:cxn ang="0">
                    <a:pos x="1319" y="79"/>
                  </a:cxn>
                  <a:cxn ang="0">
                    <a:pos x="1295" y="79"/>
                  </a:cxn>
                  <a:cxn ang="0">
                    <a:pos x="1295" y="73"/>
                  </a:cxn>
                  <a:cxn ang="0">
                    <a:pos x="1260" y="73"/>
                  </a:cxn>
                  <a:cxn ang="0">
                    <a:pos x="1260" y="65"/>
                  </a:cxn>
                  <a:cxn ang="0">
                    <a:pos x="1217" y="65"/>
                  </a:cxn>
                  <a:cxn ang="0">
                    <a:pos x="1217" y="59"/>
                  </a:cxn>
                  <a:cxn ang="0">
                    <a:pos x="1180" y="59"/>
                  </a:cxn>
                  <a:cxn ang="0">
                    <a:pos x="1180" y="51"/>
                  </a:cxn>
                  <a:cxn ang="0">
                    <a:pos x="1136" y="51"/>
                  </a:cxn>
                  <a:cxn ang="0">
                    <a:pos x="1136" y="37"/>
                  </a:cxn>
                  <a:cxn ang="0">
                    <a:pos x="1099" y="37"/>
                  </a:cxn>
                  <a:cxn ang="0">
                    <a:pos x="1099" y="28"/>
                  </a:cxn>
                  <a:cxn ang="0">
                    <a:pos x="1055" y="28"/>
                  </a:cxn>
                  <a:cxn ang="0">
                    <a:pos x="1055" y="13"/>
                  </a:cxn>
                  <a:cxn ang="0">
                    <a:pos x="977" y="13"/>
                  </a:cxn>
                  <a:cxn ang="0">
                    <a:pos x="977" y="0"/>
                  </a:cxn>
                  <a:cxn ang="0">
                    <a:pos x="0" y="0"/>
                  </a:cxn>
                </a:cxnLst>
                <a:rect l="0" t="0" r="r" b="b"/>
                <a:pathLst>
                  <a:path w="1319" h="1335">
                    <a:moveTo>
                      <a:pt x="0" y="0"/>
                    </a:moveTo>
                    <a:lnTo>
                      <a:pt x="0" y="1240"/>
                    </a:lnTo>
                    <a:lnTo>
                      <a:pt x="20" y="1240"/>
                    </a:lnTo>
                    <a:lnTo>
                      <a:pt x="20" y="1246"/>
                    </a:lnTo>
                    <a:lnTo>
                      <a:pt x="57" y="1246"/>
                    </a:lnTo>
                    <a:lnTo>
                      <a:pt x="57" y="1254"/>
                    </a:lnTo>
                    <a:lnTo>
                      <a:pt x="93" y="1254"/>
                    </a:lnTo>
                    <a:lnTo>
                      <a:pt x="93" y="1260"/>
                    </a:lnTo>
                    <a:lnTo>
                      <a:pt x="124" y="1260"/>
                    </a:lnTo>
                    <a:lnTo>
                      <a:pt x="124" y="1277"/>
                    </a:lnTo>
                    <a:lnTo>
                      <a:pt x="203" y="1277"/>
                    </a:lnTo>
                    <a:lnTo>
                      <a:pt x="203" y="1291"/>
                    </a:lnTo>
                    <a:lnTo>
                      <a:pt x="239" y="1291"/>
                    </a:lnTo>
                    <a:lnTo>
                      <a:pt x="239" y="1297"/>
                    </a:lnTo>
                    <a:lnTo>
                      <a:pt x="276" y="1297"/>
                    </a:lnTo>
                    <a:lnTo>
                      <a:pt x="276" y="1306"/>
                    </a:lnTo>
                    <a:lnTo>
                      <a:pt x="320" y="1306"/>
                    </a:lnTo>
                    <a:lnTo>
                      <a:pt x="320" y="1320"/>
                    </a:lnTo>
                    <a:lnTo>
                      <a:pt x="365" y="1320"/>
                    </a:lnTo>
                    <a:lnTo>
                      <a:pt x="365" y="1328"/>
                    </a:lnTo>
                    <a:lnTo>
                      <a:pt x="401" y="1328"/>
                    </a:lnTo>
                    <a:lnTo>
                      <a:pt x="401" y="1335"/>
                    </a:lnTo>
                    <a:lnTo>
                      <a:pt x="1319" y="1335"/>
                    </a:lnTo>
                    <a:lnTo>
                      <a:pt x="1319" y="79"/>
                    </a:lnTo>
                    <a:lnTo>
                      <a:pt x="1295" y="79"/>
                    </a:lnTo>
                    <a:lnTo>
                      <a:pt x="1295" y="73"/>
                    </a:lnTo>
                    <a:lnTo>
                      <a:pt x="1260" y="73"/>
                    </a:lnTo>
                    <a:lnTo>
                      <a:pt x="1260" y="65"/>
                    </a:lnTo>
                    <a:lnTo>
                      <a:pt x="1217" y="65"/>
                    </a:lnTo>
                    <a:lnTo>
                      <a:pt x="1217" y="59"/>
                    </a:lnTo>
                    <a:lnTo>
                      <a:pt x="1180" y="59"/>
                    </a:lnTo>
                    <a:lnTo>
                      <a:pt x="1180" y="51"/>
                    </a:lnTo>
                    <a:lnTo>
                      <a:pt x="1136" y="51"/>
                    </a:lnTo>
                    <a:lnTo>
                      <a:pt x="1136" y="37"/>
                    </a:lnTo>
                    <a:lnTo>
                      <a:pt x="1099" y="37"/>
                    </a:lnTo>
                    <a:lnTo>
                      <a:pt x="1099" y="28"/>
                    </a:lnTo>
                    <a:lnTo>
                      <a:pt x="1055" y="28"/>
                    </a:lnTo>
                    <a:lnTo>
                      <a:pt x="1055" y="13"/>
                    </a:lnTo>
                    <a:lnTo>
                      <a:pt x="977" y="13"/>
                    </a:lnTo>
                    <a:lnTo>
                      <a:pt x="97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2026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135" name="Freeform 231"/>
              <p:cNvSpPr>
                <a:spLocks/>
              </p:cNvSpPr>
              <p:nvPr/>
            </p:nvSpPr>
            <p:spPr bwMode="auto">
              <a:xfrm>
                <a:off x="926" y="3171"/>
                <a:ext cx="118" cy="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181"/>
                  </a:cxn>
                  <a:cxn ang="0">
                    <a:pos x="14" y="1181"/>
                  </a:cxn>
                  <a:cxn ang="0">
                    <a:pos x="14" y="1187"/>
                  </a:cxn>
                  <a:cxn ang="0">
                    <a:pos x="45" y="1187"/>
                  </a:cxn>
                  <a:cxn ang="0">
                    <a:pos x="45" y="1204"/>
                  </a:cxn>
                  <a:cxn ang="0">
                    <a:pos x="1181" y="1204"/>
                  </a:cxn>
                  <a:cxn ang="0">
                    <a:pos x="1181" y="0"/>
                  </a:cxn>
                  <a:cxn ang="0">
                    <a:pos x="0" y="0"/>
                  </a:cxn>
                </a:cxnLst>
                <a:rect l="0" t="0" r="r" b="b"/>
                <a:pathLst>
                  <a:path w="1181" h="1204">
                    <a:moveTo>
                      <a:pt x="0" y="0"/>
                    </a:moveTo>
                    <a:lnTo>
                      <a:pt x="0" y="1181"/>
                    </a:lnTo>
                    <a:lnTo>
                      <a:pt x="14" y="1181"/>
                    </a:lnTo>
                    <a:lnTo>
                      <a:pt x="14" y="1187"/>
                    </a:lnTo>
                    <a:lnTo>
                      <a:pt x="45" y="1187"/>
                    </a:lnTo>
                    <a:lnTo>
                      <a:pt x="45" y="1204"/>
                    </a:lnTo>
                    <a:lnTo>
                      <a:pt x="1181" y="1204"/>
                    </a:lnTo>
                    <a:lnTo>
                      <a:pt x="118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202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136" name="Rectangle 232"/>
              <p:cNvSpPr>
                <a:spLocks noChangeArrowheads="1"/>
              </p:cNvSpPr>
              <p:nvPr/>
            </p:nvSpPr>
            <p:spPr bwMode="auto">
              <a:xfrm>
                <a:off x="931" y="3175"/>
                <a:ext cx="104" cy="81"/>
              </a:xfrm>
              <a:prstGeom prst="rect">
                <a:avLst/>
              </a:prstGeom>
              <a:solidFill>
                <a:srgbClr val="02025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137" name="Rectangle 233"/>
              <p:cNvSpPr>
                <a:spLocks noChangeArrowheads="1"/>
              </p:cNvSpPr>
              <p:nvPr/>
            </p:nvSpPr>
            <p:spPr bwMode="auto">
              <a:xfrm>
                <a:off x="938" y="3181"/>
                <a:ext cx="90" cy="70"/>
              </a:xfrm>
              <a:prstGeom prst="rect">
                <a:avLst/>
              </a:prstGeom>
              <a:solidFill>
                <a:srgbClr val="02024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138" name="Rectangle 234"/>
              <p:cNvSpPr>
                <a:spLocks noChangeArrowheads="1"/>
              </p:cNvSpPr>
              <p:nvPr/>
            </p:nvSpPr>
            <p:spPr bwMode="auto">
              <a:xfrm>
                <a:off x="945" y="3186"/>
                <a:ext cx="77" cy="60"/>
              </a:xfrm>
              <a:prstGeom prst="rect">
                <a:avLst/>
              </a:prstGeom>
              <a:solidFill>
                <a:srgbClr val="02023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139" name="Rectangle 235"/>
              <p:cNvSpPr>
                <a:spLocks noChangeArrowheads="1"/>
              </p:cNvSpPr>
              <p:nvPr/>
            </p:nvSpPr>
            <p:spPr bwMode="auto">
              <a:xfrm>
                <a:off x="952" y="3192"/>
                <a:ext cx="63" cy="48"/>
              </a:xfrm>
              <a:prstGeom prst="rect">
                <a:avLst/>
              </a:prstGeom>
              <a:solidFill>
                <a:srgbClr val="02022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140" name="Rectangle 236"/>
              <p:cNvSpPr>
                <a:spLocks noChangeArrowheads="1"/>
              </p:cNvSpPr>
              <p:nvPr/>
            </p:nvSpPr>
            <p:spPr bwMode="auto">
              <a:xfrm>
                <a:off x="958" y="3197"/>
                <a:ext cx="50" cy="38"/>
              </a:xfrm>
              <a:prstGeom prst="rect">
                <a:avLst/>
              </a:prstGeom>
              <a:solidFill>
                <a:srgbClr val="02021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141" name="Rectangle 237"/>
              <p:cNvSpPr>
                <a:spLocks noChangeArrowheads="1"/>
              </p:cNvSpPr>
              <p:nvPr/>
            </p:nvSpPr>
            <p:spPr bwMode="auto">
              <a:xfrm>
                <a:off x="965" y="3202"/>
                <a:ext cx="37" cy="28"/>
              </a:xfrm>
              <a:prstGeom prst="rect">
                <a:avLst/>
              </a:prstGeom>
              <a:solidFill>
                <a:srgbClr val="02020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142" name="Rectangle 238"/>
              <p:cNvSpPr>
                <a:spLocks noChangeArrowheads="1"/>
              </p:cNvSpPr>
              <p:nvPr/>
            </p:nvSpPr>
            <p:spPr bwMode="auto">
              <a:xfrm>
                <a:off x="972" y="3207"/>
                <a:ext cx="22" cy="1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143" name="Freeform 239"/>
              <p:cNvSpPr>
                <a:spLocks/>
              </p:cNvSpPr>
              <p:nvPr/>
            </p:nvSpPr>
            <p:spPr bwMode="auto">
              <a:xfrm>
                <a:off x="851" y="3145"/>
                <a:ext cx="265" cy="142"/>
              </a:xfrm>
              <a:custGeom>
                <a:avLst/>
                <a:gdLst/>
                <a:ahLst/>
                <a:cxnLst>
                  <a:cxn ang="0">
                    <a:pos x="474" y="0"/>
                  </a:cxn>
                  <a:cxn ang="0">
                    <a:pos x="0" y="1328"/>
                  </a:cxn>
                  <a:cxn ang="0">
                    <a:pos x="2157" y="1845"/>
                  </a:cxn>
                  <a:cxn ang="0">
                    <a:pos x="2172" y="1823"/>
                  </a:cxn>
                  <a:cxn ang="0">
                    <a:pos x="2172" y="1814"/>
                  </a:cxn>
                  <a:cxn ang="0">
                    <a:pos x="2179" y="1786"/>
                  </a:cxn>
                  <a:cxn ang="0">
                    <a:pos x="2187" y="1757"/>
                  </a:cxn>
                  <a:cxn ang="0">
                    <a:pos x="2209" y="1720"/>
                  </a:cxn>
                  <a:cxn ang="0">
                    <a:pos x="2209" y="1684"/>
                  </a:cxn>
                  <a:cxn ang="0">
                    <a:pos x="2229" y="1647"/>
                  </a:cxn>
                  <a:cxn ang="0">
                    <a:pos x="2246" y="1594"/>
                  </a:cxn>
                  <a:cxn ang="0">
                    <a:pos x="2266" y="1550"/>
                  </a:cxn>
                  <a:cxn ang="0">
                    <a:pos x="2288" y="1499"/>
                  </a:cxn>
                  <a:cxn ang="0">
                    <a:pos x="2302" y="1440"/>
                  </a:cxn>
                  <a:cxn ang="0">
                    <a:pos x="2324" y="1388"/>
                  </a:cxn>
                  <a:cxn ang="0">
                    <a:pos x="2347" y="1328"/>
                  </a:cxn>
                  <a:cxn ang="0">
                    <a:pos x="2369" y="1269"/>
                  </a:cxn>
                  <a:cxn ang="0">
                    <a:pos x="2390" y="1204"/>
                  </a:cxn>
                  <a:cxn ang="0">
                    <a:pos x="2412" y="1150"/>
                  </a:cxn>
                  <a:cxn ang="0">
                    <a:pos x="2434" y="1085"/>
                  </a:cxn>
                  <a:cxn ang="0">
                    <a:pos x="2448" y="1025"/>
                  </a:cxn>
                  <a:cxn ang="0">
                    <a:pos x="2484" y="965"/>
                  </a:cxn>
                  <a:cxn ang="0">
                    <a:pos x="2499" y="908"/>
                  </a:cxn>
                  <a:cxn ang="0">
                    <a:pos x="2521" y="849"/>
                  </a:cxn>
                  <a:cxn ang="0">
                    <a:pos x="2535" y="789"/>
                  </a:cxn>
                  <a:cxn ang="0">
                    <a:pos x="2551" y="753"/>
                  </a:cxn>
                  <a:cxn ang="0">
                    <a:pos x="2571" y="693"/>
                  </a:cxn>
                  <a:cxn ang="0">
                    <a:pos x="2588" y="657"/>
                  </a:cxn>
                  <a:cxn ang="0">
                    <a:pos x="2601" y="613"/>
                  </a:cxn>
                  <a:cxn ang="0">
                    <a:pos x="2616" y="576"/>
                  </a:cxn>
                  <a:cxn ang="0">
                    <a:pos x="2624" y="545"/>
                  </a:cxn>
                  <a:cxn ang="0">
                    <a:pos x="2638" y="523"/>
                  </a:cxn>
                  <a:cxn ang="0">
                    <a:pos x="2644" y="509"/>
                  </a:cxn>
                  <a:cxn ang="0">
                    <a:pos x="2644" y="486"/>
                  </a:cxn>
                  <a:cxn ang="0">
                    <a:pos x="474" y="0"/>
                  </a:cxn>
                </a:cxnLst>
                <a:rect l="0" t="0" r="r" b="b"/>
                <a:pathLst>
                  <a:path w="2644" h="1845">
                    <a:moveTo>
                      <a:pt x="474" y="0"/>
                    </a:moveTo>
                    <a:lnTo>
                      <a:pt x="0" y="1328"/>
                    </a:lnTo>
                    <a:lnTo>
                      <a:pt x="2157" y="1845"/>
                    </a:lnTo>
                    <a:lnTo>
                      <a:pt x="2172" y="1823"/>
                    </a:lnTo>
                    <a:lnTo>
                      <a:pt x="2172" y="1814"/>
                    </a:lnTo>
                    <a:lnTo>
                      <a:pt x="2179" y="1786"/>
                    </a:lnTo>
                    <a:lnTo>
                      <a:pt x="2187" y="1757"/>
                    </a:lnTo>
                    <a:lnTo>
                      <a:pt x="2209" y="1720"/>
                    </a:lnTo>
                    <a:lnTo>
                      <a:pt x="2209" y="1684"/>
                    </a:lnTo>
                    <a:lnTo>
                      <a:pt x="2229" y="1647"/>
                    </a:lnTo>
                    <a:lnTo>
                      <a:pt x="2246" y="1594"/>
                    </a:lnTo>
                    <a:lnTo>
                      <a:pt x="2266" y="1550"/>
                    </a:lnTo>
                    <a:lnTo>
                      <a:pt x="2288" y="1499"/>
                    </a:lnTo>
                    <a:lnTo>
                      <a:pt x="2302" y="1440"/>
                    </a:lnTo>
                    <a:lnTo>
                      <a:pt x="2324" y="1388"/>
                    </a:lnTo>
                    <a:lnTo>
                      <a:pt x="2347" y="1328"/>
                    </a:lnTo>
                    <a:lnTo>
                      <a:pt x="2369" y="1269"/>
                    </a:lnTo>
                    <a:lnTo>
                      <a:pt x="2390" y="1204"/>
                    </a:lnTo>
                    <a:lnTo>
                      <a:pt x="2412" y="1150"/>
                    </a:lnTo>
                    <a:lnTo>
                      <a:pt x="2434" y="1085"/>
                    </a:lnTo>
                    <a:lnTo>
                      <a:pt x="2448" y="1025"/>
                    </a:lnTo>
                    <a:lnTo>
                      <a:pt x="2484" y="965"/>
                    </a:lnTo>
                    <a:lnTo>
                      <a:pt x="2499" y="908"/>
                    </a:lnTo>
                    <a:lnTo>
                      <a:pt x="2521" y="849"/>
                    </a:lnTo>
                    <a:lnTo>
                      <a:pt x="2535" y="789"/>
                    </a:lnTo>
                    <a:lnTo>
                      <a:pt x="2551" y="753"/>
                    </a:lnTo>
                    <a:lnTo>
                      <a:pt x="2571" y="693"/>
                    </a:lnTo>
                    <a:lnTo>
                      <a:pt x="2588" y="657"/>
                    </a:lnTo>
                    <a:lnTo>
                      <a:pt x="2601" y="613"/>
                    </a:lnTo>
                    <a:lnTo>
                      <a:pt x="2616" y="576"/>
                    </a:lnTo>
                    <a:lnTo>
                      <a:pt x="2624" y="545"/>
                    </a:lnTo>
                    <a:lnTo>
                      <a:pt x="2638" y="523"/>
                    </a:lnTo>
                    <a:lnTo>
                      <a:pt x="2644" y="509"/>
                    </a:lnTo>
                    <a:lnTo>
                      <a:pt x="2644" y="486"/>
                    </a:lnTo>
                    <a:lnTo>
                      <a:pt x="47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144" name="Freeform 240"/>
              <p:cNvSpPr>
                <a:spLocks/>
              </p:cNvSpPr>
              <p:nvPr/>
            </p:nvSpPr>
            <p:spPr bwMode="auto">
              <a:xfrm>
                <a:off x="1097" y="3238"/>
                <a:ext cx="44" cy="59"/>
              </a:xfrm>
              <a:custGeom>
                <a:avLst/>
                <a:gdLst/>
                <a:ahLst/>
                <a:cxnLst>
                  <a:cxn ang="0">
                    <a:pos x="241" y="0"/>
                  </a:cxn>
                  <a:cxn ang="0">
                    <a:pos x="0" y="702"/>
                  </a:cxn>
                  <a:cxn ang="0">
                    <a:pos x="182" y="761"/>
                  </a:cxn>
                  <a:cxn ang="0">
                    <a:pos x="437" y="52"/>
                  </a:cxn>
                  <a:cxn ang="0">
                    <a:pos x="241" y="0"/>
                  </a:cxn>
                </a:cxnLst>
                <a:rect l="0" t="0" r="r" b="b"/>
                <a:pathLst>
                  <a:path w="437" h="761">
                    <a:moveTo>
                      <a:pt x="241" y="0"/>
                    </a:moveTo>
                    <a:lnTo>
                      <a:pt x="0" y="702"/>
                    </a:lnTo>
                    <a:lnTo>
                      <a:pt x="182" y="761"/>
                    </a:lnTo>
                    <a:lnTo>
                      <a:pt x="437" y="52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8282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145" name="Freeform 241"/>
              <p:cNvSpPr>
                <a:spLocks/>
              </p:cNvSpPr>
              <p:nvPr/>
            </p:nvSpPr>
            <p:spPr bwMode="auto">
              <a:xfrm>
                <a:off x="1097" y="3238"/>
                <a:ext cx="44" cy="59"/>
              </a:xfrm>
              <a:custGeom>
                <a:avLst/>
                <a:gdLst/>
                <a:ahLst/>
                <a:cxnLst>
                  <a:cxn ang="0">
                    <a:pos x="241" y="0"/>
                  </a:cxn>
                  <a:cxn ang="0">
                    <a:pos x="0" y="702"/>
                  </a:cxn>
                  <a:cxn ang="0">
                    <a:pos x="182" y="761"/>
                  </a:cxn>
                  <a:cxn ang="0">
                    <a:pos x="437" y="52"/>
                  </a:cxn>
                  <a:cxn ang="0">
                    <a:pos x="241" y="0"/>
                  </a:cxn>
                </a:cxnLst>
                <a:rect l="0" t="0" r="r" b="b"/>
                <a:pathLst>
                  <a:path w="437" h="761">
                    <a:moveTo>
                      <a:pt x="241" y="0"/>
                    </a:moveTo>
                    <a:lnTo>
                      <a:pt x="0" y="702"/>
                    </a:lnTo>
                    <a:lnTo>
                      <a:pt x="182" y="761"/>
                    </a:lnTo>
                    <a:lnTo>
                      <a:pt x="437" y="52"/>
                    </a:lnTo>
                    <a:lnTo>
                      <a:pt x="241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146" name="Freeform 242"/>
              <p:cNvSpPr>
                <a:spLocks/>
              </p:cNvSpPr>
              <p:nvPr/>
            </p:nvSpPr>
            <p:spPr bwMode="auto">
              <a:xfrm>
                <a:off x="1124" y="3249"/>
                <a:ext cx="13" cy="14"/>
              </a:xfrm>
              <a:custGeom>
                <a:avLst/>
                <a:gdLst/>
                <a:ahLst/>
                <a:cxnLst>
                  <a:cxn ang="0">
                    <a:pos x="0" y="83"/>
                  </a:cxn>
                  <a:cxn ang="0">
                    <a:pos x="0" y="120"/>
                  </a:cxn>
                  <a:cxn ang="0">
                    <a:pos x="9" y="125"/>
                  </a:cxn>
                  <a:cxn ang="0">
                    <a:pos x="9" y="148"/>
                  </a:cxn>
                  <a:cxn ang="0">
                    <a:pos x="28" y="162"/>
                  </a:cxn>
                  <a:cxn ang="0">
                    <a:pos x="28" y="179"/>
                  </a:cxn>
                  <a:cxn ang="0">
                    <a:pos x="65" y="179"/>
                  </a:cxn>
                  <a:cxn ang="0">
                    <a:pos x="81" y="162"/>
                  </a:cxn>
                  <a:cxn ang="0">
                    <a:pos x="81" y="148"/>
                  </a:cxn>
                  <a:cxn ang="0">
                    <a:pos x="87" y="142"/>
                  </a:cxn>
                  <a:cxn ang="0">
                    <a:pos x="87" y="111"/>
                  </a:cxn>
                  <a:cxn ang="0">
                    <a:pos x="96" y="105"/>
                  </a:cxn>
                  <a:cxn ang="0">
                    <a:pos x="96" y="89"/>
                  </a:cxn>
                  <a:cxn ang="0">
                    <a:pos x="109" y="83"/>
                  </a:cxn>
                  <a:cxn ang="0">
                    <a:pos x="109" y="74"/>
                  </a:cxn>
                  <a:cxn ang="0">
                    <a:pos x="118" y="68"/>
                  </a:cxn>
                  <a:cxn ang="0">
                    <a:pos x="118" y="60"/>
                  </a:cxn>
                  <a:cxn ang="0">
                    <a:pos x="124" y="46"/>
                  </a:cxn>
                  <a:cxn ang="0">
                    <a:pos x="124" y="31"/>
                  </a:cxn>
                  <a:cxn ang="0">
                    <a:pos x="132" y="31"/>
                  </a:cxn>
                  <a:cxn ang="0">
                    <a:pos x="132" y="0"/>
                  </a:cxn>
                  <a:cxn ang="0">
                    <a:pos x="87" y="0"/>
                  </a:cxn>
                  <a:cxn ang="0">
                    <a:pos x="81" y="8"/>
                  </a:cxn>
                  <a:cxn ang="0">
                    <a:pos x="59" y="8"/>
                  </a:cxn>
                  <a:cxn ang="0">
                    <a:pos x="51" y="23"/>
                  </a:cxn>
                  <a:cxn ang="0">
                    <a:pos x="45" y="23"/>
                  </a:cxn>
                  <a:cxn ang="0">
                    <a:pos x="28" y="46"/>
                  </a:cxn>
                  <a:cxn ang="0">
                    <a:pos x="9" y="46"/>
                  </a:cxn>
                  <a:cxn ang="0">
                    <a:pos x="9" y="60"/>
                  </a:cxn>
                  <a:cxn ang="0">
                    <a:pos x="0" y="68"/>
                  </a:cxn>
                  <a:cxn ang="0">
                    <a:pos x="0" y="83"/>
                  </a:cxn>
                </a:cxnLst>
                <a:rect l="0" t="0" r="r" b="b"/>
                <a:pathLst>
                  <a:path w="132" h="179">
                    <a:moveTo>
                      <a:pt x="0" y="83"/>
                    </a:moveTo>
                    <a:lnTo>
                      <a:pt x="0" y="120"/>
                    </a:lnTo>
                    <a:lnTo>
                      <a:pt x="9" y="125"/>
                    </a:lnTo>
                    <a:lnTo>
                      <a:pt x="9" y="148"/>
                    </a:lnTo>
                    <a:lnTo>
                      <a:pt x="28" y="162"/>
                    </a:lnTo>
                    <a:lnTo>
                      <a:pt x="28" y="179"/>
                    </a:lnTo>
                    <a:lnTo>
                      <a:pt x="65" y="179"/>
                    </a:lnTo>
                    <a:lnTo>
                      <a:pt x="81" y="162"/>
                    </a:lnTo>
                    <a:lnTo>
                      <a:pt x="81" y="148"/>
                    </a:lnTo>
                    <a:lnTo>
                      <a:pt x="87" y="142"/>
                    </a:lnTo>
                    <a:lnTo>
                      <a:pt x="87" y="111"/>
                    </a:lnTo>
                    <a:lnTo>
                      <a:pt x="96" y="105"/>
                    </a:lnTo>
                    <a:lnTo>
                      <a:pt x="96" y="89"/>
                    </a:lnTo>
                    <a:lnTo>
                      <a:pt x="109" y="83"/>
                    </a:lnTo>
                    <a:lnTo>
                      <a:pt x="109" y="74"/>
                    </a:lnTo>
                    <a:lnTo>
                      <a:pt x="118" y="68"/>
                    </a:lnTo>
                    <a:lnTo>
                      <a:pt x="118" y="60"/>
                    </a:lnTo>
                    <a:lnTo>
                      <a:pt x="124" y="46"/>
                    </a:lnTo>
                    <a:lnTo>
                      <a:pt x="124" y="31"/>
                    </a:lnTo>
                    <a:lnTo>
                      <a:pt x="132" y="31"/>
                    </a:lnTo>
                    <a:lnTo>
                      <a:pt x="132" y="0"/>
                    </a:lnTo>
                    <a:lnTo>
                      <a:pt x="87" y="0"/>
                    </a:lnTo>
                    <a:lnTo>
                      <a:pt x="81" y="8"/>
                    </a:lnTo>
                    <a:lnTo>
                      <a:pt x="59" y="8"/>
                    </a:lnTo>
                    <a:lnTo>
                      <a:pt x="51" y="23"/>
                    </a:lnTo>
                    <a:lnTo>
                      <a:pt x="45" y="23"/>
                    </a:lnTo>
                    <a:lnTo>
                      <a:pt x="28" y="46"/>
                    </a:lnTo>
                    <a:lnTo>
                      <a:pt x="9" y="46"/>
                    </a:lnTo>
                    <a:lnTo>
                      <a:pt x="9" y="60"/>
                    </a:lnTo>
                    <a:lnTo>
                      <a:pt x="0" y="68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147" name="Freeform 243"/>
              <p:cNvSpPr>
                <a:spLocks/>
              </p:cNvSpPr>
              <p:nvPr/>
            </p:nvSpPr>
            <p:spPr bwMode="auto">
              <a:xfrm>
                <a:off x="1124" y="3249"/>
                <a:ext cx="13" cy="14"/>
              </a:xfrm>
              <a:custGeom>
                <a:avLst/>
                <a:gdLst/>
                <a:ahLst/>
                <a:cxnLst>
                  <a:cxn ang="0">
                    <a:pos x="0" y="83"/>
                  </a:cxn>
                  <a:cxn ang="0">
                    <a:pos x="0" y="120"/>
                  </a:cxn>
                  <a:cxn ang="0">
                    <a:pos x="9" y="125"/>
                  </a:cxn>
                  <a:cxn ang="0">
                    <a:pos x="9" y="148"/>
                  </a:cxn>
                  <a:cxn ang="0">
                    <a:pos x="28" y="162"/>
                  </a:cxn>
                  <a:cxn ang="0">
                    <a:pos x="28" y="179"/>
                  </a:cxn>
                  <a:cxn ang="0">
                    <a:pos x="65" y="179"/>
                  </a:cxn>
                  <a:cxn ang="0">
                    <a:pos x="81" y="162"/>
                  </a:cxn>
                  <a:cxn ang="0">
                    <a:pos x="81" y="148"/>
                  </a:cxn>
                  <a:cxn ang="0">
                    <a:pos x="87" y="142"/>
                  </a:cxn>
                  <a:cxn ang="0">
                    <a:pos x="87" y="111"/>
                  </a:cxn>
                  <a:cxn ang="0">
                    <a:pos x="96" y="105"/>
                  </a:cxn>
                  <a:cxn ang="0">
                    <a:pos x="96" y="89"/>
                  </a:cxn>
                  <a:cxn ang="0">
                    <a:pos x="109" y="83"/>
                  </a:cxn>
                  <a:cxn ang="0">
                    <a:pos x="109" y="74"/>
                  </a:cxn>
                  <a:cxn ang="0">
                    <a:pos x="118" y="68"/>
                  </a:cxn>
                  <a:cxn ang="0">
                    <a:pos x="118" y="60"/>
                  </a:cxn>
                  <a:cxn ang="0">
                    <a:pos x="124" y="46"/>
                  </a:cxn>
                  <a:cxn ang="0">
                    <a:pos x="124" y="31"/>
                  </a:cxn>
                  <a:cxn ang="0">
                    <a:pos x="132" y="31"/>
                  </a:cxn>
                  <a:cxn ang="0">
                    <a:pos x="132" y="0"/>
                  </a:cxn>
                  <a:cxn ang="0">
                    <a:pos x="87" y="0"/>
                  </a:cxn>
                  <a:cxn ang="0">
                    <a:pos x="81" y="8"/>
                  </a:cxn>
                  <a:cxn ang="0">
                    <a:pos x="59" y="8"/>
                  </a:cxn>
                  <a:cxn ang="0">
                    <a:pos x="51" y="23"/>
                  </a:cxn>
                  <a:cxn ang="0">
                    <a:pos x="45" y="23"/>
                  </a:cxn>
                  <a:cxn ang="0">
                    <a:pos x="28" y="46"/>
                  </a:cxn>
                  <a:cxn ang="0">
                    <a:pos x="9" y="46"/>
                  </a:cxn>
                  <a:cxn ang="0">
                    <a:pos x="9" y="60"/>
                  </a:cxn>
                  <a:cxn ang="0">
                    <a:pos x="0" y="68"/>
                  </a:cxn>
                  <a:cxn ang="0">
                    <a:pos x="0" y="83"/>
                  </a:cxn>
                </a:cxnLst>
                <a:rect l="0" t="0" r="r" b="b"/>
                <a:pathLst>
                  <a:path w="132" h="179">
                    <a:moveTo>
                      <a:pt x="0" y="83"/>
                    </a:moveTo>
                    <a:lnTo>
                      <a:pt x="0" y="120"/>
                    </a:lnTo>
                    <a:lnTo>
                      <a:pt x="9" y="125"/>
                    </a:lnTo>
                    <a:lnTo>
                      <a:pt x="9" y="148"/>
                    </a:lnTo>
                    <a:lnTo>
                      <a:pt x="28" y="162"/>
                    </a:lnTo>
                    <a:lnTo>
                      <a:pt x="28" y="179"/>
                    </a:lnTo>
                    <a:lnTo>
                      <a:pt x="65" y="179"/>
                    </a:lnTo>
                    <a:lnTo>
                      <a:pt x="81" y="162"/>
                    </a:lnTo>
                    <a:lnTo>
                      <a:pt x="81" y="148"/>
                    </a:lnTo>
                    <a:lnTo>
                      <a:pt x="87" y="142"/>
                    </a:lnTo>
                    <a:lnTo>
                      <a:pt x="87" y="111"/>
                    </a:lnTo>
                    <a:lnTo>
                      <a:pt x="96" y="105"/>
                    </a:lnTo>
                    <a:lnTo>
                      <a:pt x="96" y="89"/>
                    </a:lnTo>
                    <a:lnTo>
                      <a:pt x="109" y="83"/>
                    </a:lnTo>
                    <a:lnTo>
                      <a:pt x="109" y="74"/>
                    </a:lnTo>
                    <a:lnTo>
                      <a:pt x="118" y="68"/>
                    </a:lnTo>
                    <a:lnTo>
                      <a:pt x="118" y="60"/>
                    </a:lnTo>
                    <a:lnTo>
                      <a:pt x="124" y="46"/>
                    </a:lnTo>
                    <a:lnTo>
                      <a:pt x="124" y="31"/>
                    </a:lnTo>
                    <a:lnTo>
                      <a:pt x="132" y="31"/>
                    </a:lnTo>
                    <a:lnTo>
                      <a:pt x="132" y="0"/>
                    </a:lnTo>
                    <a:lnTo>
                      <a:pt x="87" y="0"/>
                    </a:lnTo>
                    <a:lnTo>
                      <a:pt x="81" y="8"/>
                    </a:lnTo>
                    <a:lnTo>
                      <a:pt x="59" y="8"/>
                    </a:lnTo>
                    <a:lnTo>
                      <a:pt x="51" y="23"/>
                    </a:lnTo>
                    <a:lnTo>
                      <a:pt x="45" y="23"/>
                    </a:lnTo>
                    <a:lnTo>
                      <a:pt x="28" y="46"/>
                    </a:lnTo>
                    <a:lnTo>
                      <a:pt x="9" y="46"/>
                    </a:lnTo>
                    <a:lnTo>
                      <a:pt x="9" y="60"/>
                    </a:lnTo>
                    <a:lnTo>
                      <a:pt x="0" y="68"/>
                    </a:lnTo>
                    <a:lnTo>
                      <a:pt x="0" y="8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148" name="Freeform 244"/>
              <p:cNvSpPr>
                <a:spLocks/>
              </p:cNvSpPr>
              <p:nvPr/>
            </p:nvSpPr>
            <p:spPr bwMode="auto">
              <a:xfrm>
                <a:off x="1112" y="3273"/>
                <a:ext cx="13" cy="14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0" y="105"/>
                  </a:cxn>
                  <a:cxn ang="0">
                    <a:pos x="8" y="119"/>
                  </a:cxn>
                  <a:cxn ang="0">
                    <a:pos x="8" y="133"/>
                  </a:cxn>
                  <a:cxn ang="0">
                    <a:pos x="16" y="147"/>
                  </a:cxn>
                  <a:cxn ang="0">
                    <a:pos x="16" y="156"/>
                  </a:cxn>
                  <a:cxn ang="0">
                    <a:pos x="30" y="156"/>
                  </a:cxn>
                  <a:cxn ang="0">
                    <a:pos x="30" y="162"/>
                  </a:cxn>
                  <a:cxn ang="0">
                    <a:pos x="36" y="178"/>
                  </a:cxn>
                  <a:cxn ang="0">
                    <a:pos x="45" y="178"/>
                  </a:cxn>
                  <a:cxn ang="0">
                    <a:pos x="52" y="184"/>
                  </a:cxn>
                  <a:cxn ang="0">
                    <a:pos x="80" y="184"/>
                  </a:cxn>
                  <a:cxn ang="0">
                    <a:pos x="80" y="178"/>
                  </a:cxn>
                  <a:cxn ang="0">
                    <a:pos x="89" y="162"/>
                  </a:cxn>
                  <a:cxn ang="0">
                    <a:pos x="89" y="147"/>
                  </a:cxn>
                  <a:cxn ang="0">
                    <a:pos x="95" y="133"/>
                  </a:cxn>
                  <a:cxn ang="0">
                    <a:pos x="95" y="105"/>
                  </a:cxn>
                  <a:cxn ang="0">
                    <a:pos x="109" y="96"/>
                  </a:cxn>
                  <a:cxn ang="0">
                    <a:pos x="109" y="90"/>
                  </a:cxn>
                  <a:cxn ang="0">
                    <a:pos x="117" y="74"/>
                  </a:cxn>
                  <a:cxn ang="0">
                    <a:pos x="117" y="68"/>
                  </a:cxn>
                  <a:cxn ang="0">
                    <a:pos x="126" y="53"/>
                  </a:cxn>
                  <a:cxn ang="0">
                    <a:pos x="126" y="37"/>
                  </a:cxn>
                  <a:cxn ang="0">
                    <a:pos x="132" y="31"/>
                  </a:cxn>
                  <a:cxn ang="0">
                    <a:pos x="132" y="0"/>
                  </a:cxn>
                  <a:cxn ang="0">
                    <a:pos x="95" y="0"/>
                  </a:cxn>
                  <a:cxn ang="0">
                    <a:pos x="89" y="8"/>
                  </a:cxn>
                  <a:cxn ang="0">
                    <a:pos x="80" y="8"/>
                  </a:cxn>
                  <a:cxn ang="0">
                    <a:pos x="58" y="17"/>
                  </a:cxn>
                  <a:cxn ang="0">
                    <a:pos x="52" y="17"/>
                  </a:cxn>
                  <a:cxn ang="0">
                    <a:pos x="45" y="31"/>
                  </a:cxn>
                  <a:cxn ang="0">
                    <a:pos x="36" y="31"/>
                  </a:cxn>
                  <a:cxn ang="0">
                    <a:pos x="16" y="45"/>
                  </a:cxn>
                  <a:cxn ang="0">
                    <a:pos x="8" y="45"/>
                  </a:cxn>
                  <a:cxn ang="0">
                    <a:pos x="8" y="53"/>
                  </a:cxn>
                  <a:cxn ang="0">
                    <a:pos x="0" y="68"/>
                  </a:cxn>
                  <a:cxn ang="0">
                    <a:pos x="0" y="90"/>
                  </a:cxn>
                </a:cxnLst>
                <a:rect l="0" t="0" r="r" b="b"/>
                <a:pathLst>
                  <a:path w="132" h="184">
                    <a:moveTo>
                      <a:pt x="0" y="90"/>
                    </a:moveTo>
                    <a:lnTo>
                      <a:pt x="0" y="105"/>
                    </a:lnTo>
                    <a:lnTo>
                      <a:pt x="8" y="119"/>
                    </a:lnTo>
                    <a:lnTo>
                      <a:pt x="8" y="133"/>
                    </a:lnTo>
                    <a:lnTo>
                      <a:pt x="16" y="147"/>
                    </a:lnTo>
                    <a:lnTo>
                      <a:pt x="16" y="156"/>
                    </a:lnTo>
                    <a:lnTo>
                      <a:pt x="30" y="156"/>
                    </a:lnTo>
                    <a:lnTo>
                      <a:pt x="30" y="162"/>
                    </a:lnTo>
                    <a:lnTo>
                      <a:pt x="36" y="178"/>
                    </a:lnTo>
                    <a:lnTo>
                      <a:pt x="45" y="178"/>
                    </a:lnTo>
                    <a:lnTo>
                      <a:pt x="52" y="184"/>
                    </a:lnTo>
                    <a:lnTo>
                      <a:pt x="80" y="184"/>
                    </a:lnTo>
                    <a:lnTo>
                      <a:pt x="80" y="178"/>
                    </a:lnTo>
                    <a:lnTo>
                      <a:pt x="89" y="162"/>
                    </a:lnTo>
                    <a:lnTo>
                      <a:pt x="89" y="147"/>
                    </a:lnTo>
                    <a:lnTo>
                      <a:pt x="95" y="133"/>
                    </a:lnTo>
                    <a:lnTo>
                      <a:pt x="95" y="105"/>
                    </a:lnTo>
                    <a:lnTo>
                      <a:pt x="109" y="96"/>
                    </a:lnTo>
                    <a:lnTo>
                      <a:pt x="109" y="90"/>
                    </a:lnTo>
                    <a:lnTo>
                      <a:pt x="117" y="74"/>
                    </a:lnTo>
                    <a:lnTo>
                      <a:pt x="117" y="68"/>
                    </a:lnTo>
                    <a:lnTo>
                      <a:pt x="126" y="53"/>
                    </a:lnTo>
                    <a:lnTo>
                      <a:pt x="126" y="37"/>
                    </a:lnTo>
                    <a:lnTo>
                      <a:pt x="132" y="31"/>
                    </a:lnTo>
                    <a:lnTo>
                      <a:pt x="132" y="0"/>
                    </a:lnTo>
                    <a:lnTo>
                      <a:pt x="95" y="0"/>
                    </a:lnTo>
                    <a:lnTo>
                      <a:pt x="89" y="8"/>
                    </a:lnTo>
                    <a:lnTo>
                      <a:pt x="80" y="8"/>
                    </a:lnTo>
                    <a:lnTo>
                      <a:pt x="58" y="17"/>
                    </a:lnTo>
                    <a:lnTo>
                      <a:pt x="52" y="17"/>
                    </a:lnTo>
                    <a:lnTo>
                      <a:pt x="45" y="31"/>
                    </a:lnTo>
                    <a:lnTo>
                      <a:pt x="36" y="31"/>
                    </a:lnTo>
                    <a:lnTo>
                      <a:pt x="16" y="45"/>
                    </a:lnTo>
                    <a:lnTo>
                      <a:pt x="8" y="45"/>
                    </a:lnTo>
                    <a:lnTo>
                      <a:pt x="8" y="53"/>
                    </a:lnTo>
                    <a:lnTo>
                      <a:pt x="0" y="68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149" name="Freeform 245"/>
              <p:cNvSpPr>
                <a:spLocks/>
              </p:cNvSpPr>
              <p:nvPr/>
            </p:nvSpPr>
            <p:spPr bwMode="auto">
              <a:xfrm>
                <a:off x="1112" y="3273"/>
                <a:ext cx="13" cy="14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0" y="105"/>
                  </a:cxn>
                  <a:cxn ang="0">
                    <a:pos x="8" y="119"/>
                  </a:cxn>
                  <a:cxn ang="0">
                    <a:pos x="8" y="133"/>
                  </a:cxn>
                  <a:cxn ang="0">
                    <a:pos x="16" y="147"/>
                  </a:cxn>
                  <a:cxn ang="0">
                    <a:pos x="16" y="156"/>
                  </a:cxn>
                  <a:cxn ang="0">
                    <a:pos x="30" y="156"/>
                  </a:cxn>
                  <a:cxn ang="0">
                    <a:pos x="30" y="162"/>
                  </a:cxn>
                  <a:cxn ang="0">
                    <a:pos x="36" y="178"/>
                  </a:cxn>
                  <a:cxn ang="0">
                    <a:pos x="45" y="178"/>
                  </a:cxn>
                  <a:cxn ang="0">
                    <a:pos x="52" y="184"/>
                  </a:cxn>
                  <a:cxn ang="0">
                    <a:pos x="80" y="184"/>
                  </a:cxn>
                  <a:cxn ang="0">
                    <a:pos x="80" y="178"/>
                  </a:cxn>
                  <a:cxn ang="0">
                    <a:pos x="89" y="162"/>
                  </a:cxn>
                  <a:cxn ang="0">
                    <a:pos x="89" y="147"/>
                  </a:cxn>
                  <a:cxn ang="0">
                    <a:pos x="95" y="133"/>
                  </a:cxn>
                  <a:cxn ang="0">
                    <a:pos x="95" y="105"/>
                  </a:cxn>
                  <a:cxn ang="0">
                    <a:pos x="109" y="96"/>
                  </a:cxn>
                  <a:cxn ang="0">
                    <a:pos x="109" y="90"/>
                  </a:cxn>
                  <a:cxn ang="0">
                    <a:pos x="117" y="74"/>
                  </a:cxn>
                  <a:cxn ang="0">
                    <a:pos x="117" y="68"/>
                  </a:cxn>
                  <a:cxn ang="0">
                    <a:pos x="126" y="53"/>
                  </a:cxn>
                  <a:cxn ang="0">
                    <a:pos x="126" y="37"/>
                  </a:cxn>
                  <a:cxn ang="0">
                    <a:pos x="132" y="31"/>
                  </a:cxn>
                  <a:cxn ang="0">
                    <a:pos x="132" y="0"/>
                  </a:cxn>
                  <a:cxn ang="0">
                    <a:pos x="95" y="0"/>
                  </a:cxn>
                  <a:cxn ang="0">
                    <a:pos x="89" y="8"/>
                  </a:cxn>
                  <a:cxn ang="0">
                    <a:pos x="80" y="8"/>
                  </a:cxn>
                  <a:cxn ang="0">
                    <a:pos x="58" y="17"/>
                  </a:cxn>
                  <a:cxn ang="0">
                    <a:pos x="52" y="17"/>
                  </a:cxn>
                  <a:cxn ang="0">
                    <a:pos x="45" y="31"/>
                  </a:cxn>
                  <a:cxn ang="0">
                    <a:pos x="36" y="31"/>
                  </a:cxn>
                  <a:cxn ang="0">
                    <a:pos x="16" y="45"/>
                  </a:cxn>
                  <a:cxn ang="0">
                    <a:pos x="8" y="45"/>
                  </a:cxn>
                  <a:cxn ang="0">
                    <a:pos x="8" y="53"/>
                  </a:cxn>
                  <a:cxn ang="0">
                    <a:pos x="0" y="68"/>
                  </a:cxn>
                  <a:cxn ang="0">
                    <a:pos x="0" y="90"/>
                  </a:cxn>
                </a:cxnLst>
                <a:rect l="0" t="0" r="r" b="b"/>
                <a:pathLst>
                  <a:path w="132" h="184">
                    <a:moveTo>
                      <a:pt x="0" y="90"/>
                    </a:moveTo>
                    <a:lnTo>
                      <a:pt x="0" y="105"/>
                    </a:lnTo>
                    <a:lnTo>
                      <a:pt x="8" y="119"/>
                    </a:lnTo>
                    <a:lnTo>
                      <a:pt x="8" y="133"/>
                    </a:lnTo>
                    <a:lnTo>
                      <a:pt x="16" y="147"/>
                    </a:lnTo>
                    <a:lnTo>
                      <a:pt x="16" y="156"/>
                    </a:lnTo>
                    <a:lnTo>
                      <a:pt x="30" y="156"/>
                    </a:lnTo>
                    <a:lnTo>
                      <a:pt x="30" y="162"/>
                    </a:lnTo>
                    <a:lnTo>
                      <a:pt x="36" y="178"/>
                    </a:lnTo>
                    <a:lnTo>
                      <a:pt x="45" y="178"/>
                    </a:lnTo>
                    <a:lnTo>
                      <a:pt x="52" y="184"/>
                    </a:lnTo>
                    <a:lnTo>
                      <a:pt x="80" y="184"/>
                    </a:lnTo>
                    <a:lnTo>
                      <a:pt x="80" y="178"/>
                    </a:lnTo>
                    <a:lnTo>
                      <a:pt x="89" y="162"/>
                    </a:lnTo>
                    <a:lnTo>
                      <a:pt x="89" y="147"/>
                    </a:lnTo>
                    <a:lnTo>
                      <a:pt x="95" y="133"/>
                    </a:lnTo>
                    <a:lnTo>
                      <a:pt x="95" y="105"/>
                    </a:lnTo>
                    <a:lnTo>
                      <a:pt x="109" y="96"/>
                    </a:lnTo>
                    <a:lnTo>
                      <a:pt x="109" y="90"/>
                    </a:lnTo>
                    <a:lnTo>
                      <a:pt x="117" y="74"/>
                    </a:lnTo>
                    <a:lnTo>
                      <a:pt x="117" y="68"/>
                    </a:lnTo>
                    <a:lnTo>
                      <a:pt x="126" y="53"/>
                    </a:lnTo>
                    <a:lnTo>
                      <a:pt x="126" y="37"/>
                    </a:lnTo>
                    <a:lnTo>
                      <a:pt x="132" y="31"/>
                    </a:lnTo>
                    <a:lnTo>
                      <a:pt x="132" y="0"/>
                    </a:lnTo>
                    <a:lnTo>
                      <a:pt x="95" y="0"/>
                    </a:lnTo>
                    <a:lnTo>
                      <a:pt x="89" y="8"/>
                    </a:lnTo>
                    <a:lnTo>
                      <a:pt x="80" y="8"/>
                    </a:lnTo>
                    <a:lnTo>
                      <a:pt x="58" y="17"/>
                    </a:lnTo>
                    <a:lnTo>
                      <a:pt x="52" y="17"/>
                    </a:lnTo>
                    <a:lnTo>
                      <a:pt x="45" y="31"/>
                    </a:lnTo>
                    <a:lnTo>
                      <a:pt x="36" y="31"/>
                    </a:lnTo>
                    <a:lnTo>
                      <a:pt x="16" y="45"/>
                    </a:lnTo>
                    <a:lnTo>
                      <a:pt x="8" y="45"/>
                    </a:lnTo>
                    <a:lnTo>
                      <a:pt x="8" y="53"/>
                    </a:lnTo>
                    <a:lnTo>
                      <a:pt x="0" y="68"/>
                    </a:lnTo>
                    <a:lnTo>
                      <a:pt x="0" y="9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150" name="Line 246"/>
              <p:cNvSpPr>
                <a:spLocks noChangeShapeType="1"/>
              </p:cNvSpPr>
              <p:nvPr/>
            </p:nvSpPr>
            <p:spPr bwMode="auto">
              <a:xfrm flipH="1">
                <a:off x="860" y="2966"/>
                <a:ext cx="33" cy="1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247"/>
            <p:cNvGrpSpPr>
              <a:grpSpLocks/>
            </p:cNvGrpSpPr>
            <p:nvPr/>
          </p:nvGrpSpPr>
          <p:grpSpPr bwMode="auto">
            <a:xfrm flipH="1">
              <a:off x="1526" y="3494"/>
              <a:ext cx="240" cy="192"/>
              <a:chOff x="1248" y="2736"/>
              <a:chExt cx="240" cy="192"/>
            </a:xfrm>
          </p:grpSpPr>
          <p:sp>
            <p:nvSpPr>
              <p:cNvPr id="1276152" name="Line 248"/>
              <p:cNvSpPr>
                <a:spLocks noChangeShapeType="1"/>
              </p:cNvSpPr>
              <p:nvPr/>
            </p:nvSpPr>
            <p:spPr bwMode="auto">
              <a:xfrm flipV="1">
                <a:off x="1296" y="2736"/>
                <a:ext cx="192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6153" name="Line 249"/>
              <p:cNvSpPr>
                <a:spLocks noChangeShapeType="1"/>
              </p:cNvSpPr>
              <p:nvPr/>
            </p:nvSpPr>
            <p:spPr bwMode="auto">
              <a:xfrm flipH="1">
                <a:off x="1248" y="2832"/>
                <a:ext cx="192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6154" name="Line 250"/>
              <p:cNvSpPr>
                <a:spLocks noChangeShapeType="1"/>
              </p:cNvSpPr>
              <p:nvPr/>
            </p:nvSpPr>
            <p:spPr bwMode="auto">
              <a:xfrm>
                <a:off x="1296" y="2832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1276155" name="Picture 25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06" y="3110"/>
              <a:ext cx="296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76156" name="Picture 25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18" y="3686"/>
              <a:ext cx="296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8" name="Group 253"/>
            <p:cNvGrpSpPr>
              <a:grpSpLocks/>
            </p:cNvGrpSpPr>
            <p:nvPr/>
          </p:nvGrpSpPr>
          <p:grpSpPr bwMode="auto">
            <a:xfrm>
              <a:off x="1622" y="3254"/>
              <a:ext cx="240" cy="192"/>
              <a:chOff x="1248" y="2736"/>
              <a:chExt cx="240" cy="192"/>
            </a:xfrm>
          </p:grpSpPr>
          <p:sp>
            <p:nvSpPr>
              <p:cNvPr id="1276158" name="Line 254"/>
              <p:cNvSpPr>
                <a:spLocks noChangeShapeType="1"/>
              </p:cNvSpPr>
              <p:nvPr/>
            </p:nvSpPr>
            <p:spPr bwMode="auto">
              <a:xfrm flipV="1">
                <a:off x="1296" y="2736"/>
                <a:ext cx="192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6159" name="Line 255"/>
              <p:cNvSpPr>
                <a:spLocks noChangeShapeType="1"/>
              </p:cNvSpPr>
              <p:nvPr/>
            </p:nvSpPr>
            <p:spPr bwMode="auto">
              <a:xfrm flipH="1">
                <a:off x="1248" y="2832"/>
                <a:ext cx="192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6160" name="Line 256"/>
              <p:cNvSpPr>
                <a:spLocks noChangeShapeType="1"/>
              </p:cNvSpPr>
              <p:nvPr/>
            </p:nvSpPr>
            <p:spPr bwMode="auto">
              <a:xfrm>
                <a:off x="1296" y="2832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" name="Group 257"/>
            <p:cNvGrpSpPr>
              <a:grpSpLocks/>
            </p:cNvGrpSpPr>
            <p:nvPr/>
          </p:nvGrpSpPr>
          <p:grpSpPr bwMode="auto">
            <a:xfrm>
              <a:off x="2006" y="3542"/>
              <a:ext cx="240" cy="192"/>
              <a:chOff x="1248" y="2736"/>
              <a:chExt cx="240" cy="192"/>
            </a:xfrm>
          </p:grpSpPr>
          <p:sp>
            <p:nvSpPr>
              <p:cNvPr id="1276162" name="Line 258"/>
              <p:cNvSpPr>
                <a:spLocks noChangeShapeType="1"/>
              </p:cNvSpPr>
              <p:nvPr/>
            </p:nvSpPr>
            <p:spPr bwMode="auto">
              <a:xfrm flipV="1">
                <a:off x="1296" y="2736"/>
                <a:ext cx="192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6163" name="Line 259"/>
              <p:cNvSpPr>
                <a:spLocks noChangeShapeType="1"/>
              </p:cNvSpPr>
              <p:nvPr/>
            </p:nvSpPr>
            <p:spPr bwMode="auto">
              <a:xfrm flipH="1">
                <a:off x="1248" y="2832"/>
                <a:ext cx="192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6164" name="Line 260"/>
              <p:cNvSpPr>
                <a:spLocks noChangeShapeType="1"/>
              </p:cNvSpPr>
              <p:nvPr/>
            </p:nvSpPr>
            <p:spPr bwMode="auto">
              <a:xfrm>
                <a:off x="1296" y="2832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" name="Group 261"/>
            <p:cNvGrpSpPr>
              <a:grpSpLocks/>
            </p:cNvGrpSpPr>
            <p:nvPr/>
          </p:nvGrpSpPr>
          <p:grpSpPr bwMode="auto">
            <a:xfrm>
              <a:off x="3648" y="3360"/>
              <a:ext cx="296" cy="432"/>
              <a:chOff x="3360" y="3024"/>
              <a:chExt cx="296" cy="432"/>
            </a:xfrm>
          </p:grpSpPr>
          <p:sp>
            <p:nvSpPr>
              <p:cNvPr id="1276166" name="Freeform 262"/>
              <p:cNvSpPr>
                <a:spLocks/>
              </p:cNvSpPr>
              <p:nvPr/>
            </p:nvSpPr>
            <p:spPr bwMode="auto">
              <a:xfrm>
                <a:off x="3394" y="3298"/>
                <a:ext cx="9" cy="5"/>
              </a:xfrm>
              <a:custGeom>
                <a:avLst/>
                <a:gdLst/>
                <a:ahLst/>
                <a:cxnLst>
                  <a:cxn ang="0">
                    <a:pos x="0" y="67"/>
                  </a:cxn>
                  <a:cxn ang="0">
                    <a:pos x="199" y="0"/>
                  </a:cxn>
                  <a:cxn ang="0">
                    <a:pos x="206" y="17"/>
                  </a:cxn>
                  <a:cxn ang="0">
                    <a:pos x="7" y="84"/>
                  </a:cxn>
                  <a:cxn ang="0">
                    <a:pos x="0" y="67"/>
                  </a:cxn>
                </a:cxnLst>
                <a:rect l="0" t="0" r="r" b="b"/>
                <a:pathLst>
                  <a:path w="206" h="84">
                    <a:moveTo>
                      <a:pt x="0" y="67"/>
                    </a:moveTo>
                    <a:lnTo>
                      <a:pt x="199" y="0"/>
                    </a:lnTo>
                    <a:lnTo>
                      <a:pt x="206" y="17"/>
                    </a:lnTo>
                    <a:lnTo>
                      <a:pt x="7" y="84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6B68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167" name="Freeform 263"/>
              <p:cNvSpPr>
                <a:spLocks/>
              </p:cNvSpPr>
              <p:nvPr/>
            </p:nvSpPr>
            <p:spPr bwMode="auto">
              <a:xfrm>
                <a:off x="3453" y="3450"/>
                <a:ext cx="3" cy="6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80" y="77"/>
                  </a:cxn>
                  <a:cxn ang="0">
                    <a:pos x="82" y="87"/>
                  </a:cxn>
                  <a:cxn ang="0">
                    <a:pos x="80" y="95"/>
                  </a:cxn>
                  <a:cxn ang="0">
                    <a:pos x="74" y="102"/>
                  </a:cxn>
                  <a:cxn ang="0">
                    <a:pos x="66" y="106"/>
                  </a:cxn>
                  <a:cxn ang="0">
                    <a:pos x="57" y="108"/>
                  </a:cxn>
                  <a:cxn ang="0">
                    <a:pos x="49" y="106"/>
                  </a:cxn>
                  <a:cxn ang="0">
                    <a:pos x="41" y="102"/>
                  </a:cxn>
                  <a:cxn ang="0">
                    <a:pos x="35" y="93"/>
                  </a:cxn>
                  <a:cxn ang="0">
                    <a:pos x="0" y="16"/>
                  </a:cxn>
                  <a:cxn ang="0">
                    <a:pos x="45" y="0"/>
                  </a:cxn>
                </a:cxnLst>
                <a:rect l="0" t="0" r="r" b="b"/>
                <a:pathLst>
                  <a:path w="82" h="108">
                    <a:moveTo>
                      <a:pt x="45" y="0"/>
                    </a:moveTo>
                    <a:lnTo>
                      <a:pt x="80" y="77"/>
                    </a:lnTo>
                    <a:lnTo>
                      <a:pt x="82" y="87"/>
                    </a:lnTo>
                    <a:lnTo>
                      <a:pt x="80" y="95"/>
                    </a:lnTo>
                    <a:lnTo>
                      <a:pt x="74" y="102"/>
                    </a:lnTo>
                    <a:lnTo>
                      <a:pt x="66" y="106"/>
                    </a:lnTo>
                    <a:lnTo>
                      <a:pt x="57" y="108"/>
                    </a:lnTo>
                    <a:lnTo>
                      <a:pt x="49" y="106"/>
                    </a:lnTo>
                    <a:lnTo>
                      <a:pt x="41" y="102"/>
                    </a:lnTo>
                    <a:lnTo>
                      <a:pt x="35" y="93"/>
                    </a:lnTo>
                    <a:lnTo>
                      <a:pt x="0" y="16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6B68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168" name="Freeform 264"/>
              <p:cNvSpPr>
                <a:spLocks/>
              </p:cNvSpPr>
              <p:nvPr/>
            </p:nvSpPr>
            <p:spPr bwMode="auto">
              <a:xfrm>
                <a:off x="3443" y="3433"/>
                <a:ext cx="13" cy="18"/>
              </a:xfrm>
              <a:custGeom>
                <a:avLst/>
                <a:gdLst/>
                <a:ahLst/>
                <a:cxnLst>
                  <a:cxn ang="0">
                    <a:pos x="247" y="317"/>
                  </a:cxn>
                  <a:cxn ang="0">
                    <a:pos x="261" y="307"/>
                  </a:cxn>
                  <a:cxn ang="0">
                    <a:pos x="275" y="287"/>
                  </a:cxn>
                  <a:cxn ang="0">
                    <a:pos x="285" y="256"/>
                  </a:cxn>
                  <a:cxn ang="0">
                    <a:pos x="292" y="218"/>
                  </a:cxn>
                  <a:cxn ang="0">
                    <a:pos x="293" y="173"/>
                  </a:cxn>
                  <a:cxn ang="0">
                    <a:pos x="288" y="120"/>
                  </a:cxn>
                  <a:cxn ang="0">
                    <a:pos x="274" y="62"/>
                  </a:cxn>
                  <a:cxn ang="0">
                    <a:pos x="251" y="0"/>
                  </a:cxn>
                  <a:cxn ang="0">
                    <a:pos x="235" y="5"/>
                  </a:cxn>
                  <a:cxn ang="0">
                    <a:pos x="219" y="10"/>
                  </a:cxn>
                  <a:cxn ang="0">
                    <a:pos x="204" y="17"/>
                  </a:cxn>
                  <a:cxn ang="0">
                    <a:pos x="188" y="22"/>
                  </a:cxn>
                  <a:cxn ang="0">
                    <a:pos x="172" y="28"/>
                  </a:cxn>
                  <a:cxn ang="0">
                    <a:pos x="157" y="34"/>
                  </a:cxn>
                  <a:cxn ang="0">
                    <a:pos x="140" y="40"/>
                  </a:cxn>
                  <a:cxn ang="0">
                    <a:pos x="125" y="45"/>
                  </a:cxn>
                  <a:cxn ang="0">
                    <a:pos x="110" y="52"/>
                  </a:cxn>
                  <a:cxn ang="0">
                    <a:pos x="94" y="58"/>
                  </a:cxn>
                  <a:cxn ang="0">
                    <a:pos x="78" y="63"/>
                  </a:cxn>
                  <a:cxn ang="0">
                    <a:pos x="63" y="69"/>
                  </a:cxn>
                  <a:cxn ang="0">
                    <a:pos x="47" y="75"/>
                  </a:cxn>
                  <a:cxn ang="0">
                    <a:pos x="31" y="81"/>
                  </a:cxn>
                  <a:cxn ang="0">
                    <a:pos x="15" y="86"/>
                  </a:cxn>
                  <a:cxn ang="0">
                    <a:pos x="0" y="92"/>
                  </a:cxn>
                  <a:cxn ang="0">
                    <a:pos x="15" y="122"/>
                  </a:cxn>
                  <a:cxn ang="0">
                    <a:pos x="30" y="152"/>
                  </a:cxn>
                  <a:cxn ang="0">
                    <a:pos x="48" y="177"/>
                  </a:cxn>
                  <a:cxn ang="0">
                    <a:pos x="65" y="201"/>
                  </a:cxn>
                  <a:cxn ang="0">
                    <a:pos x="82" y="222"/>
                  </a:cxn>
                  <a:cxn ang="0">
                    <a:pos x="101" y="242"/>
                  </a:cxn>
                  <a:cxn ang="0">
                    <a:pos x="119" y="259"/>
                  </a:cxn>
                  <a:cxn ang="0">
                    <a:pos x="136" y="274"/>
                  </a:cxn>
                  <a:cxn ang="0">
                    <a:pos x="154" y="287"/>
                  </a:cxn>
                  <a:cxn ang="0">
                    <a:pos x="171" y="297"/>
                  </a:cxn>
                  <a:cxn ang="0">
                    <a:pos x="186" y="306"/>
                  </a:cxn>
                  <a:cxn ang="0">
                    <a:pos x="202" y="312"/>
                  </a:cxn>
                  <a:cxn ang="0">
                    <a:pos x="215" y="316"/>
                  </a:cxn>
                  <a:cxn ang="0">
                    <a:pos x="227" y="318"/>
                  </a:cxn>
                  <a:cxn ang="0">
                    <a:pos x="238" y="319"/>
                  </a:cxn>
                  <a:cxn ang="0">
                    <a:pos x="247" y="317"/>
                  </a:cxn>
                </a:cxnLst>
                <a:rect l="0" t="0" r="r" b="b"/>
                <a:pathLst>
                  <a:path w="293" h="319">
                    <a:moveTo>
                      <a:pt x="247" y="317"/>
                    </a:moveTo>
                    <a:lnTo>
                      <a:pt x="261" y="307"/>
                    </a:lnTo>
                    <a:lnTo>
                      <a:pt x="275" y="287"/>
                    </a:lnTo>
                    <a:lnTo>
                      <a:pt x="285" y="256"/>
                    </a:lnTo>
                    <a:lnTo>
                      <a:pt x="292" y="218"/>
                    </a:lnTo>
                    <a:lnTo>
                      <a:pt x="293" y="173"/>
                    </a:lnTo>
                    <a:lnTo>
                      <a:pt x="288" y="120"/>
                    </a:lnTo>
                    <a:lnTo>
                      <a:pt x="274" y="62"/>
                    </a:lnTo>
                    <a:lnTo>
                      <a:pt x="251" y="0"/>
                    </a:lnTo>
                    <a:lnTo>
                      <a:pt x="235" y="5"/>
                    </a:lnTo>
                    <a:lnTo>
                      <a:pt x="219" y="10"/>
                    </a:lnTo>
                    <a:lnTo>
                      <a:pt x="204" y="17"/>
                    </a:lnTo>
                    <a:lnTo>
                      <a:pt x="188" y="22"/>
                    </a:lnTo>
                    <a:lnTo>
                      <a:pt x="172" y="28"/>
                    </a:lnTo>
                    <a:lnTo>
                      <a:pt x="157" y="34"/>
                    </a:lnTo>
                    <a:lnTo>
                      <a:pt x="140" y="40"/>
                    </a:lnTo>
                    <a:lnTo>
                      <a:pt x="125" y="45"/>
                    </a:lnTo>
                    <a:lnTo>
                      <a:pt x="110" y="52"/>
                    </a:lnTo>
                    <a:lnTo>
                      <a:pt x="94" y="58"/>
                    </a:lnTo>
                    <a:lnTo>
                      <a:pt x="78" y="63"/>
                    </a:lnTo>
                    <a:lnTo>
                      <a:pt x="63" y="69"/>
                    </a:lnTo>
                    <a:lnTo>
                      <a:pt x="47" y="75"/>
                    </a:lnTo>
                    <a:lnTo>
                      <a:pt x="31" y="81"/>
                    </a:lnTo>
                    <a:lnTo>
                      <a:pt x="15" y="86"/>
                    </a:lnTo>
                    <a:lnTo>
                      <a:pt x="0" y="92"/>
                    </a:lnTo>
                    <a:lnTo>
                      <a:pt x="15" y="122"/>
                    </a:lnTo>
                    <a:lnTo>
                      <a:pt x="30" y="152"/>
                    </a:lnTo>
                    <a:lnTo>
                      <a:pt x="48" y="177"/>
                    </a:lnTo>
                    <a:lnTo>
                      <a:pt x="65" y="201"/>
                    </a:lnTo>
                    <a:lnTo>
                      <a:pt x="82" y="222"/>
                    </a:lnTo>
                    <a:lnTo>
                      <a:pt x="101" y="242"/>
                    </a:lnTo>
                    <a:lnTo>
                      <a:pt x="119" y="259"/>
                    </a:lnTo>
                    <a:lnTo>
                      <a:pt x="136" y="274"/>
                    </a:lnTo>
                    <a:lnTo>
                      <a:pt x="154" y="287"/>
                    </a:lnTo>
                    <a:lnTo>
                      <a:pt x="171" y="297"/>
                    </a:lnTo>
                    <a:lnTo>
                      <a:pt x="186" y="306"/>
                    </a:lnTo>
                    <a:lnTo>
                      <a:pt x="202" y="312"/>
                    </a:lnTo>
                    <a:lnTo>
                      <a:pt x="215" y="316"/>
                    </a:lnTo>
                    <a:lnTo>
                      <a:pt x="227" y="318"/>
                    </a:lnTo>
                    <a:lnTo>
                      <a:pt x="238" y="319"/>
                    </a:lnTo>
                    <a:lnTo>
                      <a:pt x="247" y="317"/>
                    </a:lnTo>
                    <a:close/>
                  </a:path>
                </a:pathLst>
              </a:custGeom>
              <a:solidFill>
                <a:srgbClr val="6B68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169" name="Freeform 265"/>
              <p:cNvSpPr>
                <a:spLocks/>
              </p:cNvSpPr>
              <p:nvPr/>
            </p:nvSpPr>
            <p:spPr bwMode="auto">
              <a:xfrm>
                <a:off x="3394" y="3299"/>
                <a:ext cx="60" cy="139"/>
              </a:xfrm>
              <a:custGeom>
                <a:avLst/>
                <a:gdLst/>
                <a:ahLst/>
                <a:cxnLst>
                  <a:cxn ang="0">
                    <a:pos x="198" y="0"/>
                  </a:cxn>
                  <a:cxn ang="0">
                    <a:pos x="0" y="66"/>
                  </a:cxn>
                  <a:cxn ang="0">
                    <a:pos x="1064" y="2506"/>
                  </a:cxn>
                  <a:cxn ang="0">
                    <a:pos x="1314" y="2421"/>
                  </a:cxn>
                  <a:cxn ang="0">
                    <a:pos x="198" y="0"/>
                  </a:cxn>
                </a:cxnLst>
                <a:rect l="0" t="0" r="r" b="b"/>
                <a:pathLst>
                  <a:path w="1314" h="2506">
                    <a:moveTo>
                      <a:pt x="198" y="0"/>
                    </a:moveTo>
                    <a:lnTo>
                      <a:pt x="0" y="66"/>
                    </a:lnTo>
                    <a:lnTo>
                      <a:pt x="1064" y="2506"/>
                    </a:lnTo>
                    <a:lnTo>
                      <a:pt x="1314" y="2421"/>
                    </a:lnTo>
                    <a:lnTo>
                      <a:pt x="198" y="0"/>
                    </a:lnTo>
                    <a:close/>
                  </a:path>
                </a:pathLst>
              </a:custGeom>
              <a:solidFill>
                <a:srgbClr val="6B68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170" name="Freeform 266"/>
              <p:cNvSpPr>
                <a:spLocks/>
              </p:cNvSpPr>
              <p:nvPr/>
            </p:nvSpPr>
            <p:spPr bwMode="auto">
              <a:xfrm>
                <a:off x="3392" y="3292"/>
                <a:ext cx="11" cy="10"/>
              </a:xfrm>
              <a:custGeom>
                <a:avLst/>
                <a:gdLst/>
                <a:ahLst/>
                <a:cxnLst>
                  <a:cxn ang="0">
                    <a:pos x="235" y="111"/>
                  </a:cxn>
                  <a:cxn ang="0">
                    <a:pos x="36" y="179"/>
                  </a:cxn>
                  <a:cxn ang="0">
                    <a:pos x="0" y="97"/>
                  </a:cxn>
                  <a:cxn ang="0">
                    <a:pos x="70" y="0"/>
                  </a:cxn>
                  <a:cxn ang="0">
                    <a:pos x="199" y="30"/>
                  </a:cxn>
                  <a:cxn ang="0">
                    <a:pos x="235" y="111"/>
                  </a:cxn>
                </a:cxnLst>
                <a:rect l="0" t="0" r="r" b="b"/>
                <a:pathLst>
                  <a:path w="235" h="179">
                    <a:moveTo>
                      <a:pt x="235" y="111"/>
                    </a:moveTo>
                    <a:lnTo>
                      <a:pt x="36" y="179"/>
                    </a:lnTo>
                    <a:lnTo>
                      <a:pt x="0" y="97"/>
                    </a:lnTo>
                    <a:lnTo>
                      <a:pt x="70" y="0"/>
                    </a:lnTo>
                    <a:lnTo>
                      <a:pt x="199" y="30"/>
                    </a:lnTo>
                    <a:lnTo>
                      <a:pt x="235" y="111"/>
                    </a:lnTo>
                    <a:close/>
                  </a:path>
                </a:pathLst>
              </a:custGeom>
              <a:solidFill>
                <a:srgbClr val="6B68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171" name="Freeform 267"/>
              <p:cNvSpPr>
                <a:spLocks/>
              </p:cNvSpPr>
              <p:nvPr/>
            </p:nvSpPr>
            <p:spPr bwMode="auto">
              <a:xfrm>
                <a:off x="3403" y="3103"/>
                <a:ext cx="208" cy="202"/>
              </a:xfrm>
              <a:custGeom>
                <a:avLst/>
                <a:gdLst/>
                <a:ahLst/>
                <a:cxnLst>
                  <a:cxn ang="0">
                    <a:pos x="0" y="1626"/>
                  </a:cxn>
                  <a:cxn ang="0">
                    <a:pos x="3650" y="0"/>
                  </a:cxn>
                  <a:cxn ang="0">
                    <a:pos x="4569" y="1998"/>
                  </a:cxn>
                  <a:cxn ang="0">
                    <a:pos x="873" y="3641"/>
                  </a:cxn>
                  <a:cxn ang="0">
                    <a:pos x="0" y="1626"/>
                  </a:cxn>
                </a:cxnLst>
                <a:rect l="0" t="0" r="r" b="b"/>
                <a:pathLst>
                  <a:path w="4569" h="3641">
                    <a:moveTo>
                      <a:pt x="0" y="1626"/>
                    </a:moveTo>
                    <a:lnTo>
                      <a:pt x="3650" y="0"/>
                    </a:lnTo>
                    <a:lnTo>
                      <a:pt x="4569" y="1998"/>
                    </a:lnTo>
                    <a:lnTo>
                      <a:pt x="873" y="3641"/>
                    </a:lnTo>
                    <a:lnTo>
                      <a:pt x="0" y="1626"/>
                    </a:lnTo>
                    <a:close/>
                  </a:path>
                </a:pathLst>
              </a:custGeom>
              <a:solidFill>
                <a:srgbClr val="6B68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172" name="Freeform 268"/>
              <p:cNvSpPr>
                <a:spLocks/>
              </p:cNvSpPr>
              <p:nvPr/>
            </p:nvSpPr>
            <p:spPr bwMode="auto">
              <a:xfrm>
                <a:off x="3385" y="3045"/>
                <a:ext cx="271" cy="393"/>
              </a:xfrm>
              <a:custGeom>
                <a:avLst/>
                <a:gdLst/>
                <a:ahLst/>
                <a:cxnLst>
                  <a:cxn ang="0">
                    <a:pos x="2496" y="7056"/>
                  </a:cxn>
                  <a:cxn ang="0">
                    <a:pos x="5894" y="5433"/>
                  </a:cxn>
                  <a:cxn ang="0">
                    <a:pos x="5912" y="5421"/>
                  </a:cxn>
                  <a:cxn ang="0">
                    <a:pos x="5927" y="5407"/>
                  </a:cxn>
                  <a:cxn ang="0">
                    <a:pos x="5941" y="5389"/>
                  </a:cxn>
                  <a:cxn ang="0">
                    <a:pos x="5950" y="5369"/>
                  </a:cxn>
                  <a:cxn ang="0">
                    <a:pos x="5955" y="5348"/>
                  </a:cxn>
                  <a:cxn ang="0">
                    <a:pos x="5957" y="5325"/>
                  </a:cxn>
                  <a:cxn ang="0">
                    <a:pos x="5955" y="5303"/>
                  </a:cxn>
                  <a:cxn ang="0">
                    <a:pos x="5948" y="5282"/>
                  </a:cxn>
                  <a:cxn ang="0">
                    <a:pos x="3503" y="65"/>
                  </a:cxn>
                  <a:cxn ang="0">
                    <a:pos x="3492" y="47"/>
                  </a:cxn>
                  <a:cxn ang="0">
                    <a:pos x="3477" y="31"/>
                  </a:cxn>
                  <a:cxn ang="0">
                    <a:pos x="3460" y="18"/>
                  </a:cxn>
                  <a:cxn ang="0">
                    <a:pos x="3441" y="9"/>
                  </a:cxn>
                  <a:cxn ang="0">
                    <a:pos x="3420" y="3"/>
                  </a:cxn>
                  <a:cxn ang="0">
                    <a:pos x="3399" y="0"/>
                  </a:cxn>
                  <a:cxn ang="0">
                    <a:pos x="3377" y="3"/>
                  </a:cxn>
                  <a:cxn ang="0">
                    <a:pos x="3357" y="9"/>
                  </a:cxn>
                  <a:cxn ang="0">
                    <a:pos x="63" y="1487"/>
                  </a:cxn>
                  <a:cxn ang="0">
                    <a:pos x="45" y="1497"/>
                  </a:cxn>
                  <a:cxn ang="0">
                    <a:pos x="29" y="1512"/>
                  </a:cxn>
                  <a:cxn ang="0">
                    <a:pos x="16" y="1530"/>
                  </a:cxn>
                  <a:cxn ang="0">
                    <a:pos x="7" y="1550"/>
                  </a:cxn>
                  <a:cxn ang="0">
                    <a:pos x="2" y="1572"/>
                  </a:cxn>
                  <a:cxn ang="0">
                    <a:pos x="0" y="1594"/>
                  </a:cxn>
                  <a:cxn ang="0">
                    <a:pos x="3" y="1616"/>
                  </a:cxn>
                  <a:cxn ang="0">
                    <a:pos x="9" y="1637"/>
                  </a:cxn>
                  <a:cxn ang="0">
                    <a:pos x="2350" y="7000"/>
                  </a:cxn>
                  <a:cxn ang="0">
                    <a:pos x="2361" y="7018"/>
                  </a:cxn>
                  <a:cxn ang="0">
                    <a:pos x="2376" y="7034"/>
                  </a:cxn>
                  <a:cxn ang="0">
                    <a:pos x="2393" y="7048"/>
                  </a:cxn>
                  <a:cxn ang="0">
                    <a:pos x="2412" y="7057"/>
                  </a:cxn>
                  <a:cxn ang="0">
                    <a:pos x="2433" y="7064"/>
                  </a:cxn>
                  <a:cxn ang="0">
                    <a:pos x="2454" y="7066"/>
                  </a:cxn>
                  <a:cxn ang="0">
                    <a:pos x="2476" y="7064"/>
                  </a:cxn>
                  <a:cxn ang="0">
                    <a:pos x="2496" y="7056"/>
                  </a:cxn>
                </a:cxnLst>
                <a:rect l="0" t="0" r="r" b="b"/>
                <a:pathLst>
                  <a:path w="5957" h="7066">
                    <a:moveTo>
                      <a:pt x="2496" y="7056"/>
                    </a:moveTo>
                    <a:lnTo>
                      <a:pt x="5894" y="5433"/>
                    </a:lnTo>
                    <a:lnTo>
                      <a:pt x="5912" y="5421"/>
                    </a:lnTo>
                    <a:lnTo>
                      <a:pt x="5927" y="5407"/>
                    </a:lnTo>
                    <a:lnTo>
                      <a:pt x="5941" y="5389"/>
                    </a:lnTo>
                    <a:lnTo>
                      <a:pt x="5950" y="5369"/>
                    </a:lnTo>
                    <a:lnTo>
                      <a:pt x="5955" y="5348"/>
                    </a:lnTo>
                    <a:lnTo>
                      <a:pt x="5957" y="5325"/>
                    </a:lnTo>
                    <a:lnTo>
                      <a:pt x="5955" y="5303"/>
                    </a:lnTo>
                    <a:lnTo>
                      <a:pt x="5948" y="5282"/>
                    </a:lnTo>
                    <a:lnTo>
                      <a:pt x="3503" y="65"/>
                    </a:lnTo>
                    <a:lnTo>
                      <a:pt x="3492" y="47"/>
                    </a:lnTo>
                    <a:lnTo>
                      <a:pt x="3477" y="31"/>
                    </a:lnTo>
                    <a:lnTo>
                      <a:pt x="3460" y="18"/>
                    </a:lnTo>
                    <a:lnTo>
                      <a:pt x="3441" y="9"/>
                    </a:lnTo>
                    <a:lnTo>
                      <a:pt x="3420" y="3"/>
                    </a:lnTo>
                    <a:lnTo>
                      <a:pt x="3399" y="0"/>
                    </a:lnTo>
                    <a:lnTo>
                      <a:pt x="3377" y="3"/>
                    </a:lnTo>
                    <a:lnTo>
                      <a:pt x="3357" y="9"/>
                    </a:lnTo>
                    <a:lnTo>
                      <a:pt x="63" y="1487"/>
                    </a:lnTo>
                    <a:lnTo>
                      <a:pt x="45" y="1497"/>
                    </a:lnTo>
                    <a:lnTo>
                      <a:pt x="29" y="1512"/>
                    </a:lnTo>
                    <a:lnTo>
                      <a:pt x="16" y="1530"/>
                    </a:lnTo>
                    <a:lnTo>
                      <a:pt x="7" y="1550"/>
                    </a:lnTo>
                    <a:lnTo>
                      <a:pt x="2" y="1572"/>
                    </a:lnTo>
                    <a:lnTo>
                      <a:pt x="0" y="1594"/>
                    </a:lnTo>
                    <a:lnTo>
                      <a:pt x="3" y="1616"/>
                    </a:lnTo>
                    <a:lnTo>
                      <a:pt x="9" y="1637"/>
                    </a:lnTo>
                    <a:lnTo>
                      <a:pt x="2350" y="7000"/>
                    </a:lnTo>
                    <a:lnTo>
                      <a:pt x="2361" y="7018"/>
                    </a:lnTo>
                    <a:lnTo>
                      <a:pt x="2376" y="7034"/>
                    </a:lnTo>
                    <a:lnTo>
                      <a:pt x="2393" y="7048"/>
                    </a:lnTo>
                    <a:lnTo>
                      <a:pt x="2412" y="7057"/>
                    </a:lnTo>
                    <a:lnTo>
                      <a:pt x="2433" y="7064"/>
                    </a:lnTo>
                    <a:lnTo>
                      <a:pt x="2454" y="7066"/>
                    </a:lnTo>
                    <a:lnTo>
                      <a:pt x="2476" y="7064"/>
                    </a:lnTo>
                    <a:lnTo>
                      <a:pt x="2496" y="7056"/>
                    </a:lnTo>
                    <a:close/>
                  </a:path>
                </a:pathLst>
              </a:custGeom>
              <a:solidFill>
                <a:srgbClr val="6B68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173" name="Freeform 269"/>
              <p:cNvSpPr>
                <a:spLocks/>
              </p:cNvSpPr>
              <p:nvPr/>
            </p:nvSpPr>
            <p:spPr bwMode="auto">
              <a:xfrm>
                <a:off x="3569" y="3096"/>
                <a:ext cx="51" cy="121"/>
              </a:xfrm>
              <a:custGeom>
                <a:avLst/>
                <a:gdLst/>
                <a:ahLst/>
                <a:cxnLst>
                  <a:cxn ang="0">
                    <a:pos x="917" y="2127"/>
                  </a:cxn>
                  <a:cxn ang="0">
                    <a:pos x="0" y="131"/>
                  </a:cxn>
                  <a:cxn ang="0">
                    <a:pos x="33" y="0"/>
                  </a:cxn>
                  <a:cxn ang="0">
                    <a:pos x="70" y="14"/>
                  </a:cxn>
                  <a:cxn ang="0">
                    <a:pos x="106" y="29"/>
                  </a:cxn>
                  <a:cxn ang="0">
                    <a:pos x="143" y="44"/>
                  </a:cxn>
                  <a:cxn ang="0">
                    <a:pos x="180" y="61"/>
                  </a:cxn>
                  <a:cxn ang="0">
                    <a:pos x="217" y="78"/>
                  </a:cxn>
                  <a:cxn ang="0">
                    <a:pos x="252" y="96"/>
                  </a:cxn>
                  <a:cxn ang="0">
                    <a:pos x="288" y="116"/>
                  </a:cxn>
                  <a:cxn ang="0">
                    <a:pos x="324" y="136"/>
                  </a:cxn>
                  <a:cxn ang="0">
                    <a:pos x="358" y="159"/>
                  </a:cxn>
                  <a:cxn ang="0">
                    <a:pos x="393" y="181"/>
                  </a:cxn>
                  <a:cxn ang="0">
                    <a:pos x="428" y="204"/>
                  </a:cxn>
                  <a:cxn ang="0">
                    <a:pos x="461" y="228"/>
                  </a:cxn>
                  <a:cxn ang="0">
                    <a:pos x="495" y="252"/>
                  </a:cxn>
                  <a:cxn ang="0">
                    <a:pos x="528" y="279"/>
                  </a:cxn>
                  <a:cxn ang="0">
                    <a:pos x="560" y="305"/>
                  </a:cxn>
                  <a:cxn ang="0">
                    <a:pos x="592" y="333"/>
                  </a:cxn>
                  <a:cxn ang="0">
                    <a:pos x="624" y="361"/>
                  </a:cxn>
                  <a:cxn ang="0">
                    <a:pos x="654" y="389"/>
                  </a:cxn>
                  <a:cxn ang="0">
                    <a:pos x="684" y="419"/>
                  </a:cxn>
                  <a:cxn ang="0">
                    <a:pos x="713" y="450"/>
                  </a:cxn>
                  <a:cxn ang="0">
                    <a:pos x="742" y="481"/>
                  </a:cxn>
                  <a:cxn ang="0">
                    <a:pos x="769" y="513"/>
                  </a:cxn>
                  <a:cxn ang="0">
                    <a:pos x="796" y="545"/>
                  </a:cxn>
                  <a:cxn ang="0">
                    <a:pos x="822" y="578"/>
                  </a:cxn>
                  <a:cxn ang="0">
                    <a:pos x="847" y="612"/>
                  </a:cxn>
                  <a:cxn ang="0">
                    <a:pos x="871" y="647"/>
                  </a:cxn>
                  <a:cxn ang="0">
                    <a:pos x="895" y="681"/>
                  </a:cxn>
                  <a:cxn ang="0">
                    <a:pos x="917" y="717"/>
                  </a:cxn>
                  <a:cxn ang="0">
                    <a:pos x="939" y="754"/>
                  </a:cxn>
                  <a:cxn ang="0">
                    <a:pos x="959" y="791"/>
                  </a:cxn>
                  <a:cxn ang="0">
                    <a:pos x="979" y="828"/>
                  </a:cxn>
                  <a:cxn ang="0">
                    <a:pos x="997" y="866"/>
                  </a:cxn>
                  <a:cxn ang="0">
                    <a:pos x="1026" y="938"/>
                  </a:cxn>
                  <a:cxn ang="0">
                    <a:pos x="1053" y="1015"/>
                  </a:cxn>
                  <a:cxn ang="0">
                    <a:pos x="1075" y="1096"/>
                  </a:cxn>
                  <a:cxn ang="0">
                    <a:pos x="1095" y="1180"/>
                  </a:cxn>
                  <a:cxn ang="0">
                    <a:pos x="1110" y="1267"/>
                  </a:cxn>
                  <a:cxn ang="0">
                    <a:pos x="1121" y="1356"/>
                  </a:cxn>
                  <a:cxn ang="0">
                    <a:pos x="1130" y="1446"/>
                  </a:cxn>
                  <a:cxn ang="0">
                    <a:pos x="1134" y="1536"/>
                  </a:cxn>
                  <a:cxn ang="0">
                    <a:pos x="1134" y="1626"/>
                  </a:cxn>
                  <a:cxn ang="0">
                    <a:pos x="1131" y="1716"/>
                  </a:cxn>
                  <a:cxn ang="0">
                    <a:pos x="1122" y="1802"/>
                  </a:cxn>
                  <a:cxn ang="0">
                    <a:pos x="1111" y="1886"/>
                  </a:cxn>
                  <a:cxn ang="0">
                    <a:pos x="1096" y="1967"/>
                  </a:cxn>
                  <a:cxn ang="0">
                    <a:pos x="1076" y="2044"/>
                  </a:cxn>
                  <a:cxn ang="0">
                    <a:pos x="1053" y="2115"/>
                  </a:cxn>
                  <a:cxn ang="0">
                    <a:pos x="1025" y="2180"/>
                  </a:cxn>
                  <a:cxn ang="0">
                    <a:pos x="917" y="2127"/>
                  </a:cxn>
                </a:cxnLst>
                <a:rect l="0" t="0" r="r" b="b"/>
                <a:pathLst>
                  <a:path w="1134" h="2180">
                    <a:moveTo>
                      <a:pt x="917" y="2127"/>
                    </a:moveTo>
                    <a:lnTo>
                      <a:pt x="0" y="131"/>
                    </a:lnTo>
                    <a:lnTo>
                      <a:pt x="33" y="0"/>
                    </a:lnTo>
                    <a:lnTo>
                      <a:pt x="70" y="14"/>
                    </a:lnTo>
                    <a:lnTo>
                      <a:pt x="106" y="29"/>
                    </a:lnTo>
                    <a:lnTo>
                      <a:pt x="143" y="44"/>
                    </a:lnTo>
                    <a:lnTo>
                      <a:pt x="180" y="61"/>
                    </a:lnTo>
                    <a:lnTo>
                      <a:pt x="217" y="78"/>
                    </a:lnTo>
                    <a:lnTo>
                      <a:pt x="252" y="96"/>
                    </a:lnTo>
                    <a:lnTo>
                      <a:pt x="288" y="116"/>
                    </a:lnTo>
                    <a:lnTo>
                      <a:pt x="324" y="136"/>
                    </a:lnTo>
                    <a:lnTo>
                      <a:pt x="358" y="159"/>
                    </a:lnTo>
                    <a:lnTo>
                      <a:pt x="393" y="181"/>
                    </a:lnTo>
                    <a:lnTo>
                      <a:pt x="428" y="204"/>
                    </a:lnTo>
                    <a:lnTo>
                      <a:pt x="461" y="228"/>
                    </a:lnTo>
                    <a:lnTo>
                      <a:pt x="495" y="252"/>
                    </a:lnTo>
                    <a:lnTo>
                      <a:pt x="528" y="279"/>
                    </a:lnTo>
                    <a:lnTo>
                      <a:pt x="560" y="305"/>
                    </a:lnTo>
                    <a:lnTo>
                      <a:pt x="592" y="333"/>
                    </a:lnTo>
                    <a:lnTo>
                      <a:pt x="624" y="361"/>
                    </a:lnTo>
                    <a:lnTo>
                      <a:pt x="654" y="389"/>
                    </a:lnTo>
                    <a:lnTo>
                      <a:pt x="684" y="419"/>
                    </a:lnTo>
                    <a:lnTo>
                      <a:pt x="713" y="450"/>
                    </a:lnTo>
                    <a:lnTo>
                      <a:pt x="742" y="481"/>
                    </a:lnTo>
                    <a:lnTo>
                      <a:pt x="769" y="513"/>
                    </a:lnTo>
                    <a:lnTo>
                      <a:pt x="796" y="545"/>
                    </a:lnTo>
                    <a:lnTo>
                      <a:pt x="822" y="578"/>
                    </a:lnTo>
                    <a:lnTo>
                      <a:pt x="847" y="612"/>
                    </a:lnTo>
                    <a:lnTo>
                      <a:pt x="871" y="647"/>
                    </a:lnTo>
                    <a:lnTo>
                      <a:pt x="895" y="681"/>
                    </a:lnTo>
                    <a:lnTo>
                      <a:pt x="917" y="717"/>
                    </a:lnTo>
                    <a:lnTo>
                      <a:pt x="939" y="754"/>
                    </a:lnTo>
                    <a:lnTo>
                      <a:pt x="959" y="791"/>
                    </a:lnTo>
                    <a:lnTo>
                      <a:pt x="979" y="828"/>
                    </a:lnTo>
                    <a:lnTo>
                      <a:pt x="997" y="866"/>
                    </a:lnTo>
                    <a:lnTo>
                      <a:pt x="1026" y="938"/>
                    </a:lnTo>
                    <a:lnTo>
                      <a:pt x="1053" y="1015"/>
                    </a:lnTo>
                    <a:lnTo>
                      <a:pt x="1075" y="1096"/>
                    </a:lnTo>
                    <a:lnTo>
                      <a:pt x="1095" y="1180"/>
                    </a:lnTo>
                    <a:lnTo>
                      <a:pt x="1110" y="1267"/>
                    </a:lnTo>
                    <a:lnTo>
                      <a:pt x="1121" y="1356"/>
                    </a:lnTo>
                    <a:lnTo>
                      <a:pt x="1130" y="1446"/>
                    </a:lnTo>
                    <a:lnTo>
                      <a:pt x="1134" y="1536"/>
                    </a:lnTo>
                    <a:lnTo>
                      <a:pt x="1134" y="1626"/>
                    </a:lnTo>
                    <a:lnTo>
                      <a:pt x="1131" y="1716"/>
                    </a:lnTo>
                    <a:lnTo>
                      <a:pt x="1122" y="1802"/>
                    </a:lnTo>
                    <a:lnTo>
                      <a:pt x="1111" y="1886"/>
                    </a:lnTo>
                    <a:lnTo>
                      <a:pt x="1096" y="1967"/>
                    </a:lnTo>
                    <a:lnTo>
                      <a:pt x="1076" y="2044"/>
                    </a:lnTo>
                    <a:lnTo>
                      <a:pt x="1053" y="2115"/>
                    </a:lnTo>
                    <a:lnTo>
                      <a:pt x="1025" y="2180"/>
                    </a:lnTo>
                    <a:lnTo>
                      <a:pt x="917" y="2127"/>
                    </a:lnTo>
                    <a:close/>
                  </a:path>
                </a:pathLst>
              </a:custGeom>
              <a:solidFill>
                <a:srgbClr val="6B68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174" name="Freeform 270"/>
              <p:cNvSpPr>
                <a:spLocks/>
              </p:cNvSpPr>
              <p:nvPr/>
            </p:nvSpPr>
            <p:spPr bwMode="auto">
              <a:xfrm>
                <a:off x="3378" y="3082"/>
                <a:ext cx="207" cy="202"/>
              </a:xfrm>
              <a:custGeom>
                <a:avLst/>
                <a:gdLst/>
                <a:ahLst/>
                <a:cxnLst>
                  <a:cxn ang="0">
                    <a:pos x="0" y="1625"/>
                  </a:cxn>
                  <a:cxn ang="0">
                    <a:pos x="3650" y="0"/>
                  </a:cxn>
                  <a:cxn ang="0">
                    <a:pos x="4569" y="1997"/>
                  </a:cxn>
                  <a:cxn ang="0">
                    <a:pos x="873" y="3641"/>
                  </a:cxn>
                  <a:cxn ang="0">
                    <a:pos x="0" y="1625"/>
                  </a:cxn>
                </a:cxnLst>
                <a:rect l="0" t="0" r="r" b="b"/>
                <a:pathLst>
                  <a:path w="4569" h="3641">
                    <a:moveTo>
                      <a:pt x="0" y="1625"/>
                    </a:moveTo>
                    <a:lnTo>
                      <a:pt x="3650" y="0"/>
                    </a:lnTo>
                    <a:lnTo>
                      <a:pt x="4569" y="1997"/>
                    </a:lnTo>
                    <a:lnTo>
                      <a:pt x="873" y="3641"/>
                    </a:lnTo>
                    <a:lnTo>
                      <a:pt x="0" y="1625"/>
                    </a:lnTo>
                    <a:close/>
                  </a:path>
                </a:pathLst>
              </a:custGeom>
              <a:solidFill>
                <a:srgbClr val="5459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175" name="Freeform 271"/>
              <p:cNvSpPr>
                <a:spLocks/>
              </p:cNvSpPr>
              <p:nvPr/>
            </p:nvSpPr>
            <p:spPr bwMode="auto">
              <a:xfrm>
                <a:off x="3360" y="3024"/>
                <a:ext cx="271" cy="393"/>
              </a:xfrm>
              <a:custGeom>
                <a:avLst/>
                <a:gdLst/>
                <a:ahLst/>
                <a:cxnLst>
                  <a:cxn ang="0">
                    <a:pos x="2497" y="7056"/>
                  </a:cxn>
                  <a:cxn ang="0">
                    <a:pos x="5894" y="5432"/>
                  </a:cxn>
                  <a:cxn ang="0">
                    <a:pos x="5912" y="5421"/>
                  </a:cxn>
                  <a:cxn ang="0">
                    <a:pos x="5928" y="5406"/>
                  </a:cxn>
                  <a:cxn ang="0">
                    <a:pos x="5941" y="5388"/>
                  </a:cxn>
                  <a:cxn ang="0">
                    <a:pos x="5950" y="5368"/>
                  </a:cxn>
                  <a:cxn ang="0">
                    <a:pos x="5955" y="5347"/>
                  </a:cxn>
                  <a:cxn ang="0">
                    <a:pos x="5957" y="5325"/>
                  </a:cxn>
                  <a:cxn ang="0">
                    <a:pos x="5955" y="5303"/>
                  </a:cxn>
                  <a:cxn ang="0">
                    <a:pos x="5948" y="5282"/>
                  </a:cxn>
                  <a:cxn ang="0">
                    <a:pos x="3503" y="64"/>
                  </a:cxn>
                  <a:cxn ang="0">
                    <a:pos x="3492" y="46"/>
                  </a:cxn>
                  <a:cxn ang="0">
                    <a:pos x="3477" y="31"/>
                  </a:cxn>
                  <a:cxn ang="0">
                    <a:pos x="3460" y="18"/>
                  </a:cxn>
                  <a:cxn ang="0">
                    <a:pos x="3441" y="8"/>
                  </a:cxn>
                  <a:cxn ang="0">
                    <a:pos x="3420" y="2"/>
                  </a:cxn>
                  <a:cxn ang="0">
                    <a:pos x="3399" y="0"/>
                  </a:cxn>
                  <a:cxn ang="0">
                    <a:pos x="3377" y="2"/>
                  </a:cxn>
                  <a:cxn ang="0">
                    <a:pos x="3357" y="8"/>
                  </a:cxn>
                  <a:cxn ang="0">
                    <a:pos x="63" y="1486"/>
                  </a:cxn>
                  <a:cxn ang="0">
                    <a:pos x="45" y="1497"/>
                  </a:cxn>
                  <a:cxn ang="0">
                    <a:pos x="30" y="1512"/>
                  </a:cxn>
                  <a:cxn ang="0">
                    <a:pos x="16" y="1530"/>
                  </a:cxn>
                  <a:cxn ang="0">
                    <a:pos x="7" y="1550"/>
                  </a:cxn>
                  <a:cxn ang="0">
                    <a:pos x="2" y="1572"/>
                  </a:cxn>
                  <a:cxn ang="0">
                    <a:pos x="0" y="1594"/>
                  </a:cxn>
                  <a:cxn ang="0">
                    <a:pos x="3" y="1615"/>
                  </a:cxn>
                  <a:cxn ang="0">
                    <a:pos x="9" y="1636"/>
                  </a:cxn>
                  <a:cxn ang="0">
                    <a:pos x="2351" y="6999"/>
                  </a:cxn>
                  <a:cxn ang="0">
                    <a:pos x="2362" y="7018"/>
                  </a:cxn>
                  <a:cxn ang="0">
                    <a:pos x="2377" y="7034"/>
                  </a:cxn>
                  <a:cxn ang="0">
                    <a:pos x="2394" y="7048"/>
                  </a:cxn>
                  <a:cxn ang="0">
                    <a:pos x="2413" y="7057"/>
                  </a:cxn>
                  <a:cxn ang="0">
                    <a:pos x="2434" y="7063"/>
                  </a:cxn>
                  <a:cxn ang="0">
                    <a:pos x="2455" y="7065"/>
                  </a:cxn>
                  <a:cxn ang="0">
                    <a:pos x="2477" y="7063"/>
                  </a:cxn>
                  <a:cxn ang="0">
                    <a:pos x="2497" y="7056"/>
                  </a:cxn>
                </a:cxnLst>
                <a:rect l="0" t="0" r="r" b="b"/>
                <a:pathLst>
                  <a:path w="5957" h="7065">
                    <a:moveTo>
                      <a:pt x="2497" y="7056"/>
                    </a:moveTo>
                    <a:lnTo>
                      <a:pt x="5894" y="5432"/>
                    </a:lnTo>
                    <a:lnTo>
                      <a:pt x="5912" y="5421"/>
                    </a:lnTo>
                    <a:lnTo>
                      <a:pt x="5928" y="5406"/>
                    </a:lnTo>
                    <a:lnTo>
                      <a:pt x="5941" y="5388"/>
                    </a:lnTo>
                    <a:lnTo>
                      <a:pt x="5950" y="5368"/>
                    </a:lnTo>
                    <a:lnTo>
                      <a:pt x="5955" y="5347"/>
                    </a:lnTo>
                    <a:lnTo>
                      <a:pt x="5957" y="5325"/>
                    </a:lnTo>
                    <a:lnTo>
                      <a:pt x="5955" y="5303"/>
                    </a:lnTo>
                    <a:lnTo>
                      <a:pt x="5948" y="5282"/>
                    </a:lnTo>
                    <a:lnTo>
                      <a:pt x="3503" y="64"/>
                    </a:lnTo>
                    <a:lnTo>
                      <a:pt x="3492" y="46"/>
                    </a:lnTo>
                    <a:lnTo>
                      <a:pt x="3477" y="31"/>
                    </a:lnTo>
                    <a:lnTo>
                      <a:pt x="3460" y="18"/>
                    </a:lnTo>
                    <a:lnTo>
                      <a:pt x="3441" y="8"/>
                    </a:lnTo>
                    <a:lnTo>
                      <a:pt x="3420" y="2"/>
                    </a:lnTo>
                    <a:lnTo>
                      <a:pt x="3399" y="0"/>
                    </a:lnTo>
                    <a:lnTo>
                      <a:pt x="3377" y="2"/>
                    </a:lnTo>
                    <a:lnTo>
                      <a:pt x="3357" y="8"/>
                    </a:lnTo>
                    <a:lnTo>
                      <a:pt x="63" y="1486"/>
                    </a:lnTo>
                    <a:lnTo>
                      <a:pt x="45" y="1497"/>
                    </a:lnTo>
                    <a:lnTo>
                      <a:pt x="30" y="1512"/>
                    </a:lnTo>
                    <a:lnTo>
                      <a:pt x="16" y="1530"/>
                    </a:lnTo>
                    <a:lnTo>
                      <a:pt x="7" y="1550"/>
                    </a:lnTo>
                    <a:lnTo>
                      <a:pt x="2" y="1572"/>
                    </a:lnTo>
                    <a:lnTo>
                      <a:pt x="0" y="1594"/>
                    </a:lnTo>
                    <a:lnTo>
                      <a:pt x="3" y="1615"/>
                    </a:lnTo>
                    <a:lnTo>
                      <a:pt x="9" y="1636"/>
                    </a:lnTo>
                    <a:lnTo>
                      <a:pt x="2351" y="6999"/>
                    </a:lnTo>
                    <a:lnTo>
                      <a:pt x="2362" y="7018"/>
                    </a:lnTo>
                    <a:lnTo>
                      <a:pt x="2377" y="7034"/>
                    </a:lnTo>
                    <a:lnTo>
                      <a:pt x="2394" y="7048"/>
                    </a:lnTo>
                    <a:lnTo>
                      <a:pt x="2413" y="7057"/>
                    </a:lnTo>
                    <a:lnTo>
                      <a:pt x="2434" y="7063"/>
                    </a:lnTo>
                    <a:lnTo>
                      <a:pt x="2455" y="7065"/>
                    </a:lnTo>
                    <a:lnTo>
                      <a:pt x="2477" y="7063"/>
                    </a:lnTo>
                    <a:lnTo>
                      <a:pt x="2497" y="7056"/>
                    </a:lnTo>
                    <a:close/>
                  </a:path>
                </a:pathLst>
              </a:custGeom>
              <a:solidFill>
                <a:srgbClr val="BAC2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176" name="Freeform 272"/>
              <p:cNvSpPr>
                <a:spLocks/>
              </p:cNvSpPr>
              <p:nvPr/>
            </p:nvSpPr>
            <p:spPr bwMode="auto">
              <a:xfrm>
                <a:off x="3360" y="3024"/>
                <a:ext cx="162" cy="99"/>
              </a:xfrm>
              <a:custGeom>
                <a:avLst/>
                <a:gdLst/>
                <a:ahLst/>
                <a:cxnLst>
                  <a:cxn ang="0">
                    <a:pos x="3562" y="183"/>
                  </a:cxn>
                  <a:cxn ang="0">
                    <a:pos x="3502" y="64"/>
                  </a:cxn>
                  <a:cxn ang="0">
                    <a:pos x="3491" y="46"/>
                  </a:cxn>
                  <a:cxn ang="0">
                    <a:pos x="3476" y="31"/>
                  </a:cxn>
                  <a:cxn ang="0">
                    <a:pos x="3459" y="18"/>
                  </a:cxn>
                  <a:cxn ang="0">
                    <a:pos x="3440" y="8"/>
                  </a:cxn>
                  <a:cxn ang="0">
                    <a:pos x="3418" y="2"/>
                  </a:cxn>
                  <a:cxn ang="0">
                    <a:pos x="3397" y="0"/>
                  </a:cxn>
                  <a:cxn ang="0">
                    <a:pos x="3376" y="2"/>
                  </a:cxn>
                  <a:cxn ang="0">
                    <a:pos x="3356" y="8"/>
                  </a:cxn>
                  <a:cxn ang="0">
                    <a:pos x="62" y="1486"/>
                  </a:cxn>
                  <a:cxn ang="0">
                    <a:pos x="44" y="1497"/>
                  </a:cxn>
                  <a:cxn ang="0">
                    <a:pos x="29" y="1512"/>
                  </a:cxn>
                  <a:cxn ang="0">
                    <a:pos x="16" y="1530"/>
                  </a:cxn>
                  <a:cxn ang="0">
                    <a:pos x="7" y="1550"/>
                  </a:cxn>
                  <a:cxn ang="0">
                    <a:pos x="2" y="1572"/>
                  </a:cxn>
                  <a:cxn ang="0">
                    <a:pos x="0" y="1594"/>
                  </a:cxn>
                  <a:cxn ang="0">
                    <a:pos x="2" y="1615"/>
                  </a:cxn>
                  <a:cxn ang="0">
                    <a:pos x="8" y="1636"/>
                  </a:cxn>
                  <a:cxn ang="0">
                    <a:pos x="68" y="1773"/>
                  </a:cxn>
                  <a:cxn ang="0">
                    <a:pos x="3562" y="183"/>
                  </a:cxn>
                </a:cxnLst>
                <a:rect l="0" t="0" r="r" b="b"/>
                <a:pathLst>
                  <a:path w="3562" h="1773">
                    <a:moveTo>
                      <a:pt x="3562" y="183"/>
                    </a:moveTo>
                    <a:lnTo>
                      <a:pt x="3502" y="64"/>
                    </a:lnTo>
                    <a:lnTo>
                      <a:pt x="3491" y="46"/>
                    </a:lnTo>
                    <a:lnTo>
                      <a:pt x="3476" y="31"/>
                    </a:lnTo>
                    <a:lnTo>
                      <a:pt x="3459" y="18"/>
                    </a:lnTo>
                    <a:lnTo>
                      <a:pt x="3440" y="8"/>
                    </a:lnTo>
                    <a:lnTo>
                      <a:pt x="3418" y="2"/>
                    </a:lnTo>
                    <a:lnTo>
                      <a:pt x="3397" y="0"/>
                    </a:lnTo>
                    <a:lnTo>
                      <a:pt x="3376" y="2"/>
                    </a:lnTo>
                    <a:lnTo>
                      <a:pt x="3356" y="8"/>
                    </a:lnTo>
                    <a:lnTo>
                      <a:pt x="62" y="1486"/>
                    </a:lnTo>
                    <a:lnTo>
                      <a:pt x="44" y="1497"/>
                    </a:lnTo>
                    <a:lnTo>
                      <a:pt x="29" y="1512"/>
                    </a:lnTo>
                    <a:lnTo>
                      <a:pt x="16" y="1530"/>
                    </a:lnTo>
                    <a:lnTo>
                      <a:pt x="7" y="1550"/>
                    </a:lnTo>
                    <a:lnTo>
                      <a:pt x="2" y="1572"/>
                    </a:lnTo>
                    <a:lnTo>
                      <a:pt x="0" y="1594"/>
                    </a:lnTo>
                    <a:lnTo>
                      <a:pt x="2" y="1615"/>
                    </a:lnTo>
                    <a:lnTo>
                      <a:pt x="8" y="1636"/>
                    </a:lnTo>
                    <a:lnTo>
                      <a:pt x="68" y="1773"/>
                    </a:lnTo>
                    <a:lnTo>
                      <a:pt x="3562" y="183"/>
                    </a:lnTo>
                    <a:close/>
                  </a:path>
                </a:pathLst>
              </a:custGeom>
              <a:solidFill>
                <a:srgbClr val="BAC2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177" name="Freeform 273"/>
              <p:cNvSpPr>
                <a:spLocks/>
              </p:cNvSpPr>
              <p:nvPr/>
            </p:nvSpPr>
            <p:spPr bwMode="auto">
              <a:xfrm>
                <a:off x="3360" y="3024"/>
                <a:ext cx="161" cy="97"/>
              </a:xfrm>
              <a:custGeom>
                <a:avLst/>
                <a:gdLst/>
                <a:ahLst/>
                <a:cxnLst>
                  <a:cxn ang="0">
                    <a:pos x="3545" y="153"/>
                  </a:cxn>
                  <a:cxn ang="0">
                    <a:pos x="3538" y="137"/>
                  </a:cxn>
                  <a:cxn ang="0">
                    <a:pos x="3529" y="120"/>
                  </a:cxn>
                  <a:cxn ang="0">
                    <a:pos x="3514" y="90"/>
                  </a:cxn>
                  <a:cxn ang="0">
                    <a:pos x="3491" y="46"/>
                  </a:cxn>
                  <a:cxn ang="0">
                    <a:pos x="3459" y="18"/>
                  </a:cxn>
                  <a:cxn ang="0">
                    <a:pos x="3418" y="2"/>
                  </a:cxn>
                  <a:cxn ang="0">
                    <a:pos x="3376" y="2"/>
                  </a:cxn>
                  <a:cxn ang="0">
                    <a:pos x="3257" y="53"/>
                  </a:cxn>
                  <a:cxn ang="0">
                    <a:pos x="3083" y="131"/>
                  </a:cxn>
                  <a:cxn ang="0">
                    <a:pos x="2932" y="198"/>
                  </a:cxn>
                  <a:cxn ang="0">
                    <a:pos x="2800" y="258"/>
                  </a:cxn>
                  <a:cxn ang="0">
                    <a:pos x="2681" y="312"/>
                  </a:cxn>
                  <a:cxn ang="0">
                    <a:pos x="2565" y="364"/>
                  </a:cxn>
                  <a:cxn ang="0">
                    <a:pos x="2450" y="415"/>
                  </a:cxn>
                  <a:cxn ang="0">
                    <a:pos x="2327" y="471"/>
                  </a:cxn>
                  <a:cxn ang="0">
                    <a:pos x="2189" y="532"/>
                  </a:cxn>
                  <a:cxn ang="0">
                    <a:pos x="2031" y="603"/>
                  </a:cxn>
                  <a:cxn ang="0">
                    <a:pos x="1846" y="686"/>
                  </a:cxn>
                  <a:cxn ang="0">
                    <a:pos x="1628" y="784"/>
                  </a:cxn>
                  <a:cxn ang="0">
                    <a:pos x="1370" y="899"/>
                  </a:cxn>
                  <a:cxn ang="0">
                    <a:pos x="1066" y="1036"/>
                  </a:cxn>
                  <a:cxn ang="0">
                    <a:pos x="710" y="1195"/>
                  </a:cxn>
                  <a:cxn ang="0">
                    <a:pos x="294" y="1382"/>
                  </a:cxn>
                  <a:cxn ang="0">
                    <a:pos x="44" y="1497"/>
                  </a:cxn>
                  <a:cxn ang="0">
                    <a:pos x="16" y="1530"/>
                  </a:cxn>
                  <a:cxn ang="0">
                    <a:pos x="2" y="1572"/>
                  </a:cxn>
                  <a:cxn ang="0">
                    <a:pos x="2" y="1615"/>
                  </a:cxn>
                  <a:cxn ang="0">
                    <a:pos x="14" y="1648"/>
                  </a:cxn>
                  <a:cxn ang="0">
                    <a:pos x="21" y="1665"/>
                  </a:cxn>
                  <a:cxn ang="0">
                    <a:pos x="31" y="1685"/>
                  </a:cxn>
                  <a:cxn ang="0">
                    <a:pos x="46" y="1719"/>
                  </a:cxn>
                  <a:cxn ang="0">
                    <a:pos x="162" y="1700"/>
                  </a:cxn>
                  <a:cxn ang="0">
                    <a:pos x="348" y="1616"/>
                  </a:cxn>
                  <a:cxn ang="0">
                    <a:pos x="508" y="1543"/>
                  </a:cxn>
                  <a:cxn ang="0">
                    <a:pos x="648" y="1480"/>
                  </a:cxn>
                  <a:cxn ang="0">
                    <a:pos x="776" y="1422"/>
                  </a:cxn>
                  <a:cxn ang="0">
                    <a:pos x="898" y="1367"/>
                  </a:cxn>
                  <a:cxn ang="0">
                    <a:pos x="1021" y="1311"/>
                  </a:cxn>
                  <a:cxn ang="0">
                    <a:pos x="1153" y="1251"/>
                  </a:cxn>
                  <a:cxn ang="0">
                    <a:pos x="1299" y="1186"/>
                  </a:cxn>
                  <a:cxn ang="0">
                    <a:pos x="1466" y="1110"/>
                  </a:cxn>
                  <a:cxn ang="0">
                    <a:pos x="1662" y="1020"/>
                  </a:cxn>
                  <a:cxn ang="0">
                    <a:pos x="1892" y="916"/>
                  </a:cxn>
                  <a:cxn ang="0">
                    <a:pos x="2166" y="792"/>
                  </a:cxn>
                  <a:cxn ang="0">
                    <a:pos x="2488" y="646"/>
                  </a:cxn>
                  <a:cxn ang="0">
                    <a:pos x="2864" y="474"/>
                  </a:cxn>
                  <a:cxn ang="0">
                    <a:pos x="3304" y="275"/>
                  </a:cxn>
                </a:cxnLst>
                <a:rect l="0" t="0" r="r" b="b"/>
                <a:pathLst>
                  <a:path w="3550" h="1748">
                    <a:moveTo>
                      <a:pt x="3550" y="163"/>
                    </a:moveTo>
                    <a:lnTo>
                      <a:pt x="3545" y="153"/>
                    </a:lnTo>
                    <a:lnTo>
                      <a:pt x="3541" y="144"/>
                    </a:lnTo>
                    <a:lnTo>
                      <a:pt x="3538" y="137"/>
                    </a:lnTo>
                    <a:lnTo>
                      <a:pt x="3533" y="130"/>
                    </a:lnTo>
                    <a:lnTo>
                      <a:pt x="3529" y="120"/>
                    </a:lnTo>
                    <a:lnTo>
                      <a:pt x="3523" y="108"/>
                    </a:lnTo>
                    <a:lnTo>
                      <a:pt x="3514" y="90"/>
                    </a:lnTo>
                    <a:lnTo>
                      <a:pt x="3502" y="64"/>
                    </a:lnTo>
                    <a:lnTo>
                      <a:pt x="3491" y="46"/>
                    </a:lnTo>
                    <a:lnTo>
                      <a:pt x="3476" y="31"/>
                    </a:lnTo>
                    <a:lnTo>
                      <a:pt x="3459" y="18"/>
                    </a:lnTo>
                    <a:lnTo>
                      <a:pt x="3440" y="8"/>
                    </a:lnTo>
                    <a:lnTo>
                      <a:pt x="3418" y="2"/>
                    </a:lnTo>
                    <a:lnTo>
                      <a:pt x="3397" y="0"/>
                    </a:lnTo>
                    <a:lnTo>
                      <a:pt x="3376" y="2"/>
                    </a:lnTo>
                    <a:lnTo>
                      <a:pt x="3356" y="8"/>
                    </a:lnTo>
                    <a:lnTo>
                      <a:pt x="3257" y="53"/>
                    </a:lnTo>
                    <a:lnTo>
                      <a:pt x="3166" y="94"/>
                    </a:lnTo>
                    <a:lnTo>
                      <a:pt x="3083" y="131"/>
                    </a:lnTo>
                    <a:lnTo>
                      <a:pt x="3004" y="167"/>
                    </a:lnTo>
                    <a:lnTo>
                      <a:pt x="2932" y="198"/>
                    </a:lnTo>
                    <a:lnTo>
                      <a:pt x="2864" y="229"/>
                    </a:lnTo>
                    <a:lnTo>
                      <a:pt x="2800" y="258"/>
                    </a:lnTo>
                    <a:lnTo>
                      <a:pt x="2740" y="286"/>
                    </a:lnTo>
                    <a:lnTo>
                      <a:pt x="2681" y="312"/>
                    </a:lnTo>
                    <a:lnTo>
                      <a:pt x="2623" y="337"/>
                    </a:lnTo>
                    <a:lnTo>
                      <a:pt x="2565" y="364"/>
                    </a:lnTo>
                    <a:lnTo>
                      <a:pt x="2508" y="389"/>
                    </a:lnTo>
                    <a:lnTo>
                      <a:pt x="2450" y="415"/>
                    </a:lnTo>
                    <a:lnTo>
                      <a:pt x="2389" y="443"/>
                    </a:lnTo>
                    <a:lnTo>
                      <a:pt x="2327" y="471"/>
                    </a:lnTo>
                    <a:lnTo>
                      <a:pt x="2259" y="501"/>
                    </a:lnTo>
                    <a:lnTo>
                      <a:pt x="2189" y="532"/>
                    </a:lnTo>
                    <a:lnTo>
                      <a:pt x="2113" y="567"/>
                    </a:lnTo>
                    <a:lnTo>
                      <a:pt x="2031" y="603"/>
                    </a:lnTo>
                    <a:lnTo>
                      <a:pt x="1942" y="643"/>
                    </a:lnTo>
                    <a:lnTo>
                      <a:pt x="1846" y="686"/>
                    </a:lnTo>
                    <a:lnTo>
                      <a:pt x="1741" y="733"/>
                    </a:lnTo>
                    <a:lnTo>
                      <a:pt x="1628" y="784"/>
                    </a:lnTo>
                    <a:lnTo>
                      <a:pt x="1505" y="839"/>
                    </a:lnTo>
                    <a:lnTo>
                      <a:pt x="1370" y="899"/>
                    </a:lnTo>
                    <a:lnTo>
                      <a:pt x="1224" y="966"/>
                    </a:lnTo>
                    <a:lnTo>
                      <a:pt x="1066" y="1036"/>
                    </a:lnTo>
                    <a:lnTo>
                      <a:pt x="895" y="1113"/>
                    </a:lnTo>
                    <a:lnTo>
                      <a:pt x="710" y="1195"/>
                    </a:lnTo>
                    <a:lnTo>
                      <a:pt x="510" y="1286"/>
                    </a:lnTo>
                    <a:lnTo>
                      <a:pt x="294" y="1382"/>
                    </a:lnTo>
                    <a:lnTo>
                      <a:pt x="62" y="1486"/>
                    </a:lnTo>
                    <a:lnTo>
                      <a:pt x="44" y="1497"/>
                    </a:lnTo>
                    <a:lnTo>
                      <a:pt x="29" y="1512"/>
                    </a:lnTo>
                    <a:lnTo>
                      <a:pt x="16" y="1530"/>
                    </a:lnTo>
                    <a:lnTo>
                      <a:pt x="7" y="1550"/>
                    </a:lnTo>
                    <a:lnTo>
                      <a:pt x="2" y="1572"/>
                    </a:lnTo>
                    <a:lnTo>
                      <a:pt x="0" y="1594"/>
                    </a:lnTo>
                    <a:lnTo>
                      <a:pt x="2" y="1615"/>
                    </a:lnTo>
                    <a:lnTo>
                      <a:pt x="8" y="1636"/>
                    </a:lnTo>
                    <a:lnTo>
                      <a:pt x="14" y="1648"/>
                    </a:lnTo>
                    <a:lnTo>
                      <a:pt x="18" y="1657"/>
                    </a:lnTo>
                    <a:lnTo>
                      <a:pt x="21" y="1665"/>
                    </a:lnTo>
                    <a:lnTo>
                      <a:pt x="26" y="1673"/>
                    </a:lnTo>
                    <a:lnTo>
                      <a:pt x="31" y="1685"/>
                    </a:lnTo>
                    <a:lnTo>
                      <a:pt x="37" y="1699"/>
                    </a:lnTo>
                    <a:lnTo>
                      <a:pt x="46" y="1719"/>
                    </a:lnTo>
                    <a:lnTo>
                      <a:pt x="57" y="1748"/>
                    </a:lnTo>
                    <a:lnTo>
                      <a:pt x="162" y="1700"/>
                    </a:lnTo>
                    <a:lnTo>
                      <a:pt x="259" y="1656"/>
                    </a:lnTo>
                    <a:lnTo>
                      <a:pt x="348" y="1616"/>
                    </a:lnTo>
                    <a:lnTo>
                      <a:pt x="430" y="1579"/>
                    </a:lnTo>
                    <a:lnTo>
                      <a:pt x="508" y="1543"/>
                    </a:lnTo>
                    <a:lnTo>
                      <a:pt x="579" y="1511"/>
                    </a:lnTo>
                    <a:lnTo>
                      <a:pt x="648" y="1480"/>
                    </a:lnTo>
                    <a:lnTo>
                      <a:pt x="713" y="1451"/>
                    </a:lnTo>
                    <a:lnTo>
                      <a:pt x="776" y="1422"/>
                    </a:lnTo>
                    <a:lnTo>
                      <a:pt x="837" y="1395"/>
                    </a:lnTo>
                    <a:lnTo>
                      <a:pt x="898" y="1367"/>
                    </a:lnTo>
                    <a:lnTo>
                      <a:pt x="959" y="1340"/>
                    </a:lnTo>
                    <a:lnTo>
                      <a:pt x="1021" y="1311"/>
                    </a:lnTo>
                    <a:lnTo>
                      <a:pt x="1085" y="1282"/>
                    </a:lnTo>
                    <a:lnTo>
                      <a:pt x="1153" y="1251"/>
                    </a:lnTo>
                    <a:lnTo>
                      <a:pt x="1223" y="1220"/>
                    </a:lnTo>
                    <a:lnTo>
                      <a:pt x="1299" y="1186"/>
                    </a:lnTo>
                    <a:lnTo>
                      <a:pt x="1379" y="1149"/>
                    </a:lnTo>
                    <a:lnTo>
                      <a:pt x="1466" y="1110"/>
                    </a:lnTo>
                    <a:lnTo>
                      <a:pt x="1560" y="1067"/>
                    </a:lnTo>
                    <a:lnTo>
                      <a:pt x="1662" y="1020"/>
                    </a:lnTo>
                    <a:lnTo>
                      <a:pt x="1772" y="971"/>
                    </a:lnTo>
                    <a:lnTo>
                      <a:pt x="1892" y="916"/>
                    </a:lnTo>
                    <a:lnTo>
                      <a:pt x="2024" y="857"/>
                    </a:lnTo>
                    <a:lnTo>
                      <a:pt x="2166" y="792"/>
                    </a:lnTo>
                    <a:lnTo>
                      <a:pt x="2320" y="722"/>
                    </a:lnTo>
                    <a:lnTo>
                      <a:pt x="2488" y="646"/>
                    </a:lnTo>
                    <a:lnTo>
                      <a:pt x="2668" y="564"/>
                    </a:lnTo>
                    <a:lnTo>
                      <a:pt x="2864" y="474"/>
                    </a:lnTo>
                    <a:lnTo>
                      <a:pt x="3075" y="378"/>
                    </a:lnTo>
                    <a:lnTo>
                      <a:pt x="3304" y="275"/>
                    </a:lnTo>
                    <a:lnTo>
                      <a:pt x="3550" y="163"/>
                    </a:lnTo>
                    <a:close/>
                  </a:path>
                </a:pathLst>
              </a:custGeom>
              <a:solidFill>
                <a:srgbClr val="BFC7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178" name="Freeform 274"/>
              <p:cNvSpPr>
                <a:spLocks/>
              </p:cNvSpPr>
              <p:nvPr/>
            </p:nvSpPr>
            <p:spPr bwMode="auto">
              <a:xfrm>
                <a:off x="3360" y="3024"/>
                <a:ext cx="161" cy="96"/>
              </a:xfrm>
              <a:custGeom>
                <a:avLst/>
                <a:gdLst/>
                <a:ahLst/>
                <a:cxnLst>
                  <a:cxn ang="0">
                    <a:pos x="3534" y="135"/>
                  </a:cxn>
                  <a:cxn ang="0">
                    <a:pos x="3529" y="123"/>
                  </a:cxn>
                  <a:cxn ang="0">
                    <a:pos x="3523" y="110"/>
                  </a:cxn>
                  <a:cxn ang="0">
                    <a:pos x="3511" y="84"/>
                  </a:cxn>
                  <a:cxn ang="0">
                    <a:pos x="3491" y="46"/>
                  </a:cxn>
                  <a:cxn ang="0">
                    <a:pos x="3459" y="18"/>
                  </a:cxn>
                  <a:cxn ang="0">
                    <a:pos x="3418" y="2"/>
                  </a:cxn>
                  <a:cxn ang="0">
                    <a:pos x="3376" y="2"/>
                  </a:cxn>
                  <a:cxn ang="0">
                    <a:pos x="3257" y="53"/>
                  </a:cxn>
                  <a:cxn ang="0">
                    <a:pos x="3083" y="131"/>
                  </a:cxn>
                  <a:cxn ang="0">
                    <a:pos x="2932" y="198"/>
                  </a:cxn>
                  <a:cxn ang="0">
                    <a:pos x="2800" y="258"/>
                  </a:cxn>
                  <a:cxn ang="0">
                    <a:pos x="2681" y="312"/>
                  </a:cxn>
                  <a:cxn ang="0">
                    <a:pos x="2565" y="364"/>
                  </a:cxn>
                  <a:cxn ang="0">
                    <a:pos x="2450" y="415"/>
                  </a:cxn>
                  <a:cxn ang="0">
                    <a:pos x="2327" y="471"/>
                  </a:cxn>
                  <a:cxn ang="0">
                    <a:pos x="2189" y="532"/>
                  </a:cxn>
                  <a:cxn ang="0">
                    <a:pos x="2031" y="603"/>
                  </a:cxn>
                  <a:cxn ang="0">
                    <a:pos x="1846" y="686"/>
                  </a:cxn>
                  <a:cxn ang="0">
                    <a:pos x="1628" y="784"/>
                  </a:cxn>
                  <a:cxn ang="0">
                    <a:pos x="1370" y="899"/>
                  </a:cxn>
                  <a:cxn ang="0">
                    <a:pos x="1066" y="1036"/>
                  </a:cxn>
                  <a:cxn ang="0">
                    <a:pos x="710" y="1195"/>
                  </a:cxn>
                  <a:cxn ang="0">
                    <a:pos x="294" y="1382"/>
                  </a:cxn>
                  <a:cxn ang="0">
                    <a:pos x="44" y="1497"/>
                  </a:cxn>
                  <a:cxn ang="0">
                    <a:pos x="16" y="1530"/>
                  </a:cxn>
                  <a:cxn ang="0">
                    <a:pos x="2" y="1572"/>
                  </a:cxn>
                  <a:cxn ang="0">
                    <a:pos x="2" y="1615"/>
                  </a:cxn>
                  <a:cxn ang="0">
                    <a:pos x="13" y="1646"/>
                  </a:cxn>
                  <a:cxn ang="0">
                    <a:pos x="19" y="1658"/>
                  </a:cxn>
                  <a:cxn ang="0">
                    <a:pos x="26" y="1674"/>
                  </a:cxn>
                  <a:cxn ang="0">
                    <a:pos x="37" y="1702"/>
                  </a:cxn>
                  <a:cxn ang="0">
                    <a:pos x="151" y="1676"/>
                  </a:cxn>
                  <a:cxn ang="0">
                    <a:pos x="337" y="1592"/>
                  </a:cxn>
                  <a:cxn ang="0">
                    <a:pos x="497" y="1520"/>
                  </a:cxn>
                  <a:cxn ang="0">
                    <a:pos x="637" y="1457"/>
                  </a:cxn>
                  <a:cxn ang="0">
                    <a:pos x="765" y="1399"/>
                  </a:cxn>
                  <a:cxn ang="0">
                    <a:pos x="886" y="1344"/>
                  </a:cxn>
                  <a:cxn ang="0">
                    <a:pos x="1010" y="1288"/>
                  </a:cxn>
                  <a:cxn ang="0">
                    <a:pos x="1141" y="1229"/>
                  </a:cxn>
                  <a:cxn ang="0">
                    <a:pos x="1287" y="1163"/>
                  </a:cxn>
                  <a:cxn ang="0">
                    <a:pos x="1455" y="1087"/>
                  </a:cxn>
                  <a:cxn ang="0">
                    <a:pos x="1650" y="998"/>
                  </a:cxn>
                  <a:cxn ang="0">
                    <a:pos x="1881" y="894"/>
                  </a:cxn>
                  <a:cxn ang="0">
                    <a:pos x="2154" y="771"/>
                  </a:cxn>
                  <a:cxn ang="0">
                    <a:pos x="2477" y="625"/>
                  </a:cxn>
                  <a:cxn ang="0">
                    <a:pos x="2853" y="453"/>
                  </a:cxn>
                  <a:cxn ang="0">
                    <a:pos x="3293" y="254"/>
                  </a:cxn>
                </a:cxnLst>
                <a:rect l="0" t="0" r="r" b="b"/>
                <a:pathLst>
                  <a:path w="3539" h="1724">
                    <a:moveTo>
                      <a:pt x="3539" y="143"/>
                    </a:moveTo>
                    <a:lnTo>
                      <a:pt x="3534" y="135"/>
                    </a:lnTo>
                    <a:lnTo>
                      <a:pt x="3531" y="129"/>
                    </a:lnTo>
                    <a:lnTo>
                      <a:pt x="3529" y="123"/>
                    </a:lnTo>
                    <a:lnTo>
                      <a:pt x="3526" y="117"/>
                    </a:lnTo>
                    <a:lnTo>
                      <a:pt x="3523" y="110"/>
                    </a:lnTo>
                    <a:lnTo>
                      <a:pt x="3518" y="99"/>
                    </a:lnTo>
                    <a:lnTo>
                      <a:pt x="3511" y="84"/>
                    </a:lnTo>
                    <a:lnTo>
                      <a:pt x="3502" y="64"/>
                    </a:lnTo>
                    <a:lnTo>
                      <a:pt x="3491" y="46"/>
                    </a:lnTo>
                    <a:lnTo>
                      <a:pt x="3476" y="31"/>
                    </a:lnTo>
                    <a:lnTo>
                      <a:pt x="3459" y="18"/>
                    </a:lnTo>
                    <a:lnTo>
                      <a:pt x="3440" y="8"/>
                    </a:lnTo>
                    <a:lnTo>
                      <a:pt x="3418" y="2"/>
                    </a:lnTo>
                    <a:lnTo>
                      <a:pt x="3397" y="0"/>
                    </a:lnTo>
                    <a:lnTo>
                      <a:pt x="3376" y="2"/>
                    </a:lnTo>
                    <a:lnTo>
                      <a:pt x="3356" y="8"/>
                    </a:lnTo>
                    <a:lnTo>
                      <a:pt x="3257" y="53"/>
                    </a:lnTo>
                    <a:lnTo>
                      <a:pt x="3166" y="94"/>
                    </a:lnTo>
                    <a:lnTo>
                      <a:pt x="3083" y="131"/>
                    </a:lnTo>
                    <a:lnTo>
                      <a:pt x="3004" y="167"/>
                    </a:lnTo>
                    <a:lnTo>
                      <a:pt x="2932" y="198"/>
                    </a:lnTo>
                    <a:lnTo>
                      <a:pt x="2864" y="229"/>
                    </a:lnTo>
                    <a:lnTo>
                      <a:pt x="2800" y="258"/>
                    </a:lnTo>
                    <a:lnTo>
                      <a:pt x="2740" y="286"/>
                    </a:lnTo>
                    <a:lnTo>
                      <a:pt x="2681" y="312"/>
                    </a:lnTo>
                    <a:lnTo>
                      <a:pt x="2623" y="337"/>
                    </a:lnTo>
                    <a:lnTo>
                      <a:pt x="2565" y="364"/>
                    </a:lnTo>
                    <a:lnTo>
                      <a:pt x="2508" y="389"/>
                    </a:lnTo>
                    <a:lnTo>
                      <a:pt x="2450" y="415"/>
                    </a:lnTo>
                    <a:lnTo>
                      <a:pt x="2389" y="443"/>
                    </a:lnTo>
                    <a:lnTo>
                      <a:pt x="2327" y="471"/>
                    </a:lnTo>
                    <a:lnTo>
                      <a:pt x="2259" y="501"/>
                    </a:lnTo>
                    <a:lnTo>
                      <a:pt x="2189" y="532"/>
                    </a:lnTo>
                    <a:lnTo>
                      <a:pt x="2113" y="567"/>
                    </a:lnTo>
                    <a:lnTo>
                      <a:pt x="2031" y="603"/>
                    </a:lnTo>
                    <a:lnTo>
                      <a:pt x="1942" y="643"/>
                    </a:lnTo>
                    <a:lnTo>
                      <a:pt x="1846" y="686"/>
                    </a:lnTo>
                    <a:lnTo>
                      <a:pt x="1741" y="733"/>
                    </a:lnTo>
                    <a:lnTo>
                      <a:pt x="1628" y="784"/>
                    </a:lnTo>
                    <a:lnTo>
                      <a:pt x="1505" y="839"/>
                    </a:lnTo>
                    <a:lnTo>
                      <a:pt x="1370" y="899"/>
                    </a:lnTo>
                    <a:lnTo>
                      <a:pt x="1224" y="966"/>
                    </a:lnTo>
                    <a:lnTo>
                      <a:pt x="1066" y="1036"/>
                    </a:lnTo>
                    <a:lnTo>
                      <a:pt x="895" y="1113"/>
                    </a:lnTo>
                    <a:lnTo>
                      <a:pt x="710" y="1195"/>
                    </a:lnTo>
                    <a:lnTo>
                      <a:pt x="510" y="1286"/>
                    </a:lnTo>
                    <a:lnTo>
                      <a:pt x="294" y="1382"/>
                    </a:lnTo>
                    <a:lnTo>
                      <a:pt x="62" y="1486"/>
                    </a:lnTo>
                    <a:lnTo>
                      <a:pt x="44" y="1497"/>
                    </a:lnTo>
                    <a:lnTo>
                      <a:pt x="29" y="1512"/>
                    </a:lnTo>
                    <a:lnTo>
                      <a:pt x="16" y="1530"/>
                    </a:lnTo>
                    <a:lnTo>
                      <a:pt x="7" y="1550"/>
                    </a:lnTo>
                    <a:lnTo>
                      <a:pt x="2" y="1572"/>
                    </a:lnTo>
                    <a:lnTo>
                      <a:pt x="0" y="1594"/>
                    </a:lnTo>
                    <a:lnTo>
                      <a:pt x="2" y="1615"/>
                    </a:lnTo>
                    <a:lnTo>
                      <a:pt x="8" y="1636"/>
                    </a:lnTo>
                    <a:lnTo>
                      <a:pt x="13" y="1646"/>
                    </a:lnTo>
                    <a:lnTo>
                      <a:pt x="16" y="1652"/>
                    </a:lnTo>
                    <a:lnTo>
                      <a:pt x="19" y="1658"/>
                    </a:lnTo>
                    <a:lnTo>
                      <a:pt x="22" y="1666"/>
                    </a:lnTo>
                    <a:lnTo>
                      <a:pt x="26" y="1674"/>
                    </a:lnTo>
                    <a:lnTo>
                      <a:pt x="31" y="1686"/>
                    </a:lnTo>
                    <a:lnTo>
                      <a:pt x="37" y="1702"/>
                    </a:lnTo>
                    <a:lnTo>
                      <a:pt x="46" y="1724"/>
                    </a:lnTo>
                    <a:lnTo>
                      <a:pt x="151" y="1676"/>
                    </a:lnTo>
                    <a:lnTo>
                      <a:pt x="248" y="1633"/>
                    </a:lnTo>
                    <a:lnTo>
                      <a:pt x="337" y="1592"/>
                    </a:lnTo>
                    <a:lnTo>
                      <a:pt x="419" y="1555"/>
                    </a:lnTo>
                    <a:lnTo>
                      <a:pt x="497" y="1520"/>
                    </a:lnTo>
                    <a:lnTo>
                      <a:pt x="568" y="1488"/>
                    </a:lnTo>
                    <a:lnTo>
                      <a:pt x="637" y="1457"/>
                    </a:lnTo>
                    <a:lnTo>
                      <a:pt x="702" y="1427"/>
                    </a:lnTo>
                    <a:lnTo>
                      <a:pt x="765" y="1399"/>
                    </a:lnTo>
                    <a:lnTo>
                      <a:pt x="826" y="1372"/>
                    </a:lnTo>
                    <a:lnTo>
                      <a:pt x="886" y="1344"/>
                    </a:lnTo>
                    <a:lnTo>
                      <a:pt x="948" y="1316"/>
                    </a:lnTo>
                    <a:lnTo>
                      <a:pt x="1010" y="1288"/>
                    </a:lnTo>
                    <a:lnTo>
                      <a:pt x="1074" y="1259"/>
                    </a:lnTo>
                    <a:lnTo>
                      <a:pt x="1141" y="1229"/>
                    </a:lnTo>
                    <a:lnTo>
                      <a:pt x="1212" y="1197"/>
                    </a:lnTo>
                    <a:lnTo>
                      <a:pt x="1287" y="1163"/>
                    </a:lnTo>
                    <a:lnTo>
                      <a:pt x="1368" y="1126"/>
                    </a:lnTo>
                    <a:lnTo>
                      <a:pt x="1455" y="1087"/>
                    </a:lnTo>
                    <a:lnTo>
                      <a:pt x="1548" y="1045"/>
                    </a:lnTo>
                    <a:lnTo>
                      <a:pt x="1650" y="998"/>
                    </a:lnTo>
                    <a:lnTo>
                      <a:pt x="1761" y="949"/>
                    </a:lnTo>
                    <a:lnTo>
                      <a:pt x="1881" y="894"/>
                    </a:lnTo>
                    <a:lnTo>
                      <a:pt x="2013" y="835"/>
                    </a:lnTo>
                    <a:lnTo>
                      <a:pt x="2154" y="771"/>
                    </a:lnTo>
                    <a:lnTo>
                      <a:pt x="2308" y="700"/>
                    </a:lnTo>
                    <a:lnTo>
                      <a:pt x="2477" y="625"/>
                    </a:lnTo>
                    <a:lnTo>
                      <a:pt x="2657" y="543"/>
                    </a:lnTo>
                    <a:lnTo>
                      <a:pt x="2853" y="453"/>
                    </a:lnTo>
                    <a:lnTo>
                      <a:pt x="3064" y="357"/>
                    </a:lnTo>
                    <a:lnTo>
                      <a:pt x="3293" y="254"/>
                    </a:lnTo>
                    <a:lnTo>
                      <a:pt x="3539" y="143"/>
                    </a:lnTo>
                    <a:close/>
                  </a:path>
                </a:pathLst>
              </a:custGeom>
              <a:solidFill>
                <a:srgbClr val="C9D1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179" name="Freeform 275"/>
              <p:cNvSpPr>
                <a:spLocks/>
              </p:cNvSpPr>
              <p:nvPr/>
            </p:nvSpPr>
            <p:spPr bwMode="auto">
              <a:xfrm>
                <a:off x="3360" y="3024"/>
                <a:ext cx="160" cy="94"/>
              </a:xfrm>
              <a:custGeom>
                <a:avLst/>
                <a:gdLst/>
                <a:ahLst/>
                <a:cxnLst>
                  <a:cxn ang="0">
                    <a:pos x="3522" y="112"/>
                  </a:cxn>
                  <a:cxn ang="0">
                    <a:pos x="3513" y="91"/>
                  </a:cxn>
                  <a:cxn ang="0">
                    <a:pos x="3491" y="46"/>
                  </a:cxn>
                  <a:cxn ang="0">
                    <a:pos x="3459" y="18"/>
                  </a:cxn>
                  <a:cxn ang="0">
                    <a:pos x="3418" y="2"/>
                  </a:cxn>
                  <a:cxn ang="0">
                    <a:pos x="3376" y="2"/>
                  </a:cxn>
                  <a:cxn ang="0">
                    <a:pos x="3257" y="53"/>
                  </a:cxn>
                  <a:cxn ang="0">
                    <a:pos x="3083" y="131"/>
                  </a:cxn>
                  <a:cxn ang="0">
                    <a:pos x="2932" y="198"/>
                  </a:cxn>
                  <a:cxn ang="0">
                    <a:pos x="2800" y="258"/>
                  </a:cxn>
                  <a:cxn ang="0">
                    <a:pos x="2681" y="312"/>
                  </a:cxn>
                  <a:cxn ang="0">
                    <a:pos x="2565" y="364"/>
                  </a:cxn>
                  <a:cxn ang="0">
                    <a:pos x="2450" y="415"/>
                  </a:cxn>
                  <a:cxn ang="0">
                    <a:pos x="2327" y="471"/>
                  </a:cxn>
                  <a:cxn ang="0">
                    <a:pos x="2189" y="532"/>
                  </a:cxn>
                  <a:cxn ang="0">
                    <a:pos x="2031" y="603"/>
                  </a:cxn>
                  <a:cxn ang="0">
                    <a:pos x="1846" y="686"/>
                  </a:cxn>
                  <a:cxn ang="0">
                    <a:pos x="1628" y="784"/>
                  </a:cxn>
                  <a:cxn ang="0">
                    <a:pos x="1370" y="899"/>
                  </a:cxn>
                  <a:cxn ang="0">
                    <a:pos x="1066" y="1036"/>
                  </a:cxn>
                  <a:cxn ang="0">
                    <a:pos x="710" y="1195"/>
                  </a:cxn>
                  <a:cxn ang="0">
                    <a:pos x="294" y="1382"/>
                  </a:cxn>
                  <a:cxn ang="0">
                    <a:pos x="44" y="1497"/>
                  </a:cxn>
                  <a:cxn ang="0">
                    <a:pos x="16" y="1530"/>
                  </a:cxn>
                  <a:cxn ang="0">
                    <a:pos x="2" y="1572"/>
                  </a:cxn>
                  <a:cxn ang="0">
                    <a:pos x="2" y="1615"/>
                  </a:cxn>
                  <a:cxn ang="0">
                    <a:pos x="14" y="1648"/>
                  </a:cxn>
                  <a:cxn ang="0">
                    <a:pos x="25" y="1671"/>
                  </a:cxn>
                  <a:cxn ang="0">
                    <a:pos x="141" y="1651"/>
                  </a:cxn>
                  <a:cxn ang="0">
                    <a:pos x="326" y="1568"/>
                  </a:cxn>
                  <a:cxn ang="0">
                    <a:pos x="486" y="1496"/>
                  </a:cxn>
                  <a:cxn ang="0">
                    <a:pos x="626" y="1433"/>
                  </a:cxn>
                  <a:cxn ang="0">
                    <a:pos x="754" y="1375"/>
                  </a:cxn>
                  <a:cxn ang="0">
                    <a:pos x="875" y="1320"/>
                  </a:cxn>
                  <a:cxn ang="0">
                    <a:pos x="999" y="1264"/>
                  </a:cxn>
                  <a:cxn ang="0">
                    <a:pos x="1130" y="1205"/>
                  </a:cxn>
                  <a:cxn ang="0">
                    <a:pos x="1276" y="1140"/>
                  </a:cxn>
                  <a:cxn ang="0">
                    <a:pos x="1443" y="1064"/>
                  </a:cxn>
                  <a:cxn ang="0">
                    <a:pos x="1639" y="975"/>
                  </a:cxn>
                  <a:cxn ang="0">
                    <a:pos x="1870" y="872"/>
                  </a:cxn>
                  <a:cxn ang="0">
                    <a:pos x="2143" y="749"/>
                  </a:cxn>
                  <a:cxn ang="0">
                    <a:pos x="2464" y="603"/>
                  </a:cxn>
                  <a:cxn ang="0">
                    <a:pos x="2841" y="432"/>
                  </a:cxn>
                  <a:cxn ang="0">
                    <a:pos x="3281" y="234"/>
                  </a:cxn>
                </a:cxnLst>
                <a:rect l="0" t="0" r="r" b="b"/>
                <a:pathLst>
                  <a:path w="3526" h="1698">
                    <a:moveTo>
                      <a:pt x="3526" y="123"/>
                    </a:moveTo>
                    <a:lnTo>
                      <a:pt x="3522" y="112"/>
                    </a:lnTo>
                    <a:lnTo>
                      <a:pt x="3518" y="103"/>
                    </a:lnTo>
                    <a:lnTo>
                      <a:pt x="3513" y="91"/>
                    </a:lnTo>
                    <a:lnTo>
                      <a:pt x="3502" y="64"/>
                    </a:lnTo>
                    <a:lnTo>
                      <a:pt x="3491" y="46"/>
                    </a:lnTo>
                    <a:lnTo>
                      <a:pt x="3476" y="31"/>
                    </a:lnTo>
                    <a:lnTo>
                      <a:pt x="3459" y="18"/>
                    </a:lnTo>
                    <a:lnTo>
                      <a:pt x="3440" y="8"/>
                    </a:lnTo>
                    <a:lnTo>
                      <a:pt x="3418" y="2"/>
                    </a:lnTo>
                    <a:lnTo>
                      <a:pt x="3397" y="0"/>
                    </a:lnTo>
                    <a:lnTo>
                      <a:pt x="3376" y="2"/>
                    </a:lnTo>
                    <a:lnTo>
                      <a:pt x="3356" y="8"/>
                    </a:lnTo>
                    <a:lnTo>
                      <a:pt x="3257" y="53"/>
                    </a:lnTo>
                    <a:lnTo>
                      <a:pt x="3166" y="94"/>
                    </a:lnTo>
                    <a:lnTo>
                      <a:pt x="3083" y="131"/>
                    </a:lnTo>
                    <a:lnTo>
                      <a:pt x="3004" y="167"/>
                    </a:lnTo>
                    <a:lnTo>
                      <a:pt x="2932" y="198"/>
                    </a:lnTo>
                    <a:lnTo>
                      <a:pt x="2864" y="229"/>
                    </a:lnTo>
                    <a:lnTo>
                      <a:pt x="2800" y="258"/>
                    </a:lnTo>
                    <a:lnTo>
                      <a:pt x="2740" y="286"/>
                    </a:lnTo>
                    <a:lnTo>
                      <a:pt x="2681" y="312"/>
                    </a:lnTo>
                    <a:lnTo>
                      <a:pt x="2623" y="337"/>
                    </a:lnTo>
                    <a:lnTo>
                      <a:pt x="2565" y="364"/>
                    </a:lnTo>
                    <a:lnTo>
                      <a:pt x="2508" y="389"/>
                    </a:lnTo>
                    <a:lnTo>
                      <a:pt x="2450" y="415"/>
                    </a:lnTo>
                    <a:lnTo>
                      <a:pt x="2389" y="443"/>
                    </a:lnTo>
                    <a:lnTo>
                      <a:pt x="2327" y="471"/>
                    </a:lnTo>
                    <a:lnTo>
                      <a:pt x="2259" y="501"/>
                    </a:lnTo>
                    <a:lnTo>
                      <a:pt x="2189" y="532"/>
                    </a:lnTo>
                    <a:lnTo>
                      <a:pt x="2113" y="567"/>
                    </a:lnTo>
                    <a:lnTo>
                      <a:pt x="2031" y="603"/>
                    </a:lnTo>
                    <a:lnTo>
                      <a:pt x="1942" y="643"/>
                    </a:lnTo>
                    <a:lnTo>
                      <a:pt x="1846" y="686"/>
                    </a:lnTo>
                    <a:lnTo>
                      <a:pt x="1741" y="733"/>
                    </a:lnTo>
                    <a:lnTo>
                      <a:pt x="1628" y="784"/>
                    </a:lnTo>
                    <a:lnTo>
                      <a:pt x="1505" y="839"/>
                    </a:lnTo>
                    <a:lnTo>
                      <a:pt x="1370" y="899"/>
                    </a:lnTo>
                    <a:lnTo>
                      <a:pt x="1224" y="966"/>
                    </a:lnTo>
                    <a:lnTo>
                      <a:pt x="1066" y="1036"/>
                    </a:lnTo>
                    <a:lnTo>
                      <a:pt x="895" y="1113"/>
                    </a:lnTo>
                    <a:lnTo>
                      <a:pt x="710" y="1195"/>
                    </a:lnTo>
                    <a:lnTo>
                      <a:pt x="510" y="1286"/>
                    </a:lnTo>
                    <a:lnTo>
                      <a:pt x="294" y="1382"/>
                    </a:lnTo>
                    <a:lnTo>
                      <a:pt x="62" y="1486"/>
                    </a:lnTo>
                    <a:lnTo>
                      <a:pt x="44" y="1497"/>
                    </a:lnTo>
                    <a:lnTo>
                      <a:pt x="29" y="1512"/>
                    </a:lnTo>
                    <a:lnTo>
                      <a:pt x="16" y="1530"/>
                    </a:lnTo>
                    <a:lnTo>
                      <a:pt x="7" y="1550"/>
                    </a:lnTo>
                    <a:lnTo>
                      <a:pt x="2" y="1572"/>
                    </a:lnTo>
                    <a:lnTo>
                      <a:pt x="0" y="1594"/>
                    </a:lnTo>
                    <a:lnTo>
                      <a:pt x="2" y="1615"/>
                    </a:lnTo>
                    <a:lnTo>
                      <a:pt x="8" y="1636"/>
                    </a:lnTo>
                    <a:lnTo>
                      <a:pt x="14" y="1648"/>
                    </a:lnTo>
                    <a:lnTo>
                      <a:pt x="18" y="1657"/>
                    </a:lnTo>
                    <a:lnTo>
                      <a:pt x="25" y="1671"/>
                    </a:lnTo>
                    <a:lnTo>
                      <a:pt x="36" y="1698"/>
                    </a:lnTo>
                    <a:lnTo>
                      <a:pt x="141" y="1651"/>
                    </a:lnTo>
                    <a:lnTo>
                      <a:pt x="237" y="1608"/>
                    </a:lnTo>
                    <a:lnTo>
                      <a:pt x="326" y="1568"/>
                    </a:lnTo>
                    <a:lnTo>
                      <a:pt x="409" y="1530"/>
                    </a:lnTo>
                    <a:lnTo>
                      <a:pt x="486" y="1496"/>
                    </a:lnTo>
                    <a:lnTo>
                      <a:pt x="558" y="1463"/>
                    </a:lnTo>
                    <a:lnTo>
                      <a:pt x="626" y="1433"/>
                    </a:lnTo>
                    <a:lnTo>
                      <a:pt x="691" y="1403"/>
                    </a:lnTo>
                    <a:lnTo>
                      <a:pt x="754" y="1375"/>
                    </a:lnTo>
                    <a:lnTo>
                      <a:pt x="815" y="1347"/>
                    </a:lnTo>
                    <a:lnTo>
                      <a:pt x="875" y="1320"/>
                    </a:lnTo>
                    <a:lnTo>
                      <a:pt x="936" y="1292"/>
                    </a:lnTo>
                    <a:lnTo>
                      <a:pt x="999" y="1264"/>
                    </a:lnTo>
                    <a:lnTo>
                      <a:pt x="1063" y="1236"/>
                    </a:lnTo>
                    <a:lnTo>
                      <a:pt x="1130" y="1205"/>
                    </a:lnTo>
                    <a:lnTo>
                      <a:pt x="1201" y="1173"/>
                    </a:lnTo>
                    <a:lnTo>
                      <a:pt x="1276" y="1140"/>
                    </a:lnTo>
                    <a:lnTo>
                      <a:pt x="1357" y="1103"/>
                    </a:lnTo>
                    <a:lnTo>
                      <a:pt x="1443" y="1064"/>
                    </a:lnTo>
                    <a:lnTo>
                      <a:pt x="1537" y="1022"/>
                    </a:lnTo>
                    <a:lnTo>
                      <a:pt x="1639" y="975"/>
                    </a:lnTo>
                    <a:lnTo>
                      <a:pt x="1749" y="926"/>
                    </a:lnTo>
                    <a:lnTo>
                      <a:pt x="1870" y="872"/>
                    </a:lnTo>
                    <a:lnTo>
                      <a:pt x="2000" y="813"/>
                    </a:lnTo>
                    <a:lnTo>
                      <a:pt x="2143" y="749"/>
                    </a:lnTo>
                    <a:lnTo>
                      <a:pt x="2297" y="679"/>
                    </a:lnTo>
                    <a:lnTo>
                      <a:pt x="2464" y="603"/>
                    </a:lnTo>
                    <a:lnTo>
                      <a:pt x="2646" y="521"/>
                    </a:lnTo>
                    <a:lnTo>
                      <a:pt x="2841" y="432"/>
                    </a:lnTo>
                    <a:lnTo>
                      <a:pt x="3053" y="337"/>
                    </a:lnTo>
                    <a:lnTo>
                      <a:pt x="3281" y="234"/>
                    </a:lnTo>
                    <a:lnTo>
                      <a:pt x="3526" y="123"/>
                    </a:lnTo>
                    <a:close/>
                  </a:path>
                </a:pathLst>
              </a:custGeom>
              <a:solidFill>
                <a:srgbClr val="D1D9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180" name="Freeform 276"/>
              <p:cNvSpPr>
                <a:spLocks/>
              </p:cNvSpPr>
              <p:nvPr/>
            </p:nvSpPr>
            <p:spPr bwMode="auto">
              <a:xfrm>
                <a:off x="3360" y="3024"/>
                <a:ext cx="160" cy="93"/>
              </a:xfrm>
              <a:custGeom>
                <a:avLst/>
                <a:gdLst/>
                <a:ahLst/>
                <a:cxnLst>
                  <a:cxn ang="0">
                    <a:pos x="3513" y="96"/>
                  </a:cxn>
                  <a:cxn ang="0">
                    <a:pos x="3508" y="81"/>
                  </a:cxn>
                  <a:cxn ang="0">
                    <a:pos x="3491" y="46"/>
                  </a:cxn>
                  <a:cxn ang="0">
                    <a:pos x="3459" y="18"/>
                  </a:cxn>
                  <a:cxn ang="0">
                    <a:pos x="3418" y="2"/>
                  </a:cxn>
                  <a:cxn ang="0">
                    <a:pos x="3376" y="2"/>
                  </a:cxn>
                  <a:cxn ang="0">
                    <a:pos x="3257" y="53"/>
                  </a:cxn>
                  <a:cxn ang="0">
                    <a:pos x="3083" y="131"/>
                  </a:cxn>
                  <a:cxn ang="0">
                    <a:pos x="2932" y="198"/>
                  </a:cxn>
                  <a:cxn ang="0">
                    <a:pos x="2800" y="258"/>
                  </a:cxn>
                  <a:cxn ang="0">
                    <a:pos x="2681" y="312"/>
                  </a:cxn>
                  <a:cxn ang="0">
                    <a:pos x="2565" y="364"/>
                  </a:cxn>
                  <a:cxn ang="0">
                    <a:pos x="2450" y="415"/>
                  </a:cxn>
                  <a:cxn ang="0">
                    <a:pos x="2327" y="471"/>
                  </a:cxn>
                  <a:cxn ang="0">
                    <a:pos x="2189" y="532"/>
                  </a:cxn>
                  <a:cxn ang="0">
                    <a:pos x="2031" y="603"/>
                  </a:cxn>
                  <a:cxn ang="0">
                    <a:pos x="1846" y="686"/>
                  </a:cxn>
                  <a:cxn ang="0">
                    <a:pos x="1628" y="784"/>
                  </a:cxn>
                  <a:cxn ang="0">
                    <a:pos x="1370" y="899"/>
                  </a:cxn>
                  <a:cxn ang="0">
                    <a:pos x="1066" y="1036"/>
                  </a:cxn>
                  <a:cxn ang="0">
                    <a:pos x="710" y="1195"/>
                  </a:cxn>
                  <a:cxn ang="0">
                    <a:pos x="294" y="1382"/>
                  </a:cxn>
                  <a:cxn ang="0">
                    <a:pos x="44" y="1497"/>
                  </a:cxn>
                  <a:cxn ang="0">
                    <a:pos x="16" y="1530"/>
                  </a:cxn>
                  <a:cxn ang="0">
                    <a:pos x="2" y="1572"/>
                  </a:cxn>
                  <a:cxn ang="0">
                    <a:pos x="2" y="1615"/>
                  </a:cxn>
                  <a:cxn ang="0">
                    <a:pos x="12" y="1644"/>
                  </a:cxn>
                  <a:cxn ang="0">
                    <a:pos x="18" y="1657"/>
                  </a:cxn>
                  <a:cxn ang="0">
                    <a:pos x="130" y="1627"/>
                  </a:cxn>
                  <a:cxn ang="0">
                    <a:pos x="315" y="1543"/>
                  </a:cxn>
                  <a:cxn ang="0">
                    <a:pos x="474" y="1472"/>
                  </a:cxn>
                  <a:cxn ang="0">
                    <a:pos x="615" y="1408"/>
                  </a:cxn>
                  <a:cxn ang="0">
                    <a:pos x="743" y="1352"/>
                  </a:cxn>
                  <a:cxn ang="0">
                    <a:pos x="864" y="1297"/>
                  </a:cxn>
                  <a:cxn ang="0">
                    <a:pos x="987" y="1241"/>
                  </a:cxn>
                  <a:cxn ang="0">
                    <a:pos x="1119" y="1182"/>
                  </a:cxn>
                  <a:cxn ang="0">
                    <a:pos x="1265" y="1116"/>
                  </a:cxn>
                  <a:cxn ang="0">
                    <a:pos x="1432" y="1042"/>
                  </a:cxn>
                  <a:cxn ang="0">
                    <a:pos x="1628" y="953"/>
                  </a:cxn>
                  <a:cxn ang="0">
                    <a:pos x="1859" y="850"/>
                  </a:cxn>
                  <a:cxn ang="0">
                    <a:pos x="2132" y="726"/>
                  </a:cxn>
                  <a:cxn ang="0">
                    <a:pos x="2453" y="582"/>
                  </a:cxn>
                  <a:cxn ang="0">
                    <a:pos x="2830" y="412"/>
                  </a:cxn>
                  <a:cxn ang="0">
                    <a:pos x="3269" y="214"/>
                  </a:cxn>
                </a:cxnLst>
                <a:rect l="0" t="0" r="r" b="b"/>
                <a:pathLst>
                  <a:path w="3515" h="1674">
                    <a:moveTo>
                      <a:pt x="3515" y="103"/>
                    </a:moveTo>
                    <a:lnTo>
                      <a:pt x="3513" y="96"/>
                    </a:lnTo>
                    <a:lnTo>
                      <a:pt x="3511" y="91"/>
                    </a:lnTo>
                    <a:lnTo>
                      <a:pt x="3508" y="81"/>
                    </a:lnTo>
                    <a:lnTo>
                      <a:pt x="3502" y="64"/>
                    </a:lnTo>
                    <a:lnTo>
                      <a:pt x="3491" y="46"/>
                    </a:lnTo>
                    <a:lnTo>
                      <a:pt x="3476" y="31"/>
                    </a:lnTo>
                    <a:lnTo>
                      <a:pt x="3459" y="18"/>
                    </a:lnTo>
                    <a:lnTo>
                      <a:pt x="3440" y="8"/>
                    </a:lnTo>
                    <a:lnTo>
                      <a:pt x="3418" y="2"/>
                    </a:lnTo>
                    <a:lnTo>
                      <a:pt x="3397" y="0"/>
                    </a:lnTo>
                    <a:lnTo>
                      <a:pt x="3376" y="2"/>
                    </a:lnTo>
                    <a:lnTo>
                      <a:pt x="3356" y="8"/>
                    </a:lnTo>
                    <a:lnTo>
                      <a:pt x="3257" y="53"/>
                    </a:lnTo>
                    <a:lnTo>
                      <a:pt x="3166" y="94"/>
                    </a:lnTo>
                    <a:lnTo>
                      <a:pt x="3083" y="131"/>
                    </a:lnTo>
                    <a:lnTo>
                      <a:pt x="3004" y="167"/>
                    </a:lnTo>
                    <a:lnTo>
                      <a:pt x="2932" y="198"/>
                    </a:lnTo>
                    <a:lnTo>
                      <a:pt x="2864" y="229"/>
                    </a:lnTo>
                    <a:lnTo>
                      <a:pt x="2800" y="258"/>
                    </a:lnTo>
                    <a:lnTo>
                      <a:pt x="2740" y="286"/>
                    </a:lnTo>
                    <a:lnTo>
                      <a:pt x="2681" y="312"/>
                    </a:lnTo>
                    <a:lnTo>
                      <a:pt x="2623" y="337"/>
                    </a:lnTo>
                    <a:lnTo>
                      <a:pt x="2565" y="364"/>
                    </a:lnTo>
                    <a:lnTo>
                      <a:pt x="2508" y="389"/>
                    </a:lnTo>
                    <a:lnTo>
                      <a:pt x="2450" y="415"/>
                    </a:lnTo>
                    <a:lnTo>
                      <a:pt x="2389" y="443"/>
                    </a:lnTo>
                    <a:lnTo>
                      <a:pt x="2327" y="471"/>
                    </a:lnTo>
                    <a:lnTo>
                      <a:pt x="2259" y="501"/>
                    </a:lnTo>
                    <a:lnTo>
                      <a:pt x="2189" y="532"/>
                    </a:lnTo>
                    <a:lnTo>
                      <a:pt x="2113" y="567"/>
                    </a:lnTo>
                    <a:lnTo>
                      <a:pt x="2031" y="603"/>
                    </a:lnTo>
                    <a:lnTo>
                      <a:pt x="1942" y="643"/>
                    </a:lnTo>
                    <a:lnTo>
                      <a:pt x="1846" y="686"/>
                    </a:lnTo>
                    <a:lnTo>
                      <a:pt x="1741" y="733"/>
                    </a:lnTo>
                    <a:lnTo>
                      <a:pt x="1628" y="784"/>
                    </a:lnTo>
                    <a:lnTo>
                      <a:pt x="1505" y="839"/>
                    </a:lnTo>
                    <a:lnTo>
                      <a:pt x="1370" y="899"/>
                    </a:lnTo>
                    <a:lnTo>
                      <a:pt x="1224" y="966"/>
                    </a:lnTo>
                    <a:lnTo>
                      <a:pt x="1066" y="1036"/>
                    </a:lnTo>
                    <a:lnTo>
                      <a:pt x="895" y="1113"/>
                    </a:lnTo>
                    <a:lnTo>
                      <a:pt x="710" y="1195"/>
                    </a:lnTo>
                    <a:lnTo>
                      <a:pt x="510" y="1286"/>
                    </a:lnTo>
                    <a:lnTo>
                      <a:pt x="294" y="1382"/>
                    </a:lnTo>
                    <a:lnTo>
                      <a:pt x="62" y="1486"/>
                    </a:lnTo>
                    <a:lnTo>
                      <a:pt x="44" y="1497"/>
                    </a:lnTo>
                    <a:lnTo>
                      <a:pt x="29" y="1512"/>
                    </a:lnTo>
                    <a:lnTo>
                      <a:pt x="16" y="1530"/>
                    </a:lnTo>
                    <a:lnTo>
                      <a:pt x="7" y="1550"/>
                    </a:lnTo>
                    <a:lnTo>
                      <a:pt x="2" y="1572"/>
                    </a:lnTo>
                    <a:lnTo>
                      <a:pt x="0" y="1594"/>
                    </a:lnTo>
                    <a:lnTo>
                      <a:pt x="2" y="1615"/>
                    </a:lnTo>
                    <a:lnTo>
                      <a:pt x="8" y="1636"/>
                    </a:lnTo>
                    <a:lnTo>
                      <a:pt x="12" y="1644"/>
                    </a:lnTo>
                    <a:lnTo>
                      <a:pt x="15" y="1649"/>
                    </a:lnTo>
                    <a:lnTo>
                      <a:pt x="18" y="1657"/>
                    </a:lnTo>
                    <a:lnTo>
                      <a:pt x="25" y="1674"/>
                    </a:lnTo>
                    <a:lnTo>
                      <a:pt x="130" y="1627"/>
                    </a:lnTo>
                    <a:lnTo>
                      <a:pt x="225" y="1583"/>
                    </a:lnTo>
                    <a:lnTo>
                      <a:pt x="315" y="1543"/>
                    </a:lnTo>
                    <a:lnTo>
                      <a:pt x="398" y="1506"/>
                    </a:lnTo>
                    <a:lnTo>
                      <a:pt x="474" y="1472"/>
                    </a:lnTo>
                    <a:lnTo>
                      <a:pt x="547" y="1439"/>
                    </a:lnTo>
                    <a:lnTo>
                      <a:pt x="615" y="1408"/>
                    </a:lnTo>
                    <a:lnTo>
                      <a:pt x="679" y="1379"/>
                    </a:lnTo>
                    <a:lnTo>
                      <a:pt x="743" y="1352"/>
                    </a:lnTo>
                    <a:lnTo>
                      <a:pt x="804" y="1324"/>
                    </a:lnTo>
                    <a:lnTo>
                      <a:pt x="864" y="1297"/>
                    </a:lnTo>
                    <a:lnTo>
                      <a:pt x="925" y="1269"/>
                    </a:lnTo>
                    <a:lnTo>
                      <a:pt x="987" y="1241"/>
                    </a:lnTo>
                    <a:lnTo>
                      <a:pt x="1052" y="1212"/>
                    </a:lnTo>
                    <a:lnTo>
                      <a:pt x="1119" y="1182"/>
                    </a:lnTo>
                    <a:lnTo>
                      <a:pt x="1189" y="1150"/>
                    </a:lnTo>
                    <a:lnTo>
                      <a:pt x="1265" y="1116"/>
                    </a:lnTo>
                    <a:lnTo>
                      <a:pt x="1345" y="1081"/>
                    </a:lnTo>
                    <a:lnTo>
                      <a:pt x="1432" y="1042"/>
                    </a:lnTo>
                    <a:lnTo>
                      <a:pt x="1526" y="999"/>
                    </a:lnTo>
                    <a:lnTo>
                      <a:pt x="1628" y="953"/>
                    </a:lnTo>
                    <a:lnTo>
                      <a:pt x="1738" y="903"/>
                    </a:lnTo>
                    <a:lnTo>
                      <a:pt x="1859" y="850"/>
                    </a:lnTo>
                    <a:lnTo>
                      <a:pt x="1989" y="791"/>
                    </a:lnTo>
                    <a:lnTo>
                      <a:pt x="2132" y="726"/>
                    </a:lnTo>
                    <a:lnTo>
                      <a:pt x="2286" y="657"/>
                    </a:lnTo>
                    <a:lnTo>
                      <a:pt x="2453" y="582"/>
                    </a:lnTo>
                    <a:lnTo>
                      <a:pt x="2635" y="500"/>
                    </a:lnTo>
                    <a:lnTo>
                      <a:pt x="2830" y="412"/>
                    </a:lnTo>
                    <a:lnTo>
                      <a:pt x="3042" y="316"/>
                    </a:lnTo>
                    <a:lnTo>
                      <a:pt x="3269" y="214"/>
                    </a:lnTo>
                    <a:lnTo>
                      <a:pt x="3515" y="103"/>
                    </a:lnTo>
                    <a:close/>
                  </a:path>
                </a:pathLst>
              </a:custGeom>
              <a:solidFill>
                <a:srgbClr val="D6DE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181" name="Freeform 277"/>
              <p:cNvSpPr>
                <a:spLocks/>
              </p:cNvSpPr>
              <p:nvPr/>
            </p:nvSpPr>
            <p:spPr bwMode="auto">
              <a:xfrm>
                <a:off x="3360" y="3024"/>
                <a:ext cx="159" cy="92"/>
              </a:xfrm>
              <a:custGeom>
                <a:avLst/>
                <a:gdLst/>
                <a:ahLst/>
                <a:cxnLst>
                  <a:cxn ang="0">
                    <a:pos x="3503" y="83"/>
                  </a:cxn>
                  <a:cxn ang="0">
                    <a:pos x="3502" y="64"/>
                  </a:cxn>
                  <a:cxn ang="0">
                    <a:pos x="3491" y="46"/>
                  </a:cxn>
                  <a:cxn ang="0">
                    <a:pos x="3476" y="31"/>
                  </a:cxn>
                  <a:cxn ang="0">
                    <a:pos x="3459" y="18"/>
                  </a:cxn>
                  <a:cxn ang="0">
                    <a:pos x="3440" y="8"/>
                  </a:cxn>
                  <a:cxn ang="0">
                    <a:pos x="3418" y="2"/>
                  </a:cxn>
                  <a:cxn ang="0">
                    <a:pos x="3397" y="0"/>
                  </a:cxn>
                  <a:cxn ang="0">
                    <a:pos x="3376" y="2"/>
                  </a:cxn>
                  <a:cxn ang="0">
                    <a:pos x="3356" y="8"/>
                  </a:cxn>
                  <a:cxn ang="0">
                    <a:pos x="62" y="1486"/>
                  </a:cxn>
                  <a:cxn ang="0">
                    <a:pos x="44" y="1497"/>
                  </a:cxn>
                  <a:cxn ang="0">
                    <a:pos x="29" y="1512"/>
                  </a:cxn>
                  <a:cxn ang="0">
                    <a:pos x="16" y="1530"/>
                  </a:cxn>
                  <a:cxn ang="0">
                    <a:pos x="7" y="1550"/>
                  </a:cxn>
                  <a:cxn ang="0">
                    <a:pos x="2" y="1572"/>
                  </a:cxn>
                  <a:cxn ang="0">
                    <a:pos x="0" y="1594"/>
                  </a:cxn>
                  <a:cxn ang="0">
                    <a:pos x="2" y="1615"/>
                  </a:cxn>
                  <a:cxn ang="0">
                    <a:pos x="8" y="1636"/>
                  </a:cxn>
                  <a:cxn ang="0">
                    <a:pos x="13" y="1649"/>
                  </a:cxn>
                  <a:cxn ang="0">
                    <a:pos x="3503" y="83"/>
                  </a:cxn>
                </a:cxnLst>
                <a:rect l="0" t="0" r="r" b="b"/>
                <a:pathLst>
                  <a:path w="3503" h="1649">
                    <a:moveTo>
                      <a:pt x="3503" y="83"/>
                    </a:moveTo>
                    <a:lnTo>
                      <a:pt x="3502" y="64"/>
                    </a:lnTo>
                    <a:lnTo>
                      <a:pt x="3491" y="46"/>
                    </a:lnTo>
                    <a:lnTo>
                      <a:pt x="3476" y="31"/>
                    </a:lnTo>
                    <a:lnTo>
                      <a:pt x="3459" y="18"/>
                    </a:lnTo>
                    <a:lnTo>
                      <a:pt x="3440" y="8"/>
                    </a:lnTo>
                    <a:lnTo>
                      <a:pt x="3418" y="2"/>
                    </a:lnTo>
                    <a:lnTo>
                      <a:pt x="3397" y="0"/>
                    </a:lnTo>
                    <a:lnTo>
                      <a:pt x="3376" y="2"/>
                    </a:lnTo>
                    <a:lnTo>
                      <a:pt x="3356" y="8"/>
                    </a:lnTo>
                    <a:lnTo>
                      <a:pt x="62" y="1486"/>
                    </a:lnTo>
                    <a:lnTo>
                      <a:pt x="44" y="1497"/>
                    </a:lnTo>
                    <a:lnTo>
                      <a:pt x="29" y="1512"/>
                    </a:lnTo>
                    <a:lnTo>
                      <a:pt x="16" y="1530"/>
                    </a:lnTo>
                    <a:lnTo>
                      <a:pt x="7" y="1550"/>
                    </a:lnTo>
                    <a:lnTo>
                      <a:pt x="2" y="1572"/>
                    </a:lnTo>
                    <a:lnTo>
                      <a:pt x="0" y="1594"/>
                    </a:lnTo>
                    <a:lnTo>
                      <a:pt x="2" y="1615"/>
                    </a:lnTo>
                    <a:lnTo>
                      <a:pt x="8" y="1636"/>
                    </a:lnTo>
                    <a:lnTo>
                      <a:pt x="13" y="1649"/>
                    </a:lnTo>
                    <a:lnTo>
                      <a:pt x="3503" y="83"/>
                    </a:lnTo>
                    <a:close/>
                  </a:path>
                </a:pathLst>
              </a:custGeom>
              <a:solidFill>
                <a:srgbClr val="E0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182" name="Freeform 278"/>
              <p:cNvSpPr>
                <a:spLocks/>
              </p:cNvSpPr>
              <p:nvPr/>
            </p:nvSpPr>
            <p:spPr bwMode="auto">
              <a:xfrm>
                <a:off x="3533" y="3064"/>
                <a:ext cx="2" cy="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9" y="0"/>
                  </a:cxn>
                  <a:cxn ang="0">
                    <a:pos x="16" y="2"/>
                  </a:cxn>
                  <a:cxn ang="0">
                    <a:pos x="22" y="7"/>
                  </a:cxn>
                  <a:cxn ang="0">
                    <a:pos x="26" y="13"/>
                  </a:cxn>
                  <a:cxn ang="0">
                    <a:pos x="28" y="21"/>
                  </a:cxn>
                  <a:cxn ang="0">
                    <a:pos x="27" y="29"/>
                  </a:cxn>
                  <a:cxn ang="0">
                    <a:pos x="23" y="35"/>
                  </a:cxn>
                  <a:cxn ang="0">
                    <a:pos x="16" y="40"/>
                  </a:cxn>
                  <a:cxn ang="0">
                    <a:pos x="0" y="2"/>
                  </a:cxn>
                </a:cxnLst>
                <a:rect l="0" t="0" r="r" b="b"/>
                <a:pathLst>
                  <a:path w="28" h="40">
                    <a:moveTo>
                      <a:pt x="0" y="2"/>
                    </a:moveTo>
                    <a:lnTo>
                      <a:pt x="9" y="0"/>
                    </a:lnTo>
                    <a:lnTo>
                      <a:pt x="16" y="2"/>
                    </a:lnTo>
                    <a:lnTo>
                      <a:pt x="22" y="7"/>
                    </a:lnTo>
                    <a:lnTo>
                      <a:pt x="26" y="13"/>
                    </a:lnTo>
                    <a:lnTo>
                      <a:pt x="28" y="21"/>
                    </a:lnTo>
                    <a:lnTo>
                      <a:pt x="27" y="29"/>
                    </a:lnTo>
                    <a:lnTo>
                      <a:pt x="23" y="35"/>
                    </a:lnTo>
                    <a:lnTo>
                      <a:pt x="16" y="4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7A82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183" name="Freeform 279"/>
              <p:cNvSpPr>
                <a:spLocks/>
              </p:cNvSpPr>
              <p:nvPr/>
            </p:nvSpPr>
            <p:spPr bwMode="auto">
              <a:xfrm>
                <a:off x="3374" y="3064"/>
                <a:ext cx="160" cy="90"/>
              </a:xfrm>
              <a:custGeom>
                <a:avLst/>
                <a:gdLst/>
                <a:ahLst/>
                <a:cxnLst>
                  <a:cxn ang="0">
                    <a:pos x="8" y="1596"/>
                  </a:cxn>
                  <a:cxn ang="0">
                    <a:pos x="0" y="1577"/>
                  </a:cxn>
                  <a:cxn ang="0">
                    <a:pos x="3513" y="0"/>
                  </a:cxn>
                  <a:cxn ang="0">
                    <a:pos x="3529" y="38"/>
                  </a:cxn>
                  <a:cxn ang="0">
                    <a:pos x="16" y="1614"/>
                  </a:cxn>
                  <a:cxn ang="0">
                    <a:pos x="8" y="1596"/>
                  </a:cxn>
                </a:cxnLst>
                <a:rect l="0" t="0" r="r" b="b"/>
                <a:pathLst>
                  <a:path w="3529" h="1614">
                    <a:moveTo>
                      <a:pt x="8" y="1596"/>
                    </a:moveTo>
                    <a:lnTo>
                      <a:pt x="0" y="1577"/>
                    </a:lnTo>
                    <a:lnTo>
                      <a:pt x="3513" y="0"/>
                    </a:lnTo>
                    <a:lnTo>
                      <a:pt x="3529" y="38"/>
                    </a:lnTo>
                    <a:lnTo>
                      <a:pt x="16" y="1614"/>
                    </a:lnTo>
                    <a:lnTo>
                      <a:pt x="8" y="1596"/>
                    </a:lnTo>
                    <a:close/>
                  </a:path>
                </a:pathLst>
              </a:custGeom>
              <a:solidFill>
                <a:srgbClr val="7A82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184" name="Freeform 280"/>
              <p:cNvSpPr>
                <a:spLocks/>
              </p:cNvSpPr>
              <p:nvPr/>
            </p:nvSpPr>
            <p:spPr bwMode="auto">
              <a:xfrm>
                <a:off x="3373" y="3152"/>
                <a:ext cx="1" cy="2"/>
              </a:xfrm>
              <a:custGeom>
                <a:avLst/>
                <a:gdLst/>
                <a:ahLst/>
                <a:cxnLst>
                  <a:cxn ang="0">
                    <a:pos x="28" y="37"/>
                  </a:cxn>
                  <a:cxn ang="0">
                    <a:pos x="19" y="40"/>
                  </a:cxn>
                  <a:cxn ang="0">
                    <a:pos x="12" y="37"/>
                  </a:cxn>
                  <a:cxn ang="0">
                    <a:pos x="6" y="33"/>
                  </a:cxn>
                  <a:cxn ang="0">
                    <a:pos x="2" y="26"/>
                  </a:cxn>
                  <a:cxn ang="0">
                    <a:pos x="0" y="19"/>
                  </a:cxn>
                  <a:cxn ang="0">
                    <a:pos x="1" y="11"/>
                  </a:cxn>
                  <a:cxn ang="0">
                    <a:pos x="5" y="5"/>
                  </a:cxn>
                  <a:cxn ang="0">
                    <a:pos x="12" y="0"/>
                  </a:cxn>
                  <a:cxn ang="0">
                    <a:pos x="28" y="37"/>
                  </a:cxn>
                </a:cxnLst>
                <a:rect l="0" t="0" r="r" b="b"/>
                <a:pathLst>
                  <a:path w="28" h="40">
                    <a:moveTo>
                      <a:pt x="28" y="37"/>
                    </a:moveTo>
                    <a:lnTo>
                      <a:pt x="19" y="40"/>
                    </a:lnTo>
                    <a:lnTo>
                      <a:pt x="12" y="37"/>
                    </a:lnTo>
                    <a:lnTo>
                      <a:pt x="6" y="33"/>
                    </a:lnTo>
                    <a:lnTo>
                      <a:pt x="2" y="26"/>
                    </a:lnTo>
                    <a:lnTo>
                      <a:pt x="0" y="19"/>
                    </a:lnTo>
                    <a:lnTo>
                      <a:pt x="1" y="11"/>
                    </a:lnTo>
                    <a:lnTo>
                      <a:pt x="5" y="5"/>
                    </a:lnTo>
                    <a:lnTo>
                      <a:pt x="12" y="0"/>
                    </a:lnTo>
                    <a:lnTo>
                      <a:pt x="28" y="37"/>
                    </a:lnTo>
                    <a:close/>
                  </a:path>
                </a:pathLst>
              </a:custGeom>
              <a:solidFill>
                <a:srgbClr val="7A82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185" name="Freeform 281"/>
              <p:cNvSpPr>
                <a:spLocks/>
              </p:cNvSpPr>
              <p:nvPr/>
            </p:nvSpPr>
            <p:spPr bwMode="auto">
              <a:xfrm>
                <a:off x="3537" y="3075"/>
                <a:ext cx="2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9" y="0"/>
                  </a:cxn>
                  <a:cxn ang="0">
                    <a:pos x="16" y="2"/>
                  </a:cxn>
                  <a:cxn ang="0">
                    <a:pos x="22" y="6"/>
                  </a:cxn>
                  <a:cxn ang="0">
                    <a:pos x="26" y="13"/>
                  </a:cxn>
                  <a:cxn ang="0">
                    <a:pos x="28" y="21"/>
                  </a:cxn>
                  <a:cxn ang="0">
                    <a:pos x="27" y="29"/>
                  </a:cxn>
                  <a:cxn ang="0">
                    <a:pos x="23" y="35"/>
                  </a:cxn>
                  <a:cxn ang="0">
                    <a:pos x="16" y="40"/>
                  </a:cxn>
                  <a:cxn ang="0">
                    <a:pos x="0" y="2"/>
                  </a:cxn>
                </a:cxnLst>
                <a:rect l="0" t="0" r="r" b="b"/>
                <a:pathLst>
                  <a:path w="28" h="40">
                    <a:moveTo>
                      <a:pt x="0" y="2"/>
                    </a:moveTo>
                    <a:lnTo>
                      <a:pt x="9" y="0"/>
                    </a:lnTo>
                    <a:lnTo>
                      <a:pt x="16" y="2"/>
                    </a:lnTo>
                    <a:lnTo>
                      <a:pt x="22" y="6"/>
                    </a:lnTo>
                    <a:lnTo>
                      <a:pt x="26" y="13"/>
                    </a:lnTo>
                    <a:lnTo>
                      <a:pt x="28" y="21"/>
                    </a:lnTo>
                    <a:lnTo>
                      <a:pt x="27" y="29"/>
                    </a:lnTo>
                    <a:lnTo>
                      <a:pt x="23" y="35"/>
                    </a:lnTo>
                    <a:lnTo>
                      <a:pt x="16" y="4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186" name="Freeform 282"/>
              <p:cNvSpPr>
                <a:spLocks/>
              </p:cNvSpPr>
              <p:nvPr/>
            </p:nvSpPr>
            <p:spPr bwMode="auto">
              <a:xfrm>
                <a:off x="3377" y="3075"/>
                <a:ext cx="161" cy="91"/>
              </a:xfrm>
              <a:custGeom>
                <a:avLst/>
                <a:gdLst/>
                <a:ahLst/>
                <a:cxnLst>
                  <a:cxn ang="0">
                    <a:pos x="8" y="1614"/>
                  </a:cxn>
                  <a:cxn ang="0">
                    <a:pos x="0" y="1595"/>
                  </a:cxn>
                  <a:cxn ang="0">
                    <a:pos x="3531" y="0"/>
                  </a:cxn>
                  <a:cxn ang="0">
                    <a:pos x="3547" y="38"/>
                  </a:cxn>
                  <a:cxn ang="0">
                    <a:pos x="17" y="1633"/>
                  </a:cxn>
                  <a:cxn ang="0">
                    <a:pos x="8" y="1614"/>
                  </a:cxn>
                </a:cxnLst>
                <a:rect l="0" t="0" r="r" b="b"/>
                <a:pathLst>
                  <a:path w="3547" h="1633">
                    <a:moveTo>
                      <a:pt x="8" y="1614"/>
                    </a:moveTo>
                    <a:lnTo>
                      <a:pt x="0" y="1595"/>
                    </a:lnTo>
                    <a:lnTo>
                      <a:pt x="3531" y="0"/>
                    </a:lnTo>
                    <a:lnTo>
                      <a:pt x="3547" y="38"/>
                    </a:lnTo>
                    <a:lnTo>
                      <a:pt x="17" y="1633"/>
                    </a:lnTo>
                    <a:lnTo>
                      <a:pt x="8" y="1614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187" name="Freeform 283"/>
              <p:cNvSpPr>
                <a:spLocks/>
              </p:cNvSpPr>
              <p:nvPr/>
            </p:nvSpPr>
            <p:spPr bwMode="auto">
              <a:xfrm>
                <a:off x="3376" y="3164"/>
                <a:ext cx="2" cy="2"/>
              </a:xfrm>
              <a:custGeom>
                <a:avLst/>
                <a:gdLst/>
                <a:ahLst/>
                <a:cxnLst>
                  <a:cxn ang="0">
                    <a:pos x="29" y="38"/>
                  </a:cxn>
                  <a:cxn ang="0">
                    <a:pos x="19" y="40"/>
                  </a:cxn>
                  <a:cxn ang="0">
                    <a:pos x="12" y="38"/>
                  </a:cxn>
                  <a:cxn ang="0">
                    <a:pos x="6" y="34"/>
                  </a:cxn>
                  <a:cxn ang="0">
                    <a:pos x="2" y="27"/>
                  </a:cxn>
                  <a:cxn ang="0">
                    <a:pos x="0" y="19"/>
                  </a:cxn>
                  <a:cxn ang="0">
                    <a:pos x="1" y="12"/>
                  </a:cxn>
                  <a:cxn ang="0">
                    <a:pos x="5" y="6"/>
                  </a:cxn>
                  <a:cxn ang="0">
                    <a:pos x="12" y="0"/>
                  </a:cxn>
                  <a:cxn ang="0">
                    <a:pos x="29" y="38"/>
                  </a:cxn>
                </a:cxnLst>
                <a:rect l="0" t="0" r="r" b="b"/>
                <a:pathLst>
                  <a:path w="29" h="40">
                    <a:moveTo>
                      <a:pt x="29" y="38"/>
                    </a:moveTo>
                    <a:lnTo>
                      <a:pt x="19" y="40"/>
                    </a:lnTo>
                    <a:lnTo>
                      <a:pt x="12" y="38"/>
                    </a:lnTo>
                    <a:lnTo>
                      <a:pt x="6" y="34"/>
                    </a:lnTo>
                    <a:lnTo>
                      <a:pt x="2" y="27"/>
                    </a:lnTo>
                    <a:lnTo>
                      <a:pt x="0" y="19"/>
                    </a:lnTo>
                    <a:lnTo>
                      <a:pt x="1" y="12"/>
                    </a:lnTo>
                    <a:lnTo>
                      <a:pt x="5" y="6"/>
                    </a:lnTo>
                    <a:lnTo>
                      <a:pt x="12" y="0"/>
                    </a:lnTo>
                    <a:lnTo>
                      <a:pt x="29" y="38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188" name="Freeform 284"/>
              <p:cNvSpPr>
                <a:spLocks/>
              </p:cNvSpPr>
              <p:nvPr/>
            </p:nvSpPr>
            <p:spPr bwMode="auto">
              <a:xfrm>
                <a:off x="3368" y="3169"/>
                <a:ext cx="50" cy="122"/>
              </a:xfrm>
              <a:custGeom>
                <a:avLst/>
                <a:gdLst/>
                <a:ahLst/>
                <a:cxnLst>
                  <a:cxn ang="0">
                    <a:pos x="230" y="56"/>
                  </a:cxn>
                  <a:cxn ang="0">
                    <a:pos x="1103" y="2072"/>
                  </a:cxn>
                  <a:cxn ang="0">
                    <a:pos x="1067" y="2201"/>
                  </a:cxn>
                  <a:cxn ang="0">
                    <a:pos x="1031" y="2186"/>
                  </a:cxn>
                  <a:cxn ang="0">
                    <a:pos x="994" y="2172"/>
                  </a:cxn>
                  <a:cxn ang="0">
                    <a:pos x="958" y="2155"/>
                  </a:cxn>
                  <a:cxn ang="0">
                    <a:pos x="921" y="2138"/>
                  </a:cxn>
                  <a:cxn ang="0">
                    <a:pos x="886" y="2119"/>
                  </a:cxn>
                  <a:cxn ang="0">
                    <a:pos x="850" y="2100"/>
                  </a:cxn>
                  <a:cxn ang="0">
                    <a:pos x="814" y="2079"/>
                  </a:cxn>
                  <a:cxn ang="0">
                    <a:pos x="780" y="2058"/>
                  </a:cxn>
                  <a:cxn ang="0">
                    <a:pos x="745" y="2036"/>
                  </a:cxn>
                  <a:cxn ang="0">
                    <a:pos x="711" y="2012"/>
                  </a:cxn>
                  <a:cxn ang="0">
                    <a:pos x="677" y="1988"/>
                  </a:cxn>
                  <a:cxn ang="0">
                    <a:pos x="644" y="1964"/>
                  </a:cxn>
                  <a:cxn ang="0">
                    <a:pos x="610" y="1939"/>
                  </a:cxn>
                  <a:cxn ang="0">
                    <a:pos x="579" y="1911"/>
                  </a:cxn>
                  <a:cxn ang="0">
                    <a:pos x="547" y="1884"/>
                  </a:cxn>
                  <a:cxn ang="0">
                    <a:pos x="515" y="1856"/>
                  </a:cxn>
                  <a:cxn ang="0">
                    <a:pos x="485" y="1827"/>
                  </a:cxn>
                  <a:cxn ang="0">
                    <a:pos x="455" y="1797"/>
                  </a:cxn>
                  <a:cxn ang="0">
                    <a:pos x="426" y="1767"/>
                  </a:cxn>
                  <a:cxn ang="0">
                    <a:pos x="397" y="1736"/>
                  </a:cxn>
                  <a:cxn ang="0">
                    <a:pos x="370" y="1705"/>
                  </a:cxn>
                  <a:cxn ang="0">
                    <a:pos x="342" y="1672"/>
                  </a:cxn>
                  <a:cxn ang="0">
                    <a:pos x="316" y="1638"/>
                  </a:cxn>
                  <a:cxn ang="0">
                    <a:pos x="291" y="1604"/>
                  </a:cxn>
                  <a:cxn ang="0">
                    <a:pos x="267" y="1571"/>
                  </a:cxn>
                  <a:cxn ang="0">
                    <a:pos x="243" y="1536"/>
                  </a:cxn>
                  <a:cxn ang="0">
                    <a:pos x="221" y="1500"/>
                  </a:cxn>
                  <a:cxn ang="0">
                    <a:pos x="199" y="1463"/>
                  </a:cxn>
                  <a:cxn ang="0">
                    <a:pos x="178" y="1427"/>
                  </a:cxn>
                  <a:cxn ang="0">
                    <a:pos x="158" y="1389"/>
                  </a:cxn>
                  <a:cxn ang="0">
                    <a:pos x="140" y="1351"/>
                  </a:cxn>
                  <a:cxn ang="0">
                    <a:pos x="123" y="1314"/>
                  </a:cxn>
                  <a:cxn ang="0">
                    <a:pos x="94" y="1241"/>
                  </a:cxn>
                  <a:cxn ang="0">
                    <a:pos x="70" y="1164"/>
                  </a:cxn>
                  <a:cxn ang="0">
                    <a:pos x="49" y="1083"/>
                  </a:cxn>
                  <a:cxn ang="0">
                    <a:pos x="32" y="997"/>
                  </a:cxn>
                  <a:cxn ang="0">
                    <a:pos x="19" y="910"/>
                  </a:cxn>
                  <a:cxn ang="0">
                    <a:pos x="8" y="822"/>
                  </a:cxn>
                  <a:cxn ang="0">
                    <a:pos x="2" y="732"/>
                  </a:cxn>
                  <a:cxn ang="0">
                    <a:pos x="0" y="641"/>
                  </a:cxn>
                  <a:cxn ang="0">
                    <a:pos x="2" y="551"/>
                  </a:cxn>
                  <a:cxn ang="0">
                    <a:pos x="8" y="463"/>
                  </a:cxn>
                  <a:cxn ang="0">
                    <a:pos x="18" y="375"/>
                  </a:cxn>
                  <a:cxn ang="0">
                    <a:pos x="31" y="292"/>
                  </a:cxn>
                  <a:cxn ang="0">
                    <a:pos x="48" y="212"/>
                  </a:cxn>
                  <a:cxn ang="0">
                    <a:pos x="69" y="136"/>
                  </a:cxn>
                  <a:cxn ang="0">
                    <a:pos x="94" y="65"/>
                  </a:cxn>
                  <a:cxn ang="0">
                    <a:pos x="123" y="0"/>
                  </a:cxn>
                  <a:cxn ang="0">
                    <a:pos x="230" y="56"/>
                  </a:cxn>
                </a:cxnLst>
                <a:rect l="0" t="0" r="r" b="b"/>
                <a:pathLst>
                  <a:path w="1103" h="2201">
                    <a:moveTo>
                      <a:pt x="230" y="56"/>
                    </a:moveTo>
                    <a:lnTo>
                      <a:pt x="1103" y="2072"/>
                    </a:lnTo>
                    <a:lnTo>
                      <a:pt x="1067" y="2201"/>
                    </a:lnTo>
                    <a:lnTo>
                      <a:pt x="1031" y="2186"/>
                    </a:lnTo>
                    <a:lnTo>
                      <a:pt x="994" y="2172"/>
                    </a:lnTo>
                    <a:lnTo>
                      <a:pt x="958" y="2155"/>
                    </a:lnTo>
                    <a:lnTo>
                      <a:pt x="921" y="2138"/>
                    </a:lnTo>
                    <a:lnTo>
                      <a:pt x="886" y="2119"/>
                    </a:lnTo>
                    <a:lnTo>
                      <a:pt x="850" y="2100"/>
                    </a:lnTo>
                    <a:lnTo>
                      <a:pt x="814" y="2079"/>
                    </a:lnTo>
                    <a:lnTo>
                      <a:pt x="780" y="2058"/>
                    </a:lnTo>
                    <a:lnTo>
                      <a:pt x="745" y="2036"/>
                    </a:lnTo>
                    <a:lnTo>
                      <a:pt x="711" y="2012"/>
                    </a:lnTo>
                    <a:lnTo>
                      <a:pt x="677" y="1988"/>
                    </a:lnTo>
                    <a:lnTo>
                      <a:pt x="644" y="1964"/>
                    </a:lnTo>
                    <a:lnTo>
                      <a:pt x="610" y="1939"/>
                    </a:lnTo>
                    <a:lnTo>
                      <a:pt x="579" y="1911"/>
                    </a:lnTo>
                    <a:lnTo>
                      <a:pt x="547" y="1884"/>
                    </a:lnTo>
                    <a:lnTo>
                      <a:pt x="515" y="1856"/>
                    </a:lnTo>
                    <a:lnTo>
                      <a:pt x="485" y="1827"/>
                    </a:lnTo>
                    <a:lnTo>
                      <a:pt x="455" y="1797"/>
                    </a:lnTo>
                    <a:lnTo>
                      <a:pt x="426" y="1767"/>
                    </a:lnTo>
                    <a:lnTo>
                      <a:pt x="397" y="1736"/>
                    </a:lnTo>
                    <a:lnTo>
                      <a:pt x="370" y="1705"/>
                    </a:lnTo>
                    <a:lnTo>
                      <a:pt x="342" y="1672"/>
                    </a:lnTo>
                    <a:lnTo>
                      <a:pt x="316" y="1638"/>
                    </a:lnTo>
                    <a:lnTo>
                      <a:pt x="291" y="1604"/>
                    </a:lnTo>
                    <a:lnTo>
                      <a:pt x="267" y="1571"/>
                    </a:lnTo>
                    <a:lnTo>
                      <a:pt x="243" y="1536"/>
                    </a:lnTo>
                    <a:lnTo>
                      <a:pt x="221" y="1500"/>
                    </a:lnTo>
                    <a:lnTo>
                      <a:pt x="199" y="1463"/>
                    </a:lnTo>
                    <a:lnTo>
                      <a:pt x="178" y="1427"/>
                    </a:lnTo>
                    <a:lnTo>
                      <a:pt x="158" y="1389"/>
                    </a:lnTo>
                    <a:lnTo>
                      <a:pt x="140" y="1351"/>
                    </a:lnTo>
                    <a:lnTo>
                      <a:pt x="123" y="1314"/>
                    </a:lnTo>
                    <a:lnTo>
                      <a:pt x="94" y="1241"/>
                    </a:lnTo>
                    <a:lnTo>
                      <a:pt x="70" y="1164"/>
                    </a:lnTo>
                    <a:lnTo>
                      <a:pt x="49" y="1083"/>
                    </a:lnTo>
                    <a:lnTo>
                      <a:pt x="32" y="997"/>
                    </a:lnTo>
                    <a:lnTo>
                      <a:pt x="19" y="910"/>
                    </a:lnTo>
                    <a:lnTo>
                      <a:pt x="8" y="822"/>
                    </a:lnTo>
                    <a:lnTo>
                      <a:pt x="2" y="732"/>
                    </a:lnTo>
                    <a:lnTo>
                      <a:pt x="0" y="641"/>
                    </a:lnTo>
                    <a:lnTo>
                      <a:pt x="2" y="551"/>
                    </a:lnTo>
                    <a:lnTo>
                      <a:pt x="8" y="463"/>
                    </a:lnTo>
                    <a:lnTo>
                      <a:pt x="18" y="375"/>
                    </a:lnTo>
                    <a:lnTo>
                      <a:pt x="31" y="292"/>
                    </a:lnTo>
                    <a:lnTo>
                      <a:pt x="48" y="212"/>
                    </a:lnTo>
                    <a:lnTo>
                      <a:pt x="69" y="136"/>
                    </a:lnTo>
                    <a:lnTo>
                      <a:pt x="94" y="65"/>
                    </a:lnTo>
                    <a:lnTo>
                      <a:pt x="123" y="0"/>
                    </a:lnTo>
                    <a:lnTo>
                      <a:pt x="230" y="56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189" name="Freeform 285"/>
              <p:cNvSpPr>
                <a:spLocks/>
              </p:cNvSpPr>
              <p:nvPr/>
            </p:nvSpPr>
            <p:spPr bwMode="auto">
              <a:xfrm>
                <a:off x="3367" y="3169"/>
                <a:ext cx="50" cy="122"/>
              </a:xfrm>
              <a:custGeom>
                <a:avLst/>
                <a:gdLst/>
                <a:ahLst/>
                <a:cxnLst>
                  <a:cxn ang="0">
                    <a:pos x="230" y="56"/>
                  </a:cxn>
                  <a:cxn ang="0">
                    <a:pos x="1103" y="2072"/>
                  </a:cxn>
                  <a:cxn ang="0">
                    <a:pos x="1067" y="2202"/>
                  </a:cxn>
                  <a:cxn ang="0">
                    <a:pos x="1030" y="2187"/>
                  </a:cxn>
                  <a:cxn ang="0">
                    <a:pos x="994" y="2172"/>
                  </a:cxn>
                  <a:cxn ang="0">
                    <a:pos x="958" y="2155"/>
                  </a:cxn>
                  <a:cxn ang="0">
                    <a:pos x="921" y="2138"/>
                  </a:cxn>
                  <a:cxn ang="0">
                    <a:pos x="886" y="2119"/>
                  </a:cxn>
                  <a:cxn ang="0">
                    <a:pos x="850" y="2100"/>
                  </a:cxn>
                  <a:cxn ang="0">
                    <a:pos x="814" y="2079"/>
                  </a:cxn>
                  <a:cxn ang="0">
                    <a:pos x="779" y="2058"/>
                  </a:cxn>
                  <a:cxn ang="0">
                    <a:pos x="745" y="2036"/>
                  </a:cxn>
                  <a:cxn ang="0">
                    <a:pos x="711" y="2013"/>
                  </a:cxn>
                  <a:cxn ang="0">
                    <a:pos x="676" y="1989"/>
                  </a:cxn>
                  <a:cxn ang="0">
                    <a:pos x="644" y="1964"/>
                  </a:cxn>
                  <a:cxn ang="0">
                    <a:pos x="610" y="1939"/>
                  </a:cxn>
                  <a:cxn ang="0">
                    <a:pos x="578" y="1912"/>
                  </a:cxn>
                  <a:cxn ang="0">
                    <a:pos x="547" y="1884"/>
                  </a:cxn>
                  <a:cxn ang="0">
                    <a:pos x="515" y="1857"/>
                  </a:cxn>
                  <a:cxn ang="0">
                    <a:pos x="485" y="1827"/>
                  </a:cxn>
                  <a:cxn ang="0">
                    <a:pos x="455" y="1798"/>
                  </a:cxn>
                  <a:cxn ang="0">
                    <a:pos x="425" y="1767"/>
                  </a:cxn>
                  <a:cxn ang="0">
                    <a:pos x="397" y="1737"/>
                  </a:cxn>
                  <a:cxn ang="0">
                    <a:pos x="369" y="1705"/>
                  </a:cxn>
                  <a:cxn ang="0">
                    <a:pos x="342" y="1672"/>
                  </a:cxn>
                  <a:cxn ang="0">
                    <a:pos x="316" y="1639"/>
                  </a:cxn>
                  <a:cxn ang="0">
                    <a:pos x="291" y="1605"/>
                  </a:cxn>
                  <a:cxn ang="0">
                    <a:pos x="266" y="1571"/>
                  </a:cxn>
                  <a:cxn ang="0">
                    <a:pos x="243" y="1536"/>
                  </a:cxn>
                  <a:cxn ang="0">
                    <a:pos x="220" y="1500"/>
                  </a:cxn>
                  <a:cxn ang="0">
                    <a:pos x="199" y="1464"/>
                  </a:cxn>
                  <a:cxn ang="0">
                    <a:pos x="178" y="1428"/>
                  </a:cxn>
                  <a:cxn ang="0">
                    <a:pos x="158" y="1390"/>
                  </a:cxn>
                  <a:cxn ang="0">
                    <a:pos x="140" y="1352"/>
                  </a:cxn>
                  <a:cxn ang="0">
                    <a:pos x="123" y="1314"/>
                  </a:cxn>
                  <a:cxn ang="0">
                    <a:pos x="94" y="1241"/>
                  </a:cxn>
                  <a:cxn ang="0">
                    <a:pos x="69" y="1164"/>
                  </a:cxn>
                  <a:cxn ang="0">
                    <a:pos x="49" y="1083"/>
                  </a:cxn>
                  <a:cxn ang="0">
                    <a:pos x="32" y="998"/>
                  </a:cxn>
                  <a:cxn ang="0">
                    <a:pos x="18" y="910"/>
                  </a:cxn>
                  <a:cxn ang="0">
                    <a:pos x="8" y="823"/>
                  </a:cxn>
                  <a:cxn ang="0">
                    <a:pos x="2" y="732"/>
                  </a:cxn>
                  <a:cxn ang="0">
                    <a:pos x="0" y="641"/>
                  </a:cxn>
                  <a:cxn ang="0">
                    <a:pos x="2" y="552"/>
                  </a:cxn>
                  <a:cxn ang="0">
                    <a:pos x="8" y="463"/>
                  </a:cxn>
                  <a:cxn ang="0">
                    <a:pos x="17" y="376"/>
                  </a:cxn>
                  <a:cxn ang="0">
                    <a:pos x="31" y="292"/>
                  </a:cxn>
                  <a:cxn ang="0">
                    <a:pos x="48" y="212"/>
                  </a:cxn>
                  <a:cxn ang="0">
                    <a:pos x="68" y="136"/>
                  </a:cxn>
                  <a:cxn ang="0">
                    <a:pos x="94" y="66"/>
                  </a:cxn>
                  <a:cxn ang="0">
                    <a:pos x="123" y="0"/>
                  </a:cxn>
                  <a:cxn ang="0">
                    <a:pos x="230" y="56"/>
                  </a:cxn>
                </a:cxnLst>
                <a:rect l="0" t="0" r="r" b="b"/>
                <a:pathLst>
                  <a:path w="1103" h="2202">
                    <a:moveTo>
                      <a:pt x="230" y="56"/>
                    </a:moveTo>
                    <a:lnTo>
                      <a:pt x="1103" y="2072"/>
                    </a:lnTo>
                    <a:lnTo>
                      <a:pt x="1067" y="2202"/>
                    </a:lnTo>
                    <a:lnTo>
                      <a:pt x="1030" y="2187"/>
                    </a:lnTo>
                    <a:lnTo>
                      <a:pt x="994" y="2172"/>
                    </a:lnTo>
                    <a:lnTo>
                      <a:pt x="958" y="2155"/>
                    </a:lnTo>
                    <a:lnTo>
                      <a:pt x="921" y="2138"/>
                    </a:lnTo>
                    <a:lnTo>
                      <a:pt x="886" y="2119"/>
                    </a:lnTo>
                    <a:lnTo>
                      <a:pt x="850" y="2100"/>
                    </a:lnTo>
                    <a:lnTo>
                      <a:pt x="814" y="2079"/>
                    </a:lnTo>
                    <a:lnTo>
                      <a:pt x="779" y="2058"/>
                    </a:lnTo>
                    <a:lnTo>
                      <a:pt x="745" y="2036"/>
                    </a:lnTo>
                    <a:lnTo>
                      <a:pt x="711" y="2013"/>
                    </a:lnTo>
                    <a:lnTo>
                      <a:pt x="676" y="1989"/>
                    </a:lnTo>
                    <a:lnTo>
                      <a:pt x="644" y="1964"/>
                    </a:lnTo>
                    <a:lnTo>
                      <a:pt x="610" y="1939"/>
                    </a:lnTo>
                    <a:lnTo>
                      <a:pt x="578" y="1912"/>
                    </a:lnTo>
                    <a:lnTo>
                      <a:pt x="547" y="1884"/>
                    </a:lnTo>
                    <a:lnTo>
                      <a:pt x="515" y="1857"/>
                    </a:lnTo>
                    <a:lnTo>
                      <a:pt x="485" y="1827"/>
                    </a:lnTo>
                    <a:lnTo>
                      <a:pt x="455" y="1798"/>
                    </a:lnTo>
                    <a:lnTo>
                      <a:pt x="425" y="1767"/>
                    </a:lnTo>
                    <a:lnTo>
                      <a:pt x="397" y="1737"/>
                    </a:lnTo>
                    <a:lnTo>
                      <a:pt x="369" y="1705"/>
                    </a:lnTo>
                    <a:lnTo>
                      <a:pt x="342" y="1672"/>
                    </a:lnTo>
                    <a:lnTo>
                      <a:pt x="316" y="1639"/>
                    </a:lnTo>
                    <a:lnTo>
                      <a:pt x="291" y="1605"/>
                    </a:lnTo>
                    <a:lnTo>
                      <a:pt x="266" y="1571"/>
                    </a:lnTo>
                    <a:lnTo>
                      <a:pt x="243" y="1536"/>
                    </a:lnTo>
                    <a:lnTo>
                      <a:pt x="220" y="1500"/>
                    </a:lnTo>
                    <a:lnTo>
                      <a:pt x="199" y="1464"/>
                    </a:lnTo>
                    <a:lnTo>
                      <a:pt x="178" y="1428"/>
                    </a:lnTo>
                    <a:lnTo>
                      <a:pt x="158" y="1390"/>
                    </a:lnTo>
                    <a:lnTo>
                      <a:pt x="140" y="1352"/>
                    </a:lnTo>
                    <a:lnTo>
                      <a:pt x="123" y="1314"/>
                    </a:lnTo>
                    <a:lnTo>
                      <a:pt x="94" y="1241"/>
                    </a:lnTo>
                    <a:lnTo>
                      <a:pt x="69" y="1164"/>
                    </a:lnTo>
                    <a:lnTo>
                      <a:pt x="49" y="1083"/>
                    </a:lnTo>
                    <a:lnTo>
                      <a:pt x="32" y="998"/>
                    </a:lnTo>
                    <a:lnTo>
                      <a:pt x="18" y="910"/>
                    </a:lnTo>
                    <a:lnTo>
                      <a:pt x="8" y="823"/>
                    </a:lnTo>
                    <a:lnTo>
                      <a:pt x="2" y="732"/>
                    </a:lnTo>
                    <a:lnTo>
                      <a:pt x="0" y="641"/>
                    </a:lnTo>
                    <a:lnTo>
                      <a:pt x="2" y="552"/>
                    </a:lnTo>
                    <a:lnTo>
                      <a:pt x="8" y="463"/>
                    </a:lnTo>
                    <a:lnTo>
                      <a:pt x="17" y="376"/>
                    </a:lnTo>
                    <a:lnTo>
                      <a:pt x="31" y="292"/>
                    </a:lnTo>
                    <a:lnTo>
                      <a:pt x="48" y="212"/>
                    </a:lnTo>
                    <a:lnTo>
                      <a:pt x="68" y="136"/>
                    </a:lnTo>
                    <a:lnTo>
                      <a:pt x="94" y="66"/>
                    </a:lnTo>
                    <a:lnTo>
                      <a:pt x="123" y="0"/>
                    </a:lnTo>
                    <a:lnTo>
                      <a:pt x="230" y="56"/>
                    </a:lnTo>
                    <a:close/>
                  </a:path>
                </a:pathLst>
              </a:custGeom>
              <a:solidFill>
                <a:srgbClr val="BAC2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190" name="Freeform 286"/>
              <p:cNvSpPr>
                <a:spLocks/>
              </p:cNvSpPr>
              <p:nvPr/>
            </p:nvSpPr>
            <p:spPr bwMode="auto">
              <a:xfrm>
                <a:off x="3544" y="3074"/>
                <a:ext cx="52" cy="121"/>
              </a:xfrm>
              <a:custGeom>
                <a:avLst/>
                <a:gdLst/>
                <a:ahLst/>
                <a:cxnLst>
                  <a:cxn ang="0">
                    <a:pos x="917" y="2127"/>
                  </a:cxn>
                  <a:cxn ang="0">
                    <a:pos x="0" y="131"/>
                  </a:cxn>
                  <a:cxn ang="0">
                    <a:pos x="32" y="0"/>
                  </a:cxn>
                  <a:cxn ang="0">
                    <a:pos x="69" y="14"/>
                  </a:cxn>
                  <a:cxn ang="0">
                    <a:pos x="106" y="29"/>
                  </a:cxn>
                  <a:cxn ang="0">
                    <a:pos x="142" y="44"/>
                  </a:cxn>
                  <a:cxn ang="0">
                    <a:pos x="179" y="60"/>
                  </a:cxn>
                  <a:cxn ang="0">
                    <a:pos x="216" y="78"/>
                  </a:cxn>
                  <a:cxn ang="0">
                    <a:pos x="252" y="96"/>
                  </a:cxn>
                  <a:cxn ang="0">
                    <a:pos x="287" y="116"/>
                  </a:cxn>
                  <a:cxn ang="0">
                    <a:pos x="323" y="136"/>
                  </a:cxn>
                  <a:cxn ang="0">
                    <a:pos x="358" y="159"/>
                  </a:cxn>
                  <a:cxn ang="0">
                    <a:pos x="392" y="181"/>
                  </a:cxn>
                  <a:cxn ang="0">
                    <a:pos x="427" y="204"/>
                  </a:cxn>
                  <a:cxn ang="0">
                    <a:pos x="461" y="228"/>
                  </a:cxn>
                  <a:cxn ang="0">
                    <a:pos x="494" y="252"/>
                  </a:cxn>
                  <a:cxn ang="0">
                    <a:pos x="527" y="279"/>
                  </a:cxn>
                  <a:cxn ang="0">
                    <a:pos x="560" y="305"/>
                  </a:cxn>
                  <a:cxn ang="0">
                    <a:pos x="591" y="332"/>
                  </a:cxn>
                  <a:cxn ang="0">
                    <a:pos x="623" y="361"/>
                  </a:cxn>
                  <a:cxn ang="0">
                    <a:pos x="653" y="389"/>
                  </a:cxn>
                  <a:cxn ang="0">
                    <a:pos x="683" y="419"/>
                  </a:cxn>
                  <a:cxn ang="0">
                    <a:pos x="713" y="449"/>
                  </a:cxn>
                  <a:cxn ang="0">
                    <a:pos x="741" y="481"/>
                  </a:cxn>
                  <a:cxn ang="0">
                    <a:pos x="769" y="513"/>
                  </a:cxn>
                  <a:cxn ang="0">
                    <a:pos x="795" y="545"/>
                  </a:cxn>
                  <a:cxn ang="0">
                    <a:pos x="822" y="578"/>
                  </a:cxn>
                  <a:cxn ang="0">
                    <a:pos x="846" y="612"/>
                  </a:cxn>
                  <a:cxn ang="0">
                    <a:pos x="871" y="647"/>
                  </a:cxn>
                  <a:cxn ang="0">
                    <a:pos x="894" y="681"/>
                  </a:cxn>
                  <a:cxn ang="0">
                    <a:pos x="917" y="717"/>
                  </a:cxn>
                  <a:cxn ang="0">
                    <a:pos x="938" y="754"/>
                  </a:cxn>
                  <a:cxn ang="0">
                    <a:pos x="958" y="791"/>
                  </a:cxn>
                  <a:cxn ang="0">
                    <a:pos x="978" y="828"/>
                  </a:cxn>
                  <a:cxn ang="0">
                    <a:pos x="996" y="866"/>
                  </a:cxn>
                  <a:cxn ang="0">
                    <a:pos x="1026" y="938"/>
                  </a:cxn>
                  <a:cxn ang="0">
                    <a:pos x="1052" y="1015"/>
                  </a:cxn>
                  <a:cxn ang="0">
                    <a:pos x="1075" y="1096"/>
                  </a:cxn>
                  <a:cxn ang="0">
                    <a:pos x="1094" y="1180"/>
                  </a:cxn>
                  <a:cxn ang="0">
                    <a:pos x="1109" y="1266"/>
                  </a:cxn>
                  <a:cxn ang="0">
                    <a:pos x="1121" y="1356"/>
                  </a:cxn>
                  <a:cxn ang="0">
                    <a:pos x="1129" y="1446"/>
                  </a:cxn>
                  <a:cxn ang="0">
                    <a:pos x="1133" y="1536"/>
                  </a:cxn>
                  <a:cxn ang="0">
                    <a:pos x="1133" y="1626"/>
                  </a:cxn>
                  <a:cxn ang="0">
                    <a:pos x="1130" y="1716"/>
                  </a:cxn>
                  <a:cxn ang="0">
                    <a:pos x="1122" y="1802"/>
                  </a:cxn>
                  <a:cxn ang="0">
                    <a:pos x="1110" y="1886"/>
                  </a:cxn>
                  <a:cxn ang="0">
                    <a:pos x="1095" y="1967"/>
                  </a:cxn>
                  <a:cxn ang="0">
                    <a:pos x="1076" y="2043"/>
                  </a:cxn>
                  <a:cxn ang="0">
                    <a:pos x="1052" y="2115"/>
                  </a:cxn>
                  <a:cxn ang="0">
                    <a:pos x="1025" y="2181"/>
                  </a:cxn>
                  <a:cxn ang="0">
                    <a:pos x="917" y="2127"/>
                  </a:cxn>
                </a:cxnLst>
                <a:rect l="0" t="0" r="r" b="b"/>
                <a:pathLst>
                  <a:path w="1133" h="2181">
                    <a:moveTo>
                      <a:pt x="917" y="2127"/>
                    </a:moveTo>
                    <a:lnTo>
                      <a:pt x="0" y="131"/>
                    </a:lnTo>
                    <a:lnTo>
                      <a:pt x="32" y="0"/>
                    </a:lnTo>
                    <a:lnTo>
                      <a:pt x="69" y="14"/>
                    </a:lnTo>
                    <a:lnTo>
                      <a:pt x="106" y="29"/>
                    </a:lnTo>
                    <a:lnTo>
                      <a:pt x="142" y="44"/>
                    </a:lnTo>
                    <a:lnTo>
                      <a:pt x="179" y="60"/>
                    </a:lnTo>
                    <a:lnTo>
                      <a:pt x="216" y="78"/>
                    </a:lnTo>
                    <a:lnTo>
                      <a:pt x="252" y="96"/>
                    </a:lnTo>
                    <a:lnTo>
                      <a:pt x="287" y="116"/>
                    </a:lnTo>
                    <a:lnTo>
                      <a:pt x="323" y="136"/>
                    </a:lnTo>
                    <a:lnTo>
                      <a:pt x="358" y="159"/>
                    </a:lnTo>
                    <a:lnTo>
                      <a:pt x="392" y="181"/>
                    </a:lnTo>
                    <a:lnTo>
                      <a:pt x="427" y="204"/>
                    </a:lnTo>
                    <a:lnTo>
                      <a:pt x="461" y="228"/>
                    </a:lnTo>
                    <a:lnTo>
                      <a:pt x="494" y="252"/>
                    </a:lnTo>
                    <a:lnTo>
                      <a:pt x="527" y="279"/>
                    </a:lnTo>
                    <a:lnTo>
                      <a:pt x="560" y="305"/>
                    </a:lnTo>
                    <a:lnTo>
                      <a:pt x="591" y="332"/>
                    </a:lnTo>
                    <a:lnTo>
                      <a:pt x="623" y="361"/>
                    </a:lnTo>
                    <a:lnTo>
                      <a:pt x="653" y="389"/>
                    </a:lnTo>
                    <a:lnTo>
                      <a:pt x="683" y="419"/>
                    </a:lnTo>
                    <a:lnTo>
                      <a:pt x="713" y="449"/>
                    </a:lnTo>
                    <a:lnTo>
                      <a:pt x="741" y="481"/>
                    </a:lnTo>
                    <a:lnTo>
                      <a:pt x="769" y="513"/>
                    </a:lnTo>
                    <a:lnTo>
                      <a:pt x="795" y="545"/>
                    </a:lnTo>
                    <a:lnTo>
                      <a:pt x="822" y="578"/>
                    </a:lnTo>
                    <a:lnTo>
                      <a:pt x="846" y="612"/>
                    </a:lnTo>
                    <a:lnTo>
                      <a:pt x="871" y="647"/>
                    </a:lnTo>
                    <a:lnTo>
                      <a:pt x="894" y="681"/>
                    </a:lnTo>
                    <a:lnTo>
                      <a:pt x="917" y="717"/>
                    </a:lnTo>
                    <a:lnTo>
                      <a:pt x="938" y="754"/>
                    </a:lnTo>
                    <a:lnTo>
                      <a:pt x="958" y="791"/>
                    </a:lnTo>
                    <a:lnTo>
                      <a:pt x="978" y="828"/>
                    </a:lnTo>
                    <a:lnTo>
                      <a:pt x="996" y="866"/>
                    </a:lnTo>
                    <a:lnTo>
                      <a:pt x="1026" y="938"/>
                    </a:lnTo>
                    <a:lnTo>
                      <a:pt x="1052" y="1015"/>
                    </a:lnTo>
                    <a:lnTo>
                      <a:pt x="1075" y="1096"/>
                    </a:lnTo>
                    <a:lnTo>
                      <a:pt x="1094" y="1180"/>
                    </a:lnTo>
                    <a:lnTo>
                      <a:pt x="1109" y="1266"/>
                    </a:lnTo>
                    <a:lnTo>
                      <a:pt x="1121" y="1356"/>
                    </a:lnTo>
                    <a:lnTo>
                      <a:pt x="1129" y="1446"/>
                    </a:lnTo>
                    <a:lnTo>
                      <a:pt x="1133" y="1536"/>
                    </a:lnTo>
                    <a:lnTo>
                      <a:pt x="1133" y="1626"/>
                    </a:lnTo>
                    <a:lnTo>
                      <a:pt x="1130" y="1716"/>
                    </a:lnTo>
                    <a:lnTo>
                      <a:pt x="1122" y="1802"/>
                    </a:lnTo>
                    <a:lnTo>
                      <a:pt x="1110" y="1886"/>
                    </a:lnTo>
                    <a:lnTo>
                      <a:pt x="1095" y="1967"/>
                    </a:lnTo>
                    <a:lnTo>
                      <a:pt x="1076" y="2043"/>
                    </a:lnTo>
                    <a:lnTo>
                      <a:pt x="1052" y="2115"/>
                    </a:lnTo>
                    <a:lnTo>
                      <a:pt x="1025" y="2181"/>
                    </a:lnTo>
                    <a:lnTo>
                      <a:pt x="917" y="2127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191" name="Freeform 287"/>
              <p:cNvSpPr>
                <a:spLocks/>
              </p:cNvSpPr>
              <p:nvPr/>
            </p:nvSpPr>
            <p:spPr bwMode="auto">
              <a:xfrm>
                <a:off x="3544" y="3074"/>
                <a:ext cx="51" cy="122"/>
              </a:xfrm>
              <a:custGeom>
                <a:avLst/>
                <a:gdLst/>
                <a:ahLst/>
                <a:cxnLst>
                  <a:cxn ang="0">
                    <a:pos x="918" y="2126"/>
                  </a:cxn>
                  <a:cxn ang="0">
                    <a:pos x="0" y="130"/>
                  </a:cxn>
                  <a:cxn ang="0">
                    <a:pos x="33" y="0"/>
                  </a:cxn>
                  <a:cxn ang="0">
                    <a:pos x="70" y="13"/>
                  </a:cxn>
                  <a:cxn ang="0">
                    <a:pos x="107" y="28"/>
                  </a:cxn>
                  <a:cxn ang="0">
                    <a:pos x="143" y="43"/>
                  </a:cxn>
                  <a:cxn ang="0">
                    <a:pos x="180" y="60"/>
                  </a:cxn>
                  <a:cxn ang="0">
                    <a:pos x="217" y="78"/>
                  </a:cxn>
                  <a:cxn ang="0">
                    <a:pos x="252" y="96"/>
                  </a:cxn>
                  <a:cxn ang="0">
                    <a:pos x="288" y="116"/>
                  </a:cxn>
                  <a:cxn ang="0">
                    <a:pos x="324" y="136"/>
                  </a:cxn>
                  <a:cxn ang="0">
                    <a:pos x="359" y="158"/>
                  </a:cxn>
                  <a:cxn ang="0">
                    <a:pos x="393" y="180"/>
                  </a:cxn>
                  <a:cxn ang="0">
                    <a:pos x="428" y="203"/>
                  </a:cxn>
                  <a:cxn ang="0">
                    <a:pos x="462" y="227"/>
                  </a:cxn>
                  <a:cxn ang="0">
                    <a:pos x="495" y="252"/>
                  </a:cxn>
                  <a:cxn ang="0">
                    <a:pos x="528" y="278"/>
                  </a:cxn>
                  <a:cxn ang="0">
                    <a:pos x="561" y="304"/>
                  </a:cxn>
                  <a:cxn ang="0">
                    <a:pos x="592" y="332"/>
                  </a:cxn>
                  <a:cxn ang="0">
                    <a:pos x="624" y="360"/>
                  </a:cxn>
                  <a:cxn ang="0">
                    <a:pos x="654" y="389"/>
                  </a:cxn>
                  <a:cxn ang="0">
                    <a:pos x="684" y="418"/>
                  </a:cxn>
                  <a:cxn ang="0">
                    <a:pos x="714" y="449"/>
                  </a:cxn>
                  <a:cxn ang="0">
                    <a:pos x="742" y="480"/>
                  </a:cxn>
                  <a:cxn ang="0">
                    <a:pos x="770" y="512"/>
                  </a:cxn>
                  <a:cxn ang="0">
                    <a:pos x="796" y="545"/>
                  </a:cxn>
                  <a:cxn ang="0">
                    <a:pos x="823" y="577"/>
                  </a:cxn>
                  <a:cxn ang="0">
                    <a:pos x="847" y="611"/>
                  </a:cxn>
                  <a:cxn ang="0">
                    <a:pos x="872" y="646"/>
                  </a:cxn>
                  <a:cxn ang="0">
                    <a:pos x="895" y="681"/>
                  </a:cxn>
                  <a:cxn ang="0">
                    <a:pos x="918" y="717"/>
                  </a:cxn>
                  <a:cxn ang="0">
                    <a:pos x="939" y="754"/>
                  </a:cxn>
                  <a:cxn ang="0">
                    <a:pos x="959" y="790"/>
                  </a:cxn>
                  <a:cxn ang="0">
                    <a:pos x="979" y="827"/>
                  </a:cxn>
                  <a:cxn ang="0">
                    <a:pos x="997" y="865"/>
                  </a:cxn>
                  <a:cxn ang="0">
                    <a:pos x="1027" y="937"/>
                  </a:cxn>
                  <a:cxn ang="0">
                    <a:pos x="1053" y="1014"/>
                  </a:cxn>
                  <a:cxn ang="0">
                    <a:pos x="1076" y="1095"/>
                  </a:cxn>
                  <a:cxn ang="0">
                    <a:pos x="1095" y="1179"/>
                  </a:cxn>
                  <a:cxn ang="0">
                    <a:pos x="1110" y="1266"/>
                  </a:cxn>
                  <a:cxn ang="0">
                    <a:pos x="1122" y="1355"/>
                  </a:cxn>
                  <a:cxn ang="0">
                    <a:pos x="1130" y="1445"/>
                  </a:cxn>
                  <a:cxn ang="0">
                    <a:pos x="1134" y="1536"/>
                  </a:cxn>
                  <a:cxn ang="0">
                    <a:pos x="1134" y="1625"/>
                  </a:cxn>
                  <a:cxn ang="0">
                    <a:pos x="1131" y="1715"/>
                  </a:cxn>
                  <a:cxn ang="0">
                    <a:pos x="1123" y="1801"/>
                  </a:cxn>
                  <a:cxn ang="0">
                    <a:pos x="1111" y="1886"/>
                  </a:cxn>
                  <a:cxn ang="0">
                    <a:pos x="1096" y="1966"/>
                  </a:cxn>
                  <a:cxn ang="0">
                    <a:pos x="1077" y="2043"/>
                  </a:cxn>
                  <a:cxn ang="0">
                    <a:pos x="1053" y="2115"/>
                  </a:cxn>
                  <a:cxn ang="0">
                    <a:pos x="1026" y="2180"/>
                  </a:cxn>
                  <a:cxn ang="0">
                    <a:pos x="918" y="2126"/>
                  </a:cxn>
                </a:cxnLst>
                <a:rect l="0" t="0" r="r" b="b"/>
                <a:pathLst>
                  <a:path w="1134" h="2180">
                    <a:moveTo>
                      <a:pt x="918" y="2126"/>
                    </a:moveTo>
                    <a:lnTo>
                      <a:pt x="0" y="130"/>
                    </a:lnTo>
                    <a:lnTo>
                      <a:pt x="33" y="0"/>
                    </a:lnTo>
                    <a:lnTo>
                      <a:pt x="70" y="13"/>
                    </a:lnTo>
                    <a:lnTo>
                      <a:pt x="107" y="28"/>
                    </a:lnTo>
                    <a:lnTo>
                      <a:pt x="143" y="43"/>
                    </a:lnTo>
                    <a:lnTo>
                      <a:pt x="180" y="60"/>
                    </a:lnTo>
                    <a:lnTo>
                      <a:pt x="217" y="78"/>
                    </a:lnTo>
                    <a:lnTo>
                      <a:pt x="252" y="96"/>
                    </a:lnTo>
                    <a:lnTo>
                      <a:pt x="288" y="116"/>
                    </a:lnTo>
                    <a:lnTo>
                      <a:pt x="324" y="136"/>
                    </a:lnTo>
                    <a:lnTo>
                      <a:pt x="359" y="158"/>
                    </a:lnTo>
                    <a:lnTo>
                      <a:pt x="393" y="180"/>
                    </a:lnTo>
                    <a:lnTo>
                      <a:pt x="428" y="203"/>
                    </a:lnTo>
                    <a:lnTo>
                      <a:pt x="462" y="227"/>
                    </a:lnTo>
                    <a:lnTo>
                      <a:pt x="495" y="252"/>
                    </a:lnTo>
                    <a:lnTo>
                      <a:pt x="528" y="278"/>
                    </a:lnTo>
                    <a:lnTo>
                      <a:pt x="561" y="304"/>
                    </a:lnTo>
                    <a:lnTo>
                      <a:pt x="592" y="332"/>
                    </a:lnTo>
                    <a:lnTo>
                      <a:pt x="624" y="360"/>
                    </a:lnTo>
                    <a:lnTo>
                      <a:pt x="654" y="389"/>
                    </a:lnTo>
                    <a:lnTo>
                      <a:pt x="684" y="418"/>
                    </a:lnTo>
                    <a:lnTo>
                      <a:pt x="714" y="449"/>
                    </a:lnTo>
                    <a:lnTo>
                      <a:pt x="742" y="480"/>
                    </a:lnTo>
                    <a:lnTo>
                      <a:pt x="770" y="512"/>
                    </a:lnTo>
                    <a:lnTo>
                      <a:pt x="796" y="545"/>
                    </a:lnTo>
                    <a:lnTo>
                      <a:pt x="823" y="577"/>
                    </a:lnTo>
                    <a:lnTo>
                      <a:pt x="847" y="611"/>
                    </a:lnTo>
                    <a:lnTo>
                      <a:pt x="872" y="646"/>
                    </a:lnTo>
                    <a:lnTo>
                      <a:pt x="895" y="681"/>
                    </a:lnTo>
                    <a:lnTo>
                      <a:pt x="918" y="717"/>
                    </a:lnTo>
                    <a:lnTo>
                      <a:pt x="939" y="754"/>
                    </a:lnTo>
                    <a:lnTo>
                      <a:pt x="959" y="790"/>
                    </a:lnTo>
                    <a:lnTo>
                      <a:pt x="979" y="827"/>
                    </a:lnTo>
                    <a:lnTo>
                      <a:pt x="997" y="865"/>
                    </a:lnTo>
                    <a:lnTo>
                      <a:pt x="1027" y="937"/>
                    </a:lnTo>
                    <a:lnTo>
                      <a:pt x="1053" y="1014"/>
                    </a:lnTo>
                    <a:lnTo>
                      <a:pt x="1076" y="1095"/>
                    </a:lnTo>
                    <a:lnTo>
                      <a:pt x="1095" y="1179"/>
                    </a:lnTo>
                    <a:lnTo>
                      <a:pt x="1110" y="1266"/>
                    </a:lnTo>
                    <a:lnTo>
                      <a:pt x="1122" y="1355"/>
                    </a:lnTo>
                    <a:lnTo>
                      <a:pt x="1130" y="1445"/>
                    </a:lnTo>
                    <a:lnTo>
                      <a:pt x="1134" y="1536"/>
                    </a:lnTo>
                    <a:lnTo>
                      <a:pt x="1134" y="1625"/>
                    </a:lnTo>
                    <a:lnTo>
                      <a:pt x="1131" y="1715"/>
                    </a:lnTo>
                    <a:lnTo>
                      <a:pt x="1123" y="1801"/>
                    </a:lnTo>
                    <a:lnTo>
                      <a:pt x="1111" y="1886"/>
                    </a:lnTo>
                    <a:lnTo>
                      <a:pt x="1096" y="1966"/>
                    </a:lnTo>
                    <a:lnTo>
                      <a:pt x="1077" y="2043"/>
                    </a:lnTo>
                    <a:lnTo>
                      <a:pt x="1053" y="2115"/>
                    </a:lnTo>
                    <a:lnTo>
                      <a:pt x="1026" y="2180"/>
                    </a:lnTo>
                    <a:lnTo>
                      <a:pt x="918" y="2126"/>
                    </a:lnTo>
                    <a:close/>
                  </a:path>
                </a:pathLst>
              </a:custGeom>
              <a:solidFill>
                <a:srgbClr val="BAC2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192" name="Freeform 288"/>
              <p:cNvSpPr>
                <a:spLocks/>
              </p:cNvSpPr>
              <p:nvPr/>
            </p:nvSpPr>
            <p:spPr bwMode="auto">
              <a:xfrm>
                <a:off x="3426" y="3144"/>
                <a:ext cx="164" cy="228"/>
              </a:xfrm>
              <a:custGeom>
                <a:avLst/>
                <a:gdLst/>
                <a:ahLst/>
                <a:cxnLst>
                  <a:cxn ang="0">
                    <a:pos x="1404" y="4112"/>
                  </a:cxn>
                  <a:cxn ang="0">
                    <a:pos x="3622" y="3023"/>
                  </a:cxn>
                  <a:cxn ang="0">
                    <a:pos x="2218" y="0"/>
                  </a:cxn>
                  <a:cxn ang="0">
                    <a:pos x="0" y="989"/>
                  </a:cxn>
                  <a:cxn ang="0">
                    <a:pos x="1404" y="4112"/>
                  </a:cxn>
                </a:cxnLst>
                <a:rect l="0" t="0" r="r" b="b"/>
                <a:pathLst>
                  <a:path w="3622" h="4112">
                    <a:moveTo>
                      <a:pt x="1404" y="4112"/>
                    </a:moveTo>
                    <a:lnTo>
                      <a:pt x="3622" y="3023"/>
                    </a:lnTo>
                    <a:lnTo>
                      <a:pt x="2218" y="0"/>
                    </a:lnTo>
                    <a:lnTo>
                      <a:pt x="0" y="989"/>
                    </a:lnTo>
                    <a:lnTo>
                      <a:pt x="1404" y="4112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193" name="Freeform 289"/>
              <p:cNvSpPr>
                <a:spLocks/>
              </p:cNvSpPr>
              <p:nvPr/>
            </p:nvSpPr>
            <p:spPr bwMode="auto">
              <a:xfrm>
                <a:off x="3426" y="3141"/>
                <a:ext cx="164" cy="228"/>
              </a:xfrm>
              <a:custGeom>
                <a:avLst/>
                <a:gdLst/>
                <a:ahLst/>
                <a:cxnLst>
                  <a:cxn ang="0">
                    <a:pos x="1404" y="4113"/>
                  </a:cxn>
                  <a:cxn ang="0">
                    <a:pos x="3622" y="3024"/>
                  </a:cxn>
                  <a:cxn ang="0">
                    <a:pos x="2218" y="0"/>
                  </a:cxn>
                  <a:cxn ang="0">
                    <a:pos x="0" y="989"/>
                  </a:cxn>
                  <a:cxn ang="0">
                    <a:pos x="1404" y="4113"/>
                  </a:cxn>
                </a:cxnLst>
                <a:rect l="0" t="0" r="r" b="b"/>
                <a:pathLst>
                  <a:path w="3622" h="4113">
                    <a:moveTo>
                      <a:pt x="1404" y="4113"/>
                    </a:moveTo>
                    <a:lnTo>
                      <a:pt x="3622" y="3024"/>
                    </a:lnTo>
                    <a:lnTo>
                      <a:pt x="2218" y="0"/>
                    </a:lnTo>
                    <a:lnTo>
                      <a:pt x="0" y="989"/>
                    </a:lnTo>
                    <a:lnTo>
                      <a:pt x="1404" y="4113"/>
                    </a:lnTo>
                    <a:close/>
                  </a:path>
                </a:pathLst>
              </a:custGeom>
              <a:solidFill>
                <a:srgbClr val="1119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194" name="Freeform 290"/>
              <p:cNvSpPr>
                <a:spLocks/>
              </p:cNvSpPr>
              <p:nvPr/>
            </p:nvSpPr>
            <p:spPr bwMode="auto">
              <a:xfrm>
                <a:off x="3432" y="3146"/>
                <a:ext cx="157" cy="218"/>
              </a:xfrm>
              <a:custGeom>
                <a:avLst/>
                <a:gdLst/>
                <a:ahLst/>
                <a:cxnLst>
                  <a:cxn ang="0">
                    <a:pos x="1335" y="3913"/>
                  </a:cxn>
                  <a:cxn ang="0">
                    <a:pos x="3446" y="2878"/>
                  </a:cxn>
                  <a:cxn ang="0">
                    <a:pos x="2111" y="0"/>
                  </a:cxn>
                  <a:cxn ang="0">
                    <a:pos x="0" y="942"/>
                  </a:cxn>
                  <a:cxn ang="0">
                    <a:pos x="1335" y="3913"/>
                  </a:cxn>
                </a:cxnLst>
                <a:rect l="0" t="0" r="r" b="b"/>
                <a:pathLst>
                  <a:path w="3446" h="3913">
                    <a:moveTo>
                      <a:pt x="1335" y="3913"/>
                    </a:moveTo>
                    <a:lnTo>
                      <a:pt x="3446" y="2878"/>
                    </a:lnTo>
                    <a:lnTo>
                      <a:pt x="2111" y="0"/>
                    </a:lnTo>
                    <a:lnTo>
                      <a:pt x="0" y="942"/>
                    </a:lnTo>
                    <a:lnTo>
                      <a:pt x="1335" y="3913"/>
                    </a:lnTo>
                    <a:close/>
                  </a:path>
                </a:pathLst>
              </a:custGeom>
              <a:solidFill>
                <a:srgbClr val="1A78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195" name="Freeform 291"/>
              <p:cNvSpPr>
                <a:spLocks/>
              </p:cNvSpPr>
              <p:nvPr/>
            </p:nvSpPr>
            <p:spPr bwMode="auto">
              <a:xfrm>
                <a:off x="3439" y="3109"/>
                <a:ext cx="19" cy="19"/>
              </a:xfrm>
              <a:custGeom>
                <a:avLst/>
                <a:gdLst/>
                <a:ahLst/>
                <a:cxnLst>
                  <a:cxn ang="0">
                    <a:pos x="431" y="186"/>
                  </a:cxn>
                  <a:cxn ang="0">
                    <a:pos x="79" y="343"/>
                  </a:cxn>
                  <a:cxn ang="0">
                    <a:pos x="0" y="157"/>
                  </a:cxn>
                  <a:cxn ang="0">
                    <a:pos x="352" y="0"/>
                  </a:cxn>
                  <a:cxn ang="0">
                    <a:pos x="431" y="186"/>
                  </a:cxn>
                </a:cxnLst>
                <a:rect l="0" t="0" r="r" b="b"/>
                <a:pathLst>
                  <a:path w="431" h="343">
                    <a:moveTo>
                      <a:pt x="431" y="186"/>
                    </a:moveTo>
                    <a:lnTo>
                      <a:pt x="79" y="343"/>
                    </a:lnTo>
                    <a:lnTo>
                      <a:pt x="0" y="157"/>
                    </a:lnTo>
                    <a:lnTo>
                      <a:pt x="352" y="0"/>
                    </a:lnTo>
                    <a:lnTo>
                      <a:pt x="431" y="18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196" name="Freeform 292"/>
              <p:cNvSpPr>
                <a:spLocks/>
              </p:cNvSpPr>
              <p:nvPr/>
            </p:nvSpPr>
            <p:spPr bwMode="auto">
              <a:xfrm>
                <a:off x="3442" y="3112"/>
                <a:ext cx="16" cy="15"/>
              </a:xfrm>
              <a:custGeom>
                <a:avLst/>
                <a:gdLst/>
                <a:ahLst/>
                <a:cxnLst>
                  <a:cxn ang="0">
                    <a:pos x="347" y="126"/>
                  </a:cxn>
                  <a:cxn ang="0">
                    <a:pos x="53" y="257"/>
                  </a:cxn>
                  <a:cxn ang="0">
                    <a:pos x="0" y="132"/>
                  </a:cxn>
                  <a:cxn ang="0">
                    <a:pos x="294" y="0"/>
                  </a:cxn>
                  <a:cxn ang="0">
                    <a:pos x="347" y="126"/>
                  </a:cxn>
                </a:cxnLst>
                <a:rect l="0" t="0" r="r" b="b"/>
                <a:pathLst>
                  <a:path w="347" h="257">
                    <a:moveTo>
                      <a:pt x="347" y="126"/>
                    </a:moveTo>
                    <a:lnTo>
                      <a:pt x="53" y="257"/>
                    </a:lnTo>
                    <a:lnTo>
                      <a:pt x="0" y="132"/>
                    </a:lnTo>
                    <a:lnTo>
                      <a:pt x="294" y="0"/>
                    </a:lnTo>
                    <a:lnTo>
                      <a:pt x="347" y="126"/>
                    </a:lnTo>
                    <a:close/>
                  </a:path>
                </a:pathLst>
              </a:custGeom>
              <a:solidFill>
                <a:srgbClr val="BAC2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197" name="Freeform 293"/>
              <p:cNvSpPr>
                <a:spLocks/>
              </p:cNvSpPr>
              <p:nvPr/>
            </p:nvSpPr>
            <p:spPr bwMode="auto">
              <a:xfrm>
                <a:off x="3447" y="3110"/>
                <a:ext cx="10" cy="13"/>
              </a:xfrm>
              <a:custGeom>
                <a:avLst/>
                <a:gdLst/>
                <a:ahLst/>
                <a:cxnLst>
                  <a:cxn ang="0">
                    <a:pos x="5" y="73"/>
                  </a:cxn>
                  <a:cxn ang="0">
                    <a:pos x="167" y="0"/>
                  </a:cxn>
                  <a:cxn ang="0">
                    <a:pos x="171" y="0"/>
                  </a:cxn>
                  <a:cxn ang="0">
                    <a:pos x="175" y="2"/>
                  </a:cxn>
                  <a:cxn ang="0">
                    <a:pos x="180" y="6"/>
                  </a:cxn>
                  <a:cxn ang="0">
                    <a:pos x="183" y="13"/>
                  </a:cxn>
                  <a:cxn ang="0">
                    <a:pos x="236" y="141"/>
                  </a:cxn>
                  <a:cxn ang="0">
                    <a:pos x="238" y="147"/>
                  </a:cxn>
                  <a:cxn ang="0">
                    <a:pos x="238" y="154"/>
                  </a:cxn>
                  <a:cxn ang="0">
                    <a:pos x="237" y="159"/>
                  </a:cxn>
                  <a:cxn ang="0">
                    <a:pos x="234" y="162"/>
                  </a:cxn>
                  <a:cxn ang="0">
                    <a:pos x="73" y="234"/>
                  </a:cxn>
                  <a:cxn ang="0">
                    <a:pos x="69" y="234"/>
                  </a:cxn>
                  <a:cxn ang="0">
                    <a:pos x="64" y="232"/>
                  </a:cxn>
                  <a:cxn ang="0">
                    <a:pos x="60" y="228"/>
                  </a:cxn>
                  <a:cxn ang="0">
                    <a:pos x="56" y="221"/>
                  </a:cxn>
                  <a:cxn ang="0">
                    <a:pos x="2" y="94"/>
                  </a:cxn>
                  <a:cxn ang="0">
                    <a:pos x="0" y="86"/>
                  </a:cxn>
                  <a:cxn ang="0">
                    <a:pos x="0" y="80"/>
                  </a:cxn>
                  <a:cxn ang="0">
                    <a:pos x="1" y="76"/>
                  </a:cxn>
                  <a:cxn ang="0">
                    <a:pos x="5" y="73"/>
                  </a:cxn>
                </a:cxnLst>
                <a:rect l="0" t="0" r="r" b="b"/>
                <a:pathLst>
                  <a:path w="238" h="234">
                    <a:moveTo>
                      <a:pt x="5" y="73"/>
                    </a:moveTo>
                    <a:lnTo>
                      <a:pt x="167" y="0"/>
                    </a:lnTo>
                    <a:lnTo>
                      <a:pt x="171" y="0"/>
                    </a:lnTo>
                    <a:lnTo>
                      <a:pt x="175" y="2"/>
                    </a:lnTo>
                    <a:lnTo>
                      <a:pt x="180" y="6"/>
                    </a:lnTo>
                    <a:lnTo>
                      <a:pt x="183" y="13"/>
                    </a:lnTo>
                    <a:lnTo>
                      <a:pt x="236" y="141"/>
                    </a:lnTo>
                    <a:lnTo>
                      <a:pt x="238" y="147"/>
                    </a:lnTo>
                    <a:lnTo>
                      <a:pt x="238" y="154"/>
                    </a:lnTo>
                    <a:lnTo>
                      <a:pt x="237" y="159"/>
                    </a:lnTo>
                    <a:lnTo>
                      <a:pt x="234" y="162"/>
                    </a:lnTo>
                    <a:lnTo>
                      <a:pt x="73" y="234"/>
                    </a:lnTo>
                    <a:lnTo>
                      <a:pt x="69" y="234"/>
                    </a:lnTo>
                    <a:lnTo>
                      <a:pt x="64" y="232"/>
                    </a:lnTo>
                    <a:lnTo>
                      <a:pt x="60" y="228"/>
                    </a:lnTo>
                    <a:lnTo>
                      <a:pt x="56" y="221"/>
                    </a:lnTo>
                    <a:lnTo>
                      <a:pt x="2" y="94"/>
                    </a:lnTo>
                    <a:lnTo>
                      <a:pt x="0" y="86"/>
                    </a:lnTo>
                    <a:lnTo>
                      <a:pt x="0" y="80"/>
                    </a:lnTo>
                    <a:lnTo>
                      <a:pt x="1" y="76"/>
                    </a:lnTo>
                    <a:lnTo>
                      <a:pt x="5" y="73"/>
                    </a:lnTo>
                    <a:close/>
                  </a:path>
                </a:pathLst>
              </a:custGeom>
              <a:solidFill>
                <a:srgbClr val="E0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198" name="Freeform 294"/>
              <p:cNvSpPr>
                <a:spLocks/>
              </p:cNvSpPr>
              <p:nvPr/>
            </p:nvSpPr>
            <p:spPr bwMode="auto">
              <a:xfrm>
                <a:off x="3447" y="3111"/>
                <a:ext cx="10" cy="11"/>
              </a:xfrm>
              <a:custGeom>
                <a:avLst/>
                <a:gdLst/>
                <a:ahLst/>
                <a:cxnLst>
                  <a:cxn ang="0">
                    <a:pos x="4" y="62"/>
                  </a:cxn>
                  <a:cxn ang="0">
                    <a:pos x="142" y="0"/>
                  </a:cxn>
                  <a:cxn ang="0">
                    <a:pos x="146" y="0"/>
                  </a:cxn>
                  <a:cxn ang="0">
                    <a:pos x="150" y="2"/>
                  </a:cxn>
                  <a:cxn ang="0">
                    <a:pos x="153" y="5"/>
                  </a:cxn>
                  <a:cxn ang="0">
                    <a:pos x="156" y="10"/>
                  </a:cxn>
                  <a:cxn ang="0">
                    <a:pos x="202" y="120"/>
                  </a:cxn>
                  <a:cxn ang="0">
                    <a:pos x="204" y="125"/>
                  </a:cxn>
                  <a:cxn ang="0">
                    <a:pos x="204" y="130"/>
                  </a:cxn>
                  <a:cxn ang="0">
                    <a:pos x="202" y="135"/>
                  </a:cxn>
                  <a:cxn ang="0">
                    <a:pos x="200" y="138"/>
                  </a:cxn>
                  <a:cxn ang="0">
                    <a:pos x="62" y="199"/>
                  </a:cxn>
                  <a:cxn ang="0">
                    <a:pos x="58" y="199"/>
                  </a:cxn>
                  <a:cxn ang="0">
                    <a:pos x="54" y="198"/>
                  </a:cxn>
                  <a:cxn ang="0">
                    <a:pos x="51" y="194"/>
                  </a:cxn>
                  <a:cxn ang="0">
                    <a:pos x="48" y="188"/>
                  </a:cxn>
                  <a:cxn ang="0">
                    <a:pos x="2" y="80"/>
                  </a:cxn>
                  <a:cxn ang="0">
                    <a:pos x="0" y="74"/>
                  </a:cxn>
                  <a:cxn ang="0">
                    <a:pos x="0" y="68"/>
                  </a:cxn>
                  <a:cxn ang="0">
                    <a:pos x="2" y="64"/>
                  </a:cxn>
                  <a:cxn ang="0">
                    <a:pos x="4" y="62"/>
                  </a:cxn>
                </a:cxnLst>
                <a:rect l="0" t="0" r="r" b="b"/>
                <a:pathLst>
                  <a:path w="204" h="199">
                    <a:moveTo>
                      <a:pt x="4" y="62"/>
                    </a:moveTo>
                    <a:lnTo>
                      <a:pt x="142" y="0"/>
                    </a:lnTo>
                    <a:lnTo>
                      <a:pt x="146" y="0"/>
                    </a:lnTo>
                    <a:lnTo>
                      <a:pt x="150" y="2"/>
                    </a:lnTo>
                    <a:lnTo>
                      <a:pt x="153" y="5"/>
                    </a:lnTo>
                    <a:lnTo>
                      <a:pt x="156" y="10"/>
                    </a:lnTo>
                    <a:lnTo>
                      <a:pt x="202" y="120"/>
                    </a:lnTo>
                    <a:lnTo>
                      <a:pt x="204" y="125"/>
                    </a:lnTo>
                    <a:lnTo>
                      <a:pt x="204" y="130"/>
                    </a:lnTo>
                    <a:lnTo>
                      <a:pt x="202" y="135"/>
                    </a:lnTo>
                    <a:lnTo>
                      <a:pt x="200" y="138"/>
                    </a:lnTo>
                    <a:lnTo>
                      <a:pt x="62" y="199"/>
                    </a:lnTo>
                    <a:lnTo>
                      <a:pt x="58" y="199"/>
                    </a:lnTo>
                    <a:lnTo>
                      <a:pt x="54" y="198"/>
                    </a:lnTo>
                    <a:lnTo>
                      <a:pt x="51" y="194"/>
                    </a:lnTo>
                    <a:lnTo>
                      <a:pt x="48" y="188"/>
                    </a:lnTo>
                    <a:lnTo>
                      <a:pt x="2" y="80"/>
                    </a:lnTo>
                    <a:lnTo>
                      <a:pt x="0" y="74"/>
                    </a:lnTo>
                    <a:lnTo>
                      <a:pt x="0" y="68"/>
                    </a:lnTo>
                    <a:lnTo>
                      <a:pt x="2" y="64"/>
                    </a:lnTo>
                    <a:lnTo>
                      <a:pt x="4" y="62"/>
                    </a:lnTo>
                    <a:close/>
                  </a:path>
                </a:pathLst>
              </a:custGeom>
              <a:solidFill>
                <a:srgbClr val="91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199" name="Freeform 295"/>
              <p:cNvSpPr>
                <a:spLocks/>
              </p:cNvSpPr>
              <p:nvPr/>
            </p:nvSpPr>
            <p:spPr bwMode="auto">
              <a:xfrm>
                <a:off x="3450" y="3113"/>
                <a:ext cx="6" cy="8"/>
              </a:xfrm>
              <a:custGeom>
                <a:avLst/>
                <a:gdLst/>
                <a:ahLst/>
                <a:cxnLst>
                  <a:cxn ang="0">
                    <a:pos x="88" y="6"/>
                  </a:cxn>
                  <a:cxn ang="0">
                    <a:pos x="116" y="77"/>
                  </a:cxn>
                  <a:cxn ang="0">
                    <a:pos x="118" y="85"/>
                  </a:cxn>
                  <a:cxn ang="0">
                    <a:pos x="118" y="95"/>
                  </a:cxn>
                  <a:cxn ang="0">
                    <a:pos x="116" y="103"/>
                  </a:cxn>
                  <a:cxn ang="0">
                    <a:pos x="112" y="108"/>
                  </a:cxn>
                  <a:cxn ang="0">
                    <a:pos x="14" y="152"/>
                  </a:cxn>
                  <a:cxn ang="0">
                    <a:pos x="6" y="154"/>
                  </a:cxn>
                  <a:cxn ang="0">
                    <a:pos x="2" y="150"/>
                  </a:cxn>
                  <a:cxn ang="0">
                    <a:pos x="0" y="140"/>
                  </a:cxn>
                  <a:cxn ang="0">
                    <a:pos x="1" y="127"/>
                  </a:cxn>
                  <a:cxn ang="0">
                    <a:pos x="4" y="112"/>
                  </a:cxn>
                  <a:cxn ang="0">
                    <a:pos x="9" y="95"/>
                  </a:cxn>
                  <a:cxn ang="0">
                    <a:pos x="14" y="77"/>
                  </a:cxn>
                  <a:cxn ang="0">
                    <a:pos x="21" y="61"/>
                  </a:cxn>
                  <a:cxn ang="0">
                    <a:pos x="29" y="46"/>
                  </a:cxn>
                  <a:cxn ang="0">
                    <a:pos x="38" y="33"/>
                  </a:cxn>
                  <a:cxn ang="0">
                    <a:pos x="48" y="21"/>
                  </a:cxn>
                  <a:cxn ang="0">
                    <a:pos x="58" y="12"/>
                  </a:cxn>
                  <a:cxn ang="0">
                    <a:pos x="67" y="4"/>
                  </a:cxn>
                  <a:cxn ang="0">
                    <a:pos x="76" y="0"/>
                  </a:cxn>
                  <a:cxn ang="0">
                    <a:pos x="83" y="1"/>
                  </a:cxn>
                  <a:cxn ang="0">
                    <a:pos x="88" y="6"/>
                  </a:cxn>
                </a:cxnLst>
                <a:rect l="0" t="0" r="r" b="b"/>
                <a:pathLst>
                  <a:path w="118" h="154">
                    <a:moveTo>
                      <a:pt x="88" y="6"/>
                    </a:moveTo>
                    <a:lnTo>
                      <a:pt x="116" y="77"/>
                    </a:lnTo>
                    <a:lnTo>
                      <a:pt x="118" y="85"/>
                    </a:lnTo>
                    <a:lnTo>
                      <a:pt x="118" y="95"/>
                    </a:lnTo>
                    <a:lnTo>
                      <a:pt x="116" y="103"/>
                    </a:lnTo>
                    <a:lnTo>
                      <a:pt x="112" y="108"/>
                    </a:lnTo>
                    <a:lnTo>
                      <a:pt x="14" y="152"/>
                    </a:lnTo>
                    <a:lnTo>
                      <a:pt x="6" y="154"/>
                    </a:lnTo>
                    <a:lnTo>
                      <a:pt x="2" y="150"/>
                    </a:lnTo>
                    <a:lnTo>
                      <a:pt x="0" y="140"/>
                    </a:lnTo>
                    <a:lnTo>
                      <a:pt x="1" y="127"/>
                    </a:lnTo>
                    <a:lnTo>
                      <a:pt x="4" y="112"/>
                    </a:lnTo>
                    <a:lnTo>
                      <a:pt x="9" y="95"/>
                    </a:lnTo>
                    <a:lnTo>
                      <a:pt x="14" y="77"/>
                    </a:lnTo>
                    <a:lnTo>
                      <a:pt x="21" y="61"/>
                    </a:lnTo>
                    <a:lnTo>
                      <a:pt x="29" y="46"/>
                    </a:lnTo>
                    <a:lnTo>
                      <a:pt x="38" y="33"/>
                    </a:lnTo>
                    <a:lnTo>
                      <a:pt x="48" y="21"/>
                    </a:lnTo>
                    <a:lnTo>
                      <a:pt x="58" y="12"/>
                    </a:lnTo>
                    <a:lnTo>
                      <a:pt x="67" y="4"/>
                    </a:lnTo>
                    <a:lnTo>
                      <a:pt x="76" y="0"/>
                    </a:lnTo>
                    <a:lnTo>
                      <a:pt x="83" y="1"/>
                    </a:lnTo>
                    <a:lnTo>
                      <a:pt x="88" y="6"/>
                    </a:lnTo>
                    <a:close/>
                  </a:path>
                </a:pathLst>
              </a:custGeom>
              <a:solidFill>
                <a:srgbClr val="D1D9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200" name="Freeform 296"/>
              <p:cNvSpPr>
                <a:spLocks/>
              </p:cNvSpPr>
              <p:nvPr/>
            </p:nvSpPr>
            <p:spPr bwMode="auto">
              <a:xfrm>
                <a:off x="3463" y="3099"/>
                <a:ext cx="13" cy="16"/>
              </a:xfrm>
              <a:custGeom>
                <a:avLst/>
                <a:gdLst/>
                <a:ahLst/>
                <a:cxnLst>
                  <a:cxn ang="0">
                    <a:pos x="287" y="186"/>
                  </a:cxn>
                  <a:cxn ang="0">
                    <a:pos x="78" y="280"/>
                  </a:cxn>
                  <a:cxn ang="0">
                    <a:pos x="0" y="93"/>
                  </a:cxn>
                  <a:cxn ang="0">
                    <a:pos x="210" y="0"/>
                  </a:cxn>
                  <a:cxn ang="0">
                    <a:pos x="287" y="186"/>
                  </a:cxn>
                </a:cxnLst>
                <a:rect l="0" t="0" r="r" b="b"/>
                <a:pathLst>
                  <a:path w="287" h="280">
                    <a:moveTo>
                      <a:pt x="287" y="186"/>
                    </a:moveTo>
                    <a:lnTo>
                      <a:pt x="78" y="280"/>
                    </a:lnTo>
                    <a:lnTo>
                      <a:pt x="0" y="93"/>
                    </a:lnTo>
                    <a:lnTo>
                      <a:pt x="210" y="0"/>
                    </a:lnTo>
                    <a:lnTo>
                      <a:pt x="287" y="18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201" name="Freeform 297"/>
              <p:cNvSpPr>
                <a:spLocks/>
              </p:cNvSpPr>
              <p:nvPr/>
            </p:nvSpPr>
            <p:spPr bwMode="auto">
              <a:xfrm>
                <a:off x="3465" y="3102"/>
                <a:ext cx="11" cy="12"/>
              </a:xfrm>
              <a:custGeom>
                <a:avLst/>
                <a:gdLst/>
                <a:ahLst/>
                <a:cxnLst>
                  <a:cxn ang="0">
                    <a:pos x="227" y="125"/>
                  </a:cxn>
                  <a:cxn ang="0">
                    <a:pos x="53" y="203"/>
                  </a:cxn>
                  <a:cxn ang="0">
                    <a:pos x="0" y="78"/>
                  </a:cxn>
                  <a:cxn ang="0">
                    <a:pos x="175" y="0"/>
                  </a:cxn>
                  <a:cxn ang="0">
                    <a:pos x="227" y="125"/>
                  </a:cxn>
                </a:cxnLst>
                <a:rect l="0" t="0" r="r" b="b"/>
                <a:pathLst>
                  <a:path w="227" h="203">
                    <a:moveTo>
                      <a:pt x="227" y="125"/>
                    </a:moveTo>
                    <a:lnTo>
                      <a:pt x="53" y="203"/>
                    </a:lnTo>
                    <a:lnTo>
                      <a:pt x="0" y="78"/>
                    </a:lnTo>
                    <a:lnTo>
                      <a:pt x="175" y="0"/>
                    </a:lnTo>
                    <a:lnTo>
                      <a:pt x="227" y="125"/>
                    </a:lnTo>
                    <a:close/>
                  </a:path>
                </a:pathLst>
              </a:custGeom>
              <a:solidFill>
                <a:srgbClr val="BAC2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202" name="Freeform 298"/>
              <p:cNvSpPr>
                <a:spLocks/>
              </p:cNvSpPr>
              <p:nvPr/>
            </p:nvSpPr>
            <p:spPr bwMode="auto">
              <a:xfrm>
                <a:off x="3465" y="3100"/>
                <a:ext cx="10" cy="13"/>
              </a:xfrm>
              <a:custGeom>
                <a:avLst/>
                <a:gdLst/>
                <a:ahLst/>
                <a:cxnLst>
                  <a:cxn ang="0">
                    <a:pos x="4" y="72"/>
                  </a:cxn>
                  <a:cxn ang="0">
                    <a:pos x="167" y="0"/>
                  </a:cxn>
                  <a:cxn ang="0">
                    <a:pos x="171" y="0"/>
                  </a:cxn>
                  <a:cxn ang="0">
                    <a:pos x="175" y="2"/>
                  </a:cxn>
                  <a:cxn ang="0">
                    <a:pos x="180" y="6"/>
                  </a:cxn>
                  <a:cxn ang="0">
                    <a:pos x="183" y="12"/>
                  </a:cxn>
                  <a:cxn ang="0">
                    <a:pos x="236" y="141"/>
                  </a:cxn>
                  <a:cxn ang="0">
                    <a:pos x="238" y="147"/>
                  </a:cxn>
                  <a:cxn ang="0">
                    <a:pos x="238" y="154"/>
                  </a:cxn>
                  <a:cxn ang="0">
                    <a:pos x="237" y="159"/>
                  </a:cxn>
                  <a:cxn ang="0">
                    <a:pos x="234" y="162"/>
                  </a:cxn>
                  <a:cxn ang="0">
                    <a:pos x="73" y="234"/>
                  </a:cxn>
                  <a:cxn ang="0">
                    <a:pos x="69" y="234"/>
                  </a:cxn>
                  <a:cxn ang="0">
                    <a:pos x="63" y="232"/>
                  </a:cxn>
                  <a:cxn ang="0">
                    <a:pos x="59" y="227"/>
                  </a:cxn>
                  <a:cxn ang="0">
                    <a:pos x="55" y="221"/>
                  </a:cxn>
                  <a:cxn ang="0">
                    <a:pos x="2" y="94"/>
                  </a:cxn>
                  <a:cxn ang="0">
                    <a:pos x="0" y="86"/>
                  </a:cxn>
                  <a:cxn ang="0">
                    <a:pos x="0" y="80"/>
                  </a:cxn>
                  <a:cxn ang="0">
                    <a:pos x="1" y="76"/>
                  </a:cxn>
                  <a:cxn ang="0">
                    <a:pos x="4" y="72"/>
                  </a:cxn>
                </a:cxnLst>
                <a:rect l="0" t="0" r="r" b="b"/>
                <a:pathLst>
                  <a:path w="238" h="234">
                    <a:moveTo>
                      <a:pt x="4" y="72"/>
                    </a:moveTo>
                    <a:lnTo>
                      <a:pt x="167" y="0"/>
                    </a:lnTo>
                    <a:lnTo>
                      <a:pt x="171" y="0"/>
                    </a:lnTo>
                    <a:lnTo>
                      <a:pt x="175" y="2"/>
                    </a:lnTo>
                    <a:lnTo>
                      <a:pt x="180" y="6"/>
                    </a:lnTo>
                    <a:lnTo>
                      <a:pt x="183" y="12"/>
                    </a:lnTo>
                    <a:lnTo>
                      <a:pt x="236" y="141"/>
                    </a:lnTo>
                    <a:lnTo>
                      <a:pt x="238" y="147"/>
                    </a:lnTo>
                    <a:lnTo>
                      <a:pt x="238" y="154"/>
                    </a:lnTo>
                    <a:lnTo>
                      <a:pt x="237" y="159"/>
                    </a:lnTo>
                    <a:lnTo>
                      <a:pt x="234" y="162"/>
                    </a:lnTo>
                    <a:lnTo>
                      <a:pt x="73" y="234"/>
                    </a:lnTo>
                    <a:lnTo>
                      <a:pt x="69" y="234"/>
                    </a:lnTo>
                    <a:lnTo>
                      <a:pt x="63" y="232"/>
                    </a:lnTo>
                    <a:lnTo>
                      <a:pt x="59" y="227"/>
                    </a:lnTo>
                    <a:lnTo>
                      <a:pt x="55" y="221"/>
                    </a:lnTo>
                    <a:lnTo>
                      <a:pt x="2" y="94"/>
                    </a:lnTo>
                    <a:lnTo>
                      <a:pt x="0" y="86"/>
                    </a:lnTo>
                    <a:lnTo>
                      <a:pt x="0" y="80"/>
                    </a:lnTo>
                    <a:lnTo>
                      <a:pt x="1" y="76"/>
                    </a:lnTo>
                    <a:lnTo>
                      <a:pt x="4" y="72"/>
                    </a:lnTo>
                    <a:close/>
                  </a:path>
                </a:pathLst>
              </a:custGeom>
              <a:solidFill>
                <a:srgbClr val="E0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203" name="Freeform 299"/>
              <p:cNvSpPr>
                <a:spLocks/>
              </p:cNvSpPr>
              <p:nvPr/>
            </p:nvSpPr>
            <p:spPr bwMode="auto">
              <a:xfrm>
                <a:off x="3465" y="3101"/>
                <a:ext cx="10" cy="11"/>
              </a:xfrm>
              <a:custGeom>
                <a:avLst/>
                <a:gdLst/>
                <a:ahLst/>
                <a:cxnLst>
                  <a:cxn ang="0">
                    <a:pos x="4" y="62"/>
                  </a:cxn>
                  <a:cxn ang="0">
                    <a:pos x="141" y="0"/>
                  </a:cxn>
                  <a:cxn ang="0">
                    <a:pos x="145" y="0"/>
                  </a:cxn>
                  <a:cxn ang="0">
                    <a:pos x="150" y="2"/>
                  </a:cxn>
                  <a:cxn ang="0">
                    <a:pos x="153" y="5"/>
                  </a:cxn>
                  <a:cxn ang="0">
                    <a:pos x="156" y="10"/>
                  </a:cxn>
                  <a:cxn ang="0">
                    <a:pos x="202" y="120"/>
                  </a:cxn>
                  <a:cxn ang="0">
                    <a:pos x="204" y="125"/>
                  </a:cxn>
                  <a:cxn ang="0">
                    <a:pos x="204" y="130"/>
                  </a:cxn>
                  <a:cxn ang="0">
                    <a:pos x="202" y="135"/>
                  </a:cxn>
                  <a:cxn ang="0">
                    <a:pos x="200" y="138"/>
                  </a:cxn>
                  <a:cxn ang="0">
                    <a:pos x="62" y="199"/>
                  </a:cxn>
                  <a:cxn ang="0">
                    <a:pos x="58" y="199"/>
                  </a:cxn>
                  <a:cxn ang="0">
                    <a:pos x="54" y="198"/>
                  </a:cxn>
                  <a:cxn ang="0">
                    <a:pos x="51" y="194"/>
                  </a:cxn>
                  <a:cxn ang="0">
                    <a:pos x="48" y="188"/>
                  </a:cxn>
                  <a:cxn ang="0">
                    <a:pos x="2" y="80"/>
                  </a:cxn>
                  <a:cxn ang="0">
                    <a:pos x="0" y="73"/>
                  </a:cxn>
                  <a:cxn ang="0">
                    <a:pos x="0" y="68"/>
                  </a:cxn>
                  <a:cxn ang="0">
                    <a:pos x="2" y="64"/>
                  </a:cxn>
                  <a:cxn ang="0">
                    <a:pos x="4" y="62"/>
                  </a:cxn>
                </a:cxnLst>
                <a:rect l="0" t="0" r="r" b="b"/>
                <a:pathLst>
                  <a:path w="204" h="199">
                    <a:moveTo>
                      <a:pt x="4" y="62"/>
                    </a:moveTo>
                    <a:lnTo>
                      <a:pt x="141" y="0"/>
                    </a:lnTo>
                    <a:lnTo>
                      <a:pt x="145" y="0"/>
                    </a:lnTo>
                    <a:lnTo>
                      <a:pt x="150" y="2"/>
                    </a:lnTo>
                    <a:lnTo>
                      <a:pt x="153" y="5"/>
                    </a:lnTo>
                    <a:lnTo>
                      <a:pt x="156" y="10"/>
                    </a:lnTo>
                    <a:lnTo>
                      <a:pt x="202" y="120"/>
                    </a:lnTo>
                    <a:lnTo>
                      <a:pt x="204" y="125"/>
                    </a:lnTo>
                    <a:lnTo>
                      <a:pt x="204" y="130"/>
                    </a:lnTo>
                    <a:lnTo>
                      <a:pt x="202" y="135"/>
                    </a:lnTo>
                    <a:lnTo>
                      <a:pt x="200" y="138"/>
                    </a:lnTo>
                    <a:lnTo>
                      <a:pt x="62" y="199"/>
                    </a:lnTo>
                    <a:lnTo>
                      <a:pt x="58" y="199"/>
                    </a:lnTo>
                    <a:lnTo>
                      <a:pt x="54" y="198"/>
                    </a:lnTo>
                    <a:lnTo>
                      <a:pt x="51" y="194"/>
                    </a:lnTo>
                    <a:lnTo>
                      <a:pt x="48" y="188"/>
                    </a:lnTo>
                    <a:lnTo>
                      <a:pt x="2" y="80"/>
                    </a:lnTo>
                    <a:lnTo>
                      <a:pt x="0" y="73"/>
                    </a:lnTo>
                    <a:lnTo>
                      <a:pt x="0" y="68"/>
                    </a:lnTo>
                    <a:lnTo>
                      <a:pt x="2" y="64"/>
                    </a:lnTo>
                    <a:lnTo>
                      <a:pt x="4" y="62"/>
                    </a:lnTo>
                    <a:close/>
                  </a:path>
                </a:pathLst>
              </a:custGeom>
              <a:solidFill>
                <a:srgbClr val="91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204" name="Freeform 300"/>
              <p:cNvSpPr>
                <a:spLocks/>
              </p:cNvSpPr>
              <p:nvPr/>
            </p:nvSpPr>
            <p:spPr bwMode="auto">
              <a:xfrm>
                <a:off x="3468" y="3103"/>
                <a:ext cx="6" cy="8"/>
              </a:xfrm>
              <a:custGeom>
                <a:avLst/>
                <a:gdLst/>
                <a:ahLst/>
                <a:cxnLst>
                  <a:cxn ang="0">
                    <a:pos x="88" y="6"/>
                  </a:cxn>
                  <a:cxn ang="0">
                    <a:pos x="116" y="78"/>
                  </a:cxn>
                  <a:cxn ang="0">
                    <a:pos x="118" y="86"/>
                  </a:cxn>
                  <a:cxn ang="0">
                    <a:pos x="119" y="95"/>
                  </a:cxn>
                  <a:cxn ang="0">
                    <a:pos x="117" y="103"/>
                  </a:cxn>
                  <a:cxn ang="0">
                    <a:pos x="112" y="109"/>
                  </a:cxn>
                  <a:cxn ang="0">
                    <a:pos x="14" y="152"/>
                  </a:cxn>
                  <a:cxn ang="0">
                    <a:pos x="6" y="154"/>
                  </a:cxn>
                  <a:cxn ang="0">
                    <a:pos x="2" y="150"/>
                  </a:cxn>
                  <a:cxn ang="0">
                    <a:pos x="0" y="140"/>
                  </a:cxn>
                  <a:cxn ang="0">
                    <a:pos x="1" y="128"/>
                  </a:cxn>
                  <a:cxn ang="0">
                    <a:pos x="4" y="112"/>
                  </a:cxn>
                  <a:cxn ang="0">
                    <a:pos x="9" y="95"/>
                  </a:cxn>
                  <a:cxn ang="0">
                    <a:pos x="14" y="78"/>
                  </a:cxn>
                  <a:cxn ang="0">
                    <a:pos x="21" y="61"/>
                  </a:cxn>
                  <a:cxn ang="0">
                    <a:pos x="29" y="46"/>
                  </a:cxn>
                  <a:cxn ang="0">
                    <a:pos x="38" y="33"/>
                  </a:cxn>
                  <a:cxn ang="0">
                    <a:pos x="48" y="21"/>
                  </a:cxn>
                  <a:cxn ang="0">
                    <a:pos x="58" y="12"/>
                  </a:cxn>
                  <a:cxn ang="0">
                    <a:pos x="67" y="4"/>
                  </a:cxn>
                  <a:cxn ang="0">
                    <a:pos x="76" y="0"/>
                  </a:cxn>
                  <a:cxn ang="0">
                    <a:pos x="82" y="1"/>
                  </a:cxn>
                  <a:cxn ang="0">
                    <a:pos x="88" y="6"/>
                  </a:cxn>
                </a:cxnLst>
                <a:rect l="0" t="0" r="r" b="b"/>
                <a:pathLst>
                  <a:path w="119" h="154">
                    <a:moveTo>
                      <a:pt x="88" y="6"/>
                    </a:moveTo>
                    <a:lnTo>
                      <a:pt x="116" y="78"/>
                    </a:lnTo>
                    <a:lnTo>
                      <a:pt x="118" y="86"/>
                    </a:lnTo>
                    <a:lnTo>
                      <a:pt x="119" y="95"/>
                    </a:lnTo>
                    <a:lnTo>
                      <a:pt x="117" y="103"/>
                    </a:lnTo>
                    <a:lnTo>
                      <a:pt x="112" y="109"/>
                    </a:lnTo>
                    <a:lnTo>
                      <a:pt x="14" y="152"/>
                    </a:lnTo>
                    <a:lnTo>
                      <a:pt x="6" y="154"/>
                    </a:lnTo>
                    <a:lnTo>
                      <a:pt x="2" y="150"/>
                    </a:lnTo>
                    <a:lnTo>
                      <a:pt x="0" y="140"/>
                    </a:lnTo>
                    <a:lnTo>
                      <a:pt x="1" y="128"/>
                    </a:lnTo>
                    <a:lnTo>
                      <a:pt x="4" y="112"/>
                    </a:lnTo>
                    <a:lnTo>
                      <a:pt x="9" y="95"/>
                    </a:lnTo>
                    <a:lnTo>
                      <a:pt x="14" y="78"/>
                    </a:lnTo>
                    <a:lnTo>
                      <a:pt x="21" y="61"/>
                    </a:lnTo>
                    <a:lnTo>
                      <a:pt x="29" y="46"/>
                    </a:lnTo>
                    <a:lnTo>
                      <a:pt x="38" y="33"/>
                    </a:lnTo>
                    <a:lnTo>
                      <a:pt x="48" y="21"/>
                    </a:lnTo>
                    <a:lnTo>
                      <a:pt x="58" y="12"/>
                    </a:lnTo>
                    <a:lnTo>
                      <a:pt x="67" y="4"/>
                    </a:lnTo>
                    <a:lnTo>
                      <a:pt x="76" y="0"/>
                    </a:lnTo>
                    <a:lnTo>
                      <a:pt x="82" y="1"/>
                    </a:lnTo>
                    <a:lnTo>
                      <a:pt x="88" y="6"/>
                    </a:lnTo>
                    <a:close/>
                  </a:path>
                </a:pathLst>
              </a:custGeom>
              <a:solidFill>
                <a:srgbClr val="D1D9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205" name="Freeform 301"/>
              <p:cNvSpPr>
                <a:spLocks/>
              </p:cNvSpPr>
              <p:nvPr/>
            </p:nvSpPr>
            <p:spPr bwMode="auto">
              <a:xfrm>
                <a:off x="3488" y="3092"/>
                <a:ext cx="4" cy="6"/>
              </a:xfrm>
              <a:custGeom>
                <a:avLst/>
                <a:gdLst/>
                <a:ahLst/>
                <a:cxnLst>
                  <a:cxn ang="0">
                    <a:pos x="50" y="104"/>
                  </a:cxn>
                  <a:cxn ang="0">
                    <a:pos x="40" y="103"/>
                  </a:cxn>
                  <a:cxn ang="0">
                    <a:pos x="31" y="99"/>
                  </a:cxn>
                  <a:cxn ang="0">
                    <a:pos x="23" y="95"/>
                  </a:cxn>
                  <a:cxn ang="0">
                    <a:pos x="15" y="89"/>
                  </a:cxn>
                  <a:cxn ang="0">
                    <a:pos x="8" y="80"/>
                  </a:cxn>
                  <a:cxn ang="0">
                    <a:pos x="4" y="72"/>
                  </a:cxn>
                  <a:cxn ang="0">
                    <a:pos x="1" y="62"/>
                  </a:cxn>
                  <a:cxn ang="0">
                    <a:pos x="0" y="52"/>
                  </a:cxn>
                  <a:cxn ang="0">
                    <a:pos x="1" y="41"/>
                  </a:cxn>
                  <a:cxn ang="0">
                    <a:pos x="4" y="32"/>
                  </a:cxn>
                  <a:cxn ang="0">
                    <a:pos x="8" y="23"/>
                  </a:cxn>
                  <a:cxn ang="0">
                    <a:pos x="15" y="15"/>
                  </a:cxn>
                  <a:cxn ang="0">
                    <a:pos x="23" y="9"/>
                  </a:cxn>
                  <a:cxn ang="0">
                    <a:pos x="31" y="5"/>
                  </a:cxn>
                  <a:cxn ang="0">
                    <a:pos x="40" y="1"/>
                  </a:cxn>
                  <a:cxn ang="0">
                    <a:pos x="50" y="0"/>
                  </a:cxn>
                  <a:cxn ang="0">
                    <a:pos x="60" y="1"/>
                  </a:cxn>
                  <a:cxn ang="0">
                    <a:pos x="70" y="5"/>
                  </a:cxn>
                  <a:cxn ang="0">
                    <a:pos x="78" y="9"/>
                  </a:cxn>
                  <a:cxn ang="0">
                    <a:pos x="86" y="15"/>
                  </a:cxn>
                  <a:cxn ang="0">
                    <a:pos x="92" y="23"/>
                  </a:cxn>
                  <a:cxn ang="0">
                    <a:pos x="96" y="32"/>
                  </a:cxn>
                  <a:cxn ang="0">
                    <a:pos x="99" y="41"/>
                  </a:cxn>
                  <a:cxn ang="0">
                    <a:pos x="100" y="52"/>
                  </a:cxn>
                  <a:cxn ang="0">
                    <a:pos x="99" y="62"/>
                  </a:cxn>
                  <a:cxn ang="0">
                    <a:pos x="96" y="72"/>
                  </a:cxn>
                  <a:cxn ang="0">
                    <a:pos x="92" y="80"/>
                  </a:cxn>
                  <a:cxn ang="0">
                    <a:pos x="86" y="89"/>
                  </a:cxn>
                  <a:cxn ang="0">
                    <a:pos x="78" y="95"/>
                  </a:cxn>
                  <a:cxn ang="0">
                    <a:pos x="70" y="99"/>
                  </a:cxn>
                  <a:cxn ang="0">
                    <a:pos x="60" y="103"/>
                  </a:cxn>
                  <a:cxn ang="0">
                    <a:pos x="50" y="104"/>
                  </a:cxn>
                </a:cxnLst>
                <a:rect l="0" t="0" r="r" b="b"/>
                <a:pathLst>
                  <a:path w="100" h="104">
                    <a:moveTo>
                      <a:pt x="50" y="104"/>
                    </a:moveTo>
                    <a:lnTo>
                      <a:pt x="40" y="103"/>
                    </a:lnTo>
                    <a:lnTo>
                      <a:pt x="31" y="99"/>
                    </a:lnTo>
                    <a:lnTo>
                      <a:pt x="23" y="95"/>
                    </a:lnTo>
                    <a:lnTo>
                      <a:pt x="15" y="89"/>
                    </a:lnTo>
                    <a:lnTo>
                      <a:pt x="8" y="80"/>
                    </a:lnTo>
                    <a:lnTo>
                      <a:pt x="4" y="72"/>
                    </a:lnTo>
                    <a:lnTo>
                      <a:pt x="1" y="62"/>
                    </a:lnTo>
                    <a:lnTo>
                      <a:pt x="0" y="52"/>
                    </a:lnTo>
                    <a:lnTo>
                      <a:pt x="1" y="41"/>
                    </a:lnTo>
                    <a:lnTo>
                      <a:pt x="4" y="32"/>
                    </a:lnTo>
                    <a:lnTo>
                      <a:pt x="8" y="23"/>
                    </a:lnTo>
                    <a:lnTo>
                      <a:pt x="15" y="15"/>
                    </a:lnTo>
                    <a:lnTo>
                      <a:pt x="23" y="9"/>
                    </a:lnTo>
                    <a:lnTo>
                      <a:pt x="31" y="5"/>
                    </a:lnTo>
                    <a:lnTo>
                      <a:pt x="40" y="1"/>
                    </a:lnTo>
                    <a:lnTo>
                      <a:pt x="50" y="0"/>
                    </a:lnTo>
                    <a:lnTo>
                      <a:pt x="60" y="1"/>
                    </a:lnTo>
                    <a:lnTo>
                      <a:pt x="70" y="5"/>
                    </a:lnTo>
                    <a:lnTo>
                      <a:pt x="78" y="9"/>
                    </a:lnTo>
                    <a:lnTo>
                      <a:pt x="86" y="15"/>
                    </a:lnTo>
                    <a:lnTo>
                      <a:pt x="92" y="23"/>
                    </a:lnTo>
                    <a:lnTo>
                      <a:pt x="96" y="32"/>
                    </a:lnTo>
                    <a:lnTo>
                      <a:pt x="99" y="41"/>
                    </a:lnTo>
                    <a:lnTo>
                      <a:pt x="100" y="52"/>
                    </a:lnTo>
                    <a:lnTo>
                      <a:pt x="99" y="62"/>
                    </a:lnTo>
                    <a:lnTo>
                      <a:pt x="96" y="72"/>
                    </a:lnTo>
                    <a:lnTo>
                      <a:pt x="92" y="80"/>
                    </a:lnTo>
                    <a:lnTo>
                      <a:pt x="86" y="89"/>
                    </a:lnTo>
                    <a:lnTo>
                      <a:pt x="78" y="95"/>
                    </a:lnTo>
                    <a:lnTo>
                      <a:pt x="70" y="99"/>
                    </a:lnTo>
                    <a:lnTo>
                      <a:pt x="60" y="103"/>
                    </a:lnTo>
                    <a:lnTo>
                      <a:pt x="50" y="104"/>
                    </a:lnTo>
                    <a:close/>
                  </a:path>
                </a:pathLst>
              </a:custGeom>
              <a:solidFill>
                <a:srgbClr val="61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206" name="Freeform 302"/>
              <p:cNvSpPr>
                <a:spLocks/>
              </p:cNvSpPr>
              <p:nvPr/>
            </p:nvSpPr>
            <p:spPr bwMode="auto">
              <a:xfrm>
                <a:off x="3419" y="3131"/>
                <a:ext cx="5" cy="5"/>
              </a:xfrm>
              <a:custGeom>
                <a:avLst/>
                <a:gdLst/>
                <a:ahLst/>
                <a:cxnLst>
                  <a:cxn ang="0">
                    <a:pos x="50" y="103"/>
                  </a:cxn>
                  <a:cxn ang="0">
                    <a:pos x="39" y="102"/>
                  </a:cxn>
                  <a:cxn ang="0">
                    <a:pos x="30" y="99"/>
                  </a:cxn>
                  <a:cxn ang="0">
                    <a:pos x="22" y="95"/>
                  </a:cxn>
                  <a:cxn ang="0">
                    <a:pos x="14" y="88"/>
                  </a:cxn>
                  <a:cxn ang="0">
                    <a:pos x="8" y="80"/>
                  </a:cxn>
                  <a:cxn ang="0">
                    <a:pos x="4" y="71"/>
                  </a:cxn>
                  <a:cxn ang="0">
                    <a:pos x="1" y="62"/>
                  </a:cxn>
                  <a:cxn ang="0">
                    <a:pos x="0" y="51"/>
                  </a:cxn>
                  <a:cxn ang="0">
                    <a:pos x="1" y="41"/>
                  </a:cxn>
                  <a:cxn ang="0">
                    <a:pos x="4" y="31"/>
                  </a:cxn>
                  <a:cxn ang="0">
                    <a:pos x="8" y="23"/>
                  </a:cxn>
                  <a:cxn ang="0">
                    <a:pos x="14" y="15"/>
                  </a:cxn>
                  <a:cxn ang="0">
                    <a:pos x="22" y="8"/>
                  </a:cxn>
                  <a:cxn ang="0">
                    <a:pos x="30" y="4"/>
                  </a:cxn>
                  <a:cxn ang="0">
                    <a:pos x="39" y="1"/>
                  </a:cxn>
                  <a:cxn ang="0">
                    <a:pos x="50" y="0"/>
                  </a:cxn>
                  <a:cxn ang="0">
                    <a:pos x="60" y="1"/>
                  </a:cxn>
                  <a:cxn ang="0">
                    <a:pos x="69" y="4"/>
                  </a:cxn>
                  <a:cxn ang="0">
                    <a:pos x="77" y="8"/>
                  </a:cxn>
                  <a:cxn ang="0">
                    <a:pos x="85" y="15"/>
                  </a:cxn>
                  <a:cxn ang="0">
                    <a:pos x="91" y="23"/>
                  </a:cxn>
                  <a:cxn ang="0">
                    <a:pos x="96" y="31"/>
                  </a:cxn>
                  <a:cxn ang="0">
                    <a:pos x="99" y="41"/>
                  </a:cxn>
                  <a:cxn ang="0">
                    <a:pos x="100" y="51"/>
                  </a:cxn>
                  <a:cxn ang="0">
                    <a:pos x="99" y="62"/>
                  </a:cxn>
                  <a:cxn ang="0">
                    <a:pos x="96" y="71"/>
                  </a:cxn>
                  <a:cxn ang="0">
                    <a:pos x="91" y="80"/>
                  </a:cxn>
                  <a:cxn ang="0">
                    <a:pos x="85" y="88"/>
                  </a:cxn>
                  <a:cxn ang="0">
                    <a:pos x="77" y="95"/>
                  </a:cxn>
                  <a:cxn ang="0">
                    <a:pos x="69" y="99"/>
                  </a:cxn>
                  <a:cxn ang="0">
                    <a:pos x="60" y="102"/>
                  </a:cxn>
                  <a:cxn ang="0">
                    <a:pos x="50" y="103"/>
                  </a:cxn>
                </a:cxnLst>
                <a:rect l="0" t="0" r="r" b="b"/>
                <a:pathLst>
                  <a:path w="100" h="103">
                    <a:moveTo>
                      <a:pt x="50" y="103"/>
                    </a:moveTo>
                    <a:lnTo>
                      <a:pt x="39" y="102"/>
                    </a:lnTo>
                    <a:lnTo>
                      <a:pt x="30" y="99"/>
                    </a:lnTo>
                    <a:lnTo>
                      <a:pt x="22" y="95"/>
                    </a:lnTo>
                    <a:lnTo>
                      <a:pt x="14" y="88"/>
                    </a:lnTo>
                    <a:lnTo>
                      <a:pt x="8" y="80"/>
                    </a:lnTo>
                    <a:lnTo>
                      <a:pt x="4" y="71"/>
                    </a:lnTo>
                    <a:lnTo>
                      <a:pt x="1" y="62"/>
                    </a:lnTo>
                    <a:lnTo>
                      <a:pt x="0" y="51"/>
                    </a:lnTo>
                    <a:lnTo>
                      <a:pt x="1" y="41"/>
                    </a:lnTo>
                    <a:lnTo>
                      <a:pt x="4" y="31"/>
                    </a:lnTo>
                    <a:lnTo>
                      <a:pt x="8" y="23"/>
                    </a:lnTo>
                    <a:lnTo>
                      <a:pt x="14" y="15"/>
                    </a:lnTo>
                    <a:lnTo>
                      <a:pt x="22" y="8"/>
                    </a:lnTo>
                    <a:lnTo>
                      <a:pt x="30" y="4"/>
                    </a:lnTo>
                    <a:lnTo>
                      <a:pt x="39" y="1"/>
                    </a:lnTo>
                    <a:lnTo>
                      <a:pt x="50" y="0"/>
                    </a:lnTo>
                    <a:lnTo>
                      <a:pt x="60" y="1"/>
                    </a:lnTo>
                    <a:lnTo>
                      <a:pt x="69" y="4"/>
                    </a:lnTo>
                    <a:lnTo>
                      <a:pt x="77" y="8"/>
                    </a:lnTo>
                    <a:lnTo>
                      <a:pt x="85" y="15"/>
                    </a:lnTo>
                    <a:lnTo>
                      <a:pt x="91" y="23"/>
                    </a:lnTo>
                    <a:lnTo>
                      <a:pt x="96" y="31"/>
                    </a:lnTo>
                    <a:lnTo>
                      <a:pt x="99" y="41"/>
                    </a:lnTo>
                    <a:lnTo>
                      <a:pt x="100" y="51"/>
                    </a:lnTo>
                    <a:lnTo>
                      <a:pt x="99" y="62"/>
                    </a:lnTo>
                    <a:lnTo>
                      <a:pt x="96" y="71"/>
                    </a:lnTo>
                    <a:lnTo>
                      <a:pt x="91" y="80"/>
                    </a:lnTo>
                    <a:lnTo>
                      <a:pt x="85" y="88"/>
                    </a:lnTo>
                    <a:lnTo>
                      <a:pt x="77" y="95"/>
                    </a:lnTo>
                    <a:lnTo>
                      <a:pt x="69" y="99"/>
                    </a:lnTo>
                    <a:lnTo>
                      <a:pt x="60" y="102"/>
                    </a:lnTo>
                    <a:lnTo>
                      <a:pt x="50" y="103"/>
                    </a:lnTo>
                    <a:close/>
                  </a:path>
                </a:pathLst>
              </a:custGeom>
              <a:solidFill>
                <a:srgbClr val="61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207" name="Freeform 303"/>
              <p:cNvSpPr>
                <a:spLocks/>
              </p:cNvSpPr>
              <p:nvPr/>
            </p:nvSpPr>
            <p:spPr bwMode="auto">
              <a:xfrm>
                <a:off x="3490" y="3094"/>
                <a:ext cx="2" cy="3"/>
              </a:xfrm>
              <a:custGeom>
                <a:avLst/>
                <a:gdLst/>
                <a:ahLst/>
                <a:cxnLst>
                  <a:cxn ang="0">
                    <a:pos x="28" y="57"/>
                  </a:cxn>
                  <a:cxn ang="0">
                    <a:pos x="16" y="55"/>
                  </a:cxn>
                  <a:cxn ang="0">
                    <a:pos x="8" y="49"/>
                  </a:cxn>
                  <a:cxn ang="0">
                    <a:pos x="2" y="40"/>
                  </a:cxn>
                  <a:cxn ang="0">
                    <a:pos x="0" y="28"/>
                  </a:cxn>
                  <a:cxn ang="0">
                    <a:pos x="2" y="17"/>
                  </a:cxn>
                  <a:cxn ang="0">
                    <a:pos x="8" y="8"/>
                  </a:cxn>
                  <a:cxn ang="0">
                    <a:pos x="16" y="2"/>
                  </a:cxn>
                  <a:cxn ang="0">
                    <a:pos x="28" y="0"/>
                  </a:cxn>
                  <a:cxn ang="0">
                    <a:pos x="39" y="2"/>
                  </a:cxn>
                  <a:cxn ang="0">
                    <a:pos x="47" y="8"/>
                  </a:cxn>
                  <a:cxn ang="0">
                    <a:pos x="53" y="17"/>
                  </a:cxn>
                  <a:cxn ang="0">
                    <a:pos x="55" y="28"/>
                  </a:cxn>
                  <a:cxn ang="0">
                    <a:pos x="53" y="40"/>
                  </a:cxn>
                  <a:cxn ang="0">
                    <a:pos x="47" y="49"/>
                  </a:cxn>
                  <a:cxn ang="0">
                    <a:pos x="39" y="55"/>
                  </a:cxn>
                  <a:cxn ang="0">
                    <a:pos x="28" y="57"/>
                  </a:cxn>
                </a:cxnLst>
                <a:rect l="0" t="0" r="r" b="b"/>
                <a:pathLst>
                  <a:path w="55" h="57">
                    <a:moveTo>
                      <a:pt x="28" y="57"/>
                    </a:moveTo>
                    <a:lnTo>
                      <a:pt x="16" y="55"/>
                    </a:lnTo>
                    <a:lnTo>
                      <a:pt x="8" y="49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2" y="17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39" y="2"/>
                    </a:lnTo>
                    <a:lnTo>
                      <a:pt x="47" y="8"/>
                    </a:lnTo>
                    <a:lnTo>
                      <a:pt x="53" y="17"/>
                    </a:lnTo>
                    <a:lnTo>
                      <a:pt x="55" y="28"/>
                    </a:lnTo>
                    <a:lnTo>
                      <a:pt x="53" y="40"/>
                    </a:lnTo>
                    <a:lnTo>
                      <a:pt x="47" y="49"/>
                    </a:lnTo>
                    <a:lnTo>
                      <a:pt x="39" y="55"/>
                    </a:lnTo>
                    <a:lnTo>
                      <a:pt x="28" y="57"/>
                    </a:lnTo>
                    <a:close/>
                  </a:path>
                </a:pathLst>
              </a:custGeom>
              <a:solidFill>
                <a:srgbClr val="D1D9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208" name="Freeform 304"/>
              <p:cNvSpPr>
                <a:spLocks/>
              </p:cNvSpPr>
              <p:nvPr/>
            </p:nvSpPr>
            <p:spPr bwMode="auto">
              <a:xfrm>
                <a:off x="3421" y="3133"/>
                <a:ext cx="2" cy="3"/>
              </a:xfrm>
              <a:custGeom>
                <a:avLst/>
                <a:gdLst/>
                <a:ahLst/>
                <a:cxnLst>
                  <a:cxn ang="0">
                    <a:pos x="28" y="56"/>
                  </a:cxn>
                  <a:cxn ang="0">
                    <a:pos x="17" y="54"/>
                  </a:cxn>
                  <a:cxn ang="0">
                    <a:pos x="9" y="48"/>
                  </a:cxn>
                  <a:cxn ang="0">
                    <a:pos x="2" y="40"/>
                  </a:cxn>
                  <a:cxn ang="0">
                    <a:pos x="0" y="28"/>
                  </a:cxn>
                  <a:cxn ang="0">
                    <a:pos x="2" y="16"/>
                  </a:cxn>
                  <a:cxn ang="0">
                    <a:pos x="9" y="8"/>
                  </a:cxn>
                  <a:cxn ang="0">
                    <a:pos x="17" y="2"/>
                  </a:cxn>
                  <a:cxn ang="0">
                    <a:pos x="28" y="0"/>
                  </a:cxn>
                  <a:cxn ang="0">
                    <a:pos x="39" y="2"/>
                  </a:cxn>
                  <a:cxn ang="0">
                    <a:pos x="47" y="8"/>
                  </a:cxn>
                  <a:cxn ang="0">
                    <a:pos x="53" y="16"/>
                  </a:cxn>
                  <a:cxn ang="0">
                    <a:pos x="55" y="28"/>
                  </a:cxn>
                  <a:cxn ang="0">
                    <a:pos x="53" y="40"/>
                  </a:cxn>
                  <a:cxn ang="0">
                    <a:pos x="47" y="48"/>
                  </a:cxn>
                  <a:cxn ang="0">
                    <a:pos x="39" y="54"/>
                  </a:cxn>
                  <a:cxn ang="0">
                    <a:pos x="28" y="56"/>
                  </a:cxn>
                </a:cxnLst>
                <a:rect l="0" t="0" r="r" b="b"/>
                <a:pathLst>
                  <a:path w="55" h="56">
                    <a:moveTo>
                      <a:pt x="28" y="56"/>
                    </a:moveTo>
                    <a:lnTo>
                      <a:pt x="17" y="54"/>
                    </a:lnTo>
                    <a:lnTo>
                      <a:pt x="9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9" y="8"/>
                    </a:lnTo>
                    <a:lnTo>
                      <a:pt x="17" y="2"/>
                    </a:lnTo>
                    <a:lnTo>
                      <a:pt x="28" y="0"/>
                    </a:lnTo>
                    <a:lnTo>
                      <a:pt x="39" y="2"/>
                    </a:lnTo>
                    <a:lnTo>
                      <a:pt x="47" y="8"/>
                    </a:lnTo>
                    <a:lnTo>
                      <a:pt x="53" y="16"/>
                    </a:lnTo>
                    <a:lnTo>
                      <a:pt x="55" y="28"/>
                    </a:lnTo>
                    <a:lnTo>
                      <a:pt x="53" y="40"/>
                    </a:lnTo>
                    <a:lnTo>
                      <a:pt x="47" y="48"/>
                    </a:lnTo>
                    <a:lnTo>
                      <a:pt x="39" y="54"/>
                    </a:lnTo>
                    <a:lnTo>
                      <a:pt x="28" y="56"/>
                    </a:lnTo>
                    <a:close/>
                  </a:path>
                </a:pathLst>
              </a:custGeom>
              <a:solidFill>
                <a:srgbClr val="D1D9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209" name="Freeform 305"/>
              <p:cNvSpPr>
                <a:spLocks/>
              </p:cNvSpPr>
              <p:nvPr/>
            </p:nvSpPr>
            <p:spPr bwMode="auto">
              <a:xfrm>
                <a:off x="3433" y="3076"/>
                <a:ext cx="29" cy="29"/>
              </a:xfrm>
              <a:custGeom>
                <a:avLst/>
                <a:gdLst/>
                <a:ahLst/>
                <a:cxnLst>
                  <a:cxn ang="0">
                    <a:pos x="498" y="0"/>
                  </a:cxn>
                  <a:cxn ang="0">
                    <a:pos x="0" y="222"/>
                  </a:cxn>
                  <a:cxn ang="0">
                    <a:pos x="125" y="522"/>
                  </a:cxn>
                  <a:cxn ang="0">
                    <a:pos x="624" y="301"/>
                  </a:cxn>
                  <a:cxn ang="0">
                    <a:pos x="498" y="0"/>
                  </a:cxn>
                </a:cxnLst>
                <a:rect l="0" t="0" r="r" b="b"/>
                <a:pathLst>
                  <a:path w="624" h="522">
                    <a:moveTo>
                      <a:pt x="498" y="0"/>
                    </a:moveTo>
                    <a:lnTo>
                      <a:pt x="0" y="222"/>
                    </a:lnTo>
                    <a:lnTo>
                      <a:pt x="125" y="522"/>
                    </a:lnTo>
                    <a:lnTo>
                      <a:pt x="624" y="301"/>
                    </a:lnTo>
                    <a:lnTo>
                      <a:pt x="498" y="0"/>
                    </a:lnTo>
                    <a:close/>
                  </a:path>
                </a:pathLst>
              </a:custGeom>
              <a:solidFill>
                <a:srgbClr val="1119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210" name="Freeform 306"/>
              <p:cNvSpPr>
                <a:spLocks/>
              </p:cNvSpPr>
              <p:nvPr/>
            </p:nvSpPr>
            <p:spPr bwMode="auto">
              <a:xfrm>
                <a:off x="3434" y="3077"/>
                <a:ext cx="27" cy="27"/>
              </a:xfrm>
              <a:custGeom>
                <a:avLst/>
                <a:gdLst/>
                <a:ahLst/>
                <a:cxnLst>
                  <a:cxn ang="0">
                    <a:pos x="474" y="0"/>
                  </a:cxn>
                  <a:cxn ang="0">
                    <a:pos x="0" y="211"/>
                  </a:cxn>
                  <a:cxn ang="0">
                    <a:pos x="114" y="484"/>
                  </a:cxn>
                  <a:cxn ang="0">
                    <a:pos x="589" y="273"/>
                  </a:cxn>
                  <a:cxn ang="0">
                    <a:pos x="474" y="0"/>
                  </a:cxn>
                </a:cxnLst>
                <a:rect l="0" t="0" r="r" b="b"/>
                <a:pathLst>
                  <a:path w="589" h="484">
                    <a:moveTo>
                      <a:pt x="474" y="0"/>
                    </a:moveTo>
                    <a:lnTo>
                      <a:pt x="0" y="211"/>
                    </a:lnTo>
                    <a:lnTo>
                      <a:pt x="114" y="484"/>
                    </a:lnTo>
                    <a:lnTo>
                      <a:pt x="589" y="273"/>
                    </a:lnTo>
                    <a:lnTo>
                      <a:pt x="474" y="0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211" name="Freeform 307"/>
              <p:cNvSpPr>
                <a:spLocks/>
              </p:cNvSpPr>
              <p:nvPr/>
            </p:nvSpPr>
            <p:spPr bwMode="auto">
              <a:xfrm>
                <a:off x="3434" y="3078"/>
                <a:ext cx="27" cy="26"/>
              </a:xfrm>
              <a:custGeom>
                <a:avLst/>
                <a:gdLst/>
                <a:ahLst/>
                <a:cxnLst>
                  <a:cxn ang="0">
                    <a:pos x="473" y="0"/>
                  </a:cxn>
                  <a:cxn ang="0">
                    <a:pos x="0" y="211"/>
                  </a:cxn>
                  <a:cxn ang="0">
                    <a:pos x="108" y="471"/>
                  </a:cxn>
                  <a:cxn ang="0">
                    <a:pos x="583" y="260"/>
                  </a:cxn>
                  <a:cxn ang="0">
                    <a:pos x="473" y="0"/>
                  </a:cxn>
                </a:cxnLst>
                <a:rect l="0" t="0" r="r" b="b"/>
                <a:pathLst>
                  <a:path w="583" h="471">
                    <a:moveTo>
                      <a:pt x="473" y="0"/>
                    </a:moveTo>
                    <a:lnTo>
                      <a:pt x="0" y="211"/>
                    </a:lnTo>
                    <a:lnTo>
                      <a:pt x="108" y="471"/>
                    </a:lnTo>
                    <a:lnTo>
                      <a:pt x="583" y="260"/>
                    </a:lnTo>
                    <a:lnTo>
                      <a:pt x="473" y="0"/>
                    </a:lnTo>
                    <a:close/>
                  </a:path>
                </a:pathLst>
              </a:custGeom>
              <a:solidFill>
                <a:srgbClr val="878F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212" name="Freeform 308"/>
              <p:cNvSpPr>
                <a:spLocks/>
              </p:cNvSpPr>
              <p:nvPr/>
            </p:nvSpPr>
            <p:spPr bwMode="auto">
              <a:xfrm>
                <a:off x="3447" y="3082"/>
                <a:ext cx="10" cy="13"/>
              </a:xfrm>
              <a:custGeom>
                <a:avLst/>
                <a:gdLst/>
                <a:ahLst/>
                <a:cxnLst>
                  <a:cxn ang="0">
                    <a:pos x="159" y="223"/>
                  </a:cxn>
                  <a:cxn ang="0">
                    <a:pos x="137" y="231"/>
                  </a:cxn>
                  <a:cxn ang="0">
                    <a:pos x="115" y="234"/>
                  </a:cxn>
                  <a:cxn ang="0">
                    <a:pos x="93" y="232"/>
                  </a:cxn>
                  <a:cxn ang="0">
                    <a:pos x="73" y="225"/>
                  </a:cxn>
                  <a:cxn ang="0">
                    <a:pos x="54" y="215"/>
                  </a:cxn>
                  <a:cxn ang="0">
                    <a:pos x="36" y="201"/>
                  </a:cxn>
                  <a:cxn ang="0">
                    <a:pos x="22" y="184"/>
                  </a:cxn>
                  <a:cxn ang="0">
                    <a:pos x="11" y="163"/>
                  </a:cxn>
                  <a:cxn ang="0">
                    <a:pos x="4" y="141"/>
                  </a:cxn>
                  <a:cxn ang="0">
                    <a:pos x="0" y="118"/>
                  </a:cxn>
                  <a:cxn ang="0">
                    <a:pos x="3" y="96"/>
                  </a:cxn>
                  <a:cxn ang="0">
                    <a:pos x="9" y="74"/>
                  </a:cxn>
                  <a:cxn ang="0">
                    <a:pos x="19" y="55"/>
                  </a:cxn>
                  <a:cxn ang="0">
                    <a:pos x="32" y="37"/>
                  </a:cxn>
                  <a:cxn ang="0">
                    <a:pos x="48" y="22"/>
                  </a:cxn>
                  <a:cxn ang="0">
                    <a:pos x="69" y="10"/>
                  </a:cxn>
                  <a:cxn ang="0">
                    <a:pos x="90" y="3"/>
                  </a:cxn>
                  <a:cxn ang="0">
                    <a:pos x="113" y="0"/>
                  </a:cxn>
                  <a:cxn ang="0">
                    <a:pos x="134" y="2"/>
                  </a:cxn>
                  <a:cxn ang="0">
                    <a:pos x="156" y="8"/>
                  </a:cxn>
                  <a:cxn ang="0">
                    <a:pos x="174" y="19"/>
                  </a:cxn>
                  <a:cxn ang="0">
                    <a:pos x="191" y="32"/>
                  </a:cxn>
                  <a:cxn ang="0">
                    <a:pos x="206" y="49"/>
                  </a:cxn>
                  <a:cxn ang="0">
                    <a:pos x="217" y="70"/>
                  </a:cxn>
                  <a:cxn ang="0">
                    <a:pos x="224" y="93"/>
                  </a:cxn>
                  <a:cxn ang="0">
                    <a:pos x="227" y="116"/>
                  </a:cxn>
                  <a:cxn ang="0">
                    <a:pos x="225" y="138"/>
                  </a:cxn>
                  <a:cxn ang="0">
                    <a:pos x="219" y="159"/>
                  </a:cxn>
                  <a:cxn ang="0">
                    <a:pos x="209" y="179"/>
                  </a:cxn>
                  <a:cxn ang="0">
                    <a:pos x="195" y="197"/>
                  </a:cxn>
                  <a:cxn ang="0">
                    <a:pos x="179" y="212"/>
                  </a:cxn>
                  <a:cxn ang="0">
                    <a:pos x="159" y="223"/>
                  </a:cxn>
                </a:cxnLst>
                <a:rect l="0" t="0" r="r" b="b"/>
                <a:pathLst>
                  <a:path w="227" h="234">
                    <a:moveTo>
                      <a:pt x="159" y="223"/>
                    </a:moveTo>
                    <a:lnTo>
                      <a:pt x="137" y="231"/>
                    </a:lnTo>
                    <a:lnTo>
                      <a:pt x="115" y="234"/>
                    </a:lnTo>
                    <a:lnTo>
                      <a:pt x="93" y="232"/>
                    </a:lnTo>
                    <a:lnTo>
                      <a:pt x="73" y="225"/>
                    </a:lnTo>
                    <a:lnTo>
                      <a:pt x="54" y="215"/>
                    </a:lnTo>
                    <a:lnTo>
                      <a:pt x="36" y="201"/>
                    </a:lnTo>
                    <a:lnTo>
                      <a:pt x="22" y="184"/>
                    </a:lnTo>
                    <a:lnTo>
                      <a:pt x="11" y="163"/>
                    </a:lnTo>
                    <a:lnTo>
                      <a:pt x="4" y="141"/>
                    </a:lnTo>
                    <a:lnTo>
                      <a:pt x="0" y="118"/>
                    </a:lnTo>
                    <a:lnTo>
                      <a:pt x="3" y="96"/>
                    </a:lnTo>
                    <a:lnTo>
                      <a:pt x="9" y="74"/>
                    </a:lnTo>
                    <a:lnTo>
                      <a:pt x="19" y="55"/>
                    </a:lnTo>
                    <a:lnTo>
                      <a:pt x="32" y="37"/>
                    </a:lnTo>
                    <a:lnTo>
                      <a:pt x="48" y="22"/>
                    </a:lnTo>
                    <a:lnTo>
                      <a:pt x="69" y="10"/>
                    </a:lnTo>
                    <a:lnTo>
                      <a:pt x="90" y="3"/>
                    </a:lnTo>
                    <a:lnTo>
                      <a:pt x="113" y="0"/>
                    </a:lnTo>
                    <a:lnTo>
                      <a:pt x="134" y="2"/>
                    </a:lnTo>
                    <a:lnTo>
                      <a:pt x="156" y="8"/>
                    </a:lnTo>
                    <a:lnTo>
                      <a:pt x="174" y="19"/>
                    </a:lnTo>
                    <a:lnTo>
                      <a:pt x="191" y="32"/>
                    </a:lnTo>
                    <a:lnTo>
                      <a:pt x="206" y="49"/>
                    </a:lnTo>
                    <a:lnTo>
                      <a:pt x="217" y="70"/>
                    </a:lnTo>
                    <a:lnTo>
                      <a:pt x="224" y="93"/>
                    </a:lnTo>
                    <a:lnTo>
                      <a:pt x="227" y="116"/>
                    </a:lnTo>
                    <a:lnTo>
                      <a:pt x="225" y="138"/>
                    </a:lnTo>
                    <a:lnTo>
                      <a:pt x="219" y="159"/>
                    </a:lnTo>
                    <a:lnTo>
                      <a:pt x="209" y="179"/>
                    </a:lnTo>
                    <a:lnTo>
                      <a:pt x="195" y="197"/>
                    </a:lnTo>
                    <a:lnTo>
                      <a:pt x="179" y="212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E3333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213" name="Freeform 309"/>
              <p:cNvSpPr>
                <a:spLocks/>
              </p:cNvSpPr>
              <p:nvPr/>
            </p:nvSpPr>
            <p:spPr bwMode="auto">
              <a:xfrm>
                <a:off x="3447" y="3082"/>
                <a:ext cx="10" cy="12"/>
              </a:xfrm>
              <a:custGeom>
                <a:avLst/>
                <a:gdLst/>
                <a:ahLst/>
                <a:cxnLst>
                  <a:cxn ang="0">
                    <a:pos x="146" y="206"/>
                  </a:cxn>
                  <a:cxn ang="0">
                    <a:pos x="125" y="212"/>
                  </a:cxn>
                  <a:cxn ang="0">
                    <a:pos x="105" y="214"/>
                  </a:cxn>
                  <a:cxn ang="0">
                    <a:pos x="84" y="212"/>
                  </a:cxn>
                  <a:cxn ang="0">
                    <a:pos x="66" y="206"/>
                  </a:cxn>
                  <a:cxn ang="0">
                    <a:pos x="48" y="196"/>
                  </a:cxn>
                  <a:cxn ang="0">
                    <a:pos x="31" y="183"/>
                  </a:cxn>
                  <a:cxn ang="0">
                    <a:pos x="18" y="168"/>
                  </a:cxn>
                  <a:cxn ang="0">
                    <a:pos x="8" y="149"/>
                  </a:cxn>
                  <a:cxn ang="0">
                    <a:pos x="2" y="129"/>
                  </a:cxn>
                  <a:cxn ang="0">
                    <a:pos x="0" y="108"/>
                  </a:cxn>
                  <a:cxn ang="0">
                    <a:pos x="2" y="86"/>
                  </a:cxn>
                  <a:cxn ang="0">
                    <a:pos x="8" y="67"/>
                  </a:cxn>
                  <a:cxn ang="0">
                    <a:pos x="17" y="49"/>
                  </a:cxn>
                  <a:cxn ang="0">
                    <a:pos x="29" y="33"/>
                  </a:cxn>
                  <a:cxn ang="0">
                    <a:pos x="45" y="19"/>
                  </a:cxn>
                  <a:cxn ang="0">
                    <a:pos x="63" y="8"/>
                  </a:cxn>
                  <a:cxn ang="0">
                    <a:pos x="83" y="2"/>
                  </a:cxn>
                  <a:cxn ang="0">
                    <a:pos x="104" y="0"/>
                  </a:cxn>
                  <a:cxn ang="0">
                    <a:pos x="123" y="2"/>
                  </a:cxn>
                  <a:cxn ang="0">
                    <a:pos x="142" y="7"/>
                  </a:cxn>
                  <a:cxn ang="0">
                    <a:pos x="161" y="17"/>
                  </a:cxn>
                  <a:cxn ang="0">
                    <a:pos x="176" y="30"/>
                  </a:cxn>
                  <a:cxn ang="0">
                    <a:pos x="189" y="45"/>
                  </a:cxn>
                  <a:cxn ang="0">
                    <a:pos x="200" y="63"/>
                  </a:cxn>
                  <a:cxn ang="0">
                    <a:pos x="206" y="84"/>
                  </a:cxn>
                  <a:cxn ang="0">
                    <a:pos x="208" y="105"/>
                  </a:cxn>
                  <a:cxn ang="0">
                    <a:pos x="206" y="127"/>
                  </a:cxn>
                  <a:cxn ang="0">
                    <a:pos x="201" y="147"/>
                  </a:cxn>
                  <a:cxn ang="0">
                    <a:pos x="191" y="164"/>
                  </a:cxn>
                  <a:cxn ang="0">
                    <a:pos x="179" y="181"/>
                  </a:cxn>
                  <a:cxn ang="0">
                    <a:pos x="164" y="195"/>
                  </a:cxn>
                  <a:cxn ang="0">
                    <a:pos x="146" y="206"/>
                  </a:cxn>
                </a:cxnLst>
                <a:rect l="0" t="0" r="r" b="b"/>
                <a:pathLst>
                  <a:path w="208" h="214">
                    <a:moveTo>
                      <a:pt x="146" y="206"/>
                    </a:moveTo>
                    <a:lnTo>
                      <a:pt x="125" y="212"/>
                    </a:lnTo>
                    <a:lnTo>
                      <a:pt x="105" y="214"/>
                    </a:lnTo>
                    <a:lnTo>
                      <a:pt x="84" y="212"/>
                    </a:lnTo>
                    <a:lnTo>
                      <a:pt x="66" y="206"/>
                    </a:lnTo>
                    <a:lnTo>
                      <a:pt x="48" y="196"/>
                    </a:lnTo>
                    <a:lnTo>
                      <a:pt x="31" y="183"/>
                    </a:lnTo>
                    <a:lnTo>
                      <a:pt x="18" y="168"/>
                    </a:lnTo>
                    <a:lnTo>
                      <a:pt x="8" y="149"/>
                    </a:lnTo>
                    <a:lnTo>
                      <a:pt x="2" y="129"/>
                    </a:lnTo>
                    <a:lnTo>
                      <a:pt x="0" y="108"/>
                    </a:lnTo>
                    <a:lnTo>
                      <a:pt x="2" y="86"/>
                    </a:lnTo>
                    <a:lnTo>
                      <a:pt x="8" y="67"/>
                    </a:lnTo>
                    <a:lnTo>
                      <a:pt x="17" y="49"/>
                    </a:lnTo>
                    <a:lnTo>
                      <a:pt x="29" y="33"/>
                    </a:lnTo>
                    <a:lnTo>
                      <a:pt x="45" y="19"/>
                    </a:lnTo>
                    <a:lnTo>
                      <a:pt x="63" y="8"/>
                    </a:lnTo>
                    <a:lnTo>
                      <a:pt x="83" y="2"/>
                    </a:lnTo>
                    <a:lnTo>
                      <a:pt x="104" y="0"/>
                    </a:lnTo>
                    <a:lnTo>
                      <a:pt x="123" y="2"/>
                    </a:lnTo>
                    <a:lnTo>
                      <a:pt x="142" y="7"/>
                    </a:lnTo>
                    <a:lnTo>
                      <a:pt x="161" y="17"/>
                    </a:lnTo>
                    <a:lnTo>
                      <a:pt x="176" y="30"/>
                    </a:lnTo>
                    <a:lnTo>
                      <a:pt x="189" y="45"/>
                    </a:lnTo>
                    <a:lnTo>
                      <a:pt x="200" y="63"/>
                    </a:lnTo>
                    <a:lnTo>
                      <a:pt x="206" y="84"/>
                    </a:lnTo>
                    <a:lnTo>
                      <a:pt x="208" y="105"/>
                    </a:lnTo>
                    <a:lnTo>
                      <a:pt x="206" y="127"/>
                    </a:lnTo>
                    <a:lnTo>
                      <a:pt x="201" y="147"/>
                    </a:lnTo>
                    <a:lnTo>
                      <a:pt x="191" y="164"/>
                    </a:lnTo>
                    <a:lnTo>
                      <a:pt x="179" y="181"/>
                    </a:lnTo>
                    <a:lnTo>
                      <a:pt x="164" y="195"/>
                    </a:lnTo>
                    <a:lnTo>
                      <a:pt x="146" y="206"/>
                    </a:lnTo>
                    <a:close/>
                  </a:path>
                </a:pathLst>
              </a:custGeom>
              <a:solidFill>
                <a:srgbClr val="EB5F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214" name="Freeform 310"/>
              <p:cNvSpPr>
                <a:spLocks/>
              </p:cNvSpPr>
              <p:nvPr/>
            </p:nvSpPr>
            <p:spPr bwMode="auto">
              <a:xfrm>
                <a:off x="3448" y="3083"/>
                <a:ext cx="8" cy="10"/>
              </a:xfrm>
              <a:custGeom>
                <a:avLst/>
                <a:gdLst/>
                <a:ahLst/>
                <a:cxnLst>
                  <a:cxn ang="0">
                    <a:pos x="131" y="187"/>
                  </a:cxn>
                  <a:cxn ang="0">
                    <a:pos x="113" y="193"/>
                  </a:cxn>
                  <a:cxn ang="0">
                    <a:pos x="95" y="194"/>
                  </a:cxn>
                  <a:cxn ang="0">
                    <a:pos x="76" y="192"/>
                  </a:cxn>
                  <a:cxn ang="0">
                    <a:pos x="59" y="187"/>
                  </a:cxn>
                  <a:cxn ang="0">
                    <a:pos x="44" y="178"/>
                  </a:cxn>
                  <a:cxn ang="0">
                    <a:pos x="29" y="167"/>
                  </a:cxn>
                  <a:cxn ang="0">
                    <a:pos x="17" y="152"/>
                  </a:cxn>
                  <a:cxn ang="0">
                    <a:pos x="8" y="135"/>
                  </a:cxn>
                  <a:cxn ang="0">
                    <a:pos x="2" y="116"/>
                  </a:cxn>
                  <a:cxn ang="0">
                    <a:pos x="0" y="97"/>
                  </a:cxn>
                  <a:cxn ang="0">
                    <a:pos x="2" y="79"/>
                  </a:cxn>
                  <a:cxn ang="0">
                    <a:pos x="7" y="61"/>
                  </a:cxn>
                  <a:cxn ang="0">
                    <a:pos x="15" y="45"/>
                  </a:cxn>
                  <a:cxn ang="0">
                    <a:pos x="26" y="30"/>
                  </a:cxn>
                  <a:cxn ang="0">
                    <a:pos x="41" y="17"/>
                  </a:cxn>
                  <a:cxn ang="0">
                    <a:pos x="57" y="8"/>
                  </a:cxn>
                  <a:cxn ang="0">
                    <a:pos x="75" y="1"/>
                  </a:cxn>
                  <a:cxn ang="0">
                    <a:pos x="95" y="0"/>
                  </a:cxn>
                  <a:cxn ang="0">
                    <a:pos x="112" y="1"/>
                  </a:cxn>
                  <a:cxn ang="0">
                    <a:pos x="130" y="7"/>
                  </a:cxn>
                  <a:cxn ang="0">
                    <a:pos x="146" y="15"/>
                  </a:cxn>
                  <a:cxn ang="0">
                    <a:pos x="160" y="27"/>
                  </a:cxn>
                  <a:cxn ang="0">
                    <a:pos x="172" y="41"/>
                  </a:cxn>
                  <a:cxn ang="0">
                    <a:pos x="181" y="58"/>
                  </a:cxn>
                  <a:cxn ang="0">
                    <a:pos x="187" y="77"/>
                  </a:cxn>
                  <a:cxn ang="0">
                    <a:pos x="189" y="96"/>
                  </a:cxn>
                  <a:cxn ang="0">
                    <a:pos x="188" y="114"/>
                  </a:cxn>
                  <a:cxn ang="0">
                    <a:pos x="182" y="132"/>
                  </a:cxn>
                  <a:cxn ang="0">
                    <a:pos x="174" y="149"/>
                  </a:cxn>
                  <a:cxn ang="0">
                    <a:pos x="163" y="165"/>
                  </a:cxn>
                  <a:cxn ang="0">
                    <a:pos x="149" y="177"/>
                  </a:cxn>
                  <a:cxn ang="0">
                    <a:pos x="131" y="187"/>
                  </a:cxn>
                </a:cxnLst>
                <a:rect l="0" t="0" r="r" b="b"/>
                <a:pathLst>
                  <a:path w="189" h="194">
                    <a:moveTo>
                      <a:pt x="131" y="187"/>
                    </a:moveTo>
                    <a:lnTo>
                      <a:pt x="113" y="193"/>
                    </a:lnTo>
                    <a:lnTo>
                      <a:pt x="95" y="194"/>
                    </a:lnTo>
                    <a:lnTo>
                      <a:pt x="76" y="192"/>
                    </a:lnTo>
                    <a:lnTo>
                      <a:pt x="59" y="187"/>
                    </a:lnTo>
                    <a:lnTo>
                      <a:pt x="44" y="178"/>
                    </a:lnTo>
                    <a:lnTo>
                      <a:pt x="29" y="167"/>
                    </a:lnTo>
                    <a:lnTo>
                      <a:pt x="17" y="152"/>
                    </a:lnTo>
                    <a:lnTo>
                      <a:pt x="8" y="135"/>
                    </a:lnTo>
                    <a:lnTo>
                      <a:pt x="2" y="116"/>
                    </a:lnTo>
                    <a:lnTo>
                      <a:pt x="0" y="97"/>
                    </a:lnTo>
                    <a:lnTo>
                      <a:pt x="2" y="79"/>
                    </a:lnTo>
                    <a:lnTo>
                      <a:pt x="7" y="61"/>
                    </a:lnTo>
                    <a:lnTo>
                      <a:pt x="15" y="45"/>
                    </a:lnTo>
                    <a:lnTo>
                      <a:pt x="26" y="30"/>
                    </a:lnTo>
                    <a:lnTo>
                      <a:pt x="41" y="17"/>
                    </a:lnTo>
                    <a:lnTo>
                      <a:pt x="57" y="8"/>
                    </a:lnTo>
                    <a:lnTo>
                      <a:pt x="75" y="1"/>
                    </a:lnTo>
                    <a:lnTo>
                      <a:pt x="95" y="0"/>
                    </a:lnTo>
                    <a:lnTo>
                      <a:pt x="112" y="1"/>
                    </a:lnTo>
                    <a:lnTo>
                      <a:pt x="130" y="7"/>
                    </a:lnTo>
                    <a:lnTo>
                      <a:pt x="146" y="15"/>
                    </a:lnTo>
                    <a:lnTo>
                      <a:pt x="160" y="27"/>
                    </a:lnTo>
                    <a:lnTo>
                      <a:pt x="172" y="41"/>
                    </a:lnTo>
                    <a:lnTo>
                      <a:pt x="181" y="58"/>
                    </a:lnTo>
                    <a:lnTo>
                      <a:pt x="187" y="77"/>
                    </a:lnTo>
                    <a:lnTo>
                      <a:pt x="189" y="96"/>
                    </a:lnTo>
                    <a:lnTo>
                      <a:pt x="188" y="114"/>
                    </a:lnTo>
                    <a:lnTo>
                      <a:pt x="182" y="132"/>
                    </a:lnTo>
                    <a:lnTo>
                      <a:pt x="174" y="149"/>
                    </a:lnTo>
                    <a:lnTo>
                      <a:pt x="163" y="165"/>
                    </a:lnTo>
                    <a:lnTo>
                      <a:pt x="149" y="177"/>
                    </a:lnTo>
                    <a:lnTo>
                      <a:pt x="131" y="187"/>
                    </a:lnTo>
                    <a:close/>
                  </a:path>
                </a:pathLst>
              </a:custGeom>
              <a:solidFill>
                <a:srgbClr val="F087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215" name="Freeform 311"/>
              <p:cNvSpPr>
                <a:spLocks/>
              </p:cNvSpPr>
              <p:nvPr/>
            </p:nvSpPr>
            <p:spPr bwMode="auto">
              <a:xfrm>
                <a:off x="3448" y="3083"/>
                <a:ext cx="8" cy="10"/>
              </a:xfrm>
              <a:custGeom>
                <a:avLst/>
                <a:gdLst/>
                <a:ahLst/>
                <a:cxnLst>
                  <a:cxn ang="0">
                    <a:pos x="120" y="170"/>
                  </a:cxn>
                  <a:cxn ang="0">
                    <a:pos x="104" y="175"/>
                  </a:cxn>
                  <a:cxn ang="0">
                    <a:pos x="87" y="177"/>
                  </a:cxn>
                  <a:cxn ang="0">
                    <a:pos x="70" y="176"/>
                  </a:cxn>
                  <a:cxn ang="0">
                    <a:pos x="54" y="171"/>
                  </a:cxn>
                  <a:cxn ang="0">
                    <a:pos x="40" y="163"/>
                  </a:cxn>
                  <a:cxn ang="0">
                    <a:pos x="27" y="152"/>
                  </a:cxn>
                  <a:cxn ang="0">
                    <a:pos x="15" y="139"/>
                  </a:cxn>
                  <a:cxn ang="0">
                    <a:pos x="7" y="124"/>
                  </a:cxn>
                  <a:cxn ang="0">
                    <a:pos x="2" y="107"/>
                  </a:cxn>
                  <a:cxn ang="0">
                    <a:pos x="0" y="90"/>
                  </a:cxn>
                  <a:cxn ang="0">
                    <a:pos x="2" y="72"/>
                  </a:cxn>
                  <a:cxn ang="0">
                    <a:pos x="7" y="56"/>
                  </a:cxn>
                  <a:cxn ang="0">
                    <a:pos x="14" y="41"/>
                  </a:cxn>
                  <a:cxn ang="0">
                    <a:pos x="25" y="28"/>
                  </a:cxn>
                  <a:cxn ang="0">
                    <a:pos x="37" y="16"/>
                  </a:cxn>
                  <a:cxn ang="0">
                    <a:pos x="52" y="8"/>
                  </a:cxn>
                  <a:cxn ang="0">
                    <a:pos x="68" y="2"/>
                  </a:cxn>
                  <a:cxn ang="0">
                    <a:pos x="85" y="0"/>
                  </a:cxn>
                  <a:cxn ang="0">
                    <a:pos x="102" y="2"/>
                  </a:cxn>
                  <a:cxn ang="0">
                    <a:pos x="117" y="7"/>
                  </a:cxn>
                  <a:cxn ang="0">
                    <a:pos x="132" y="15"/>
                  </a:cxn>
                  <a:cxn ang="0">
                    <a:pos x="145" y="25"/>
                  </a:cxn>
                  <a:cxn ang="0">
                    <a:pos x="156" y="38"/>
                  </a:cxn>
                  <a:cxn ang="0">
                    <a:pos x="164" y="53"/>
                  </a:cxn>
                  <a:cxn ang="0">
                    <a:pos x="169" y="70"/>
                  </a:cxn>
                  <a:cxn ang="0">
                    <a:pos x="171" y="88"/>
                  </a:cxn>
                  <a:cxn ang="0">
                    <a:pos x="169" y="105"/>
                  </a:cxn>
                  <a:cxn ang="0">
                    <a:pos x="165" y="121"/>
                  </a:cxn>
                  <a:cxn ang="0">
                    <a:pos x="158" y="136"/>
                  </a:cxn>
                  <a:cxn ang="0">
                    <a:pos x="148" y="150"/>
                  </a:cxn>
                  <a:cxn ang="0">
                    <a:pos x="136" y="162"/>
                  </a:cxn>
                  <a:cxn ang="0">
                    <a:pos x="120" y="170"/>
                  </a:cxn>
                </a:cxnLst>
                <a:rect l="0" t="0" r="r" b="b"/>
                <a:pathLst>
                  <a:path w="171" h="177">
                    <a:moveTo>
                      <a:pt x="120" y="170"/>
                    </a:moveTo>
                    <a:lnTo>
                      <a:pt x="104" y="175"/>
                    </a:lnTo>
                    <a:lnTo>
                      <a:pt x="87" y="177"/>
                    </a:lnTo>
                    <a:lnTo>
                      <a:pt x="70" y="176"/>
                    </a:lnTo>
                    <a:lnTo>
                      <a:pt x="54" y="171"/>
                    </a:lnTo>
                    <a:lnTo>
                      <a:pt x="40" y="163"/>
                    </a:lnTo>
                    <a:lnTo>
                      <a:pt x="27" y="152"/>
                    </a:lnTo>
                    <a:lnTo>
                      <a:pt x="15" y="139"/>
                    </a:lnTo>
                    <a:lnTo>
                      <a:pt x="7" y="124"/>
                    </a:lnTo>
                    <a:lnTo>
                      <a:pt x="2" y="107"/>
                    </a:lnTo>
                    <a:lnTo>
                      <a:pt x="0" y="90"/>
                    </a:lnTo>
                    <a:lnTo>
                      <a:pt x="2" y="72"/>
                    </a:lnTo>
                    <a:lnTo>
                      <a:pt x="7" y="56"/>
                    </a:lnTo>
                    <a:lnTo>
                      <a:pt x="14" y="41"/>
                    </a:lnTo>
                    <a:lnTo>
                      <a:pt x="25" y="28"/>
                    </a:lnTo>
                    <a:lnTo>
                      <a:pt x="37" y="16"/>
                    </a:lnTo>
                    <a:lnTo>
                      <a:pt x="52" y="8"/>
                    </a:lnTo>
                    <a:lnTo>
                      <a:pt x="68" y="2"/>
                    </a:lnTo>
                    <a:lnTo>
                      <a:pt x="85" y="0"/>
                    </a:lnTo>
                    <a:lnTo>
                      <a:pt x="102" y="2"/>
                    </a:lnTo>
                    <a:lnTo>
                      <a:pt x="117" y="7"/>
                    </a:lnTo>
                    <a:lnTo>
                      <a:pt x="132" y="15"/>
                    </a:lnTo>
                    <a:lnTo>
                      <a:pt x="145" y="25"/>
                    </a:lnTo>
                    <a:lnTo>
                      <a:pt x="156" y="38"/>
                    </a:lnTo>
                    <a:lnTo>
                      <a:pt x="164" y="53"/>
                    </a:lnTo>
                    <a:lnTo>
                      <a:pt x="169" y="70"/>
                    </a:lnTo>
                    <a:lnTo>
                      <a:pt x="171" y="88"/>
                    </a:lnTo>
                    <a:lnTo>
                      <a:pt x="169" y="105"/>
                    </a:lnTo>
                    <a:lnTo>
                      <a:pt x="165" y="121"/>
                    </a:lnTo>
                    <a:lnTo>
                      <a:pt x="158" y="136"/>
                    </a:lnTo>
                    <a:lnTo>
                      <a:pt x="148" y="150"/>
                    </a:lnTo>
                    <a:lnTo>
                      <a:pt x="136" y="162"/>
                    </a:lnTo>
                    <a:lnTo>
                      <a:pt x="120" y="170"/>
                    </a:lnTo>
                    <a:close/>
                  </a:path>
                </a:pathLst>
              </a:custGeom>
              <a:solidFill>
                <a:srgbClr val="F5AE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216" name="Freeform 312"/>
              <p:cNvSpPr>
                <a:spLocks/>
              </p:cNvSpPr>
              <p:nvPr/>
            </p:nvSpPr>
            <p:spPr bwMode="auto">
              <a:xfrm>
                <a:off x="3449" y="3083"/>
                <a:ext cx="7" cy="9"/>
              </a:xfrm>
              <a:custGeom>
                <a:avLst/>
                <a:gdLst/>
                <a:ahLst/>
                <a:cxnLst>
                  <a:cxn ang="0">
                    <a:pos x="106" y="149"/>
                  </a:cxn>
                  <a:cxn ang="0">
                    <a:pos x="92" y="155"/>
                  </a:cxn>
                  <a:cxn ang="0">
                    <a:pos x="77" y="156"/>
                  </a:cxn>
                  <a:cxn ang="0">
                    <a:pos x="63" y="155"/>
                  </a:cxn>
                  <a:cxn ang="0">
                    <a:pos x="48" y="150"/>
                  </a:cxn>
                  <a:cxn ang="0">
                    <a:pos x="35" y="143"/>
                  </a:cxn>
                  <a:cxn ang="0">
                    <a:pos x="24" y="133"/>
                  </a:cxn>
                  <a:cxn ang="0">
                    <a:pos x="14" y="122"/>
                  </a:cxn>
                  <a:cxn ang="0">
                    <a:pos x="6" y="108"/>
                  </a:cxn>
                  <a:cxn ang="0">
                    <a:pos x="2" y="93"/>
                  </a:cxn>
                  <a:cxn ang="0">
                    <a:pos x="0" y="78"/>
                  </a:cxn>
                  <a:cxn ang="0">
                    <a:pos x="1" y="63"/>
                  </a:cxn>
                  <a:cxn ang="0">
                    <a:pos x="5" y="49"/>
                  </a:cxn>
                  <a:cxn ang="0">
                    <a:pos x="13" y="35"/>
                  </a:cxn>
                  <a:cxn ang="0">
                    <a:pos x="22" y="24"/>
                  </a:cxn>
                  <a:cxn ang="0">
                    <a:pos x="33" y="13"/>
                  </a:cxn>
                  <a:cxn ang="0">
                    <a:pos x="46" y="6"/>
                  </a:cxn>
                  <a:cxn ang="0">
                    <a:pos x="60" y="1"/>
                  </a:cxn>
                  <a:cxn ang="0">
                    <a:pos x="76" y="0"/>
                  </a:cxn>
                  <a:cxn ang="0">
                    <a:pos x="90" y="1"/>
                  </a:cxn>
                  <a:cxn ang="0">
                    <a:pos x="104" y="5"/>
                  </a:cxn>
                  <a:cxn ang="0">
                    <a:pos x="118" y="11"/>
                  </a:cxn>
                  <a:cxn ang="0">
                    <a:pos x="129" y="21"/>
                  </a:cxn>
                  <a:cxn ang="0">
                    <a:pos x="139" y="32"/>
                  </a:cxn>
                  <a:cxn ang="0">
                    <a:pos x="146" y="46"/>
                  </a:cxn>
                  <a:cxn ang="0">
                    <a:pos x="150" y="61"/>
                  </a:cxn>
                  <a:cxn ang="0">
                    <a:pos x="152" y="77"/>
                  </a:cxn>
                  <a:cxn ang="0">
                    <a:pos x="151" y="91"/>
                  </a:cxn>
                  <a:cxn ang="0">
                    <a:pos x="147" y="106"/>
                  </a:cxn>
                  <a:cxn ang="0">
                    <a:pos x="140" y="120"/>
                  </a:cxn>
                  <a:cxn ang="0">
                    <a:pos x="131" y="131"/>
                  </a:cxn>
                  <a:cxn ang="0">
                    <a:pos x="120" y="142"/>
                  </a:cxn>
                  <a:cxn ang="0">
                    <a:pos x="106" y="149"/>
                  </a:cxn>
                </a:cxnLst>
                <a:rect l="0" t="0" r="r" b="b"/>
                <a:pathLst>
                  <a:path w="152" h="156">
                    <a:moveTo>
                      <a:pt x="106" y="149"/>
                    </a:moveTo>
                    <a:lnTo>
                      <a:pt x="92" y="155"/>
                    </a:lnTo>
                    <a:lnTo>
                      <a:pt x="77" y="156"/>
                    </a:lnTo>
                    <a:lnTo>
                      <a:pt x="63" y="155"/>
                    </a:lnTo>
                    <a:lnTo>
                      <a:pt x="48" y="150"/>
                    </a:lnTo>
                    <a:lnTo>
                      <a:pt x="35" y="143"/>
                    </a:lnTo>
                    <a:lnTo>
                      <a:pt x="24" y="133"/>
                    </a:lnTo>
                    <a:lnTo>
                      <a:pt x="14" y="122"/>
                    </a:lnTo>
                    <a:lnTo>
                      <a:pt x="6" y="108"/>
                    </a:lnTo>
                    <a:lnTo>
                      <a:pt x="2" y="93"/>
                    </a:lnTo>
                    <a:lnTo>
                      <a:pt x="0" y="78"/>
                    </a:lnTo>
                    <a:lnTo>
                      <a:pt x="1" y="63"/>
                    </a:lnTo>
                    <a:lnTo>
                      <a:pt x="5" y="49"/>
                    </a:lnTo>
                    <a:lnTo>
                      <a:pt x="13" y="35"/>
                    </a:lnTo>
                    <a:lnTo>
                      <a:pt x="22" y="24"/>
                    </a:lnTo>
                    <a:lnTo>
                      <a:pt x="33" y="13"/>
                    </a:lnTo>
                    <a:lnTo>
                      <a:pt x="46" y="6"/>
                    </a:lnTo>
                    <a:lnTo>
                      <a:pt x="60" y="1"/>
                    </a:lnTo>
                    <a:lnTo>
                      <a:pt x="76" y="0"/>
                    </a:lnTo>
                    <a:lnTo>
                      <a:pt x="90" y="1"/>
                    </a:lnTo>
                    <a:lnTo>
                      <a:pt x="104" y="5"/>
                    </a:lnTo>
                    <a:lnTo>
                      <a:pt x="118" y="11"/>
                    </a:lnTo>
                    <a:lnTo>
                      <a:pt x="129" y="21"/>
                    </a:lnTo>
                    <a:lnTo>
                      <a:pt x="139" y="32"/>
                    </a:lnTo>
                    <a:lnTo>
                      <a:pt x="146" y="46"/>
                    </a:lnTo>
                    <a:lnTo>
                      <a:pt x="150" y="61"/>
                    </a:lnTo>
                    <a:lnTo>
                      <a:pt x="152" y="77"/>
                    </a:lnTo>
                    <a:lnTo>
                      <a:pt x="151" y="91"/>
                    </a:lnTo>
                    <a:lnTo>
                      <a:pt x="147" y="106"/>
                    </a:lnTo>
                    <a:lnTo>
                      <a:pt x="140" y="120"/>
                    </a:lnTo>
                    <a:lnTo>
                      <a:pt x="131" y="131"/>
                    </a:lnTo>
                    <a:lnTo>
                      <a:pt x="120" y="142"/>
                    </a:lnTo>
                    <a:lnTo>
                      <a:pt x="106" y="149"/>
                    </a:lnTo>
                    <a:close/>
                  </a:path>
                </a:pathLst>
              </a:custGeom>
              <a:solidFill>
                <a:srgbClr val="FAD6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217" name="Freeform 313"/>
              <p:cNvSpPr>
                <a:spLocks/>
              </p:cNvSpPr>
              <p:nvPr/>
            </p:nvSpPr>
            <p:spPr bwMode="auto">
              <a:xfrm>
                <a:off x="3449" y="3083"/>
                <a:ext cx="6" cy="8"/>
              </a:xfrm>
              <a:custGeom>
                <a:avLst/>
                <a:gdLst/>
                <a:ahLst/>
                <a:cxnLst>
                  <a:cxn ang="0">
                    <a:pos x="93" y="134"/>
                  </a:cxn>
                  <a:cxn ang="0">
                    <a:pos x="80" y="138"/>
                  </a:cxn>
                  <a:cxn ang="0">
                    <a:pos x="68" y="139"/>
                  </a:cxn>
                  <a:cxn ang="0">
                    <a:pos x="55" y="138"/>
                  </a:cxn>
                  <a:cxn ang="0">
                    <a:pos x="42" y="134"/>
                  </a:cxn>
                  <a:cxn ang="0">
                    <a:pos x="30" y="127"/>
                  </a:cxn>
                  <a:cxn ang="0">
                    <a:pos x="20" y="119"/>
                  </a:cxn>
                  <a:cxn ang="0">
                    <a:pos x="12" y="109"/>
                  </a:cxn>
                  <a:cxn ang="0">
                    <a:pos x="5" y="97"/>
                  </a:cxn>
                  <a:cxn ang="0">
                    <a:pos x="1" y="83"/>
                  </a:cxn>
                  <a:cxn ang="0">
                    <a:pos x="0" y="70"/>
                  </a:cxn>
                  <a:cxn ang="0">
                    <a:pos x="1" y="57"/>
                  </a:cxn>
                  <a:cxn ang="0">
                    <a:pos x="5" y="44"/>
                  </a:cxn>
                  <a:cxn ang="0">
                    <a:pos x="11" y="31"/>
                  </a:cxn>
                  <a:cxn ang="0">
                    <a:pos x="19" y="21"/>
                  </a:cxn>
                  <a:cxn ang="0">
                    <a:pos x="28" y="12"/>
                  </a:cxn>
                  <a:cxn ang="0">
                    <a:pos x="40" y="5"/>
                  </a:cxn>
                  <a:cxn ang="0">
                    <a:pos x="54" y="1"/>
                  </a:cxn>
                  <a:cxn ang="0">
                    <a:pos x="66" y="0"/>
                  </a:cxn>
                  <a:cxn ang="0">
                    <a:pos x="79" y="1"/>
                  </a:cxn>
                  <a:cxn ang="0">
                    <a:pos x="91" y="5"/>
                  </a:cxn>
                  <a:cxn ang="0">
                    <a:pos x="104" y="11"/>
                  </a:cxn>
                  <a:cxn ang="0">
                    <a:pos x="114" y="20"/>
                  </a:cxn>
                  <a:cxn ang="0">
                    <a:pos x="122" y="29"/>
                  </a:cxn>
                  <a:cxn ang="0">
                    <a:pos x="129" y="42"/>
                  </a:cxn>
                  <a:cxn ang="0">
                    <a:pos x="133" y="56"/>
                  </a:cxn>
                  <a:cxn ang="0">
                    <a:pos x="134" y="68"/>
                  </a:cxn>
                  <a:cxn ang="0">
                    <a:pos x="133" y="82"/>
                  </a:cxn>
                  <a:cxn ang="0">
                    <a:pos x="129" y="95"/>
                  </a:cxn>
                  <a:cxn ang="0">
                    <a:pos x="123" y="107"/>
                  </a:cxn>
                  <a:cxn ang="0">
                    <a:pos x="115" y="118"/>
                  </a:cxn>
                  <a:cxn ang="0">
                    <a:pos x="106" y="126"/>
                  </a:cxn>
                  <a:cxn ang="0">
                    <a:pos x="93" y="134"/>
                  </a:cxn>
                </a:cxnLst>
                <a:rect l="0" t="0" r="r" b="b"/>
                <a:pathLst>
                  <a:path w="134" h="139">
                    <a:moveTo>
                      <a:pt x="93" y="134"/>
                    </a:moveTo>
                    <a:lnTo>
                      <a:pt x="80" y="138"/>
                    </a:lnTo>
                    <a:lnTo>
                      <a:pt x="68" y="139"/>
                    </a:lnTo>
                    <a:lnTo>
                      <a:pt x="55" y="138"/>
                    </a:lnTo>
                    <a:lnTo>
                      <a:pt x="42" y="134"/>
                    </a:lnTo>
                    <a:lnTo>
                      <a:pt x="30" y="127"/>
                    </a:lnTo>
                    <a:lnTo>
                      <a:pt x="20" y="119"/>
                    </a:lnTo>
                    <a:lnTo>
                      <a:pt x="12" y="109"/>
                    </a:lnTo>
                    <a:lnTo>
                      <a:pt x="5" y="97"/>
                    </a:lnTo>
                    <a:lnTo>
                      <a:pt x="1" y="83"/>
                    </a:lnTo>
                    <a:lnTo>
                      <a:pt x="0" y="70"/>
                    </a:lnTo>
                    <a:lnTo>
                      <a:pt x="1" y="57"/>
                    </a:lnTo>
                    <a:lnTo>
                      <a:pt x="5" y="44"/>
                    </a:lnTo>
                    <a:lnTo>
                      <a:pt x="11" y="31"/>
                    </a:lnTo>
                    <a:lnTo>
                      <a:pt x="19" y="21"/>
                    </a:lnTo>
                    <a:lnTo>
                      <a:pt x="28" y="12"/>
                    </a:lnTo>
                    <a:lnTo>
                      <a:pt x="40" y="5"/>
                    </a:lnTo>
                    <a:lnTo>
                      <a:pt x="54" y="1"/>
                    </a:lnTo>
                    <a:lnTo>
                      <a:pt x="66" y="0"/>
                    </a:lnTo>
                    <a:lnTo>
                      <a:pt x="79" y="1"/>
                    </a:lnTo>
                    <a:lnTo>
                      <a:pt x="91" y="5"/>
                    </a:lnTo>
                    <a:lnTo>
                      <a:pt x="104" y="11"/>
                    </a:lnTo>
                    <a:lnTo>
                      <a:pt x="114" y="20"/>
                    </a:lnTo>
                    <a:lnTo>
                      <a:pt x="122" y="29"/>
                    </a:lnTo>
                    <a:lnTo>
                      <a:pt x="129" y="42"/>
                    </a:lnTo>
                    <a:lnTo>
                      <a:pt x="133" y="56"/>
                    </a:lnTo>
                    <a:lnTo>
                      <a:pt x="134" y="68"/>
                    </a:lnTo>
                    <a:lnTo>
                      <a:pt x="133" y="82"/>
                    </a:lnTo>
                    <a:lnTo>
                      <a:pt x="129" y="95"/>
                    </a:lnTo>
                    <a:lnTo>
                      <a:pt x="123" y="107"/>
                    </a:lnTo>
                    <a:lnTo>
                      <a:pt x="115" y="118"/>
                    </a:lnTo>
                    <a:lnTo>
                      <a:pt x="106" y="126"/>
                    </a:lnTo>
                    <a:lnTo>
                      <a:pt x="93" y="1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218" name="Freeform 314"/>
              <p:cNvSpPr>
                <a:spLocks/>
              </p:cNvSpPr>
              <p:nvPr/>
            </p:nvSpPr>
            <p:spPr bwMode="auto">
              <a:xfrm>
                <a:off x="3441" y="3093"/>
                <a:ext cx="1" cy="2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5" y="3"/>
                  </a:cxn>
                  <a:cxn ang="0">
                    <a:pos x="1" y="8"/>
                  </a:cxn>
                  <a:cxn ang="0">
                    <a:pos x="0" y="15"/>
                  </a:cxn>
                  <a:cxn ang="0">
                    <a:pos x="1" y="20"/>
                  </a:cxn>
                  <a:cxn ang="0">
                    <a:pos x="4" y="26"/>
                  </a:cxn>
                  <a:cxn ang="0">
                    <a:pos x="8" y="31"/>
                  </a:cxn>
                  <a:cxn ang="0">
                    <a:pos x="14" y="33"/>
                  </a:cxn>
                  <a:cxn ang="0">
                    <a:pos x="21" y="32"/>
                  </a:cxn>
                  <a:cxn ang="0">
                    <a:pos x="11" y="0"/>
                  </a:cxn>
                </a:cxnLst>
                <a:rect l="0" t="0" r="r" b="b"/>
                <a:pathLst>
                  <a:path w="21" h="33">
                    <a:moveTo>
                      <a:pt x="11" y="0"/>
                    </a:moveTo>
                    <a:lnTo>
                      <a:pt x="5" y="3"/>
                    </a:lnTo>
                    <a:lnTo>
                      <a:pt x="1" y="8"/>
                    </a:lnTo>
                    <a:lnTo>
                      <a:pt x="0" y="15"/>
                    </a:lnTo>
                    <a:lnTo>
                      <a:pt x="1" y="20"/>
                    </a:lnTo>
                    <a:lnTo>
                      <a:pt x="4" y="26"/>
                    </a:lnTo>
                    <a:lnTo>
                      <a:pt x="8" y="31"/>
                    </a:lnTo>
                    <a:lnTo>
                      <a:pt x="14" y="33"/>
                    </a:lnTo>
                    <a:lnTo>
                      <a:pt x="21" y="32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219" name="Freeform 315"/>
              <p:cNvSpPr>
                <a:spLocks/>
              </p:cNvSpPr>
              <p:nvPr/>
            </p:nvSpPr>
            <p:spPr bwMode="auto">
              <a:xfrm>
                <a:off x="3442" y="3089"/>
                <a:ext cx="3" cy="6"/>
              </a:xfrm>
              <a:custGeom>
                <a:avLst/>
                <a:gdLst/>
                <a:ahLst/>
                <a:cxnLst>
                  <a:cxn ang="0">
                    <a:pos x="40" y="12"/>
                  </a:cxn>
                  <a:cxn ang="0">
                    <a:pos x="40" y="12"/>
                  </a:cxn>
                  <a:cxn ang="0">
                    <a:pos x="42" y="22"/>
                  </a:cxn>
                  <a:cxn ang="0">
                    <a:pos x="42" y="28"/>
                  </a:cxn>
                  <a:cxn ang="0">
                    <a:pos x="39" y="37"/>
                  </a:cxn>
                  <a:cxn ang="0">
                    <a:pos x="36" y="43"/>
                  </a:cxn>
                  <a:cxn ang="0">
                    <a:pos x="30" y="49"/>
                  </a:cxn>
                  <a:cxn ang="0">
                    <a:pos x="21" y="57"/>
                  </a:cxn>
                  <a:cxn ang="0">
                    <a:pos x="12" y="61"/>
                  </a:cxn>
                  <a:cxn ang="0">
                    <a:pos x="0" y="66"/>
                  </a:cxn>
                  <a:cxn ang="0">
                    <a:pos x="10" y="98"/>
                  </a:cxn>
                  <a:cxn ang="0">
                    <a:pos x="26" y="92"/>
                  </a:cxn>
                  <a:cxn ang="0">
                    <a:pos x="39" y="84"/>
                  </a:cxn>
                  <a:cxn ang="0">
                    <a:pos x="50" y="74"/>
                  </a:cxn>
                  <a:cxn ang="0">
                    <a:pos x="63" y="64"/>
                  </a:cxn>
                  <a:cxn ang="0">
                    <a:pos x="70" y="49"/>
                  </a:cxn>
                  <a:cxn ang="0">
                    <a:pos x="75" y="34"/>
                  </a:cxn>
                  <a:cxn ang="0">
                    <a:pos x="75" y="18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40" y="12"/>
                  </a:cxn>
                </a:cxnLst>
                <a:rect l="0" t="0" r="r" b="b"/>
                <a:pathLst>
                  <a:path w="75" h="98">
                    <a:moveTo>
                      <a:pt x="40" y="12"/>
                    </a:moveTo>
                    <a:lnTo>
                      <a:pt x="40" y="12"/>
                    </a:lnTo>
                    <a:lnTo>
                      <a:pt x="42" y="22"/>
                    </a:lnTo>
                    <a:lnTo>
                      <a:pt x="42" y="28"/>
                    </a:lnTo>
                    <a:lnTo>
                      <a:pt x="39" y="37"/>
                    </a:lnTo>
                    <a:lnTo>
                      <a:pt x="36" y="43"/>
                    </a:lnTo>
                    <a:lnTo>
                      <a:pt x="30" y="49"/>
                    </a:lnTo>
                    <a:lnTo>
                      <a:pt x="21" y="57"/>
                    </a:lnTo>
                    <a:lnTo>
                      <a:pt x="12" y="61"/>
                    </a:lnTo>
                    <a:lnTo>
                      <a:pt x="0" y="66"/>
                    </a:lnTo>
                    <a:lnTo>
                      <a:pt x="10" y="98"/>
                    </a:lnTo>
                    <a:lnTo>
                      <a:pt x="26" y="92"/>
                    </a:lnTo>
                    <a:lnTo>
                      <a:pt x="39" y="84"/>
                    </a:lnTo>
                    <a:lnTo>
                      <a:pt x="50" y="74"/>
                    </a:lnTo>
                    <a:lnTo>
                      <a:pt x="63" y="64"/>
                    </a:lnTo>
                    <a:lnTo>
                      <a:pt x="70" y="49"/>
                    </a:lnTo>
                    <a:lnTo>
                      <a:pt x="75" y="34"/>
                    </a:lnTo>
                    <a:lnTo>
                      <a:pt x="75" y="18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40" y="12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220" name="Freeform 316"/>
              <p:cNvSpPr>
                <a:spLocks/>
              </p:cNvSpPr>
              <p:nvPr/>
            </p:nvSpPr>
            <p:spPr bwMode="auto">
              <a:xfrm>
                <a:off x="3440" y="3087"/>
                <a:ext cx="5" cy="3"/>
              </a:xfrm>
              <a:custGeom>
                <a:avLst/>
                <a:gdLst/>
                <a:ahLst/>
                <a:cxnLst>
                  <a:cxn ang="0">
                    <a:pos x="20" y="43"/>
                  </a:cxn>
                  <a:cxn ang="0">
                    <a:pos x="20" y="43"/>
                  </a:cxn>
                  <a:cxn ang="0">
                    <a:pos x="27" y="39"/>
                  </a:cxn>
                  <a:cxn ang="0">
                    <a:pos x="36" y="35"/>
                  </a:cxn>
                  <a:cxn ang="0">
                    <a:pos x="45" y="33"/>
                  </a:cxn>
                  <a:cxn ang="0">
                    <a:pos x="54" y="33"/>
                  </a:cxn>
                  <a:cxn ang="0">
                    <a:pos x="62" y="36"/>
                  </a:cxn>
                  <a:cxn ang="0">
                    <a:pos x="69" y="39"/>
                  </a:cxn>
                  <a:cxn ang="0">
                    <a:pos x="74" y="43"/>
                  </a:cxn>
                  <a:cxn ang="0">
                    <a:pos x="77" y="49"/>
                  </a:cxn>
                  <a:cxn ang="0">
                    <a:pos x="108" y="37"/>
                  </a:cxn>
                  <a:cxn ang="0">
                    <a:pos x="98" y="22"/>
                  </a:cxn>
                  <a:cxn ang="0">
                    <a:pos x="87" y="11"/>
                  </a:cxn>
                  <a:cxn ang="0">
                    <a:pos x="74" y="4"/>
                  </a:cxn>
                  <a:cxn ang="0">
                    <a:pos x="58" y="0"/>
                  </a:cxn>
                  <a:cxn ang="0">
                    <a:pos x="41" y="0"/>
                  </a:cxn>
                  <a:cxn ang="0">
                    <a:pos x="26" y="3"/>
                  </a:cxn>
                  <a:cxn ang="0">
                    <a:pos x="13" y="9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20" y="43"/>
                  </a:cxn>
                </a:cxnLst>
                <a:rect l="0" t="0" r="r" b="b"/>
                <a:pathLst>
                  <a:path w="108" h="49">
                    <a:moveTo>
                      <a:pt x="20" y="43"/>
                    </a:moveTo>
                    <a:lnTo>
                      <a:pt x="20" y="43"/>
                    </a:lnTo>
                    <a:lnTo>
                      <a:pt x="27" y="39"/>
                    </a:lnTo>
                    <a:lnTo>
                      <a:pt x="36" y="35"/>
                    </a:lnTo>
                    <a:lnTo>
                      <a:pt x="45" y="33"/>
                    </a:lnTo>
                    <a:lnTo>
                      <a:pt x="54" y="33"/>
                    </a:lnTo>
                    <a:lnTo>
                      <a:pt x="62" y="36"/>
                    </a:lnTo>
                    <a:lnTo>
                      <a:pt x="69" y="39"/>
                    </a:lnTo>
                    <a:lnTo>
                      <a:pt x="74" y="43"/>
                    </a:lnTo>
                    <a:lnTo>
                      <a:pt x="77" y="49"/>
                    </a:lnTo>
                    <a:lnTo>
                      <a:pt x="108" y="37"/>
                    </a:lnTo>
                    <a:lnTo>
                      <a:pt x="98" y="22"/>
                    </a:lnTo>
                    <a:lnTo>
                      <a:pt x="87" y="11"/>
                    </a:lnTo>
                    <a:lnTo>
                      <a:pt x="74" y="4"/>
                    </a:lnTo>
                    <a:lnTo>
                      <a:pt x="58" y="0"/>
                    </a:lnTo>
                    <a:lnTo>
                      <a:pt x="41" y="0"/>
                    </a:lnTo>
                    <a:lnTo>
                      <a:pt x="26" y="3"/>
                    </a:lnTo>
                    <a:lnTo>
                      <a:pt x="13" y="9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20" y="43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221" name="Freeform 317"/>
              <p:cNvSpPr>
                <a:spLocks/>
              </p:cNvSpPr>
              <p:nvPr/>
            </p:nvSpPr>
            <p:spPr bwMode="auto">
              <a:xfrm>
                <a:off x="3438" y="3088"/>
                <a:ext cx="3" cy="8"/>
              </a:xfrm>
              <a:custGeom>
                <a:avLst/>
                <a:gdLst/>
                <a:ahLst/>
                <a:cxnLst>
                  <a:cxn ang="0">
                    <a:pos x="36" y="112"/>
                  </a:cxn>
                  <a:cxn ang="0">
                    <a:pos x="36" y="112"/>
                  </a:cxn>
                  <a:cxn ang="0">
                    <a:pos x="33" y="104"/>
                  </a:cxn>
                  <a:cxn ang="0">
                    <a:pos x="32" y="95"/>
                  </a:cxn>
                  <a:cxn ang="0">
                    <a:pos x="34" y="83"/>
                  </a:cxn>
                  <a:cxn ang="0">
                    <a:pos x="38" y="69"/>
                  </a:cxn>
                  <a:cxn ang="0">
                    <a:pos x="44" y="58"/>
                  </a:cxn>
                  <a:cxn ang="0">
                    <a:pos x="52" y="44"/>
                  </a:cxn>
                  <a:cxn ang="0">
                    <a:pos x="60" y="34"/>
                  </a:cxn>
                  <a:cxn ang="0">
                    <a:pos x="69" y="25"/>
                  </a:cxn>
                  <a:cxn ang="0">
                    <a:pos x="49" y="0"/>
                  </a:cxn>
                  <a:cxn ang="0">
                    <a:pos x="37" y="11"/>
                  </a:cxn>
                  <a:cxn ang="0">
                    <a:pos x="25" y="25"/>
                  </a:cxn>
                  <a:cxn ang="0">
                    <a:pos x="16" y="41"/>
                  </a:cxn>
                  <a:cxn ang="0">
                    <a:pos x="8" y="57"/>
                  </a:cxn>
                  <a:cxn ang="0">
                    <a:pos x="2" y="75"/>
                  </a:cxn>
                  <a:cxn ang="0">
                    <a:pos x="0" y="92"/>
                  </a:cxn>
                  <a:cxn ang="0">
                    <a:pos x="1" y="112"/>
                  </a:cxn>
                  <a:cxn ang="0">
                    <a:pos x="8" y="129"/>
                  </a:cxn>
                  <a:cxn ang="0">
                    <a:pos x="8" y="129"/>
                  </a:cxn>
                  <a:cxn ang="0">
                    <a:pos x="36" y="112"/>
                  </a:cxn>
                </a:cxnLst>
                <a:rect l="0" t="0" r="r" b="b"/>
                <a:pathLst>
                  <a:path w="69" h="129">
                    <a:moveTo>
                      <a:pt x="36" y="112"/>
                    </a:moveTo>
                    <a:lnTo>
                      <a:pt x="36" y="112"/>
                    </a:lnTo>
                    <a:lnTo>
                      <a:pt x="33" y="104"/>
                    </a:lnTo>
                    <a:lnTo>
                      <a:pt x="32" y="95"/>
                    </a:lnTo>
                    <a:lnTo>
                      <a:pt x="34" y="83"/>
                    </a:lnTo>
                    <a:lnTo>
                      <a:pt x="38" y="69"/>
                    </a:lnTo>
                    <a:lnTo>
                      <a:pt x="44" y="58"/>
                    </a:lnTo>
                    <a:lnTo>
                      <a:pt x="52" y="44"/>
                    </a:lnTo>
                    <a:lnTo>
                      <a:pt x="60" y="34"/>
                    </a:lnTo>
                    <a:lnTo>
                      <a:pt x="69" y="25"/>
                    </a:lnTo>
                    <a:lnTo>
                      <a:pt x="49" y="0"/>
                    </a:lnTo>
                    <a:lnTo>
                      <a:pt x="37" y="11"/>
                    </a:lnTo>
                    <a:lnTo>
                      <a:pt x="25" y="25"/>
                    </a:lnTo>
                    <a:lnTo>
                      <a:pt x="16" y="41"/>
                    </a:lnTo>
                    <a:lnTo>
                      <a:pt x="8" y="57"/>
                    </a:lnTo>
                    <a:lnTo>
                      <a:pt x="2" y="75"/>
                    </a:lnTo>
                    <a:lnTo>
                      <a:pt x="0" y="92"/>
                    </a:lnTo>
                    <a:lnTo>
                      <a:pt x="1" y="112"/>
                    </a:lnTo>
                    <a:lnTo>
                      <a:pt x="8" y="129"/>
                    </a:lnTo>
                    <a:lnTo>
                      <a:pt x="8" y="129"/>
                    </a:lnTo>
                    <a:lnTo>
                      <a:pt x="36" y="112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222" name="Freeform 318"/>
              <p:cNvSpPr>
                <a:spLocks/>
              </p:cNvSpPr>
              <p:nvPr/>
            </p:nvSpPr>
            <p:spPr bwMode="auto">
              <a:xfrm>
                <a:off x="3438" y="3095"/>
                <a:ext cx="5" cy="4"/>
              </a:xfrm>
              <a:custGeom>
                <a:avLst/>
                <a:gdLst/>
                <a:ahLst/>
                <a:cxnLst>
                  <a:cxn ang="0">
                    <a:pos x="107" y="41"/>
                  </a:cxn>
                  <a:cxn ang="0">
                    <a:pos x="107" y="41"/>
                  </a:cxn>
                  <a:cxn ang="0">
                    <a:pos x="96" y="43"/>
                  </a:cxn>
                  <a:cxn ang="0">
                    <a:pos x="83" y="43"/>
                  </a:cxn>
                  <a:cxn ang="0">
                    <a:pos x="72" y="42"/>
                  </a:cxn>
                  <a:cxn ang="0">
                    <a:pos x="62" y="36"/>
                  </a:cxn>
                  <a:cxn ang="0">
                    <a:pos x="52" y="30"/>
                  </a:cxn>
                  <a:cxn ang="0">
                    <a:pos x="43" y="23"/>
                  </a:cxn>
                  <a:cxn ang="0">
                    <a:pos x="35" y="13"/>
                  </a:cxn>
                  <a:cxn ang="0">
                    <a:pos x="28" y="0"/>
                  </a:cxn>
                  <a:cxn ang="0">
                    <a:pos x="0" y="17"/>
                  </a:cxn>
                  <a:cxn ang="0">
                    <a:pos x="9" y="32"/>
                  </a:cxn>
                  <a:cxn ang="0">
                    <a:pos x="20" y="46"/>
                  </a:cxn>
                  <a:cxn ang="0">
                    <a:pos x="33" y="57"/>
                  </a:cxn>
                  <a:cxn ang="0">
                    <a:pos x="48" y="66"/>
                  </a:cxn>
                  <a:cxn ang="0">
                    <a:pos x="64" y="73"/>
                  </a:cxn>
                  <a:cxn ang="0">
                    <a:pos x="81" y="76"/>
                  </a:cxn>
                  <a:cxn ang="0">
                    <a:pos x="98" y="76"/>
                  </a:cxn>
                  <a:cxn ang="0">
                    <a:pos x="117" y="72"/>
                  </a:cxn>
                  <a:cxn ang="0">
                    <a:pos x="117" y="72"/>
                  </a:cxn>
                  <a:cxn ang="0">
                    <a:pos x="107" y="41"/>
                  </a:cxn>
                </a:cxnLst>
                <a:rect l="0" t="0" r="r" b="b"/>
                <a:pathLst>
                  <a:path w="117" h="76">
                    <a:moveTo>
                      <a:pt x="107" y="41"/>
                    </a:moveTo>
                    <a:lnTo>
                      <a:pt x="107" y="41"/>
                    </a:lnTo>
                    <a:lnTo>
                      <a:pt x="96" y="43"/>
                    </a:lnTo>
                    <a:lnTo>
                      <a:pt x="83" y="43"/>
                    </a:lnTo>
                    <a:lnTo>
                      <a:pt x="72" y="42"/>
                    </a:lnTo>
                    <a:lnTo>
                      <a:pt x="62" y="36"/>
                    </a:lnTo>
                    <a:lnTo>
                      <a:pt x="52" y="30"/>
                    </a:lnTo>
                    <a:lnTo>
                      <a:pt x="43" y="23"/>
                    </a:lnTo>
                    <a:lnTo>
                      <a:pt x="35" y="13"/>
                    </a:lnTo>
                    <a:lnTo>
                      <a:pt x="28" y="0"/>
                    </a:lnTo>
                    <a:lnTo>
                      <a:pt x="0" y="17"/>
                    </a:lnTo>
                    <a:lnTo>
                      <a:pt x="9" y="32"/>
                    </a:lnTo>
                    <a:lnTo>
                      <a:pt x="20" y="46"/>
                    </a:lnTo>
                    <a:lnTo>
                      <a:pt x="33" y="57"/>
                    </a:lnTo>
                    <a:lnTo>
                      <a:pt x="48" y="66"/>
                    </a:lnTo>
                    <a:lnTo>
                      <a:pt x="64" y="73"/>
                    </a:lnTo>
                    <a:lnTo>
                      <a:pt x="81" y="76"/>
                    </a:lnTo>
                    <a:lnTo>
                      <a:pt x="98" y="76"/>
                    </a:lnTo>
                    <a:lnTo>
                      <a:pt x="117" y="72"/>
                    </a:lnTo>
                    <a:lnTo>
                      <a:pt x="117" y="72"/>
                    </a:lnTo>
                    <a:lnTo>
                      <a:pt x="107" y="41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223" name="Freeform 319"/>
              <p:cNvSpPr>
                <a:spLocks/>
              </p:cNvSpPr>
              <p:nvPr/>
            </p:nvSpPr>
            <p:spPr bwMode="auto">
              <a:xfrm>
                <a:off x="3443" y="3094"/>
                <a:ext cx="4" cy="5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46" y="8"/>
                  </a:cxn>
                  <a:cxn ang="0">
                    <a:pos x="44" y="15"/>
                  </a:cxn>
                  <a:cxn ang="0">
                    <a:pos x="40" y="24"/>
                  </a:cxn>
                  <a:cxn ang="0">
                    <a:pos x="35" y="32"/>
                  </a:cxn>
                  <a:cxn ang="0">
                    <a:pos x="28" y="39"/>
                  </a:cxn>
                  <a:cxn ang="0">
                    <a:pos x="21" y="46"/>
                  </a:cxn>
                  <a:cxn ang="0">
                    <a:pos x="11" y="52"/>
                  </a:cxn>
                  <a:cxn ang="0">
                    <a:pos x="0" y="57"/>
                  </a:cxn>
                  <a:cxn ang="0">
                    <a:pos x="10" y="88"/>
                  </a:cxn>
                  <a:cxn ang="0">
                    <a:pos x="25" y="82"/>
                  </a:cxn>
                  <a:cxn ang="0">
                    <a:pos x="40" y="73"/>
                  </a:cxn>
                  <a:cxn ang="0">
                    <a:pos x="51" y="64"/>
                  </a:cxn>
                  <a:cxn ang="0">
                    <a:pos x="61" y="53"/>
                  </a:cxn>
                  <a:cxn ang="0">
                    <a:pos x="68" y="41"/>
                  </a:cxn>
                  <a:cxn ang="0">
                    <a:pos x="74" y="28"/>
                  </a:cxn>
                  <a:cxn ang="0">
                    <a:pos x="78" y="14"/>
                  </a:cxn>
                  <a:cxn ang="0">
                    <a:pos x="79" y="2"/>
                  </a:cxn>
                  <a:cxn ang="0">
                    <a:pos x="47" y="0"/>
                  </a:cxn>
                </a:cxnLst>
                <a:rect l="0" t="0" r="r" b="b"/>
                <a:pathLst>
                  <a:path w="79" h="88">
                    <a:moveTo>
                      <a:pt x="47" y="0"/>
                    </a:moveTo>
                    <a:lnTo>
                      <a:pt x="46" y="8"/>
                    </a:lnTo>
                    <a:lnTo>
                      <a:pt x="44" y="15"/>
                    </a:lnTo>
                    <a:lnTo>
                      <a:pt x="40" y="24"/>
                    </a:lnTo>
                    <a:lnTo>
                      <a:pt x="35" y="32"/>
                    </a:lnTo>
                    <a:lnTo>
                      <a:pt x="28" y="39"/>
                    </a:lnTo>
                    <a:lnTo>
                      <a:pt x="21" y="46"/>
                    </a:lnTo>
                    <a:lnTo>
                      <a:pt x="11" y="52"/>
                    </a:lnTo>
                    <a:lnTo>
                      <a:pt x="0" y="57"/>
                    </a:lnTo>
                    <a:lnTo>
                      <a:pt x="10" y="88"/>
                    </a:lnTo>
                    <a:lnTo>
                      <a:pt x="25" y="82"/>
                    </a:lnTo>
                    <a:lnTo>
                      <a:pt x="40" y="73"/>
                    </a:lnTo>
                    <a:lnTo>
                      <a:pt x="51" y="64"/>
                    </a:lnTo>
                    <a:lnTo>
                      <a:pt x="61" y="53"/>
                    </a:lnTo>
                    <a:lnTo>
                      <a:pt x="68" y="41"/>
                    </a:lnTo>
                    <a:lnTo>
                      <a:pt x="74" y="28"/>
                    </a:lnTo>
                    <a:lnTo>
                      <a:pt x="78" y="14"/>
                    </a:lnTo>
                    <a:lnTo>
                      <a:pt x="79" y="2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224" name="Freeform 320"/>
              <p:cNvSpPr>
                <a:spLocks/>
              </p:cNvSpPr>
              <p:nvPr/>
            </p:nvSpPr>
            <p:spPr bwMode="auto">
              <a:xfrm>
                <a:off x="3442" y="3097"/>
                <a:ext cx="2" cy="1"/>
              </a:xfrm>
              <a:custGeom>
                <a:avLst/>
                <a:gdLst/>
                <a:ahLst/>
                <a:cxnLst>
                  <a:cxn ang="0">
                    <a:pos x="32" y="18"/>
                  </a:cxn>
                  <a:cxn ang="0">
                    <a:pos x="31" y="11"/>
                  </a:cxn>
                  <a:cxn ang="0">
                    <a:pos x="28" y="6"/>
                  </a:cxn>
                  <a:cxn ang="0">
                    <a:pos x="23" y="3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4"/>
                  </a:cxn>
                  <a:cxn ang="0">
                    <a:pos x="2" y="9"/>
                  </a:cxn>
                  <a:cxn ang="0">
                    <a:pos x="0" y="16"/>
                  </a:cxn>
                  <a:cxn ang="0">
                    <a:pos x="32" y="18"/>
                  </a:cxn>
                </a:cxnLst>
                <a:rect l="0" t="0" r="r" b="b"/>
                <a:pathLst>
                  <a:path w="32" h="18">
                    <a:moveTo>
                      <a:pt x="32" y="18"/>
                    </a:moveTo>
                    <a:lnTo>
                      <a:pt x="31" y="11"/>
                    </a:lnTo>
                    <a:lnTo>
                      <a:pt x="28" y="6"/>
                    </a:lnTo>
                    <a:lnTo>
                      <a:pt x="23" y="3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6"/>
                    </a:lnTo>
                    <a:lnTo>
                      <a:pt x="32" y="18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225" name="Freeform 321"/>
              <p:cNvSpPr>
                <a:spLocks/>
              </p:cNvSpPr>
              <p:nvPr/>
            </p:nvSpPr>
            <p:spPr bwMode="auto">
              <a:xfrm>
                <a:off x="3442" y="3094"/>
                <a:ext cx="1" cy="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5" y="3"/>
                  </a:cxn>
                  <a:cxn ang="0">
                    <a:pos x="1" y="8"/>
                  </a:cxn>
                  <a:cxn ang="0">
                    <a:pos x="0" y="14"/>
                  </a:cxn>
                  <a:cxn ang="0">
                    <a:pos x="1" y="20"/>
                  </a:cxn>
                  <a:cxn ang="0">
                    <a:pos x="4" y="26"/>
                  </a:cxn>
                  <a:cxn ang="0">
                    <a:pos x="9" y="30"/>
                  </a:cxn>
                  <a:cxn ang="0">
                    <a:pos x="15" y="32"/>
                  </a:cxn>
                  <a:cxn ang="0">
                    <a:pos x="22" y="31"/>
                  </a:cxn>
                  <a:cxn ang="0">
                    <a:pos x="12" y="0"/>
                  </a:cxn>
                </a:cxnLst>
                <a:rect l="0" t="0" r="r" b="b"/>
                <a:pathLst>
                  <a:path w="22" h="32">
                    <a:moveTo>
                      <a:pt x="12" y="0"/>
                    </a:moveTo>
                    <a:lnTo>
                      <a:pt x="5" y="3"/>
                    </a:lnTo>
                    <a:lnTo>
                      <a:pt x="1" y="8"/>
                    </a:lnTo>
                    <a:lnTo>
                      <a:pt x="0" y="14"/>
                    </a:lnTo>
                    <a:lnTo>
                      <a:pt x="1" y="20"/>
                    </a:lnTo>
                    <a:lnTo>
                      <a:pt x="4" y="26"/>
                    </a:lnTo>
                    <a:lnTo>
                      <a:pt x="9" y="30"/>
                    </a:lnTo>
                    <a:lnTo>
                      <a:pt x="15" y="32"/>
                    </a:lnTo>
                    <a:lnTo>
                      <a:pt x="22" y="3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226" name="Freeform 322"/>
              <p:cNvSpPr>
                <a:spLocks/>
              </p:cNvSpPr>
              <p:nvPr/>
            </p:nvSpPr>
            <p:spPr bwMode="auto">
              <a:xfrm>
                <a:off x="3442" y="3090"/>
                <a:ext cx="4" cy="5"/>
              </a:xfrm>
              <a:custGeom>
                <a:avLst/>
                <a:gdLst/>
                <a:ahLst/>
                <a:cxnLst>
                  <a:cxn ang="0">
                    <a:pos x="39" y="13"/>
                  </a:cxn>
                  <a:cxn ang="0">
                    <a:pos x="39" y="12"/>
                  </a:cxn>
                  <a:cxn ang="0">
                    <a:pos x="41" y="22"/>
                  </a:cxn>
                  <a:cxn ang="0">
                    <a:pos x="41" y="30"/>
                  </a:cxn>
                  <a:cxn ang="0">
                    <a:pos x="38" y="37"/>
                  </a:cxn>
                  <a:cxn ang="0">
                    <a:pos x="35" y="43"/>
                  </a:cxn>
                  <a:cxn ang="0">
                    <a:pos x="28" y="51"/>
                  </a:cxn>
                  <a:cxn ang="0">
                    <a:pos x="20" y="58"/>
                  </a:cxn>
                  <a:cxn ang="0">
                    <a:pos x="11" y="62"/>
                  </a:cxn>
                  <a:cxn ang="0">
                    <a:pos x="0" y="68"/>
                  </a:cxn>
                  <a:cxn ang="0">
                    <a:pos x="10" y="99"/>
                  </a:cxn>
                  <a:cxn ang="0">
                    <a:pos x="25" y="94"/>
                  </a:cxn>
                  <a:cxn ang="0">
                    <a:pos x="38" y="85"/>
                  </a:cxn>
                  <a:cxn ang="0">
                    <a:pos x="51" y="76"/>
                  </a:cxn>
                  <a:cxn ang="0">
                    <a:pos x="62" y="64"/>
                  </a:cxn>
                  <a:cxn ang="0">
                    <a:pos x="69" y="52"/>
                  </a:cxn>
                  <a:cxn ang="0">
                    <a:pos x="74" y="36"/>
                  </a:cxn>
                  <a:cxn ang="0">
                    <a:pos x="74" y="18"/>
                  </a:cxn>
                  <a:cxn ang="0">
                    <a:pos x="70" y="1"/>
                  </a:cxn>
                  <a:cxn ang="0">
                    <a:pos x="70" y="0"/>
                  </a:cxn>
                  <a:cxn ang="0">
                    <a:pos x="39" y="13"/>
                  </a:cxn>
                </a:cxnLst>
                <a:rect l="0" t="0" r="r" b="b"/>
                <a:pathLst>
                  <a:path w="74" h="99">
                    <a:moveTo>
                      <a:pt x="39" y="13"/>
                    </a:moveTo>
                    <a:lnTo>
                      <a:pt x="39" y="12"/>
                    </a:lnTo>
                    <a:lnTo>
                      <a:pt x="41" y="22"/>
                    </a:lnTo>
                    <a:lnTo>
                      <a:pt x="41" y="30"/>
                    </a:lnTo>
                    <a:lnTo>
                      <a:pt x="38" y="37"/>
                    </a:lnTo>
                    <a:lnTo>
                      <a:pt x="35" y="43"/>
                    </a:lnTo>
                    <a:lnTo>
                      <a:pt x="28" y="51"/>
                    </a:lnTo>
                    <a:lnTo>
                      <a:pt x="20" y="58"/>
                    </a:lnTo>
                    <a:lnTo>
                      <a:pt x="11" y="62"/>
                    </a:lnTo>
                    <a:lnTo>
                      <a:pt x="0" y="68"/>
                    </a:lnTo>
                    <a:lnTo>
                      <a:pt x="10" y="99"/>
                    </a:lnTo>
                    <a:lnTo>
                      <a:pt x="25" y="94"/>
                    </a:lnTo>
                    <a:lnTo>
                      <a:pt x="38" y="85"/>
                    </a:lnTo>
                    <a:lnTo>
                      <a:pt x="51" y="76"/>
                    </a:lnTo>
                    <a:lnTo>
                      <a:pt x="62" y="64"/>
                    </a:lnTo>
                    <a:lnTo>
                      <a:pt x="69" y="52"/>
                    </a:lnTo>
                    <a:lnTo>
                      <a:pt x="74" y="36"/>
                    </a:lnTo>
                    <a:lnTo>
                      <a:pt x="74" y="18"/>
                    </a:lnTo>
                    <a:lnTo>
                      <a:pt x="70" y="1"/>
                    </a:lnTo>
                    <a:lnTo>
                      <a:pt x="70" y="0"/>
                    </a:lnTo>
                    <a:lnTo>
                      <a:pt x="39" y="13"/>
                    </a:ln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227" name="Freeform 323"/>
              <p:cNvSpPr>
                <a:spLocks/>
              </p:cNvSpPr>
              <p:nvPr/>
            </p:nvSpPr>
            <p:spPr bwMode="auto">
              <a:xfrm>
                <a:off x="3441" y="3088"/>
                <a:ext cx="5" cy="3"/>
              </a:xfrm>
              <a:custGeom>
                <a:avLst/>
                <a:gdLst/>
                <a:ahLst/>
                <a:cxnLst>
                  <a:cxn ang="0">
                    <a:pos x="20" y="44"/>
                  </a:cxn>
                  <a:cxn ang="0">
                    <a:pos x="20" y="43"/>
                  </a:cxn>
                  <a:cxn ang="0">
                    <a:pos x="27" y="39"/>
                  </a:cxn>
                  <a:cxn ang="0">
                    <a:pos x="37" y="35"/>
                  </a:cxn>
                  <a:cxn ang="0">
                    <a:pos x="46" y="34"/>
                  </a:cxn>
                  <a:cxn ang="0">
                    <a:pos x="54" y="34"/>
                  </a:cxn>
                  <a:cxn ang="0">
                    <a:pos x="61" y="36"/>
                  </a:cxn>
                  <a:cxn ang="0">
                    <a:pos x="69" y="39"/>
                  </a:cxn>
                  <a:cxn ang="0">
                    <a:pos x="74" y="43"/>
                  </a:cxn>
                  <a:cxn ang="0">
                    <a:pos x="77" y="50"/>
                  </a:cxn>
                  <a:cxn ang="0">
                    <a:pos x="108" y="37"/>
                  </a:cxn>
                  <a:cxn ang="0">
                    <a:pos x="99" y="22"/>
                  </a:cxn>
                  <a:cxn ang="0">
                    <a:pos x="88" y="12"/>
                  </a:cxn>
                  <a:cxn ang="0">
                    <a:pos x="73" y="4"/>
                  </a:cxn>
                  <a:cxn ang="0">
                    <a:pos x="58" y="0"/>
                  </a:cxn>
                  <a:cxn ang="0">
                    <a:pos x="42" y="0"/>
                  </a:cxn>
                  <a:cxn ang="0">
                    <a:pos x="26" y="3"/>
                  </a:cxn>
                  <a:cxn ang="0">
                    <a:pos x="13" y="10"/>
                  </a:cxn>
                  <a:cxn ang="0">
                    <a:pos x="0" y="18"/>
                  </a:cxn>
                  <a:cxn ang="0">
                    <a:pos x="0" y="17"/>
                  </a:cxn>
                  <a:cxn ang="0">
                    <a:pos x="20" y="44"/>
                  </a:cxn>
                </a:cxnLst>
                <a:rect l="0" t="0" r="r" b="b"/>
                <a:pathLst>
                  <a:path w="108" h="50">
                    <a:moveTo>
                      <a:pt x="20" y="44"/>
                    </a:moveTo>
                    <a:lnTo>
                      <a:pt x="20" y="43"/>
                    </a:lnTo>
                    <a:lnTo>
                      <a:pt x="27" y="39"/>
                    </a:lnTo>
                    <a:lnTo>
                      <a:pt x="37" y="35"/>
                    </a:lnTo>
                    <a:lnTo>
                      <a:pt x="46" y="34"/>
                    </a:lnTo>
                    <a:lnTo>
                      <a:pt x="54" y="34"/>
                    </a:lnTo>
                    <a:lnTo>
                      <a:pt x="61" y="36"/>
                    </a:lnTo>
                    <a:lnTo>
                      <a:pt x="69" y="39"/>
                    </a:lnTo>
                    <a:lnTo>
                      <a:pt x="74" y="43"/>
                    </a:lnTo>
                    <a:lnTo>
                      <a:pt x="77" y="50"/>
                    </a:lnTo>
                    <a:lnTo>
                      <a:pt x="108" y="37"/>
                    </a:lnTo>
                    <a:lnTo>
                      <a:pt x="99" y="22"/>
                    </a:lnTo>
                    <a:lnTo>
                      <a:pt x="88" y="12"/>
                    </a:lnTo>
                    <a:lnTo>
                      <a:pt x="73" y="4"/>
                    </a:lnTo>
                    <a:lnTo>
                      <a:pt x="58" y="0"/>
                    </a:lnTo>
                    <a:lnTo>
                      <a:pt x="42" y="0"/>
                    </a:lnTo>
                    <a:lnTo>
                      <a:pt x="26" y="3"/>
                    </a:lnTo>
                    <a:lnTo>
                      <a:pt x="13" y="10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20" y="44"/>
                    </a:ln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228" name="Freeform 324"/>
              <p:cNvSpPr>
                <a:spLocks/>
              </p:cNvSpPr>
              <p:nvPr/>
            </p:nvSpPr>
            <p:spPr bwMode="auto">
              <a:xfrm>
                <a:off x="3438" y="3089"/>
                <a:ext cx="4" cy="7"/>
              </a:xfrm>
              <a:custGeom>
                <a:avLst/>
                <a:gdLst/>
                <a:ahLst/>
                <a:cxnLst>
                  <a:cxn ang="0">
                    <a:pos x="36" y="114"/>
                  </a:cxn>
                  <a:cxn ang="0">
                    <a:pos x="36" y="114"/>
                  </a:cxn>
                  <a:cxn ang="0">
                    <a:pos x="34" y="107"/>
                  </a:cxn>
                  <a:cxn ang="0">
                    <a:pos x="33" y="96"/>
                  </a:cxn>
                  <a:cxn ang="0">
                    <a:pos x="35" y="83"/>
                  </a:cxn>
                  <a:cxn ang="0">
                    <a:pos x="38" y="72"/>
                  </a:cxn>
                  <a:cxn ang="0">
                    <a:pos x="44" y="59"/>
                  </a:cxn>
                  <a:cxn ang="0">
                    <a:pos x="52" y="46"/>
                  </a:cxn>
                  <a:cxn ang="0">
                    <a:pos x="60" y="36"/>
                  </a:cxn>
                  <a:cxn ang="0">
                    <a:pos x="69" y="27"/>
                  </a:cxn>
                  <a:cxn ang="0">
                    <a:pos x="49" y="0"/>
                  </a:cxn>
                  <a:cxn ang="0">
                    <a:pos x="36" y="13"/>
                  </a:cxn>
                  <a:cxn ang="0">
                    <a:pos x="25" y="27"/>
                  </a:cxn>
                  <a:cxn ang="0">
                    <a:pos x="15" y="42"/>
                  </a:cxn>
                  <a:cxn ang="0">
                    <a:pos x="7" y="59"/>
                  </a:cxn>
                  <a:cxn ang="0">
                    <a:pos x="2" y="77"/>
                  </a:cxn>
                  <a:cxn ang="0">
                    <a:pos x="0" y="94"/>
                  </a:cxn>
                  <a:cxn ang="0">
                    <a:pos x="1" y="113"/>
                  </a:cxn>
                  <a:cxn ang="0">
                    <a:pos x="7" y="131"/>
                  </a:cxn>
                  <a:cxn ang="0">
                    <a:pos x="7" y="131"/>
                  </a:cxn>
                  <a:cxn ang="0">
                    <a:pos x="36" y="114"/>
                  </a:cxn>
                </a:cxnLst>
                <a:rect l="0" t="0" r="r" b="b"/>
                <a:pathLst>
                  <a:path w="69" h="131">
                    <a:moveTo>
                      <a:pt x="36" y="114"/>
                    </a:moveTo>
                    <a:lnTo>
                      <a:pt x="36" y="114"/>
                    </a:lnTo>
                    <a:lnTo>
                      <a:pt x="34" y="107"/>
                    </a:lnTo>
                    <a:lnTo>
                      <a:pt x="33" y="96"/>
                    </a:lnTo>
                    <a:lnTo>
                      <a:pt x="35" y="83"/>
                    </a:lnTo>
                    <a:lnTo>
                      <a:pt x="38" y="72"/>
                    </a:lnTo>
                    <a:lnTo>
                      <a:pt x="44" y="59"/>
                    </a:lnTo>
                    <a:lnTo>
                      <a:pt x="52" y="46"/>
                    </a:lnTo>
                    <a:lnTo>
                      <a:pt x="60" y="36"/>
                    </a:lnTo>
                    <a:lnTo>
                      <a:pt x="69" y="27"/>
                    </a:lnTo>
                    <a:lnTo>
                      <a:pt x="49" y="0"/>
                    </a:lnTo>
                    <a:lnTo>
                      <a:pt x="36" y="13"/>
                    </a:lnTo>
                    <a:lnTo>
                      <a:pt x="25" y="27"/>
                    </a:lnTo>
                    <a:lnTo>
                      <a:pt x="15" y="42"/>
                    </a:lnTo>
                    <a:lnTo>
                      <a:pt x="7" y="59"/>
                    </a:lnTo>
                    <a:lnTo>
                      <a:pt x="2" y="77"/>
                    </a:lnTo>
                    <a:lnTo>
                      <a:pt x="0" y="94"/>
                    </a:lnTo>
                    <a:lnTo>
                      <a:pt x="1" y="113"/>
                    </a:lnTo>
                    <a:lnTo>
                      <a:pt x="7" y="131"/>
                    </a:lnTo>
                    <a:lnTo>
                      <a:pt x="7" y="131"/>
                    </a:lnTo>
                    <a:lnTo>
                      <a:pt x="36" y="114"/>
                    </a:ln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229" name="Freeform 325"/>
              <p:cNvSpPr>
                <a:spLocks/>
              </p:cNvSpPr>
              <p:nvPr/>
            </p:nvSpPr>
            <p:spPr bwMode="auto">
              <a:xfrm>
                <a:off x="3439" y="3095"/>
                <a:ext cx="5" cy="4"/>
              </a:xfrm>
              <a:custGeom>
                <a:avLst/>
                <a:gdLst/>
                <a:ahLst/>
                <a:cxnLst>
                  <a:cxn ang="0">
                    <a:pos x="107" y="41"/>
                  </a:cxn>
                  <a:cxn ang="0">
                    <a:pos x="107" y="41"/>
                  </a:cxn>
                  <a:cxn ang="0">
                    <a:pos x="96" y="43"/>
                  </a:cxn>
                  <a:cxn ang="0">
                    <a:pos x="85" y="43"/>
                  </a:cxn>
                  <a:cxn ang="0">
                    <a:pos x="75" y="41"/>
                  </a:cxn>
                  <a:cxn ang="0">
                    <a:pos x="63" y="37"/>
                  </a:cxn>
                  <a:cxn ang="0">
                    <a:pos x="54" y="29"/>
                  </a:cxn>
                  <a:cxn ang="0">
                    <a:pos x="44" y="22"/>
                  </a:cxn>
                  <a:cxn ang="0">
                    <a:pos x="36" y="13"/>
                  </a:cxn>
                  <a:cxn ang="0">
                    <a:pos x="29" y="0"/>
                  </a:cxn>
                  <a:cxn ang="0">
                    <a:pos x="0" y="17"/>
                  </a:cxn>
                  <a:cxn ang="0">
                    <a:pos x="9" y="32"/>
                  </a:cxn>
                  <a:cxn ang="0">
                    <a:pos x="21" y="45"/>
                  </a:cxn>
                  <a:cxn ang="0">
                    <a:pos x="34" y="57"/>
                  </a:cxn>
                  <a:cxn ang="0">
                    <a:pos x="49" y="66"/>
                  </a:cxn>
                  <a:cxn ang="0">
                    <a:pos x="64" y="73"/>
                  </a:cxn>
                  <a:cxn ang="0">
                    <a:pos x="81" y="77"/>
                  </a:cxn>
                  <a:cxn ang="0">
                    <a:pos x="98" y="77"/>
                  </a:cxn>
                  <a:cxn ang="0">
                    <a:pos x="117" y="73"/>
                  </a:cxn>
                  <a:cxn ang="0">
                    <a:pos x="117" y="73"/>
                  </a:cxn>
                  <a:cxn ang="0">
                    <a:pos x="107" y="41"/>
                  </a:cxn>
                </a:cxnLst>
                <a:rect l="0" t="0" r="r" b="b"/>
                <a:pathLst>
                  <a:path w="117" h="77">
                    <a:moveTo>
                      <a:pt x="107" y="41"/>
                    </a:moveTo>
                    <a:lnTo>
                      <a:pt x="107" y="41"/>
                    </a:lnTo>
                    <a:lnTo>
                      <a:pt x="96" y="43"/>
                    </a:lnTo>
                    <a:lnTo>
                      <a:pt x="85" y="43"/>
                    </a:lnTo>
                    <a:lnTo>
                      <a:pt x="75" y="41"/>
                    </a:lnTo>
                    <a:lnTo>
                      <a:pt x="63" y="37"/>
                    </a:lnTo>
                    <a:lnTo>
                      <a:pt x="54" y="29"/>
                    </a:lnTo>
                    <a:lnTo>
                      <a:pt x="44" y="22"/>
                    </a:lnTo>
                    <a:lnTo>
                      <a:pt x="36" y="13"/>
                    </a:lnTo>
                    <a:lnTo>
                      <a:pt x="29" y="0"/>
                    </a:lnTo>
                    <a:lnTo>
                      <a:pt x="0" y="17"/>
                    </a:lnTo>
                    <a:lnTo>
                      <a:pt x="9" y="32"/>
                    </a:lnTo>
                    <a:lnTo>
                      <a:pt x="21" y="45"/>
                    </a:lnTo>
                    <a:lnTo>
                      <a:pt x="34" y="57"/>
                    </a:lnTo>
                    <a:lnTo>
                      <a:pt x="49" y="66"/>
                    </a:lnTo>
                    <a:lnTo>
                      <a:pt x="64" y="73"/>
                    </a:lnTo>
                    <a:lnTo>
                      <a:pt x="81" y="77"/>
                    </a:lnTo>
                    <a:lnTo>
                      <a:pt x="98" y="77"/>
                    </a:lnTo>
                    <a:lnTo>
                      <a:pt x="117" y="73"/>
                    </a:lnTo>
                    <a:lnTo>
                      <a:pt x="117" y="73"/>
                    </a:lnTo>
                    <a:lnTo>
                      <a:pt x="107" y="41"/>
                    </a:ln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230" name="Freeform 326"/>
              <p:cNvSpPr>
                <a:spLocks/>
              </p:cNvSpPr>
              <p:nvPr/>
            </p:nvSpPr>
            <p:spPr bwMode="auto">
              <a:xfrm>
                <a:off x="3444" y="3094"/>
                <a:ext cx="3" cy="5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47" y="8"/>
                  </a:cxn>
                  <a:cxn ang="0">
                    <a:pos x="44" y="18"/>
                  </a:cxn>
                  <a:cxn ang="0">
                    <a:pos x="41" y="26"/>
                  </a:cxn>
                  <a:cxn ang="0">
                    <a:pos x="36" y="34"/>
                  </a:cxn>
                  <a:cxn ang="0">
                    <a:pos x="31" y="40"/>
                  </a:cxn>
                  <a:cxn ang="0">
                    <a:pos x="22" y="47"/>
                  </a:cxn>
                  <a:cxn ang="0">
                    <a:pos x="12" y="54"/>
                  </a:cxn>
                  <a:cxn ang="0">
                    <a:pos x="0" y="58"/>
                  </a:cxn>
                  <a:cxn ang="0">
                    <a:pos x="10" y="90"/>
                  </a:cxn>
                  <a:cxn ang="0">
                    <a:pos x="27" y="83"/>
                  </a:cxn>
                  <a:cxn ang="0">
                    <a:pos x="40" y="75"/>
                  </a:cxn>
                  <a:cxn ang="0">
                    <a:pos x="51" y="65"/>
                  </a:cxn>
                  <a:cxn ang="0">
                    <a:pos x="62" y="55"/>
                  </a:cxn>
                  <a:cxn ang="0">
                    <a:pos x="70" y="41"/>
                  </a:cxn>
                  <a:cxn ang="0">
                    <a:pos x="75" y="28"/>
                  </a:cxn>
                  <a:cxn ang="0">
                    <a:pos x="78" y="17"/>
                  </a:cxn>
                  <a:cxn ang="0">
                    <a:pos x="81" y="4"/>
                  </a:cxn>
                  <a:cxn ang="0">
                    <a:pos x="48" y="0"/>
                  </a:cxn>
                </a:cxnLst>
                <a:rect l="0" t="0" r="r" b="b"/>
                <a:pathLst>
                  <a:path w="81" h="90">
                    <a:moveTo>
                      <a:pt x="48" y="0"/>
                    </a:moveTo>
                    <a:lnTo>
                      <a:pt x="47" y="8"/>
                    </a:lnTo>
                    <a:lnTo>
                      <a:pt x="44" y="18"/>
                    </a:lnTo>
                    <a:lnTo>
                      <a:pt x="41" y="26"/>
                    </a:lnTo>
                    <a:lnTo>
                      <a:pt x="36" y="34"/>
                    </a:lnTo>
                    <a:lnTo>
                      <a:pt x="31" y="40"/>
                    </a:lnTo>
                    <a:lnTo>
                      <a:pt x="22" y="47"/>
                    </a:lnTo>
                    <a:lnTo>
                      <a:pt x="12" y="54"/>
                    </a:lnTo>
                    <a:lnTo>
                      <a:pt x="0" y="58"/>
                    </a:lnTo>
                    <a:lnTo>
                      <a:pt x="10" y="90"/>
                    </a:lnTo>
                    <a:lnTo>
                      <a:pt x="27" y="83"/>
                    </a:lnTo>
                    <a:lnTo>
                      <a:pt x="40" y="75"/>
                    </a:lnTo>
                    <a:lnTo>
                      <a:pt x="51" y="65"/>
                    </a:lnTo>
                    <a:lnTo>
                      <a:pt x="62" y="55"/>
                    </a:lnTo>
                    <a:lnTo>
                      <a:pt x="70" y="41"/>
                    </a:lnTo>
                    <a:lnTo>
                      <a:pt x="75" y="28"/>
                    </a:lnTo>
                    <a:lnTo>
                      <a:pt x="78" y="17"/>
                    </a:lnTo>
                    <a:lnTo>
                      <a:pt x="81" y="4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231" name="Freeform 327"/>
              <p:cNvSpPr>
                <a:spLocks/>
              </p:cNvSpPr>
              <p:nvPr/>
            </p:nvSpPr>
            <p:spPr bwMode="auto">
              <a:xfrm>
                <a:off x="3443" y="3097"/>
                <a:ext cx="2" cy="1"/>
              </a:xfrm>
              <a:custGeom>
                <a:avLst/>
                <a:gdLst/>
                <a:ahLst/>
                <a:cxnLst>
                  <a:cxn ang="0">
                    <a:pos x="33" y="19"/>
                  </a:cxn>
                  <a:cxn ang="0">
                    <a:pos x="32" y="12"/>
                  </a:cxn>
                  <a:cxn ang="0">
                    <a:pos x="28" y="6"/>
                  </a:cxn>
                  <a:cxn ang="0">
                    <a:pos x="23" y="2"/>
                  </a:cxn>
                  <a:cxn ang="0">
                    <a:pos x="18" y="0"/>
                  </a:cxn>
                  <a:cxn ang="0">
                    <a:pos x="12" y="0"/>
                  </a:cxn>
                  <a:cxn ang="0">
                    <a:pos x="6" y="3"/>
                  </a:cxn>
                  <a:cxn ang="0">
                    <a:pos x="2" y="7"/>
                  </a:cxn>
                  <a:cxn ang="0">
                    <a:pos x="0" y="15"/>
                  </a:cxn>
                  <a:cxn ang="0">
                    <a:pos x="33" y="19"/>
                  </a:cxn>
                </a:cxnLst>
                <a:rect l="0" t="0" r="r" b="b"/>
                <a:pathLst>
                  <a:path w="33" h="19">
                    <a:moveTo>
                      <a:pt x="33" y="19"/>
                    </a:moveTo>
                    <a:lnTo>
                      <a:pt x="32" y="12"/>
                    </a:lnTo>
                    <a:lnTo>
                      <a:pt x="28" y="6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3"/>
                    </a:lnTo>
                    <a:lnTo>
                      <a:pt x="2" y="7"/>
                    </a:lnTo>
                    <a:lnTo>
                      <a:pt x="0" y="1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232" name="Freeform 328"/>
              <p:cNvSpPr>
                <a:spLocks/>
              </p:cNvSpPr>
              <p:nvPr/>
            </p:nvSpPr>
            <p:spPr bwMode="auto">
              <a:xfrm>
                <a:off x="3398" y="3240"/>
                <a:ext cx="1" cy="1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6" y="27"/>
                  </a:cxn>
                  <a:cxn ang="0">
                    <a:pos x="11" y="26"/>
                  </a:cxn>
                  <a:cxn ang="0">
                    <a:pos x="16" y="24"/>
                  </a:cxn>
                  <a:cxn ang="0">
                    <a:pos x="19" y="20"/>
                  </a:cxn>
                  <a:cxn ang="0">
                    <a:pos x="21" y="15"/>
                  </a:cxn>
                  <a:cxn ang="0">
                    <a:pos x="21" y="9"/>
                  </a:cxn>
                  <a:cxn ang="0">
                    <a:pos x="19" y="4"/>
                  </a:cxn>
                  <a:cxn ang="0">
                    <a:pos x="14" y="0"/>
                  </a:cxn>
                  <a:cxn ang="0">
                    <a:pos x="0" y="25"/>
                  </a:cxn>
                </a:cxnLst>
                <a:rect l="0" t="0" r="r" b="b"/>
                <a:pathLst>
                  <a:path w="21" h="27">
                    <a:moveTo>
                      <a:pt x="0" y="25"/>
                    </a:moveTo>
                    <a:lnTo>
                      <a:pt x="6" y="27"/>
                    </a:lnTo>
                    <a:lnTo>
                      <a:pt x="11" y="26"/>
                    </a:lnTo>
                    <a:lnTo>
                      <a:pt x="16" y="24"/>
                    </a:lnTo>
                    <a:lnTo>
                      <a:pt x="19" y="20"/>
                    </a:lnTo>
                    <a:lnTo>
                      <a:pt x="21" y="15"/>
                    </a:lnTo>
                    <a:lnTo>
                      <a:pt x="21" y="9"/>
                    </a:lnTo>
                    <a:lnTo>
                      <a:pt x="19" y="4"/>
                    </a:lnTo>
                    <a:lnTo>
                      <a:pt x="14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233" name="Freeform 329"/>
              <p:cNvSpPr>
                <a:spLocks/>
              </p:cNvSpPr>
              <p:nvPr/>
            </p:nvSpPr>
            <p:spPr bwMode="auto">
              <a:xfrm>
                <a:off x="3389" y="3221"/>
                <a:ext cx="10" cy="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" y="29"/>
                  </a:cxn>
                  <a:cxn ang="0">
                    <a:pos x="3" y="56"/>
                  </a:cxn>
                  <a:cxn ang="0">
                    <a:pos x="8" y="84"/>
                  </a:cxn>
                  <a:cxn ang="0">
                    <a:pos x="15" y="110"/>
                  </a:cxn>
                  <a:cxn ang="0">
                    <a:pos x="22" y="135"/>
                  </a:cxn>
                  <a:cxn ang="0">
                    <a:pos x="31" y="162"/>
                  </a:cxn>
                  <a:cxn ang="0">
                    <a:pos x="41" y="187"/>
                  </a:cxn>
                  <a:cxn ang="0">
                    <a:pos x="55" y="211"/>
                  </a:cxn>
                  <a:cxn ang="0">
                    <a:pos x="68" y="235"/>
                  </a:cxn>
                  <a:cxn ang="0">
                    <a:pos x="84" y="258"/>
                  </a:cxn>
                  <a:cxn ang="0">
                    <a:pos x="102" y="278"/>
                  </a:cxn>
                  <a:cxn ang="0">
                    <a:pos x="119" y="298"/>
                  </a:cxn>
                  <a:cxn ang="0">
                    <a:pos x="138" y="317"/>
                  </a:cxn>
                  <a:cxn ang="0">
                    <a:pos x="159" y="335"/>
                  </a:cxn>
                  <a:cxn ang="0">
                    <a:pos x="180" y="352"/>
                  </a:cxn>
                  <a:cxn ang="0">
                    <a:pos x="204" y="365"/>
                  </a:cxn>
                  <a:cxn ang="0">
                    <a:pos x="218" y="340"/>
                  </a:cxn>
                  <a:cxn ang="0">
                    <a:pos x="196" y="326"/>
                  </a:cxn>
                  <a:cxn ang="0">
                    <a:pos x="177" y="311"/>
                  </a:cxn>
                  <a:cxn ang="0">
                    <a:pos x="157" y="296"/>
                  </a:cxn>
                  <a:cxn ang="0">
                    <a:pos x="139" y="277"/>
                  </a:cxn>
                  <a:cxn ang="0">
                    <a:pos x="122" y="259"/>
                  </a:cxn>
                  <a:cxn ang="0">
                    <a:pos x="107" y="239"/>
                  </a:cxn>
                  <a:cxn ang="0">
                    <a:pos x="92" y="218"/>
                  </a:cxn>
                  <a:cxn ang="0">
                    <a:pos x="79" y="197"/>
                  </a:cxn>
                  <a:cxn ang="0">
                    <a:pos x="68" y="174"/>
                  </a:cxn>
                  <a:cxn ang="0">
                    <a:pos x="58" y="151"/>
                  </a:cxn>
                  <a:cxn ang="0">
                    <a:pos x="49" y="127"/>
                  </a:cxn>
                  <a:cxn ang="0">
                    <a:pos x="41" y="102"/>
                  </a:cxn>
                  <a:cxn ang="0">
                    <a:pos x="36" y="77"/>
                  </a:cxn>
                  <a:cxn ang="0">
                    <a:pos x="31" y="52"/>
                  </a:cxn>
                  <a:cxn ang="0">
                    <a:pos x="29" y="27"/>
                  </a:cxn>
                  <a:cxn ang="0">
                    <a:pos x="28" y="0"/>
                  </a:cxn>
                  <a:cxn ang="0">
                    <a:pos x="28" y="0"/>
                  </a:cxn>
                  <a:cxn ang="0">
                    <a:pos x="0" y="0"/>
                  </a:cxn>
                </a:cxnLst>
                <a:rect l="0" t="0" r="r" b="b"/>
                <a:pathLst>
                  <a:path w="218" h="365">
                    <a:moveTo>
                      <a:pt x="0" y="0"/>
                    </a:moveTo>
                    <a:lnTo>
                      <a:pt x="0" y="0"/>
                    </a:lnTo>
                    <a:lnTo>
                      <a:pt x="1" y="29"/>
                    </a:lnTo>
                    <a:lnTo>
                      <a:pt x="3" y="56"/>
                    </a:lnTo>
                    <a:lnTo>
                      <a:pt x="8" y="84"/>
                    </a:lnTo>
                    <a:lnTo>
                      <a:pt x="15" y="110"/>
                    </a:lnTo>
                    <a:lnTo>
                      <a:pt x="22" y="135"/>
                    </a:lnTo>
                    <a:lnTo>
                      <a:pt x="31" y="162"/>
                    </a:lnTo>
                    <a:lnTo>
                      <a:pt x="41" y="187"/>
                    </a:lnTo>
                    <a:lnTo>
                      <a:pt x="55" y="211"/>
                    </a:lnTo>
                    <a:lnTo>
                      <a:pt x="68" y="235"/>
                    </a:lnTo>
                    <a:lnTo>
                      <a:pt x="84" y="258"/>
                    </a:lnTo>
                    <a:lnTo>
                      <a:pt x="102" y="278"/>
                    </a:lnTo>
                    <a:lnTo>
                      <a:pt x="119" y="298"/>
                    </a:lnTo>
                    <a:lnTo>
                      <a:pt x="138" y="317"/>
                    </a:lnTo>
                    <a:lnTo>
                      <a:pt x="159" y="335"/>
                    </a:lnTo>
                    <a:lnTo>
                      <a:pt x="180" y="352"/>
                    </a:lnTo>
                    <a:lnTo>
                      <a:pt x="204" y="365"/>
                    </a:lnTo>
                    <a:lnTo>
                      <a:pt x="218" y="340"/>
                    </a:lnTo>
                    <a:lnTo>
                      <a:pt x="196" y="326"/>
                    </a:lnTo>
                    <a:lnTo>
                      <a:pt x="177" y="311"/>
                    </a:lnTo>
                    <a:lnTo>
                      <a:pt x="157" y="296"/>
                    </a:lnTo>
                    <a:lnTo>
                      <a:pt x="139" y="277"/>
                    </a:lnTo>
                    <a:lnTo>
                      <a:pt x="122" y="259"/>
                    </a:lnTo>
                    <a:lnTo>
                      <a:pt x="107" y="239"/>
                    </a:lnTo>
                    <a:lnTo>
                      <a:pt x="92" y="218"/>
                    </a:lnTo>
                    <a:lnTo>
                      <a:pt x="79" y="197"/>
                    </a:lnTo>
                    <a:lnTo>
                      <a:pt x="68" y="174"/>
                    </a:lnTo>
                    <a:lnTo>
                      <a:pt x="58" y="151"/>
                    </a:lnTo>
                    <a:lnTo>
                      <a:pt x="49" y="127"/>
                    </a:lnTo>
                    <a:lnTo>
                      <a:pt x="41" y="102"/>
                    </a:lnTo>
                    <a:lnTo>
                      <a:pt x="36" y="77"/>
                    </a:lnTo>
                    <a:lnTo>
                      <a:pt x="31" y="52"/>
                    </a:lnTo>
                    <a:lnTo>
                      <a:pt x="29" y="27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234" name="Freeform 330"/>
              <p:cNvSpPr>
                <a:spLocks/>
              </p:cNvSpPr>
              <p:nvPr/>
            </p:nvSpPr>
            <p:spPr bwMode="auto">
              <a:xfrm>
                <a:off x="3389" y="3216"/>
                <a:ext cx="2" cy="5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7" y="10"/>
                  </a:cxn>
                  <a:cxn ang="0">
                    <a:pos x="5" y="23"/>
                  </a:cxn>
                  <a:cxn ang="0">
                    <a:pos x="4" y="33"/>
                  </a:cxn>
                  <a:cxn ang="0">
                    <a:pos x="2" y="45"/>
                  </a:cxn>
                  <a:cxn ang="0">
                    <a:pos x="1" y="58"/>
                  </a:cxn>
                  <a:cxn ang="0">
                    <a:pos x="1" y="69"/>
                  </a:cxn>
                  <a:cxn ang="0">
                    <a:pos x="0" y="80"/>
                  </a:cxn>
                  <a:cxn ang="0">
                    <a:pos x="0" y="92"/>
                  </a:cxn>
                  <a:cxn ang="0">
                    <a:pos x="28" y="92"/>
                  </a:cxn>
                  <a:cxn ang="0">
                    <a:pos x="28" y="82"/>
                  </a:cxn>
                  <a:cxn ang="0">
                    <a:pos x="29" y="71"/>
                  </a:cxn>
                  <a:cxn ang="0">
                    <a:pos x="29" y="60"/>
                  </a:cxn>
                  <a:cxn ang="0">
                    <a:pos x="30" y="49"/>
                  </a:cxn>
                  <a:cxn ang="0">
                    <a:pos x="32" y="38"/>
                  </a:cxn>
                  <a:cxn ang="0">
                    <a:pos x="33" y="27"/>
                  </a:cxn>
                  <a:cxn ang="0">
                    <a:pos x="35" y="17"/>
                  </a:cxn>
                  <a:cxn ang="0">
                    <a:pos x="37" y="6"/>
                  </a:cxn>
                  <a:cxn ang="0">
                    <a:pos x="9" y="0"/>
                  </a:cxn>
                </a:cxnLst>
                <a:rect l="0" t="0" r="r" b="b"/>
                <a:pathLst>
                  <a:path w="37" h="92">
                    <a:moveTo>
                      <a:pt x="9" y="0"/>
                    </a:moveTo>
                    <a:lnTo>
                      <a:pt x="7" y="10"/>
                    </a:lnTo>
                    <a:lnTo>
                      <a:pt x="5" y="23"/>
                    </a:lnTo>
                    <a:lnTo>
                      <a:pt x="4" y="33"/>
                    </a:lnTo>
                    <a:lnTo>
                      <a:pt x="2" y="45"/>
                    </a:lnTo>
                    <a:lnTo>
                      <a:pt x="1" y="58"/>
                    </a:lnTo>
                    <a:lnTo>
                      <a:pt x="1" y="69"/>
                    </a:lnTo>
                    <a:lnTo>
                      <a:pt x="0" y="80"/>
                    </a:lnTo>
                    <a:lnTo>
                      <a:pt x="0" y="92"/>
                    </a:lnTo>
                    <a:lnTo>
                      <a:pt x="28" y="92"/>
                    </a:lnTo>
                    <a:lnTo>
                      <a:pt x="28" y="82"/>
                    </a:lnTo>
                    <a:lnTo>
                      <a:pt x="29" y="71"/>
                    </a:lnTo>
                    <a:lnTo>
                      <a:pt x="29" y="60"/>
                    </a:lnTo>
                    <a:lnTo>
                      <a:pt x="30" y="49"/>
                    </a:lnTo>
                    <a:lnTo>
                      <a:pt x="32" y="38"/>
                    </a:lnTo>
                    <a:lnTo>
                      <a:pt x="33" y="27"/>
                    </a:lnTo>
                    <a:lnTo>
                      <a:pt x="35" y="17"/>
                    </a:lnTo>
                    <a:lnTo>
                      <a:pt x="37" y="6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235" name="Freeform 331"/>
              <p:cNvSpPr>
                <a:spLocks/>
              </p:cNvSpPr>
              <p:nvPr/>
            </p:nvSpPr>
            <p:spPr bwMode="auto">
              <a:xfrm>
                <a:off x="3389" y="3220"/>
                <a:ext cx="1" cy="1"/>
              </a:xfrm>
              <a:custGeom>
                <a:avLst/>
                <a:gdLst/>
                <a:ahLst/>
                <a:cxnLst>
                  <a:cxn ang="0">
                    <a:pos x="28" y="18"/>
                  </a:cxn>
                  <a:cxn ang="0">
                    <a:pos x="28" y="11"/>
                  </a:cxn>
                  <a:cxn ang="0">
                    <a:pos x="26" y="6"/>
                  </a:cxn>
                  <a:cxn ang="0">
                    <a:pos x="22" y="2"/>
                  </a:cxn>
                  <a:cxn ang="0">
                    <a:pos x="17" y="0"/>
                  </a:cxn>
                  <a:cxn ang="0">
                    <a:pos x="12" y="0"/>
                  </a:cxn>
                  <a:cxn ang="0">
                    <a:pos x="7" y="2"/>
                  </a:cxn>
                  <a:cxn ang="0">
                    <a:pos x="3" y="5"/>
                  </a:cxn>
                  <a:cxn ang="0">
                    <a:pos x="0" y="11"/>
                  </a:cxn>
                  <a:cxn ang="0">
                    <a:pos x="28" y="18"/>
                  </a:cxn>
                </a:cxnLst>
                <a:rect l="0" t="0" r="r" b="b"/>
                <a:pathLst>
                  <a:path w="28" h="18">
                    <a:moveTo>
                      <a:pt x="28" y="18"/>
                    </a:moveTo>
                    <a:lnTo>
                      <a:pt x="28" y="11"/>
                    </a:lnTo>
                    <a:lnTo>
                      <a:pt x="26" y="6"/>
                    </a:lnTo>
                    <a:lnTo>
                      <a:pt x="22" y="2"/>
                    </a:lnTo>
                    <a:lnTo>
                      <a:pt x="17" y="0"/>
                    </a:lnTo>
                    <a:lnTo>
                      <a:pt x="12" y="0"/>
                    </a:lnTo>
                    <a:lnTo>
                      <a:pt x="7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28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236" name="Freeform 332"/>
              <p:cNvSpPr>
                <a:spLocks/>
              </p:cNvSpPr>
              <p:nvPr/>
            </p:nvSpPr>
            <p:spPr bwMode="auto">
              <a:xfrm>
                <a:off x="3397" y="3233"/>
                <a:ext cx="1" cy="2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6" y="27"/>
                  </a:cxn>
                  <a:cxn ang="0">
                    <a:pos x="11" y="26"/>
                  </a:cxn>
                  <a:cxn ang="0">
                    <a:pos x="16" y="24"/>
                  </a:cxn>
                  <a:cxn ang="0">
                    <a:pos x="19" y="20"/>
                  </a:cxn>
                  <a:cxn ang="0">
                    <a:pos x="21" y="14"/>
                  </a:cxn>
                  <a:cxn ang="0">
                    <a:pos x="21" y="9"/>
                  </a:cxn>
                  <a:cxn ang="0">
                    <a:pos x="19" y="4"/>
                  </a:cxn>
                  <a:cxn ang="0">
                    <a:pos x="14" y="0"/>
                  </a:cxn>
                  <a:cxn ang="0">
                    <a:pos x="0" y="25"/>
                  </a:cxn>
                </a:cxnLst>
                <a:rect l="0" t="0" r="r" b="b"/>
                <a:pathLst>
                  <a:path w="21" h="27">
                    <a:moveTo>
                      <a:pt x="0" y="25"/>
                    </a:moveTo>
                    <a:lnTo>
                      <a:pt x="6" y="27"/>
                    </a:lnTo>
                    <a:lnTo>
                      <a:pt x="11" y="26"/>
                    </a:lnTo>
                    <a:lnTo>
                      <a:pt x="16" y="24"/>
                    </a:lnTo>
                    <a:lnTo>
                      <a:pt x="19" y="20"/>
                    </a:lnTo>
                    <a:lnTo>
                      <a:pt x="21" y="14"/>
                    </a:lnTo>
                    <a:lnTo>
                      <a:pt x="21" y="9"/>
                    </a:lnTo>
                    <a:lnTo>
                      <a:pt x="19" y="4"/>
                    </a:lnTo>
                    <a:lnTo>
                      <a:pt x="14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237" name="Freeform 333"/>
              <p:cNvSpPr>
                <a:spLocks/>
              </p:cNvSpPr>
              <p:nvPr/>
            </p:nvSpPr>
            <p:spPr bwMode="auto">
              <a:xfrm>
                <a:off x="3393" y="3224"/>
                <a:ext cx="5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2" y="27"/>
                  </a:cxn>
                  <a:cxn ang="0">
                    <a:pos x="4" y="40"/>
                  </a:cxn>
                  <a:cxn ang="0">
                    <a:pos x="7" y="53"/>
                  </a:cxn>
                  <a:cxn ang="0">
                    <a:pos x="11" y="68"/>
                  </a:cxn>
                  <a:cxn ang="0">
                    <a:pos x="15" y="80"/>
                  </a:cxn>
                  <a:cxn ang="0">
                    <a:pos x="21" y="92"/>
                  </a:cxn>
                  <a:cxn ang="0">
                    <a:pos x="28" y="104"/>
                  </a:cxn>
                  <a:cxn ang="0">
                    <a:pos x="34" y="116"/>
                  </a:cxn>
                  <a:cxn ang="0">
                    <a:pos x="42" y="126"/>
                  </a:cxn>
                  <a:cxn ang="0">
                    <a:pos x="50" y="138"/>
                  </a:cxn>
                  <a:cxn ang="0">
                    <a:pos x="59" y="147"/>
                  </a:cxn>
                  <a:cxn ang="0">
                    <a:pos x="68" y="157"/>
                  </a:cxn>
                  <a:cxn ang="0">
                    <a:pos x="80" y="165"/>
                  </a:cxn>
                  <a:cxn ang="0">
                    <a:pos x="90" y="173"/>
                  </a:cxn>
                  <a:cxn ang="0">
                    <a:pos x="101" y="181"/>
                  </a:cxn>
                  <a:cxn ang="0">
                    <a:pos x="115" y="156"/>
                  </a:cxn>
                  <a:cxn ang="0">
                    <a:pos x="106" y="149"/>
                  </a:cxn>
                  <a:cxn ang="0">
                    <a:pos x="96" y="142"/>
                  </a:cxn>
                  <a:cxn ang="0">
                    <a:pos x="87" y="136"/>
                  </a:cxn>
                  <a:cxn ang="0">
                    <a:pos x="80" y="126"/>
                  </a:cxn>
                  <a:cxn ang="0">
                    <a:pos x="70" y="119"/>
                  </a:cxn>
                  <a:cxn ang="0">
                    <a:pos x="64" y="109"/>
                  </a:cxn>
                  <a:cxn ang="0">
                    <a:pos x="58" y="101"/>
                  </a:cxn>
                  <a:cxn ang="0">
                    <a:pos x="52" y="89"/>
                  </a:cxn>
                  <a:cxn ang="0">
                    <a:pos x="46" y="80"/>
                  </a:cxn>
                  <a:cxn ang="0">
                    <a:pos x="42" y="69"/>
                  </a:cxn>
                  <a:cxn ang="0">
                    <a:pos x="38" y="58"/>
                  </a:cxn>
                  <a:cxn ang="0">
                    <a:pos x="34" y="47"/>
                  </a:cxn>
                  <a:cxn ang="0">
                    <a:pos x="33" y="35"/>
                  </a:cxn>
                  <a:cxn ang="0">
                    <a:pos x="31" y="23"/>
                  </a:cxn>
                  <a:cxn ang="0">
                    <a:pos x="29" y="11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0" y="0"/>
                  </a:cxn>
                </a:cxnLst>
                <a:rect l="0" t="0" r="r" b="b"/>
                <a:pathLst>
                  <a:path w="115" h="181">
                    <a:moveTo>
                      <a:pt x="0" y="0"/>
                    </a:moveTo>
                    <a:lnTo>
                      <a:pt x="0" y="0"/>
                    </a:lnTo>
                    <a:lnTo>
                      <a:pt x="0" y="13"/>
                    </a:lnTo>
                    <a:lnTo>
                      <a:pt x="2" y="27"/>
                    </a:lnTo>
                    <a:lnTo>
                      <a:pt x="4" y="40"/>
                    </a:lnTo>
                    <a:lnTo>
                      <a:pt x="7" y="53"/>
                    </a:lnTo>
                    <a:lnTo>
                      <a:pt x="11" y="68"/>
                    </a:lnTo>
                    <a:lnTo>
                      <a:pt x="15" y="80"/>
                    </a:lnTo>
                    <a:lnTo>
                      <a:pt x="21" y="92"/>
                    </a:lnTo>
                    <a:lnTo>
                      <a:pt x="28" y="104"/>
                    </a:lnTo>
                    <a:lnTo>
                      <a:pt x="34" y="116"/>
                    </a:lnTo>
                    <a:lnTo>
                      <a:pt x="42" y="126"/>
                    </a:lnTo>
                    <a:lnTo>
                      <a:pt x="50" y="138"/>
                    </a:lnTo>
                    <a:lnTo>
                      <a:pt x="59" y="147"/>
                    </a:lnTo>
                    <a:lnTo>
                      <a:pt x="68" y="157"/>
                    </a:lnTo>
                    <a:lnTo>
                      <a:pt x="80" y="165"/>
                    </a:lnTo>
                    <a:lnTo>
                      <a:pt x="90" y="173"/>
                    </a:lnTo>
                    <a:lnTo>
                      <a:pt x="101" y="181"/>
                    </a:lnTo>
                    <a:lnTo>
                      <a:pt x="115" y="156"/>
                    </a:lnTo>
                    <a:lnTo>
                      <a:pt x="106" y="149"/>
                    </a:lnTo>
                    <a:lnTo>
                      <a:pt x="96" y="142"/>
                    </a:lnTo>
                    <a:lnTo>
                      <a:pt x="87" y="136"/>
                    </a:lnTo>
                    <a:lnTo>
                      <a:pt x="80" y="126"/>
                    </a:lnTo>
                    <a:lnTo>
                      <a:pt x="70" y="119"/>
                    </a:lnTo>
                    <a:lnTo>
                      <a:pt x="64" y="109"/>
                    </a:lnTo>
                    <a:lnTo>
                      <a:pt x="58" y="101"/>
                    </a:lnTo>
                    <a:lnTo>
                      <a:pt x="52" y="89"/>
                    </a:lnTo>
                    <a:lnTo>
                      <a:pt x="46" y="80"/>
                    </a:lnTo>
                    <a:lnTo>
                      <a:pt x="42" y="69"/>
                    </a:lnTo>
                    <a:lnTo>
                      <a:pt x="38" y="58"/>
                    </a:lnTo>
                    <a:lnTo>
                      <a:pt x="34" y="47"/>
                    </a:lnTo>
                    <a:lnTo>
                      <a:pt x="33" y="35"/>
                    </a:lnTo>
                    <a:lnTo>
                      <a:pt x="31" y="23"/>
                    </a:lnTo>
                    <a:lnTo>
                      <a:pt x="29" y="11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238" name="Freeform 334"/>
              <p:cNvSpPr>
                <a:spLocks/>
              </p:cNvSpPr>
              <p:nvPr/>
            </p:nvSpPr>
            <p:spPr bwMode="auto">
              <a:xfrm>
                <a:off x="3393" y="3222"/>
                <a:ext cx="1" cy="2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3" y="6"/>
                  </a:cxn>
                  <a:cxn ang="0">
                    <a:pos x="2" y="11"/>
                  </a:cxn>
                  <a:cxn ang="0">
                    <a:pos x="1" y="18"/>
                  </a:cxn>
                  <a:cxn ang="0">
                    <a:pos x="1" y="23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0" y="41"/>
                  </a:cxn>
                  <a:cxn ang="0">
                    <a:pos x="0" y="47"/>
                  </a:cxn>
                  <a:cxn ang="0">
                    <a:pos x="29" y="47"/>
                  </a:cxn>
                  <a:cxn ang="0">
                    <a:pos x="29" y="41"/>
                  </a:cxn>
                  <a:cxn ang="0">
                    <a:pos x="29" y="36"/>
                  </a:cxn>
                  <a:cxn ang="0">
                    <a:pos x="29" y="32"/>
                  </a:cxn>
                  <a:cxn ang="0">
                    <a:pos x="30" y="26"/>
                  </a:cxn>
                  <a:cxn ang="0">
                    <a:pos x="30" y="20"/>
                  </a:cxn>
                  <a:cxn ang="0">
                    <a:pos x="31" y="17"/>
                  </a:cxn>
                  <a:cxn ang="0">
                    <a:pos x="32" y="12"/>
                  </a:cxn>
                  <a:cxn ang="0">
                    <a:pos x="33" y="7"/>
                  </a:cxn>
                  <a:cxn ang="0">
                    <a:pos x="4" y="0"/>
                  </a:cxn>
                </a:cxnLst>
                <a:rect l="0" t="0" r="r" b="b"/>
                <a:pathLst>
                  <a:path w="33" h="47">
                    <a:moveTo>
                      <a:pt x="4" y="0"/>
                    </a:moveTo>
                    <a:lnTo>
                      <a:pt x="3" y="6"/>
                    </a:lnTo>
                    <a:lnTo>
                      <a:pt x="2" y="11"/>
                    </a:lnTo>
                    <a:lnTo>
                      <a:pt x="1" y="18"/>
                    </a:lnTo>
                    <a:lnTo>
                      <a:pt x="1" y="23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29" y="47"/>
                    </a:lnTo>
                    <a:lnTo>
                      <a:pt x="29" y="41"/>
                    </a:lnTo>
                    <a:lnTo>
                      <a:pt x="29" y="36"/>
                    </a:lnTo>
                    <a:lnTo>
                      <a:pt x="29" y="32"/>
                    </a:lnTo>
                    <a:lnTo>
                      <a:pt x="30" y="26"/>
                    </a:lnTo>
                    <a:lnTo>
                      <a:pt x="30" y="20"/>
                    </a:lnTo>
                    <a:lnTo>
                      <a:pt x="31" y="17"/>
                    </a:lnTo>
                    <a:lnTo>
                      <a:pt x="32" y="12"/>
                    </a:lnTo>
                    <a:lnTo>
                      <a:pt x="33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239" name="Freeform 335"/>
              <p:cNvSpPr>
                <a:spLocks/>
              </p:cNvSpPr>
              <p:nvPr/>
            </p:nvSpPr>
            <p:spPr bwMode="auto">
              <a:xfrm>
                <a:off x="3393" y="3224"/>
                <a:ext cx="1" cy="1"/>
              </a:xfrm>
              <a:custGeom>
                <a:avLst/>
                <a:gdLst/>
                <a:ahLst/>
                <a:cxnLst>
                  <a:cxn ang="0">
                    <a:pos x="29" y="18"/>
                  </a:cxn>
                  <a:cxn ang="0">
                    <a:pos x="29" y="11"/>
                  </a:cxn>
                  <a:cxn ang="0">
                    <a:pos x="27" y="6"/>
                  </a:cxn>
                  <a:cxn ang="0">
                    <a:pos x="22" y="2"/>
                  </a:cxn>
                  <a:cxn ang="0">
                    <a:pos x="17" y="0"/>
                  </a:cxn>
                  <a:cxn ang="0">
                    <a:pos x="12" y="0"/>
                  </a:cxn>
                  <a:cxn ang="0">
                    <a:pos x="7" y="2"/>
                  </a:cxn>
                  <a:cxn ang="0">
                    <a:pos x="3" y="5"/>
                  </a:cxn>
                  <a:cxn ang="0">
                    <a:pos x="0" y="11"/>
                  </a:cxn>
                  <a:cxn ang="0">
                    <a:pos x="29" y="18"/>
                  </a:cxn>
                </a:cxnLst>
                <a:rect l="0" t="0" r="r" b="b"/>
                <a:pathLst>
                  <a:path w="29" h="18">
                    <a:moveTo>
                      <a:pt x="29" y="18"/>
                    </a:moveTo>
                    <a:lnTo>
                      <a:pt x="29" y="11"/>
                    </a:lnTo>
                    <a:lnTo>
                      <a:pt x="27" y="6"/>
                    </a:lnTo>
                    <a:lnTo>
                      <a:pt x="22" y="2"/>
                    </a:lnTo>
                    <a:lnTo>
                      <a:pt x="17" y="0"/>
                    </a:lnTo>
                    <a:lnTo>
                      <a:pt x="12" y="0"/>
                    </a:lnTo>
                    <a:lnTo>
                      <a:pt x="7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29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240" name="Freeform 336"/>
              <p:cNvSpPr>
                <a:spLocks/>
              </p:cNvSpPr>
              <p:nvPr/>
            </p:nvSpPr>
            <p:spPr bwMode="auto">
              <a:xfrm>
                <a:off x="3563" y="3123"/>
                <a:ext cx="1" cy="1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7" y="0"/>
                  </a:cxn>
                  <a:cxn ang="0">
                    <a:pos x="1" y="5"/>
                  </a:cxn>
                  <a:cxn ang="0">
                    <a:pos x="0" y="13"/>
                  </a:cxn>
                  <a:cxn ang="0">
                    <a:pos x="5" y="20"/>
                  </a:cxn>
                  <a:cxn ang="0">
                    <a:pos x="15" y="1"/>
                  </a:cxn>
                </a:cxnLst>
                <a:rect l="0" t="0" r="r" b="b"/>
                <a:pathLst>
                  <a:path w="15" h="20">
                    <a:moveTo>
                      <a:pt x="15" y="1"/>
                    </a:moveTo>
                    <a:lnTo>
                      <a:pt x="7" y="0"/>
                    </a:lnTo>
                    <a:lnTo>
                      <a:pt x="1" y="5"/>
                    </a:lnTo>
                    <a:lnTo>
                      <a:pt x="0" y="13"/>
                    </a:lnTo>
                    <a:lnTo>
                      <a:pt x="5" y="20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241" name="Freeform 337"/>
              <p:cNvSpPr>
                <a:spLocks/>
              </p:cNvSpPr>
              <p:nvPr/>
            </p:nvSpPr>
            <p:spPr bwMode="auto">
              <a:xfrm>
                <a:off x="3563" y="3123"/>
                <a:ext cx="7" cy="15"/>
              </a:xfrm>
              <a:custGeom>
                <a:avLst/>
                <a:gdLst/>
                <a:ahLst/>
                <a:cxnLst>
                  <a:cxn ang="0">
                    <a:pos x="164" y="274"/>
                  </a:cxn>
                  <a:cxn ang="0">
                    <a:pos x="164" y="274"/>
                  </a:cxn>
                  <a:cxn ang="0">
                    <a:pos x="162" y="253"/>
                  </a:cxn>
                  <a:cxn ang="0">
                    <a:pos x="160" y="233"/>
                  </a:cxn>
                  <a:cxn ang="0">
                    <a:pos x="157" y="211"/>
                  </a:cxn>
                  <a:cxn ang="0">
                    <a:pos x="153" y="190"/>
                  </a:cxn>
                  <a:cxn ang="0">
                    <a:pos x="147" y="170"/>
                  </a:cxn>
                  <a:cxn ang="0">
                    <a:pos x="139" y="152"/>
                  </a:cxn>
                  <a:cxn ang="0">
                    <a:pos x="130" y="135"/>
                  </a:cxn>
                  <a:cxn ang="0">
                    <a:pos x="122" y="116"/>
                  </a:cxn>
                  <a:cxn ang="0">
                    <a:pos x="112" y="98"/>
                  </a:cxn>
                  <a:cxn ang="0">
                    <a:pos x="100" y="82"/>
                  </a:cxn>
                  <a:cxn ang="0">
                    <a:pos x="87" y="65"/>
                  </a:cxn>
                  <a:cxn ang="0">
                    <a:pos x="73" y="50"/>
                  </a:cxn>
                  <a:cxn ang="0">
                    <a:pos x="59" y="35"/>
                  </a:cxn>
                  <a:cxn ang="0">
                    <a:pos x="43" y="23"/>
                  </a:cxn>
                  <a:cxn ang="0">
                    <a:pos x="27" y="10"/>
                  </a:cxn>
                  <a:cxn ang="0">
                    <a:pos x="10" y="0"/>
                  </a:cxn>
                  <a:cxn ang="0">
                    <a:pos x="0" y="19"/>
                  </a:cxn>
                  <a:cxn ang="0">
                    <a:pos x="15" y="29"/>
                  </a:cxn>
                  <a:cxn ang="0">
                    <a:pos x="30" y="40"/>
                  </a:cxn>
                  <a:cxn ang="0">
                    <a:pos x="45" y="52"/>
                  </a:cxn>
                  <a:cxn ang="0">
                    <a:pos x="59" y="65"/>
                  </a:cxn>
                  <a:cxn ang="0">
                    <a:pos x="71" y="80"/>
                  </a:cxn>
                  <a:cxn ang="0">
                    <a:pos x="83" y="94"/>
                  </a:cxn>
                  <a:cxn ang="0">
                    <a:pos x="94" y="110"/>
                  </a:cxn>
                  <a:cxn ang="0">
                    <a:pos x="104" y="126"/>
                  </a:cxn>
                  <a:cxn ang="0">
                    <a:pos x="112" y="143"/>
                  </a:cxn>
                  <a:cxn ang="0">
                    <a:pos x="119" y="161"/>
                  </a:cxn>
                  <a:cxn ang="0">
                    <a:pos x="126" y="179"/>
                  </a:cxn>
                  <a:cxn ang="0">
                    <a:pos x="132" y="197"/>
                  </a:cxn>
                  <a:cxn ang="0">
                    <a:pos x="136" y="216"/>
                  </a:cxn>
                  <a:cxn ang="0">
                    <a:pos x="139" y="235"/>
                  </a:cxn>
                  <a:cxn ang="0">
                    <a:pos x="141" y="255"/>
                  </a:cxn>
                  <a:cxn ang="0">
                    <a:pos x="141" y="274"/>
                  </a:cxn>
                  <a:cxn ang="0">
                    <a:pos x="141" y="274"/>
                  </a:cxn>
                  <a:cxn ang="0">
                    <a:pos x="164" y="274"/>
                  </a:cxn>
                </a:cxnLst>
                <a:rect l="0" t="0" r="r" b="b"/>
                <a:pathLst>
                  <a:path w="164" h="274">
                    <a:moveTo>
                      <a:pt x="164" y="274"/>
                    </a:moveTo>
                    <a:lnTo>
                      <a:pt x="164" y="274"/>
                    </a:lnTo>
                    <a:lnTo>
                      <a:pt x="162" y="253"/>
                    </a:lnTo>
                    <a:lnTo>
                      <a:pt x="160" y="233"/>
                    </a:lnTo>
                    <a:lnTo>
                      <a:pt x="157" y="211"/>
                    </a:lnTo>
                    <a:lnTo>
                      <a:pt x="153" y="190"/>
                    </a:lnTo>
                    <a:lnTo>
                      <a:pt x="147" y="170"/>
                    </a:lnTo>
                    <a:lnTo>
                      <a:pt x="139" y="152"/>
                    </a:lnTo>
                    <a:lnTo>
                      <a:pt x="130" y="135"/>
                    </a:lnTo>
                    <a:lnTo>
                      <a:pt x="122" y="116"/>
                    </a:lnTo>
                    <a:lnTo>
                      <a:pt x="112" y="98"/>
                    </a:lnTo>
                    <a:lnTo>
                      <a:pt x="100" y="82"/>
                    </a:lnTo>
                    <a:lnTo>
                      <a:pt x="87" y="65"/>
                    </a:lnTo>
                    <a:lnTo>
                      <a:pt x="73" y="50"/>
                    </a:lnTo>
                    <a:lnTo>
                      <a:pt x="59" y="35"/>
                    </a:lnTo>
                    <a:lnTo>
                      <a:pt x="43" y="23"/>
                    </a:lnTo>
                    <a:lnTo>
                      <a:pt x="27" y="10"/>
                    </a:lnTo>
                    <a:lnTo>
                      <a:pt x="10" y="0"/>
                    </a:lnTo>
                    <a:lnTo>
                      <a:pt x="0" y="19"/>
                    </a:lnTo>
                    <a:lnTo>
                      <a:pt x="15" y="29"/>
                    </a:lnTo>
                    <a:lnTo>
                      <a:pt x="30" y="40"/>
                    </a:lnTo>
                    <a:lnTo>
                      <a:pt x="45" y="52"/>
                    </a:lnTo>
                    <a:lnTo>
                      <a:pt x="59" y="65"/>
                    </a:lnTo>
                    <a:lnTo>
                      <a:pt x="71" y="80"/>
                    </a:lnTo>
                    <a:lnTo>
                      <a:pt x="83" y="94"/>
                    </a:lnTo>
                    <a:lnTo>
                      <a:pt x="94" y="110"/>
                    </a:lnTo>
                    <a:lnTo>
                      <a:pt x="104" y="126"/>
                    </a:lnTo>
                    <a:lnTo>
                      <a:pt x="112" y="143"/>
                    </a:lnTo>
                    <a:lnTo>
                      <a:pt x="119" y="161"/>
                    </a:lnTo>
                    <a:lnTo>
                      <a:pt x="126" y="179"/>
                    </a:lnTo>
                    <a:lnTo>
                      <a:pt x="132" y="197"/>
                    </a:lnTo>
                    <a:lnTo>
                      <a:pt x="136" y="216"/>
                    </a:lnTo>
                    <a:lnTo>
                      <a:pt x="139" y="235"/>
                    </a:lnTo>
                    <a:lnTo>
                      <a:pt x="141" y="255"/>
                    </a:lnTo>
                    <a:lnTo>
                      <a:pt x="141" y="274"/>
                    </a:lnTo>
                    <a:lnTo>
                      <a:pt x="141" y="274"/>
                    </a:lnTo>
                    <a:lnTo>
                      <a:pt x="164" y="27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242" name="Freeform 338"/>
              <p:cNvSpPr>
                <a:spLocks/>
              </p:cNvSpPr>
              <p:nvPr/>
            </p:nvSpPr>
            <p:spPr bwMode="auto">
              <a:xfrm>
                <a:off x="3569" y="3138"/>
                <a:ext cx="1" cy="4"/>
              </a:xfrm>
              <a:custGeom>
                <a:avLst/>
                <a:gdLst/>
                <a:ahLst/>
                <a:cxnLst>
                  <a:cxn ang="0">
                    <a:pos x="21" y="68"/>
                  </a:cxn>
                  <a:cxn ang="0">
                    <a:pos x="22" y="60"/>
                  </a:cxn>
                  <a:cxn ang="0">
                    <a:pos x="24" y="52"/>
                  </a:cxn>
                  <a:cxn ang="0">
                    <a:pos x="25" y="43"/>
                  </a:cxn>
                  <a:cxn ang="0">
                    <a:pos x="26" y="34"/>
                  </a:cxn>
                  <a:cxn ang="0">
                    <a:pos x="28" y="25"/>
                  </a:cxn>
                  <a:cxn ang="0">
                    <a:pos x="28" y="17"/>
                  </a:cxn>
                  <a:cxn ang="0">
                    <a:pos x="29" y="8"/>
                  </a:cxn>
                  <a:cxn ang="0">
                    <a:pos x="29" y="0"/>
                  </a:cxn>
                  <a:cxn ang="0">
                    <a:pos x="6" y="0"/>
                  </a:cxn>
                  <a:cxn ang="0">
                    <a:pos x="6" y="8"/>
                  </a:cxn>
                  <a:cxn ang="0">
                    <a:pos x="5" y="17"/>
                  </a:cxn>
                  <a:cxn ang="0">
                    <a:pos x="5" y="25"/>
                  </a:cxn>
                  <a:cxn ang="0">
                    <a:pos x="5" y="32"/>
                  </a:cxn>
                  <a:cxn ang="0">
                    <a:pos x="4" y="41"/>
                  </a:cxn>
                  <a:cxn ang="0">
                    <a:pos x="3" y="48"/>
                  </a:cxn>
                  <a:cxn ang="0">
                    <a:pos x="1" y="56"/>
                  </a:cxn>
                  <a:cxn ang="0">
                    <a:pos x="0" y="64"/>
                  </a:cxn>
                  <a:cxn ang="0">
                    <a:pos x="21" y="68"/>
                  </a:cxn>
                </a:cxnLst>
                <a:rect l="0" t="0" r="r" b="b"/>
                <a:pathLst>
                  <a:path w="29" h="68">
                    <a:moveTo>
                      <a:pt x="21" y="68"/>
                    </a:moveTo>
                    <a:lnTo>
                      <a:pt x="22" y="60"/>
                    </a:lnTo>
                    <a:lnTo>
                      <a:pt x="24" y="52"/>
                    </a:lnTo>
                    <a:lnTo>
                      <a:pt x="25" y="43"/>
                    </a:lnTo>
                    <a:lnTo>
                      <a:pt x="26" y="34"/>
                    </a:lnTo>
                    <a:lnTo>
                      <a:pt x="28" y="25"/>
                    </a:lnTo>
                    <a:lnTo>
                      <a:pt x="28" y="17"/>
                    </a:lnTo>
                    <a:lnTo>
                      <a:pt x="29" y="8"/>
                    </a:lnTo>
                    <a:lnTo>
                      <a:pt x="29" y="0"/>
                    </a:lnTo>
                    <a:lnTo>
                      <a:pt x="6" y="0"/>
                    </a:lnTo>
                    <a:lnTo>
                      <a:pt x="6" y="8"/>
                    </a:lnTo>
                    <a:lnTo>
                      <a:pt x="5" y="17"/>
                    </a:lnTo>
                    <a:lnTo>
                      <a:pt x="5" y="25"/>
                    </a:lnTo>
                    <a:lnTo>
                      <a:pt x="5" y="32"/>
                    </a:lnTo>
                    <a:lnTo>
                      <a:pt x="4" y="41"/>
                    </a:lnTo>
                    <a:lnTo>
                      <a:pt x="3" y="48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21" y="6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243" name="Freeform 339"/>
              <p:cNvSpPr>
                <a:spLocks/>
              </p:cNvSpPr>
              <p:nvPr/>
            </p:nvSpPr>
            <p:spPr bwMode="auto">
              <a:xfrm>
                <a:off x="3569" y="3138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8"/>
                  </a:cxn>
                  <a:cxn ang="0">
                    <a:pos x="10" y="12"/>
                  </a:cxn>
                  <a:cxn ang="0">
                    <a:pos x="17" y="11"/>
                  </a:cxn>
                  <a:cxn ang="0">
                    <a:pos x="21" y="4"/>
                  </a:cxn>
                  <a:cxn ang="0">
                    <a:pos x="0" y="0"/>
                  </a:cxn>
                </a:cxnLst>
                <a:rect l="0" t="0" r="r" b="b"/>
                <a:pathLst>
                  <a:path w="21" h="12">
                    <a:moveTo>
                      <a:pt x="0" y="0"/>
                    </a:moveTo>
                    <a:lnTo>
                      <a:pt x="3" y="8"/>
                    </a:lnTo>
                    <a:lnTo>
                      <a:pt x="10" y="12"/>
                    </a:lnTo>
                    <a:lnTo>
                      <a:pt x="17" y="11"/>
                    </a:lnTo>
                    <a:lnTo>
                      <a:pt x="2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244" name="Freeform 340"/>
              <p:cNvSpPr>
                <a:spLocks/>
              </p:cNvSpPr>
              <p:nvPr/>
            </p:nvSpPr>
            <p:spPr bwMode="auto">
              <a:xfrm>
                <a:off x="3563" y="3128"/>
                <a:ext cx="1" cy="1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7" y="0"/>
                  </a:cxn>
                  <a:cxn ang="0">
                    <a:pos x="1" y="6"/>
                  </a:cxn>
                  <a:cxn ang="0">
                    <a:pos x="0" y="14"/>
                  </a:cxn>
                  <a:cxn ang="0">
                    <a:pos x="5" y="20"/>
                  </a:cxn>
                  <a:cxn ang="0">
                    <a:pos x="15" y="1"/>
                  </a:cxn>
                </a:cxnLst>
                <a:rect l="0" t="0" r="r" b="b"/>
                <a:pathLst>
                  <a:path w="15" h="20">
                    <a:moveTo>
                      <a:pt x="15" y="1"/>
                    </a:moveTo>
                    <a:lnTo>
                      <a:pt x="7" y="0"/>
                    </a:lnTo>
                    <a:lnTo>
                      <a:pt x="1" y="6"/>
                    </a:lnTo>
                    <a:lnTo>
                      <a:pt x="0" y="14"/>
                    </a:lnTo>
                    <a:lnTo>
                      <a:pt x="5" y="20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245" name="Freeform 341"/>
              <p:cNvSpPr>
                <a:spLocks/>
              </p:cNvSpPr>
              <p:nvPr/>
            </p:nvSpPr>
            <p:spPr bwMode="auto">
              <a:xfrm>
                <a:off x="3564" y="3128"/>
                <a:ext cx="4" cy="8"/>
              </a:xfrm>
              <a:custGeom>
                <a:avLst/>
                <a:gdLst/>
                <a:ahLst/>
                <a:cxnLst>
                  <a:cxn ang="0">
                    <a:pos x="86" y="136"/>
                  </a:cxn>
                  <a:cxn ang="0">
                    <a:pos x="86" y="136"/>
                  </a:cxn>
                  <a:cxn ang="0">
                    <a:pos x="85" y="116"/>
                  </a:cxn>
                  <a:cxn ang="0">
                    <a:pos x="81" y="95"/>
                  </a:cxn>
                  <a:cxn ang="0">
                    <a:pos x="76" y="76"/>
                  </a:cxn>
                  <a:cxn ang="0">
                    <a:pos x="66" y="58"/>
                  </a:cxn>
                  <a:cxn ang="0">
                    <a:pos x="55" y="41"/>
                  </a:cxn>
                  <a:cxn ang="0">
                    <a:pos x="42" y="26"/>
                  </a:cxn>
                  <a:cxn ang="0">
                    <a:pos x="27" y="12"/>
                  </a:cxn>
                  <a:cxn ang="0">
                    <a:pos x="10" y="0"/>
                  </a:cxn>
                  <a:cxn ang="0">
                    <a:pos x="0" y="19"/>
                  </a:cxn>
                  <a:cxn ang="0">
                    <a:pos x="14" y="29"/>
                  </a:cxn>
                  <a:cxn ang="0">
                    <a:pos x="28" y="40"/>
                  </a:cxn>
                  <a:cxn ang="0">
                    <a:pos x="39" y="54"/>
                  </a:cxn>
                  <a:cxn ang="0">
                    <a:pos x="48" y="69"/>
                  </a:cxn>
                  <a:cxn ang="0">
                    <a:pos x="55" y="85"/>
                  </a:cxn>
                  <a:cxn ang="0">
                    <a:pos x="60" y="102"/>
                  </a:cxn>
                  <a:cxn ang="0">
                    <a:pos x="64" y="118"/>
                  </a:cxn>
                  <a:cxn ang="0">
                    <a:pos x="65" y="136"/>
                  </a:cxn>
                  <a:cxn ang="0">
                    <a:pos x="65" y="136"/>
                  </a:cxn>
                  <a:cxn ang="0">
                    <a:pos x="86" y="136"/>
                  </a:cxn>
                </a:cxnLst>
                <a:rect l="0" t="0" r="r" b="b"/>
                <a:pathLst>
                  <a:path w="86" h="136">
                    <a:moveTo>
                      <a:pt x="86" y="136"/>
                    </a:moveTo>
                    <a:lnTo>
                      <a:pt x="86" y="136"/>
                    </a:lnTo>
                    <a:lnTo>
                      <a:pt x="85" y="116"/>
                    </a:lnTo>
                    <a:lnTo>
                      <a:pt x="81" y="95"/>
                    </a:lnTo>
                    <a:lnTo>
                      <a:pt x="76" y="76"/>
                    </a:lnTo>
                    <a:lnTo>
                      <a:pt x="66" y="58"/>
                    </a:lnTo>
                    <a:lnTo>
                      <a:pt x="55" y="41"/>
                    </a:lnTo>
                    <a:lnTo>
                      <a:pt x="42" y="26"/>
                    </a:lnTo>
                    <a:lnTo>
                      <a:pt x="27" y="12"/>
                    </a:lnTo>
                    <a:lnTo>
                      <a:pt x="10" y="0"/>
                    </a:lnTo>
                    <a:lnTo>
                      <a:pt x="0" y="19"/>
                    </a:lnTo>
                    <a:lnTo>
                      <a:pt x="14" y="29"/>
                    </a:lnTo>
                    <a:lnTo>
                      <a:pt x="28" y="40"/>
                    </a:lnTo>
                    <a:lnTo>
                      <a:pt x="39" y="54"/>
                    </a:lnTo>
                    <a:lnTo>
                      <a:pt x="48" y="69"/>
                    </a:lnTo>
                    <a:lnTo>
                      <a:pt x="55" y="85"/>
                    </a:lnTo>
                    <a:lnTo>
                      <a:pt x="60" y="102"/>
                    </a:lnTo>
                    <a:lnTo>
                      <a:pt x="64" y="118"/>
                    </a:lnTo>
                    <a:lnTo>
                      <a:pt x="65" y="136"/>
                    </a:lnTo>
                    <a:lnTo>
                      <a:pt x="65" y="136"/>
                    </a:lnTo>
                    <a:lnTo>
                      <a:pt x="86" y="1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246" name="Freeform 342"/>
              <p:cNvSpPr>
                <a:spLocks/>
              </p:cNvSpPr>
              <p:nvPr/>
            </p:nvSpPr>
            <p:spPr bwMode="auto">
              <a:xfrm>
                <a:off x="3567" y="3136"/>
                <a:ext cx="1" cy="2"/>
              </a:xfrm>
              <a:custGeom>
                <a:avLst/>
                <a:gdLst/>
                <a:ahLst/>
                <a:cxnLst>
                  <a:cxn ang="0">
                    <a:pos x="21" y="35"/>
                  </a:cxn>
                  <a:cxn ang="0">
                    <a:pos x="22" y="30"/>
                  </a:cxn>
                  <a:cxn ang="0">
                    <a:pos x="22" y="26"/>
                  </a:cxn>
                  <a:cxn ang="0">
                    <a:pos x="23" y="21"/>
                  </a:cxn>
                  <a:cxn ang="0">
                    <a:pos x="23" y="18"/>
                  </a:cxn>
                  <a:cxn ang="0">
                    <a:pos x="24" y="15"/>
                  </a:cxn>
                  <a:cxn ang="0">
                    <a:pos x="24" y="9"/>
                  </a:cxn>
                  <a:cxn ang="0">
                    <a:pos x="24" y="5"/>
                  </a:cxn>
                  <a:cxn ang="0">
                    <a:pos x="24" y="0"/>
                  </a:cxn>
                  <a:cxn ang="0">
                    <a:pos x="3" y="0"/>
                  </a:cxn>
                  <a:cxn ang="0">
                    <a:pos x="3" y="5"/>
                  </a:cxn>
                  <a:cxn ang="0">
                    <a:pos x="3" y="9"/>
                  </a:cxn>
                  <a:cxn ang="0">
                    <a:pos x="3" y="11"/>
                  </a:cxn>
                  <a:cxn ang="0">
                    <a:pos x="2" y="14"/>
                  </a:cxn>
                  <a:cxn ang="0">
                    <a:pos x="2" y="19"/>
                  </a:cxn>
                  <a:cxn ang="0">
                    <a:pos x="1" y="24"/>
                  </a:cxn>
                  <a:cxn ang="0">
                    <a:pos x="1" y="28"/>
                  </a:cxn>
                  <a:cxn ang="0">
                    <a:pos x="0" y="31"/>
                  </a:cxn>
                  <a:cxn ang="0">
                    <a:pos x="21" y="35"/>
                  </a:cxn>
                </a:cxnLst>
                <a:rect l="0" t="0" r="r" b="b"/>
                <a:pathLst>
                  <a:path w="24" h="35">
                    <a:moveTo>
                      <a:pt x="21" y="35"/>
                    </a:moveTo>
                    <a:lnTo>
                      <a:pt x="22" y="30"/>
                    </a:lnTo>
                    <a:lnTo>
                      <a:pt x="22" y="26"/>
                    </a:lnTo>
                    <a:lnTo>
                      <a:pt x="23" y="21"/>
                    </a:lnTo>
                    <a:lnTo>
                      <a:pt x="23" y="18"/>
                    </a:lnTo>
                    <a:lnTo>
                      <a:pt x="24" y="15"/>
                    </a:lnTo>
                    <a:lnTo>
                      <a:pt x="24" y="9"/>
                    </a:lnTo>
                    <a:lnTo>
                      <a:pt x="24" y="5"/>
                    </a:lnTo>
                    <a:lnTo>
                      <a:pt x="24" y="0"/>
                    </a:lnTo>
                    <a:lnTo>
                      <a:pt x="3" y="0"/>
                    </a:lnTo>
                    <a:lnTo>
                      <a:pt x="3" y="5"/>
                    </a:lnTo>
                    <a:lnTo>
                      <a:pt x="3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2" y="19"/>
                    </a:lnTo>
                    <a:lnTo>
                      <a:pt x="1" y="24"/>
                    </a:lnTo>
                    <a:lnTo>
                      <a:pt x="1" y="28"/>
                    </a:lnTo>
                    <a:lnTo>
                      <a:pt x="0" y="31"/>
                    </a:lnTo>
                    <a:lnTo>
                      <a:pt x="21" y="3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247" name="Freeform 343"/>
              <p:cNvSpPr>
                <a:spLocks/>
              </p:cNvSpPr>
              <p:nvPr/>
            </p:nvSpPr>
            <p:spPr bwMode="auto">
              <a:xfrm>
                <a:off x="3567" y="3135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9"/>
                  </a:cxn>
                  <a:cxn ang="0">
                    <a:pos x="10" y="13"/>
                  </a:cxn>
                  <a:cxn ang="0">
                    <a:pos x="17" y="12"/>
                  </a:cxn>
                  <a:cxn ang="0">
                    <a:pos x="21" y="4"/>
                  </a:cxn>
                  <a:cxn ang="0">
                    <a:pos x="0" y="0"/>
                  </a:cxn>
                </a:cxnLst>
                <a:rect l="0" t="0" r="r" b="b"/>
                <a:pathLst>
                  <a:path w="21" h="13">
                    <a:moveTo>
                      <a:pt x="0" y="0"/>
                    </a:moveTo>
                    <a:lnTo>
                      <a:pt x="2" y="9"/>
                    </a:lnTo>
                    <a:lnTo>
                      <a:pt x="10" y="13"/>
                    </a:lnTo>
                    <a:lnTo>
                      <a:pt x="17" y="12"/>
                    </a:lnTo>
                    <a:lnTo>
                      <a:pt x="2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248" name="Freeform 344"/>
              <p:cNvSpPr>
                <a:spLocks/>
              </p:cNvSpPr>
              <p:nvPr/>
            </p:nvSpPr>
            <p:spPr bwMode="auto">
              <a:xfrm>
                <a:off x="3388" y="3300"/>
                <a:ext cx="53" cy="137"/>
              </a:xfrm>
              <a:custGeom>
                <a:avLst/>
                <a:gdLst/>
                <a:ahLst/>
                <a:cxnLst>
                  <a:cxn ang="0">
                    <a:pos x="166" y="0"/>
                  </a:cxn>
                  <a:cxn ang="0">
                    <a:pos x="0" y="73"/>
                  </a:cxn>
                  <a:cxn ang="0">
                    <a:pos x="959" y="2481"/>
                  </a:cxn>
                  <a:cxn ang="0">
                    <a:pos x="1169" y="2389"/>
                  </a:cxn>
                  <a:cxn ang="0">
                    <a:pos x="166" y="0"/>
                  </a:cxn>
                </a:cxnLst>
                <a:rect l="0" t="0" r="r" b="b"/>
                <a:pathLst>
                  <a:path w="1169" h="2481">
                    <a:moveTo>
                      <a:pt x="166" y="0"/>
                    </a:moveTo>
                    <a:lnTo>
                      <a:pt x="0" y="73"/>
                    </a:lnTo>
                    <a:lnTo>
                      <a:pt x="959" y="2481"/>
                    </a:lnTo>
                    <a:lnTo>
                      <a:pt x="1169" y="2389"/>
                    </a:lnTo>
                    <a:lnTo>
                      <a:pt x="166" y="0"/>
                    </a:lnTo>
                    <a:close/>
                  </a:path>
                </a:pathLst>
              </a:custGeom>
              <a:solidFill>
                <a:srgbClr val="5459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249" name="Freeform 345"/>
              <p:cNvSpPr>
                <a:spLocks/>
              </p:cNvSpPr>
              <p:nvPr/>
            </p:nvSpPr>
            <p:spPr bwMode="auto">
              <a:xfrm>
                <a:off x="3388" y="3300"/>
                <a:ext cx="52" cy="137"/>
              </a:xfrm>
              <a:custGeom>
                <a:avLst/>
                <a:gdLst/>
                <a:ahLst/>
                <a:cxnLst>
                  <a:cxn ang="0">
                    <a:pos x="126" y="6"/>
                  </a:cxn>
                  <a:cxn ang="0">
                    <a:pos x="104" y="14"/>
                  </a:cxn>
                  <a:cxn ang="0">
                    <a:pos x="81" y="24"/>
                  </a:cxn>
                  <a:cxn ang="0">
                    <a:pos x="36" y="44"/>
                  </a:cxn>
                  <a:cxn ang="0">
                    <a:pos x="29" y="132"/>
                  </a:cxn>
                  <a:cxn ang="0">
                    <a:pos x="81" y="260"/>
                  </a:cxn>
                  <a:cxn ang="0">
                    <a:pos x="125" y="370"/>
                  </a:cxn>
                  <a:cxn ang="0">
                    <a:pos x="163" y="467"/>
                  </a:cxn>
                  <a:cxn ang="0">
                    <a:pos x="198" y="554"/>
                  </a:cxn>
                  <a:cxn ang="0">
                    <a:pos x="232" y="637"/>
                  </a:cxn>
                  <a:cxn ang="0">
                    <a:pos x="265" y="723"/>
                  </a:cxn>
                  <a:cxn ang="0">
                    <a:pos x="302" y="812"/>
                  </a:cxn>
                  <a:cxn ang="0">
                    <a:pos x="342" y="913"/>
                  </a:cxn>
                  <a:cxn ang="0">
                    <a:pos x="388" y="1029"/>
                  </a:cxn>
                  <a:cxn ang="0">
                    <a:pos x="442" y="1164"/>
                  </a:cxn>
                  <a:cxn ang="0">
                    <a:pos x="505" y="1323"/>
                  </a:cxn>
                  <a:cxn ang="0">
                    <a:pos x="581" y="1511"/>
                  </a:cxn>
                  <a:cxn ang="0">
                    <a:pos x="669" y="1733"/>
                  </a:cxn>
                  <a:cxn ang="0">
                    <a:pos x="773" y="1993"/>
                  </a:cxn>
                  <a:cxn ang="0">
                    <a:pos x="895" y="2297"/>
                  </a:cxn>
                  <a:cxn ang="0">
                    <a:pos x="972" y="2462"/>
                  </a:cxn>
                  <a:cxn ang="0">
                    <a:pos x="989" y="2455"/>
                  </a:cxn>
                  <a:cxn ang="0">
                    <a:pos x="1003" y="2449"/>
                  </a:cxn>
                  <a:cxn ang="0">
                    <a:pos x="1015" y="2442"/>
                  </a:cxn>
                  <a:cxn ang="0">
                    <a:pos x="1030" y="2436"/>
                  </a:cxn>
                  <a:cxn ang="0">
                    <a:pos x="1050" y="2428"/>
                  </a:cxn>
                  <a:cxn ang="0">
                    <a:pos x="1077" y="2416"/>
                  </a:cxn>
                  <a:cxn ang="0">
                    <a:pos x="1116" y="2399"/>
                  </a:cxn>
                  <a:cxn ang="0">
                    <a:pos x="1110" y="2318"/>
                  </a:cxn>
                  <a:cxn ang="0">
                    <a:pos x="1056" y="2190"/>
                  </a:cxn>
                  <a:cxn ang="0">
                    <a:pos x="1011" y="2082"/>
                  </a:cxn>
                  <a:cxn ang="0">
                    <a:pos x="970" y="1985"/>
                  </a:cxn>
                  <a:cxn ang="0">
                    <a:pos x="935" y="1897"/>
                  </a:cxn>
                  <a:cxn ang="0">
                    <a:pos x="899" y="1814"/>
                  </a:cxn>
                  <a:cxn ang="0">
                    <a:pos x="864" y="1730"/>
                  </a:cxn>
                  <a:cxn ang="0">
                    <a:pos x="826" y="1640"/>
                  </a:cxn>
                  <a:cxn ang="0">
                    <a:pos x="785" y="1541"/>
                  </a:cxn>
                  <a:cxn ang="0">
                    <a:pos x="738" y="1426"/>
                  </a:cxn>
                  <a:cxn ang="0">
                    <a:pos x="682" y="1292"/>
                  </a:cxn>
                  <a:cxn ang="0">
                    <a:pos x="615" y="1134"/>
                  </a:cxn>
                  <a:cxn ang="0">
                    <a:pos x="537" y="947"/>
                  </a:cxn>
                  <a:cxn ang="0">
                    <a:pos x="445" y="727"/>
                  </a:cxn>
                  <a:cxn ang="0">
                    <a:pos x="337" y="469"/>
                  </a:cxn>
                  <a:cxn ang="0">
                    <a:pos x="210" y="167"/>
                  </a:cxn>
                </a:cxnLst>
                <a:rect l="0" t="0" r="r" b="b"/>
                <a:pathLst>
                  <a:path w="1140" h="2467">
                    <a:moveTo>
                      <a:pt x="140" y="0"/>
                    </a:moveTo>
                    <a:lnTo>
                      <a:pt x="126" y="6"/>
                    </a:lnTo>
                    <a:lnTo>
                      <a:pt x="114" y="10"/>
                    </a:lnTo>
                    <a:lnTo>
                      <a:pt x="104" y="14"/>
                    </a:lnTo>
                    <a:lnTo>
                      <a:pt x="94" y="19"/>
                    </a:lnTo>
                    <a:lnTo>
                      <a:pt x="81" y="24"/>
                    </a:lnTo>
                    <a:lnTo>
                      <a:pt x="61" y="32"/>
                    </a:lnTo>
                    <a:lnTo>
                      <a:pt x="36" y="44"/>
                    </a:lnTo>
                    <a:lnTo>
                      <a:pt x="0" y="61"/>
                    </a:lnTo>
                    <a:lnTo>
                      <a:pt x="29" y="132"/>
                    </a:lnTo>
                    <a:lnTo>
                      <a:pt x="55" y="199"/>
                    </a:lnTo>
                    <a:lnTo>
                      <a:pt x="81" y="260"/>
                    </a:lnTo>
                    <a:lnTo>
                      <a:pt x="103" y="317"/>
                    </a:lnTo>
                    <a:lnTo>
                      <a:pt x="125" y="370"/>
                    </a:lnTo>
                    <a:lnTo>
                      <a:pt x="144" y="419"/>
                    </a:lnTo>
                    <a:lnTo>
                      <a:pt x="163" y="467"/>
                    </a:lnTo>
                    <a:lnTo>
                      <a:pt x="181" y="511"/>
                    </a:lnTo>
                    <a:lnTo>
                      <a:pt x="198" y="554"/>
                    </a:lnTo>
                    <a:lnTo>
                      <a:pt x="215" y="596"/>
                    </a:lnTo>
                    <a:lnTo>
                      <a:pt x="232" y="637"/>
                    </a:lnTo>
                    <a:lnTo>
                      <a:pt x="249" y="680"/>
                    </a:lnTo>
                    <a:lnTo>
                      <a:pt x="265" y="723"/>
                    </a:lnTo>
                    <a:lnTo>
                      <a:pt x="284" y="766"/>
                    </a:lnTo>
                    <a:lnTo>
                      <a:pt x="302" y="812"/>
                    </a:lnTo>
                    <a:lnTo>
                      <a:pt x="322" y="861"/>
                    </a:lnTo>
                    <a:lnTo>
                      <a:pt x="342" y="913"/>
                    </a:lnTo>
                    <a:lnTo>
                      <a:pt x="364" y="968"/>
                    </a:lnTo>
                    <a:lnTo>
                      <a:pt x="388" y="1029"/>
                    </a:lnTo>
                    <a:lnTo>
                      <a:pt x="414" y="1093"/>
                    </a:lnTo>
                    <a:lnTo>
                      <a:pt x="442" y="1164"/>
                    </a:lnTo>
                    <a:lnTo>
                      <a:pt x="473" y="1239"/>
                    </a:lnTo>
                    <a:lnTo>
                      <a:pt x="505" y="1323"/>
                    </a:lnTo>
                    <a:lnTo>
                      <a:pt x="542" y="1412"/>
                    </a:lnTo>
                    <a:lnTo>
                      <a:pt x="581" y="1511"/>
                    </a:lnTo>
                    <a:lnTo>
                      <a:pt x="623" y="1618"/>
                    </a:lnTo>
                    <a:lnTo>
                      <a:pt x="669" y="1733"/>
                    </a:lnTo>
                    <a:lnTo>
                      <a:pt x="719" y="1858"/>
                    </a:lnTo>
                    <a:lnTo>
                      <a:pt x="773" y="1993"/>
                    </a:lnTo>
                    <a:lnTo>
                      <a:pt x="832" y="2140"/>
                    </a:lnTo>
                    <a:lnTo>
                      <a:pt x="895" y="2297"/>
                    </a:lnTo>
                    <a:lnTo>
                      <a:pt x="962" y="2467"/>
                    </a:lnTo>
                    <a:lnTo>
                      <a:pt x="972" y="2462"/>
                    </a:lnTo>
                    <a:lnTo>
                      <a:pt x="982" y="2458"/>
                    </a:lnTo>
                    <a:lnTo>
                      <a:pt x="989" y="2455"/>
                    </a:lnTo>
                    <a:lnTo>
                      <a:pt x="996" y="2452"/>
                    </a:lnTo>
                    <a:lnTo>
                      <a:pt x="1003" y="2449"/>
                    </a:lnTo>
                    <a:lnTo>
                      <a:pt x="1009" y="2445"/>
                    </a:lnTo>
                    <a:lnTo>
                      <a:pt x="1015" y="2442"/>
                    </a:lnTo>
                    <a:lnTo>
                      <a:pt x="1022" y="2439"/>
                    </a:lnTo>
                    <a:lnTo>
                      <a:pt x="1030" y="2436"/>
                    </a:lnTo>
                    <a:lnTo>
                      <a:pt x="1040" y="2432"/>
                    </a:lnTo>
                    <a:lnTo>
                      <a:pt x="1050" y="2428"/>
                    </a:lnTo>
                    <a:lnTo>
                      <a:pt x="1063" y="2422"/>
                    </a:lnTo>
                    <a:lnTo>
                      <a:pt x="1077" y="2416"/>
                    </a:lnTo>
                    <a:lnTo>
                      <a:pt x="1095" y="2409"/>
                    </a:lnTo>
                    <a:lnTo>
                      <a:pt x="1116" y="2399"/>
                    </a:lnTo>
                    <a:lnTo>
                      <a:pt x="1140" y="2390"/>
                    </a:lnTo>
                    <a:lnTo>
                      <a:pt x="1110" y="2318"/>
                    </a:lnTo>
                    <a:lnTo>
                      <a:pt x="1081" y="2251"/>
                    </a:lnTo>
                    <a:lnTo>
                      <a:pt x="1056" y="2190"/>
                    </a:lnTo>
                    <a:lnTo>
                      <a:pt x="1033" y="2134"/>
                    </a:lnTo>
                    <a:lnTo>
                      <a:pt x="1011" y="2082"/>
                    </a:lnTo>
                    <a:lnTo>
                      <a:pt x="991" y="2032"/>
                    </a:lnTo>
                    <a:lnTo>
                      <a:pt x="970" y="1985"/>
                    </a:lnTo>
                    <a:lnTo>
                      <a:pt x="952" y="1940"/>
                    </a:lnTo>
                    <a:lnTo>
                      <a:pt x="935" y="1897"/>
                    </a:lnTo>
                    <a:lnTo>
                      <a:pt x="916" y="1856"/>
                    </a:lnTo>
                    <a:lnTo>
                      <a:pt x="899" y="1814"/>
                    </a:lnTo>
                    <a:lnTo>
                      <a:pt x="882" y="1773"/>
                    </a:lnTo>
                    <a:lnTo>
                      <a:pt x="864" y="1730"/>
                    </a:lnTo>
                    <a:lnTo>
                      <a:pt x="846" y="1686"/>
                    </a:lnTo>
                    <a:lnTo>
                      <a:pt x="826" y="1640"/>
                    </a:lnTo>
                    <a:lnTo>
                      <a:pt x="807" y="1592"/>
                    </a:lnTo>
                    <a:lnTo>
                      <a:pt x="785" y="1541"/>
                    </a:lnTo>
                    <a:lnTo>
                      <a:pt x="762" y="1485"/>
                    </a:lnTo>
                    <a:lnTo>
                      <a:pt x="738" y="1426"/>
                    </a:lnTo>
                    <a:lnTo>
                      <a:pt x="710" y="1362"/>
                    </a:lnTo>
                    <a:lnTo>
                      <a:pt x="682" y="1292"/>
                    </a:lnTo>
                    <a:lnTo>
                      <a:pt x="650" y="1216"/>
                    </a:lnTo>
                    <a:lnTo>
                      <a:pt x="615" y="1134"/>
                    </a:lnTo>
                    <a:lnTo>
                      <a:pt x="578" y="1044"/>
                    </a:lnTo>
                    <a:lnTo>
                      <a:pt x="537" y="947"/>
                    </a:lnTo>
                    <a:lnTo>
                      <a:pt x="493" y="842"/>
                    </a:lnTo>
                    <a:lnTo>
                      <a:pt x="445" y="727"/>
                    </a:lnTo>
                    <a:lnTo>
                      <a:pt x="393" y="603"/>
                    </a:lnTo>
                    <a:lnTo>
                      <a:pt x="337" y="469"/>
                    </a:lnTo>
                    <a:lnTo>
                      <a:pt x="276" y="324"/>
                    </a:lnTo>
                    <a:lnTo>
                      <a:pt x="210" y="167"/>
                    </a:lnTo>
                    <a:lnTo>
                      <a:pt x="140" y="0"/>
                    </a:lnTo>
                    <a:close/>
                  </a:path>
                </a:pathLst>
              </a:custGeom>
              <a:solidFill>
                <a:srgbClr val="7075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250" name="Freeform 346"/>
              <p:cNvSpPr>
                <a:spLocks/>
              </p:cNvSpPr>
              <p:nvPr/>
            </p:nvSpPr>
            <p:spPr bwMode="auto">
              <a:xfrm>
                <a:off x="3389" y="3301"/>
                <a:ext cx="50" cy="136"/>
              </a:xfrm>
              <a:custGeom>
                <a:avLst/>
                <a:gdLst/>
                <a:ahLst/>
                <a:cxnLst>
                  <a:cxn ang="0">
                    <a:pos x="100" y="4"/>
                  </a:cxn>
                  <a:cxn ang="0">
                    <a:pos x="84" y="12"/>
                  </a:cxn>
                  <a:cxn ang="0">
                    <a:pos x="65" y="19"/>
                  </a:cxn>
                  <a:cxn ang="0">
                    <a:pos x="29" y="36"/>
                  </a:cxn>
                  <a:cxn ang="0">
                    <a:pos x="29" y="120"/>
                  </a:cxn>
                  <a:cxn ang="0">
                    <a:pos x="81" y="248"/>
                  </a:cxn>
                  <a:cxn ang="0">
                    <a:pos x="125" y="358"/>
                  </a:cxn>
                  <a:cxn ang="0">
                    <a:pos x="164" y="455"/>
                  </a:cxn>
                  <a:cxn ang="0">
                    <a:pos x="199" y="542"/>
                  </a:cxn>
                  <a:cxn ang="0">
                    <a:pos x="233" y="625"/>
                  </a:cxn>
                  <a:cxn ang="0">
                    <a:pos x="267" y="711"/>
                  </a:cxn>
                  <a:cxn ang="0">
                    <a:pos x="302" y="800"/>
                  </a:cxn>
                  <a:cxn ang="0">
                    <a:pos x="343" y="900"/>
                  </a:cxn>
                  <a:cxn ang="0">
                    <a:pos x="389" y="1016"/>
                  </a:cxn>
                  <a:cxn ang="0">
                    <a:pos x="443" y="1151"/>
                  </a:cxn>
                  <a:cxn ang="0">
                    <a:pos x="507" y="1311"/>
                  </a:cxn>
                  <a:cxn ang="0">
                    <a:pos x="583" y="1499"/>
                  </a:cxn>
                  <a:cxn ang="0">
                    <a:pos x="672" y="1721"/>
                  </a:cxn>
                  <a:cxn ang="0">
                    <a:pos x="777" y="1981"/>
                  </a:cxn>
                  <a:cxn ang="0">
                    <a:pos x="898" y="2285"/>
                  </a:cxn>
                  <a:cxn ang="0">
                    <a:pos x="982" y="2447"/>
                  </a:cxn>
                  <a:cxn ang="0">
                    <a:pos x="1003" y="2436"/>
                  </a:cxn>
                  <a:cxn ang="0">
                    <a:pos x="1029" y="2426"/>
                  </a:cxn>
                  <a:cxn ang="0">
                    <a:pos x="1073" y="2407"/>
                  </a:cxn>
                  <a:cxn ang="0">
                    <a:pos x="1080" y="2320"/>
                  </a:cxn>
                  <a:cxn ang="0">
                    <a:pos x="1027" y="2193"/>
                  </a:cxn>
                  <a:cxn ang="0">
                    <a:pos x="981" y="2083"/>
                  </a:cxn>
                  <a:cxn ang="0">
                    <a:pos x="941" y="1987"/>
                  </a:cxn>
                  <a:cxn ang="0">
                    <a:pos x="905" y="1900"/>
                  </a:cxn>
                  <a:cxn ang="0">
                    <a:pos x="869" y="1817"/>
                  </a:cxn>
                  <a:cxn ang="0">
                    <a:pos x="835" y="1732"/>
                  </a:cxn>
                  <a:cxn ang="0">
                    <a:pos x="797" y="1643"/>
                  </a:cxn>
                  <a:cxn ang="0">
                    <a:pos x="756" y="1542"/>
                  </a:cxn>
                  <a:cxn ang="0">
                    <a:pos x="708" y="1428"/>
                  </a:cxn>
                  <a:cxn ang="0">
                    <a:pos x="652" y="1294"/>
                  </a:cxn>
                  <a:cxn ang="0">
                    <a:pos x="586" y="1136"/>
                  </a:cxn>
                  <a:cxn ang="0">
                    <a:pos x="508" y="948"/>
                  </a:cxn>
                  <a:cxn ang="0">
                    <a:pos x="417" y="728"/>
                  </a:cxn>
                  <a:cxn ang="0">
                    <a:pos x="308" y="469"/>
                  </a:cxn>
                  <a:cxn ang="0">
                    <a:pos x="183" y="168"/>
                  </a:cxn>
                </a:cxnLst>
                <a:rect l="0" t="0" r="r" b="b"/>
                <a:pathLst>
                  <a:path w="1109" h="2454">
                    <a:moveTo>
                      <a:pt x="113" y="0"/>
                    </a:moveTo>
                    <a:lnTo>
                      <a:pt x="100" y="4"/>
                    </a:lnTo>
                    <a:lnTo>
                      <a:pt x="92" y="9"/>
                    </a:lnTo>
                    <a:lnTo>
                      <a:pt x="84" y="12"/>
                    </a:lnTo>
                    <a:lnTo>
                      <a:pt x="76" y="15"/>
                    </a:lnTo>
                    <a:lnTo>
                      <a:pt x="65" y="19"/>
                    </a:lnTo>
                    <a:lnTo>
                      <a:pt x="49" y="26"/>
                    </a:lnTo>
                    <a:lnTo>
                      <a:pt x="29" y="36"/>
                    </a:lnTo>
                    <a:lnTo>
                      <a:pt x="0" y="49"/>
                    </a:lnTo>
                    <a:lnTo>
                      <a:pt x="29" y="120"/>
                    </a:lnTo>
                    <a:lnTo>
                      <a:pt x="56" y="187"/>
                    </a:lnTo>
                    <a:lnTo>
                      <a:pt x="81" y="248"/>
                    </a:lnTo>
                    <a:lnTo>
                      <a:pt x="103" y="305"/>
                    </a:lnTo>
                    <a:lnTo>
                      <a:pt x="125" y="358"/>
                    </a:lnTo>
                    <a:lnTo>
                      <a:pt x="145" y="407"/>
                    </a:lnTo>
                    <a:lnTo>
                      <a:pt x="164" y="455"/>
                    </a:lnTo>
                    <a:lnTo>
                      <a:pt x="182" y="499"/>
                    </a:lnTo>
                    <a:lnTo>
                      <a:pt x="199" y="542"/>
                    </a:lnTo>
                    <a:lnTo>
                      <a:pt x="216" y="584"/>
                    </a:lnTo>
                    <a:lnTo>
                      <a:pt x="233" y="625"/>
                    </a:lnTo>
                    <a:lnTo>
                      <a:pt x="249" y="667"/>
                    </a:lnTo>
                    <a:lnTo>
                      <a:pt x="267" y="711"/>
                    </a:lnTo>
                    <a:lnTo>
                      <a:pt x="284" y="754"/>
                    </a:lnTo>
                    <a:lnTo>
                      <a:pt x="302" y="800"/>
                    </a:lnTo>
                    <a:lnTo>
                      <a:pt x="323" y="849"/>
                    </a:lnTo>
                    <a:lnTo>
                      <a:pt x="343" y="900"/>
                    </a:lnTo>
                    <a:lnTo>
                      <a:pt x="366" y="956"/>
                    </a:lnTo>
                    <a:lnTo>
                      <a:pt x="389" y="1016"/>
                    </a:lnTo>
                    <a:lnTo>
                      <a:pt x="415" y="1081"/>
                    </a:lnTo>
                    <a:lnTo>
                      <a:pt x="443" y="1151"/>
                    </a:lnTo>
                    <a:lnTo>
                      <a:pt x="474" y="1227"/>
                    </a:lnTo>
                    <a:lnTo>
                      <a:pt x="507" y="1311"/>
                    </a:lnTo>
                    <a:lnTo>
                      <a:pt x="544" y="1400"/>
                    </a:lnTo>
                    <a:lnTo>
                      <a:pt x="583" y="1499"/>
                    </a:lnTo>
                    <a:lnTo>
                      <a:pt x="626" y="1606"/>
                    </a:lnTo>
                    <a:lnTo>
                      <a:pt x="672" y="1721"/>
                    </a:lnTo>
                    <a:lnTo>
                      <a:pt x="723" y="1846"/>
                    </a:lnTo>
                    <a:lnTo>
                      <a:pt x="777" y="1981"/>
                    </a:lnTo>
                    <a:lnTo>
                      <a:pt x="835" y="2128"/>
                    </a:lnTo>
                    <a:lnTo>
                      <a:pt x="898" y="2285"/>
                    </a:lnTo>
                    <a:lnTo>
                      <a:pt x="966" y="2454"/>
                    </a:lnTo>
                    <a:lnTo>
                      <a:pt x="982" y="2447"/>
                    </a:lnTo>
                    <a:lnTo>
                      <a:pt x="994" y="2442"/>
                    </a:lnTo>
                    <a:lnTo>
                      <a:pt x="1003" y="2436"/>
                    </a:lnTo>
                    <a:lnTo>
                      <a:pt x="1014" y="2432"/>
                    </a:lnTo>
                    <a:lnTo>
                      <a:pt x="1029" y="2426"/>
                    </a:lnTo>
                    <a:lnTo>
                      <a:pt x="1047" y="2417"/>
                    </a:lnTo>
                    <a:lnTo>
                      <a:pt x="1073" y="2407"/>
                    </a:lnTo>
                    <a:lnTo>
                      <a:pt x="1109" y="2392"/>
                    </a:lnTo>
                    <a:lnTo>
                      <a:pt x="1080" y="2320"/>
                    </a:lnTo>
                    <a:lnTo>
                      <a:pt x="1052" y="2254"/>
                    </a:lnTo>
                    <a:lnTo>
                      <a:pt x="1027" y="2193"/>
                    </a:lnTo>
                    <a:lnTo>
                      <a:pt x="1003" y="2136"/>
                    </a:lnTo>
                    <a:lnTo>
                      <a:pt x="981" y="2083"/>
                    </a:lnTo>
                    <a:lnTo>
                      <a:pt x="960" y="2035"/>
                    </a:lnTo>
                    <a:lnTo>
                      <a:pt x="941" y="1987"/>
                    </a:lnTo>
                    <a:lnTo>
                      <a:pt x="922" y="1943"/>
                    </a:lnTo>
                    <a:lnTo>
                      <a:pt x="905" y="1900"/>
                    </a:lnTo>
                    <a:lnTo>
                      <a:pt x="887" y="1858"/>
                    </a:lnTo>
                    <a:lnTo>
                      <a:pt x="869" y="1817"/>
                    </a:lnTo>
                    <a:lnTo>
                      <a:pt x="852" y="1774"/>
                    </a:lnTo>
                    <a:lnTo>
                      <a:pt x="835" y="1732"/>
                    </a:lnTo>
                    <a:lnTo>
                      <a:pt x="816" y="1688"/>
                    </a:lnTo>
                    <a:lnTo>
                      <a:pt x="797" y="1643"/>
                    </a:lnTo>
                    <a:lnTo>
                      <a:pt x="778" y="1594"/>
                    </a:lnTo>
                    <a:lnTo>
                      <a:pt x="756" y="1542"/>
                    </a:lnTo>
                    <a:lnTo>
                      <a:pt x="733" y="1488"/>
                    </a:lnTo>
                    <a:lnTo>
                      <a:pt x="708" y="1428"/>
                    </a:lnTo>
                    <a:lnTo>
                      <a:pt x="681" y="1363"/>
                    </a:lnTo>
                    <a:lnTo>
                      <a:pt x="652" y="1294"/>
                    </a:lnTo>
                    <a:lnTo>
                      <a:pt x="621" y="1218"/>
                    </a:lnTo>
                    <a:lnTo>
                      <a:pt x="586" y="1136"/>
                    </a:lnTo>
                    <a:lnTo>
                      <a:pt x="549" y="1046"/>
                    </a:lnTo>
                    <a:lnTo>
                      <a:pt x="508" y="948"/>
                    </a:lnTo>
                    <a:lnTo>
                      <a:pt x="464" y="842"/>
                    </a:lnTo>
                    <a:lnTo>
                      <a:pt x="417" y="728"/>
                    </a:lnTo>
                    <a:lnTo>
                      <a:pt x="364" y="604"/>
                    </a:lnTo>
                    <a:lnTo>
                      <a:pt x="308" y="469"/>
                    </a:lnTo>
                    <a:lnTo>
                      <a:pt x="248" y="325"/>
                    </a:lnTo>
                    <a:lnTo>
                      <a:pt x="183" y="168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8C94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251" name="Freeform 347"/>
              <p:cNvSpPr>
                <a:spLocks/>
              </p:cNvSpPr>
              <p:nvPr/>
            </p:nvSpPr>
            <p:spPr bwMode="auto">
              <a:xfrm>
                <a:off x="3389" y="3301"/>
                <a:ext cx="49" cy="136"/>
              </a:xfrm>
              <a:custGeom>
                <a:avLst/>
                <a:gdLst/>
                <a:ahLst/>
                <a:cxnLst>
                  <a:cxn ang="0">
                    <a:pos x="77" y="3"/>
                  </a:cxn>
                  <a:cxn ang="0">
                    <a:pos x="65" y="8"/>
                  </a:cxn>
                  <a:cxn ang="0">
                    <a:pos x="49" y="14"/>
                  </a:cxn>
                  <a:cxn ang="0">
                    <a:pos x="22" y="27"/>
                  </a:cxn>
                  <a:cxn ang="0">
                    <a:pos x="30" y="108"/>
                  </a:cxn>
                  <a:cxn ang="0">
                    <a:pos x="81" y="236"/>
                  </a:cxn>
                  <a:cxn ang="0">
                    <a:pos x="126" y="345"/>
                  </a:cxn>
                  <a:cxn ang="0">
                    <a:pos x="165" y="442"/>
                  </a:cxn>
                  <a:cxn ang="0">
                    <a:pos x="199" y="530"/>
                  </a:cxn>
                  <a:cxn ang="0">
                    <a:pos x="234" y="613"/>
                  </a:cxn>
                  <a:cxn ang="0">
                    <a:pos x="268" y="698"/>
                  </a:cxn>
                  <a:cxn ang="0">
                    <a:pos x="304" y="788"/>
                  </a:cxn>
                  <a:cxn ang="0">
                    <a:pos x="345" y="888"/>
                  </a:cxn>
                  <a:cxn ang="0">
                    <a:pos x="391" y="1003"/>
                  </a:cxn>
                  <a:cxn ang="0">
                    <a:pos x="445" y="1138"/>
                  </a:cxn>
                  <a:cxn ang="0">
                    <a:pos x="509" y="1297"/>
                  </a:cxn>
                  <a:cxn ang="0">
                    <a:pos x="585" y="1486"/>
                  </a:cxn>
                  <a:cxn ang="0">
                    <a:pos x="675" y="1707"/>
                  </a:cxn>
                  <a:cxn ang="0">
                    <a:pos x="780" y="1968"/>
                  </a:cxn>
                  <a:cxn ang="0">
                    <a:pos x="901" y="2270"/>
                  </a:cxn>
                  <a:cxn ang="0">
                    <a:pos x="982" y="2435"/>
                  </a:cxn>
                  <a:cxn ang="0">
                    <a:pos x="998" y="2426"/>
                  </a:cxn>
                  <a:cxn ang="0">
                    <a:pos x="1016" y="2419"/>
                  </a:cxn>
                  <a:cxn ang="0">
                    <a:pos x="1050" y="2404"/>
                  </a:cxn>
                  <a:cxn ang="0">
                    <a:pos x="1048" y="2322"/>
                  </a:cxn>
                  <a:cxn ang="0">
                    <a:pos x="995" y="2195"/>
                  </a:cxn>
                  <a:cxn ang="0">
                    <a:pos x="950" y="2085"/>
                  </a:cxn>
                  <a:cxn ang="0">
                    <a:pos x="910" y="1989"/>
                  </a:cxn>
                  <a:cxn ang="0">
                    <a:pos x="875" y="1901"/>
                  </a:cxn>
                  <a:cxn ang="0">
                    <a:pos x="840" y="1817"/>
                  </a:cxn>
                  <a:cxn ang="0">
                    <a:pos x="805" y="1733"/>
                  </a:cxn>
                  <a:cxn ang="0">
                    <a:pos x="768" y="1643"/>
                  </a:cxn>
                  <a:cxn ang="0">
                    <a:pos x="727" y="1543"/>
                  </a:cxn>
                  <a:cxn ang="0">
                    <a:pos x="679" y="1428"/>
                  </a:cxn>
                  <a:cxn ang="0">
                    <a:pos x="624" y="1294"/>
                  </a:cxn>
                  <a:cxn ang="0">
                    <a:pos x="557" y="1135"/>
                  </a:cxn>
                  <a:cxn ang="0">
                    <a:pos x="480" y="948"/>
                  </a:cxn>
                  <a:cxn ang="0">
                    <a:pos x="388" y="728"/>
                  </a:cxn>
                  <a:cxn ang="0">
                    <a:pos x="281" y="469"/>
                  </a:cxn>
                  <a:cxn ang="0">
                    <a:pos x="155" y="168"/>
                  </a:cxn>
                </a:cxnLst>
                <a:rect l="0" t="0" r="r" b="b"/>
                <a:pathLst>
                  <a:path w="1078" h="2440">
                    <a:moveTo>
                      <a:pt x="86" y="0"/>
                    </a:moveTo>
                    <a:lnTo>
                      <a:pt x="77" y="3"/>
                    </a:lnTo>
                    <a:lnTo>
                      <a:pt x="71" y="6"/>
                    </a:lnTo>
                    <a:lnTo>
                      <a:pt x="65" y="8"/>
                    </a:lnTo>
                    <a:lnTo>
                      <a:pt x="59" y="10"/>
                    </a:lnTo>
                    <a:lnTo>
                      <a:pt x="49" y="14"/>
                    </a:lnTo>
                    <a:lnTo>
                      <a:pt x="38" y="20"/>
                    </a:lnTo>
                    <a:lnTo>
                      <a:pt x="22" y="27"/>
                    </a:lnTo>
                    <a:lnTo>
                      <a:pt x="0" y="37"/>
                    </a:lnTo>
                    <a:lnTo>
                      <a:pt x="30" y="108"/>
                    </a:lnTo>
                    <a:lnTo>
                      <a:pt x="57" y="175"/>
                    </a:lnTo>
                    <a:lnTo>
                      <a:pt x="81" y="236"/>
                    </a:lnTo>
                    <a:lnTo>
                      <a:pt x="104" y="293"/>
                    </a:lnTo>
                    <a:lnTo>
                      <a:pt x="126" y="345"/>
                    </a:lnTo>
                    <a:lnTo>
                      <a:pt x="145" y="395"/>
                    </a:lnTo>
                    <a:lnTo>
                      <a:pt x="165" y="442"/>
                    </a:lnTo>
                    <a:lnTo>
                      <a:pt x="182" y="487"/>
                    </a:lnTo>
                    <a:lnTo>
                      <a:pt x="199" y="530"/>
                    </a:lnTo>
                    <a:lnTo>
                      <a:pt x="217" y="572"/>
                    </a:lnTo>
                    <a:lnTo>
                      <a:pt x="234" y="613"/>
                    </a:lnTo>
                    <a:lnTo>
                      <a:pt x="250" y="655"/>
                    </a:lnTo>
                    <a:lnTo>
                      <a:pt x="268" y="698"/>
                    </a:lnTo>
                    <a:lnTo>
                      <a:pt x="286" y="742"/>
                    </a:lnTo>
                    <a:lnTo>
                      <a:pt x="304" y="788"/>
                    </a:lnTo>
                    <a:lnTo>
                      <a:pt x="324" y="837"/>
                    </a:lnTo>
                    <a:lnTo>
                      <a:pt x="345" y="888"/>
                    </a:lnTo>
                    <a:lnTo>
                      <a:pt x="368" y="944"/>
                    </a:lnTo>
                    <a:lnTo>
                      <a:pt x="391" y="1003"/>
                    </a:lnTo>
                    <a:lnTo>
                      <a:pt x="418" y="1069"/>
                    </a:lnTo>
                    <a:lnTo>
                      <a:pt x="445" y="1138"/>
                    </a:lnTo>
                    <a:lnTo>
                      <a:pt x="476" y="1215"/>
                    </a:lnTo>
                    <a:lnTo>
                      <a:pt x="509" y="1297"/>
                    </a:lnTo>
                    <a:lnTo>
                      <a:pt x="546" y="1388"/>
                    </a:lnTo>
                    <a:lnTo>
                      <a:pt x="585" y="1486"/>
                    </a:lnTo>
                    <a:lnTo>
                      <a:pt x="628" y="1593"/>
                    </a:lnTo>
                    <a:lnTo>
                      <a:pt x="675" y="1707"/>
                    </a:lnTo>
                    <a:lnTo>
                      <a:pt x="725" y="1833"/>
                    </a:lnTo>
                    <a:lnTo>
                      <a:pt x="780" y="1968"/>
                    </a:lnTo>
                    <a:lnTo>
                      <a:pt x="838" y="2113"/>
                    </a:lnTo>
                    <a:lnTo>
                      <a:pt x="901" y="2270"/>
                    </a:lnTo>
                    <a:lnTo>
                      <a:pt x="969" y="2440"/>
                    </a:lnTo>
                    <a:lnTo>
                      <a:pt x="982" y="2435"/>
                    </a:lnTo>
                    <a:lnTo>
                      <a:pt x="990" y="2431"/>
                    </a:lnTo>
                    <a:lnTo>
                      <a:pt x="998" y="2426"/>
                    </a:lnTo>
                    <a:lnTo>
                      <a:pt x="1006" y="2423"/>
                    </a:lnTo>
                    <a:lnTo>
                      <a:pt x="1016" y="2419"/>
                    </a:lnTo>
                    <a:lnTo>
                      <a:pt x="1031" y="2413"/>
                    </a:lnTo>
                    <a:lnTo>
                      <a:pt x="1050" y="2404"/>
                    </a:lnTo>
                    <a:lnTo>
                      <a:pt x="1078" y="2394"/>
                    </a:lnTo>
                    <a:lnTo>
                      <a:pt x="1048" y="2322"/>
                    </a:lnTo>
                    <a:lnTo>
                      <a:pt x="1020" y="2256"/>
                    </a:lnTo>
                    <a:lnTo>
                      <a:pt x="995" y="2195"/>
                    </a:lnTo>
                    <a:lnTo>
                      <a:pt x="973" y="2138"/>
                    </a:lnTo>
                    <a:lnTo>
                      <a:pt x="950" y="2085"/>
                    </a:lnTo>
                    <a:lnTo>
                      <a:pt x="930" y="2035"/>
                    </a:lnTo>
                    <a:lnTo>
                      <a:pt x="910" y="1989"/>
                    </a:lnTo>
                    <a:lnTo>
                      <a:pt x="892" y="1944"/>
                    </a:lnTo>
                    <a:lnTo>
                      <a:pt x="875" y="1901"/>
                    </a:lnTo>
                    <a:lnTo>
                      <a:pt x="857" y="1859"/>
                    </a:lnTo>
                    <a:lnTo>
                      <a:pt x="840" y="1817"/>
                    </a:lnTo>
                    <a:lnTo>
                      <a:pt x="823" y="1775"/>
                    </a:lnTo>
                    <a:lnTo>
                      <a:pt x="805" y="1733"/>
                    </a:lnTo>
                    <a:lnTo>
                      <a:pt x="787" y="1688"/>
                    </a:lnTo>
                    <a:lnTo>
                      <a:pt x="768" y="1643"/>
                    </a:lnTo>
                    <a:lnTo>
                      <a:pt x="748" y="1595"/>
                    </a:lnTo>
                    <a:lnTo>
                      <a:pt x="727" y="1543"/>
                    </a:lnTo>
                    <a:lnTo>
                      <a:pt x="703" y="1487"/>
                    </a:lnTo>
                    <a:lnTo>
                      <a:pt x="679" y="1428"/>
                    </a:lnTo>
                    <a:lnTo>
                      <a:pt x="652" y="1364"/>
                    </a:lnTo>
                    <a:lnTo>
                      <a:pt x="624" y="1294"/>
                    </a:lnTo>
                    <a:lnTo>
                      <a:pt x="592" y="1218"/>
                    </a:lnTo>
                    <a:lnTo>
                      <a:pt x="557" y="1135"/>
                    </a:lnTo>
                    <a:lnTo>
                      <a:pt x="521" y="1045"/>
                    </a:lnTo>
                    <a:lnTo>
                      <a:pt x="480" y="948"/>
                    </a:lnTo>
                    <a:lnTo>
                      <a:pt x="436" y="843"/>
                    </a:lnTo>
                    <a:lnTo>
                      <a:pt x="388" y="728"/>
                    </a:lnTo>
                    <a:lnTo>
                      <a:pt x="337" y="604"/>
                    </a:lnTo>
                    <a:lnTo>
                      <a:pt x="281" y="469"/>
                    </a:lnTo>
                    <a:lnTo>
                      <a:pt x="221" y="324"/>
                    </a:lnTo>
                    <a:lnTo>
                      <a:pt x="155" y="168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A8B0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252" name="Freeform 348"/>
              <p:cNvSpPr>
                <a:spLocks/>
              </p:cNvSpPr>
              <p:nvPr/>
            </p:nvSpPr>
            <p:spPr bwMode="auto">
              <a:xfrm>
                <a:off x="3389" y="3302"/>
                <a:ext cx="48" cy="135"/>
              </a:xfrm>
              <a:custGeom>
                <a:avLst/>
                <a:gdLst/>
                <a:ahLst/>
                <a:cxnLst>
                  <a:cxn ang="0">
                    <a:pos x="52" y="2"/>
                  </a:cxn>
                  <a:cxn ang="0">
                    <a:pos x="43" y="5"/>
                  </a:cxn>
                  <a:cxn ang="0">
                    <a:pos x="33" y="10"/>
                  </a:cxn>
                  <a:cxn ang="0">
                    <a:pos x="15" y="18"/>
                  </a:cxn>
                  <a:cxn ang="0">
                    <a:pos x="29" y="97"/>
                  </a:cxn>
                  <a:cxn ang="0">
                    <a:pos x="80" y="225"/>
                  </a:cxn>
                  <a:cxn ang="0">
                    <a:pos x="125" y="334"/>
                  </a:cxn>
                  <a:cxn ang="0">
                    <a:pos x="164" y="430"/>
                  </a:cxn>
                  <a:cxn ang="0">
                    <a:pos x="199" y="518"/>
                  </a:cxn>
                  <a:cxn ang="0">
                    <a:pos x="233" y="601"/>
                  </a:cxn>
                  <a:cxn ang="0">
                    <a:pos x="268" y="686"/>
                  </a:cxn>
                  <a:cxn ang="0">
                    <a:pos x="305" y="776"/>
                  </a:cxn>
                  <a:cxn ang="0">
                    <a:pos x="344" y="876"/>
                  </a:cxn>
                  <a:cxn ang="0">
                    <a:pos x="391" y="991"/>
                  </a:cxn>
                  <a:cxn ang="0">
                    <a:pos x="445" y="1126"/>
                  </a:cxn>
                  <a:cxn ang="0">
                    <a:pos x="511" y="1285"/>
                  </a:cxn>
                  <a:cxn ang="0">
                    <a:pos x="586" y="1474"/>
                  </a:cxn>
                  <a:cxn ang="0">
                    <a:pos x="676" y="1695"/>
                  </a:cxn>
                  <a:cxn ang="0">
                    <a:pos x="781" y="1956"/>
                  </a:cxn>
                  <a:cxn ang="0">
                    <a:pos x="903" y="2258"/>
                  </a:cxn>
                  <a:cxn ang="0">
                    <a:pos x="980" y="2424"/>
                  </a:cxn>
                  <a:cxn ang="0">
                    <a:pos x="991" y="2419"/>
                  </a:cxn>
                  <a:cxn ang="0">
                    <a:pos x="1004" y="2412"/>
                  </a:cxn>
                  <a:cxn ang="0">
                    <a:pos x="1028" y="2403"/>
                  </a:cxn>
                  <a:cxn ang="0">
                    <a:pos x="1017" y="2324"/>
                  </a:cxn>
                  <a:cxn ang="0">
                    <a:pos x="964" y="2196"/>
                  </a:cxn>
                  <a:cxn ang="0">
                    <a:pos x="920" y="2086"/>
                  </a:cxn>
                  <a:cxn ang="0">
                    <a:pos x="880" y="1990"/>
                  </a:cxn>
                  <a:cxn ang="0">
                    <a:pos x="843" y="1903"/>
                  </a:cxn>
                  <a:cxn ang="0">
                    <a:pos x="809" y="1819"/>
                  </a:cxn>
                  <a:cxn ang="0">
                    <a:pos x="774" y="1734"/>
                  </a:cxn>
                  <a:cxn ang="0">
                    <a:pos x="737" y="1645"/>
                  </a:cxn>
                  <a:cxn ang="0">
                    <a:pos x="696" y="1545"/>
                  </a:cxn>
                  <a:cxn ang="0">
                    <a:pos x="648" y="1430"/>
                  </a:cxn>
                  <a:cxn ang="0">
                    <a:pos x="593" y="1296"/>
                  </a:cxn>
                  <a:cxn ang="0">
                    <a:pos x="528" y="1138"/>
                  </a:cxn>
                  <a:cxn ang="0">
                    <a:pos x="450" y="950"/>
                  </a:cxn>
                  <a:cxn ang="0">
                    <a:pos x="359" y="730"/>
                  </a:cxn>
                  <a:cxn ang="0">
                    <a:pos x="251" y="470"/>
                  </a:cxn>
                  <a:cxn ang="0">
                    <a:pos x="127" y="169"/>
                  </a:cxn>
                </a:cxnLst>
                <a:rect l="0" t="0" r="r" b="b"/>
                <a:pathLst>
                  <a:path w="1046" h="2428">
                    <a:moveTo>
                      <a:pt x="58" y="0"/>
                    </a:moveTo>
                    <a:lnTo>
                      <a:pt x="52" y="2"/>
                    </a:lnTo>
                    <a:lnTo>
                      <a:pt x="47" y="4"/>
                    </a:lnTo>
                    <a:lnTo>
                      <a:pt x="43" y="5"/>
                    </a:lnTo>
                    <a:lnTo>
                      <a:pt x="39" y="7"/>
                    </a:lnTo>
                    <a:lnTo>
                      <a:pt x="33" y="10"/>
                    </a:lnTo>
                    <a:lnTo>
                      <a:pt x="25" y="13"/>
                    </a:lnTo>
                    <a:lnTo>
                      <a:pt x="15" y="18"/>
                    </a:lnTo>
                    <a:lnTo>
                      <a:pt x="0" y="25"/>
                    </a:lnTo>
                    <a:lnTo>
                      <a:pt x="29" y="97"/>
                    </a:lnTo>
                    <a:lnTo>
                      <a:pt x="56" y="164"/>
                    </a:lnTo>
                    <a:lnTo>
                      <a:pt x="80" y="225"/>
                    </a:lnTo>
                    <a:lnTo>
                      <a:pt x="104" y="282"/>
                    </a:lnTo>
                    <a:lnTo>
                      <a:pt x="125" y="334"/>
                    </a:lnTo>
                    <a:lnTo>
                      <a:pt x="145" y="384"/>
                    </a:lnTo>
                    <a:lnTo>
                      <a:pt x="164" y="430"/>
                    </a:lnTo>
                    <a:lnTo>
                      <a:pt x="182" y="475"/>
                    </a:lnTo>
                    <a:lnTo>
                      <a:pt x="199" y="518"/>
                    </a:lnTo>
                    <a:lnTo>
                      <a:pt x="217" y="560"/>
                    </a:lnTo>
                    <a:lnTo>
                      <a:pt x="233" y="601"/>
                    </a:lnTo>
                    <a:lnTo>
                      <a:pt x="250" y="643"/>
                    </a:lnTo>
                    <a:lnTo>
                      <a:pt x="268" y="686"/>
                    </a:lnTo>
                    <a:lnTo>
                      <a:pt x="285" y="730"/>
                    </a:lnTo>
                    <a:lnTo>
                      <a:pt x="305" y="776"/>
                    </a:lnTo>
                    <a:lnTo>
                      <a:pt x="324" y="825"/>
                    </a:lnTo>
                    <a:lnTo>
                      <a:pt x="344" y="876"/>
                    </a:lnTo>
                    <a:lnTo>
                      <a:pt x="367" y="932"/>
                    </a:lnTo>
                    <a:lnTo>
                      <a:pt x="391" y="991"/>
                    </a:lnTo>
                    <a:lnTo>
                      <a:pt x="418" y="1056"/>
                    </a:lnTo>
                    <a:lnTo>
                      <a:pt x="445" y="1126"/>
                    </a:lnTo>
                    <a:lnTo>
                      <a:pt x="477" y="1203"/>
                    </a:lnTo>
                    <a:lnTo>
                      <a:pt x="511" y="1285"/>
                    </a:lnTo>
                    <a:lnTo>
                      <a:pt x="546" y="1376"/>
                    </a:lnTo>
                    <a:lnTo>
                      <a:pt x="586" y="1474"/>
                    </a:lnTo>
                    <a:lnTo>
                      <a:pt x="629" y="1580"/>
                    </a:lnTo>
                    <a:lnTo>
                      <a:pt x="676" y="1695"/>
                    </a:lnTo>
                    <a:lnTo>
                      <a:pt x="726" y="1821"/>
                    </a:lnTo>
                    <a:lnTo>
                      <a:pt x="781" y="1956"/>
                    </a:lnTo>
                    <a:lnTo>
                      <a:pt x="840" y="2101"/>
                    </a:lnTo>
                    <a:lnTo>
                      <a:pt x="903" y="2258"/>
                    </a:lnTo>
                    <a:lnTo>
                      <a:pt x="972" y="2428"/>
                    </a:lnTo>
                    <a:lnTo>
                      <a:pt x="980" y="2424"/>
                    </a:lnTo>
                    <a:lnTo>
                      <a:pt x="986" y="2421"/>
                    </a:lnTo>
                    <a:lnTo>
                      <a:pt x="991" y="2419"/>
                    </a:lnTo>
                    <a:lnTo>
                      <a:pt x="997" y="2415"/>
                    </a:lnTo>
                    <a:lnTo>
                      <a:pt x="1004" y="2412"/>
                    </a:lnTo>
                    <a:lnTo>
                      <a:pt x="1013" y="2408"/>
                    </a:lnTo>
                    <a:lnTo>
                      <a:pt x="1028" y="2403"/>
                    </a:lnTo>
                    <a:lnTo>
                      <a:pt x="1046" y="2395"/>
                    </a:lnTo>
                    <a:lnTo>
                      <a:pt x="1017" y="2324"/>
                    </a:lnTo>
                    <a:lnTo>
                      <a:pt x="989" y="2257"/>
                    </a:lnTo>
                    <a:lnTo>
                      <a:pt x="964" y="2196"/>
                    </a:lnTo>
                    <a:lnTo>
                      <a:pt x="941" y="2139"/>
                    </a:lnTo>
                    <a:lnTo>
                      <a:pt x="920" y="2086"/>
                    </a:lnTo>
                    <a:lnTo>
                      <a:pt x="899" y="2037"/>
                    </a:lnTo>
                    <a:lnTo>
                      <a:pt x="880" y="1990"/>
                    </a:lnTo>
                    <a:lnTo>
                      <a:pt x="861" y="1946"/>
                    </a:lnTo>
                    <a:lnTo>
                      <a:pt x="843" y="1903"/>
                    </a:lnTo>
                    <a:lnTo>
                      <a:pt x="826" y="1861"/>
                    </a:lnTo>
                    <a:lnTo>
                      <a:pt x="809" y="1819"/>
                    </a:lnTo>
                    <a:lnTo>
                      <a:pt x="792" y="1778"/>
                    </a:lnTo>
                    <a:lnTo>
                      <a:pt x="774" y="1734"/>
                    </a:lnTo>
                    <a:lnTo>
                      <a:pt x="756" y="1691"/>
                    </a:lnTo>
                    <a:lnTo>
                      <a:pt x="737" y="1645"/>
                    </a:lnTo>
                    <a:lnTo>
                      <a:pt x="718" y="1596"/>
                    </a:lnTo>
                    <a:lnTo>
                      <a:pt x="696" y="1545"/>
                    </a:lnTo>
                    <a:lnTo>
                      <a:pt x="673" y="1490"/>
                    </a:lnTo>
                    <a:lnTo>
                      <a:pt x="648" y="1430"/>
                    </a:lnTo>
                    <a:lnTo>
                      <a:pt x="622" y="1365"/>
                    </a:lnTo>
                    <a:lnTo>
                      <a:pt x="593" y="1296"/>
                    </a:lnTo>
                    <a:lnTo>
                      <a:pt x="562" y="1220"/>
                    </a:lnTo>
                    <a:lnTo>
                      <a:pt x="528" y="1138"/>
                    </a:lnTo>
                    <a:lnTo>
                      <a:pt x="490" y="1047"/>
                    </a:lnTo>
                    <a:lnTo>
                      <a:pt x="450" y="950"/>
                    </a:lnTo>
                    <a:lnTo>
                      <a:pt x="407" y="843"/>
                    </a:lnTo>
                    <a:lnTo>
                      <a:pt x="359" y="730"/>
                    </a:lnTo>
                    <a:lnTo>
                      <a:pt x="308" y="605"/>
                    </a:lnTo>
                    <a:lnTo>
                      <a:pt x="251" y="470"/>
                    </a:lnTo>
                    <a:lnTo>
                      <a:pt x="192" y="325"/>
                    </a:lnTo>
                    <a:lnTo>
                      <a:pt x="127" y="169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C4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253" name="Freeform 349"/>
              <p:cNvSpPr>
                <a:spLocks/>
              </p:cNvSpPr>
              <p:nvPr/>
            </p:nvSpPr>
            <p:spPr bwMode="auto">
              <a:xfrm>
                <a:off x="3389" y="3302"/>
                <a:ext cx="46" cy="134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0" y="13"/>
                  </a:cxn>
                  <a:cxn ang="0">
                    <a:pos x="977" y="2414"/>
                  </a:cxn>
                  <a:cxn ang="0">
                    <a:pos x="1017" y="2396"/>
                  </a:cxn>
                  <a:cxn ang="0">
                    <a:pos x="32" y="0"/>
                  </a:cxn>
                </a:cxnLst>
                <a:rect l="0" t="0" r="r" b="b"/>
                <a:pathLst>
                  <a:path w="1017" h="2414">
                    <a:moveTo>
                      <a:pt x="32" y="0"/>
                    </a:moveTo>
                    <a:lnTo>
                      <a:pt x="0" y="13"/>
                    </a:lnTo>
                    <a:lnTo>
                      <a:pt x="977" y="2414"/>
                    </a:lnTo>
                    <a:lnTo>
                      <a:pt x="1017" y="2396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E0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254" name="Freeform 350"/>
              <p:cNvSpPr>
                <a:spLocks/>
              </p:cNvSpPr>
              <p:nvPr/>
            </p:nvSpPr>
            <p:spPr bwMode="auto">
              <a:xfrm>
                <a:off x="3388" y="3298"/>
                <a:ext cx="8" cy="6"/>
              </a:xfrm>
              <a:custGeom>
                <a:avLst/>
                <a:gdLst/>
                <a:ahLst/>
                <a:cxnLst>
                  <a:cxn ang="0">
                    <a:pos x="173" y="20"/>
                  </a:cxn>
                  <a:cxn ang="0">
                    <a:pos x="7" y="95"/>
                  </a:cxn>
                  <a:cxn ang="0">
                    <a:pos x="0" y="75"/>
                  </a:cxn>
                  <a:cxn ang="0">
                    <a:pos x="166" y="0"/>
                  </a:cxn>
                  <a:cxn ang="0">
                    <a:pos x="173" y="20"/>
                  </a:cxn>
                </a:cxnLst>
                <a:rect l="0" t="0" r="r" b="b"/>
                <a:pathLst>
                  <a:path w="173" h="95">
                    <a:moveTo>
                      <a:pt x="173" y="20"/>
                    </a:moveTo>
                    <a:lnTo>
                      <a:pt x="7" y="95"/>
                    </a:lnTo>
                    <a:lnTo>
                      <a:pt x="0" y="75"/>
                    </a:lnTo>
                    <a:lnTo>
                      <a:pt x="166" y="0"/>
                    </a:lnTo>
                    <a:lnTo>
                      <a:pt x="173" y="20"/>
                    </a:lnTo>
                    <a:close/>
                  </a:path>
                </a:pathLst>
              </a:custGeom>
              <a:solidFill>
                <a:srgbClr val="1119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255" name="Freeform 351"/>
              <p:cNvSpPr>
                <a:spLocks/>
              </p:cNvSpPr>
              <p:nvPr/>
            </p:nvSpPr>
            <p:spPr bwMode="auto">
              <a:xfrm>
                <a:off x="3386" y="3293"/>
                <a:ext cx="9" cy="10"/>
              </a:xfrm>
              <a:custGeom>
                <a:avLst/>
                <a:gdLst/>
                <a:ahLst/>
                <a:cxnLst>
                  <a:cxn ang="0">
                    <a:pos x="200" y="106"/>
                  </a:cxn>
                  <a:cxn ang="0">
                    <a:pos x="33" y="179"/>
                  </a:cxn>
                  <a:cxn ang="0">
                    <a:pos x="0" y="100"/>
                  </a:cxn>
                  <a:cxn ang="0">
                    <a:pos x="58" y="0"/>
                  </a:cxn>
                  <a:cxn ang="0">
                    <a:pos x="168" y="26"/>
                  </a:cxn>
                  <a:cxn ang="0">
                    <a:pos x="200" y="106"/>
                  </a:cxn>
                </a:cxnLst>
                <a:rect l="0" t="0" r="r" b="b"/>
                <a:pathLst>
                  <a:path w="200" h="179">
                    <a:moveTo>
                      <a:pt x="200" y="106"/>
                    </a:moveTo>
                    <a:lnTo>
                      <a:pt x="33" y="179"/>
                    </a:lnTo>
                    <a:lnTo>
                      <a:pt x="0" y="100"/>
                    </a:lnTo>
                    <a:lnTo>
                      <a:pt x="58" y="0"/>
                    </a:lnTo>
                    <a:lnTo>
                      <a:pt x="168" y="26"/>
                    </a:lnTo>
                    <a:lnTo>
                      <a:pt x="200" y="106"/>
                    </a:lnTo>
                    <a:close/>
                  </a:path>
                </a:pathLst>
              </a:custGeom>
              <a:solidFill>
                <a:srgbClr val="5459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256" name="Freeform 352"/>
              <p:cNvSpPr>
                <a:spLocks/>
              </p:cNvSpPr>
              <p:nvPr/>
            </p:nvSpPr>
            <p:spPr bwMode="auto">
              <a:xfrm>
                <a:off x="3386" y="3293"/>
                <a:ext cx="8" cy="10"/>
              </a:xfrm>
              <a:custGeom>
                <a:avLst/>
                <a:gdLst/>
                <a:ahLst/>
                <a:cxnLst>
                  <a:cxn ang="0">
                    <a:pos x="173" y="116"/>
                  </a:cxn>
                  <a:cxn ang="0">
                    <a:pos x="159" y="122"/>
                  </a:cxn>
                  <a:cxn ang="0">
                    <a:pos x="147" y="126"/>
                  </a:cxn>
                  <a:cxn ang="0">
                    <a:pos x="137" y="131"/>
                  </a:cxn>
                  <a:cxn ang="0">
                    <a:pos x="127" y="135"/>
                  </a:cxn>
                  <a:cxn ang="0">
                    <a:pos x="114" y="141"/>
                  </a:cxn>
                  <a:cxn ang="0">
                    <a:pos x="94" y="150"/>
                  </a:cxn>
                  <a:cxn ang="0">
                    <a:pos x="69" y="161"/>
                  </a:cxn>
                  <a:cxn ang="0">
                    <a:pos x="33" y="177"/>
                  </a:cxn>
                  <a:cxn ang="0">
                    <a:pos x="30" y="168"/>
                  </a:cxn>
                  <a:cxn ang="0">
                    <a:pos x="27" y="161"/>
                  </a:cxn>
                  <a:cxn ang="0">
                    <a:pos x="25" y="156"/>
                  </a:cxn>
                  <a:cxn ang="0">
                    <a:pos x="23" y="150"/>
                  </a:cxn>
                  <a:cxn ang="0">
                    <a:pos x="20" y="141"/>
                  </a:cxn>
                  <a:cxn ang="0">
                    <a:pos x="16" y="131"/>
                  </a:cxn>
                  <a:cxn ang="0">
                    <a:pos x="9" y="117"/>
                  </a:cxn>
                  <a:cxn ang="0">
                    <a:pos x="0" y="97"/>
                  </a:cxn>
                  <a:cxn ang="0">
                    <a:pos x="7" y="86"/>
                  </a:cxn>
                  <a:cxn ang="0">
                    <a:pos x="11" y="78"/>
                  </a:cxn>
                  <a:cxn ang="0">
                    <a:pos x="15" y="70"/>
                  </a:cxn>
                  <a:cxn ang="0">
                    <a:pos x="19" y="63"/>
                  </a:cxn>
                  <a:cxn ang="0">
                    <a:pos x="24" y="54"/>
                  </a:cxn>
                  <a:cxn ang="0">
                    <a:pos x="31" y="41"/>
                  </a:cxn>
                  <a:cxn ang="0">
                    <a:pos x="40" y="24"/>
                  </a:cxn>
                  <a:cxn ang="0">
                    <a:pos x="52" y="0"/>
                  </a:cxn>
                  <a:cxn ang="0">
                    <a:pos x="63" y="3"/>
                  </a:cxn>
                  <a:cxn ang="0">
                    <a:pos x="70" y="6"/>
                  </a:cxn>
                  <a:cxn ang="0">
                    <a:pos x="76" y="8"/>
                  </a:cxn>
                  <a:cxn ang="0">
                    <a:pos x="83" y="11"/>
                  </a:cxn>
                  <a:cxn ang="0">
                    <a:pos x="91" y="15"/>
                  </a:cxn>
                  <a:cxn ang="0">
                    <a:pos x="102" y="20"/>
                  </a:cxn>
                  <a:cxn ang="0">
                    <a:pos x="119" y="27"/>
                  </a:cxn>
                  <a:cxn ang="0">
                    <a:pos x="140" y="37"/>
                  </a:cxn>
                  <a:cxn ang="0">
                    <a:pos x="144" y="44"/>
                  </a:cxn>
                  <a:cxn ang="0">
                    <a:pos x="146" y="50"/>
                  </a:cxn>
                  <a:cxn ang="0">
                    <a:pos x="149" y="56"/>
                  </a:cxn>
                  <a:cxn ang="0">
                    <a:pos x="151" y="61"/>
                  </a:cxn>
                  <a:cxn ang="0">
                    <a:pos x="154" y="69"/>
                  </a:cxn>
                  <a:cxn ang="0">
                    <a:pos x="159" y="80"/>
                  </a:cxn>
                  <a:cxn ang="0">
                    <a:pos x="165" y="95"/>
                  </a:cxn>
                  <a:cxn ang="0">
                    <a:pos x="173" y="116"/>
                  </a:cxn>
                </a:cxnLst>
                <a:rect l="0" t="0" r="r" b="b"/>
                <a:pathLst>
                  <a:path w="173" h="177">
                    <a:moveTo>
                      <a:pt x="173" y="116"/>
                    </a:moveTo>
                    <a:lnTo>
                      <a:pt x="159" y="122"/>
                    </a:lnTo>
                    <a:lnTo>
                      <a:pt x="147" y="126"/>
                    </a:lnTo>
                    <a:lnTo>
                      <a:pt x="137" y="131"/>
                    </a:lnTo>
                    <a:lnTo>
                      <a:pt x="127" y="135"/>
                    </a:lnTo>
                    <a:lnTo>
                      <a:pt x="114" y="141"/>
                    </a:lnTo>
                    <a:lnTo>
                      <a:pt x="94" y="150"/>
                    </a:lnTo>
                    <a:lnTo>
                      <a:pt x="69" y="161"/>
                    </a:lnTo>
                    <a:lnTo>
                      <a:pt x="33" y="177"/>
                    </a:lnTo>
                    <a:lnTo>
                      <a:pt x="30" y="168"/>
                    </a:lnTo>
                    <a:lnTo>
                      <a:pt x="27" y="161"/>
                    </a:lnTo>
                    <a:lnTo>
                      <a:pt x="25" y="156"/>
                    </a:lnTo>
                    <a:lnTo>
                      <a:pt x="23" y="150"/>
                    </a:lnTo>
                    <a:lnTo>
                      <a:pt x="20" y="141"/>
                    </a:lnTo>
                    <a:lnTo>
                      <a:pt x="16" y="131"/>
                    </a:lnTo>
                    <a:lnTo>
                      <a:pt x="9" y="117"/>
                    </a:lnTo>
                    <a:lnTo>
                      <a:pt x="0" y="97"/>
                    </a:lnTo>
                    <a:lnTo>
                      <a:pt x="7" y="86"/>
                    </a:lnTo>
                    <a:lnTo>
                      <a:pt x="11" y="78"/>
                    </a:lnTo>
                    <a:lnTo>
                      <a:pt x="15" y="70"/>
                    </a:lnTo>
                    <a:lnTo>
                      <a:pt x="19" y="63"/>
                    </a:lnTo>
                    <a:lnTo>
                      <a:pt x="24" y="54"/>
                    </a:lnTo>
                    <a:lnTo>
                      <a:pt x="31" y="41"/>
                    </a:lnTo>
                    <a:lnTo>
                      <a:pt x="40" y="24"/>
                    </a:lnTo>
                    <a:lnTo>
                      <a:pt x="52" y="0"/>
                    </a:lnTo>
                    <a:lnTo>
                      <a:pt x="63" y="3"/>
                    </a:lnTo>
                    <a:lnTo>
                      <a:pt x="70" y="6"/>
                    </a:lnTo>
                    <a:lnTo>
                      <a:pt x="76" y="8"/>
                    </a:lnTo>
                    <a:lnTo>
                      <a:pt x="83" y="11"/>
                    </a:lnTo>
                    <a:lnTo>
                      <a:pt x="91" y="15"/>
                    </a:lnTo>
                    <a:lnTo>
                      <a:pt x="102" y="20"/>
                    </a:lnTo>
                    <a:lnTo>
                      <a:pt x="119" y="27"/>
                    </a:lnTo>
                    <a:lnTo>
                      <a:pt x="140" y="37"/>
                    </a:lnTo>
                    <a:lnTo>
                      <a:pt x="144" y="44"/>
                    </a:lnTo>
                    <a:lnTo>
                      <a:pt x="146" y="50"/>
                    </a:lnTo>
                    <a:lnTo>
                      <a:pt x="149" y="56"/>
                    </a:lnTo>
                    <a:lnTo>
                      <a:pt x="151" y="61"/>
                    </a:lnTo>
                    <a:lnTo>
                      <a:pt x="154" y="69"/>
                    </a:lnTo>
                    <a:lnTo>
                      <a:pt x="159" y="80"/>
                    </a:lnTo>
                    <a:lnTo>
                      <a:pt x="165" y="95"/>
                    </a:lnTo>
                    <a:lnTo>
                      <a:pt x="173" y="116"/>
                    </a:lnTo>
                    <a:close/>
                  </a:path>
                </a:pathLst>
              </a:custGeom>
              <a:solidFill>
                <a:srgbClr val="7075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257" name="Freeform 353"/>
              <p:cNvSpPr>
                <a:spLocks/>
              </p:cNvSpPr>
              <p:nvPr/>
            </p:nvSpPr>
            <p:spPr bwMode="auto">
              <a:xfrm>
                <a:off x="3387" y="3293"/>
                <a:ext cx="6" cy="9"/>
              </a:xfrm>
              <a:custGeom>
                <a:avLst/>
                <a:gdLst/>
                <a:ahLst/>
                <a:cxnLst>
                  <a:cxn ang="0">
                    <a:pos x="142" y="126"/>
                  </a:cxn>
                  <a:cxn ang="0">
                    <a:pos x="131" y="131"/>
                  </a:cxn>
                  <a:cxn ang="0">
                    <a:pos x="122" y="135"/>
                  </a:cxn>
                  <a:cxn ang="0">
                    <a:pos x="115" y="137"/>
                  </a:cxn>
                  <a:cxn ang="0">
                    <a:pos x="107" y="141"/>
                  </a:cxn>
                  <a:cxn ang="0">
                    <a:pos x="96" y="145"/>
                  </a:cxn>
                  <a:cxn ang="0">
                    <a:pos x="81" y="152"/>
                  </a:cxn>
                  <a:cxn ang="0">
                    <a:pos x="61" y="161"/>
                  </a:cxn>
                  <a:cxn ang="0">
                    <a:pos x="32" y="175"/>
                  </a:cxn>
                  <a:cxn ang="0">
                    <a:pos x="29" y="165"/>
                  </a:cxn>
                  <a:cxn ang="0">
                    <a:pos x="26" y="159"/>
                  </a:cxn>
                  <a:cxn ang="0">
                    <a:pos x="24" y="153"/>
                  </a:cxn>
                  <a:cxn ang="0">
                    <a:pos x="22" y="146"/>
                  </a:cxn>
                  <a:cxn ang="0">
                    <a:pos x="19" y="139"/>
                  </a:cxn>
                  <a:cxn ang="0">
                    <a:pos x="15" y="128"/>
                  </a:cxn>
                  <a:cxn ang="0">
                    <a:pos x="8" y="114"/>
                  </a:cxn>
                  <a:cxn ang="0">
                    <a:pos x="0" y="95"/>
                  </a:cxn>
                  <a:cxn ang="0">
                    <a:pos x="5" y="84"/>
                  </a:cxn>
                  <a:cxn ang="0">
                    <a:pos x="9" y="76"/>
                  </a:cxn>
                  <a:cxn ang="0">
                    <a:pos x="12" y="68"/>
                  </a:cxn>
                  <a:cxn ang="0">
                    <a:pos x="16" y="61"/>
                  </a:cxn>
                  <a:cxn ang="0">
                    <a:pos x="20" y="53"/>
                  </a:cxn>
                  <a:cxn ang="0">
                    <a:pos x="26" y="40"/>
                  </a:cxn>
                  <a:cxn ang="0">
                    <a:pos x="34" y="23"/>
                  </a:cxn>
                  <a:cxn ang="0">
                    <a:pos x="45" y="0"/>
                  </a:cxn>
                  <a:cxn ang="0">
                    <a:pos x="53" y="4"/>
                  </a:cxn>
                  <a:cxn ang="0">
                    <a:pos x="59" y="8"/>
                  </a:cxn>
                  <a:cxn ang="0">
                    <a:pos x="63" y="11"/>
                  </a:cxn>
                  <a:cxn ang="0">
                    <a:pos x="68" y="15"/>
                  </a:cxn>
                  <a:cxn ang="0">
                    <a:pos x="74" y="19"/>
                  </a:cxn>
                  <a:cxn ang="0">
                    <a:pos x="83" y="25"/>
                  </a:cxn>
                  <a:cxn ang="0">
                    <a:pos x="94" y="34"/>
                  </a:cxn>
                  <a:cxn ang="0">
                    <a:pos x="111" y="46"/>
                  </a:cxn>
                  <a:cxn ang="0">
                    <a:pos x="115" y="55"/>
                  </a:cxn>
                  <a:cxn ang="0">
                    <a:pos x="117" y="60"/>
                  </a:cxn>
                  <a:cxn ang="0">
                    <a:pos x="120" y="65"/>
                  </a:cxn>
                  <a:cxn ang="0">
                    <a:pos x="122" y="71"/>
                  </a:cxn>
                  <a:cxn ang="0">
                    <a:pos x="125" y="79"/>
                  </a:cxn>
                  <a:cxn ang="0">
                    <a:pos x="129" y="89"/>
                  </a:cxn>
                  <a:cxn ang="0">
                    <a:pos x="135" y="105"/>
                  </a:cxn>
                  <a:cxn ang="0">
                    <a:pos x="142" y="126"/>
                  </a:cxn>
                </a:cxnLst>
                <a:rect l="0" t="0" r="r" b="b"/>
                <a:pathLst>
                  <a:path w="142" h="175">
                    <a:moveTo>
                      <a:pt x="142" y="126"/>
                    </a:moveTo>
                    <a:lnTo>
                      <a:pt x="131" y="131"/>
                    </a:lnTo>
                    <a:lnTo>
                      <a:pt x="122" y="135"/>
                    </a:lnTo>
                    <a:lnTo>
                      <a:pt x="115" y="137"/>
                    </a:lnTo>
                    <a:lnTo>
                      <a:pt x="107" y="141"/>
                    </a:lnTo>
                    <a:lnTo>
                      <a:pt x="96" y="145"/>
                    </a:lnTo>
                    <a:lnTo>
                      <a:pt x="81" y="152"/>
                    </a:lnTo>
                    <a:lnTo>
                      <a:pt x="61" y="161"/>
                    </a:lnTo>
                    <a:lnTo>
                      <a:pt x="32" y="175"/>
                    </a:lnTo>
                    <a:lnTo>
                      <a:pt x="29" y="165"/>
                    </a:lnTo>
                    <a:lnTo>
                      <a:pt x="26" y="159"/>
                    </a:lnTo>
                    <a:lnTo>
                      <a:pt x="24" y="153"/>
                    </a:lnTo>
                    <a:lnTo>
                      <a:pt x="22" y="146"/>
                    </a:lnTo>
                    <a:lnTo>
                      <a:pt x="19" y="139"/>
                    </a:lnTo>
                    <a:lnTo>
                      <a:pt x="15" y="128"/>
                    </a:lnTo>
                    <a:lnTo>
                      <a:pt x="8" y="114"/>
                    </a:lnTo>
                    <a:lnTo>
                      <a:pt x="0" y="95"/>
                    </a:lnTo>
                    <a:lnTo>
                      <a:pt x="5" y="84"/>
                    </a:lnTo>
                    <a:lnTo>
                      <a:pt x="9" y="76"/>
                    </a:lnTo>
                    <a:lnTo>
                      <a:pt x="12" y="68"/>
                    </a:lnTo>
                    <a:lnTo>
                      <a:pt x="16" y="61"/>
                    </a:lnTo>
                    <a:lnTo>
                      <a:pt x="20" y="53"/>
                    </a:lnTo>
                    <a:lnTo>
                      <a:pt x="26" y="40"/>
                    </a:lnTo>
                    <a:lnTo>
                      <a:pt x="34" y="23"/>
                    </a:lnTo>
                    <a:lnTo>
                      <a:pt x="45" y="0"/>
                    </a:lnTo>
                    <a:lnTo>
                      <a:pt x="53" y="4"/>
                    </a:lnTo>
                    <a:lnTo>
                      <a:pt x="59" y="8"/>
                    </a:lnTo>
                    <a:lnTo>
                      <a:pt x="63" y="11"/>
                    </a:lnTo>
                    <a:lnTo>
                      <a:pt x="68" y="15"/>
                    </a:lnTo>
                    <a:lnTo>
                      <a:pt x="74" y="19"/>
                    </a:lnTo>
                    <a:lnTo>
                      <a:pt x="83" y="25"/>
                    </a:lnTo>
                    <a:lnTo>
                      <a:pt x="94" y="34"/>
                    </a:lnTo>
                    <a:lnTo>
                      <a:pt x="111" y="46"/>
                    </a:lnTo>
                    <a:lnTo>
                      <a:pt x="115" y="55"/>
                    </a:lnTo>
                    <a:lnTo>
                      <a:pt x="117" y="60"/>
                    </a:lnTo>
                    <a:lnTo>
                      <a:pt x="120" y="65"/>
                    </a:lnTo>
                    <a:lnTo>
                      <a:pt x="122" y="71"/>
                    </a:lnTo>
                    <a:lnTo>
                      <a:pt x="125" y="79"/>
                    </a:lnTo>
                    <a:lnTo>
                      <a:pt x="129" y="89"/>
                    </a:lnTo>
                    <a:lnTo>
                      <a:pt x="135" y="105"/>
                    </a:lnTo>
                    <a:lnTo>
                      <a:pt x="142" y="126"/>
                    </a:lnTo>
                    <a:close/>
                  </a:path>
                </a:pathLst>
              </a:custGeom>
              <a:solidFill>
                <a:srgbClr val="8C94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258" name="Freeform 354"/>
              <p:cNvSpPr>
                <a:spLocks/>
              </p:cNvSpPr>
              <p:nvPr/>
            </p:nvSpPr>
            <p:spPr bwMode="auto">
              <a:xfrm>
                <a:off x="3387" y="3293"/>
                <a:ext cx="5" cy="9"/>
              </a:xfrm>
              <a:custGeom>
                <a:avLst/>
                <a:gdLst/>
                <a:ahLst/>
                <a:cxnLst>
                  <a:cxn ang="0">
                    <a:pos x="116" y="136"/>
                  </a:cxn>
                  <a:cxn ang="0">
                    <a:pos x="107" y="139"/>
                  </a:cxn>
                  <a:cxn ang="0">
                    <a:pos x="101" y="141"/>
                  </a:cxn>
                  <a:cxn ang="0">
                    <a:pos x="95" y="144"/>
                  </a:cxn>
                  <a:cxn ang="0">
                    <a:pos x="88" y="146"/>
                  </a:cxn>
                  <a:cxn ang="0">
                    <a:pos x="80" y="150"/>
                  </a:cxn>
                  <a:cxn ang="0">
                    <a:pos x="69" y="155"/>
                  </a:cxn>
                  <a:cxn ang="0">
                    <a:pos x="54" y="162"/>
                  </a:cxn>
                  <a:cxn ang="0">
                    <a:pos x="32" y="172"/>
                  </a:cxn>
                  <a:cxn ang="0">
                    <a:pos x="29" y="163"/>
                  </a:cxn>
                  <a:cxn ang="0">
                    <a:pos x="26" y="156"/>
                  </a:cxn>
                  <a:cxn ang="0">
                    <a:pos x="24" y="151"/>
                  </a:cxn>
                  <a:cxn ang="0">
                    <a:pos x="22" y="144"/>
                  </a:cxn>
                  <a:cxn ang="0">
                    <a:pos x="19" y="136"/>
                  </a:cxn>
                  <a:cxn ang="0">
                    <a:pos x="15" y="126"/>
                  </a:cxn>
                  <a:cxn ang="0">
                    <a:pos x="8" y="112"/>
                  </a:cxn>
                  <a:cxn ang="0">
                    <a:pos x="0" y="93"/>
                  </a:cxn>
                  <a:cxn ang="0">
                    <a:pos x="5" y="82"/>
                  </a:cxn>
                  <a:cxn ang="0">
                    <a:pos x="8" y="74"/>
                  </a:cxn>
                  <a:cxn ang="0">
                    <a:pos x="11" y="67"/>
                  </a:cxn>
                  <a:cxn ang="0">
                    <a:pos x="14" y="60"/>
                  </a:cxn>
                  <a:cxn ang="0">
                    <a:pos x="18" y="51"/>
                  </a:cxn>
                  <a:cxn ang="0">
                    <a:pos x="23" y="39"/>
                  </a:cxn>
                  <a:cxn ang="0">
                    <a:pos x="31" y="22"/>
                  </a:cxn>
                  <a:cxn ang="0">
                    <a:pos x="40" y="0"/>
                  </a:cxn>
                  <a:cxn ang="0">
                    <a:pos x="46" y="5"/>
                  </a:cxn>
                  <a:cxn ang="0">
                    <a:pos x="50" y="9"/>
                  </a:cxn>
                  <a:cxn ang="0">
                    <a:pos x="53" y="14"/>
                  </a:cxn>
                  <a:cxn ang="0">
                    <a:pos x="56" y="18"/>
                  </a:cxn>
                  <a:cxn ang="0">
                    <a:pos x="60" y="23"/>
                  </a:cxn>
                  <a:cxn ang="0">
                    <a:pos x="65" y="30"/>
                  </a:cxn>
                  <a:cxn ang="0">
                    <a:pos x="73" y="41"/>
                  </a:cxn>
                  <a:cxn ang="0">
                    <a:pos x="83" y="56"/>
                  </a:cxn>
                  <a:cxn ang="0">
                    <a:pos x="87" y="64"/>
                  </a:cxn>
                  <a:cxn ang="0">
                    <a:pos x="89" y="69"/>
                  </a:cxn>
                  <a:cxn ang="0">
                    <a:pos x="92" y="75"/>
                  </a:cxn>
                  <a:cxn ang="0">
                    <a:pos x="95" y="81"/>
                  </a:cxn>
                  <a:cxn ang="0">
                    <a:pos x="98" y="88"/>
                  </a:cxn>
                  <a:cxn ang="0">
                    <a:pos x="102" y="99"/>
                  </a:cxn>
                  <a:cxn ang="0">
                    <a:pos x="108" y="115"/>
                  </a:cxn>
                  <a:cxn ang="0">
                    <a:pos x="116" y="136"/>
                  </a:cxn>
                </a:cxnLst>
                <a:rect l="0" t="0" r="r" b="b"/>
                <a:pathLst>
                  <a:path w="116" h="172">
                    <a:moveTo>
                      <a:pt x="116" y="136"/>
                    </a:moveTo>
                    <a:lnTo>
                      <a:pt x="107" y="139"/>
                    </a:lnTo>
                    <a:lnTo>
                      <a:pt x="101" y="141"/>
                    </a:lnTo>
                    <a:lnTo>
                      <a:pt x="95" y="144"/>
                    </a:lnTo>
                    <a:lnTo>
                      <a:pt x="88" y="146"/>
                    </a:lnTo>
                    <a:lnTo>
                      <a:pt x="80" y="150"/>
                    </a:lnTo>
                    <a:lnTo>
                      <a:pt x="69" y="155"/>
                    </a:lnTo>
                    <a:lnTo>
                      <a:pt x="54" y="162"/>
                    </a:lnTo>
                    <a:lnTo>
                      <a:pt x="32" y="172"/>
                    </a:lnTo>
                    <a:lnTo>
                      <a:pt x="29" y="163"/>
                    </a:lnTo>
                    <a:lnTo>
                      <a:pt x="26" y="156"/>
                    </a:lnTo>
                    <a:lnTo>
                      <a:pt x="24" y="151"/>
                    </a:lnTo>
                    <a:lnTo>
                      <a:pt x="22" y="144"/>
                    </a:lnTo>
                    <a:lnTo>
                      <a:pt x="19" y="136"/>
                    </a:lnTo>
                    <a:lnTo>
                      <a:pt x="15" y="126"/>
                    </a:lnTo>
                    <a:lnTo>
                      <a:pt x="8" y="112"/>
                    </a:lnTo>
                    <a:lnTo>
                      <a:pt x="0" y="93"/>
                    </a:lnTo>
                    <a:lnTo>
                      <a:pt x="5" y="82"/>
                    </a:lnTo>
                    <a:lnTo>
                      <a:pt x="8" y="74"/>
                    </a:lnTo>
                    <a:lnTo>
                      <a:pt x="11" y="67"/>
                    </a:lnTo>
                    <a:lnTo>
                      <a:pt x="14" y="60"/>
                    </a:lnTo>
                    <a:lnTo>
                      <a:pt x="18" y="51"/>
                    </a:lnTo>
                    <a:lnTo>
                      <a:pt x="23" y="39"/>
                    </a:lnTo>
                    <a:lnTo>
                      <a:pt x="31" y="22"/>
                    </a:lnTo>
                    <a:lnTo>
                      <a:pt x="40" y="0"/>
                    </a:lnTo>
                    <a:lnTo>
                      <a:pt x="46" y="5"/>
                    </a:lnTo>
                    <a:lnTo>
                      <a:pt x="50" y="9"/>
                    </a:lnTo>
                    <a:lnTo>
                      <a:pt x="53" y="14"/>
                    </a:lnTo>
                    <a:lnTo>
                      <a:pt x="56" y="18"/>
                    </a:lnTo>
                    <a:lnTo>
                      <a:pt x="60" y="23"/>
                    </a:lnTo>
                    <a:lnTo>
                      <a:pt x="65" y="30"/>
                    </a:lnTo>
                    <a:lnTo>
                      <a:pt x="73" y="41"/>
                    </a:lnTo>
                    <a:lnTo>
                      <a:pt x="83" y="56"/>
                    </a:lnTo>
                    <a:lnTo>
                      <a:pt x="87" y="64"/>
                    </a:lnTo>
                    <a:lnTo>
                      <a:pt x="89" y="69"/>
                    </a:lnTo>
                    <a:lnTo>
                      <a:pt x="92" y="75"/>
                    </a:lnTo>
                    <a:lnTo>
                      <a:pt x="95" y="81"/>
                    </a:lnTo>
                    <a:lnTo>
                      <a:pt x="98" y="88"/>
                    </a:lnTo>
                    <a:lnTo>
                      <a:pt x="102" y="99"/>
                    </a:lnTo>
                    <a:lnTo>
                      <a:pt x="108" y="115"/>
                    </a:lnTo>
                    <a:lnTo>
                      <a:pt x="116" y="136"/>
                    </a:lnTo>
                    <a:close/>
                  </a:path>
                </a:pathLst>
              </a:custGeom>
              <a:solidFill>
                <a:srgbClr val="A8B0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259" name="Freeform 355"/>
              <p:cNvSpPr>
                <a:spLocks/>
              </p:cNvSpPr>
              <p:nvPr/>
            </p:nvSpPr>
            <p:spPr bwMode="auto">
              <a:xfrm>
                <a:off x="3387" y="3293"/>
                <a:ext cx="4" cy="9"/>
              </a:xfrm>
              <a:custGeom>
                <a:avLst/>
                <a:gdLst/>
                <a:ahLst/>
                <a:cxnLst>
                  <a:cxn ang="0">
                    <a:pos x="88" y="145"/>
                  </a:cxn>
                  <a:cxn ang="0">
                    <a:pos x="81" y="147"/>
                  </a:cxn>
                  <a:cxn ang="0">
                    <a:pos x="77" y="150"/>
                  </a:cxn>
                  <a:cxn ang="0">
                    <a:pos x="73" y="151"/>
                  </a:cxn>
                  <a:cxn ang="0">
                    <a:pos x="69" y="153"/>
                  </a:cxn>
                  <a:cxn ang="0">
                    <a:pos x="64" y="155"/>
                  </a:cxn>
                  <a:cxn ang="0">
                    <a:pos x="57" y="158"/>
                  </a:cxn>
                  <a:cxn ang="0">
                    <a:pos x="47" y="163"/>
                  </a:cxn>
                  <a:cxn ang="0">
                    <a:pos x="32" y="170"/>
                  </a:cxn>
                  <a:cxn ang="0">
                    <a:pos x="29" y="161"/>
                  </a:cxn>
                  <a:cxn ang="0">
                    <a:pos x="26" y="154"/>
                  </a:cxn>
                  <a:cxn ang="0">
                    <a:pos x="24" y="148"/>
                  </a:cxn>
                  <a:cxn ang="0">
                    <a:pos x="22" y="142"/>
                  </a:cxn>
                  <a:cxn ang="0">
                    <a:pos x="19" y="134"/>
                  </a:cxn>
                  <a:cxn ang="0">
                    <a:pos x="15" y="123"/>
                  </a:cxn>
                  <a:cxn ang="0">
                    <a:pos x="8" y="109"/>
                  </a:cxn>
                  <a:cxn ang="0">
                    <a:pos x="0" y="89"/>
                  </a:cxn>
                  <a:cxn ang="0">
                    <a:pos x="4" y="79"/>
                  </a:cxn>
                  <a:cxn ang="0">
                    <a:pos x="7" y="71"/>
                  </a:cxn>
                  <a:cxn ang="0">
                    <a:pos x="9" y="65"/>
                  </a:cxn>
                  <a:cxn ang="0">
                    <a:pos x="12" y="58"/>
                  </a:cxn>
                  <a:cxn ang="0">
                    <a:pos x="15" y="49"/>
                  </a:cxn>
                  <a:cxn ang="0">
                    <a:pos x="19" y="38"/>
                  </a:cxn>
                  <a:cxn ang="0">
                    <a:pos x="26" y="22"/>
                  </a:cxn>
                  <a:cxn ang="0">
                    <a:pos x="34" y="0"/>
                  </a:cxn>
                  <a:cxn ang="0">
                    <a:pos x="40" y="11"/>
                  </a:cxn>
                  <a:cxn ang="0">
                    <a:pos x="43" y="21"/>
                  </a:cxn>
                  <a:cxn ang="0">
                    <a:pos x="47" y="36"/>
                  </a:cxn>
                  <a:cxn ang="0">
                    <a:pos x="55" y="65"/>
                  </a:cxn>
                  <a:cxn ang="0">
                    <a:pos x="59" y="74"/>
                  </a:cxn>
                  <a:cxn ang="0">
                    <a:pos x="61" y="79"/>
                  </a:cxn>
                  <a:cxn ang="0">
                    <a:pos x="64" y="84"/>
                  </a:cxn>
                  <a:cxn ang="0">
                    <a:pos x="66" y="90"/>
                  </a:cxn>
                  <a:cxn ang="0">
                    <a:pos x="69" y="98"/>
                  </a:cxn>
                  <a:cxn ang="0">
                    <a:pos x="73" y="108"/>
                  </a:cxn>
                  <a:cxn ang="0">
                    <a:pos x="79" y="124"/>
                  </a:cxn>
                  <a:cxn ang="0">
                    <a:pos x="88" y="145"/>
                  </a:cxn>
                </a:cxnLst>
                <a:rect l="0" t="0" r="r" b="b"/>
                <a:pathLst>
                  <a:path w="88" h="170">
                    <a:moveTo>
                      <a:pt x="88" y="145"/>
                    </a:moveTo>
                    <a:lnTo>
                      <a:pt x="81" y="147"/>
                    </a:lnTo>
                    <a:lnTo>
                      <a:pt x="77" y="150"/>
                    </a:lnTo>
                    <a:lnTo>
                      <a:pt x="73" y="151"/>
                    </a:lnTo>
                    <a:lnTo>
                      <a:pt x="69" y="153"/>
                    </a:lnTo>
                    <a:lnTo>
                      <a:pt x="64" y="155"/>
                    </a:lnTo>
                    <a:lnTo>
                      <a:pt x="57" y="158"/>
                    </a:lnTo>
                    <a:lnTo>
                      <a:pt x="47" y="163"/>
                    </a:lnTo>
                    <a:lnTo>
                      <a:pt x="32" y="170"/>
                    </a:lnTo>
                    <a:lnTo>
                      <a:pt x="29" y="161"/>
                    </a:lnTo>
                    <a:lnTo>
                      <a:pt x="26" y="154"/>
                    </a:lnTo>
                    <a:lnTo>
                      <a:pt x="24" y="148"/>
                    </a:lnTo>
                    <a:lnTo>
                      <a:pt x="22" y="142"/>
                    </a:lnTo>
                    <a:lnTo>
                      <a:pt x="19" y="134"/>
                    </a:lnTo>
                    <a:lnTo>
                      <a:pt x="15" y="123"/>
                    </a:lnTo>
                    <a:lnTo>
                      <a:pt x="8" y="109"/>
                    </a:lnTo>
                    <a:lnTo>
                      <a:pt x="0" y="89"/>
                    </a:lnTo>
                    <a:lnTo>
                      <a:pt x="4" y="79"/>
                    </a:lnTo>
                    <a:lnTo>
                      <a:pt x="7" y="71"/>
                    </a:lnTo>
                    <a:lnTo>
                      <a:pt x="9" y="65"/>
                    </a:lnTo>
                    <a:lnTo>
                      <a:pt x="12" y="58"/>
                    </a:lnTo>
                    <a:lnTo>
                      <a:pt x="15" y="49"/>
                    </a:lnTo>
                    <a:lnTo>
                      <a:pt x="19" y="38"/>
                    </a:lnTo>
                    <a:lnTo>
                      <a:pt x="26" y="22"/>
                    </a:lnTo>
                    <a:lnTo>
                      <a:pt x="34" y="0"/>
                    </a:lnTo>
                    <a:lnTo>
                      <a:pt x="40" y="11"/>
                    </a:lnTo>
                    <a:lnTo>
                      <a:pt x="43" y="21"/>
                    </a:lnTo>
                    <a:lnTo>
                      <a:pt x="47" y="36"/>
                    </a:lnTo>
                    <a:lnTo>
                      <a:pt x="55" y="65"/>
                    </a:lnTo>
                    <a:lnTo>
                      <a:pt x="59" y="74"/>
                    </a:lnTo>
                    <a:lnTo>
                      <a:pt x="61" y="79"/>
                    </a:lnTo>
                    <a:lnTo>
                      <a:pt x="64" y="84"/>
                    </a:lnTo>
                    <a:lnTo>
                      <a:pt x="66" y="90"/>
                    </a:lnTo>
                    <a:lnTo>
                      <a:pt x="69" y="98"/>
                    </a:lnTo>
                    <a:lnTo>
                      <a:pt x="73" y="108"/>
                    </a:lnTo>
                    <a:lnTo>
                      <a:pt x="79" y="124"/>
                    </a:lnTo>
                    <a:lnTo>
                      <a:pt x="88" y="145"/>
                    </a:lnTo>
                    <a:close/>
                  </a:path>
                </a:pathLst>
              </a:custGeom>
              <a:solidFill>
                <a:srgbClr val="C4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260" name="Freeform 356"/>
              <p:cNvSpPr>
                <a:spLocks/>
              </p:cNvSpPr>
              <p:nvPr/>
            </p:nvSpPr>
            <p:spPr bwMode="auto">
              <a:xfrm>
                <a:off x="3388" y="3293"/>
                <a:ext cx="2" cy="9"/>
              </a:xfrm>
              <a:custGeom>
                <a:avLst/>
                <a:gdLst/>
                <a:ahLst/>
                <a:cxnLst>
                  <a:cxn ang="0">
                    <a:pos x="59" y="155"/>
                  </a:cxn>
                  <a:cxn ang="0">
                    <a:pos x="33" y="167"/>
                  </a:cxn>
                  <a:cxn ang="0">
                    <a:pos x="0" y="87"/>
                  </a:cxn>
                  <a:cxn ang="0">
                    <a:pos x="29" y="0"/>
                  </a:cxn>
                  <a:cxn ang="0">
                    <a:pos x="26" y="76"/>
                  </a:cxn>
                  <a:cxn ang="0">
                    <a:pos x="59" y="155"/>
                  </a:cxn>
                </a:cxnLst>
                <a:rect l="0" t="0" r="r" b="b"/>
                <a:pathLst>
                  <a:path w="59" h="167">
                    <a:moveTo>
                      <a:pt x="59" y="155"/>
                    </a:moveTo>
                    <a:lnTo>
                      <a:pt x="33" y="167"/>
                    </a:lnTo>
                    <a:lnTo>
                      <a:pt x="0" y="87"/>
                    </a:lnTo>
                    <a:lnTo>
                      <a:pt x="29" y="0"/>
                    </a:lnTo>
                    <a:lnTo>
                      <a:pt x="26" y="76"/>
                    </a:lnTo>
                    <a:lnTo>
                      <a:pt x="59" y="155"/>
                    </a:lnTo>
                    <a:close/>
                  </a:path>
                </a:pathLst>
              </a:custGeom>
              <a:solidFill>
                <a:srgbClr val="E0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261" name="Freeform 357"/>
              <p:cNvSpPr>
                <a:spLocks/>
              </p:cNvSpPr>
              <p:nvPr/>
            </p:nvSpPr>
            <p:spPr bwMode="auto">
              <a:xfrm>
                <a:off x="3386" y="3294"/>
                <a:ext cx="8" cy="4"/>
              </a:xfrm>
              <a:custGeom>
                <a:avLst/>
                <a:gdLst/>
                <a:ahLst/>
                <a:cxnLst>
                  <a:cxn ang="0">
                    <a:pos x="170" y="4"/>
                  </a:cxn>
                  <a:cxn ang="0">
                    <a:pos x="168" y="0"/>
                  </a:cxn>
                  <a:cxn ang="0">
                    <a:pos x="0" y="73"/>
                  </a:cxn>
                  <a:cxn ang="0">
                    <a:pos x="4" y="81"/>
                  </a:cxn>
                  <a:cxn ang="0">
                    <a:pos x="172" y="8"/>
                  </a:cxn>
                  <a:cxn ang="0">
                    <a:pos x="170" y="4"/>
                  </a:cxn>
                </a:cxnLst>
                <a:rect l="0" t="0" r="r" b="b"/>
                <a:pathLst>
                  <a:path w="172" h="81">
                    <a:moveTo>
                      <a:pt x="170" y="4"/>
                    </a:moveTo>
                    <a:lnTo>
                      <a:pt x="168" y="0"/>
                    </a:lnTo>
                    <a:lnTo>
                      <a:pt x="0" y="73"/>
                    </a:lnTo>
                    <a:lnTo>
                      <a:pt x="4" y="81"/>
                    </a:lnTo>
                    <a:lnTo>
                      <a:pt x="172" y="8"/>
                    </a:lnTo>
                    <a:lnTo>
                      <a:pt x="170" y="4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262" name="Freeform 358"/>
              <p:cNvSpPr>
                <a:spLocks/>
              </p:cNvSpPr>
              <p:nvPr/>
            </p:nvSpPr>
            <p:spPr bwMode="auto">
              <a:xfrm>
                <a:off x="3432" y="3432"/>
                <a:ext cx="10" cy="6"/>
              </a:xfrm>
              <a:custGeom>
                <a:avLst/>
                <a:gdLst/>
                <a:ahLst/>
                <a:cxnLst>
                  <a:cxn ang="0">
                    <a:pos x="216" y="12"/>
                  </a:cxn>
                  <a:cxn ang="0">
                    <a:pos x="4" y="103"/>
                  </a:cxn>
                  <a:cxn ang="0">
                    <a:pos x="0" y="93"/>
                  </a:cxn>
                  <a:cxn ang="0">
                    <a:pos x="211" y="0"/>
                  </a:cxn>
                  <a:cxn ang="0">
                    <a:pos x="216" y="12"/>
                  </a:cxn>
                </a:cxnLst>
                <a:rect l="0" t="0" r="r" b="b"/>
                <a:pathLst>
                  <a:path w="216" h="103">
                    <a:moveTo>
                      <a:pt x="216" y="12"/>
                    </a:moveTo>
                    <a:lnTo>
                      <a:pt x="4" y="103"/>
                    </a:lnTo>
                    <a:lnTo>
                      <a:pt x="0" y="93"/>
                    </a:lnTo>
                    <a:lnTo>
                      <a:pt x="211" y="0"/>
                    </a:lnTo>
                    <a:lnTo>
                      <a:pt x="216" y="12"/>
                    </a:lnTo>
                    <a:close/>
                  </a:path>
                </a:pathLst>
              </a:custGeom>
              <a:solidFill>
                <a:srgbClr val="1119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263" name="Freeform 359"/>
              <p:cNvSpPr>
                <a:spLocks/>
              </p:cNvSpPr>
              <p:nvPr/>
            </p:nvSpPr>
            <p:spPr bwMode="auto">
              <a:xfrm>
                <a:off x="3432" y="3433"/>
                <a:ext cx="11" cy="16"/>
              </a:xfrm>
              <a:custGeom>
                <a:avLst/>
                <a:gdLst/>
                <a:ahLst/>
                <a:cxnLst>
                  <a:cxn ang="0">
                    <a:pos x="207" y="296"/>
                  </a:cxn>
                  <a:cxn ang="0">
                    <a:pos x="219" y="286"/>
                  </a:cxn>
                  <a:cxn ang="0">
                    <a:pos x="232" y="267"/>
                  </a:cxn>
                  <a:cxn ang="0">
                    <a:pos x="242" y="241"/>
                  </a:cxn>
                  <a:cxn ang="0">
                    <a:pos x="248" y="206"/>
                  </a:cxn>
                  <a:cxn ang="0">
                    <a:pos x="250" y="165"/>
                  </a:cxn>
                  <a:cxn ang="0">
                    <a:pos x="245" y="116"/>
                  </a:cxn>
                  <a:cxn ang="0">
                    <a:pos x="233" y="62"/>
                  </a:cxn>
                  <a:cxn ang="0">
                    <a:pos x="211" y="0"/>
                  </a:cxn>
                  <a:cxn ang="0">
                    <a:pos x="198" y="6"/>
                  </a:cxn>
                  <a:cxn ang="0">
                    <a:pos x="185" y="12"/>
                  </a:cxn>
                  <a:cxn ang="0">
                    <a:pos x="171" y="17"/>
                  </a:cxn>
                  <a:cxn ang="0">
                    <a:pos x="158" y="24"/>
                  </a:cxn>
                  <a:cxn ang="0">
                    <a:pos x="145" y="29"/>
                  </a:cxn>
                  <a:cxn ang="0">
                    <a:pos x="132" y="35"/>
                  </a:cxn>
                  <a:cxn ang="0">
                    <a:pos x="118" y="41"/>
                  </a:cxn>
                  <a:cxn ang="0">
                    <a:pos x="106" y="46"/>
                  </a:cxn>
                  <a:cxn ang="0">
                    <a:pos x="93" y="52"/>
                  </a:cxn>
                  <a:cxn ang="0">
                    <a:pos x="80" y="57"/>
                  </a:cxn>
                  <a:cxn ang="0">
                    <a:pos x="66" y="64"/>
                  </a:cxn>
                  <a:cxn ang="0">
                    <a:pos x="53" y="69"/>
                  </a:cxn>
                  <a:cxn ang="0">
                    <a:pos x="40" y="75"/>
                  </a:cxn>
                  <a:cxn ang="0">
                    <a:pos x="27" y="81"/>
                  </a:cxn>
                  <a:cxn ang="0">
                    <a:pos x="13" y="87"/>
                  </a:cxn>
                  <a:cxn ang="0">
                    <a:pos x="0" y="92"/>
                  </a:cxn>
                  <a:cxn ang="0">
                    <a:pos x="13" y="123"/>
                  </a:cxn>
                  <a:cxn ang="0">
                    <a:pos x="28" y="150"/>
                  </a:cxn>
                  <a:cxn ang="0">
                    <a:pos x="42" y="175"/>
                  </a:cxn>
                  <a:cxn ang="0">
                    <a:pos x="57" y="198"/>
                  </a:cxn>
                  <a:cxn ang="0">
                    <a:pos x="73" y="218"/>
                  </a:cxn>
                  <a:cxn ang="0">
                    <a:pos x="87" y="236"/>
                  </a:cxn>
                  <a:cxn ang="0">
                    <a:pos x="102" y="250"/>
                  </a:cxn>
                  <a:cxn ang="0">
                    <a:pos x="117" y="263"/>
                  </a:cxn>
                  <a:cxn ang="0">
                    <a:pos x="132" y="274"/>
                  </a:cxn>
                  <a:cxn ang="0">
                    <a:pos x="145" y="283"/>
                  </a:cxn>
                  <a:cxn ang="0">
                    <a:pos x="158" y="289"/>
                  </a:cxn>
                  <a:cxn ang="0">
                    <a:pos x="170" y="294"/>
                  </a:cxn>
                  <a:cxn ang="0">
                    <a:pos x="182" y="297"/>
                  </a:cxn>
                  <a:cxn ang="0">
                    <a:pos x="192" y="298"/>
                  </a:cxn>
                  <a:cxn ang="0">
                    <a:pos x="200" y="298"/>
                  </a:cxn>
                  <a:cxn ang="0">
                    <a:pos x="207" y="296"/>
                  </a:cxn>
                </a:cxnLst>
                <a:rect l="0" t="0" r="r" b="b"/>
                <a:pathLst>
                  <a:path w="250" h="298">
                    <a:moveTo>
                      <a:pt x="207" y="296"/>
                    </a:moveTo>
                    <a:lnTo>
                      <a:pt x="219" y="286"/>
                    </a:lnTo>
                    <a:lnTo>
                      <a:pt x="232" y="267"/>
                    </a:lnTo>
                    <a:lnTo>
                      <a:pt x="242" y="241"/>
                    </a:lnTo>
                    <a:lnTo>
                      <a:pt x="248" y="206"/>
                    </a:lnTo>
                    <a:lnTo>
                      <a:pt x="250" y="165"/>
                    </a:lnTo>
                    <a:lnTo>
                      <a:pt x="245" y="116"/>
                    </a:lnTo>
                    <a:lnTo>
                      <a:pt x="233" y="62"/>
                    </a:lnTo>
                    <a:lnTo>
                      <a:pt x="211" y="0"/>
                    </a:lnTo>
                    <a:lnTo>
                      <a:pt x="198" y="6"/>
                    </a:lnTo>
                    <a:lnTo>
                      <a:pt x="185" y="12"/>
                    </a:lnTo>
                    <a:lnTo>
                      <a:pt x="171" y="17"/>
                    </a:lnTo>
                    <a:lnTo>
                      <a:pt x="158" y="24"/>
                    </a:lnTo>
                    <a:lnTo>
                      <a:pt x="145" y="29"/>
                    </a:lnTo>
                    <a:lnTo>
                      <a:pt x="132" y="35"/>
                    </a:lnTo>
                    <a:lnTo>
                      <a:pt x="118" y="41"/>
                    </a:lnTo>
                    <a:lnTo>
                      <a:pt x="106" y="46"/>
                    </a:lnTo>
                    <a:lnTo>
                      <a:pt x="93" y="52"/>
                    </a:lnTo>
                    <a:lnTo>
                      <a:pt x="80" y="57"/>
                    </a:lnTo>
                    <a:lnTo>
                      <a:pt x="66" y="64"/>
                    </a:lnTo>
                    <a:lnTo>
                      <a:pt x="53" y="69"/>
                    </a:lnTo>
                    <a:lnTo>
                      <a:pt x="40" y="75"/>
                    </a:lnTo>
                    <a:lnTo>
                      <a:pt x="27" y="81"/>
                    </a:lnTo>
                    <a:lnTo>
                      <a:pt x="13" y="87"/>
                    </a:lnTo>
                    <a:lnTo>
                      <a:pt x="0" y="92"/>
                    </a:lnTo>
                    <a:lnTo>
                      <a:pt x="13" y="123"/>
                    </a:lnTo>
                    <a:lnTo>
                      <a:pt x="28" y="150"/>
                    </a:lnTo>
                    <a:lnTo>
                      <a:pt x="42" y="175"/>
                    </a:lnTo>
                    <a:lnTo>
                      <a:pt x="57" y="198"/>
                    </a:lnTo>
                    <a:lnTo>
                      <a:pt x="73" y="218"/>
                    </a:lnTo>
                    <a:lnTo>
                      <a:pt x="87" y="236"/>
                    </a:lnTo>
                    <a:lnTo>
                      <a:pt x="102" y="250"/>
                    </a:lnTo>
                    <a:lnTo>
                      <a:pt x="117" y="263"/>
                    </a:lnTo>
                    <a:lnTo>
                      <a:pt x="132" y="274"/>
                    </a:lnTo>
                    <a:lnTo>
                      <a:pt x="145" y="283"/>
                    </a:lnTo>
                    <a:lnTo>
                      <a:pt x="158" y="289"/>
                    </a:lnTo>
                    <a:lnTo>
                      <a:pt x="170" y="294"/>
                    </a:lnTo>
                    <a:lnTo>
                      <a:pt x="182" y="297"/>
                    </a:lnTo>
                    <a:lnTo>
                      <a:pt x="192" y="298"/>
                    </a:lnTo>
                    <a:lnTo>
                      <a:pt x="200" y="298"/>
                    </a:lnTo>
                    <a:lnTo>
                      <a:pt x="207" y="296"/>
                    </a:lnTo>
                    <a:close/>
                  </a:path>
                </a:pathLst>
              </a:custGeom>
              <a:solidFill>
                <a:srgbClr val="1119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264" name="Freeform 360"/>
              <p:cNvSpPr>
                <a:spLocks/>
              </p:cNvSpPr>
              <p:nvPr/>
            </p:nvSpPr>
            <p:spPr bwMode="auto">
              <a:xfrm>
                <a:off x="3432" y="3433"/>
                <a:ext cx="10" cy="16"/>
              </a:xfrm>
              <a:custGeom>
                <a:avLst/>
                <a:gdLst/>
                <a:ahLst/>
                <a:cxnLst>
                  <a:cxn ang="0">
                    <a:pos x="199" y="285"/>
                  </a:cxn>
                  <a:cxn ang="0">
                    <a:pos x="209" y="276"/>
                  </a:cxn>
                  <a:cxn ang="0">
                    <a:pos x="217" y="259"/>
                  </a:cxn>
                  <a:cxn ang="0">
                    <a:pos x="224" y="234"/>
                  </a:cxn>
                  <a:cxn ang="0">
                    <a:pos x="226" y="202"/>
                  </a:cxn>
                  <a:cxn ang="0">
                    <a:pos x="223" y="162"/>
                  </a:cxn>
                  <a:cxn ang="0">
                    <a:pos x="214" y="115"/>
                  </a:cxn>
                  <a:cxn ang="0">
                    <a:pos x="200" y="61"/>
                  </a:cxn>
                  <a:cxn ang="0">
                    <a:pos x="178" y="0"/>
                  </a:cxn>
                  <a:cxn ang="0">
                    <a:pos x="166" y="5"/>
                  </a:cxn>
                  <a:cxn ang="0">
                    <a:pos x="155" y="10"/>
                  </a:cxn>
                  <a:cxn ang="0">
                    <a:pos x="144" y="15"/>
                  </a:cxn>
                  <a:cxn ang="0">
                    <a:pos x="134" y="20"/>
                  </a:cxn>
                  <a:cxn ang="0">
                    <a:pos x="123" y="24"/>
                  </a:cxn>
                  <a:cxn ang="0">
                    <a:pos x="111" y="30"/>
                  </a:cxn>
                  <a:cxn ang="0">
                    <a:pos x="100" y="34"/>
                  </a:cxn>
                  <a:cxn ang="0">
                    <a:pos x="89" y="39"/>
                  </a:cxn>
                  <a:cxn ang="0">
                    <a:pos x="78" y="44"/>
                  </a:cxn>
                  <a:cxn ang="0">
                    <a:pos x="67" y="49"/>
                  </a:cxn>
                  <a:cxn ang="0">
                    <a:pos x="55" y="54"/>
                  </a:cxn>
                  <a:cxn ang="0">
                    <a:pos x="45" y="58"/>
                  </a:cxn>
                  <a:cxn ang="0">
                    <a:pos x="34" y="63"/>
                  </a:cxn>
                  <a:cxn ang="0">
                    <a:pos x="23" y="69"/>
                  </a:cxn>
                  <a:cxn ang="0">
                    <a:pos x="11" y="73"/>
                  </a:cxn>
                  <a:cxn ang="0">
                    <a:pos x="0" y="78"/>
                  </a:cxn>
                  <a:cxn ang="0">
                    <a:pos x="13" y="109"/>
                  </a:cxn>
                  <a:cxn ang="0">
                    <a:pos x="28" y="136"/>
                  </a:cxn>
                  <a:cxn ang="0">
                    <a:pos x="42" y="161"/>
                  </a:cxn>
                  <a:cxn ang="0">
                    <a:pos x="56" y="184"/>
                  </a:cxn>
                  <a:cxn ang="0">
                    <a:pos x="72" y="204"/>
                  </a:cxn>
                  <a:cxn ang="0">
                    <a:pos x="86" y="221"/>
                  </a:cxn>
                  <a:cxn ang="0">
                    <a:pos x="101" y="236"/>
                  </a:cxn>
                  <a:cxn ang="0">
                    <a:pos x="115" y="250"/>
                  </a:cxn>
                  <a:cxn ang="0">
                    <a:pos x="129" y="260"/>
                  </a:cxn>
                  <a:cxn ang="0">
                    <a:pos x="142" y="270"/>
                  </a:cxn>
                  <a:cxn ang="0">
                    <a:pos x="155" y="276"/>
                  </a:cxn>
                  <a:cxn ang="0">
                    <a:pos x="166" y="282"/>
                  </a:cxn>
                  <a:cxn ang="0">
                    <a:pos x="177" y="285"/>
                  </a:cxn>
                  <a:cxn ang="0">
                    <a:pos x="186" y="287"/>
                  </a:cxn>
                  <a:cxn ang="0">
                    <a:pos x="193" y="287"/>
                  </a:cxn>
                  <a:cxn ang="0">
                    <a:pos x="199" y="285"/>
                  </a:cxn>
                </a:cxnLst>
                <a:rect l="0" t="0" r="r" b="b"/>
                <a:pathLst>
                  <a:path w="226" h="287">
                    <a:moveTo>
                      <a:pt x="199" y="285"/>
                    </a:moveTo>
                    <a:lnTo>
                      <a:pt x="209" y="276"/>
                    </a:lnTo>
                    <a:lnTo>
                      <a:pt x="217" y="259"/>
                    </a:lnTo>
                    <a:lnTo>
                      <a:pt x="224" y="234"/>
                    </a:lnTo>
                    <a:lnTo>
                      <a:pt x="226" y="202"/>
                    </a:lnTo>
                    <a:lnTo>
                      <a:pt x="223" y="162"/>
                    </a:lnTo>
                    <a:lnTo>
                      <a:pt x="214" y="115"/>
                    </a:lnTo>
                    <a:lnTo>
                      <a:pt x="200" y="61"/>
                    </a:lnTo>
                    <a:lnTo>
                      <a:pt x="178" y="0"/>
                    </a:lnTo>
                    <a:lnTo>
                      <a:pt x="166" y="5"/>
                    </a:lnTo>
                    <a:lnTo>
                      <a:pt x="155" y="10"/>
                    </a:lnTo>
                    <a:lnTo>
                      <a:pt x="144" y="15"/>
                    </a:lnTo>
                    <a:lnTo>
                      <a:pt x="134" y="20"/>
                    </a:lnTo>
                    <a:lnTo>
                      <a:pt x="123" y="24"/>
                    </a:lnTo>
                    <a:lnTo>
                      <a:pt x="111" y="30"/>
                    </a:lnTo>
                    <a:lnTo>
                      <a:pt x="100" y="34"/>
                    </a:lnTo>
                    <a:lnTo>
                      <a:pt x="89" y="39"/>
                    </a:lnTo>
                    <a:lnTo>
                      <a:pt x="78" y="44"/>
                    </a:lnTo>
                    <a:lnTo>
                      <a:pt x="67" y="49"/>
                    </a:lnTo>
                    <a:lnTo>
                      <a:pt x="55" y="54"/>
                    </a:lnTo>
                    <a:lnTo>
                      <a:pt x="45" y="58"/>
                    </a:lnTo>
                    <a:lnTo>
                      <a:pt x="34" y="63"/>
                    </a:lnTo>
                    <a:lnTo>
                      <a:pt x="23" y="69"/>
                    </a:lnTo>
                    <a:lnTo>
                      <a:pt x="11" y="73"/>
                    </a:lnTo>
                    <a:lnTo>
                      <a:pt x="0" y="78"/>
                    </a:lnTo>
                    <a:lnTo>
                      <a:pt x="13" y="109"/>
                    </a:lnTo>
                    <a:lnTo>
                      <a:pt x="28" y="136"/>
                    </a:lnTo>
                    <a:lnTo>
                      <a:pt x="42" y="161"/>
                    </a:lnTo>
                    <a:lnTo>
                      <a:pt x="56" y="184"/>
                    </a:lnTo>
                    <a:lnTo>
                      <a:pt x="72" y="204"/>
                    </a:lnTo>
                    <a:lnTo>
                      <a:pt x="86" y="221"/>
                    </a:lnTo>
                    <a:lnTo>
                      <a:pt x="101" y="236"/>
                    </a:lnTo>
                    <a:lnTo>
                      <a:pt x="115" y="250"/>
                    </a:lnTo>
                    <a:lnTo>
                      <a:pt x="129" y="260"/>
                    </a:lnTo>
                    <a:lnTo>
                      <a:pt x="142" y="270"/>
                    </a:lnTo>
                    <a:lnTo>
                      <a:pt x="155" y="276"/>
                    </a:lnTo>
                    <a:lnTo>
                      <a:pt x="166" y="282"/>
                    </a:lnTo>
                    <a:lnTo>
                      <a:pt x="177" y="285"/>
                    </a:lnTo>
                    <a:lnTo>
                      <a:pt x="186" y="287"/>
                    </a:lnTo>
                    <a:lnTo>
                      <a:pt x="193" y="287"/>
                    </a:lnTo>
                    <a:lnTo>
                      <a:pt x="199" y="285"/>
                    </a:lnTo>
                    <a:close/>
                  </a:path>
                </a:pathLst>
              </a:custGeom>
              <a:solidFill>
                <a:srgbClr val="2B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265" name="Freeform 361"/>
              <p:cNvSpPr>
                <a:spLocks/>
              </p:cNvSpPr>
              <p:nvPr/>
            </p:nvSpPr>
            <p:spPr bwMode="auto">
              <a:xfrm>
                <a:off x="3433" y="3434"/>
                <a:ext cx="9" cy="15"/>
              </a:xfrm>
              <a:custGeom>
                <a:avLst/>
                <a:gdLst/>
                <a:ahLst/>
                <a:cxnLst>
                  <a:cxn ang="0">
                    <a:pos x="189" y="273"/>
                  </a:cxn>
                  <a:cxn ang="0">
                    <a:pos x="196" y="265"/>
                  </a:cxn>
                  <a:cxn ang="0">
                    <a:pos x="201" y="251"/>
                  </a:cxn>
                  <a:cxn ang="0">
                    <a:pos x="202" y="227"/>
                  </a:cxn>
                  <a:cxn ang="0">
                    <a:pos x="200" y="197"/>
                  </a:cxn>
                  <a:cxn ang="0">
                    <a:pos x="193" y="159"/>
                  </a:cxn>
                  <a:cxn ang="0">
                    <a:pos x="182" y="114"/>
                  </a:cxn>
                  <a:cxn ang="0">
                    <a:pos x="165" y="60"/>
                  </a:cxn>
                  <a:cxn ang="0">
                    <a:pos x="142" y="0"/>
                  </a:cxn>
                  <a:cxn ang="0">
                    <a:pos x="125" y="7"/>
                  </a:cxn>
                  <a:cxn ang="0">
                    <a:pos x="107" y="14"/>
                  </a:cxn>
                  <a:cxn ang="0">
                    <a:pos x="89" y="23"/>
                  </a:cxn>
                  <a:cxn ang="0">
                    <a:pos x="72" y="30"/>
                  </a:cxn>
                  <a:cxn ang="0">
                    <a:pos x="53" y="39"/>
                  </a:cxn>
                  <a:cxn ang="0">
                    <a:pos x="36" y="46"/>
                  </a:cxn>
                  <a:cxn ang="0">
                    <a:pos x="18" y="54"/>
                  </a:cxn>
                  <a:cxn ang="0">
                    <a:pos x="0" y="62"/>
                  </a:cxn>
                  <a:cxn ang="0">
                    <a:pos x="14" y="92"/>
                  </a:cxn>
                  <a:cxn ang="0">
                    <a:pos x="28" y="120"/>
                  </a:cxn>
                  <a:cxn ang="0">
                    <a:pos x="41" y="145"/>
                  </a:cxn>
                  <a:cxn ang="0">
                    <a:pos x="57" y="168"/>
                  </a:cxn>
                  <a:cxn ang="0">
                    <a:pos x="71" y="188"/>
                  </a:cxn>
                  <a:cxn ang="0">
                    <a:pos x="85" y="206"/>
                  </a:cxn>
                  <a:cxn ang="0">
                    <a:pos x="98" y="221"/>
                  </a:cxn>
                  <a:cxn ang="0">
                    <a:pos x="113" y="235"/>
                  </a:cxn>
                  <a:cxn ang="0">
                    <a:pos x="126" y="246"/>
                  </a:cxn>
                  <a:cxn ang="0">
                    <a:pos x="138" y="256"/>
                  </a:cxn>
                  <a:cxn ang="0">
                    <a:pos x="149" y="262"/>
                  </a:cxn>
                  <a:cxn ang="0">
                    <a:pos x="160" y="268"/>
                  </a:cxn>
                  <a:cxn ang="0">
                    <a:pos x="170" y="272"/>
                  </a:cxn>
                  <a:cxn ang="0">
                    <a:pos x="178" y="274"/>
                  </a:cxn>
                  <a:cxn ang="0">
                    <a:pos x="184" y="274"/>
                  </a:cxn>
                  <a:cxn ang="0">
                    <a:pos x="189" y="273"/>
                  </a:cxn>
                </a:cxnLst>
                <a:rect l="0" t="0" r="r" b="b"/>
                <a:pathLst>
                  <a:path w="202" h="274">
                    <a:moveTo>
                      <a:pt x="189" y="273"/>
                    </a:moveTo>
                    <a:lnTo>
                      <a:pt x="196" y="265"/>
                    </a:lnTo>
                    <a:lnTo>
                      <a:pt x="201" y="251"/>
                    </a:lnTo>
                    <a:lnTo>
                      <a:pt x="202" y="227"/>
                    </a:lnTo>
                    <a:lnTo>
                      <a:pt x="200" y="197"/>
                    </a:lnTo>
                    <a:lnTo>
                      <a:pt x="193" y="159"/>
                    </a:lnTo>
                    <a:lnTo>
                      <a:pt x="182" y="114"/>
                    </a:lnTo>
                    <a:lnTo>
                      <a:pt x="165" y="60"/>
                    </a:lnTo>
                    <a:lnTo>
                      <a:pt x="142" y="0"/>
                    </a:lnTo>
                    <a:lnTo>
                      <a:pt x="125" y="7"/>
                    </a:lnTo>
                    <a:lnTo>
                      <a:pt x="107" y="14"/>
                    </a:lnTo>
                    <a:lnTo>
                      <a:pt x="89" y="23"/>
                    </a:lnTo>
                    <a:lnTo>
                      <a:pt x="72" y="30"/>
                    </a:lnTo>
                    <a:lnTo>
                      <a:pt x="53" y="39"/>
                    </a:lnTo>
                    <a:lnTo>
                      <a:pt x="36" y="46"/>
                    </a:lnTo>
                    <a:lnTo>
                      <a:pt x="18" y="54"/>
                    </a:lnTo>
                    <a:lnTo>
                      <a:pt x="0" y="62"/>
                    </a:lnTo>
                    <a:lnTo>
                      <a:pt x="14" y="92"/>
                    </a:lnTo>
                    <a:lnTo>
                      <a:pt x="28" y="120"/>
                    </a:lnTo>
                    <a:lnTo>
                      <a:pt x="41" y="145"/>
                    </a:lnTo>
                    <a:lnTo>
                      <a:pt x="57" y="168"/>
                    </a:lnTo>
                    <a:lnTo>
                      <a:pt x="71" y="188"/>
                    </a:lnTo>
                    <a:lnTo>
                      <a:pt x="85" y="206"/>
                    </a:lnTo>
                    <a:lnTo>
                      <a:pt x="98" y="221"/>
                    </a:lnTo>
                    <a:lnTo>
                      <a:pt x="113" y="235"/>
                    </a:lnTo>
                    <a:lnTo>
                      <a:pt x="126" y="246"/>
                    </a:lnTo>
                    <a:lnTo>
                      <a:pt x="138" y="256"/>
                    </a:lnTo>
                    <a:lnTo>
                      <a:pt x="149" y="262"/>
                    </a:lnTo>
                    <a:lnTo>
                      <a:pt x="160" y="268"/>
                    </a:lnTo>
                    <a:lnTo>
                      <a:pt x="170" y="272"/>
                    </a:lnTo>
                    <a:lnTo>
                      <a:pt x="178" y="274"/>
                    </a:lnTo>
                    <a:lnTo>
                      <a:pt x="184" y="274"/>
                    </a:lnTo>
                    <a:lnTo>
                      <a:pt x="189" y="273"/>
                    </a:lnTo>
                    <a:close/>
                  </a:path>
                </a:pathLst>
              </a:custGeom>
              <a:solidFill>
                <a:srgbClr val="474F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266" name="Freeform 362"/>
              <p:cNvSpPr>
                <a:spLocks/>
              </p:cNvSpPr>
              <p:nvPr/>
            </p:nvSpPr>
            <p:spPr bwMode="auto">
              <a:xfrm>
                <a:off x="3433" y="3435"/>
                <a:ext cx="9" cy="14"/>
              </a:xfrm>
              <a:custGeom>
                <a:avLst/>
                <a:gdLst/>
                <a:ahLst/>
                <a:cxnLst>
                  <a:cxn ang="0">
                    <a:pos x="180" y="263"/>
                  </a:cxn>
                  <a:cxn ang="0">
                    <a:pos x="185" y="256"/>
                  </a:cxn>
                  <a:cxn ang="0">
                    <a:pos x="186" y="243"/>
                  </a:cxn>
                  <a:cxn ang="0">
                    <a:pos x="183" y="222"/>
                  </a:cxn>
                  <a:cxn ang="0">
                    <a:pos x="177" y="193"/>
                  </a:cxn>
                  <a:cxn ang="0">
                    <a:pos x="166" y="157"/>
                  </a:cxn>
                  <a:cxn ang="0">
                    <a:pos x="151" y="113"/>
                  </a:cxn>
                  <a:cxn ang="0">
                    <a:pos x="131" y="60"/>
                  </a:cxn>
                  <a:cxn ang="0">
                    <a:pos x="108" y="0"/>
                  </a:cxn>
                  <a:cxn ang="0">
                    <a:pos x="94" y="7"/>
                  </a:cxn>
                  <a:cxn ang="0">
                    <a:pos x="80" y="13"/>
                  </a:cxn>
                  <a:cxn ang="0">
                    <a:pos x="67" y="18"/>
                  </a:cxn>
                  <a:cxn ang="0">
                    <a:pos x="54" y="24"/>
                  </a:cxn>
                  <a:cxn ang="0">
                    <a:pos x="40" y="30"/>
                  </a:cxn>
                  <a:cxn ang="0">
                    <a:pos x="27" y="36"/>
                  </a:cxn>
                  <a:cxn ang="0">
                    <a:pos x="13" y="41"/>
                  </a:cxn>
                  <a:cxn ang="0">
                    <a:pos x="0" y="48"/>
                  </a:cxn>
                  <a:cxn ang="0">
                    <a:pos x="13" y="78"/>
                  </a:cxn>
                  <a:cxn ang="0">
                    <a:pos x="26" y="106"/>
                  </a:cxn>
                  <a:cxn ang="0">
                    <a:pos x="40" y="131"/>
                  </a:cxn>
                  <a:cxn ang="0">
                    <a:pos x="55" y="154"/>
                  </a:cxn>
                  <a:cxn ang="0">
                    <a:pos x="69" y="174"/>
                  </a:cxn>
                  <a:cxn ang="0">
                    <a:pos x="83" y="192"/>
                  </a:cxn>
                  <a:cxn ang="0">
                    <a:pos x="96" y="208"/>
                  </a:cxn>
                  <a:cxn ang="0">
                    <a:pos x="110" y="222"/>
                  </a:cxn>
                  <a:cxn ang="0">
                    <a:pos x="122" y="233"/>
                  </a:cxn>
                  <a:cxn ang="0">
                    <a:pos x="134" y="243"/>
                  </a:cxn>
                  <a:cxn ang="0">
                    <a:pos x="145" y="250"/>
                  </a:cxn>
                  <a:cxn ang="0">
                    <a:pos x="155" y="256"/>
                  </a:cxn>
                  <a:cxn ang="0">
                    <a:pos x="164" y="261"/>
                  </a:cxn>
                  <a:cxn ang="0">
                    <a:pos x="171" y="263"/>
                  </a:cxn>
                  <a:cxn ang="0">
                    <a:pos x="176" y="264"/>
                  </a:cxn>
                  <a:cxn ang="0">
                    <a:pos x="180" y="263"/>
                  </a:cxn>
                </a:cxnLst>
                <a:rect l="0" t="0" r="r" b="b"/>
                <a:pathLst>
                  <a:path w="186" h="264">
                    <a:moveTo>
                      <a:pt x="180" y="263"/>
                    </a:moveTo>
                    <a:lnTo>
                      <a:pt x="185" y="256"/>
                    </a:lnTo>
                    <a:lnTo>
                      <a:pt x="186" y="243"/>
                    </a:lnTo>
                    <a:lnTo>
                      <a:pt x="183" y="222"/>
                    </a:lnTo>
                    <a:lnTo>
                      <a:pt x="177" y="193"/>
                    </a:lnTo>
                    <a:lnTo>
                      <a:pt x="166" y="157"/>
                    </a:lnTo>
                    <a:lnTo>
                      <a:pt x="151" y="113"/>
                    </a:lnTo>
                    <a:lnTo>
                      <a:pt x="131" y="60"/>
                    </a:lnTo>
                    <a:lnTo>
                      <a:pt x="108" y="0"/>
                    </a:lnTo>
                    <a:lnTo>
                      <a:pt x="94" y="7"/>
                    </a:lnTo>
                    <a:lnTo>
                      <a:pt x="80" y="13"/>
                    </a:lnTo>
                    <a:lnTo>
                      <a:pt x="67" y="18"/>
                    </a:lnTo>
                    <a:lnTo>
                      <a:pt x="54" y="24"/>
                    </a:lnTo>
                    <a:lnTo>
                      <a:pt x="40" y="30"/>
                    </a:lnTo>
                    <a:lnTo>
                      <a:pt x="27" y="36"/>
                    </a:lnTo>
                    <a:lnTo>
                      <a:pt x="13" y="41"/>
                    </a:lnTo>
                    <a:lnTo>
                      <a:pt x="0" y="48"/>
                    </a:lnTo>
                    <a:lnTo>
                      <a:pt x="13" y="78"/>
                    </a:lnTo>
                    <a:lnTo>
                      <a:pt x="26" y="106"/>
                    </a:lnTo>
                    <a:lnTo>
                      <a:pt x="40" y="131"/>
                    </a:lnTo>
                    <a:lnTo>
                      <a:pt x="55" y="154"/>
                    </a:lnTo>
                    <a:lnTo>
                      <a:pt x="69" y="174"/>
                    </a:lnTo>
                    <a:lnTo>
                      <a:pt x="83" y="192"/>
                    </a:lnTo>
                    <a:lnTo>
                      <a:pt x="96" y="208"/>
                    </a:lnTo>
                    <a:lnTo>
                      <a:pt x="110" y="222"/>
                    </a:lnTo>
                    <a:lnTo>
                      <a:pt x="122" y="233"/>
                    </a:lnTo>
                    <a:lnTo>
                      <a:pt x="134" y="243"/>
                    </a:lnTo>
                    <a:lnTo>
                      <a:pt x="145" y="250"/>
                    </a:lnTo>
                    <a:lnTo>
                      <a:pt x="155" y="256"/>
                    </a:lnTo>
                    <a:lnTo>
                      <a:pt x="164" y="261"/>
                    </a:lnTo>
                    <a:lnTo>
                      <a:pt x="171" y="263"/>
                    </a:lnTo>
                    <a:lnTo>
                      <a:pt x="176" y="264"/>
                    </a:lnTo>
                    <a:lnTo>
                      <a:pt x="180" y="263"/>
                    </a:lnTo>
                    <a:close/>
                  </a:path>
                </a:pathLst>
              </a:custGeom>
              <a:solidFill>
                <a:srgbClr val="61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267" name="Freeform 363"/>
              <p:cNvSpPr>
                <a:spLocks/>
              </p:cNvSpPr>
              <p:nvPr/>
            </p:nvSpPr>
            <p:spPr bwMode="auto">
              <a:xfrm>
                <a:off x="3433" y="3435"/>
                <a:ext cx="8" cy="14"/>
              </a:xfrm>
              <a:custGeom>
                <a:avLst/>
                <a:gdLst/>
                <a:ahLst/>
                <a:cxnLst>
                  <a:cxn ang="0">
                    <a:pos x="171" y="251"/>
                  </a:cxn>
                  <a:cxn ang="0">
                    <a:pos x="173" y="245"/>
                  </a:cxn>
                  <a:cxn ang="0">
                    <a:pos x="170" y="233"/>
                  </a:cxn>
                  <a:cxn ang="0">
                    <a:pos x="164" y="214"/>
                  </a:cxn>
                  <a:cxn ang="0">
                    <a:pos x="153" y="187"/>
                  </a:cxn>
                  <a:cxn ang="0">
                    <a:pos x="137" y="153"/>
                  </a:cxn>
                  <a:cxn ang="0">
                    <a:pos x="119" y="110"/>
                  </a:cxn>
                  <a:cxn ang="0">
                    <a:pos x="97" y="60"/>
                  </a:cxn>
                  <a:cxn ang="0">
                    <a:pos x="72" y="0"/>
                  </a:cxn>
                  <a:cxn ang="0">
                    <a:pos x="63" y="4"/>
                  </a:cxn>
                  <a:cxn ang="0">
                    <a:pos x="54" y="7"/>
                  </a:cxn>
                  <a:cxn ang="0">
                    <a:pos x="45" y="11"/>
                  </a:cxn>
                  <a:cxn ang="0">
                    <a:pos x="36" y="16"/>
                  </a:cxn>
                  <a:cxn ang="0">
                    <a:pos x="27" y="20"/>
                  </a:cxn>
                  <a:cxn ang="0">
                    <a:pos x="18" y="23"/>
                  </a:cxn>
                  <a:cxn ang="0">
                    <a:pos x="9" y="27"/>
                  </a:cxn>
                  <a:cxn ang="0">
                    <a:pos x="0" y="31"/>
                  </a:cxn>
                  <a:cxn ang="0">
                    <a:pos x="13" y="62"/>
                  </a:cxn>
                  <a:cxn ang="0">
                    <a:pos x="26" y="89"/>
                  </a:cxn>
                  <a:cxn ang="0">
                    <a:pos x="41" y="115"/>
                  </a:cxn>
                  <a:cxn ang="0">
                    <a:pos x="54" y="138"/>
                  </a:cxn>
                  <a:cxn ang="0">
                    <a:pos x="68" y="159"/>
                  </a:cxn>
                  <a:cxn ang="0">
                    <a:pos x="81" y="177"/>
                  </a:cxn>
                  <a:cxn ang="0">
                    <a:pos x="95" y="193"/>
                  </a:cxn>
                  <a:cxn ang="0">
                    <a:pos x="107" y="206"/>
                  </a:cxn>
                  <a:cxn ang="0">
                    <a:pos x="119" y="218"/>
                  </a:cxn>
                  <a:cxn ang="0">
                    <a:pos x="130" y="229"/>
                  </a:cxn>
                  <a:cxn ang="0">
                    <a:pos x="141" y="236"/>
                  </a:cxn>
                  <a:cxn ang="0">
                    <a:pos x="150" y="242"/>
                  </a:cxn>
                  <a:cxn ang="0">
                    <a:pos x="157" y="246"/>
                  </a:cxn>
                  <a:cxn ang="0">
                    <a:pos x="163" y="250"/>
                  </a:cxn>
                  <a:cxn ang="0">
                    <a:pos x="168" y="251"/>
                  </a:cxn>
                  <a:cxn ang="0">
                    <a:pos x="171" y="251"/>
                  </a:cxn>
                </a:cxnLst>
                <a:rect l="0" t="0" r="r" b="b"/>
                <a:pathLst>
                  <a:path w="173" h="251">
                    <a:moveTo>
                      <a:pt x="171" y="251"/>
                    </a:moveTo>
                    <a:lnTo>
                      <a:pt x="173" y="245"/>
                    </a:lnTo>
                    <a:lnTo>
                      <a:pt x="170" y="233"/>
                    </a:lnTo>
                    <a:lnTo>
                      <a:pt x="164" y="214"/>
                    </a:lnTo>
                    <a:lnTo>
                      <a:pt x="153" y="187"/>
                    </a:lnTo>
                    <a:lnTo>
                      <a:pt x="137" y="153"/>
                    </a:lnTo>
                    <a:lnTo>
                      <a:pt x="119" y="110"/>
                    </a:lnTo>
                    <a:lnTo>
                      <a:pt x="97" y="60"/>
                    </a:lnTo>
                    <a:lnTo>
                      <a:pt x="72" y="0"/>
                    </a:lnTo>
                    <a:lnTo>
                      <a:pt x="63" y="4"/>
                    </a:lnTo>
                    <a:lnTo>
                      <a:pt x="54" y="7"/>
                    </a:lnTo>
                    <a:lnTo>
                      <a:pt x="45" y="11"/>
                    </a:lnTo>
                    <a:lnTo>
                      <a:pt x="36" y="16"/>
                    </a:lnTo>
                    <a:lnTo>
                      <a:pt x="27" y="20"/>
                    </a:lnTo>
                    <a:lnTo>
                      <a:pt x="18" y="23"/>
                    </a:lnTo>
                    <a:lnTo>
                      <a:pt x="9" y="27"/>
                    </a:lnTo>
                    <a:lnTo>
                      <a:pt x="0" y="31"/>
                    </a:lnTo>
                    <a:lnTo>
                      <a:pt x="13" y="62"/>
                    </a:lnTo>
                    <a:lnTo>
                      <a:pt x="26" y="89"/>
                    </a:lnTo>
                    <a:lnTo>
                      <a:pt x="41" y="115"/>
                    </a:lnTo>
                    <a:lnTo>
                      <a:pt x="54" y="138"/>
                    </a:lnTo>
                    <a:lnTo>
                      <a:pt x="68" y="159"/>
                    </a:lnTo>
                    <a:lnTo>
                      <a:pt x="81" y="177"/>
                    </a:lnTo>
                    <a:lnTo>
                      <a:pt x="95" y="193"/>
                    </a:lnTo>
                    <a:lnTo>
                      <a:pt x="107" y="206"/>
                    </a:lnTo>
                    <a:lnTo>
                      <a:pt x="119" y="218"/>
                    </a:lnTo>
                    <a:lnTo>
                      <a:pt x="130" y="229"/>
                    </a:lnTo>
                    <a:lnTo>
                      <a:pt x="141" y="236"/>
                    </a:lnTo>
                    <a:lnTo>
                      <a:pt x="150" y="242"/>
                    </a:lnTo>
                    <a:lnTo>
                      <a:pt x="157" y="246"/>
                    </a:lnTo>
                    <a:lnTo>
                      <a:pt x="163" y="250"/>
                    </a:lnTo>
                    <a:lnTo>
                      <a:pt x="168" y="251"/>
                    </a:lnTo>
                    <a:lnTo>
                      <a:pt x="171" y="251"/>
                    </a:lnTo>
                    <a:close/>
                  </a:path>
                </a:pathLst>
              </a:custGeom>
              <a:solidFill>
                <a:srgbClr val="7A82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268" name="Freeform 364"/>
              <p:cNvSpPr>
                <a:spLocks/>
              </p:cNvSpPr>
              <p:nvPr/>
            </p:nvSpPr>
            <p:spPr bwMode="auto">
              <a:xfrm>
                <a:off x="3434" y="3436"/>
                <a:ext cx="7" cy="13"/>
              </a:xfrm>
              <a:custGeom>
                <a:avLst/>
                <a:gdLst/>
                <a:ahLst/>
                <a:cxnLst>
                  <a:cxn ang="0">
                    <a:pos x="163" y="240"/>
                  </a:cxn>
                  <a:cxn ang="0">
                    <a:pos x="162" y="235"/>
                  </a:cxn>
                  <a:cxn ang="0">
                    <a:pos x="156" y="225"/>
                  </a:cxn>
                  <a:cxn ang="0">
                    <a:pos x="145" y="208"/>
                  </a:cxn>
                  <a:cxn ang="0">
                    <a:pos x="129" y="183"/>
                  </a:cxn>
                  <a:cxn ang="0">
                    <a:pos x="110" y="150"/>
                  </a:cxn>
                  <a:cxn ang="0">
                    <a:pos x="89" y="110"/>
                  </a:cxn>
                  <a:cxn ang="0">
                    <a:pos x="64" y="59"/>
                  </a:cxn>
                  <a:cxn ang="0">
                    <a:pos x="39" y="0"/>
                  </a:cxn>
                  <a:cxn ang="0">
                    <a:pos x="34" y="2"/>
                  </a:cxn>
                  <a:cxn ang="0">
                    <a:pos x="28" y="5"/>
                  </a:cxn>
                  <a:cxn ang="0">
                    <a:pos x="24" y="7"/>
                  </a:cxn>
                  <a:cxn ang="0">
                    <a:pos x="19" y="9"/>
                  </a:cxn>
                  <a:cxn ang="0">
                    <a:pos x="14" y="11"/>
                  </a:cxn>
                  <a:cxn ang="0">
                    <a:pos x="10" y="13"/>
                  </a:cxn>
                  <a:cxn ang="0">
                    <a:pos x="5" y="15"/>
                  </a:cxn>
                  <a:cxn ang="0">
                    <a:pos x="0" y="17"/>
                  </a:cxn>
                  <a:cxn ang="0">
                    <a:pos x="13" y="48"/>
                  </a:cxn>
                  <a:cxn ang="0">
                    <a:pos x="26" y="75"/>
                  </a:cxn>
                  <a:cxn ang="0">
                    <a:pos x="41" y="102"/>
                  </a:cxn>
                  <a:cxn ang="0">
                    <a:pos x="54" y="124"/>
                  </a:cxn>
                  <a:cxn ang="0">
                    <a:pos x="68" y="145"/>
                  </a:cxn>
                  <a:cxn ang="0">
                    <a:pos x="82" y="163"/>
                  </a:cxn>
                  <a:cxn ang="0">
                    <a:pos x="94" y="180"/>
                  </a:cxn>
                  <a:cxn ang="0">
                    <a:pos x="106" y="193"/>
                  </a:cxn>
                  <a:cxn ang="0">
                    <a:pos x="117" y="205"/>
                  </a:cxn>
                  <a:cxn ang="0">
                    <a:pos x="127" y="215"/>
                  </a:cxn>
                  <a:cxn ang="0">
                    <a:pos x="138" y="224"/>
                  </a:cxn>
                  <a:cxn ang="0">
                    <a:pos x="146" y="230"/>
                  </a:cxn>
                  <a:cxn ang="0">
                    <a:pos x="152" y="234"/>
                  </a:cxn>
                  <a:cxn ang="0">
                    <a:pos x="158" y="238"/>
                  </a:cxn>
                  <a:cxn ang="0">
                    <a:pos x="161" y="240"/>
                  </a:cxn>
                  <a:cxn ang="0">
                    <a:pos x="163" y="240"/>
                  </a:cxn>
                </a:cxnLst>
                <a:rect l="0" t="0" r="r" b="b"/>
                <a:pathLst>
                  <a:path w="163" h="240">
                    <a:moveTo>
                      <a:pt x="163" y="240"/>
                    </a:moveTo>
                    <a:lnTo>
                      <a:pt x="162" y="235"/>
                    </a:lnTo>
                    <a:lnTo>
                      <a:pt x="156" y="225"/>
                    </a:lnTo>
                    <a:lnTo>
                      <a:pt x="145" y="208"/>
                    </a:lnTo>
                    <a:lnTo>
                      <a:pt x="129" y="183"/>
                    </a:lnTo>
                    <a:lnTo>
                      <a:pt x="110" y="150"/>
                    </a:lnTo>
                    <a:lnTo>
                      <a:pt x="89" y="110"/>
                    </a:lnTo>
                    <a:lnTo>
                      <a:pt x="64" y="59"/>
                    </a:lnTo>
                    <a:lnTo>
                      <a:pt x="39" y="0"/>
                    </a:lnTo>
                    <a:lnTo>
                      <a:pt x="34" y="2"/>
                    </a:lnTo>
                    <a:lnTo>
                      <a:pt x="28" y="5"/>
                    </a:lnTo>
                    <a:lnTo>
                      <a:pt x="24" y="7"/>
                    </a:lnTo>
                    <a:lnTo>
                      <a:pt x="19" y="9"/>
                    </a:lnTo>
                    <a:lnTo>
                      <a:pt x="14" y="11"/>
                    </a:lnTo>
                    <a:lnTo>
                      <a:pt x="10" y="13"/>
                    </a:lnTo>
                    <a:lnTo>
                      <a:pt x="5" y="15"/>
                    </a:lnTo>
                    <a:lnTo>
                      <a:pt x="0" y="17"/>
                    </a:lnTo>
                    <a:lnTo>
                      <a:pt x="13" y="48"/>
                    </a:lnTo>
                    <a:lnTo>
                      <a:pt x="26" y="75"/>
                    </a:lnTo>
                    <a:lnTo>
                      <a:pt x="41" y="102"/>
                    </a:lnTo>
                    <a:lnTo>
                      <a:pt x="54" y="124"/>
                    </a:lnTo>
                    <a:lnTo>
                      <a:pt x="68" y="145"/>
                    </a:lnTo>
                    <a:lnTo>
                      <a:pt x="82" y="163"/>
                    </a:lnTo>
                    <a:lnTo>
                      <a:pt x="94" y="180"/>
                    </a:lnTo>
                    <a:lnTo>
                      <a:pt x="106" y="193"/>
                    </a:lnTo>
                    <a:lnTo>
                      <a:pt x="117" y="205"/>
                    </a:lnTo>
                    <a:lnTo>
                      <a:pt x="127" y="215"/>
                    </a:lnTo>
                    <a:lnTo>
                      <a:pt x="138" y="224"/>
                    </a:lnTo>
                    <a:lnTo>
                      <a:pt x="146" y="230"/>
                    </a:lnTo>
                    <a:lnTo>
                      <a:pt x="152" y="234"/>
                    </a:lnTo>
                    <a:lnTo>
                      <a:pt x="158" y="238"/>
                    </a:lnTo>
                    <a:lnTo>
                      <a:pt x="161" y="240"/>
                    </a:lnTo>
                    <a:lnTo>
                      <a:pt x="163" y="240"/>
                    </a:lnTo>
                    <a:close/>
                  </a:path>
                </a:pathLst>
              </a:custGeom>
              <a:solidFill>
                <a:srgbClr val="91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269" name="Freeform 365"/>
              <p:cNvSpPr>
                <a:spLocks/>
              </p:cNvSpPr>
              <p:nvPr/>
            </p:nvSpPr>
            <p:spPr bwMode="auto">
              <a:xfrm>
                <a:off x="3441" y="3449"/>
                <a:ext cx="2" cy="5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44" y="76"/>
                  </a:cxn>
                  <a:cxn ang="0">
                    <a:pos x="48" y="92"/>
                  </a:cxn>
                  <a:cxn ang="0">
                    <a:pos x="46" y="99"/>
                  </a:cxn>
                  <a:cxn ang="0">
                    <a:pos x="39" y="96"/>
                  </a:cxn>
                  <a:cxn ang="0">
                    <a:pos x="31" y="83"/>
                  </a:cxn>
                  <a:cxn ang="0">
                    <a:pos x="0" y="7"/>
                  </a:cxn>
                  <a:cxn ang="0">
                    <a:pos x="13" y="0"/>
                  </a:cxn>
                </a:cxnLst>
                <a:rect l="0" t="0" r="r" b="b"/>
                <a:pathLst>
                  <a:path w="48" h="99">
                    <a:moveTo>
                      <a:pt x="13" y="0"/>
                    </a:moveTo>
                    <a:lnTo>
                      <a:pt x="44" y="76"/>
                    </a:lnTo>
                    <a:lnTo>
                      <a:pt x="48" y="92"/>
                    </a:lnTo>
                    <a:lnTo>
                      <a:pt x="46" y="99"/>
                    </a:lnTo>
                    <a:lnTo>
                      <a:pt x="39" y="96"/>
                    </a:lnTo>
                    <a:lnTo>
                      <a:pt x="31" y="83"/>
                    </a:lnTo>
                    <a:lnTo>
                      <a:pt x="0" y="7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B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366"/>
            <p:cNvGrpSpPr>
              <a:grpSpLocks/>
            </p:cNvGrpSpPr>
            <p:nvPr/>
          </p:nvGrpSpPr>
          <p:grpSpPr bwMode="auto">
            <a:xfrm>
              <a:off x="4368" y="3072"/>
              <a:ext cx="296" cy="432"/>
              <a:chOff x="3360" y="3024"/>
              <a:chExt cx="296" cy="432"/>
            </a:xfrm>
          </p:grpSpPr>
          <p:sp>
            <p:nvSpPr>
              <p:cNvPr id="1276271" name="Freeform 367"/>
              <p:cNvSpPr>
                <a:spLocks/>
              </p:cNvSpPr>
              <p:nvPr/>
            </p:nvSpPr>
            <p:spPr bwMode="auto">
              <a:xfrm>
                <a:off x="3394" y="3298"/>
                <a:ext cx="9" cy="5"/>
              </a:xfrm>
              <a:custGeom>
                <a:avLst/>
                <a:gdLst/>
                <a:ahLst/>
                <a:cxnLst>
                  <a:cxn ang="0">
                    <a:pos x="0" y="67"/>
                  </a:cxn>
                  <a:cxn ang="0">
                    <a:pos x="199" y="0"/>
                  </a:cxn>
                  <a:cxn ang="0">
                    <a:pos x="206" y="17"/>
                  </a:cxn>
                  <a:cxn ang="0">
                    <a:pos x="7" y="84"/>
                  </a:cxn>
                  <a:cxn ang="0">
                    <a:pos x="0" y="67"/>
                  </a:cxn>
                </a:cxnLst>
                <a:rect l="0" t="0" r="r" b="b"/>
                <a:pathLst>
                  <a:path w="206" h="84">
                    <a:moveTo>
                      <a:pt x="0" y="67"/>
                    </a:moveTo>
                    <a:lnTo>
                      <a:pt x="199" y="0"/>
                    </a:lnTo>
                    <a:lnTo>
                      <a:pt x="206" y="17"/>
                    </a:lnTo>
                    <a:lnTo>
                      <a:pt x="7" y="84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6B68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272" name="Freeform 368"/>
              <p:cNvSpPr>
                <a:spLocks/>
              </p:cNvSpPr>
              <p:nvPr/>
            </p:nvSpPr>
            <p:spPr bwMode="auto">
              <a:xfrm>
                <a:off x="3453" y="3450"/>
                <a:ext cx="3" cy="6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80" y="77"/>
                  </a:cxn>
                  <a:cxn ang="0">
                    <a:pos x="82" y="87"/>
                  </a:cxn>
                  <a:cxn ang="0">
                    <a:pos x="80" y="95"/>
                  </a:cxn>
                  <a:cxn ang="0">
                    <a:pos x="74" y="102"/>
                  </a:cxn>
                  <a:cxn ang="0">
                    <a:pos x="66" y="106"/>
                  </a:cxn>
                  <a:cxn ang="0">
                    <a:pos x="57" y="108"/>
                  </a:cxn>
                  <a:cxn ang="0">
                    <a:pos x="49" y="106"/>
                  </a:cxn>
                  <a:cxn ang="0">
                    <a:pos x="41" y="102"/>
                  </a:cxn>
                  <a:cxn ang="0">
                    <a:pos x="35" y="93"/>
                  </a:cxn>
                  <a:cxn ang="0">
                    <a:pos x="0" y="16"/>
                  </a:cxn>
                  <a:cxn ang="0">
                    <a:pos x="45" y="0"/>
                  </a:cxn>
                </a:cxnLst>
                <a:rect l="0" t="0" r="r" b="b"/>
                <a:pathLst>
                  <a:path w="82" h="108">
                    <a:moveTo>
                      <a:pt x="45" y="0"/>
                    </a:moveTo>
                    <a:lnTo>
                      <a:pt x="80" y="77"/>
                    </a:lnTo>
                    <a:lnTo>
                      <a:pt x="82" y="87"/>
                    </a:lnTo>
                    <a:lnTo>
                      <a:pt x="80" y="95"/>
                    </a:lnTo>
                    <a:lnTo>
                      <a:pt x="74" y="102"/>
                    </a:lnTo>
                    <a:lnTo>
                      <a:pt x="66" y="106"/>
                    </a:lnTo>
                    <a:lnTo>
                      <a:pt x="57" y="108"/>
                    </a:lnTo>
                    <a:lnTo>
                      <a:pt x="49" y="106"/>
                    </a:lnTo>
                    <a:lnTo>
                      <a:pt x="41" y="102"/>
                    </a:lnTo>
                    <a:lnTo>
                      <a:pt x="35" y="93"/>
                    </a:lnTo>
                    <a:lnTo>
                      <a:pt x="0" y="16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6B68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273" name="Freeform 369"/>
              <p:cNvSpPr>
                <a:spLocks/>
              </p:cNvSpPr>
              <p:nvPr/>
            </p:nvSpPr>
            <p:spPr bwMode="auto">
              <a:xfrm>
                <a:off x="3443" y="3433"/>
                <a:ext cx="13" cy="18"/>
              </a:xfrm>
              <a:custGeom>
                <a:avLst/>
                <a:gdLst/>
                <a:ahLst/>
                <a:cxnLst>
                  <a:cxn ang="0">
                    <a:pos x="247" y="317"/>
                  </a:cxn>
                  <a:cxn ang="0">
                    <a:pos x="261" y="307"/>
                  </a:cxn>
                  <a:cxn ang="0">
                    <a:pos x="275" y="287"/>
                  </a:cxn>
                  <a:cxn ang="0">
                    <a:pos x="285" y="256"/>
                  </a:cxn>
                  <a:cxn ang="0">
                    <a:pos x="292" y="218"/>
                  </a:cxn>
                  <a:cxn ang="0">
                    <a:pos x="293" y="173"/>
                  </a:cxn>
                  <a:cxn ang="0">
                    <a:pos x="288" y="120"/>
                  </a:cxn>
                  <a:cxn ang="0">
                    <a:pos x="274" y="62"/>
                  </a:cxn>
                  <a:cxn ang="0">
                    <a:pos x="251" y="0"/>
                  </a:cxn>
                  <a:cxn ang="0">
                    <a:pos x="235" y="5"/>
                  </a:cxn>
                  <a:cxn ang="0">
                    <a:pos x="219" y="10"/>
                  </a:cxn>
                  <a:cxn ang="0">
                    <a:pos x="204" y="17"/>
                  </a:cxn>
                  <a:cxn ang="0">
                    <a:pos x="188" y="22"/>
                  </a:cxn>
                  <a:cxn ang="0">
                    <a:pos x="172" y="28"/>
                  </a:cxn>
                  <a:cxn ang="0">
                    <a:pos x="157" y="34"/>
                  </a:cxn>
                  <a:cxn ang="0">
                    <a:pos x="140" y="40"/>
                  </a:cxn>
                  <a:cxn ang="0">
                    <a:pos x="125" y="45"/>
                  </a:cxn>
                  <a:cxn ang="0">
                    <a:pos x="110" y="52"/>
                  </a:cxn>
                  <a:cxn ang="0">
                    <a:pos x="94" y="58"/>
                  </a:cxn>
                  <a:cxn ang="0">
                    <a:pos x="78" y="63"/>
                  </a:cxn>
                  <a:cxn ang="0">
                    <a:pos x="63" y="69"/>
                  </a:cxn>
                  <a:cxn ang="0">
                    <a:pos x="47" y="75"/>
                  </a:cxn>
                  <a:cxn ang="0">
                    <a:pos x="31" y="81"/>
                  </a:cxn>
                  <a:cxn ang="0">
                    <a:pos x="15" y="86"/>
                  </a:cxn>
                  <a:cxn ang="0">
                    <a:pos x="0" y="92"/>
                  </a:cxn>
                  <a:cxn ang="0">
                    <a:pos x="15" y="122"/>
                  </a:cxn>
                  <a:cxn ang="0">
                    <a:pos x="30" y="152"/>
                  </a:cxn>
                  <a:cxn ang="0">
                    <a:pos x="48" y="177"/>
                  </a:cxn>
                  <a:cxn ang="0">
                    <a:pos x="65" y="201"/>
                  </a:cxn>
                  <a:cxn ang="0">
                    <a:pos x="82" y="222"/>
                  </a:cxn>
                  <a:cxn ang="0">
                    <a:pos x="101" y="242"/>
                  </a:cxn>
                  <a:cxn ang="0">
                    <a:pos x="119" y="259"/>
                  </a:cxn>
                  <a:cxn ang="0">
                    <a:pos x="136" y="274"/>
                  </a:cxn>
                  <a:cxn ang="0">
                    <a:pos x="154" y="287"/>
                  </a:cxn>
                  <a:cxn ang="0">
                    <a:pos x="171" y="297"/>
                  </a:cxn>
                  <a:cxn ang="0">
                    <a:pos x="186" y="306"/>
                  </a:cxn>
                  <a:cxn ang="0">
                    <a:pos x="202" y="312"/>
                  </a:cxn>
                  <a:cxn ang="0">
                    <a:pos x="215" y="316"/>
                  </a:cxn>
                  <a:cxn ang="0">
                    <a:pos x="227" y="318"/>
                  </a:cxn>
                  <a:cxn ang="0">
                    <a:pos x="238" y="319"/>
                  </a:cxn>
                  <a:cxn ang="0">
                    <a:pos x="247" y="317"/>
                  </a:cxn>
                </a:cxnLst>
                <a:rect l="0" t="0" r="r" b="b"/>
                <a:pathLst>
                  <a:path w="293" h="319">
                    <a:moveTo>
                      <a:pt x="247" y="317"/>
                    </a:moveTo>
                    <a:lnTo>
                      <a:pt x="261" y="307"/>
                    </a:lnTo>
                    <a:lnTo>
                      <a:pt x="275" y="287"/>
                    </a:lnTo>
                    <a:lnTo>
                      <a:pt x="285" y="256"/>
                    </a:lnTo>
                    <a:lnTo>
                      <a:pt x="292" y="218"/>
                    </a:lnTo>
                    <a:lnTo>
                      <a:pt x="293" y="173"/>
                    </a:lnTo>
                    <a:lnTo>
                      <a:pt x="288" y="120"/>
                    </a:lnTo>
                    <a:lnTo>
                      <a:pt x="274" y="62"/>
                    </a:lnTo>
                    <a:lnTo>
                      <a:pt x="251" y="0"/>
                    </a:lnTo>
                    <a:lnTo>
                      <a:pt x="235" y="5"/>
                    </a:lnTo>
                    <a:lnTo>
                      <a:pt x="219" y="10"/>
                    </a:lnTo>
                    <a:lnTo>
                      <a:pt x="204" y="17"/>
                    </a:lnTo>
                    <a:lnTo>
                      <a:pt x="188" y="22"/>
                    </a:lnTo>
                    <a:lnTo>
                      <a:pt x="172" y="28"/>
                    </a:lnTo>
                    <a:lnTo>
                      <a:pt x="157" y="34"/>
                    </a:lnTo>
                    <a:lnTo>
                      <a:pt x="140" y="40"/>
                    </a:lnTo>
                    <a:lnTo>
                      <a:pt x="125" y="45"/>
                    </a:lnTo>
                    <a:lnTo>
                      <a:pt x="110" y="52"/>
                    </a:lnTo>
                    <a:lnTo>
                      <a:pt x="94" y="58"/>
                    </a:lnTo>
                    <a:lnTo>
                      <a:pt x="78" y="63"/>
                    </a:lnTo>
                    <a:lnTo>
                      <a:pt x="63" y="69"/>
                    </a:lnTo>
                    <a:lnTo>
                      <a:pt x="47" y="75"/>
                    </a:lnTo>
                    <a:lnTo>
                      <a:pt x="31" y="81"/>
                    </a:lnTo>
                    <a:lnTo>
                      <a:pt x="15" y="86"/>
                    </a:lnTo>
                    <a:lnTo>
                      <a:pt x="0" y="92"/>
                    </a:lnTo>
                    <a:lnTo>
                      <a:pt x="15" y="122"/>
                    </a:lnTo>
                    <a:lnTo>
                      <a:pt x="30" y="152"/>
                    </a:lnTo>
                    <a:lnTo>
                      <a:pt x="48" y="177"/>
                    </a:lnTo>
                    <a:lnTo>
                      <a:pt x="65" y="201"/>
                    </a:lnTo>
                    <a:lnTo>
                      <a:pt x="82" y="222"/>
                    </a:lnTo>
                    <a:lnTo>
                      <a:pt x="101" y="242"/>
                    </a:lnTo>
                    <a:lnTo>
                      <a:pt x="119" y="259"/>
                    </a:lnTo>
                    <a:lnTo>
                      <a:pt x="136" y="274"/>
                    </a:lnTo>
                    <a:lnTo>
                      <a:pt x="154" y="287"/>
                    </a:lnTo>
                    <a:lnTo>
                      <a:pt x="171" y="297"/>
                    </a:lnTo>
                    <a:lnTo>
                      <a:pt x="186" y="306"/>
                    </a:lnTo>
                    <a:lnTo>
                      <a:pt x="202" y="312"/>
                    </a:lnTo>
                    <a:lnTo>
                      <a:pt x="215" y="316"/>
                    </a:lnTo>
                    <a:lnTo>
                      <a:pt x="227" y="318"/>
                    </a:lnTo>
                    <a:lnTo>
                      <a:pt x="238" y="319"/>
                    </a:lnTo>
                    <a:lnTo>
                      <a:pt x="247" y="317"/>
                    </a:lnTo>
                    <a:close/>
                  </a:path>
                </a:pathLst>
              </a:custGeom>
              <a:solidFill>
                <a:srgbClr val="6B68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274" name="Freeform 370"/>
              <p:cNvSpPr>
                <a:spLocks/>
              </p:cNvSpPr>
              <p:nvPr/>
            </p:nvSpPr>
            <p:spPr bwMode="auto">
              <a:xfrm>
                <a:off x="3394" y="3299"/>
                <a:ext cx="60" cy="139"/>
              </a:xfrm>
              <a:custGeom>
                <a:avLst/>
                <a:gdLst/>
                <a:ahLst/>
                <a:cxnLst>
                  <a:cxn ang="0">
                    <a:pos x="198" y="0"/>
                  </a:cxn>
                  <a:cxn ang="0">
                    <a:pos x="0" y="66"/>
                  </a:cxn>
                  <a:cxn ang="0">
                    <a:pos x="1064" y="2506"/>
                  </a:cxn>
                  <a:cxn ang="0">
                    <a:pos x="1314" y="2421"/>
                  </a:cxn>
                  <a:cxn ang="0">
                    <a:pos x="198" y="0"/>
                  </a:cxn>
                </a:cxnLst>
                <a:rect l="0" t="0" r="r" b="b"/>
                <a:pathLst>
                  <a:path w="1314" h="2506">
                    <a:moveTo>
                      <a:pt x="198" y="0"/>
                    </a:moveTo>
                    <a:lnTo>
                      <a:pt x="0" y="66"/>
                    </a:lnTo>
                    <a:lnTo>
                      <a:pt x="1064" y="2506"/>
                    </a:lnTo>
                    <a:lnTo>
                      <a:pt x="1314" y="2421"/>
                    </a:lnTo>
                    <a:lnTo>
                      <a:pt x="198" y="0"/>
                    </a:lnTo>
                    <a:close/>
                  </a:path>
                </a:pathLst>
              </a:custGeom>
              <a:solidFill>
                <a:srgbClr val="6B68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275" name="Freeform 371"/>
              <p:cNvSpPr>
                <a:spLocks/>
              </p:cNvSpPr>
              <p:nvPr/>
            </p:nvSpPr>
            <p:spPr bwMode="auto">
              <a:xfrm>
                <a:off x="3392" y="3292"/>
                <a:ext cx="11" cy="10"/>
              </a:xfrm>
              <a:custGeom>
                <a:avLst/>
                <a:gdLst/>
                <a:ahLst/>
                <a:cxnLst>
                  <a:cxn ang="0">
                    <a:pos x="235" y="111"/>
                  </a:cxn>
                  <a:cxn ang="0">
                    <a:pos x="36" y="179"/>
                  </a:cxn>
                  <a:cxn ang="0">
                    <a:pos x="0" y="97"/>
                  </a:cxn>
                  <a:cxn ang="0">
                    <a:pos x="70" y="0"/>
                  </a:cxn>
                  <a:cxn ang="0">
                    <a:pos x="199" y="30"/>
                  </a:cxn>
                  <a:cxn ang="0">
                    <a:pos x="235" y="111"/>
                  </a:cxn>
                </a:cxnLst>
                <a:rect l="0" t="0" r="r" b="b"/>
                <a:pathLst>
                  <a:path w="235" h="179">
                    <a:moveTo>
                      <a:pt x="235" y="111"/>
                    </a:moveTo>
                    <a:lnTo>
                      <a:pt x="36" y="179"/>
                    </a:lnTo>
                    <a:lnTo>
                      <a:pt x="0" y="97"/>
                    </a:lnTo>
                    <a:lnTo>
                      <a:pt x="70" y="0"/>
                    </a:lnTo>
                    <a:lnTo>
                      <a:pt x="199" y="30"/>
                    </a:lnTo>
                    <a:lnTo>
                      <a:pt x="235" y="111"/>
                    </a:lnTo>
                    <a:close/>
                  </a:path>
                </a:pathLst>
              </a:custGeom>
              <a:solidFill>
                <a:srgbClr val="6B68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276" name="Freeform 372"/>
              <p:cNvSpPr>
                <a:spLocks/>
              </p:cNvSpPr>
              <p:nvPr/>
            </p:nvSpPr>
            <p:spPr bwMode="auto">
              <a:xfrm>
                <a:off x="3403" y="3103"/>
                <a:ext cx="208" cy="202"/>
              </a:xfrm>
              <a:custGeom>
                <a:avLst/>
                <a:gdLst/>
                <a:ahLst/>
                <a:cxnLst>
                  <a:cxn ang="0">
                    <a:pos x="0" y="1626"/>
                  </a:cxn>
                  <a:cxn ang="0">
                    <a:pos x="3650" y="0"/>
                  </a:cxn>
                  <a:cxn ang="0">
                    <a:pos x="4569" y="1998"/>
                  </a:cxn>
                  <a:cxn ang="0">
                    <a:pos x="873" y="3641"/>
                  </a:cxn>
                  <a:cxn ang="0">
                    <a:pos x="0" y="1626"/>
                  </a:cxn>
                </a:cxnLst>
                <a:rect l="0" t="0" r="r" b="b"/>
                <a:pathLst>
                  <a:path w="4569" h="3641">
                    <a:moveTo>
                      <a:pt x="0" y="1626"/>
                    </a:moveTo>
                    <a:lnTo>
                      <a:pt x="3650" y="0"/>
                    </a:lnTo>
                    <a:lnTo>
                      <a:pt x="4569" y="1998"/>
                    </a:lnTo>
                    <a:lnTo>
                      <a:pt x="873" y="3641"/>
                    </a:lnTo>
                    <a:lnTo>
                      <a:pt x="0" y="1626"/>
                    </a:lnTo>
                    <a:close/>
                  </a:path>
                </a:pathLst>
              </a:custGeom>
              <a:solidFill>
                <a:srgbClr val="6B68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277" name="Freeform 373"/>
              <p:cNvSpPr>
                <a:spLocks/>
              </p:cNvSpPr>
              <p:nvPr/>
            </p:nvSpPr>
            <p:spPr bwMode="auto">
              <a:xfrm>
                <a:off x="3385" y="3045"/>
                <a:ext cx="271" cy="393"/>
              </a:xfrm>
              <a:custGeom>
                <a:avLst/>
                <a:gdLst/>
                <a:ahLst/>
                <a:cxnLst>
                  <a:cxn ang="0">
                    <a:pos x="2496" y="7056"/>
                  </a:cxn>
                  <a:cxn ang="0">
                    <a:pos x="5894" y="5433"/>
                  </a:cxn>
                  <a:cxn ang="0">
                    <a:pos x="5912" y="5421"/>
                  </a:cxn>
                  <a:cxn ang="0">
                    <a:pos x="5927" y="5407"/>
                  </a:cxn>
                  <a:cxn ang="0">
                    <a:pos x="5941" y="5389"/>
                  </a:cxn>
                  <a:cxn ang="0">
                    <a:pos x="5950" y="5369"/>
                  </a:cxn>
                  <a:cxn ang="0">
                    <a:pos x="5955" y="5348"/>
                  </a:cxn>
                  <a:cxn ang="0">
                    <a:pos x="5957" y="5325"/>
                  </a:cxn>
                  <a:cxn ang="0">
                    <a:pos x="5955" y="5303"/>
                  </a:cxn>
                  <a:cxn ang="0">
                    <a:pos x="5948" y="5282"/>
                  </a:cxn>
                  <a:cxn ang="0">
                    <a:pos x="3503" y="65"/>
                  </a:cxn>
                  <a:cxn ang="0">
                    <a:pos x="3492" y="47"/>
                  </a:cxn>
                  <a:cxn ang="0">
                    <a:pos x="3477" y="31"/>
                  </a:cxn>
                  <a:cxn ang="0">
                    <a:pos x="3460" y="18"/>
                  </a:cxn>
                  <a:cxn ang="0">
                    <a:pos x="3441" y="9"/>
                  </a:cxn>
                  <a:cxn ang="0">
                    <a:pos x="3420" y="3"/>
                  </a:cxn>
                  <a:cxn ang="0">
                    <a:pos x="3399" y="0"/>
                  </a:cxn>
                  <a:cxn ang="0">
                    <a:pos x="3377" y="3"/>
                  </a:cxn>
                  <a:cxn ang="0">
                    <a:pos x="3357" y="9"/>
                  </a:cxn>
                  <a:cxn ang="0">
                    <a:pos x="63" y="1487"/>
                  </a:cxn>
                  <a:cxn ang="0">
                    <a:pos x="45" y="1497"/>
                  </a:cxn>
                  <a:cxn ang="0">
                    <a:pos x="29" y="1512"/>
                  </a:cxn>
                  <a:cxn ang="0">
                    <a:pos x="16" y="1530"/>
                  </a:cxn>
                  <a:cxn ang="0">
                    <a:pos x="7" y="1550"/>
                  </a:cxn>
                  <a:cxn ang="0">
                    <a:pos x="2" y="1572"/>
                  </a:cxn>
                  <a:cxn ang="0">
                    <a:pos x="0" y="1594"/>
                  </a:cxn>
                  <a:cxn ang="0">
                    <a:pos x="3" y="1616"/>
                  </a:cxn>
                  <a:cxn ang="0">
                    <a:pos x="9" y="1637"/>
                  </a:cxn>
                  <a:cxn ang="0">
                    <a:pos x="2350" y="7000"/>
                  </a:cxn>
                  <a:cxn ang="0">
                    <a:pos x="2361" y="7018"/>
                  </a:cxn>
                  <a:cxn ang="0">
                    <a:pos x="2376" y="7034"/>
                  </a:cxn>
                  <a:cxn ang="0">
                    <a:pos x="2393" y="7048"/>
                  </a:cxn>
                  <a:cxn ang="0">
                    <a:pos x="2412" y="7057"/>
                  </a:cxn>
                  <a:cxn ang="0">
                    <a:pos x="2433" y="7064"/>
                  </a:cxn>
                  <a:cxn ang="0">
                    <a:pos x="2454" y="7066"/>
                  </a:cxn>
                  <a:cxn ang="0">
                    <a:pos x="2476" y="7064"/>
                  </a:cxn>
                  <a:cxn ang="0">
                    <a:pos x="2496" y="7056"/>
                  </a:cxn>
                </a:cxnLst>
                <a:rect l="0" t="0" r="r" b="b"/>
                <a:pathLst>
                  <a:path w="5957" h="7066">
                    <a:moveTo>
                      <a:pt x="2496" y="7056"/>
                    </a:moveTo>
                    <a:lnTo>
                      <a:pt x="5894" y="5433"/>
                    </a:lnTo>
                    <a:lnTo>
                      <a:pt x="5912" y="5421"/>
                    </a:lnTo>
                    <a:lnTo>
                      <a:pt x="5927" y="5407"/>
                    </a:lnTo>
                    <a:lnTo>
                      <a:pt x="5941" y="5389"/>
                    </a:lnTo>
                    <a:lnTo>
                      <a:pt x="5950" y="5369"/>
                    </a:lnTo>
                    <a:lnTo>
                      <a:pt x="5955" y="5348"/>
                    </a:lnTo>
                    <a:lnTo>
                      <a:pt x="5957" y="5325"/>
                    </a:lnTo>
                    <a:lnTo>
                      <a:pt x="5955" y="5303"/>
                    </a:lnTo>
                    <a:lnTo>
                      <a:pt x="5948" y="5282"/>
                    </a:lnTo>
                    <a:lnTo>
                      <a:pt x="3503" y="65"/>
                    </a:lnTo>
                    <a:lnTo>
                      <a:pt x="3492" y="47"/>
                    </a:lnTo>
                    <a:lnTo>
                      <a:pt x="3477" y="31"/>
                    </a:lnTo>
                    <a:lnTo>
                      <a:pt x="3460" y="18"/>
                    </a:lnTo>
                    <a:lnTo>
                      <a:pt x="3441" y="9"/>
                    </a:lnTo>
                    <a:lnTo>
                      <a:pt x="3420" y="3"/>
                    </a:lnTo>
                    <a:lnTo>
                      <a:pt x="3399" y="0"/>
                    </a:lnTo>
                    <a:lnTo>
                      <a:pt x="3377" y="3"/>
                    </a:lnTo>
                    <a:lnTo>
                      <a:pt x="3357" y="9"/>
                    </a:lnTo>
                    <a:lnTo>
                      <a:pt x="63" y="1487"/>
                    </a:lnTo>
                    <a:lnTo>
                      <a:pt x="45" y="1497"/>
                    </a:lnTo>
                    <a:lnTo>
                      <a:pt x="29" y="1512"/>
                    </a:lnTo>
                    <a:lnTo>
                      <a:pt x="16" y="1530"/>
                    </a:lnTo>
                    <a:lnTo>
                      <a:pt x="7" y="1550"/>
                    </a:lnTo>
                    <a:lnTo>
                      <a:pt x="2" y="1572"/>
                    </a:lnTo>
                    <a:lnTo>
                      <a:pt x="0" y="1594"/>
                    </a:lnTo>
                    <a:lnTo>
                      <a:pt x="3" y="1616"/>
                    </a:lnTo>
                    <a:lnTo>
                      <a:pt x="9" y="1637"/>
                    </a:lnTo>
                    <a:lnTo>
                      <a:pt x="2350" y="7000"/>
                    </a:lnTo>
                    <a:lnTo>
                      <a:pt x="2361" y="7018"/>
                    </a:lnTo>
                    <a:lnTo>
                      <a:pt x="2376" y="7034"/>
                    </a:lnTo>
                    <a:lnTo>
                      <a:pt x="2393" y="7048"/>
                    </a:lnTo>
                    <a:lnTo>
                      <a:pt x="2412" y="7057"/>
                    </a:lnTo>
                    <a:lnTo>
                      <a:pt x="2433" y="7064"/>
                    </a:lnTo>
                    <a:lnTo>
                      <a:pt x="2454" y="7066"/>
                    </a:lnTo>
                    <a:lnTo>
                      <a:pt x="2476" y="7064"/>
                    </a:lnTo>
                    <a:lnTo>
                      <a:pt x="2496" y="7056"/>
                    </a:lnTo>
                    <a:close/>
                  </a:path>
                </a:pathLst>
              </a:custGeom>
              <a:solidFill>
                <a:srgbClr val="6B68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278" name="Freeform 374"/>
              <p:cNvSpPr>
                <a:spLocks/>
              </p:cNvSpPr>
              <p:nvPr/>
            </p:nvSpPr>
            <p:spPr bwMode="auto">
              <a:xfrm>
                <a:off x="3569" y="3096"/>
                <a:ext cx="51" cy="121"/>
              </a:xfrm>
              <a:custGeom>
                <a:avLst/>
                <a:gdLst/>
                <a:ahLst/>
                <a:cxnLst>
                  <a:cxn ang="0">
                    <a:pos x="917" y="2127"/>
                  </a:cxn>
                  <a:cxn ang="0">
                    <a:pos x="0" y="131"/>
                  </a:cxn>
                  <a:cxn ang="0">
                    <a:pos x="33" y="0"/>
                  </a:cxn>
                  <a:cxn ang="0">
                    <a:pos x="70" y="14"/>
                  </a:cxn>
                  <a:cxn ang="0">
                    <a:pos x="106" y="29"/>
                  </a:cxn>
                  <a:cxn ang="0">
                    <a:pos x="143" y="44"/>
                  </a:cxn>
                  <a:cxn ang="0">
                    <a:pos x="180" y="61"/>
                  </a:cxn>
                  <a:cxn ang="0">
                    <a:pos x="217" y="78"/>
                  </a:cxn>
                  <a:cxn ang="0">
                    <a:pos x="252" y="96"/>
                  </a:cxn>
                  <a:cxn ang="0">
                    <a:pos x="288" y="116"/>
                  </a:cxn>
                  <a:cxn ang="0">
                    <a:pos x="324" y="136"/>
                  </a:cxn>
                  <a:cxn ang="0">
                    <a:pos x="358" y="159"/>
                  </a:cxn>
                  <a:cxn ang="0">
                    <a:pos x="393" y="181"/>
                  </a:cxn>
                  <a:cxn ang="0">
                    <a:pos x="428" y="204"/>
                  </a:cxn>
                  <a:cxn ang="0">
                    <a:pos x="461" y="228"/>
                  </a:cxn>
                  <a:cxn ang="0">
                    <a:pos x="495" y="252"/>
                  </a:cxn>
                  <a:cxn ang="0">
                    <a:pos x="528" y="279"/>
                  </a:cxn>
                  <a:cxn ang="0">
                    <a:pos x="560" y="305"/>
                  </a:cxn>
                  <a:cxn ang="0">
                    <a:pos x="592" y="333"/>
                  </a:cxn>
                  <a:cxn ang="0">
                    <a:pos x="624" y="361"/>
                  </a:cxn>
                  <a:cxn ang="0">
                    <a:pos x="654" y="389"/>
                  </a:cxn>
                  <a:cxn ang="0">
                    <a:pos x="684" y="419"/>
                  </a:cxn>
                  <a:cxn ang="0">
                    <a:pos x="713" y="450"/>
                  </a:cxn>
                  <a:cxn ang="0">
                    <a:pos x="742" y="481"/>
                  </a:cxn>
                  <a:cxn ang="0">
                    <a:pos x="769" y="513"/>
                  </a:cxn>
                  <a:cxn ang="0">
                    <a:pos x="796" y="545"/>
                  </a:cxn>
                  <a:cxn ang="0">
                    <a:pos x="822" y="578"/>
                  </a:cxn>
                  <a:cxn ang="0">
                    <a:pos x="847" y="612"/>
                  </a:cxn>
                  <a:cxn ang="0">
                    <a:pos x="871" y="647"/>
                  </a:cxn>
                  <a:cxn ang="0">
                    <a:pos x="895" y="681"/>
                  </a:cxn>
                  <a:cxn ang="0">
                    <a:pos x="917" y="717"/>
                  </a:cxn>
                  <a:cxn ang="0">
                    <a:pos x="939" y="754"/>
                  </a:cxn>
                  <a:cxn ang="0">
                    <a:pos x="959" y="791"/>
                  </a:cxn>
                  <a:cxn ang="0">
                    <a:pos x="979" y="828"/>
                  </a:cxn>
                  <a:cxn ang="0">
                    <a:pos x="997" y="866"/>
                  </a:cxn>
                  <a:cxn ang="0">
                    <a:pos x="1026" y="938"/>
                  </a:cxn>
                  <a:cxn ang="0">
                    <a:pos x="1053" y="1015"/>
                  </a:cxn>
                  <a:cxn ang="0">
                    <a:pos x="1075" y="1096"/>
                  </a:cxn>
                  <a:cxn ang="0">
                    <a:pos x="1095" y="1180"/>
                  </a:cxn>
                  <a:cxn ang="0">
                    <a:pos x="1110" y="1267"/>
                  </a:cxn>
                  <a:cxn ang="0">
                    <a:pos x="1121" y="1356"/>
                  </a:cxn>
                  <a:cxn ang="0">
                    <a:pos x="1130" y="1446"/>
                  </a:cxn>
                  <a:cxn ang="0">
                    <a:pos x="1134" y="1536"/>
                  </a:cxn>
                  <a:cxn ang="0">
                    <a:pos x="1134" y="1626"/>
                  </a:cxn>
                  <a:cxn ang="0">
                    <a:pos x="1131" y="1716"/>
                  </a:cxn>
                  <a:cxn ang="0">
                    <a:pos x="1122" y="1802"/>
                  </a:cxn>
                  <a:cxn ang="0">
                    <a:pos x="1111" y="1886"/>
                  </a:cxn>
                  <a:cxn ang="0">
                    <a:pos x="1096" y="1967"/>
                  </a:cxn>
                  <a:cxn ang="0">
                    <a:pos x="1076" y="2044"/>
                  </a:cxn>
                  <a:cxn ang="0">
                    <a:pos x="1053" y="2115"/>
                  </a:cxn>
                  <a:cxn ang="0">
                    <a:pos x="1025" y="2180"/>
                  </a:cxn>
                  <a:cxn ang="0">
                    <a:pos x="917" y="2127"/>
                  </a:cxn>
                </a:cxnLst>
                <a:rect l="0" t="0" r="r" b="b"/>
                <a:pathLst>
                  <a:path w="1134" h="2180">
                    <a:moveTo>
                      <a:pt x="917" y="2127"/>
                    </a:moveTo>
                    <a:lnTo>
                      <a:pt x="0" y="131"/>
                    </a:lnTo>
                    <a:lnTo>
                      <a:pt x="33" y="0"/>
                    </a:lnTo>
                    <a:lnTo>
                      <a:pt x="70" y="14"/>
                    </a:lnTo>
                    <a:lnTo>
                      <a:pt x="106" y="29"/>
                    </a:lnTo>
                    <a:lnTo>
                      <a:pt x="143" y="44"/>
                    </a:lnTo>
                    <a:lnTo>
                      <a:pt x="180" y="61"/>
                    </a:lnTo>
                    <a:lnTo>
                      <a:pt x="217" y="78"/>
                    </a:lnTo>
                    <a:lnTo>
                      <a:pt x="252" y="96"/>
                    </a:lnTo>
                    <a:lnTo>
                      <a:pt x="288" y="116"/>
                    </a:lnTo>
                    <a:lnTo>
                      <a:pt x="324" y="136"/>
                    </a:lnTo>
                    <a:lnTo>
                      <a:pt x="358" y="159"/>
                    </a:lnTo>
                    <a:lnTo>
                      <a:pt x="393" y="181"/>
                    </a:lnTo>
                    <a:lnTo>
                      <a:pt x="428" y="204"/>
                    </a:lnTo>
                    <a:lnTo>
                      <a:pt x="461" y="228"/>
                    </a:lnTo>
                    <a:lnTo>
                      <a:pt x="495" y="252"/>
                    </a:lnTo>
                    <a:lnTo>
                      <a:pt x="528" y="279"/>
                    </a:lnTo>
                    <a:lnTo>
                      <a:pt x="560" y="305"/>
                    </a:lnTo>
                    <a:lnTo>
                      <a:pt x="592" y="333"/>
                    </a:lnTo>
                    <a:lnTo>
                      <a:pt x="624" y="361"/>
                    </a:lnTo>
                    <a:lnTo>
                      <a:pt x="654" y="389"/>
                    </a:lnTo>
                    <a:lnTo>
                      <a:pt x="684" y="419"/>
                    </a:lnTo>
                    <a:lnTo>
                      <a:pt x="713" y="450"/>
                    </a:lnTo>
                    <a:lnTo>
                      <a:pt x="742" y="481"/>
                    </a:lnTo>
                    <a:lnTo>
                      <a:pt x="769" y="513"/>
                    </a:lnTo>
                    <a:lnTo>
                      <a:pt x="796" y="545"/>
                    </a:lnTo>
                    <a:lnTo>
                      <a:pt x="822" y="578"/>
                    </a:lnTo>
                    <a:lnTo>
                      <a:pt x="847" y="612"/>
                    </a:lnTo>
                    <a:lnTo>
                      <a:pt x="871" y="647"/>
                    </a:lnTo>
                    <a:lnTo>
                      <a:pt x="895" y="681"/>
                    </a:lnTo>
                    <a:lnTo>
                      <a:pt x="917" y="717"/>
                    </a:lnTo>
                    <a:lnTo>
                      <a:pt x="939" y="754"/>
                    </a:lnTo>
                    <a:lnTo>
                      <a:pt x="959" y="791"/>
                    </a:lnTo>
                    <a:lnTo>
                      <a:pt x="979" y="828"/>
                    </a:lnTo>
                    <a:lnTo>
                      <a:pt x="997" y="866"/>
                    </a:lnTo>
                    <a:lnTo>
                      <a:pt x="1026" y="938"/>
                    </a:lnTo>
                    <a:lnTo>
                      <a:pt x="1053" y="1015"/>
                    </a:lnTo>
                    <a:lnTo>
                      <a:pt x="1075" y="1096"/>
                    </a:lnTo>
                    <a:lnTo>
                      <a:pt x="1095" y="1180"/>
                    </a:lnTo>
                    <a:lnTo>
                      <a:pt x="1110" y="1267"/>
                    </a:lnTo>
                    <a:lnTo>
                      <a:pt x="1121" y="1356"/>
                    </a:lnTo>
                    <a:lnTo>
                      <a:pt x="1130" y="1446"/>
                    </a:lnTo>
                    <a:lnTo>
                      <a:pt x="1134" y="1536"/>
                    </a:lnTo>
                    <a:lnTo>
                      <a:pt x="1134" y="1626"/>
                    </a:lnTo>
                    <a:lnTo>
                      <a:pt x="1131" y="1716"/>
                    </a:lnTo>
                    <a:lnTo>
                      <a:pt x="1122" y="1802"/>
                    </a:lnTo>
                    <a:lnTo>
                      <a:pt x="1111" y="1886"/>
                    </a:lnTo>
                    <a:lnTo>
                      <a:pt x="1096" y="1967"/>
                    </a:lnTo>
                    <a:lnTo>
                      <a:pt x="1076" y="2044"/>
                    </a:lnTo>
                    <a:lnTo>
                      <a:pt x="1053" y="2115"/>
                    </a:lnTo>
                    <a:lnTo>
                      <a:pt x="1025" y="2180"/>
                    </a:lnTo>
                    <a:lnTo>
                      <a:pt x="917" y="2127"/>
                    </a:lnTo>
                    <a:close/>
                  </a:path>
                </a:pathLst>
              </a:custGeom>
              <a:solidFill>
                <a:srgbClr val="6B68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279" name="Freeform 375"/>
              <p:cNvSpPr>
                <a:spLocks/>
              </p:cNvSpPr>
              <p:nvPr/>
            </p:nvSpPr>
            <p:spPr bwMode="auto">
              <a:xfrm>
                <a:off x="3378" y="3082"/>
                <a:ext cx="207" cy="202"/>
              </a:xfrm>
              <a:custGeom>
                <a:avLst/>
                <a:gdLst/>
                <a:ahLst/>
                <a:cxnLst>
                  <a:cxn ang="0">
                    <a:pos x="0" y="1625"/>
                  </a:cxn>
                  <a:cxn ang="0">
                    <a:pos x="3650" y="0"/>
                  </a:cxn>
                  <a:cxn ang="0">
                    <a:pos x="4569" y="1997"/>
                  </a:cxn>
                  <a:cxn ang="0">
                    <a:pos x="873" y="3641"/>
                  </a:cxn>
                  <a:cxn ang="0">
                    <a:pos x="0" y="1625"/>
                  </a:cxn>
                </a:cxnLst>
                <a:rect l="0" t="0" r="r" b="b"/>
                <a:pathLst>
                  <a:path w="4569" h="3641">
                    <a:moveTo>
                      <a:pt x="0" y="1625"/>
                    </a:moveTo>
                    <a:lnTo>
                      <a:pt x="3650" y="0"/>
                    </a:lnTo>
                    <a:lnTo>
                      <a:pt x="4569" y="1997"/>
                    </a:lnTo>
                    <a:lnTo>
                      <a:pt x="873" y="3641"/>
                    </a:lnTo>
                    <a:lnTo>
                      <a:pt x="0" y="1625"/>
                    </a:lnTo>
                    <a:close/>
                  </a:path>
                </a:pathLst>
              </a:custGeom>
              <a:solidFill>
                <a:srgbClr val="5459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280" name="Freeform 376"/>
              <p:cNvSpPr>
                <a:spLocks/>
              </p:cNvSpPr>
              <p:nvPr/>
            </p:nvSpPr>
            <p:spPr bwMode="auto">
              <a:xfrm>
                <a:off x="3360" y="3024"/>
                <a:ext cx="271" cy="393"/>
              </a:xfrm>
              <a:custGeom>
                <a:avLst/>
                <a:gdLst/>
                <a:ahLst/>
                <a:cxnLst>
                  <a:cxn ang="0">
                    <a:pos x="2497" y="7056"/>
                  </a:cxn>
                  <a:cxn ang="0">
                    <a:pos x="5894" y="5432"/>
                  </a:cxn>
                  <a:cxn ang="0">
                    <a:pos x="5912" y="5421"/>
                  </a:cxn>
                  <a:cxn ang="0">
                    <a:pos x="5928" y="5406"/>
                  </a:cxn>
                  <a:cxn ang="0">
                    <a:pos x="5941" y="5388"/>
                  </a:cxn>
                  <a:cxn ang="0">
                    <a:pos x="5950" y="5368"/>
                  </a:cxn>
                  <a:cxn ang="0">
                    <a:pos x="5955" y="5347"/>
                  </a:cxn>
                  <a:cxn ang="0">
                    <a:pos x="5957" y="5325"/>
                  </a:cxn>
                  <a:cxn ang="0">
                    <a:pos x="5955" y="5303"/>
                  </a:cxn>
                  <a:cxn ang="0">
                    <a:pos x="5948" y="5282"/>
                  </a:cxn>
                  <a:cxn ang="0">
                    <a:pos x="3503" y="64"/>
                  </a:cxn>
                  <a:cxn ang="0">
                    <a:pos x="3492" y="46"/>
                  </a:cxn>
                  <a:cxn ang="0">
                    <a:pos x="3477" y="31"/>
                  </a:cxn>
                  <a:cxn ang="0">
                    <a:pos x="3460" y="18"/>
                  </a:cxn>
                  <a:cxn ang="0">
                    <a:pos x="3441" y="8"/>
                  </a:cxn>
                  <a:cxn ang="0">
                    <a:pos x="3420" y="2"/>
                  </a:cxn>
                  <a:cxn ang="0">
                    <a:pos x="3399" y="0"/>
                  </a:cxn>
                  <a:cxn ang="0">
                    <a:pos x="3377" y="2"/>
                  </a:cxn>
                  <a:cxn ang="0">
                    <a:pos x="3357" y="8"/>
                  </a:cxn>
                  <a:cxn ang="0">
                    <a:pos x="63" y="1486"/>
                  </a:cxn>
                  <a:cxn ang="0">
                    <a:pos x="45" y="1497"/>
                  </a:cxn>
                  <a:cxn ang="0">
                    <a:pos x="30" y="1512"/>
                  </a:cxn>
                  <a:cxn ang="0">
                    <a:pos x="16" y="1530"/>
                  </a:cxn>
                  <a:cxn ang="0">
                    <a:pos x="7" y="1550"/>
                  </a:cxn>
                  <a:cxn ang="0">
                    <a:pos x="2" y="1572"/>
                  </a:cxn>
                  <a:cxn ang="0">
                    <a:pos x="0" y="1594"/>
                  </a:cxn>
                  <a:cxn ang="0">
                    <a:pos x="3" y="1615"/>
                  </a:cxn>
                  <a:cxn ang="0">
                    <a:pos x="9" y="1636"/>
                  </a:cxn>
                  <a:cxn ang="0">
                    <a:pos x="2351" y="6999"/>
                  </a:cxn>
                  <a:cxn ang="0">
                    <a:pos x="2362" y="7018"/>
                  </a:cxn>
                  <a:cxn ang="0">
                    <a:pos x="2377" y="7034"/>
                  </a:cxn>
                  <a:cxn ang="0">
                    <a:pos x="2394" y="7048"/>
                  </a:cxn>
                  <a:cxn ang="0">
                    <a:pos x="2413" y="7057"/>
                  </a:cxn>
                  <a:cxn ang="0">
                    <a:pos x="2434" y="7063"/>
                  </a:cxn>
                  <a:cxn ang="0">
                    <a:pos x="2455" y="7065"/>
                  </a:cxn>
                  <a:cxn ang="0">
                    <a:pos x="2477" y="7063"/>
                  </a:cxn>
                  <a:cxn ang="0">
                    <a:pos x="2497" y="7056"/>
                  </a:cxn>
                </a:cxnLst>
                <a:rect l="0" t="0" r="r" b="b"/>
                <a:pathLst>
                  <a:path w="5957" h="7065">
                    <a:moveTo>
                      <a:pt x="2497" y="7056"/>
                    </a:moveTo>
                    <a:lnTo>
                      <a:pt x="5894" y="5432"/>
                    </a:lnTo>
                    <a:lnTo>
                      <a:pt x="5912" y="5421"/>
                    </a:lnTo>
                    <a:lnTo>
                      <a:pt x="5928" y="5406"/>
                    </a:lnTo>
                    <a:lnTo>
                      <a:pt x="5941" y="5388"/>
                    </a:lnTo>
                    <a:lnTo>
                      <a:pt x="5950" y="5368"/>
                    </a:lnTo>
                    <a:lnTo>
                      <a:pt x="5955" y="5347"/>
                    </a:lnTo>
                    <a:lnTo>
                      <a:pt x="5957" y="5325"/>
                    </a:lnTo>
                    <a:lnTo>
                      <a:pt x="5955" y="5303"/>
                    </a:lnTo>
                    <a:lnTo>
                      <a:pt x="5948" y="5282"/>
                    </a:lnTo>
                    <a:lnTo>
                      <a:pt x="3503" y="64"/>
                    </a:lnTo>
                    <a:lnTo>
                      <a:pt x="3492" y="46"/>
                    </a:lnTo>
                    <a:lnTo>
                      <a:pt x="3477" y="31"/>
                    </a:lnTo>
                    <a:lnTo>
                      <a:pt x="3460" y="18"/>
                    </a:lnTo>
                    <a:lnTo>
                      <a:pt x="3441" y="8"/>
                    </a:lnTo>
                    <a:lnTo>
                      <a:pt x="3420" y="2"/>
                    </a:lnTo>
                    <a:lnTo>
                      <a:pt x="3399" y="0"/>
                    </a:lnTo>
                    <a:lnTo>
                      <a:pt x="3377" y="2"/>
                    </a:lnTo>
                    <a:lnTo>
                      <a:pt x="3357" y="8"/>
                    </a:lnTo>
                    <a:lnTo>
                      <a:pt x="63" y="1486"/>
                    </a:lnTo>
                    <a:lnTo>
                      <a:pt x="45" y="1497"/>
                    </a:lnTo>
                    <a:lnTo>
                      <a:pt x="30" y="1512"/>
                    </a:lnTo>
                    <a:lnTo>
                      <a:pt x="16" y="1530"/>
                    </a:lnTo>
                    <a:lnTo>
                      <a:pt x="7" y="1550"/>
                    </a:lnTo>
                    <a:lnTo>
                      <a:pt x="2" y="1572"/>
                    </a:lnTo>
                    <a:lnTo>
                      <a:pt x="0" y="1594"/>
                    </a:lnTo>
                    <a:lnTo>
                      <a:pt x="3" y="1615"/>
                    </a:lnTo>
                    <a:lnTo>
                      <a:pt x="9" y="1636"/>
                    </a:lnTo>
                    <a:lnTo>
                      <a:pt x="2351" y="6999"/>
                    </a:lnTo>
                    <a:lnTo>
                      <a:pt x="2362" y="7018"/>
                    </a:lnTo>
                    <a:lnTo>
                      <a:pt x="2377" y="7034"/>
                    </a:lnTo>
                    <a:lnTo>
                      <a:pt x="2394" y="7048"/>
                    </a:lnTo>
                    <a:lnTo>
                      <a:pt x="2413" y="7057"/>
                    </a:lnTo>
                    <a:lnTo>
                      <a:pt x="2434" y="7063"/>
                    </a:lnTo>
                    <a:lnTo>
                      <a:pt x="2455" y="7065"/>
                    </a:lnTo>
                    <a:lnTo>
                      <a:pt x="2477" y="7063"/>
                    </a:lnTo>
                    <a:lnTo>
                      <a:pt x="2497" y="7056"/>
                    </a:lnTo>
                    <a:close/>
                  </a:path>
                </a:pathLst>
              </a:custGeom>
              <a:solidFill>
                <a:srgbClr val="BAC2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281" name="Freeform 377"/>
              <p:cNvSpPr>
                <a:spLocks/>
              </p:cNvSpPr>
              <p:nvPr/>
            </p:nvSpPr>
            <p:spPr bwMode="auto">
              <a:xfrm>
                <a:off x="3360" y="3024"/>
                <a:ext cx="162" cy="99"/>
              </a:xfrm>
              <a:custGeom>
                <a:avLst/>
                <a:gdLst/>
                <a:ahLst/>
                <a:cxnLst>
                  <a:cxn ang="0">
                    <a:pos x="3562" y="183"/>
                  </a:cxn>
                  <a:cxn ang="0">
                    <a:pos x="3502" y="64"/>
                  </a:cxn>
                  <a:cxn ang="0">
                    <a:pos x="3491" y="46"/>
                  </a:cxn>
                  <a:cxn ang="0">
                    <a:pos x="3476" y="31"/>
                  </a:cxn>
                  <a:cxn ang="0">
                    <a:pos x="3459" y="18"/>
                  </a:cxn>
                  <a:cxn ang="0">
                    <a:pos x="3440" y="8"/>
                  </a:cxn>
                  <a:cxn ang="0">
                    <a:pos x="3418" y="2"/>
                  </a:cxn>
                  <a:cxn ang="0">
                    <a:pos x="3397" y="0"/>
                  </a:cxn>
                  <a:cxn ang="0">
                    <a:pos x="3376" y="2"/>
                  </a:cxn>
                  <a:cxn ang="0">
                    <a:pos x="3356" y="8"/>
                  </a:cxn>
                  <a:cxn ang="0">
                    <a:pos x="62" y="1486"/>
                  </a:cxn>
                  <a:cxn ang="0">
                    <a:pos x="44" y="1497"/>
                  </a:cxn>
                  <a:cxn ang="0">
                    <a:pos x="29" y="1512"/>
                  </a:cxn>
                  <a:cxn ang="0">
                    <a:pos x="16" y="1530"/>
                  </a:cxn>
                  <a:cxn ang="0">
                    <a:pos x="7" y="1550"/>
                  </a:cxn>
                  <a:cxn ang="0">
                    <a:pos x="2" y="1572"/>
                  </a:cxn>
                  <a:cxn ang="0">
                    <a:pos x="0" y="1594"/>
                  </a:cxn>
                  <a:cxn ang="0">
                    <a:pos x="2" y="1615"/>
                  </a:cxn>
                  <a:cxn ang="0">
                    <a:pos x="8" y="1636"/>
                  </a:cxn>
                  <a:cxn ang="0">
                    <a:pos x="68" y="1773"/>
                  </a:cxn>
                  <a:cxn ang="0">
                    <a:pos x="3562" y="183"/>
                  </a:cxn>
                </a:cxnLst>
                <a:rect l="0" t="0" r="r" b="b"/>
                <a:pathLst>
                  <a:path w="3562" h="1773">
                    <a:moveTo>
                      <a:pt x="3562" y="183"/>
                    </a:moveTo>
                    <a:lnTo>
                      <a:pt x="3502" y="64"/>
                    </a:lnTo>
                    <a:lnTo>
                      <a:pt x="3491" y="46"/>
                    </a:lnTo>
                    <a:lnTo>
                      <a:pt x="3476" y="31"/>
                    </a:lnTo>
                    <a:lnTo>
                      <a:pt x="3459" y="18"/>
                    </a:lnTo>
                    <a:lnTo>
                      <a:pt x="3440" y="8"/>
                    </a:lnTo>
                    <a:lnTo>
                      <a:pt x="3418" y="2"/>
                    </a:lnTo>
                    <a:lnTo>
                      <a:pt x="3397" y="0"/>
                    </a:lnTo>
                    <a:lnTo>
                      <a:pt x="3376" y="2"/>
                    </a:lnTo>
                    <a:lnTo>
                      <a:pt x="3356" y="8"/>
                    </a:lnTo>
                    <a:lnTo>
                      <a:pt x="62" y="1486"/>
                    </a:lnTo>
                    <a:lnTo>
                      <a:pt x="44" y="1497"/>
                    </a:lnTo>
                    <a:lnTo>
                      <a:pt x="29" y="1512"/>
                    </a:lnTo>
                    <a:lnTo>
                      <a:pt x="16" y="1530"/>
                    </a:lnTo>
                    <a:lnTo>
                      <a:pt x="7" y="1550"/>
                    </a:lnTo>
                    <a:lnTo>
                      <a:pt x="2" y="1572"/>
                    </a:lnTo>
                    <a:lnTo>
                      <a:pt x="0" y="1594"/>
                    </a:lnTo>
                    <a:lnTo>
                      <a:pt x="2" y="1615"/>
                    </a:lnTo>
                    <a:lnTo>
                      <a:pt x="8" y="1636"/>
                    </a:lnTo>
                    <a:lnTo>
                      <a:pt x="68" y="1773"/>
                    </a:lnTo>
                    <a:lnTo>
                      <a:pt x="3562" y="183"/>
                    </a:lnTo>
                    <a:close/>
                  </a:path>
                </a:pathLst>
              </a:custGeom>
              <a:solidFill>
                <a:srgbClr val="BAC2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282" name="Freeform 378"/>
              <p:cNvSpPr>
                <a:spLocks/>
              </p:cNvSpPr>
              <p:nvPr/>
            </p:nvSpPr>
            <p:spPr bwMode="auto">
              <a:xfrm>
                <a:off x="3360" y="3024"/>
                <a:ext cx="161" cy="97"/>
              </a:xfrm>
              <a:custGeom>
                <a:avLst/>
                <a:gdLst/>
                <a:ahLst/>
                <a:cxnLst>
                  <a:cxn ang="0">
                    <a:pos x="3545" y="153"/>
                  </a:cxn>
                  <a:cxn ang="0">
                    <a:pos x="3538" y="137"/>
                  </a:cxn>
                  <a:cxn ang="0">
                    <a:pos x="3529" y="120"/>
                  </a:cxn>
                  <a:cxn ang="0">
                    <a:pos x="3514" y="90"/>
                  </a:cxn>
                  <a:cxn ang="0">
                    <a:pos x="3491" y="46"/>
                  </a:cxn>
                  <a:cxn ang="0">
                    <a:pos x="3459" y="18"/>
                  </a:cxn>
                  <a:cxn ang="0">
                    <a:pos x="3418" y="2"/>
                  </a:cxn>
                  <a:cxn ang="0">
                    <a:pos x="3376" y="2"/>
                  </a:cxn>
                  <a:cxn ang="0">
                    <a:pos x="3257" y="53"/>
                  </a:cxn>
                  <a:cxn ang="0">
                    <a:pos x="3083" y="131"/>
                  </a:cxn>
                  <a:cxn ang="0">
                    <a:pos x="2932" y="198"/>
                  </a:cxn>
                  <a:cxn ang="0">
                    <a:pos x="2800" y="258"/>
                  </a:cxn>
                  <a:cxn ang="0">
                    <a:pos x="2681" y="312"/>
                  </a:cxn>
                  <a:cxn ang="0">
                    <a:pos x="2565" y="364"/>
                  </a:cxn>
                  <a:cxn ang="0">
                    <a:pos x="2450" y="415"/>
                  </a:cxn>
                  <a:cxn ang="0">
                    <a:pos x="2327" y="471"/>
                  </a:cxn>
                  <a:cxn ang="0">
                    <a:pos x="2189" y="532"/>
                  </a:cxn>
                  <a:cxn ang="0">
                    <a:pos x="2031" y="603"/>
                  </a:cxn>
                  <a:cxn ang="0">
                    <a:pos x="1846" y="686"/>
                  </a:cxn>
                  <a:cxn ang="0">
                    <a:pos x="1628" y="784"/>
                  </a:cxn>
                  <a:cxn ang="0">
                    <a:pos x="1370" y="899"/>
                  </a:cxn>
                  <a:cxn ang="0">
                    <a:pos x="1066" y="1036"/>
                  </a:cxn>
                  <a:cxn ang="0">
                    <a:pos x="710" y="1195"/>
                  </a:cxn>
                  <a:cxn ang="0">
                    <a:pos x="294" y="1382"/>
                  </a:cxn>
                  <a:cxn ang="0">
                    <a:pos x="44" y="1497"/>
                  </a:cxn>
                  <a:cxn ang="0">
                    <a:pos x="16" y="1530"/>
                  </a:cxn>
                  <a:cxn ang="0">
                    <a:pos x="2" y="1572"/>
                  </a:cxn>
                  <a:cxn ang="0">
                    <a:pos x="2" y="1615"/>
                  </a:cxn>
                  <a:cxn ang="0">
                    <a:pos x="14" y="1648"/>
                  </a:cxn>
                  <a:cxn ang="0">
                    <a:pos x="21" y="1665"/>
                  </a:cxn>
                  <a:cxn ang="0">
                    <a:pos x="31" y="1685"/>
                  </a:cxn>
                  <a:cxn ang="0">
                    <a:pos x="46" y="1719"/>
                  </a:cxn>
                  <a:cxn ang="0">
                    <a:pos x="162" y="1700"/>
                  </a:cxn>
                  <a:cxn ang="0">
                    <a:pos x="348" y="1616"/>
                  </a:cxn>
                  <a:cxn ang="0">
                    <a:pos x="508" y="1543"/>
                  </a:cxn>
                  <a:cxn ang="0">
                    <a:pos x="648" y="1480"/>
                  </a:cxn>
                  <a:cxn ang="0">
                    <a:pos x="776" y="1422"/>
                  </a:cxn>
                  <a:cxn ang="0">
                    <a:pos x="898" y="1367"/>
                  </a:cxn>
                  <a:cxn ang="0">
                    <a:pos x="1021" y="1311"/>
                  </a:cxn>
                  <a:cxn ang="0">
                    <a:pos x="1153" y="1251"/>
                  </a:cxn>
                  <a:cxn ang="0">
                    <a:pos x="1299" y="1186"/>
                  </a:cxn>
                  <a:cxn ang="0">
                    <a:pos x="1466" y="1110"/>
                  </a:cxn>
                  <a:cxn ang="0">
                    <a:pos x="1662" y="1020"/>
                  </a:cxn>
                  <a:cxn ang="0">
                    <a:pos x="1892" y="916"/>
                  </a:cxn>
                  <a:cxn ang="0">
                    <a:pos x="2166" y="792"/>
                  </a:cxn>
                  <a:cxn ang="0">
                    <a:pos x="2488" y="646"/>
                  </a:cxn>
                  <a:cxn ang="0">
                    <a:pos x="2864" y="474"/>
                  </a:cxn>
                  <a:cxn ang="0">
                    <a:pos x="3304" y="275"/>
                  </a:cxn>
                </a:cxnLst>
                <a:rect l="0" t="0" r="r" b="b"/>
                <a:pathLst>
                  <a:path w="3550" h="1748">
                    <a:moveTo>
                      <a:pt x="3550" y="163"/>
                    </a:moveTo>
                    <a:lnTo>
                      <a:pt x="3545" y="153"/>
                    </a:lnTo>
                    <a:lnTo>
                      <a:pt x="3541" y="144"/>
                    </a:lnTo>
                    <a:lnTo>
                      <a:pt x="3538" y="137"/>
                    </a:lnTo>
                    <a:lnTo>
                      <a:pt x="3533" y="130"/>
                    </a:lnTo>
                    <a:lnTo>
                      <a:pt x="3529" y="120"/>
                    </a:lnTo>
                    <a:lnTo>
                      <a:pt x="3523" y="108"/>
                    </a:lnTo>
                    <a:lnTo>
                      <a:pt x="3514" y="90"/>
                    </a:lnTo>
                    <a:lnTo>
                      <a:pt x="3502" y="64"/>
                    </a:lnTo>
                    <a:lnTo>
                      <a:pt x="3491" y="46"/>
                    </a:lnTo>
                    <a:lnTo>
                      <a:pt x="3476" y="31"/>
                    </a:lnTo>
                    <a:lnTo>
                      <a:pt x="3459" y="18"/>
                    </a:lnTo>
                    <a:lnTo>
                      <a:pt x="3440" y="8"/>
                    </a:lnTo>
                    <a:lnTo>
                      <a:pt x="3418" y="2"/>
                    </a:lnTo>
                    <a:lnTo>
                      <a:pt x="3397" y="0"/>
                    </a:lnTo>
                    <a:lnTo>
                      <a:pt x="3376" y="2"/>
                    </a:lnTo>
                    <a:lnTo>
                      <a:pt x="3356" y="8"/>
                    </a:lnTo>
                    <a:lnTo>
                      <a:pt x="3257" y="53"/>
                    </a:lnTo>
                    <a:lnTo>
                      <a:pt x="3166" y="94"/>
                    </a:lnTo>
                    <a:lnTo>
                      <a:pt x="3083" y="131"/>
                    </a:lnTo>
                    <a:lnTo>
                      <a:pt x="3004" y="167"/>
                    </a:lnTo>
                    <a:lnTo>
                      <a:pt x="2932" y="198"/>
                    </a:lnTo>
                    <a:lnTo>
                      <a:pt x="2864" y="229"/>
                    </a:lnTo>
                    <a:lnTo>
                      <a:pt x="2800" y="258"/>
                    </a:lnTo>
                    <a:lnTo>
                      <a:pt x="2740" y="286"/>
                    </a:lnTo>
                    <a:lnTo>
                      <a:pt x="2681" y="312"/>
                    </a:lnTo>
                    <a:lnTo>
                      <a:pt x="2623" y="337"/>
                    </a:lnTo>
                    <a:lnTo>
                      <a:pt x="2565" y="364"/>
                    </a:lnTo>
                    <a:lnTo>
                      <a:pt x="2508" y="389"/>
                    </a:lnTo>
                    <a:lnTo>
                      <a:pt x="2450" y="415"/>
                    </a:lnTo>
                    <a:lnTo>
                      <a:pt x="2389" y="443"/>
                    </a:lnTo>
                    <a:lnTo>
                      <a:pt x="2327" y="471"/>
                    </a:lnTo>
                    <a:lnTo>
                      <a:pt x="2259" y="501"/>
                    </a:lnTo>
                    <a:lnTo>
                      <a:pt x="2189" y="532"/>
                    </a:lnTo>
                    <a:lnTo>
                      <a:pt x="2113" y="567"/>
                    </a:lnTo>
                    <a:lnTo>
                      <a:pt x="2031" y="603"/>
                    </a:lnTo>
                    <a:lnTo>
                      <a:pt x="1942" y="643"/>
                    </a:lnTo>
                    <a:lnTo>
                      <a:pt x="1846" y="686"/>
                    </a:lnTo>
                    <a:lnTo>
                      <a:pt x="1741" y="733"/>
                    </a:lnTo>
                    <a:lnTo>
                      <a:pt x="1628" y="784"/>
                    </a:lnTo>
                    <a:lnTo>
                      <a:pt x="1505" y="839"/>
                    </a:lnTo>
                    <a:lnTo>
                      <a:pt x="1370" y="899"/>
                    </a:lnTo>
                    <a:lnTo>
                      <a:pt x="1224" y="966"/>
                    </a:lnTo>
                    <a:lnTo>
                      <a:pt x="1066" y="1036"/>
                    </a:lnTo>
                    <a:lnTo>
                      <a:pt x="895" y="1113"/>
                    </a:lnTo>
                    <a:lnTo>
                      <a:pt x="710" y="1195"/>
                    </a:lnTo>
                    <a:lnTo>
                      <a:pt x="510" y="1286"/>
                    </a:lnTo>
                    <a:lnTo>
                      <a:pt x="294" y="1382"/>
                    </a:lnTo>
                    <a:lnTo>
                      <a:pt x="62" y="1486"/>
                    </a:lnTo>
                    <a:lnTo>
                      <a:pt x="44" y="1497"/>
                    </a:lnTo>
                    <a:lnTo>
                      <a:pt x="29" y="1512"/>
                    </a:lnTo>
                    <a:lnTo>
                      <a:pt x="16" y="1530"/>
                    </a:lnTo>
                    <a:lnTo>
                      <a:pt x="7" y="1550"/>
                    </a:lnTo>
                    <a:lnTo>
                      <a:pt x="2" y="1572"/>
                    </a:lnTo>
                    <a:lnTo>
                      <a:pt x="0" y="1594"/>
                    </a:lnTo>
                    <a:lnTo>
                      <a:pt x="2" y="1615"/>
                    </a:lnTo>
                    <a:lnTo>
                      <a:pt x="8" y="1636"/>
                    </a:lnTo>
                    <a:lnTo>
                      <a:pt x="14" y="1648"/>
                    </a:lnTo>
                    <a:lnTo>
                      <a:pt x="18" y="1657"/>
                    </a:lnTo>
                    <a:lnTo>
                      <a:pt x="21" y="1665"/>
                    </a:lnTo>
                    <a:lnTo>
                      <a:pt x="26" y="1673"/>
                    </a:lnTo>
                    <a:lnTo>
                      <a:pt x="31" y="1685"/>
                    </a:lnTo>
                    <a:lnTo>
                      <a:pt x="37" y="1699"/>
                    </a:lnTo>
                    <a:lnTo>
                      <a:pt x="46" y="1719"/>
                    </a:lnTo>
                    <a:lnTo>
                      <a:pt x="57" y="1748"/>
                    </a:lnTo>
                    <a:lnTo>
                      <a:pt x="162" y="1700"/>
                    </a:lnTo>
                    <a:lnTo>
                      <a:pt x="259" y="1656"/>
                    </a:lnTo>
                    <a:lnTo>
                      <a:pt x="348" y="1616"/>
                    </a:lnTo>
                    <a:lnTo>
                      <a:pt x="430" y="1579"/>
                    </a:lnTo>
                    <a:lnTo>
                      <a:pt x="508" y="1543"/>
                    </a:lnTo>
                    <a:lnTo>
                      <a:pt x="579" y="1511"/>
                    </a:lnTo>
                    <a:lnTo>
                      <a:pt x="648" y="1480"/>
                    </a:lnTo>
                    <a:lnTo>
                      <a:pt x="713" y="1451"/>
                    </a:lnTo>
                    <a:lnTo>
                      <a:pt x="776" y="1422"/>
                    </a:lnTo>
                    <a:lnTo>
                      <a:pt x="837" y="1395"/>
                    </a:lnTo>
                    <a:lnTo>
                      <a:pt x="898" y="1367"/>
                    </a:lnTo>
                    <a:lnTo>
                      <a:pt x="959" y="1340"/>
                    </a:lnTo>
                    <a:lnTo>
                      <a:pt x="1021" y="1311"/>
                    </a:lnTo>
                    <a:lnTo>
                      <a:pt x="1085" y="1282"/>
                    </a:lnTo>
                    <a:lnTo>
                      <a:pt x="1153" y="1251"/>
                    </a:lnTo>
                    <a:lnTo>
                      <a:pt x="1223" y="1220"/>
                    </a:lnTo>
                    <a:lnTo>
                      <a:pt x="1299" y="1186"/>
                    </a:lnTo>
                    <a:lnTo>
                      <a:pt x="1379" y="1149"/>
                    </a:lnTo>
                    <a:lnTo>
                      <a:pt x="1466" y="1110"/>
                    </a:lnTo>
                    <a:lnTo>
                      <a:pt x="1560" y="1067"/>
                    </a:lnTo>
                    <a:lnTo>
                      <a:pt x="1662" y="1020"/>
                    </a:lnTo>
                    <a:lnTo>
                      <a:pt x="1772" y="971"/>
                    </a:lnTo>
                    <a:lnTo>
                      <a:pt x="1892" y="916"/>
                    </a:lnTo>
                    <a:lnTo>
                      <a:pt x="2024" y="857"/>
                    </a:lnTo>
                    <a:lnTo>
                      <a:pt x="2166" y="792"/>
                    </a:lnTo>
                    <a:lnTo>
                      <a:pt x="2320" y="722"/>
                    </a:lnTo>
                    <a:lnTo>
                      <a:pt x="2488" y="646"/>
                    </a:lnTo>
                    <a:lnTo>
                      <a:pt x="2668" y="564"/>
                    </a:lnTo>
                    <a:lnTo>
                      <a:pt x="2864" y="474"/>
                    </a:lnTo>
                    <a:lnTo>
                      <a:pt x="3075" y="378"/>
                    </a:lnTo>
                    <a:lnTo>
                      <a:pt x="3304" y="275"/>
                    </a:lnTo>
                    <a:lnTo>
                      <a:pt x="3550" y="163"/>
                    </a:lnTo>
                    <a:close/>
                  </a:path>
                </a:pathLst>
              </a:custGeom>
              <a:solidFill>
                <a:srgbClr val="BFC7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283" name="Freeform 379"/>
              <p:cNvSpPr>
                <a:spLocks/>
              </p:cNvSpPr>
              <p:nvPr/>
            </p:nvSpPr>
            <p:spPr bwMode="auto">
              <a:xfrm>
                <a:off x="3360" y="3024"/>
                <a:ext cx="161" cy="96"/>
              </a:xfrm>
              <a:custGeom>
                <a:avLst/>
                <a:gdLst/>
                <a:ahLst/>
                <a:cxnLst>
                  <a:cxn ang="0">
                    <a:pos x="3534" y="135"/>
                  </a:cxn>
                  <a:cxn ang="0">
                    <a:pos x="3529" y="123"/>
                  </a:cxn>
                  <a:cxn ang="0">
                    <a:pos x="3523" y="110"/>
                  </a:cxn>
                  <a:cxn ang="0">
                    <a:pos x="3511" y="84"/>
                  </a:cxn>
                  <a:cxn ang="0">
                    <a:pos x="3491" y="46"/>
                  </a:cxn>
                  <a:cxn ang="0">
                    <a:pos x="3459" y="18"/>
                  </a:cxn>
                  <a:cxn ang="0">
                    <a:pos x="3418" y="2"/>
                  </a:cxn>
                  <a:cxn ang="0">
                    <a:pos x="3376" y="2"/>
                  </a:cxn>
                  <a:cxn ang="0">
                    <a:pos x="3257" y="53"/>
                  </a:cxn>
                  <a:cxn ang="0">
                    <a:pos x="3083" y="131"/>
                  </a:cxn>
                  <a:cxn ang="0">
                    <a:pos x="2932" y="198"/>
                  </a:cxn>
                  <a:cxn ang="0">
                    <a:pos x="2800" y="258"/>
                  </a:cxn>
                  <a:cxn ang="0">
                    <a:pos x="2681" y="312"/>
                  </a:cxn>
                  <a:cxn ang="0">
                    <a:pos x="2565" y="364"/>
                  </a:cxn>
                  <a:cxn ang="0">
                    <a:pos x="2450" y="415"/>
                  </a:cxn>
                  <a:cxn ang="0">
                    <a:pos x="2327" y="471"/>
                  </a:cxn>
                  <a:cxn ang="0">
                    <a:pos x="2189" y="532"/>
                  </a:cxn>
                  <a:cxn ang="0">
                    <a:pos x="2031" y="603"/>
                  </a:cxn>
                  <a:cxn ang="0">
                    <a:pos x="1846" y="686"/>
                  </a:cxn>
                  <a:cxn ang="0">
                    <a:pos x="1628" y="784"/>
                  </a:cxn>
                  <a:cxn ang="0">
                    <a:pos x="1370" y="899"/>
                  </a:cxn>
                  <a:cxn ang="0">
                    <a:pos x="1066" y="1036"/>
                  </a:cxn>
                  <a:cxn ang="0">
                    <a:pos x="710" y="1195"/>
                  </a:cxn>
                  <a:cxn ang="0">
                    <a:pos x="294" y="1382"/>
                  </a:cxn>
                  <a:cxn ang="0">
                    <a:pos x="44" y="1497"/>
                  </a:cxn>
                  <a:cxn ang="0">
                    <a:pos x="16" y="1530"/>
                  </a:cxn>
                  <a:cxn ang="0">
                    <a:pos x="2" y="1572"/>
                  </a:cxn>
                  <a:cxn ang="0">
                    <a:pos x="2" y="1615"/>
                  </a:cxn>
                  <a:cxn ang="0">
                    <a:pos x="13" y="1646"/>
                  </a:cxn>
                  <a:cxn ang="0">
                    <a:pos x="19" y="1658"/>
                  </a:cxn>
                  <a:cxn ang="0">
                    <a:pos x="26" y="1674"/>
                  </a:cxn>
                  <a:cxn ang="0">
                    <a:pos x="37" y="1702"/>
                  </a:cxn>
                  <a:cxn ang="0">
                    <a:pos x="151" y="1676"/>
                  </a:cxn>
                  <a:cxn ang="0">
                    <a:pos x="337" y="1592"/>
                  </a:cxn>
                  <a:cxn ang="0">
                    <a:pos x="497" y="1520"/>
                  </a:cxn>
                  <a:cxn ang="0">
                    <a:pos x="637" y="1457"/>
                  </a:cxn>
                  <a:cxn ang="0">
                    <a:pos x="765" y="1399"/>
                  </a:cxn>
                  <a:cxn ang="0">
                    <a:pos x="886" y="1344"/>
                  </a:cxn>
                  <a:cxn ang="0">
                    <a:pos x="1010" y="1288"/>
                  </a:cxn>
                  <a:cxn ang="0">
                    <a:pos x="1141" y="1229"/>
                  </a:cxn>
                  <a:cxn ang="0">
                    <a:pos x="1287" y="1163"/>
                  </a:cxn>
                  <a:cxn ang="0">
                    <a:pos x="1455" y="1087"/>
                  </a:cxn>
                  <a:cxn ang="0">
                    <a:pos x="1650" y="998"/>
                  </a:cxn>
                  <a:cxn ang="0">
                    <a:pos x="1881" y="894"/>
                  </a:cxn>
                  <a:cxn ang="0">
                    <a:pos x="2154" y="771"/>
                  </a:cxn>
                  <a:cxn ang="0">
                    <a:pos x="2477" y="625"/>
                  </a:cxn>
                  <a:cxn ang="0">
                    <a:pos x="2853" y="453"/>
                  </a:cxn>
                  <a:cxn ang="0">
                    <a:pos x="3293" y="254"/>
                  </a:cxn>
                </a:cxnLst>
                <a:rect l="0" t="0" r="r" b="b"/>
                <a:pathLst>
                  <a:path w="3539" h="1724">
                    <a:moveTo>
                      <a:pt x="3539" y="143"/>
                    </a:moveTo>
                    <a:lnTo>
                      <a:pt x="3534" y="135"/>
                    </a:lnTo>
                    <a:lnTo>
                      <a:pt x="3531" y="129"/>
                    </a:lnTo>
                    <a:lnTo>
                      <a:pt x="3529" y="123"/>
                    </a:lnTo>
                    <a:lnTo>
                      <a:pt x="3526" y="117"/>
                    </a:lnTo>
                    <a:lnTo>
                      <a:pt x="3523" y="110"/>
                    </a:lnTo>
                    <a:lnTo>
                      <a:pt x="3518" y="99"/>
                    </a:lnTo>
                    <a:lnTo>
                      <a:pt x="3511" y="84"/>
                    </a:lnTo>
                    <a:lnTo>
                      <a:pt x="3502" y="64"/>
                    </a:lnTo>
                    <a:lnTo>
                      <a:pt x="3491" y="46"/>
                    </a:lnTo>
                    <a:lnTo>
                      <a:pt x="3476" y="31"/>
                    </a:lnTo>
                    <a:lnTo>
                      <a:pt x="3459" y="18"/>
                    </a:lnTo>
                    <a:lnTo>
                      <a:pt x="3440" y="8"/>
                    </a:lnTo>
                    <a:lnTo>
                      <a:pt x="3418" y="2"/>
                    </a:lnTo>
                    <a:lnTo>
                      <a:pt x="3397" y="0"/>
                    </a:lnTo>
                    <a:lnTo>
                      <a:pt x="3376" y="2"/>
                    </a:lnTo>
                    <a:lnTo>
                      <a:pt x="3356" y="8"/>
                    </a:lnTo>
                    <a:lnTo>
                      <a:pt x="3257" y="53"/>
                    </a:lnTo>
                    <a:lnTo>
                      <a:pt x="3166" y="94"/>
                    </a:lnTo>
                    <a:lnTo>
                      <a:pt x="3083" y="131"/>
                    </a:lnTo>
                    <a:lnTo>
                      <a:pt x="3004" y="167"/>
                    </a:lnTo>
                    <a:lnTo>
                      <a:pt x="2932" y="198"/>
                    </a:lnTo>
                    <a:lnTo>
                      <a:pt x="2864" y="229"/>
                    </a:lnTo>
                    <a:lnTo>
                      <a:pt x="2800" y="258"/>
                    </a:lnTo>
                    <a:lnTo>
                      <a:pt x="2740" y="286"/>
                    </a:lnTo>
                    <a:lnTo>
                      <a:pt x="2681" y="312"/>
                    </a:lnTo>
                    <a:lnTo>
                      <a:pt x="2623" y="337"/>
                    </a:lnTo>
                    <a:lnTo>
                      <a:pt x="2565" y="364"/>
                    </a:lnTo>
                    <a:lnTo>
                      <a:pt x="2508" y="389"/>
                    </a:lnTo>
                    <a:lnTo>
                      <a:pt x="2450" y="415"/>
                    </a:lnTo>
                    <a:lnTo>
                      <a:pt x="2389" y="443"/>
                    </a:lnTo>
                    <a:lnTo>
                      <a:pt x="2327" y="471"/>
                    </a:lnTo>
                    <a:lnTo>
                      <a:pt x="2259" y="501"/>
                    </a:lnTo>
                    <a:lnTo>
                      <a:pt x="2189" y="532"/>
                    </a:lnTo>
                    <a:lnTo>
                      <a:pt x="2113" y="567"/>
                    </a:lnTo>
                    <a:lnTo>
                      <a:pt x="2031" y="603"/>
                    </a:lnTo>
                    <a:lnTo>
                      <a:pt x="1942" y="643"/>
                    </a:lnTo>
                    <a:lnTo>
                      <a:pt x="1846" y="686"/>
                    </a:lnTo>
                    <a:lnTo>
                      <a:pt x="1741" y="733"/>
                    </a:lnTo>
                    <a:lnTo>
                      <a:pt x="1628" y="784"/>
                    </a:lnTo>
                    <a:lnTo>
                      <a:pt x="1505" y="839"/>
                    </a:lnTo>
                    <a:lnTo>
                      <a:pt x="1370" y="899"/>
                    </a:lnTo>
                    <a:lnTo>
                      <a:pt x="1224" y="966"/>
                    </a:lnTo>
                    <a:lnTo>
                      <a:pt x="1066" y="1036"/>
                    </a:lnTo>
                    <a:lnTo>
                      <a:pt x="895" y="1113"/>
                    </a:lnTo>
                    <a:lnTo>
                      <a:pt x="710" y="1195"/>
                    </a:lnTo>
                    <a:lnTo>
                      <a:pt x="510" y="1286"/>
                    </a:lnTo>
                    <a:lnTo>
                      <a:pt x="294" y="1382"/>
                    </a:lnTo>
                    <a:lnTo>
                      <a:pt x="62" y="1486"/>
                    </a:lnTo>
                    <a:lnTo>
                      <a:pt x="44" y="1497"/>
                    </a:lnTo>
                    <a:lnTo>
                      <a:pt x="29" y="1512"/>
                    </a:lnTo>
                    <a:lnTo>
                      <a:pt x="16" y="1530"/>
                    </a:lnTo>
                    <a:lnTo>
                      <a:pt x="7" y="1550"/>
                    </a:lnTo>
                    <a:lnTo>
                      <a:pt x="2" y="1572"/>
                    </a:lnTo>
                    <a:lnTo>
                      <a:pt x="0" y="1594"/>
                    </a:lnTo>
                    <a:lnTo>
                      <a:pt x="2" y="1615"/>
                    </a:lnTo>
                    <a:lnTo>
                      <a:pt x="8" y="1636"/>
                    </a:lnTo>
                    <a:lnTo>
                      <a:pt x="13" y="1646"/>
                    </a:lnTo>
                    <a:lnTo>
                      <a:pt x="16" y="1652"/>
                    </a:lnTo>
                    <a:lnTo>
                      <a:pt x="19" y="1658"/>
                    </a:lnTo>
                    <a:lnTo>
                      <a:pt x="22" y="1666"/>
                    </a:lnTo>
                    <a:lnTo>
                      <a:pt x="26" y="1674"/>
                    </a:lnTo>
                    <a:lnTo>
                      <a:pt x="31" y="1686"/>
                    </a:lnTo>
                    <a:lnTo>
                      <a:pt x="37" y="1702"/>
                    </a:lnTo>
                    <a:lnTo>
                      <a:pt x="46" y="1724"/>
                    </a:lnTo>
                    <a:lnTo>
                      <a:pt x="151" y="1676"/>
                    </a:lnTo>
                    <a:lnTo>
                      <a:pt x="248" y="1633"/>
                    </a:lnTo>
                    <a:lnTo>
                      <a:pt x="337" y="1592"/>
                    </a:lnTo>
                    <a:lnTo>
                      <a:pt x="419" y="1555"/>
                    </a:lnTo>
                    <a:lnTo>
                      <a:pt x="497" y="1520"/>
                    </a:lnTo>
                    <a:lnTo>
                      <a:pt x="568" y="1488"/>
                    </a:lnTo>
                    <a:lnTo>
                      <a:pt x="637" y="1457"/>
                    </a:lnTo>
                    <a:lnTo>
                      <a:pt x="702" y="1427"/>
                    </a:lnTo>
                    <a:lnTo>
                      <a:pt x="765" y="1399"/>
                    </a:lnTo>
                    <a:lnTo>
                      <a:pt x="826" y="1372"/>
                    </a:lnTo>
                    <a:lnTo>
                      <a:pt x="886" y="1344"/>
                    </a:lnTo>
                    <a:lnTo>
                      <a:pt x="948" y="1316"/>
                    </a:lnTo>
                    <a:lnTo>
                      <a:pt x="1010" y="1288"/>
                    </a:lnTo>
                    <a:lnTo>
                      <a:pt x="1074" y="1259"/>
                    </a:lnTo>
                    <a:lnTo>
                      <a:pt x="1141" y="1229"/>
                    </a:lnTo>
                    <a:lnTo>
                      <a:pt x="1212" y="1197"/>
                    </a:lnTo>
                    <a:lnTo>
                      <a:pt x="1287" y="1163"/>
                    </a:lnTo>
                    <a:lnTo>
                      <a:pt x="1368" y="1126"/>
                    </a:lnTo>
                    <a:lnTo>
                      <a:pt x="1455" y="1087"/>
                    </a:lnTo>
                    <a:lnTo>
                      <a:pt x="1548" y="1045"/>
                    </a:lnTo>
                    <a:lnTo>
                      <a:pt x="1650" y="998"/>
                    </a:lnTo>
                    <a:lnTo>
                      <a:pt x="1761" y="949"/>
                    </a:lnTo>
                    <a:lnTo>
                      <a:pt x="1881" y="894"/>
                    </a:lnTo>
                    <a:lnTo>
                      <a:pt x="2013" y="835"/>
                    </a:lnTo>
                    <a:lnTo>
                      <a:pt x="2154" y="771"/>
                    </a:lnTo>
                    <a:lnTo>
                      <a:pt x="2308" y="700"/>
                    </a:lnTo>
                    <a:lnTo>
                      <a:pt x="2477" y="625"/>
                    </a:lnTo>
                    <a:lnTo>
                      <a:pt x="2657" y="543"/>
                    </a:lnTo>
                    <a:lnTo>
                      <a:pt x="2853" y="453"/>
                    </a:lnTo>
                    <a:lnTo>
                      <a:pt x="3064" y="357"/>
                    </a:lnTo>
                    <a:lnTo>
                      <a:pt x="3293" y="254"/>
                    </a:lnTo>
                    <a:lnTo>
                      <a:pt x="3539" y="143"/>
                    </a:lnTo>
                    <a:close/>
                  </a:path>
                </a:pathLst>
              </a:custGeom>
              <a:solidFill>
                <a:srgbClr val="C9D1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284" name="Freeform 380"/>
              <p:cNvSpPr>
                <a:spLocks/>
              </p:cNvSpPr>
              <p:nvPr/>
            </p:nvSpPr>
            <p:spPr bwMode="auto">
              <a:xfrm>
                <a:off x="3360" y="3024"/>
                <a:ext cx="160" cy="94"/>
              </a:xfrm>
              <a:custGeom>
                <a:avLst/>
                <a:gdLst/>
                <a:ahLst/>
                <a:cxnLst>
                  <a:cxn ang="0">
                    <a:pos x="3522" y="112"/>
                  </a:cxn>
                  <a:cxn ang="0">
                    <a:pos x="3513" y="91"/>
                  </a:cxn>
                  <a:cxn ang="0">
                    <a:pos x="3491" y="46"/>
                  </a:cxn>
                  <a:cxn ang="0">
                    <a:pos x="3459" y="18"/>
                  </a:cxn>
                  <a:cxn ang="0">
                    <a:pos x="3418" y="2"/>
                  </a:cxn>
                  <a:cxn ang="0">
                    <a:pos x="3376" y="2"/>
                  </a:cxn>
                  <a:cxn ang="0">
                    <a:pos x="3257" y="53"/>
                  </a:cxn>
                  <a:cxn ang="0">
                    <a:pos x="3083" y="131"/>
                  </a:cxn>
                  <a:cxn ang="0">
                    <a:pos x="2932" y="198"/>
                  </a:cxn>
                  <a:cxn ang="0">
                    <a:pos x="2800" y="258"/>
                  </a:cxn>
                  <a:cxn ang="0">
                    <a:pos x="2681" y="312"/>
                  </a:cxn>
                  <a:cxn ang="0">
                    <a:pos x="2565" y="364"/>
                  </a:cxn>
                  <a:cxn ang="0">
                    <a:pos x="2450" y="415"/>
                  </a:cxn>
                  <a:cxn ang="0">
                    <a:pos x="2327" y="471"/>
                  </a:cxn>
                  <a:cxn ang="0">
                    <a:pos x="2189" y="532"/>
                  </a:cxn>
                  <a:cxn ang="0">
                    <a:pos x="2031" y="603"/>
                  </a:cxn>
                  <a:cxn ang="0">
                    <a:pos x="1846" y="686"/>
                  </a:cxn>
                  <a:cxn ang="0">
                    <a:pos x="1628" y="784"/>
                  </a:cxn>
                  <a:cxn ang="0">
                    <a:pos x="1370" y="899"/>
                  </a:cxn>
                  <a:cxn ang="0">
                    <a:pos x="1066" y="1036"/>
                  </a:cxn>
                  <a:cxn ang="0">
                    <a:pos x="710" y="1195"/>
                  </a:cxn>
                  <a:cxn ang="0">
                    <a:pos x="294" y="1382"/>
                  </a:cxn>
                  <a:cxn ang="0">
                    <a:pos x="44" y="1497"/>
                  </a:cxn>
                  <a:cxn ang="0">
                    <a:pos x="16" y="1530"/>
                  </a:cxn>
                  <a:cxn ang="0">
                    <a:pos x="2" y="1572"/>
                  </a:cxn>
                  <a:cxn ang="0">
                    <a:pos x="2" y="1615"/>
                  </a:cxn>
                  <a:cxn ang="0">
                    <a:pos x="14" y="1648"/>
                  </a:cxn>
                  <a:cxn ang="0">
                    <a:pos x="25" y="1671"/>
                  </a:cxn>
                  <a:cxn ang="0">
                    <a:pos x="141" y="1651"/>
                  </a:cxn>
                  <a:cxn ang="0">
                    <a:pos x="326" y="1568"/>
                  </a:cxn>
                  <a:cxn ang="0">
                    <a:pos x="486" y="1496"/>
                  </a:cxn>
                  <a:cxn ang="0">
                    <a:pos x="626" y="1433"/>
                  </a:cxn>
                  <a:cxn ang="0">
                    <a:pos x="754" y="1375"/>
                  </a:cxn>
                  <a:cxn ang="0">
                    <a:pos x="875" y="1320"/>
                  </a:cxn>
                  <a:cxn ang="0">
                    <a:pos x="999" y="1264"/>
                  </a:cxn>
                  <a:cxn ang="0">
                    <a:pos x="1130" y="1205"/>
                  </a:cxn>
                  <a:cxn ang="0">
                    <a:pos x="1276" y="1140"/>
                  </a:cxn>
                  <a:cxn ang="0">
                    <a:pos x="1443" y="1064"/>
                  </a:cxn>
                  <a:cxn ang="0">
                    <a:pos x="1639" y="975"/>
                  </a:cxn>
                  <a:cxn ang="0">
                    <a:pos x="1870" y="872"/>
                  </a:cxn>
                  <a:cxn ang="0">
                    <a:pos x="2143" y="749"/>
                  </a:cxn>
                  <a:cxn ang="0">
                    <a:pos x="2464" y="603"/>
                  </a:cxn>
                  <a:cxn ang="0">
                    <a:pos x="2841" y="432"/>
                  </a:cxn>
                  <a:cxn ang="0">
                    <a:pos x="3281" y="234"/>
                  </a:cxn>
                </a:cxnLst>
                <a:rect l="0" t="0" r="r" b="b"/>
                <a:pathLst>
                  <a:path w="3526" h="1698">
                    <a:moveTo>
                      <a:pt x="3526" y="123"/>
                    </a:moveTo>
                    <a:lnTo>
                      <a:pt x="3522" y="112"/>
                    </a:lnTo>
                    <a:lnTo>
                      <a:pt x="3518" y="103"/>
                    </a:lnTo>
                    <a:lnTo>
                      <a:pt x="3513" y="91"/>
                    </a:lnTo>
                    <a:lnTo>
                      <a:pt x="3502" y="64"/>
                    </a:lnTo>
                    <a:lnTo>
                      <a:pt x="3491" y="46"/>
                    </a:lnTo>
                    <a:lnTo>
                      <a:pt x="3476" y="31"/>
                    </a:lnTo>
                    <a:lnTo>
                      <a:pt x="3459" y="18"/>
                    </a:lnTo>
                    <a:lnTo>
                      <a:pt x="3440" y="8"/>
                    </a:lnTo>
                    <a:lnTo>
                      <a:pt x="3418" y="2"/>
                    </a:lnTo>
                    <a:lnTo>
                      <a:pt x="3397" y="0"/>
                    </a:lnTo>
                    <a:lnTo>
                      <a:pt x="3376" y="2"/>
                    </a:lnTo>
                    <a:lnTo>
                      <a:pt x="3356" y="8"/>
                    </a:lnTo>
                    <a:lnTo>
                      <a:pt x="3257" y="53"/>
                    </a:lnTo>
                    <a:lnTo>
                      <a:pt x="3166" y="94"/>
                    </a:lnTo>
                    <a:lnTo>
                      <a:pt x="3083" y="131"/>
                    </a:lnTo>
                    <a:lnTo>
                      <a:pt x="3004" y="167"/>
                    </a:lnTo>
                    <a:lnTo>
                      <a:pt x="2932" y="198"/>
                    </a:lnTo>
                    <a:lnTo>
                      <a:pt x="2864" y="229"/>
                    </a:lnTo>
                    <a:lnTo>
                      <a:pt x="2800" y="258"/>
                    </a:lnTo>
                    <a:lnTo>
                      <a:pt x="2740" y="286"/>
                    </a:lnTo>
                    <a:lnTo>
                      <a:pt x="2681" y="312"/>
                    </a:lnTo>
                    <a:lnTo>
                      <a:pt x="2623" y="337"/>
                    </a:lnTo>
                    <a:lnTo>
                      <a:pt x="2565" y="364"/>
                    </a:lnTo>
                    <a:lnTo>
                      <a:pt x="2508" y="389"/>
                    </a:lnTo>
                    <a:lnTo>
                      <a:pt x="2450" y="415"/>
                    </a:lnTo>
                    <a:lnTo>
                      <a:pt x="2389" y="443"/>
                    </a:lnTo>
                    <a:lnTo>
                      <a:pt x="2327" y="471"/>
                    </a:lnTo>
                    <a:lnTo>
                      <a:pt x="2259" y="501"/>
                    </a:lnTo>
                    <a:lnTo>
                      <a:pt x="2189" y="532"/>
                    </a:lnTo>
                    <a:lnTo>
                      <a:pt x="2113" y="567"/>
                    </a:lnTo>
                    <a:lnTo>
                      <a:pt x="2031" y="603"/>
                    </a:lnTo>
                    <a:lnTo>
                      <a:pt x="1942" y="643"/>
                    </a:lnTo>
                    <a:lnTo>
                      <a:pt x="1846" y="686"/>
                    </a:lnTo>
                    <a:lnTo>
                      <a:pt x="1741" y="733"/>
                    </a:lnTo>
                    <a:lnTo>
                      <a:pt x="1628" y="784"/>
                    </a:lnTo>
                    <a:lnTo>
                      <a:pt x="1505" y="839"/>
                    </a:lnTo>
                    <a:lnTo>
                      <a:pt x="1370" y="899"/>
                    </a:lnTo>
                    <a:lnTo>
                      <a:pt x="1224" y="966"/>
                    </a:lnTo>
                    <a:lnTo>
                      <a:pt x="1066" y="1036"/>
                    </a:lnTo>
                    <a:lnTo>
                      <a:pt x="895" y="1113"/>
                    </a:lnTo>
                    <a:lnTo>
                      <a:pt x="710" y="1195"/>
                    </a:lnTo>
                    <a:lnTo>
                      <a:pt x="510" y="1286"/>
                    </a:lnTo>
                    <a:lnTo>
                      <a:pt x="294" y="1382"/>
                    </a:lnTo>
                    <a:lnTo>
                      <a:pt x="62" y="1486"/>
                    </a:lnTo>
                    <a:lnTo>
                      <a:pt x="44" y="1497"/>
                    </a:lnTo>
                    <a:lnTo>
                      <a:pt x="29" y="1512"/>
                    </a:lnTo>
                    <a:lnTo>
                      <a:pt x="16" y="1530"/>
                    </a:lnTo>
                    <a:lnTo>
                      <a:pt x="7" y="1550"/>
                    </a:lnTo>
                    <a:lnTo>
                      <a:pt x="2" y="1572"/>
                    </a:lnTo>
                    <a:lnTo>
                      <a:pt x="0" y="1594"/>
                    </a:lnTo>
                    <a:lnTo>
                      <a:pt x="2" y="1615"/>
                    </a:lnTo>
                    <a:lnTo>
                      <a:pt x="8" y="1636"/>
                    </a:lnTo>
                    <a:lnTo>
                      <a:pt x="14" y="1648"/>
                    </a:lnTo>
                    <a:lnTo>
                      <a:pt x="18" y="1657"/>
                    </a:lnTo>
                    <a:lnTo>
                      <a:pt x="25" y="1671"/>
                    </a:lnTo>
                    <a:lnTo>
                      <a:pt x="36" y="1698"/>
                    </a:lnTo>
                    <a:lnTo>
                      <a:pt x="141" y="1651"/>
                    </a:lnTo>
                    <a:lnTo>
                      <a:pt x="237" y="1608"/>
                    </a:lnTo>
                    <a:lnTo>
                      <a:pt x="326" y="1568"/>
                    </a:lnTo>
                    <a:lnTo>
                      <a:pt x="409" y="1530"/>
                    </a:lnTo>
                    <a:lnTo>
                      <a:pt x="486" y="1496"/>
                    </a:lnTo>
                    <a:lnTo>
                      <a:pt x="558" y="1463"/>
                    </a:lnTo>
                    <a:lnTo>
                      <a:pt x="626" y="1433"/>
                    </a:lnTo>
                    <a:lnTo>
                      <a:pt x="691" y="1403"/>
                    </a:lnTo>
                    <a:lnTo>
                      <a:pt x="754" y="1375"/>
                    </a:lnTo>
                    <a:lnTo>
                      <a:pt x="815" y="1347"/>
                    </a:lnTo>
                    <a:lnTo>
                      <a:pt x="875" y="1320"/>
                    </a:lnTo>
                    <a:lnTo>
                      <a:pt x="936" y="1292"/>
                    </a:lnTo>
                    <a:lnTo>
                      <a:pt x="999" y="1264"/>
                    </a:lnTo>
                    <a:lnTo>
                      <a:pt x="1063" y="1236"/>
                    </a:lnTo>
                    <a:lnTo>
                      <a:pt x="1130" y="1205"/>
                    </a:lnTo>
                    <a:lnTo>
                      <a:pt x="1201" y="1173"/>
                    </a:lnTo>
                    <a:lnTo>
                      <a:pt x="1276" y="1140"/>
                    </a:lnTo>
                    <a:lnTo>
                      <a:pt x="1357" y="1103"/>
                    </a:lnTo>
                    <a:lnTo>
                      <a:pt x="1443" y="1064"/>
                    </a:lnTo>
                    <a:lnTo>
                      <a:pt x="1537" y="1022"/>
                    </a:lnTo>
                    <a:lnTo>
                      <a:pt x="1639" y="975"/>
                    </a:lnTo>
                    <a:lnTo>
                      <a:pt x="1749" y="926"/>
                    </a:lnTo>
                    <a:lnTo>
                      <a:pt x="1870" y="872"/>
                    </a:lnTo>
                    <a:lnTo>
                      <a:pt x="2000" y="813"/>
                    </a:lnTo>
                    <a:lnTo>
                      <a:pt x="2143" y="749"/>
                    </a:lnTo>
                    <a:lnTo>
                      <a:pt x="2297" y="679"/>
                    </a:lnTo>
                    <a:lnTo>
                      <a:pt x="2464" y="603"/>
                    </a:lnTo>
                    <a:lnTo>
                      <a:pt x="2646" y="521"/>
                    </a:lnTo>
                    <a:lnTo>
                      <a:pt x="2841" y="432"/>
                    </a:lnTo>
                    <a:lnTo>
                      <a:pt x="3053" y="337"/>
                    </a:lnTo>
                    <a:lnTo>
                      <a:pt x="3281" y="234"/>
                    </a:lnTo>
                    <a:lnTo>
                      <a:pt x="3526" y="123"/>
                    </a:lnTo>
                    <a:close/>
                  </a:path>
                </a:pathLst>
              </a:custGeom>
              <a:solidFill>
                <a:srgbClr val="D1D9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285" name="Freeform 381"/>
              <p:cNvSpPr>
                <a:spLocks/>
              </p:cNvSpPr>
              <p:nvPr/>
            </p:nvSpPr>
            <p:spPr bwMode="auto">
              <a:xfrm>
                <a:off x="3360" y="3024"/>
                <a:ext cx="160" cy="93"/>
              </a:xfrm>
              <a:custGeom>
                <a:avLst/>
                <a:gdLst/>
                <a:ahLst/>
                <a:cxnLst>
                  <a:cxn ang="0">
                    <a:pos x="3513" y="96"/>
                  </a:cxn>
                  <a:cxn ang="0">
                    <a:pos x="3508" y="81"/>
                  </a:cxn>
                  <a:cxn ang="0">
                    <a:pos x="3491" y="46"/>
                  </a:cxn>
                  <a:cxn ang="0">
                    <a:pos x="3459" y="18"/>
                  </a:cxn>
                  <a:cxn ang="0">
                    <a:pos x="3418" y="2"/>
                  </a:cxn>
                  <a:cxn ang="0">
                    <a:pos x="3376" y="2"/>
                  </a:cxn>
                  <a:cxn ang="0">
                    <a:pos x="3257" y="53"/>
                  </a:cxn>
                  <a:cxn ang="0">
                    <a:pos x="3083" y="131"/>
                  </a:cxn>
                  <a:cxn ang="0">
                    <a:pos x="2932" y="198"/>
                  </a:cxn>
                  <a:cxn ang="0">
                    <a:pos x="2800" y="258"/>
                  </a:cxn>
                  <a:cxn ang="0">
                    <a:pos x="2681" y="312"/>
                  </a:cxn>
                  <a:cxn ang="0">
                    <a:pos x="2565" y="364"/>
                  </a:cxn>
                  <a:cxn ang="0">
                    <a:pos x="2450" y="415"/>
                  </a:cxn>
                  <a:cxn ang="0">
                    <a:pos x="2327" y="471"/>
                  </a:cxn>
                  <a:cxn ang="0">
                    <a:pos x="2189" y="532"/>
                  </a:cxn>
                  <a:cxn ang="0">
                    <a:pos x="2031" y="603"/>
                  </a:cxn>
                  <a:cxn ang="0">
                    <a:pos x="1846" y="686"/>
                  </a:cxn>
                  <a:cxn ang="0">
                    <a:pos x="1628" y="784"/>
                  </a:cxn>
                  <a:cxn ang="0">
                    <a:pos x="1370" y="899"/>
                  </a:cxn>
                  <a:cxn ang="0">
                    <a:pos x="1066" y="1036"/>
                  </a:cxn>
                  <a:cxn ang="0">
                    <a:pos x="710" y="1195"/>
                  </a:cxn>
                  <a:cxn ang="0">
                    <a:pos x="294" y="1382"/>
                  </a:cxn>
                  <a:cxn ang="0">
                    <a:pos x="44" y="1497"/>
                  </a:cxn>
                  <a:cxn ang="0">
                    <a:pos x="16" y="1530"/>
                  </a:cxn>
                  <a:cxn ang="0">
                    <a:pos x="2" y="1572"/>
                  </a:cxn>
                  <a:cxn ang="0">
                    <a:pos x="2" y="1615"/>
                  </a:cxn>
                  <a:cxn ang="0">
                    <a:pos x="12" y="1644"/>
                  </a:cxn>
                  <a:cxn ang="0">
                    <a:pos x="18" y="1657"/>
                  </a:cxn>
                  <a:cxn ang="0">
                    <a:pos x="130" y="1627"/>
                  </a:cxn>
                  <a:cxn ang="0">
                    <a:pos x="315" y="1543"/>
                  </a:cxn>
                  <a:cxn ang="0">
                    <a:pos x="474" y="1472"/>
                  </a:cxn>
                  <a:cxn ang="0">
                    <a:pos x="615" y="1408"/>
                  </a:cxn>
                  <a:cxn ang="0">
                    <a:pos x="743" y="1352"/>
                  </a:cxn>
                  <a:cxn ang="0">
                    <a:pos x="864" y="1297"/>
                  </a:cxn>
                  <a:cxn ang="0">
                    <a:pos x="987" y="1241"/>
                  </a:cxn>
                  <a:cxn ang="0">
                    <a:pos x="1119" y="1182"/>
                  </a:cxn>
                  <a:cxn ang="0">
                    <a:pos x="1265" y="1116"/>
                  </a:cxn>
                  <a:cxn ang="0">
                    <a:pos x="1432" y="1042"/>
                  </a:cxn>
                  <a:cxn ang="0">
                    <a:pos x="1628" y="953"/>
                  </a:cxn>
                  <a:cxn ang="0">
                    <a:pos x="1859" y="850"/>
                  </a:cxn>
                  <a:cxn ang="0">
                    <a:pos x="2132" y="726"/>
                  </a:cxn>
                  <a:cxn ang="0">
                    <a:pos x="2453" y="582"/>
                  </a:cxn>
                  <a:cxn ang="0">
                    <a:pos x="2830" y="412"/>
                  </a:cxn>
                  <a:cxn ang="0">
                    <a:pos x="3269" y="214"/>
                  </a:cxn>
                </a:cxnLst>
                <a:rect l="0" t="0" r="r" b="b"/>
                <a:pathLst>
                  <a:path w="3515" h="1674">
                    <a:moveTo>
                      <a:pt x="3515" y="103"/>
                    </a:moveTo>
                    <a:lnTo>
                      <a:pt x="3513" y="96"/>
                    </a:lnTo>
                    <a:lnTo>
                      <a:pt x="3511" y="91"/>
                    </a:lnTo>
                    <a:lnTo>
                      <a:pt x="3508" y="81"/>
                    </a:lnTo>
                    <a:lnTo>
                      <a:pt x="3502" y="64"/>
                    </a:lnTo>
                    <a:lnTo>
                      <a:pt x="3491" y="46"/>
                    </a:lnTo>
                    <a:lnTo>
                      <a:pt x="3476" y="31"/>
                    </a:lnTo>
                    <a:lnTo>
                      <a:pt x="3459" y="18"/>
                    </a:lnTo>
                    <a:lnTo>
                      <a:pt x="3440" y="8"/>
                    </a:lnTo>
                    <a:lnTo>
                      <a:pt x="3418" y="2"/>
                    </a:lnTo>
                    <a:lnTo>
                      <a:pt x="3397" y="0"/>
                    </a:lnTo>
                    <a:lnTo>
                      <a:pt x="3376" y="2"/>
                    </a:lnTo>
                    <a:lnTo>
                      <a:pt x="3356" y="8"/>
                    </a:lnTo>
                    <a:lnTo>
                      <a:pt x="3257" y="53"/>
                    </a:lnTo>
                    <a:lnTo>
                      <a:pt x="3166" y="94"/>
                    </a:lnTo>
                    <a:lnTo>
                      <a:pt x="3083" y="131"/>
                    </a:lnTo>
                    <a:lnTo>
                      <a:pt x="3004" y="167"/>
                    </a:lnTo>
                    <a:lnTo>
                      <a:pt x="2932" y="198"/>
                    </a:lnTo>
                    <a:lnTo>
                      <a:pt x="2864" y="229"/>
                    </a:lnTo>
                    <a:lnTo>
                      <a:pt x="2800" y="258"/>
                    </a:lnTo>
                    <a:lnTo>
                      <a:pt x="2740" y="286"/>
                    </a:lnTo>
                    <a:lnTo>
                      <a:pt x="2681" y="312"/>
                    </a:lnTo>
                    <a:lnTo>
                      <a:pt x="2623" y="337"/>
                    </a:lnTo>
                    <a:lnTo>
                      <a:pt x="2565" y="364"/>
                    </a:lnTo>
                    <a:lnTo>
                      <a:pt x="2508" y="389"/>
                    </a:lnTo>
                    <a:lnTo>
                      <a:pt x="2450" y="415"/>
                    </a:lnTo>
                    <a:lnTo>
                      <a:pt x="2389" y="443"/>
                    </a:lnTo>
                    <a:lnTo>
                      <a:pt x="2327" y="471"/>
                    </a:lnTo>
                    <a:lnTo>
                      <a:pt x="2259" y="501"/>
                    </a:lnTo>
                    <a:lnTo>
                      <a:pt x="2189" y="532"/>
                    </a:lnTo>
                    <a:lnTo>
                      <a:pt x="2113" y="567"/>
                    </a:lnTo>
                    <a:lnTo>
                      <a:pt x="2031" y="603"/>
                    </a:lnTo>
                    <a:lnTo>
                      <a:pt x="1942" y="643"/>
                    </a:lnTo>
                    <a:lnTo>
                      <a:pt x="1846" y="686"/>
                    </a:lnTo>
                    <a:lnTo>
                      <a:pt x="1741" y="733"/>
                    </a:lnTo>
                    <a:lnTo>
                      <a:pt x="1628" y="784"/>
                    </a:lnTo>
                    <a:lnTo>
                      <a:pt x="1505" y="839"/>
                    </a:lnTo>
                    <a:lnTo>
                      <a:pt x="1370" y="899"/>
                    </a:lnTo>
                    <a:lnTo>
                      <a:pt x="1224" y="966"/>
                    </a:lnTo>
                    <a:lnTo>
                      <a:pt x="1066" y="1036"/>
                    </a:lnTo>
                    <a:lnTo>
                      <a:pt x="895" y="1113"/>
                    </a:lnTo>
                    <a:lnTo>
                      <a:pt x="710" y="1195"/>
                    </a:lnTo>
                    <a:lnTo>
                      <a:pt x="510" y="1286"/>
                    </a:lnTo>
                    <a:lnTo>
                      <a:pt x="294" y="1382"/>
                    </a:lnTo>
                    <a:lnTo>
                      <a:pt x="62" y="1486"/>
                    </a:lnTo>
                    <a:lnTo>
                      <a:pt x="44" y="1497"/>
                    </a:lnTo>
                    <a:lnTo>
                      <a:pt x="29" y="1512"/>
                    </a:lnTo>
                    <a:lnTo>
                      <a:pt x="16" y="1530"/>
                    </a:lnTo>
                    <a:lnTo>
                      <a:pt x="7" y="1550"/>
                    </a:lnTo>
                    <a:lnTo>
                      <a:pt x="2" y="1572"/>
                    </a:lnTo>
                    <a:lnTo>
                      <a:pt x="0" y="1594"/>
                    </a:lnTo>
                    <a:lnTo>
                      <a:pt x="2" y="1615"/>
                    </a:lnTo>
                    <a:lnTo>
                      <a:pt x="8" y="1636"/>
                    </a:lnTo>
                    <a:lnTo>
                      <a:pt x="12" y="1644"/>
                    </a:lnTo>
                    <a:lnTo>
                      <a:pt x="15" y="1649"/>
                    </a:lnTo>
                    <a:lnTo>
                      <a:pt x="18" y="1657"/>
                    </a:lnTo>
                    <a:lnTo>
                      <a:pt x="25" y="1674"/>
                    </a:lnTo>
                    <a:lnTo>
                      <a:pt x="130" y="1627"/>
                    </a:lnTo>
                    <a:lnTo>
                      <a:pt x="225" y="1583"/>
                    </a:lnTo>
                    <a:lnTo>
                      <a:pt x="315" y="1543"/>
                    </a:lnTo>
                    <a:lnTo>
                      <a:pt x="398" y="1506"/>
                    </a:lnTo>
                    <a:lnTo>
                      <a:pt x="474" y="1472"/>
                    </a:lnTo>
                    <a:lnTo>
                      <a:pt x="547" y="1439"/>
                    </a:lnTo>
                    <a:lnTo>
                      <a:pt x="615" y="1408"/>
                    </a:lnTo>
                    <a:lnTo>
                      <a:pt x="679" y="1379"/>
                    </a:lnTo>
                    <a:lnTo>
                      <a:pt x="743" y="1352"/>
                    </a:lnTo>
                    <a:lnTo>
                      <a:pt x="804" y="1324"/>
                    </a:lnTo>
                    <a:lnTo>
                      <a:pt x="864" y="1297"/>
                    </a:lnTo>
                    <a:lnTo>
                      <a:pt x="925" y="1269"/>
                    </a:lnTo>
                    <a:lnTo>
                      <a:pt x="987" y="1241"/>
                    </a:lnTo>
                    <a:lnTo>
                      <a:pt x="1052" y="1212"/>
                    </a:lnTo>
                    <a:lnTo>
                      <a:pt x="1119" y="1182"/>
                    </a:lnTo>
                    <a:lnTo>
                      <a:pt x="1189" y="1150"/>
                    </a:lnTo>
                    <a:lnTo>
                      <a:pt x="1265" y="1116"/>
                    </a:lnTo>
                    <a:lnTo>
                      <a:pt x="1345" y="1081"/>
                    </a:lnTo>
                    <a:lnTo>
                      <a:pt x="1432" y="1042"/>
                    </a:lnTo>
                    <a:lnTo>
                      <a:pt x="1526" y="999"/>
                    </a:lnTo>
                    <a:lnTo>
                      <a:pt x="1628" y="953"/>
                    </a:lnTo>
                    <a:lnTo>
                      <a:pt x="1738" y="903"/>
                    </a:lnTo>
                    <a:lnTo>
                      <a:pt x="1859" y="850"/>
                    </a:lnTo>
                    <a:lnTo>
                      <a:pt x="1989" y="791"/>
                    </a:lnTo>
                    <a:lnTo>
                      <a:pt x="2132" y="726"/>
                    </a:lnTo>
                    <a:lnTo>
                      <a:pt x="2286" y="657"/>
                    </a:lnTo>
                    <a:lnTo>
                      <a:pt x="2453" y="582"/>
                    </a:lnTo>
                    <a:lnTo>
                      <a:pt x="2635" y="500"/>
                    </a:lnTo>
                    <a:lnTo>
                      <a:pt x="2830" y="412"/>
                    </a:lnTo>
                    <a:lnTo>
                      <a:pt x="3042" y="316"/>
                    </a:lnTo>
                    <a:lnTo>
                      <a:pt x="3269" y="214"/>
                    </a:lnTo>
                    <a:lnTo>
                      <a:pt x="3515" y="103"/>
                    </a:lnTo>
                    <a:close/>
                  </a:path>
                </a:pathLst>
              </a:custGeom>
              <a:solidFill>
                <a:srgbClr val="D6DE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286" name="Freeform 382"/>
              <p:cNvSpPr>
                <a:spLocks/>
              </p:cNvSpPr>
              <p:nvPr/>
            </p:nvSpPr>
            <p:spPr bwMode="auto">
              <a:xfrm>
                <a:off x="3360" y="3024"/>
                <a:ext cx="159" cy="92"/>
              </a:xfrm>
              <a:custGeom>
                <a:avLst/>
                <a:gdLst/>
                <a:ahLst/>
                <a:cxnLst>
                  <a:cxn ang="0">
                    <a:pos x="3503" y="83"/>
                  </a:cxn>
                  <a:cxn ang="0">
                    <a:pos x="3502" y="64"/>
                  </a:cxn>
                  <a:cxn ang="0">
                    <a:pos x="3491" y="46"/>
                  </a:cxn>
                  <a:cxn ang="0">
                    <a:pos x="3476" y="31"/>
                  </a:cxn>
                  <a:cxn ang="0">
                    <a:pos x="3459" y="18"/>
                  </a:cxn>
                  <a:cxn ang="0">
                    <a:pos x="3440" y="8"/>
                  </a:cxn>
                  <a:cxn ang="0">
                    <a:pos x="3418" y="2"/>
                  </a:cxn>
                  <a:cxn ang="0">
                    <a:pos x="3397" y="0"/>
                  </a:cxn>
                  <a:cxn ang="0">
                    <a:pos x="3376" y="2"/>
                  </a:cxn>
                  <a:cxn ang="0">
                    <a:pos x="3356" y="8"/>
                  </a:cxn>
                  <a:cxn ang="0">
                    <a:pos x="62" y="1486"/>
                  </a:cxn>
                  <a:cxn ang="0">
                    <a:pos x="44" y="1497"/>
                  </a:cxn>
                  <a:cxn ang="0">
                    <a:pos x="29" y="1512"/>
                  </a:cxn>
                  <a:cxn ang="0">
                    <a:pos x="16" y="1530"/>
                  </a:cxn>
                  <a:cxn ang="0">
                    <a:pos x="7" y="1550"/>
                  </a:cxn>
                  <a:cxn ang="0">
                    <a:pos x="2" y="1572"/>
                  </a:cxn>
                  <a:cxn ang="0">
                    <a:pos x="0" y="1594"/>
                  </a:cxn>
                  <a:cxn ang="0">
                    <a:pos x="2" y="1615"/>
                  </a:cxn>
                  <a:cxn ang="0">
                    <a:pos x="8" y="1636"/>
                  </a:cxn>
                  <a:cxn ang="0">
                    <a:pos x="13" y="1649"/>
                  </a:cxn>
                  <a:cxn ang="0">
                    <a:pos x="3503" y="83"/>
                  </a:cxn>
                </a:cxnLst>
                <a:rect l="0" t="0" r="r" b="b"/>
                <a:pathLst>
                  <a:path w="3503" h="1649">
                    <a:moveTo>
                      <a:pt x="3503" y="83"/>
                    </a:moveTo>
                    <a:lnTo>
                      <a:pt x="3502" y="64"/>
                    </a:lnTo>
                    <a:lnTo>
                      <a:pt x="3491" y="46"/>
                    </a:lnTo>
                    <a:lnTo>
                      <a:pt x="3476" y="31"/>
                    </a:lnTo>
                    <a:lnTo>
                      <a:pt x="3459" y="18"/>
                    </a:lnTo>
                    <a:lnTo>
                      <a:pt x="3440" y="8"/>
                    </a:lnTo>
                    <a:lnTo>
                      <a:pt x="3418" y="2"/>
                    </a:lnTo>
                    <a:lnTo>
                      <a:pt x="3397" y="0"/>
                    </a:lnTo>
                    <a:lnTo>
                      <a:pt x="3376" y="2"/>
                    </a:lnTo>
                    <a:lnTo>
                      <a:pt x="3356" y="8"/>
                    </a:lnTo>
                    <a:lnTo>
                      <a:pt x="62" y="1486"/>
                    </a:lnTo>
                    <a:lnTo>
                      <a:pt x="44" y="1497"/>
                    </a:lnTo>
                    <a:lnTo>
                      <a:pt x="29" y="1512"/>
                    </a:lnTo>
                    <a:lnTo>
                      <a:pt x="16" y="1530"/>
                    </a:lnTo>
                    <a:lnTo>
                      <a:pt x="7" y="1550"/>
                    </a:lnTo>
                    <a:lnTo>
                      <a:pt x="2" y="1572"/>
                    </a:lnTo>
                    <a:lnTo>
                      <a:pt x="0" y="1594"/>
                    </a:lnTo>
                    <a:lnTo>
                      <a:pt x="2" y="1615"/>
                    </a:lnTo>
                    <a:lnTo>
                      <a:pt x="8" y="1636"/>
                    </a:lnTo>
                    <a:lnTo>
                      <a:pt x="13" y="1649"/>
                    </a:lnTo>
                    <a:lnTo>
                      <a:pt x="3503" y="83"/>
                    </a:lnTo>
                    <a:close/>
                  </a:path>
                </a:pathLst>
              </a:custGeom>
              <a:solidFill>
                <a:srgbClr val="E0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287" name="Freeform 383"/>
              <p:cNvSpPr>
                <a:spLocks/>
              </p:cNvSpPr>
              <p:nvPr/>
            </p:nvSpPr>
            <p:spPr bwMode="auto">
              <a:xfrm>
                <a:off x="3533" y="3064"/>
                <a:ext cx="2" cy="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9" y="0"/>
                  </a:cxn>
                  <a:cxn ang="0">
                    <a:pos x="16" y="2"/>
                  </a:cxn>
                  <a:cxn ang="0">
                    <a:pos x="22" y="7"/>
                  </a:cxn>
                  <a:cxn ang="0">
                    <a:pos x="26" y="13"/>
                  </a:cxn>
                  <a:cxn ang="0">
                    <a:pos x="28" y="21"/>
                  </a:cxn>
                  <a:cxn ang="0">
                    <a:pos x="27" y="29"/>
                  </a:cxn>
                  <a:cxn ang="0">
                    <a:pos x="23" y="35"/>
                  </a:cxn>
                  <a:cxn ang="0">
                    <a:pos x="16" y="40"/>
                  </a:cxn>
                  <a:cxn ang="0">
                    <a:pos x="0" y="2"/>
                  </a:cxn>
                </a:cxnLst>
                <a:rect l="0" t="0" r="r" b="b"/>
                <a:pathLst>
                  <a:path w="28" h="40">
                    <a:moveTo>
                      <a:pt x="0" y="2"/>
                    </a:moveTo>
                    <a:lnTo>
                      <a:pt x="9" y="0"/>
                    </a:lnTo>
                    <a:lnTo>
                      <a:pt x="16" y="2"/>
                    </a:lnTo>
                    <a:lnTo>
                      <a:pt x="22" y="7"/>
                    </a:lnTo>
                    <a:lnTo>
                      <a:pt x="26" y="13"/>
                    </a:lnTo>
                    <a:lnTo>
                      <a:pt x="28" y="21"/>
                    </a:lnTo>
                    <a:lnTo>
                      <a:pt x="27" y="29"/>
                    </a:lnTo>
                    <a:lnTo>
                      <a:pt x="23" y="35"/>
                    </a:lnTo>
                    <a:lnTo>
                      <a:pt x="16" y="4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7A82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288" name="Freeform 384"/>
              <p:cNvSpPr>
                <a:spLocks/>
              </p:cNvSpPr>
              <p:nvPr/>
            </p:nvSpPr>
            <p:spPr bwMode="auto">
              <a:xfrm>
                <a:off x="3374" y="3064"/>
                <a:ext cx="160" cy="90"/>
              </a:xfrm>
              <a:custGeom>
                <a:avLst/>
                <a:gdLst/>
                <a:ahLst/>
                <a:cxnLst>
                  <a:cxn ang="0">
                    <a:pos x="8" y="1596"/>
                  </a:cxn>
                  <a:cxn ang="0">
                    <a:pos x="0" y="1577"/>
                  </a:cxn>
                  <a:cxn ang="0">
                    <a:pos x="3513" y="0"/>
                  </a:cxn>
                  <a:cxn ang="0">
                    <a:pos x="3529" y="38"/>
                  </a:cxn>
                  <a:cxn ang="0">
                    <a:pos x="16" y="1614"/>
                  </a:cxn>
                  <a:cxn ang="0">
                    <a:pos x="8" y="1596"/>
                  </a:cxn>
                </a:cxnLst>
                <a:rect l="0" t="0" r="r" b="b"/>
                <a:pathLst>
                  <a:path w="3529" h="1614">
                    <a:moveTo>
                      <a:pt x="8" y="1596"/>
                    </a:moveTo>
                    <a:lnTo>
                      <a:pt x="0" y="1577"/>
                    </a:lnTo>
                    <a:lnTo>
                      <a:pt x="3513" y="0"/>
                    </a:lnTo>
                    <a:lnTo>
                      <a:pt x="3529" y="38"/>
                    </a:lnTo>
                    <a:lnTo>
                      <a:pt x="16" y="1614"/>
                    </a:lnTo>
                    <a:lnTo>
                      <a:pt x="8" y="1596"/>
                    </a:lnTo>
                    <a:close/>
                  </a:path>
                </a:pathLst>
              </a:custGeom>
              <a:solidFill>
                <a:srgbClr val="7A82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289" name="Freeform 385"/>
              <p:cNvSpPr>
                <a:spLocks/>
              </p:cNvSpPr>
              <p:nvPr/>
            </p:nvSpPr>
            <p:spPr bwMode="auto">
              <a:xfrm>
                <a:off x="3373" y="3152"/>
                <a:ext cx="1" cy="2"/>
              </a:xfrm>
              <a:custGeom>
                <a:avLst/>
                <a:gdLst/>
                <a:ahLst/>
                <a:cxnLst>
                  <a:cxn ang="0">
                    <a:pos x="28" y="37"/>
                  </a:cxn>
                  <a:cxn ang="0">
                    <a:pos x="19" y="40"/>
                  </a:cxn>
                  <a:cxn ang="0">
                    <a:pos x="12" y="37"/>
                  </a:cxn>
                  <a:cxn ang="0">
                    <a:pos x="6" y="33"/>
                  </a:cxn>
                  <a:cxn ang="0">
                    <a:pos x="2" y="26"/>
                  </a:cxn>
                  <a:cxn ang="0">
                    <a:pos x="0" y="19"/>
                  </a:cxn>
                  <a:cxn ang="0">
                    <a:pos x="1" y="11"/>
                  </a:cxn>
                  <a:cxn ang="0">
                    <a:pos x="5" y="5"/>
                  </a:cxn>
                  <a:cxn ang="0">
                    <a:pos x="12" y="0"/>
                  </a:cxn>
                  <a:cxn ang="0">
                    <a:pos x="28" y="37"/>
                  </a:cxn>
                </a:cxnLst>
                <a:rect l="0" t="0" r="r" b="b"/>
                <a:pathLst>
                  <a:path w="28" h="40">
                    <a:moveTo>
                      <a:pt x="28" y="37"/>
                    </a:moveTo>
                    <a:lnTo>
                      <a:pt x="19" y="40"/>
                    </a:lnTo>
                    <a:lnTo>
                      <a:pt x="12" y="37"/>
                    </a:lnTo>
                    <a:lnTo>
                      <a:pt x="6" y="33"/>
                    </a:lnTo>
                    <a:lnTo>
                      <a:pt x="2" y="26"/>
                    </a:lnTo>
                    <a:lnTo>
                      <a:pt x="0" y="19"/>
                    </a:lnTo>
                    <a:lnTo>
                      <a:pt x="1" y="11"/>
                    </a:lnTo>
                    <a:lnTo>
                      <a:pt x="5" y="5"/>
                    </a:lnTo>
                    <a:lnTo>
                      <a:pt x="12" y="0"/>
                    </a:lnTo>
                    <a:lnTo>
                      <a:pt x="28" y="37"/>
                    </a:lnTo>
                    <a:close/>
                  </a:path>
                </a:pathLst>
              </a:custGeom>
              <a:solidFill>
                <a:srgbClr val="7A82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290" name="Freeform 386"/>
              <p:cNvSpPr>
                <a:spLocks/>
              </p:cNvSpPr>
              <p:nvPr/>
            </p:nvSpPr>
            <p:spPr bwMode="auto">
              <a:xfrm>
                <a:off x="3537" y="3075"/>
                <a:ext cx="2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9" y="0"/>
                  </a:cxn>
                  <a:cxn ang="0">
                    <a:pos x="16" y="2"/>
                  </a:cxn>
                  <a:cxn ang="0">
                    <a:pos x="22" y="6"/>
                  </a:cxn>
                  <a:cxn ang="0">
                    <a:pos x="26" y="13"/>
                  </a:cxn>
                  <a:cxn ang="0">
                    <a:pos x="28" y="21"/>
                  </a:cxn>
                  <a:cxn ang="0">
                    <a:pos x="27" y="29"/>
                  </a:cxn>
                  <a:cxn ang="0">
                    <a:pos x="23" y="35"/>
                  </a:cxn>
                  <a:cxn ang="0">
                    <a:pos x="16" y="40"/>
                  </a:cxn>
                  <a:cxn ang="0">
                    <a:pos x="0" y="2"/>
                  </a:cxn>
                </a:cxnLst>
                <a:rect l="0" t="0" r="r" b="b"/>
                <a:pathLst>
                  <a:path w="28" h="40">
                    <a:moveTo>
                      <a:pt x="0" y="2"/>
                    </a:moveTo>
                    <a:lnTo>
                      <a:pt x="9" y="0"/>
                    </a:lnTo>
                    <a:lnTo>
                      <a:pt x="16" y="2"/>
                    </a:lnTo>
                    <a:lnTo>
                      <a:pt x="22" y="6"/>
                    </a:lnTo>
                    <a:lnTo>
                      <a:pt x="26" y="13"/>
                    </a:lnTo>
                    <a:lnTo>
                      <a:pt x="28" y="21"/>
                    </a:lnTo>
                    <a:lnTo>
                      <a:pt x="27" y="29"/>
                    </a:lnTo>
                    <a:lnTo>
                      <a:pt x="23" y="35"/>
                    </a:lnTo>
                    <a:lnTo>
                      <a:pt x="16" y="4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291" name="Freeform 387"/>
              <p:cNvSpPr>
                <a:spLocks/>
              </p:cNvSpPr>
              <p:nvPr/>
            </p:nvSpPr>
            <p:spPr bwMode="auto">
              <a:xfrm>
                <a:off x="3377" y="3075"/>
                <a:ext cx="161" cy="91"/>
              </a:xfrm>
              <a:custGeom>
                <a:avLst/>
                <a:gdLst/>
                <a:ahLst/>
                <a:cxnLst>
                  <a:cxn ang="0">
                    <a:pos x="8" y="1614"/>
                  </a:cxn>
                  <a:cxn ang="0">
                    <a:pos x="0" y="1595"/>
                  </a:cxn>
                  <a:cxn ang="0">
                    <a:pos x="3531" y="0"/>
                  </a:cxn>
                  <a:cxn ang="0">
                    <a:pos x="3547" y="38"/>
                  </a:cxn>
                  <a:cxn ang="0">
                    <a:pos x="17" y="1633"/>
                  </a:cxn>
                  <a:cxn ang="0">
                    <a:pos x="8" y="1614"/>
                  </a:cxn>
                </a:cxnLst>
                <a:rect l="0" t="0" r="r" b="b"/>
                <a:pathLst>
                  <a:path w="3547" h="1633">
                    <a:moveTo>
                      <a:pt x="8" y="1614"/>
                    </a:moveTo>
                    <a:lnTo>
                      <a:pt x="0" y="1595"/>
                    </a:lnTo>
                    <a:lnTo>
                      <a:pt x="3531" y="0"/>
                    </a:lnTo>
                    <a:lnTo>
                      <a:pt x="3547" y="38"/>
                    </a:lnTo>
                    <a:lnTo>
                      <a:pt x="17" y="1633"/>
                    </a:lnTo>
                    <a:lnTo>
                      <a:pt x="8" y="1614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292" name="Freeform 388"/>
              <p:cNvSpPr>
                <a:spLocks/>
              </p:cNvSpPr>
              <p:nvPr/>
            </p:nvSpPr>
            <p:spPr bwMode="auto">
              <a:xfrm>
                <a:off x="3376" y="3164"/>
                <a:ext cx="2" cy="2"/>
              </a:xfrm>
              <a:custGeom>
                <a:avLst/>
                <a:gdLst/>
                <a:ahLst/>
                <a:cxnLst>
                  <a:cxn ang="0">
                    <a:pos x="29" y="38"/>
                  </a:cxn>
                  <a:cxn ang="0">
                    <a:pos x="19" y="40"/>
                  </a:cxn>
                  <a:cxn ang="0">
                    <a:pos x="12" y="38"/>
                  </a:cxn>
                  <a:cxn ang="0">
                    <a:pos x="6" y="34"/>
                  </a:cxn>
                  <a:cxn ang="0">
                    <a:pos x="2" y="27"/>
                  </a:cxn>
                  <a:cxn ang="0">
                    <a:pos x="0" y="19"/>
                  </a:cxn>
                  <a:cxn ang="0">
                    <a:pos x="1" y="12"/>
                  </a:cxn>
                  <a:cxn ang="0">
                    <a:pos x="5" y="6"/>
                  </a:cxn>
                  <a:cxn ang="0">
                    <a:pos x="12" y="0"/>
                  </a:cxn>
                  <a:cxn ang="0">
                    <a:pos x="29" y="38"/>
                  </a:cxn>
                </a:cxnLst>
                <a:rect l="0" t="0" r="r" b="b"/>
                <a:pathLst>
                  <a:path w="29" h="40">
                    <a:moveTo>
                      <a:pt x="29" y="38"/>
                    </a:moveTo>
                    <a:lnTo>
                      <a:pt x="19" y="40"/>
                    </a:lnTo>
                    <a:lnTo>
                      <a:pt x="12" y="38"/>
                    </a:lnTo>
                    <a:lnTo>
                      <a:pt x="6" y="34"/>
                    </a:lnTo>
                    <a:lnTo>
                      <a:pt x="2" y="27"/>
                    </a:lnTo>
                    <a:lnTo>
                      <a:pt x="0" y="19"/>
                    </a:lnTo>
                    <a:lnTo>
                      <a:pt x="1" y="12"/>
                    </a:lnTo>
                    <a:lnTo>
                      <a:pt x="5" y="6"/>
                    </a:lnTo>
                    <a:lnTo>
                      <a:pt x="12" y="0"/>
                    </a:lnTo>
                    <a:lnTo>
                      <a:pt x="29" y="38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293" name="Freeform 389"/>
              <p:cNvSpPr>
                <a:spLocks/>
              </p:cNvSpPr>
              <p:nvPr/>
            </p:nvSpPr>
            <p:spPr bwMode="auto">
              <a:xfrm>
                <a:off x="3368" y="3169"/>
                <a:ext cx="50" cy="122"/>
              </a:xfrm>
              <a:custGeom>
                <a:avLst/>
                <a:gdLst/>
                <a:ahLst/>
                <a:cxnLst>
                  <a:cxn ang="0">
                    <a:pos x="230" y="56"/>
                  </a:cxn>
                  <a:cxn ang="0">
                    <a:pos x="1103" y="2072"/>
                  </a:cxn>
                  <a:cxn ang="0">
                    <a:pos x="1067" y="2201"/>
                  </a:cxn>
                  <a:cxn ang="0">
                    <a:pos x="1031" y="2186"/>
                  </a:cxn>
                  <a:cxn ang="0">
                    <a:pos x="994" y="2172"/>
                  </a:cxn>
                  <a:cxn ang="0">
                    <a:pos x="958" y="2155"/>
                  </a:cxn>
                  <a:cxn ang="0">
                    <a:pos x="921" y="2138"/>
                  </a:cxn>
                  <a:cxn ang="0">
                    <a:pos x="886" y="2119"/>
                  </a:cxn>
                  <a:cxn ang="0">
                    <a:pos x="850" y="2100"/>
                  </a:cxn>
                  <a:cxn ang="0">
                    <a:pos x="814" y="2079"/>
                  </a:cxn>
                  <a:cxn ang="0">
                    <a:pos x="780" y="2058"/>
                  </a:cxn>
                  <a:cxn ang="0">
                    <a:pos x="745" y="2036"/>
                  </a:cxn>
                  <a:cxn ang="0">
                    <a:pos x="711" y="2012"/>
                  </a:cxn>
                  <a:cxn ang="0">
                    <a:pos x="677" y="1988"/>
                  </a:cxn>
                  <a:cxn ang="0">
                    <a:pos x="644" y="1964"/>
                  </a:cxn>
                  <a:cxn ang="0">
                    <a:pos x="610" y="1939"/>
                  </a:cxn>
                  <a:cxn ang="0">
                    <a:pos x="579" y="1911"/>
                  </a:cxn>
                  <a:cxn ang="0">
                    <a:pos x="547" y="1884"/>
                  </a:cxn>
                  <a:cxn ang="0">
                    <a:pos x="515" y="1856"/>
                  </a:cxn>
                  <a:cxn ang="0">
                    <a:pos x="485" y="1827"/>
                  </a:cxn>
                  <a:cxn ang="0">
                    <a:pos x="455" y="1797"/>
                  </a:cxn>
                  <a:cxn ang="0">
                    <a:pos x="426" y="1767"/>
                  </a:cxn>
                  <a:cxn ang="0">
                    <a:pos x="397" y="1736"/>
                  </a:cxn>
                  <a:cxn ang="0">
                    <a:pos x="370" y="1705"/>
                  </a:cxn>
                  <a:cxn ang="0">
                    <a:pos x="342" y="1672"/>
                  </a:cxn>
                  <a:cxn ang="0">
                    <a:pos x="316" y="1638"/>
                  </a:cxn>
                  <a:cxn ang="0">
                    <a:pos x="291" y="1604"/>
                  </a:cxn>
                  <a:cxn ang="0">
                    <a:pos x="267" y="1571"/>
                  </a:cxn>
                  <a:cxn ang="0">
                    <a:pos x="243" y="1536"/>
                  </a:cxn>
                  <a:cxn ang="0">
                    <a:pos x="221" y="1500"/>
                  </a:cxn>
                  <a:cxn ang="0">
                    <a:pos x="199" y="1463"/>
                  </a:cxn>
                  <a:cxn ang="0">
                    <a:pos x="178" y="1427"/>
                  </a:cxn>
                  <a:cxn ang="0">
                    <a:pos x="158" y="1389"/>
                  </a:cxn>
                  <a:cxn ang="0">
                    <a:pos x="140" y="1351"/>
                  </a:cxn>
                  <a:cxn ang="0">
                    <a:pos x="123" y="1314"/>
                  </a:cxn>
                  <a:cxn ang="0">
                    <a:pos x="94" y="1241"/>
                  </a:cxn>
                  <a:cxn ang="0">
                    <a:pos x="70" y="1164"/>
                  </a:cxn>
                  <a:cxn ang="0">
                    <a:pos x="49" y="1083"/>
                  </a:cxn>
                  <a:cxn ang="0">
                    <a:pos x="32" y="997"/>
                  </a:cxn>
                  <a:cxn ang="0">
                    <a:pos x="19" y="910"/>
                  </a:cxn>
                  <a:cxn ang="0">
                    <a:pos x="8" y="822"/>
                  </a:cxn>
                  <a:cxn ang="0">
                    <a:pos x="2" y="732"/>
                  </a:cxn>
                  <a:cxn ang="0">
                    <a:pos x="0" y="641"/>
                  </a:cxn>
                  <a:cxn ang="0">
                    <a:pos x="2" y="551"/>
                  </a:cxn>
                  <a:cxn ang="0">
                    <a:pos x="8" y="463"/>
                  </a:cxn>
                  <a:cxn ang="0">
                    <a:pos x="18" y="375"/>
                  </a:cxn>
                  <a:cxn ang="0">
                    <a:pos x="31" y="292"/>
                  </a:cxn>
                  <a:cxn ang="0">
                    <a:pos x="48" y="212"/>
                  </a:cxn>
                  <a:cxn ang="0">
                    <a:pos x="69" y="136"/>
                  </a:cxn>
                  <a:cxn ang="0">
                    <a:pos x="94" y="65"/>
                  </a:cxn>
                  <a:cxn ang="0">
                    <a:pos x="123" y="0"/>
                  </a:cxn>
                  <a:cxn ang="0">
                    <a:pos x="230" y="56"/>
                  </a:cxn>
                </a:cxnLst>
                <a:rect l="0" t="0" r="r" b="b"/>
                <a:pathLst>
                  <a:path w="1103" h="2201">
                    <a:moveTo>
                      <a:pt x="230" y="56"/>
                    </a:moveTo>
                    <a:lnTo>
                      <a:pt x="1103" y="2072"/>
                    </a:lnTo>
                    <a:lnTo>
                      <a:pt x="1067" y="2201"/>
                    </a:lnTo>
                    <a:lnTo>
                      <a:pt x="1031" y="2186"/>
                    </a:lnTo>
                    <a:lnTo>
                      <a:pt x="994" y="2172"/>
                    </a:lnTo>
                    <a:lnTo>
                      <a:pt x="958" y="2155"/>
                    </a:lnTo>
                    <a:lnTo>
                      <a:pt x="921" y="2138"/>
                    </a:lnTo>
                    <a:lnTo>
                      <a:pt x="886" y="2119"/>
                    </a:lnTo>
                    <a:lnTo>
                      <a:pt x="850" y="2100"/>
                    </a:lnTo>
                    <a:lnTo>
                      <a:pt x="814" y="2079"/>
                    </a:lnTo>
                    <a:lnTo>
                      <a:pt x="780" y="2058"/>
                    </a:lnTo>
                    <a:lnTo>
                      <a:pt x="745" y="2036"/>
                    </a:lnTo>
                    <a:lnTo>
                      <a:pt x="711" y="2012"/>
                    </a:lnTo>
                    <a:lnTo>
                      <a:pt x="677" y="1988"/>
                    </a:lnTo>
                    <a:lnTo>
                      <a:pt x="644" y="1964"/>
                    </a:lnTo>
                    <a:lnTo>
                      <a:pt x="610" y="1939"/>
                    </a:lnTo>
                    <a:lnTo>
                      <a:pt x="579" y="1911"/>
                    </a:lnTo>
                    <a:lnTo>
                      <a:pt x="547" y="1884"/>
                    </a:lnTo>
                    <a:lnTo>
                      <a:pt x="515" y="1856"/>
                    </a:lnTo>
                    <a:lnTo>
                      <a:pt x="485" y="1827"/>
                    </a:lnTo>
                    <a:lnTo>
                      <a:pt x="455" y="1797"/>
                    </a:lnTo>
                    <a:lnTo>
                      <a:pt x="426" y="1767"/>
                    </a:lnTo>
                    <a:lnTo>
                      <a:pt x="397" y="1736"/>
                    </a:lnTo>
                    <a:lnTo>
                      <a:pt x="370" y="1705"/>
                    </a:lnTo>
                    <a:lnTo>
                      <a:pt x="342" y="1672"/>
                    </a:lnTo>
                    <a:lnTo>
                      <a:pt x="316" y="1638"/>
                    </a:lnTo>
                    <a:lnTo>
                      <a:pt x="291" y="1604"/>
                    </a:lnTo>
                    <a:lnTo>
                      <a:pt x="267" y="1571"/>
                    </a:lnTo>
                    <a:lnTo>
                      <a:pt x="243" y="1536"/>
                    </a:lnTo>
                    <a:lnTo>
                      <a:pt x="221" y="1500"/>
                    </a:lnTo>
                    <a:lnTo>
                      <a:pt x="199" y="1463"/>
                    </a:lnTo>
                    <a:lnTo>
                      <a:pt x="178" y="1427"/>
                    </a:lnTo>
                    <a:lnTo>
                      <a:pt x="158" y="1389"/>
                    </a:lnTo>
                    <a:lnTo>
                      <a:pt x="140" y="1351"/>
                    </a:lnTo>
                    <a:lnTo>
                      <a:pt x="123" y="1314"/>
                    </a:lnTo>
                    <a:lnTo>
                      <a:pt x="94" y="1241"/>
                    </a:lnTo>
                    <a:lnTo>
                      <a:pt x="70" y="1164"/>
                    </a:lnTo>
                    <a:lnTo>
                      <a:pt x="49" y="1083"/>
                    </a:lnTo>
                    <a:lnTo>
                      <a:pt x="32" y="997"/>
                    </a:lnTo>
                    <a:lnTo>
                      <a:pt x="19" y="910"/>
                    </a:lnTo>
                    <a:lnTo>
                      <a:pt x="8" y="822"/>
                    </a:lnTo>
                    <a:lnTo>
                      <a:pt x="2" y="732"/>
                    </a:lnTo>
                    <a:lnTo>
                      <a:pt x="0" y="641"/>
                    </a:lnTo>
                    <a:lnTo>
                      <a:pt x="2" y="551"/>
                    </a:lnTo>
                    <a:lnTo>
                      <a:pt x="8" y="463"/>
                    </a:lnTo>
                    <a:lnTo>
                      <a:pt x="18" y="375"/>
                    </a:lnTo>
                    <a:lnTo>
                      <a:pt x="31" y="292"/>
                    </a:lnTo>
                    <a:lnTo>
                      <a:pt x="48" y="212"/>
                    </a:lnTo>
                    <a:lnTo>
                      <a:pt x="69" y="136"/>
                    </a:lnTo>
                    <a:lnTo>
                      <a:pt x="94" y="65"/>
                    </a:lnTo>
                    <a:lnTo>
                      <a:pt x="123" y="0"/>
                    </a:lnTo>
                    <a:lnTo>
                      <a:pt x="230" y="56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294" name="Freeform 390"/>
              <p:cNvSpPr>
                <a:spLocks/>
              </p:cNvSpPr>
              <p:nvPr/>
            </p:nvSpPr>
            <p:spPr bwMode="auto">
              <a:xfrm>
                <a:off x="3367" y="3169"/>
                <a:ext cx="50" cy="122"/>
              </a:xfrm>
              <a:custGeom>
                <a:avLst/>
                <a:gdLst/>
                <a:ahLst/>
                <a:cxnLst>
                  <a:cxn ang="0">
                    <a:pos x="230" y="56"/>
                  </a:cxn>
                  <a:cxn ang="0">
                    <a:pos x="1103" y="2072"/>
                  </a:cxn>
                  <a:cxn ang="0">
                    <a:pos x="1067" y="2202"/>
                  </a:cxn>
                  <a:cxn ang="0">
                    <a:pos x="1030" y="2187"/>
                  </a:cxn>
                  <a:cxn ang="0">
                    <a:pos x="994" y="2172"/>
                  </a:cxn>
                  <a:cxn ang="0">
                    <a:pos x="958" y="2155"/>
                  </a:cxn>
                  <a:cxn ang="0">
                    <a:pos x="921" y="2138"/>
                  </a:cxn>
                  <a:cxn ang="0">
                    <a:pos x="886" y="2119"/>
                  </a:cxn>
                  <a:cxn ang="0">
                    <a:pos x="850" y="2100"/>
                  </a:cxn>
                  <a:cxn ang="0">
                    <a:pos x="814" y="2079"/>
                  </a:cxn>
                  <a:cxn ang="0">
                    <a:pos x="779" y="2058"/>
                  </a:cxn>
                  <a:cxn ang="0">
                    <a:pos x="745" y="2036"/>
                  </a:cxn>
                  <a:cxn ang="0">
                    <a:pos x="711" y="2013"/>
                  </a:cxn>
                  <a:cxn ang="0">
                    <a:pos x="676" y="1989"/>
                  </a:cxn>
                  <a:cxn ang="0">
                    <a:pos x="644" y="1964"/>
                  </a:cxn>
                  <a:cxn ang="0">
                    <a:pos x="610" y="1939"/>
                  </a:cxn>
                  <a:cxn ang="0">
                    <a:pos x="578" y="1912"/>
                  </a:cxn>
                  <a:cxn ang="0">
                    <a:pos x="547" y="1884"/>
                  </a:cxn>
                  <a:cxn ang="0">
                    <a:pos x="515" y="1857"/>
                  </a:cxn>
                  <a:cxn ang="0">
                    <a:pos x="485" y="1827"/>
                  </a:cxn>
                  <a:cxn ang="0">
                    <a:pos x="455" y="1798"/>
                  </a:cxn>
                  <a:cxn ang="0">
                    <a:pos x="425" y="1767"/>
                  </a:cxn>
                  <a:cxn ang="0">
                    <a:pos x="397" y="1737"/>
                  </a:cxn>
                  <a:cxn ang="0">
                    <a:pos x="369" y="1705"/>
                  </a:cxn>
                  <a:cxn ang="0">
                    <a:pos x="342" y="1672"/>
                  </a:cxn>
                  <a:cxn ang="0">
                    <a:pos x="316" y="1639"/>
                  </a:cxn>
                  <a:cxn ang="0">
                    <a:pos x="291" y="1605"/>
                  </a:cxn>
                  <a:cxn ang="0">
                    <a:pos x="266" y="1571"/>
                  </a:cxn>
                  <a:cxn ang="0">
                    <a:pos x="243" y="1536"/>
                  </a:cxn>
                  <a:cxn ang="0">
                    <a:pos x="220" y="1500"/>
                  </a:cxn>
                  <a:cxn ang="0">
                    <a:pos x="199" y="1464"/>
                  </a:cxn>
                  <a:cxn ang="0">
                    <a:pos x="178" y="1428"/>
                  </a:cxn>
                  <a:cxn ang="0">
                    <a:pos x="158" y="1390"/>
                  </a:cxn>
                  <a:cxn ang="0">
                    <a:pos x="140" y="1352"/>
                  </a:cxn>
                  <a:cxn ang="0">
                    <a:pos x="123" y="1314"/>
                  </a:cxn>
                  <a:cxn ang="0">
                    <a:pos x="94" y="1241"/>
                  </a:cxn>
                  <a:cxn ang="0">
                    <a:pos x="69" y="1164"/>
                  </a:cxn>
                  <a:cxn ang="0">
                    <a:pos x="49" y="1083"/>
                  </a:cxn>
                  <a:cxn ang="0">
                    <a:pos x="32" y="998"/>
                  </a:cxn>
                  <a:cxn ang="0">
                    <a:pos x="18" y="910"/>
                  </a:cxn>
                  <a:cxn ang="0">
                    <a:pos x="8" y="823"/>
                  </a:cxn>
                  <a:cxn ang="0">
                    <a:pos x="2" y="732"/>
                  </a:cxn>
                  <a:cxn ang="0">
                    <a:pos x="0" y="641"/>
                  </a:cxn>
                  <a:cxn ang="0">
                    <a:pos x="2" y="552"/>
                  </a:cxn>
                  <a:cxn ang="0">
                    <a:pos x="8" y="463"/>
                  </a:cxn>
                  <a:cxn ang="0">
                    <a:pos x="17" y="376"/>
                  </a:cxn>
                  <a:cxn ang="0">
                    <a:pos x="31" y="292"/>
                  </a:cxn>
                  <a:cxn ang="0">
                    <a:pos x="48" y="212"/>
                  </a:cxn>
                  <a:cxn ang="0">
                    <a:pos x="68" y="136"/>
                  </a:cxn>
                  <a:cxn ang="0">
                    <a:pos x="94" y="66"/>
                  </a:cxn>
                  <a:cxn ang="0">
                    <a:pos x="123" y="0"/>
                  </a:cxn>
                  <a:cxn ang="0">
                    <a:pos x="230" y="56"/>
                  </a:cxn>
                </a:cxnLst>
                <a:rect l="0" t="0" r="r" b="b"/>
                <a:pathLst>
                  <a:path w="1103" h="2202">
                    <a:moveTo>
                      <a:pt x="230" y="56"/>
                    </a:moveTo>
                    <a:lnTo>
                      <a:pt x="1103" y="2072"/>
                    </a:lnTo>
                    <a:lnTo>
                      <a:pt x="1067" y="2202"/>
                    </a:lnTo>
                    <a:lnTo>
                      <a:pt x="1030" y="2187"/>
                    </a:lnTo>
                    <a:lnTo>
                      <a:pt x="994" y="2172"/>
                    </a:lnTo>
                    <a:lnTo>
                      <a:pt x="958" y="2155"/>
                    </a:lnTo>
                    <a:lnTo>
                      <a:pt x="921" y="2138"/>
                    </a:lnTo>
                    <a:lnTo>
                      <a:pt x="886" y="2119"/>
                    </a:lnTo>
                    <a:lnTo>
                      <a:pt x="850" y="2100"/>
                    </a:lnTo>
                    <a:lnTo>
                      <a:pt x="814" y="2079"/>
                    </a:lnTo>
                    <a:lnTo>
                      <a:pt x="779" y="2058"/>
                    </a:lnTo>
                    <a:lnTo>
                      <a:pt x="745" y="2036"/>
                    </a:lnTo>
                    <a:lnTo>
                      <a:pt x="711" y="2013"/>
                    </a:lnTo>
                    <a:lnTo>
                      <a:pt x="676" y="1989"/>
                    </a:lnTo>
                    <a:lnTo>
                      <a:pt x="644" y="1964"/>
                    </a:lnTo>
                    <a:lnTo>
                      <a:pt x="610" y="1939"/>
                    </a:lnTo>
                    <a:lnTo>
                      <a:pt x="578" y="1912"/>
                    </a:lnTo>
                    <a:lnTo>
                      <a:pt x="547" y="1884"/>
                    </a:lnTo>
                    <a:lnTo>
                      <a:pt x="515" y="1857"/>
                    </a:lnTo>
                    <a:lnTo>
                      <a:pt x="485" y="1827"/>
                    </a:lnTo>
                    <a:lnTo>
                      <a:pt x="455" y="1798"/>
                    </a:lnTo>
                    <a:lnTo>
                      <a:pt x="425" y="1767"/>
                    </a:lnTo>
                    <a:lnTo>
                      <a:pt x="397" y="1737"/>
                    </a:lnTo>
                    <a:lnTo>
                      <a:pt x="369" y="1705"/>
                    </a:lnTo>
                    <a:lnTo>
                      <a:pt x="342" y="1672"/>
                    </a:lnTo>
                    <a:lnTo>
                      <a:pt x="316" y="1639"/>
                    </a:lnTo>
                    <a:lnTo>
                      <a:pt x="291" y="1605"/>
                    </a:lnTo>
                    <a:lnTo>
                      <a:pt x="266" y="1571"/>
                    </a:lnTo>
                    <a:lnTo>
                      <a:pt x="243" y="1536"/>
                    </a:lnTo>
                    <a:lnTo>
                      <a:pt x="220" y="1500"/>
                    </a:lnTo>
                    <a:lnTo>
                      <a:pt x="199" y="1464"/>
                    </a:lnTo>
                    <a:lnTo>
                      <a:pt x="178" y="1428"/>
                    </a:lnTo>
                    <a:lnTo>
                      <a:pt x="158" y="1390"/>
                    </a:lnTo>
                    <a:lnTo>
                      <a:pt x="140" y="1352"/>
                    </a:lnTo>
                    <a:lnTo>
                      <a:pt x="123" y="1314"/>
                    </a:lnTo>
                    <a:lnTo>
                      <a:pt x="94" y="1241"/>
                    </a:lnTo>
                    <a:lnTo>
                      <a:pt x="69" y="1164"/>
                    </a:lnTo>
                    <a:lnTo>
                      <a:pt x="49" y="1083"/>
                    </a:lnTo>
                    <a:lnTo>
                      <a:pt x="32" y="998"/>
                    </a:lnTo>
                    <a:lnTo>
                      <a:pt x="18" y="910"/>
                    </a:lnTo>
                    <a:lnTo>
                      <a:pt x="8" y="823"/>
                    </a:lnTo>
                    <a:lnTo>
                      <a:pt x="2" y="732"/>
                    </a:lnTo>
                    <a:lnTo>
                      <a:pt x="0" y="641"/>
                    </a:lnTo>
                    <a:lnTo>
                      <a:pt x="2" y="552"/>
                    </a:lnTo>
                    <a:lnTo>
                      <a:pt x="8" y="463"/>
                    </a:lnTo>
                    <a:lnTo>
                      <a:pt x="17" y="376"/>
                    </a:lnTo>
                    <a:lnTo>
                      <a:pt x="31" y="292"/>
                    </a:lnTo>
                    <a:lnTo>
                      <a:pt x="48" y="212"/>
                    </a:lnTo>
                    <a:lnTo>
                      <a:pt x="68" y="136"/>
                    </a:lnTo>
                    <a:lnTo>
                      <a:pt x="94" y="66"/>
                    </a:lnTo>
                    <a:lnTo>
                      <a:pt x="123" y="0"/>
                    </a:lnTo>
                    <a:lnTo>
                      <a:pt x="230" y="56"/>
                    </a:lnTo>
                    <a:close/>
                  </a:path>
                </a:pathLst>
              </a:custGeom>
              <a:solidFill>
                <a:srgbClr val="BAC2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295" name="Freeform 391"/>
              <p:cNvSpPr>
                <a:spLocks/>
              </p:cNvSpPr>
              <p:nvPr/>
            </p:nvSpPr>
            <p:spPr bwMode="auto">
              <a:xfrm>
                <a:off x="3544" y="3074"/>
                <a:ext cx="52" cy="121"/>
              </a:xfrm>
              <a:custGeom>
                <a:avLst/>
                <a:gdLst/>
                <a:ahLst/>
                <a:cxnLst>
                  <a:cxn ang="0">
                    <a:pos x="917" y="2127"/>
                  </a:cxn>
                  <a:cxn ang="0">
                    <a:pos x="0" y="131"/>
                  </a:cxn>
                  <a:cxn ang="0">
                    <a:pos x="32" y="0"/>
                  </a:cxn>
                  <a:cxn ang="0">
                    <a:pos x="69" y="14"/>
                  </a:cxn>
                  <a:cxn ang="0">
                    <a:pos x="106" y="29"/>
                  </a:cxn>
                  <a:cxn ang="0">
                    <a:pos x="142" y="44"/>
                  </a:cxn>
                  <a:cxn ang="0">
                    <a:pos x="179" y="60"/>
                  </a:cxn>
                  <a:cxn ang="0">
                    <a:pos x="216" y="78"/>
                  </a:cxn>
                  <a:cxn ang="0">
                    <a:pos x="252" y="96"/>
                  </a:cxn>
                  <a:cxn ang="0">
                    <a:pos x="287" y="116"/>
                  </a:cxn>
                  <a:cxn ang="0">
                    <a:pos x="323" y="136"/>
                  </a:cxn>
                  <a:cxn ang="0">
                    <a:pos x="358" y="159"/>
                  </a:cxn>
                  <a:cxn ang="0">
                    <a:pos x="392" y="181"/>
                  </a:cxn>
                  <a:cxn ang="0">
                    <a:pos x="427" y="204"/>
                  </a:cxn>
                  <a:cxn ang="0">
                    <a:pos x="461" y="228"/>
                  </a:cxn>
                  <a:cxn ang="0">
                    <a:pos x="494" y="252"/>
                  </a:cxn>
                  <a:cxn ang="0">
                    <a:pos x="527" y="279"/>
                  </a:cxn>
                  <a:cxn ang="0">
                    <a:pos x="560" y="305"/>
                  </a:cxn>
                  <a:cxn ang="0">
                    <a:pos x="591" y="332"/>
                  </a:cxn>
                  <a:cxn ang="0">
                    <a:pos x="623" y="361"/>
                  </a:cxn>
                  <a:cxn ang="0">
                    <a:pos x="653" y="389"/>
                  </a:cxn>
                  <a:cxn ang="0">
                    <a:pos x="683" y="419"/>
                  </a:cxn>
                  <a:cxn ang="0">
                    <a:pos x="713" y="449"/>
                  </a:cxn>
                  <a:cxn ang="0">
                    <a:pos x="741" y="481"/>
                  </a:cxn>
                  <a:cxn ang="0">
                    <a:pos x="769" y="513"/>
                  </a:cxn>
                  <a:cxn ang="0">
                    <a:pos x="795" y="545"/>
                  </a:cxn>
                  <a:cxn ang="0">
                    <a:pos x="822" y="578"/>
                  </a:cxn>
                  <a:cxn ang="0">
                    <a:pos x="846" y="612"/>
                  </a:cxn>
                  <a:cxn ang="0">
                    <a:pos x="871" y="647"/>
                  </a:cxn>
                  <a:cxn ang="0">
                    <a:pos x="894" y="681"/>
                  </a:cxn>
                  <a:cxn ang="0">
                    <a:pos x="917" y="717"/>
                  </a:cxn>
                  <a:cxn ang="0">
                    <a:pos x="938" y="754"/>
                  </a:cxn>
                  <a:cxn ang="0">
                    <a:pos x="958" y="791"/>
                  </a:cxn>
                  <a:cxn ang="0">
                    <a:pos x="978" y="828"/>
                  </a:cxn>
                  <a:cxn ang="0">
                    <a:pos x="996" y="866"/>
                  </a:cxn>
                  <a:cxn ang="0">
                    <a:pos x="1026" y="938"/>
                  </a:cxn>
                  <a:cxn ang="0">
                    <a:pos x="1052" y="1015"/>
                  </a:cxn>
                  <a:cxn ang="0">
                    <a:pos x="1075" y="1096"/>
                  </a:cxn>
                  <a:cxn ang="0">
                    <a:pos x="1094" y="1180"/>
                  </a:cxn>
                  <a:cxn ang="0">
                    <a:pos x="1109" y="1266"/>
                  </a:cxn>
                  <a:cxn ang="0">
                    <a:pos x="1121" y="1356"/>
                  </a:cxn>
                  <a:cxn ang="0">
                    <a:pos x="1129" y="1446"/>
                  </a:cxn>
                  <a:cxn ang="0">
                    <a:pos x="1133" y="1536"/>
                  </a:cxn>
                  <a:cxn ang="0">
                    <a:pos x="1133" y="1626"/>
                  </a:cxn>
                  <a:cxn ang="0">
                    <a:pos x="1130" y="1716"/>
                  </a:cxn>
                  <a:cxn ang="0">
                    <a:pos x="1122" y="1802"/>
                  </a:cxn>
                  <a:cxn ang="0">
                    <a:pos x="1110" y="1886"/>
                  </a:cxn>
                  <a:cxn ang="0">
                    <a:pos x="1095" y="1967"/>
                  </a:cxn>
                  <a:cxn ang="0">
                    <a:pos x="1076" y="2043"/>
                  </a:cxn>
                  <a:cxn ang="0">
                    <a:pos x="1052" y="2115"/>
                  </a:cxn>
                  <a:cxn ang="0">
                    <a:pos x="1025" y="2181"/>
                  </a:cxn>
                  <a:cxn ang="0">
                    <a:pos x="917" y="2127"/>
                  </a:cxn>
                </a:cxnLst>
                <a:rect l="0" t="0" r="r" b="b"/>
                <a:pathLst>
                  <a:path w="1133" h="2181">
                    <a:moveTo>
                      <a:pt x="917" y="2127"/>
                    </a:moveTo>
                    <a:lnTo>
                      <a:pt x="0" y="131"/>
                    </a:lnTo>
                    <a:lnTo>
                      <a:pt x="32" y="0"/>
                    </a:lnTo>
                    <a:lnTo>
                      <a:pt x="69" y="14"/>
                    </a:lnTo>
                    <a:lnTo>
                      <a:pt x="106" y="29"/>
                    </a:lnTo>
                    <a:lnTo>
                      <a:pt x="142" y="44"/>
                    </a:lnTo>
                    <a:lnTo>
                      <a:pt x="179" y="60"/>
                    </a:lnTo>
                    <a:lnTo>
                      <a:pt x="216" y="78"/>
                    </a:lnTo>
                    <a:lnTo>
                      <a:pt x="252" y="96"/>
                    </a:lnTo>
                    <a:lnTo>
                      <a:pt x="287" y="116"/>
                    </a:lnTo>
                    <a:lnTo>
                      <a:pt x="323" y="136"/>
                    </a:lnTo>
                    <a:lnTo>
                      <a:pt x="358" y="159"/>
                    </a:lnTo>
                    <a:lnTo>
                      <a:pt x="392" y="181"/>
                    </a:lnTo>
                    <a:lnTo>
                      <a:pt x="427" y="204"/>
                    </a:lnTo>
                    <a:lnTo>
                      <a:pt x="461" y="228"/>
                    </a:lnTo>
                    <a:lnTo>
                      <a:pt x="494" y="252"/>
                    </a:lnTo>
                    <a:lnTo>
                      <a:pt x="527" y="279"/>
                    </a:lnTo>
                    <a:lnTo>
                      <a:pt x="560" y="305"/>
                    </a:lnTo>
                    <a:lnTo>
                      <a:pt x="591" y="332"/>
                    </a:lnTo>
                    <a:lnTo>
                      <a:pt x="623" y="361"/>
                    </a:lnTo>
                    <a:lnTo>
                      <a:pt x="653" y="389"/>
                    </a:lnTo>
                    <a:lnTo>
                      <a:pt x="683" y="419"/>
                    </a:lnTo>
                    <a:lnTo>
                      <a:pt x="713" y="449"/>
                    </a:lnTo>
                    <a:lnTo>
                      <a:pt x="741" y="481"/>
                    </a:lnTo>
                    <a:lnTo>
                      <a:pt x="769" y="513"/>
                    </a:lnTo>
                    <a:lnTo>
                      <a:pt x="795" y="545"/>
                    </a:lnTo>
                    <a:lnTo>
                      <a:pt x="822" y="578"/>
                    </a:lnTo>
                    <a:lnTo>
                      <a:pt x="846" y="612"/>
                    </a:lnTo>
                    <a:lnTo>
                      <a:pt x="871" y="647"/>
                    </a:lnTo>
                    <a:lnTo>
                      <a:pt x="894" y="681"/>
                    </a:lnTo>
                    <a:lnTo>
                      <a:pt x="917" y="717"/>
                    </a:lnTo>
                    <a:lnTo>
                      <a:pt x="938" y="754"/>
                    </a:lnTo>
                    <a:lnTo>
                      <a:pt x="958" y="791"/>
                    </a:lnTo>
                    <a:lnTo>
                      <a:pt x="978" y="828"/>
                    </a:lnTo>
                    <a:lnTo>
                      <a:pt x="996" y="866"/>
                    </a:lnTo>
                    <a:lnTo>
                      <a:pt x="1026" y="938"/>
                    </a:lnTo>
                    <a:lnTo>
                      <a:pt x="1052" y="1015"/>
                    </a:lnTo>
                    <a:lnTo>
                      <a:pt x="1075" y="1096"/>
                    </a:lnTo>
                    <a:lnTo>
                      <a:pt x="1094" y="1180"/>
                    </a:lnTo>
                    <a:lnTo>
                      <a:pt x="1109" y="1266"/>
                    </a:lnTo>
                    <a:lnTo>
                      <a:pt x="1121" y="1356"/>
                    </a:lnTo>
                    <a:lnTo>
                      <a:pt x="1129" y="1446"/>
                    </a:lnTo>
                    <a:lnTo>
                      <a:pt x="1133" y="1536"/>
                    </a:lnTo>
                    <a:lnTo>
                      <a:pt x="1133" y="1626"/>
                    </a:lnTo>
                    <a:lnTo>
                      <a:pt x="1130" y="1716"/>
                    </a:lnTo>
                    <a:lnTo>
                      <a:pt x="1122" y="1802"/>
                    </a:lnTo>
                    <a:lnTo>
                      <a:pt x="1110" y="1886"/>
                    </a:lnTo>
                    <a:lnTo>
                      <a:pt x="1095" y="1967"/>
                    </a:lnTo>
                    <a:lnTo>
                      <a:pt x="1076" y="2043"/>
                    </a:lnTo>
                    <a:lnTo>
                      <a:pt x="1052" y="2115"/>
                    </a:lnTo>
                    <a:lnTo>
                      <a:pt x="1025" y="2181"/>
                    </a:lnTo>
                    <a:lnTo>
                      <a:pt x="917" y="2127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296" name="Freeform 392"/>
              <p:cNvSpPr>
                <a:spLocks/>
              </p:cNvSpPr>
              <p:nvPr/>
            </p:nvSpPr>
            <p:spPr bwMode="auto">
              <a:xfrm>
                <a:off x="3544" y="3074"/>
                <a:ext cx="51" cy="122"/>
              </a:xfrm>
              <a:custGeom>
                <a:avLst/>
                <a:gdLst/>
                <a:ahLst/>
                <a:cxnLst>
                  <a:cxn ang="0">
                    <a:pos x="918" y="2126"/>
                  </a:cxn>
                  <a:cxn ang="0">
                    <a:pos x="0" y="130"/>
                  </a:cxn>
                  <a:cxn ang="0">
                    <a:pos x="33" y="0"/>
                  </a:cxn>
                  <a:cxn ang="0">
                    <a:pos x="70" y="13"/>
                  </a:cxn>
                  <a:cxn ang="0">
                    <a:pos x="107" y="28"/>
                  </a:cxn>
                  <a:cxn ang="0">
                    <a:pos x="143" y="43"/>
                  </a:cxn>
                  <a:cxn ang="0">
                    <a:pos x="180" y="60"/>
                  </a:cxn>
                  <a:cxn ang="0">
                    <a:pos x="217" y="78"/>
                  </a:cxn>
                  <a:cxn ang="0">
                    <a:pos x="252" y="96"/>
                  </a:cxn>
                  <a:cxn ang="0">
                    <a:pos x="288" y="116"/>
                  </a:cxn>
                  <a:cxn ang="0">
                    <a:pos x="324" y="136"/>
                  </a:cxn>
                  <a:cxn ang="0">
                    <a:pos x="359" y="158"/>
                  </a:cxn>
                  <a:cxn ang="0">
                    <a:pos x="393" y="180"/>
                  </a:cxn>
                  <a:cxn ang="0">
                    <a:pos x="428" y="203"/>
                  </a:cxn>
                  <a:cxn ang="0">
                    <a:pos x="462" y="227"/>
                  </a:cxn>
                  <a:cxn ang="0">
                    <a:pos x="495" y="252"/>
                  </a:cxn>
                  <a:cxn ang="0">
                    <a:pos x="528" y="278"/>
                  </a:cxn>
                  <a:cxn ang="0">
                    <a:pos x="561" y="304"/>
                  </a:cxn>
                  <a:cxn ang="0">
                    <a:pos x="592" y="332"/>
                  </a:cxn>
                  <a:cxn ang="0">
                    <a:pos x="624" y="360"/>
                  </a:cxn>
                  <a:cxn ang="0">
                    <a:pos x="654" y="389"/>
                  </a:cxn>
                  <a:cxn ang="0">
                    <a:pos x="684" y="418"/>
                  </a:cxn>
                  <a:cxn ang="0">
                    <a:pos x="714" y="449"/>
                  </a:cxn>
                  <a:cxn ang="0">
                    <a:pos x="742" y="480"/>
                  </a:cxn>
                  <a:cxn ang="0">
                    <a:pos x="770" y="512"/>
                  </a:cxn>
                  <a:cxn ang="0">
                    <a:pos x="796" y="545"/>
                  </a:cxn>
                  <a:cxn ang="0">
                    <a:pos x="823" y="577"/>
                  </a:cxn>
                  <a:cxn ang="0">
                    <a:pos x="847" y="611"/>
                  </a:cxn>
                  <a:cxn ang="0">
                    <a:pos x="872" y="646"/>
                  </a:cxn>
                  <a:cxn ang="0">
                    <a:pos x="895" y="681"/>
                  </a:cxn>
                  <a:cxn ang="0">
                    <a:pos x="918" y="717"/>
                  </a:cxn>
                  <a:cxn ang="0">
                    <a:pos x="939" y="754"/>
                  </a:cxn>
                  <a:cxn ang="0">
                    <a:pos x="959" y="790"/>
                  </a:cxn>
                  <a:cxn ang="0">
                    <a:pos x="979" y="827"/>
                  </a:cxn>
                  <a:cxn ang="0">
                    <a:pos x="997" y="865"/>
                  </a:cxn>
                  <a:cxn ang="0">
                    <a:pos x="1027" y="937"/>
                  </a:cxn>
                  <a:cxn ang="0">
                    <a:pos x="1053" y="1014"/>
                  </a:cxn>
                  <a:cxn ang="0">
                    <a:pos x="1076" y="1095"/>
                  </a:cxn>
                  <a:cxn ang="0">
                    <a:pos x="1095" y="1179"/>
                  </a:cxn>
                  <a:cxn ang="0">
                    <a:pos x="1110" y="1266"/>
                  </a:cxn>
                  <a:cxn ang="0">
                    <a:pos x="1122" y="1355"/>
                  </a:cxn>
                  <a:cxn ang="0">
                    <a:pos x="1130" y="1445"/>
                  </a:cxn>
                  <a:cxn ang="0">
                    <a:pos x="1134" y="1536"/>
                  </a:cxn>
                  <a:cxn ang="0">
                    <a:pos x="1134" y="1625"/>
                  </a:cxn>
                  <a:cxn ang="0">
                    <a:pos x="1131" y="1715"/>
                  </a:cxn>
                  <a:cxn ang="0">
                    <a:pos x="1123" y="1801"/>
                  </a:cxn>
                  <a:cxn ang="0">
                    <a:pos x="1111" y="1886"/>
                  </a:cxn>
                  <a:cxn ang="0">
                    <a:pos x="1096" y="1966"/>
                  </a:cxn>
                  <a:cxn ang="0">
                    <a:pos x="1077" y="2043"/>
                  </a:cxn>
                  <a:cxn ang="0">
                    <a:pos x="1053" y="2115"/>
                  </a:cxn>
                  <a:cxn ang="0">
                    <a:pos x="1026" y="2180"/>
                  </a:cxn>
                  <a:cxn ang="0">
                    <a:pos x="918" y="2126"/>
                  </a:cxn>
                </a:cxnLst>
                <a:rect l="0" t="0" r="r" b="b"/>
                <a:pathLst>
                  <a:path w="1134" h="2180">
                    <a:moveTo>
                      <a:pt x="918" y="2126"/>
                    </a:moveTo>
                    <a:lnTo>
                      <a:pt x="0" y="130"/>
                    </a:lnTo>
                    <a:lnTo>
                      <a:pt x="33" y="0"/>
                    </a:lnTo>
                    <a:lnTo>
                      <a:pt x="70" y="13"/>
                    </a:lnTo>
                    <a:lnTo>
                      <a:pt x="107" y="28"/>
                    </a:lnTo>
                    <a:lnTo>
                      <a:pt x="143" y="43"/>
                    </a:lnTo>
                    <a:lnTo>
                      <a:pt x="180" y="60"/>
                    </a:lnTo>
                    <a:lnTo>
                      <a:pt x="217" y="78"/>
                    </a:lnTo>
                    <a:lnTo>
                      <a:pt x="252" y="96"/>
                    </a:lnTo>
                    <a:lnTo>
                      <a:pt x="288" y="116"/>
                    </a:lnTo>
                    <a:lnTo>
                      <a:pt x="324" y="136"/>
                    </a:lnTo>
                    <a:lnTo>
                      <a:pt x="359" y="158"/>
                    </a:lnTo>
                    <a:lnTo>
                      <a:pt x="393" y="180"/>
                    </a:lnTo>
                    <a:lnTo>
                      <a:pt x="428" y="203"/>
                    </a:lnTo>
                    <a:lnTo>
                      <a:pt x="462" y="227"/>
                    </a:lnTo>
                    <a:lnTo>
                      <a:pt x="495" y="252"/>
                    </a:lnTo>
                    <a:lnTo>
                      <a:pt x="528" y="278"/>
                    </a:lnTo>
                    <a:lnTo>
                      <a:pt x="561" y="304"/>
                    </a:lnTo>
                    <a:lnTo>
                      <a:pt x="592" y="332"/>
                    </a:lnTo>
                    <a:lnTo>
                      <a:pt x="624" y="360"/>
                    </a:lnTo>
                    <a:lnTo>
                      <a:pt x="654" y="389"/>
                    </a:lnTo>
                    <a:lnTo>
                      <a:pt x="684" y="418"/>
                    </a:lnTo>
                    <a:lnTo>
                      <a:pt x="714" y="449"/>
                    </a:lnTo>
                    <a:lnTo>
                      <a:pt x="742" y="480"/>
                    </a:lnTo>
                    <a:lnTo>
                      <a:pt x="770" y="512"/>
                    </a:lnTo>
                    <a:lnTo>
                      <a:pt x="796" y="545"/>
                    </a:lnTo>
                    <a:lnTo>
                      <a:pt x="823" y="577"/>
                    </a:lnTo>
                    <a:lnTo>
                      <a:pt x="847" y="611"/>
                    </a:lnTo>
                    <a:lnTo>
                      <a:pt x="872" y="646"/>
                    </a:lnTo>
                    <a:lnTo>
                      <a:pt x="895" y="681"/>
                    </a:lnTo>
                    <a:lnTo>
                      <a:pt x="918" y="717"/>
                    </a:lnTo>
                    <a:lnTo>
                      <a:pt x="939" y="754"/>
                    </a:lnTo>
                    <a:lnTo>
                      <a:pt x="959" y="790"/>
                    </a:lnTo>
                    <a:lnTo>
                      <a:pt x="979" y="827"/>
                    </a:lnTo>
                    <a:lnTo>
                      <a:pt x="997" y="865"/>
                    </a:lnTo>
                    <a:lnTo>
                      <a:pt x="1027" y="937"/>
                    </a:lnTo>
                    <a:lnTo>
                      <a:pt x="1053" y="1014"/>
                    </a:lnTo>
                    <a:lnTo>
                      <a:pt x="1076" y="1095"/>
                    </a:lnTo>
                    <a:lnTo>
                      <a:pt x="1095" y="1179"/>
                    </a:lnTo>
                    <a:lnTo>
                      <a:pt x="1110" y="1266"/>
                    </a:lnTo>
                    <a:lnTo>
                      <a:pt x="1122" y="1355"/>
                    </a:lnTo>
                    <a:lnTo>
                      <a:pt x="1130" y="1445"/>
                    </a:lnTo>
                    <a:lnTo>
                      <a:pt x="1134" y="1536"/>
                    </a:lnTo>
                    <a:lnTo>
                      <a:pt x="1134" y="1625"/>
                    </a:lnTo>
                    <a:lnTo>
                      <a:pt x="1131" y="1715"/>
                    </a:lnTo>
                    <a:lnTo>
                      <a:pt x="1123" y="1801"/>
                    </a:lnTo>
                    <a:lnTo>
                      <a:pt x="1111" y="1886"/>
                    </a:lnTo>
                    <a:lnTo>
                      <a:pt x="1096" y="1966"/>
                    </a:lnTo>
                    <a:lnTo>
                      <a:pt x="1077" y="2043"/>
                    </a:lnTo>
                    <a:lnTo>
                      <a:pt x="1053" y="2115"/>
                    </a:lnTo>
                    <a:lnTo>
                      <a:pt x="1026" y="2180"/>
                    </a:lnTo>
                    <a:lnTo>
                      <a:pt x="918" y="2126"/>
                    </a:lnTo>
                    <a:close/>
                  </a:path>
                </a:pathLst>
              </a:custGeom>
              <a:solidFill>
                <a:srgbClr val="BAC2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297" name="Freeform 393"/>
              <p:cNvSpPr>
                <a:spLocks/>
              </p:cNvSpPr>
              <p:nvPr/>
            </p:nvSpPr>
            <p:spPr bwMode="auto">
              <a:xfrm>
                <a:off x="3426" y="3144"/>
                <a:ext cx="164" cy="228"/>
              </a:xfrm>
              <a:custGeom>
                <a:avLst/>
                <a:gdLst/>
                <a:ahLst/>
                <a:cxnLst>
                  <a:cxn ang="0">
                    <a:pos x="1404" y="4112"/>
                  </a:cxn>
                  <a:cxn ang="0">
                    <a:pos x="3622" y="3023"/>
                  </a:cxn>
                  <a:cxn ang="0">
                    <a:pos x="2218" y="0"/>
                  </a:cxn>
                  <a:cxn ang="0">
                    <a:pos x="0" y="989"/>
                  </a:cxn>
                  <a:cxn ang="0">
                    <a:pos x="1404" y="4112"/>
                  </a:cxn>
                </a:cxnLst>
                <a:rect l="0" t="0" r="r" b="b"/>
                <a:pathLst>
                  <a:path w="3622" h="4112">
                    <a:moveTo>
                      <a:pt x="1404" y="4112"/>
                    </a:moveTo>
                    <a:lnTo>
                      <a:pt x="3622" y="3023"/>
                    </a:lnTo>
                    <a:lnTo>
                      <a:pt x="2218" y="0"/>
                    </a:lnTo>
                    <a:lnTo>
                      <a:pt x="0" y="989"/>
                    </a:lnTo>
                    <a:lnTo>
                      <a:pt x="1404" y="4112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298" name="Freeform 394"/>
              <p:cNvSpPr>
                <a:spLocks/>
              </p:cNvSpPr>
              <p:nvPr/>
            </p:nvSpPr>
            <p:spPr bwMode="auto">
              <a:xfrm>
                <a:off x="3426" y="3141"/>
                <a:ext cx="164" cy="228"/>
              </a:xfrm>
              <a:custGeom>
                <a:avLst/>
                <a:gdLst/>
                <a:ahLst/>
                <a:cxnLst>
                  <a:cxn ang="0">
                    <a:pos x="1404" y="4113"/>
                  </a:cxn>
                  <a:cxn ang="0">
                    <a:pos x="3622" y="3024"/>
                  </a:cxn>
                  <a:cxn ang="0">
                    <a:pos x="2218" y="0"/>
                  </a:cxn>
                  <a:cxn ang="0">
                    <a:pos x="0" y="989"/>
                  </a:cxn>
                  <a:cxn ang="0">
                    <a:pos x="1404" y="4113"/>
                  </a:cxn>
                </a:cxnLst>
                <a:rect l="0" t="0" r="r" b="b"/>
                <a:pathLst>
                  <a:path w="3622" h="4113">
                    <a:moveTo>
                      <a:pt x="1404" y="4113"/>
                    </a:moveTo>
                    <a:lnTo>
                      <a:pt x="3622" y="3024"/>
                    </a:lnTo>
                    <a:lnTo>
                      <a:pt x="2218" y="0"/>
                    </a:lnTo>
                    <a:lnTo>
                      <a:pt x="0" y="989"/>
                    </a:lnTo>
                    <a:lnTo>
                      <a:pt x="1404" y="4113"/>
                    </a:lnTo>
                    <a:close/>
                  </a:path>
                </a:pathLst>
              </a:custGeom>
              <a:solidFill>
                <a:srgbClr val="1119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299" name="Freeform 395"/>
              <p:cNvSpPr>
                <a:spLocks/>
              </p:cNvSpPr>
              <p:nvPr/>
            </p:nvSpPr>
            <p:spPr bwMode="auto">
              <a:xfrm>
                <a:off x="3432" y="3146"/>
                <a:ext cx="157" cy="218"/>
              </a:xfrm>
              <a:custGeom>
                <a:avLst/>
                <a:gdLst/>
                <a:ahLst/>
                <a:cxnLst>
                  <a:cxn ang="0">
                    <a:pos x="1335" y="3913"/>
                  </a:cxn>
                  <a:cxn ang="0">
                    <a:pos x="3446" y="2878"/>
                  </a:cxn>
                  <a:cxn ang="0">
                    <a:pos x="2111" y="0"/>
                  </a:cxn>
                  <a:cxn ang="0">
                    <a:pos x="0" y="942"/>
                  </a:cxn>
                  <a:cxn ang="0">
                    <a:pos x="1335" y="3913"/>
                  </a:cxn>
                </a:cxnLst>
                <a:rect l="0" t="0" r="r" b="b"/>
                <a:pathLst>
                  <a:path w="3446" h="3913">
                    <a:moveTo>
                      <a:pt x="1335" y="3913"/>
                    </a:moveTo>
                    <a:lnTo>
                      <a:pt x="3446" y="2878"/>
                    </a:lnTo>
                    <a:lnTo>
                      <a:pt x="2111" y="0"/>
                    </a:lnTo>
                    <a:lnTo>
                      <a:pt x="0" y="942"/>
                    </a:lnTo>
                    <a:lnTo>
                      <a:pt x="1335" y="3913"/>
                    </a:lnTo>
                    <a:close/>
                  </a:path>
                </a:pathLst>
              </a:custGeom>
              <a:solidFill>
                <a:srgbClr val="1A78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300" name="Freeform 396"/>
              <p:cNvSpPr>
                <a:spLocks/>
              </p:cNvSpPr>
              <p:nvPr/>
            </p:nvSpPr>
            <p:spPr bwMode="auto">
              <a:xfrm>
                <a:off x="3439" y="3109"/>
                <a:ext cx="19" cy="19"/>
              </a:xfrm>
              <a:custGeom>
                <a:avLst/>
                <a:gdLst/>
                <a:ahLst/>
                <a:cxnLst>
                  <a:cxn ang="0">
                    <a:pos x="431" y="186"/>
                  </a:cxn>
                  <a:cxn ang="0">
                    <a:pos x="79" y="343"/>
                  </a:cxn>
                  <a:cxn ang="0">
                    <a:pos x="0" y="157"/>
                  </a:cxn>
                  <a:cxn ang="0">
                    <a:pos x="352" y="0"/>
                  </a:cxn>
                  <a:cxn ang="0">
                    <a:pos x="431" y="186"/>
                  </a:cxn>
                </a:cxnLst>
                <a:rect l="0" t="0" r="r" b="b"/>
                <a:pathLst>
                  <a:path w="431" h="343">
                    <a:moveTo>
                      <a:pt x="431" y="186"/>
                    </a:moveTo>
                    <a:lnTo>
                      <a:pt x="79" y="343"/>
                    </a:lnTo>
                    <a:lnTo>
                      <a:pt x="0" y="157"/>
                    </a:lnTo>
                    <a:lnTo>
                      <a:pt x="352" y="0"/>
                    </a:lnTo>
                    <a:lnTo>
                      <a:pt x="431" y="18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301" name="Freeform 397"/>
              <p:cNvSpPr>
                <a:spLocks/>
              </p:cNvSpPr>
              <p:nvPr/>
            </p:nvSpPr>
            <p:spPr bwMode="auto">
              <a:xfrm>
                <a:off x="3442" y="3112"/>
                <a:ext cx="16" cy="15"/>
              </a:xfrm>
              <a:custGeom>
                <a:avLst/>
                <a:gdLst/>
                <a:ahLst/>
                <a:cxnLst>
                  <a:cxn ang="0">
                    <a:pos x="347" y="126"/>
                  </a:cxn>
                  <a:cxn ang="0">
                    <a:pos x="53" y="257"/>
                  </a:cxn>
                  <a:cxn ang="0">
                    <a:pos x="0" y="132"/>
                  </a:cxn>
                  <a:cxn ang="0">
                    <a:pos x="294" y="0"/>
                  </a:cxn>
                  <a:cxn ang="0">
                    <a:pos x="347" y="126"/>
                  </a:cxn>
                </a:cxnLst>
                <a:rect l="0" t="0" r="r" b="b"/>
                <a:pathLst>
                  <a:path w="347" h="257">
                    <a:moveTo>
                      <a:pt x="347" y="126"/>
                    </a:moveTo>
                    <a:lnTo>
                      <a:pt x="53" y="257"/>
                    </a:lnTo>
                    <a:lnTo>
                      <a:pt x="0" y="132"/>
                    </a:lnTo>
                    <a:lnTo>
                      <a:pt x="294" y="0"/>
                    </a:lnTo>
                    <a:lnTo>
                      <a:pt x="347" y="126"/>
                    </a:lnTo>
                    <a:close/>
                  </a:path>
                </a:pathLst>
              </a:custGeom>
              <a:solidFill>
                <a:srgbClr val="BAC2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302" name="Freeform 398"/>
              <p:cNvSpPr>
                <a:spLocks/>
              </p:cNvSpPr>
              <p:nvPr/>
            </p:nvSpPr>
            <p:spPr bwMode="auto">
              <a:xfrm>
                <a:off x="3447" y="3110"/>
                <a:ext cx="10" cy="13"/>
              </a:xfrm>
              <a:custGeom>
                <a:avLst/>
                <a:gdLst/>
                <a:ahLst/>
                <a:cxnLst>
                  <a:cxn ang="0">
                    <a:pos x="5" y="73"/>
                  </a:cxn>
                  <a:cxn ang="0">
                    <a:pos x="167" y="0"/>
                  </a:cxn>
                  <a:cxn ang="0">
                    <a:pos x="171" y="0"/>
                  </a:cxn>
                  <a:cxn ang="0">
                    <a:pos x="175" y="2"/>
                  </a:cxn>
                  <a:cxn ang="0">
                    <a:pos x="180" y="6"/>
                  </a:cxn>
                  <a:cxn ang="0">
                    <a:pos x="183" y="13"/>
                  </a:cxn>
                  <a:cxn ang="0">
                    <a:pos x="236" y="141"/>
                  </a:cxn>
                  <a:cxn ang="0">
                    <a:pos x="238" y="147"/>
                  </a:cxn>
                  <a:cxn ang="0">
                    <a:pos x="238" y="154"/>
                  </a:cxn>
                  <a:cxn ang="0">
                    <a:pos x="237" y="159"/>
                  </a:cxn>
                  <a:cxn ang="0">
                    <a:pos x="234" y="162"/>
                  </a:cxn>
                  <a:cxn ang="0">
                    <a:pos x="73" y="234"/>
                  </a:cxn>
                  <a:cxn ang="0">
                    <a:pos x="69" y="234"/>
                  </a:cxn>
                  <a:cxn ang="0">
                    <a:pos x="64" y="232"/>
                  </a:cxn>
                  <a:cxn ang="0">
                    <a:pos x="60" y="228"/>
                  </a:cxn>
                  <a:cxn ang="0">
                    <a:pos x="56" y="221"/>
                  </a:cxn>
                  <a:cxn ang="0">
                    <a:pos x="2" y="94"/>
                  </a:cxn>
                  <a:cxn ang="0">
                    <a:pos x="0" y="86"/>
                  </a:cxn>
                  <a:cxn ang="0">
                    <a:pos x="0" y="80"/>
                  </a:cxn>
                  <a:cxn ang="0">
                    <a:pos x="1" y="76"/>
                  </a:cxn>
                  <a:cxn ang="0">
                    <a:pos x="5" y="73"/>
                  </a:cxn>
                </a:cxnLst>
                <a:rect l="0" t="0" r="r" b="b"/>
                <a:pathLst>
                  <a:path w="238" h="234">
                    <a:moveTo>
                      <a:pt x="5" y="73"/>
                    </a:moveTo>
                    <a:lnTo>
                      <a:pt x="167" y="0"/>
                    </a:lnTo>
                    <a:lnTo>
                      <a:pt x="171" y="0"/>
                    </a:lnTo>
                    <a:lnTo>
                      <a:pt x="175" y="2"/>
                    </a:lnTo>
                    <a:lnTo>
                      <a:pt x="180" y="6"/>
                    </a:lnTo>
                    <a:lnTo>
                      <a:pt x="183" y="13"/>
                    </a:lnTo>
                    <a:lnTo>
                      <a:pt x="236" y="141"/>
                    </a:lnTo>
                    <a:lnTo>
                      <a:pt x="238" y="147"/>
                    </a:lnTo>
                    <a:lnTo>
                      <a:pt x="238" y="154"/>
                    </a:lnTo>
                    <a:lnTo>
                      <a:pt x="237" y="159"/>
                    </a:lnTo>
                    <a:lnTo>
                      <a:pt x="234" y="162"/>
                    </a:lnTo>
                    <a:lnTo>
                      <a:pt x="73" y="234"/>
                    </a:lnTo>
                    <a:lnTo>
                      <a:pt x="69" y="234"/>
                    </a:lnTo>
                    <a:lnTo>
                      <a:pt x="64" y="232"/>
                    </a:lnTo>
                    <a:lnTo>
                      <a:pt x="60" y="228"/>
                    </a:lnTo>
                    <a:lnTo>
                      <a:pt x="56" y="221"/>
                    </a:lnTo>
                    <a:lnTo>
                      <a:pt x="2" y="94"/>
                    </a:lnTo>
                    <a:lnTo>
                      <a:pt x="0" y="86"/>
                    </a:lnTo>
                    <a:lnTo>
                      <a:pt x="0" y="80"/>
                    </a:lnTo>
                    <a:lnTo>
                      <a:pt x="1" y="76"/>
                    </a:lnTo>
                    <a:lnTo>
                      <a:pt x="5" y="73"/>
                    </a:lnTo>
                    <a:close/>
                  </a:path>
                </a:pathLst>
              </a:custGeom>
              <a:solidFill>
                <a:srgbClr val="E0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303" name="Freeform 399"/>
              <p:cNvSpPr>
                <a:spLocks/>
              </p:cNvSpPr>
              <p:nvPr/>
            </p:nvSpPr>
            <p:spPr bwMode="auto">
              <a:xfrm>
                <a:off x="3447" y="3111"/>
                <a:ext cx="10" cy="11"/>
              </a:xfrm>
              <a:custGeom>
                <a:avLst/>
                <a:gdLst/>
                <a:ahLst/>
                <a:cxnLst>
                  <a:cxn ang="0">
                    <a:pos x="4" y="62"/>
                  </a:cxn>
                  <a:cxn ang="0">
                    <a:pos x="142" y="0"/>
                  </a:cxn>
                  <a:cxn ang="0">
                    <a:pos x="146" y="0"/>
                  </a:cxn>
                  <a:cxn ang="0">
                    <a:pos x="150" y="2"/>
                  </a:cxn>
                  <a:cxn ang="0">
                    <a:pos x="153" y="5"/>
                  </a:cxn>
                  <a:cxn ang="0">
                    <a:pos x="156" y="10"/>
                  </a:cxn>
                  <a:cxn ang="0">
                    <a:pos x="202" y="120"/>
                  </a:cxn>
                  <a:cxn ang="0">
                    <a:pos x="204" y="125"/>
                  </a:cxn>
                  <a:cxn ang="0">
                    <a:pos x="204" y="130"/>
                  </a:cxn>
                  <a:cxn ang="0">
                    <a:pos x="202" y="135"/>
                  </a:cxn>
                  <a:cxn ang="0">
                    <a:pos x="200" y="138"/>
                  </a:cxn>
                  <a:cxn ang="0">
                    <a:pos x="62" y="199"/>
                  </a:cxn>
                  <a:cxn ang="0">
                    <a:pos x="58" y="199"/>
                  </a:cxn>
                  <a:cxn ang="0">
                    <a:pos x="54" y="198"/>
                  </a:cxn>
                  <a:cxn ang="0">
                    <a:pos x="51" y="194"/>
                  </a:cxn>
                  <a:cxn ang="0">
                    <a:pos x="48" y="188"/>
                  </a:cxn>
                  <a:cxn ang="0">
                    <a:pos x="2" y="80"/>
                  </a:cxn>
                  <a:cxn ang="0">
                    <a:pos x="0" y="74"/>
                  </a:cxn>
                  <a:cxn ang="0">
                    <a:pos x="0" y="68"/>
                  </a:cxn>
                  <a:cxn ang="0">
                    <a:pos x="2" y="64"/>
                  </a:cxn>
                  <a:cxn ang="0">
                    <a:pos x="4" y="62"/>
                  </a:cxn>
                </a:cxnLst>
                <a:rect l="0" t="0" r="r" b="b"/>
                <a:pathLst>
                  <a:path w="204" h="199">
                    <a:moveTo>
                      <a:pt x="4" y="62"/>
                    </a:moveTo>
                    <a:lnTo>
                      <a:pt x="142" y="0"/>
                    </a:lnTo>
                    <a:lnTo>
                      <a:pt x="146" y="0"/>
                    </a:lnTo>
                    <a:lnTo>
                      <a:pt x="150" y="2"/>
                    </a:lnTo>
                    <a:lnTo>
                      <a:pt x="153" y="5"/>
                    </a:lnTo>
                    <a:lnTo>
                      <a:pt x="156" y="10"/>
                    </a:lnTo>
                    <a:lnTo>
                      <a:pt x="202" y="120"/>
                    </a:lnTo>
                    <a:lnTo>
                      <a:pt x="204" y="125"/>
                    </a:lnTo>
                    <a:lnTo>
                      <a:pt x="204" y="130"/>
                    </a:lnTo>
                    <a:lnTo>
                      <a:pt x="202" y="135"/>
                    </a:lnTo>
                    <a:lnTo>
                      <a:pt x="200" y="138"/>
                    </a:lnTo>
                    <a:lnTo>
                      <a:pt x="62" y="199"/>
                    </a:lnTo>
                    <a:lnTo>
                      <a:pt x="58" y="199"/>
                    </a:lnTo>
                    <a:lnTo>
                      <a:pt x="54" y="198"/>
                    </a:lnTo>
                    <a:lnTo>
                      <a:pt x="51" y="194"/>
                    </a:lnTo>
                    <a:lnTo>
                      <a:pt x="48" y="188"/>
                    </a:lnTo>
                    <a:lnTo>
                      <a:pt x="2" y="80"/>
                    </a:lnTo>
                    <a:lnTo>
                      <a:pt x="0" y="74"/>
                    </a:lnTo>
                    <a:lnTo>
                      <a:pt x="0" y="68"/>
                    </a:lnTo>
                    <a:lnTo>
                      <a:pt x="2" y="64"/>
                    </a:lnTo>
                    <a:lnTo>
                      <a:pt x="4" y="62"/>
                    </a:lnTo>
                    <a:close/>
                  </a:path>
                </a:pathLst>
              </a:custGeom>
              <a:solidFill>
                <a:srgbClr val="91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304" name="Freeform 400"/>
              <p:cNvSpPr>
                <a:spLocks/>
              </p:cNvSpPr>
              <p:nvPr/>
            </p:nvSpPr>
            <p:spPr bwMode="auto">
              <a:xfrm>
                <a:off x="3450" y="3113"/>
                <a:ext cx="6" cy="8"/>
              </a:xfrm>
              <a:custGeom>
                <a:avLst/>
                <a:gdLst/>
                <a:ahLst/>
                <a:cxnLst>
                  <a:cxn ang="0">
                    <a:pos x="88" y="6"/>
                  </a:cxn>
                  <a:cxn ang="0">
                    <a:pos x="116" y="77"/>
                  </a:cxn>
                  <a:cxn ang="0">
                    <a:pos x="118" y="85"/>
                  </a:cxn>
                  <a:cxn ang="0">
                    <a:pos x="118" y="95"/>
                  </a:cxn>
                  <a:cxn ang="0">
                    <a:pos x="116" y="103"/>
                  </a:cxn>
                  <a:cxn ang="0">
                    <a:pos x="112" y="108"/>
                  </a:cxn>
                  <a:cxn ang="0">
                    <a:pos x="14" y="152"/>
                  </a:cxn>
                  <a:cxn ang="0">
                    <a:pos x="6" y="154"/>
                  </a:cxn>
                  <a:cxn ang="0">
                    <a:pos x="2" y="150"/>
                  </a:cxn>
                  <a:cxn ang="0">
                    <a:pos x="0" y="140"/>
                  </a:cxn>
                  <a:cxn ang="0">
                    <a:pos x="1" y="127"/>
                  </a:cxn>
                  <a:cxn ang="0">
                    <a:pos x="4" y="112"/>
                  </a:cxn>
                  <a:cxn ang="0">
                    <a:pos x="9" y="95"/>
                  </a:cxn>
                  <a:cxn ang="0">
                    <a:pos x="14" y="77"/>
                  </a:cxn>
                  <a:cxn ang="0">
                    <a:pos x="21" y="61"/>
                  </a:cxn>
                  <a:cxn ang="0">
                    <a:pos x="29" y="46"/>
                  </a:cxn>
                  <a:cxn ang="0">
                    <a:pos x="38" y="33"/>
                  </a:cxn>
                  <a:cxn ang="0">
                    <a:pos x="48" y="21"/>
                  </a:cxn>
                  <a:cxn ang="0">
                    <a:pos x="58" y="12"/>
                  </a:cxn>
                  <a:cxn ang="0">
                    <a:pos x="67" y="4"/>
                  </a:cxn>
                  <a:cxn ang="0">
                    <a:pos x="76" y="0"/>
                  </a:cxn>
                  <a:cxn ang="0">
                    <a:pos x="83" y="1"/>
                  </a:cxn>
                  <a:cxn ang="0">
                    <a:pos x="88" y="6"/>
                  </a:cxn>
                </a:cxnLst>
                <a:rect l="0" t="0" r="r" b="b"/>
                <a:pathLst>
                  <a:path w="118" h="154">
                    <a:moveTo>
                      <a:pt x="88" y="6"/>
                    </a:moveTo>
                    <a:lnTo>
                      <a:pt x="116" y="77"/>
                    </a:lnTo>
                    <a:lnTo>
                      <a:pt x="118" y="85"/>
                    </a:lnTo>
                    <a:lnTo>
                      <a:pt x="118" y="95"/>
                    </a:lnTo>
                    <a:lnTo>
                      <a:pt x="116" y="103"/>
                    </a:lnTo>
                    <a:lnTo>
                      <a:pt x="112" y="108"/>
                    </a:lnTo>
                    <a:lnTo>
                      <a:pt x="14" y="152"/>
                    </a:lnTo>
                    <a:lnTo>
                      <a:pt x="6" y="154"/>
                    </a:lnTo>
                    <a:lnTo>
                      <a:pt x="2" y="150"/>
                    </a:lnTo>
                    <a:lnTo>
                      <a:pt x="0" y="140"/>
                    </a:lnTo>
                    <a:lnTo>
                      <a:pt x="1" y="127"/>
                    </a:lnTo>
                    <a:lnTo>
                      <a:pt x="4" y="112"/>
                    </a:lnTo>
                    <a:lnTo>
                      <a:pt x="9" y="95"/>
                    </a:lnTo>
                    <a:lnTo>
                      <a:pt x="14" y="77"/>
                    </a:lnTo>
                    <a:lnTo>
                      <a:pt x="21" y="61"/>
                    </a:lnTo>
                    <a:lnTo>
                      <a:pt x="29" y="46"/>
                    </a:lnTo>
                    <a:lnTo>
                      <a:pt x="38" y="33"/>
                    </a:lnTo>
                    <a:lnTo>
                      <a:pt x="48" y="21"/>
                    </a:lnTo>
                    <a:lnTo>
                      <a:pt x="58" y="12"/>
                    </a:lnTo>
                    <a:lnTo>
                      <a:pt x="67" y="4"/>
                    </a:lnTo>
                    <a:lnTo>
                      <a:pt x="76" y="0"/>
                    </a:lnTo>
                    <a:lnTo>
                      <a:pt x="83" y="1"/>
                    </a:lnTo>
                    <a:lnTo>
                      <a:pt x="88" y="6"/>
                    </a:lnTo>
                    <a:close/>
                  </a:path>
                </a:pathLst>
              </a:custGeom>
              <a:solidFill>
                <a:srgbClr val="D1D9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305" name="Freeform 401"/>
              <p:cNvSpPr>
                <a:spLocks/>
              </p:cNvSpPr>
              <p:nvPr/>
            </p:nvSpPr>
            <p:spPr bwMode="auto">
              <a:xfrm>
                <a:off x="3463" y="3099"/>
                <a:ext cx="13" cy="16"/>
              </a:xfrm>
              <a:custGeom>
                <a:avLst/>
                <a:gdLst/>
                <a:ahLst/>
                <a:cxnLst>
                  <a:cxn ang="0">
                    <a:pos x="287" y="186"/>
                  </a:cxn>
                  <a:cxn ang="0">
                    <a:pos x="78" y="280"/>
                  </a:cxn>
                  <a:cxn ang="0">
                    <a:pos x="0" y="93"/>
                  </a:cxn>
                  <a:cxn ang="0">
                    <a:pos x="210" y="0"/>
                  </a:cxn>
                  <a:cxn ang="0">
                    <a:pos x="287" y="186"/>
                  </a:cxn>
                </a:cxnLst>
                <a:rect l="0" t="0" r="r" b="b"/>
                <a:pathLst>
                  <a:path w="287" h="280">
                    <a:moveTo>
                      <a:pt x="287" y="186"/>
                    </a:moveTo>
                    <a:lnTo>
                      <a:pt x="78" y="280"/>
                    </a:lnTo>
                    <a:lnTo>
                      <a:pt x="0" y="93"/>
                    </a:lnTo>
                    <a:lnTo>
                      <a:pt x="210" y="0"/>
                    </a:lnTo>
                    <a:lnTo>
                      <a:pt x="287" y="18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306" name="Freeform 402"/>
              <p:cNvSpPr>
                <a:spLocks/>
              </p:cNvSpPr>
              <p:nvPr/>
            </p:nvSpPr>
            <p:spPr bwMode="auto">
              <a:xfrm>
                <a:off x="3465" y="3102"/>
                <a:ext cx="11" cy="12"/>
              </a:xfrm>
              <a:custGeom>
                <a:avLst/>
                <a:gdLst/>
                <a:ahLst/>
                <a:cxnLst>
                  <a:cxn ang="0">
                    <a:pos x="227" y="125"/>
                  </a:cxn>
                  <a:cxn ang="0">
                    <a:pos x="53" y="203"/>
                  </a:cxn>
                  <a:cxn ang="0">
                    <a:pos x="0" y="78"/>
                  </a:cxn>
                  <a:cxn ang="0">
                    <a:pos x="175" y="0"/>
                  </a:cxn>
                  <a:cxn ang="0">
                    <a:pos x="227" y="125"/>
                  </a:cxn>
                </a:cxnLst>
                <a:rect l="0" t="0" r="r" b="b"/>
                <a:pathLst>
                  <a:path w="227" h="203">
                    <a:moveTo>
                      <a:pt x="227" y="125"/>
                    </a:moveTo>
                    <a:lnTo>
                      <a:pt x="53" y="203"/>
                    </a:lnTo>
                    <a:lnTo>
                      <a:pt x="0" y="78"/>
                    </a:lnTo>
                    <a:lnTo>
                      <a:pt x="175" y="0"/>
                    </a:lnTo>
                    <a:lnTo>
                      <a:pt x="227" y="125"/>
                    </a:lnTo>
                    <a:close/>
                  </a:path>
                </a:pathLst>
              </a:custGeom>
              <a:solidFill>
                <a:srgbClr val="BAC2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307" name="Freeform 403"/>
              <p:cNvSpPr>
                <a:spLocks/>
              </p:cNvSpPr>
              <p:nvPr/>
            </p:nvSpPr>
            <p:spPr bwMode="auto">
              <a:xfrm>
                <a:off x="3465" y="3100"/>
                <a:ext cx="10" cy="13"/>
              </a:xfrm>
              <a:custGeom>
                <a:avLst/>
                <a:gdLst/>
                <a:ahLst/>
                <a:cxnLst>
                  <a:cxn ang="0">
                    <a:pos x="4" y="72"/>
                  </a:cxn>
                  <a:cxn ang="0">
                    <a:pos x="167" y="0"/>
                  </a:cxn>
                  <a:cxn ang="0">
                    <a:pos x="171" y="0"/>
                  </a:cxn>
                  <a:cxn ang="0">
                    <a:pos x="175" y="2"/>
                  </a:cxn>
                  <a:cxn ang="0">
                    <a:pos x="180" y="6"/>
                  </a:cxn>
                  <a:cxn ang="0">
                    <a:pos x="183" y="12"/>
                  </a:cxn>
                  <a:cxn ang="0">
                    <a:pos x="236" y="141"/>
                  </a:cxn>
                  <a:cxn ang="0">
                    <a:pos x="238" y="147"/>
                  </a:cxn>
                  <a:cxn ang="0">
                    <a:pos x="238" y="154"/>
                  </a:cxn>
                  <a:cxn ang="0">
                    <a:pos x="237" y="159"/>
                  </a:cxn>
                  <a:cxn ang="0">
                    <a:pos x="234" y="162"/>
                  </a:cxn>
                  <a:cxn ang="0">
                    <a:pos x="73" y="234"/>
                  </a:cxn>
                  <a:cxn ang="0">
                    <a:pos x="69" y="234"/>
                  </a:cxn>
                  <a:cxn ang="0">
                    <a:pos x="63" y="232"/>
                  </a:cxn>
                  <a:cxn ang="0">
                    <a:pos x="59" y="227"/>
                  </a:cxn>
                  <a:cxn ang="0">
                    <a:pos x="55" y="221"/>
                  </a:cxn>
                  <a:cxn ang="0">
                    <a:pos x="2" y="94"/>
                  </a:cxn>
                  <a:cxn ang="0">
                    <a:pos x="0" y="86"/>
                  </a:cxn>
                  <a:cxn ang="0">
                    <a:pos x="0" y="80"/>
                  </a:cxn>
                  <a:cxn ang="0">
                    <a:pos x="1" y="76"/>
                  </a:cxn>
                  <a:cxn ang="0">
                    <a:pos x="4" y="72"/>
                  </a:cxn>
                </a:cxnLst>
                <a:rect l="0" t="0" r="r" b="b"/>
                <a:pathLst>
                  <a:path w="238" h="234">
                    <a:moveTo>
                      <a:pt x="4" y="72"/>
                    </a:moveTo>
                    <a:lnTo>
                      <a:pt x="167" y="0"/>
                    </a:lnTo>
                    <a:lnTo>
                      <a:pt x="171" y="0"/>
                    </a:lnTo>
                    <a:lnTo>
                      <a:pt x="175" y="2"/>
                    </a:lnTo>
                    <a:lnTo>
                      <a:pt x="180" y="6"/>
                    </a:lnTo>
                    <a:lnTo>
                      <a:pt x="183" y="12"/>
                    </a:lnTo>
                    <a:lnTo>
                      <a:pt x="236" y="141"/>
                    </a:lnTo>
                    <a:lnTo>
                      <a:pt x="238" y="147"/>
                    </a:lnTo>
                    <a:lnTo>
                      <a:pt x="238" y="154"/>
                    </a:lnTo>
                    <a:lnTo>
                      <a:pt x="237" y="159"/>
                    </a:lnTo>
                    <a:lnTo>
                      <a:pt x="234" y="162"/>
                    </a:lnTo>
                    <a:lnTo>
                      <a:pt x="73" y="234"/>
                    </a:lnTo>
                    <a:lnTo>
                      <a:pt x="69" y="234"/>
                    </a:lnTo>
                    <a:lnTo>
                      <a:pt x="63" y="232"/>
                    </a:lnTo>
                    <a:lnTo>
                      <a:pt x="59" y="227"/>
                    </a:lnTo>
                    <a:lnTo>
                      <a:pt x="55" y="221"/>
                    </a:lnTo>
                    <a:lnTo>
                      <a:pt x="2" y="94"/>
                    </a:lnTo>
                    <a:lnTo>
                      <a:pt x="0" y="86"/>
                    </a:lnTo>
                    <a:lnTo>
                      <a:pt x="0" y="80"/>
                    </a:lnTo>
                    <a:lnTo>
                      <a:pt x="1" y="76"/>
                    </a:lnTo>
                    <a:lnTo>
                      <a:pt x="4" y="72"/>
                    </a:lnTo>
                    <a:close/>
                  </a:path>
                </a:pathLst>
              </a:custGeom>
              <a:solidFill>
                <a:srgbClr val="E0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308" name="Freeform 404"/>
              <p:cNvSpPr>
                <a:spLocks/>
              </p:cNvSpPr>
              <p:nvPr/>
            </p:nvSpPr>
            <p:spPr bwMode="auto">
              <a:xfrm>
                <a:off x="3465" y="3101"/>
                <a:ext cx="10" cy="11"/>
              </a:xfrm>
              <a:custGeom>
                <a:avLst/>
                <a:gdLst/>
                <a:ahLst/>
                <a:cxnLst>
                  <a:cxn ang="0">
                    <a:pos x="4" y="62"/>
                  </a:cxn>
                  <a:cxn ang="0">
                    <a:pos x="141" y="0"/>
                  </a:cxn>
                  <a:cxn ang="0">
                    <a:pos x="145" y="0"/>
                  </a:cxn>
                  <a:cxn ang="0">
                    <a:pos x="150" y="2"/>
                  </a:cxn>
                  <a:cxn ang="0">
                    <a:pos x="153" y="5"/>
                  </a:cxn>
                  <a:cxn ang="0">
                    <a:pos x="156" y="10"/>
                  </a:cxn>
                  <a:cxn ang="0">
                    <a:pos x="202" y="120"/>
                  </a:cxn>
                  <a:cxn ang="0">
                    <a:pos x="204" y="125"/>
                  </a:cxn>
                  <a:cxn ang="0">
                    <a:pos x="204" y="130"/>
                  </a:cxn>
                  <a:cxn ang="0">
                    <a:pos x="202" y="135"/>
                  </a:cxn>
                  <a:cxn ang="0">
                    <a:pos x="200" y="138"/>
                  </a:cxn>
                  <a:cxn ang="0">
                    <a:pos x="62" y="199"/>
                  </a:cxn>
                  <a:cxn ang="0">
                    <a:pos x="58" y="199"/>
                  </a:cxn>
                  <a:cxn ang="0">
                    <a:pos x="54" y="198"/>
                  </a:cxn>
                  <a:cxn ang="0">
                    <a:pos x="51" y="194"/>
                  </a:cxn>
                  <a:cxn ang="0">
                    <a:pos x="48" y="188"/>
                  </a:cxn>
                  <a:cxn ang="0">
                    <a:pos x="2" y="80"/>
                  </a:cxn>
                  <a:cxn ang="0">
                    <a:pos x="0" y="73"/>
                  </a:cxn>
                  <a:cxn ang="0">
                    <a:pos x="0" y="68"/>
                  </a:cxn>
                  <a:cxn ang="0">
                    <a:pos x="2" y="64"/>
                  </a:cxn>
                  <a:cxn ang="0">
                    <a:pos x="4" y="62"/>
                  </a:cxn>
                </a:cxnLst>
                <a:rect l="0" t="0" r="r" b="b"/>
                <a:pathLst>
                  <a:path w="204" h="199">
                    <a:moveTo>
                      <a:pt x="4" y="62"/>
                    </a:moveTo>
                    <a:lnTo>
                      <a:pt x="141" y="0"/>
                    </a:lnTo>
                    <a:lnTo>
                      <a:pt x="145" y="0"/>
                    </a:lnTo>
                    <a:lnTo>
                      <a:pt x="150" y="2"/>
                    </a:lnTo>
                    <a:lnTo>
                      <a:pt x="153" y="5"/>
                    </a:lnTo>
                    <a:lnTo>
                      <a:pt x="156" y="10"/>
                    </a:lnTo>
                    <a:lnTo>
                      <a:pt x="202" y="120"/>
                    </a:lnTo>
                    <a:lnTo>
                      <a:pt x="204" y="125"/>
                    </a:lnTo>
                    <a:lnTo>
                      <a:pt x="204" y="130"/>
                    </a:lnTo>
                    <a:lnTo>
                      <a:pt x="202" y="135"/>
                    </a:lnTo>
                    <a:lnTo>
                      <a:pt x="200" y="138"/>
                    </a:lnTo>
                    <a:lnTo>
                      <a:pt x="62" y="199"/>
                    </a:lnTo>
                    <a:lnTo>
                      <a:pt x="58" y="199"/>
                    </a:lnTo>
                    <a:lnTo>
                      <a:pt x="54" y="198"/>
                    </a:lnTo>
                    <a:lnTo>
                      <a:pt x="51" y="194"/>
                    </a:lnTo>
                    <a:lnTo>
                      <a:pt x="48" y="188"/>
                    </a:lnTo>
                    <a:lnTo>
                      <a:pt x="2" y="80"/>
                    </a:lnTo>
                    <a:lnTo>
                      <a:pt x="0" y="73"/>
                    </a:lnTo>
                    <a:lnTo>
                      <a:pt x="0" y="68"/>
                    </a:lnTo>
                    <a:lnTo>
                      <a:pt x="2" y="64"/>
                    </a:lnTo>
                    <a:lnTo>
                      <a:pt x="4" y="62"/>
                    </a:lnTo>
                    <a:close/>
                  </a:path>
                </a:pathLst>
              </a:custGeom>
              <a:solidFill>
                <a:srgbClr val="91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309" name="Freeform 405"/>
              <p:cNvSpPr>
                <a:spLocks/>
              </p:cNvSpPr>
              <p:nvPr/>
            </p:nvSpPr>
            <p:spPr bwMode="auto">
              <a:xfrm>
                <a:off x="3468" y="3103"/>
                <a:ext cx="6" cy="8"/>
              </a:xfrm>
              <a:custGeom>
                <a:avLst/>
                <a:gdLst/>
                <a:ahLst/>
                <a:cxnLst>
                  <a:cxn ang="0">
                    <a:pos x="88" y="6"/>
                  </a:cxn>
                  <a:cxn ang="0">
                    <a:pos x="116" y="78"/>
                  </a:cxn>
                  <a:cxn ang="0">
                    <a:pos x="118" y="86"/>
                  </a:cxn>
                  <a:cxn ang="0">
                    <a:pos x="119" y="95"/>
                  </a:cxn>
                  <a:cxn ang="0">
                    <a:pos x="117" y="103"/>
                  </a:cxn>
                  <a:cxn ang="0">
                    <a:pos x="112" y="109"/>
                  </a:cxn>
                  <a:cxn ang="0">
                    <a:pos x="14" y="152"/>
                  </a:cxn>
                  <a:cxn ang="0">
                    <a:pos x="6" y="154"/>
                  </a:cxn>
                  <a:cxn ang="0">
                    <a:pos x="2" y="150"/>
                  </a:cxn>
                  <a:cxn ang="0">
                    <a:pos x="0" y="140"/>
                  </a:cxn>
                  <a:cxn ang="0">
                    <a:pos x="1" y="128"/>
                  </a:cxn>
                  <a:cxn ang="0">
                    <a:pos x="4" y="112"/>
                  </a:cxn>
                  <a:cxn ang="0">
                    <a:pos x="9" y="95"/>
                  </a:cxn>
                  <a:cxn ang="0">
                    <a:pos x="14" y="78"/>
                  </a:cxn>
                  <a:cxn ang="0">
                    <a:pos x="21" y="61"/>
                  </a:cxn>
                  <a:cxn ang="0">
                    <a:pos x="29" y="46"/>
                  </a:cxn>
                  <a:cxn ang="0">
                    <a:pos x="38" y="33"/>
                  </a:cxn>
                  <a:cxn ang="0">
                    <a:pos x="48" y="21"/>
                  </a:cxn>
                  <a:cxn ang="0">
                    <a:pos x="58" y="12"/>
                  </a:cxn>
                  <a:cxn ang="0">
                    <a:pos x="67" y="4"/>
                  </a:cxn>
                  <a:cxn ang="0">
                    <a:pos x="76" y="0"/>
                  </a:cxn>
                  <a:cxn ang="0">
                    <a:pos x="82" y="1"/>
                  </a:cxn>
                  <a:cxn ang="0">
                    <a:pos x="88" y="6"/>
                  </a:cxn>
                </a:cxnLst>
                <a:rect l="0" t="0" r="r" b="b"/>
                <a:pathLst>
                  <a:path w="119" h="154">
                    <a:moveTo>
                      <a:pt x="88" y="6"/>
                    </a:moveTo>
                    <a:lnTo>
                      <a:pt x="116" y="78"/>
                    </a:lnTo>
                    <a:lnTo>
                      <a:pt x="118" y="86"/>
                    </a:lnTo>
                    <a:lnTo>
                      <a:pt x="119" y="95"/>
                    </a:lnTo>
                    <a:lnTo>
                      <a:pt x="117" y="103"/>
                    </a:lnTo>
                    <a:lnTo>
                      <a:pt x="112" y="109"/>
                    </a:lnTo>
                    <a:lnTo>
                      <a:pt x="14" y="152"/>
                    </a:lnTo>
                    <a:lnTo>
                      <a:pt x="6" y="154"/>
                    </a:lnTo>
                    <a:lnTo>
                      <a:pt x="2" y="150"/>
                    </a:lnTo>
                    <a:lnTo>
                      <a:pt x="0" y="140"/>
                    </a:lnTo>
                    <a:lnTo>
                      <a:pt x="1" y="128"/>
                    </a:lnTo>
                    <a:lnTo>
                      <a:pt x="4" y="112"/>
                    </a:lnTo>
                    <a:lnTo>
                      <a:pt x="9" y="95"/>
                    </a:lnTo>
                    <a:lnTo>
                      <a:pt x="14" y="78"/>
                    </a:lnTo>
                    <a:lnTo>
                      <a:pt x="21" y="61"/>
                    </a:lnTo>
                    <a:lnTo>
                      <a:pt x="29" y="46"/>
                    </a:lnTo>
                    <a:lnTo>
                      <a:pt x="38" y="33"/>
                    </a:lnTo>
                    <a:lnTo>
                      <a:pt x="48" y="21"/>
                    </a:lnTo>
                    <a:lnTo>
                      <a:pt x="58" y="12"/>
                    </a:lnTo>
                    <a:lnTo>
                      <a:pt x="67" y="4"/>
                    </a:lnTo>
                    <a:lnTo>
                      <a:pt x="76" y="0"/>
                    </a:lnTo>
                    <a:lnTo>
                      <a:pt x="82" y="1"/>
                    </a:lnTo>
                    <a:lnTo>
                      <a:pt x="88" y="6"/>
                    </a:lnTo>
                    <a:close/>
                  </a:path>
                </a:pathLst>
              </a:custGeom>
              <a:solidFill>
                <a:srgbClr val="D1D9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310" name="Freeform 406"/>
              <p:cNvSpPr>
                <a:spLocks/>
              </p:cNvSpPr>
              <p:nvPr/>
            </p:nvSpPr>
            <p:spPr bwMode="auto">
              <a:xfrm>
                <a:off x="3488" y="3092"/>
                <a:ext cx="4" cy="6"/>
              </a:xfrm>
              <a:custGeom>
                <a:avLst/>
                <a:gdLst/>
                <a:ahLst/>
                <a:cxnLst>
                  <a:cxn ang="0">
                    <a:pos x="50" y="104"/>
                  </a:cxn>
                  <a:cxn ang="0">
                    <a:pos x="40" y="103"/>
                  </a:cxn>
                  <a:cxn ang="0">
                    <a:pos x="31" y="99"/>
                  </a:cxn>
                  <a:cxn ang="0">
                    <a:pos x="23" y="95"/>
                  </a:cxn>
                  <a:cxn ang="0">
                    <a:pos x="15" y="89"/>
                  </a:cxn>
                  <a:cxn ang="0">
                    <a:pos x="8" y="80"/>
                  </a:cxn>
                  <a:cxn ang="0">
                    <a:pos x="4" y="72"/>
                  </a:cxn>
                  <a:cxn ang="0">
                    <a:pos x="1" y="62"/>
                  </a:cxn>
                  <a:cxn ang="0">
                    <a:pos x="0" y="52"/>
                  </a:cxn>
                  <a:cxn ang="0">
                    <a:pos x="1" y="41"/>
                  </a:cxn>
                  <a:cxn ang="0">
                    <a:pos x="4" y="32"/>
                  </a:cxn>
                  <a:cxn ang="0">
                    <a:pos x="8" y="23"/>
                  </a:cxn>
                  <a:cxn ang="0">
                    <a:pos x="15" y="15"/>
                  </a:cxn>
                  <a:cxn ang="0">
                    <a:pos x="23" y="9"/>
                  </a:cxn>
                  <a:cxn ang="0">
                    <a:pos x="31" y="5"/>
                  </a:cxn>
                  <a:cxn ang="0">
                    <a:pos x="40" y="1"/>
                  </a:cxn>
                  <a:cxn ang="0">
                    <a:pos x="50" y="0"/>
                  </a:cxn>
                  <a:cxn ang="0">
                    <a:pos x="60" y="1"/>
                  </a:cxn>
                  <a:cxn ang="0">
                    <a:pos x="70" y="5"/>
                  </a:cxn>
                  <a:cxn ang="0">
                    <a:pos x="78" y="9"/>
                  </a:cxn>
                  <a:cxn ang="0">
                    <a:pos x="86" y="15"/>
                  </a:cxn>
                  <a:cxn ang="0">
                    <a:pos x="92" y="23"/>
                  </a:cxn>
                  <a:cxn ang="0">
                    <a:pos x="96" y="32"/>
                  </a:cxn>
                  <a:cxn ang="0">
                    <a:pos x="99" y="41"/>
                  </a:cxn>
                  <a:cxn ang="0">
                    <a:pos x="100" y="52"/>
                  </a:cxn>
                  <a:cxn ang="0">
                    <a:pos x="99" y="62"/>
                  </a:cxn>
                  <a:cxn ang="0">
                    <a:pos x="96" y="72"/>
                  </a:cxn>
                  <a:cxn ang="0">
                    <a:pos x="92" y="80"/>
                  </a:cxn>
                  <a:cxn ang="0">
                    <a:pos x="86" y="89"/>
                  </a:cxn>
                  <a:cxn ang="0">
                    <a:pos x="78" y="95"/>
                  </a:cxn>
                  <a:cxn ang="0">
                    <a:pos x="70" y="99"/>
                  </a:cxn>
                  <a:cxn ang="0">
                    <a:pos x="60" y="103"/>
                  </a:cxn>
                  <a:cxn ang="0">
                    <a:pos x="50" y="104"/>
                  </a:cxn>
                </a:cxnLst>
                <a:rect l="0" t="0" r="r" b="b"/>
                <a:pathLst>
                  <a:path w="100" h="104">
                    <a:moveTo>
                      <a:pt x="50" y="104"/>
                    </a:moveTo>
                    <a:lnTo>
                      <a:pt x="40" y="103"/>
                    </a:lnTo>
                    <a:lnTo>
                      <a:pt x="31" y="99"/>
                    </a:lnTo>
                    <a:lnTo>
                      <a:pt x="23" y="95"/>
                    </a:lnTo>
                    <a:lnTo>
                      <a:pt x="15" y="89"/>
                    </a:lnTo>
                    <a:lnTo>
                      <a:pt x="8" y="80"/>
                    </a:lnTo>
                    <a:lnTo>
                      <a:pt x="4" y="72"/>
                    </a:lnTo>
                    <a:lnTo>
                      <a:pt x="1" y="62"/>
                    </a:lnTo>
                    <a:lnTo>
                      <a:pt x="0" y="52"/>
                    </a:lnTo>
                    <a:lnTo>
                      <a:pt x="1" y="41"/>
                    </a:lnTo>
                    <a:lnTo>
                      <a:pt x="4" y="32"/>
                    </a:lnTo>
                    <a:lnTo>
                      <a:pt x="8" y="23"/>
                    </a:lnTo>
                    <a:lnTo>
                      <a:pt x="15" y="15"/>
                    </a:lnTo>
                    <a:lnTo>
                      <a:pt x="23" y="9"/>
                    </a:lnTo>
                    <a:lnTo>
                      <a:pt x="31" y="5"/>
                    </a:lnTo>
                    <a:lnTo>
                      <a:pt x="40" y="1"/>
                    </a:lnTo>
                    <a:lnTo>
                      <a:pt x="50" y="0"/>
                    </a:lnTo>
                    <a:lnTo>
                      <a:pt x="60" y="1"/>
                    </a:lnTo>
                    <a:lnTo>
                      <a:pt x="70" y="5"/>
                    </a:lnTo>
                    <a:lnTo>
                      <a:pt x="78" y="9"/>
                    </a:lnTo>
                    <a:lnTo>
                      <a:pt x="86" y="15"/>
                    </a:lnTo>
                    <a:lnTo>
                      <a:pt x="92" y="23"/>
                    </a:lnTo>
                    <a:lnTo>
                      <a:pt x="96" y="32"/>
                    </a:lnTo>
                    <a:lnTo>
                      <a:pt x="99" y="41"/>
                    </a:lnTo>
                    <a:lnTo>
                      <a:pt x="100" y="52"/>
                    </a:lnTo>
                    <a:lnTo>
                      <a:pt x="99" y="62"/>
                    </a:lnTo>
                    <a:lnTo>
                      <a:pt x="96" y="72"/>
                    </a:lnTo>
                    <a:lnTo>
                      <a:pt x="92" y="80"/>
                    </a:lnTo>
                    <a:lnTo>
                      <a:pt x="86" y="89"/>
                    </a:lnTo>
                    <a:lnTo>
                      <a:pt x="78" y="95"/>
                    </a:lnTo>
                    <a:lnTo>
                      <a:pt x="70" y="99"/>
                    </a:lnTo>
                    <a:lnTo>
                      <a:pt x="60" y="103"/>
                    </a:lnTo>
                    <a:lnTo>
                      <a:pt x="50" y="104"/>
                    </a:lnTo>
                    <a:close/>
                  </a:path>
                </a:pathLst>
              </a:custGeom>
              <a:solidFill>
                <a:srgbClr val="61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311" name="Freeform 407"/>
              <p:cNvSpPr>
                <a:spLocks/>
              </p:cNvSpPr>
              <p:nvPr/>
            </p:nvSpPr>
            <p:spPr bwMode="auto">
              <a:xfrm>
                <a:off x="3419" y="3131"/>
                <a:ext cx="5" cy="5"/>
              </a:xfrm>
              <a:custGeom>
                <a:avLst/>
                <a:gdLst/>
                <a:ahLst/>
                <a:cxnLst>
                  <a:cxn ang="0">
                    <a:pos x="50" y="103"/>
                  </a:cxn>
                  <a:cxn ang="0">
                    <a:pos x="39" y="102"/>
                  </a:cxn>
                  <a:cxn ang="0">
                    <a:pos x="30" y="99"/>
                  </a:cxn>
                  <a:cxn ang="0">
                    <a:pos x="22" y="95"/>
                  </a:cxn>
                  <a:cxn ang="0">
                    <a:pos x="14" y="88"/>
                  </a:cxn>
                  <a:cxn ang="0">
                    <a:pos x="8" y="80"/>
                  </a:cxn>
                  <a:cxn ang="0">
                    <a:pos x="4" y="71"/>
                  </a:cxn>
                  <a:cxn ang="0">
                    <a:pos x="1" y="62"/>
                  </a:cxn>
                  <a:cxn ang="0">
                    <a:pos x="0" y="51"/>
                  </a:cxn>
                  <a:cxn ang="0">
                    <a:pos x="1" y="41"/>
                  </a:cxn>
                  <a:cxn ang="0">
                    <a:pos x="4" y="31"/>
                  </a:cxn>
                  <a:cxn ang="0">
                    <a:pos x="8" y="23"/>
                  </a:cxn>
                  <a:cxn ang="0">
                    <a:pos x="14" y="15"/>
                  </a:cxn>
                  <a:cxn ang="0">
                    <a:pos x="22" y="8"/>
                  </a:cxn>
                  <a:cxn ang="0">
                    <a:pos x="30" y="4"/>
                  </a:cxn>
                  <a:cxn ang="0">
                    <a:pos x="39" y="1"/>
                  </a:cxn>
                  <a:cxn ang="0">
                    <a:pos x="50" y="0"/>
                  </a:cxn>
                  <a:cxn ang="0">
                    <a:pos x="60" y="1"/>
                  </a:cxn>
                  <a:cxn ang="0">
                    <a:pos x="69" y="4"/>
                  </a:cxn>
                  <a:cxn ang="0">
                    <a:pos x="77" y="8"/>
                  </a:cxn>
                  <a:cxn ang="0">
                    <a:pos x="85" y="15"/>
                  </a:cxn>
                  <a:cxn ang="0">
                    <a:pos x="91" y="23"/>
                  </a:cxn>
                  <a:cxn ang="0">
                    <a:pos x="96" y="31"/>
                  </a:cxn>
                  <a:cxn ang="0">
                    <a:pos x="99" y="41"/>
                  </a:cxn>
                  <a:cxn ang="0">
                    <a:pos x="100" y="51"/>
                  </a:cxn>
                  <a:cxn ang="0">
                    <a:pos x="99" y="62"/>
                  </a:cxn>
                  <a:cxn ang="0">
                    <a:pos x="96" y="71"/>
                  </a:cxn>
                  <a:cxn ang="0">
                    <a:pos x="91" y="80"/>
                  </a:cxn>
                  <a:cxn ang="0">
                    <a:pos x="85" y="88"/>
                  </a:cxn>
                  <a:cxn ang="0">
                    <a:pos x="77" y="95"/>
                  </a:cxn>
                  <a:cxn ang="0">
                    <a:pos x="69" y="99"/>
                  </a:cxn>
                  <a:cxn ang="0">
                    <a:pos x="60" y="102"/>
                  </a:cxn>
                  <a:cxn ang="0">
                    <a:pos x="50" y="103"/>
                  </a:cxn>
                </a:cxnLst>
                <a:rect l="0" t="0" r="r" b="b"/>
                <a:pathLst>
                  <a:path w="100" h="103">
                    <a:moveTo>
                      <a:pt x="50" y="103"/>
                    </a:moveTo>
                    <a:lnTo>
                      <a:pt x="39" y="102"/>
                    </a:lnTo>
                    <a:lnTo>
                      <a:pt x="30" y="99"/>
                    </a:lnTo>
                    <a:lnTo>
                      <a:pt x="22" y="95"/>
                    </a:lnTo>
                    <a:lnTo>
                      <a:pt x="14" y="88"/>
                    </a:lnTo>
                    <a:lnTo>
                      <a:pt x="8" y="80"/>
                    </a:lnTo>
                    <a:lnTo>
                      <a:pt x="4" y="71"/>
                    </a:lnTo>
                    <a:lnTo>
                      <a:pt x="1" y="62"/>
                    </a:lnTo>
                    <a:lnTo>
                      <a:pt x="0" y="51"/>
                    </a:lnTo>
                    <a:lnTo>
                      <a:pt x="1" y="41"/>
                    </a:lnTo>
                    <a:lnTo>
                      <a:pt x="4" y="31"/>
                    </a:lnTo>
                    <a:lnTo>
                      <a:pt x="8" y="23"/>
                    </a:lnTo>
                    <a:lnTo>
                      <a:pt x="14" y="15"/>
                    </a:lnTo>
                    <a:lnTo>
                      <a:pt x="22" y="8"/>
                    </a:lnTo>
                    <a:lnTo>
                      <a:pt x="30" y="4"/>
                    </a:lnTo>
                    <a:lnTo>
                      <a:pt x="39" y="1"/>
                    </a:lnTo>
                    <a:lnTo>
                      <a:pt x="50" y="0"/>
                    </a:lnTo>
                    <a:lnTo>
                      <a:pt x="60" y="1"/>
                    </a:lnTo>
                    <a:lnTo>
                      <a:pt x="69" y="4"/>
                    </a:lnTo>
                    <a:lnTo>
                      <a:pt x="77" y="8"/>
                    </a:lnTo>
                    <a:lnTo>
                      <a:pt x="85" y="15"/>
                    </a:lnTo>
                    <a:lnTo>
                      <a:pt x="91" y="23"/>
                    </a:lnTo>
                    <a:lnTo>
                      <a:pt x="96" y="31"/>
                    </a:lnTo>
                    <a:lnTo>
                      <a:pt x="99" y="41"/>
                    </a:lnTo>
                    <a:lnTo>
                      <a:pt x="100" y="51"/>
                    </a:lnTo>
                    <a:lnTo>
                      <a:pt x="99" y="62"/>
                    </a:lnTo>
                    <a:lnTo>
                      <a:pt x="96" y="71"/>
                    </a:lnTo>
                    <a:lnTo>
                      <a:pt x="91" y="80"/>
                    </a:lnTo>
                    <a:lnTo>
                      <a:pt x="85" y="88"/>
                    </a:lnTo>
                    <a:lnTo>
                      <a:pt x="77" y="95"/>
                    </a:lnTo>
                    <a:lnTo>
                      <a:pt x="69" y="99"/>
                    </a:lnTo>
                    <a:lnTo>
                      <a:pt x="60" y="102"/>
                    </a:lnTo>
                    <a:lnTo>
                      <a:pt x="50" y="103"/>
                    </a:lnTo>
                    <a:close/>
                  </a:path>
                </a:pathLst>
              </a:custGeom>
              <a:solidFill>
                <a:srgbClr val="61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312" name="Freeform 408"/>
              <p:cNvSpPr>
                <a:spLocks/>
              </p:cNvSpPr>
              <p:nvPr/>
            </p:nvSpPr>
            <p:spPr bwMode="auto">
              <a:xfrm>
                <a:off x="3490" y="3094"/>
                <a:ext cx="2" cy="3"/>
              </a:xfrm>
              <a:custGeom>
                <a:avLst/>
                <a:gdLst/>
                <a:ahLst/>
                <a:cxnLst>
                  <a:cxn ang="0">
                    <a:pos x="28" y="57"/>
                  </a:cxn>
                  <a:cxn ang="0">
                    <a:pos x="16" y="55"/>
                  </a:cxn>
                  <a:cxn ang="0">
                    <a:pos x="8" y="49"/>
                  </a:cxn>
                  <a:cxn ang="0">
                    <a:pos x="2" y="40"/>
                  </a:cxn>
                  <a:cxn ang="0">
                    <a:pos x="0" y="28"/>
                  </a:cxn>
                  <a:cxn ang="0">
                    <a:pos x="2" y="17"/>
                  </a:cxn>
                  <a:cxn ang="0">
                    <a:pos x="8" y="8"/>
                  </a:cxn>
                  <a:cxn ang="0">
                    <a:pos x="16" y="2"/>
                  </a:cxn>
                  <a:cxn ang="0">
                    <a:pos x="28" y="0"/>
                  </a:cxn>
                  <a:cxn ang="0">
                    <a:pos x="39" y="2"/>
                  </a:cxn>
                  <a:cxn ang="0">
                    <a:pos x="47" y="8"/>
                  </a:cxn>
                  <a:cxn ang="0">
                    <a:pos x="53" y="17"/>
                  </a:cxn>
                  <a:cxn ang="0">
                    <a:pos x="55" y="28"/>
                  </a:cxn>
                  <a:cxn ang="0">
                    <a:pos x="53" y="40"/>
                  </a:cxn>
                  <a:cxn ang="0">
                    <a:pos x="47" y="49"/>
                  </a:cxn>
                  <a:cxn ang="0">
                    <a:pos x="39" y="55"/>
                  </a:cxn>
                  <a:cxn ang="0">
                    <a:pos x="28" y="57"/>
                  </a:cxn>
                </a:cxnLst>
                <a:rect l="0" t="0" r="r" b="b"/>
                <a:pathLst>
                  <a:path w="55" h="57">
                    <a:moveTo>
                      <a:pt x="28" y="57"/>
                    </a:moveTo>
                    <a:lnTo>
                      <a:pt x="16" y="55"/>
                    </a:lnTo>
                    <a:lnTo>
                      <a:pt x="8" y="49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2" y="17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39" y="2"/>
                    </a:lnTo>
                    <a:lnTo>
                      <a:pt x="47" y="8"/>
                    </a:lnTo>
                    <a:lnTo>
                      <a:pt x="53" y="17"/>
                    </a:lnTo>
                    <a:lnTo>
                      <a:pt x="55" y="28"/>
                    </a:lnTo>
                    <a:lnTo>
                      <a:pt x="53" y="40"/>
                    </a:lnTo>
                    <a:lnTo>
                      <a:pt x="47" y="49"/>
                    </a:lnTo>
                    <a:lnTo>
                      <a:pt x="39" y="55"/>
                    </a:lnTo>
                    <a:lnTo>
                      <a:pt x="28" y="57"/>
                    </a:lnTo>
                    <a:close/>
                  </a:path>
                </a:pathLst>
              </a:custGeom>
              <a:solidFill>
                <a:srgbClr val="D1D9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313" name="Freeform 409"/>
              <p:cNvSpPr>
                <a:spLocks/>
              </p:cNvSpPr>
              <p:nvPr/>
            </p:nvSpPr>
            <p:spPr bwMode="auto">
              <a:xfrm>
                <a:off x="3421" y="3133"/>
                <a:ext cx="2" cy="3"/>
              </a:xfrm>
              <a:custGeom>
                <a:avLst/>
                <a:gdLst/>
                <a:ahLst/>
                <a:cxnLst>
                  <a:cxn ang="0">
                    <a:pos x="28" y="56"/>
                  </a:cxn>
                  <a:cxn ang="0">
                    <a:pos x="17" y="54"/>
                  </a:cxn>
                  <a:cxn ang="0">
                    <a:pos x="9" y="48"/>
                  </a:cxn>
                  <a:cxn ang="0">
                    <a:pos x="2" y="40"/>
                  </a:cxn>
                  <a:cxn ang="0">
                    <a:pos x="0" y="28"/>
                  </a:cxn>
                  <a:cxn ang="0">
                    <a:pos x="2" y="16"/>
                  </a:cxn>
                  <a:cxn ang="0">
                    <a:pos x="9" y="8"/>
                  </a:cxn>
                  <a:cxn ang="0">
                    <a:pos x="17" y="2"/>
                  </a:cxn>
                  <a:cxn ang="0">
                    <a:pos x="28" y="0"/>
                  </a:cxn>
                  <a:cxn ang="0">
                    <a:pos x="39" y="2"/>
                  </a:cxn>
                  <a:cxn ang="0">
                    <a:pos x="47" y="8"/>
                  </a:cxn>
                  <a:cxn ang="0">
                    <a:pos x="53" y="16"/>
                  </a:cxn>
                  <a:cxn ang="0">
                    <a:pos x="55" y="28"/>
                  </a:cxn>
                  <a:cxn ang="0">
                    <a:pos x="53" y="40"/>
                  </a:cxn>
                  <a:cxn ang="0">
                    <a:pos x="47" y="48"/>
                  </a:cxn>
                  <a:cxn ang="0">
                    <a:pos x="39" y="54"/>
                  </a:cxn>
                  <a:cxn ang="0">
                    <a:pos x="28" y="56"/>
                  </a:cxn>
                </a:cxnLst>
                <a:rect l="0" t="0" r="r" b="b"/>
                <a:pathLst>
                  <a:path w="55" h="56">
                    <a:moveTo>
                      <a:pt x="28" y="56"/>
                    </a:moveTo>
                    <a:lnTo>
                      <a:pt x="17" y="54"/>
                    </a:lnTo>
                    <a:lnTo>
                      <a:pt x="9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9" y="8"/>
                    </a:lnTo>
                    <a:lnTo>
                      <a:pt x="17" y="2"/>
                    </a:lnTo>
                    <a:lnTo>
                      <a:pt x="28" y="0"/>
                    </a:lnTo>
                    <a:lnTo>
                      <a:pt x="39" y="2"/>
                    </a:lnTo>
                    <a:lnTo>
                      <a:pt x="47" y="8"/>
                    </a:lnTo>
                    <a:lnTo>
                      <a:pt x="53" y="16"/>
                    </a:lnTo>
                    <a:lnTo>
                      <a:pt x="55" y="28"/>
                    </a:lnTo>
                    <a:lnTo>
                      <a:pt x="53" y="40"/>
                    </a:lnTo>
                    <a:lnTo>
                      <a:pt x="47" y="48"/>
                    </a:lnTo>
                    <a:lnTo>
                      <a:pt x="39" y="54"/>
                    </a:lnTo>
                    <a:lnTo>
                      <a:pt x="28" y="56"/>
                    </a:lnTo>
                    <a:close/>
                  </a:path>
                </a:pathLst>
              </a:custGeom>
              <a:solidFill>
                <a:srgbClr val="D1D9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314" name="Freeform 410"/>
              <p:cNvSpPr>
                <a:spLocks/>
              </p:cNvSpPr>
              <p:nvPr/>
            </p:nvSpPr>
            <p:spPr bwMode="auto">
              <a:xfrm>
                <a:off x="3433" y="3076"/>
                <a:ext cx="29" cy="29"/>
              </a:xfrm>
              <a:custGeom>
                <a:avLst/>
                <a:gdLst/>
                <a:ahLst/>
                <a:cxnLst>
                  <a:cxn ang="0">
                    <a:pos x="498" y="0"/>
                  </a:cxn>
                  <a:cxn ang="0">
                    <a:pos x="0" y="222"/>
                  </a:cxn>
                  <a:cxn ang="0">
                    <a:pos x="125" y="522"/>
                  </a:cxn>
                  <a:cxn ang="0">
                    <a:pos x="624" y="301"/>
                  </a:cxn>
                  <a:cxn ang="0">
                    <a:pos x="498" y="0"/>
                  </a:cxn>
                </a:cxnLst>
                <a:rect l="0" t="0" r="r" b="b"/>
                <a:pathLst>
                  <a:path w="624" h="522">
                    <a:moveTo>
                      <a:pt x="498" y="0"/>
                    </a:moveTo>
                    <a:lnTo>
                      <a:pt x="0" y="222"/>
                    </a:lnTo>
                    <a:lnTo>
                      <a:pt x="125" y="522"/>
                    </a:lnTo>
                    <a:lnTo>
                      <a:pt x="624" y="301"/>
                    </a:lnTo>
                    <a:lnTo>
                      <a:pt x="498" y="0"/>
                    </a:lnTo>
                    <a:close/>
                  </a:path>
                </a:pathLst>
              </a:custGeom>
              <a:solidFill>
                <a:srgbClr val="1119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315" name="Freeform 411"/>
              <p:cNvSpPr>
                <a:spLocks/>
              </p:cNvSpPr>
              <p:nvPr/>
            </p:nvSpPr>
            <p:spPr bwMode="auto">
              <a:xfrm>
                <a:off x="3434" y="3077"/>
                <a:ext cx="27" cy="27"/>
              </a:xfrm>
              <a:custGeom>
                <a:avLst/>
                <a:gdLst/>
                <a:ahLst/>
                <a:cxnLst>
                  <a:cxn ang="0">
                    <a:pos x="474" y="0"/>
                  </a:cxn>
                  <a:cxn ang="0">
                    <a:pos x="0" y="211"/>
                  </a:cxn>
                  <a:cxn ang="0">
                    <a:pos x="114" y="484"/>
                  </a:cxn>
                  <a:cxn ang="0">
                    <a:pos x="589" y="273"/>
                  </a:cxn>
                  <a:cxn ang="0">
                    <a:pos x="474" y="0"/>
                  </a:cxn>
                </a:cxnLst>
                <a:rect l="0" t="0" r="r" b="b"/>
                <a:pathLst>
                  <a:path w="589" h="484">
                    <a:moveTo>
                      <a:pt x="474" y="0"/>
                    </a:moveTo>
                    <a:lnTo>
                      <a:pt x="0" y="211"/>
                    </a:lnTo>
                    <a:lnTo>
                      <a:pt x="114" y="484"/>
                    </a:lnTo>
                    <a:lnTo>
                      <a:pt x="589" y="273"/>
                    </a:lnTo>
                    <a:lnTo>
                      <a:pt x="474" y="0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316" name="Freeform 412"/>
              <p:cNvSpPr>
                <a:spLocks/>
              </p:cNvSpPr>
              <p:nvPr/>
            </p:nvSpPr>
            <p:spPr bwMode="auto">
              <a:xfrm>
                <a:off x="3434" y="3078"/>
                <a:ext cx="27" cy="26"/>
              </a:xfrm>
              <a:custGeom>
                <a:avLst/>
                <a:gdLst/>
                <a:ahLst/>
                <a:cxnLst>
                  <a:cxn ang="0">
                    <a:pos x="473" y="0"/>
                  </a:cxn>
                  <a:cxn ang="0">
                    <a:pos x="0" y="211"/>
                  </a:cxn>
                  <a:cxn ang="0">
                    <a:pos x="108" y="471"/>
                  </a:cxn>
                  <a:cxn ang="0">
                    <a:pos x="583" y="260"/>
                  </a:cxn>
                  <a:cxn ang="0">
                    <a:pos x="473" y="0"/>
                  </a:cxn>
                </a:cxnLst>
                <a:rect l="0" t="0" r="r" b="b"/>
                <a:pathLst>
                  <a:path w="583" h="471">
                    <a:moveTo>
                      <a:pt x="473" y="0"/>
                    </a:moveTo>
                    <a:lnTo>
                      <a:pt x="0" y="211"/>
                    </a:lnTo>
                    <a:lnTo>
                      <a:pt x="108" y="471"/>
                    </a:lnTo>
                    <a:lnTo>
                      <a:pt x="583" y="260"/>
                    </a:lnTo>
                    <a:lnTo>
                      <a:pt x="473" y="0"/>
                    </a:lnTo>
                    <a:close/>
                  </a:path>
                </a:pathLst>
              </a:custGeom>
              <a:solidFill>
                <a:srgbClr val="878F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317" name="Freeform 413"/>
              <p:cNvSpPr>
                <a:spLocks/>
              </p:cNvSpPr>
              <p:nvPr/>
            </p:nvSpPr>
            <p:spPr bwMode="auto">
              <a:xfrm>
                <a:off x="3447" y="3082"/>
                <a:ext cx="10" cy="13"/>
              </a:xfrm>
              <a:custGeom>
                <a:avLst/>
                <a:gdLst/>
                <a:ahLst/>
                <a:cxnLst>
                  <a:cxn ang="0">
                    <a:pos x="159" y="223"/>
                  </a:cxn>
                  <a:cxn ang="0">
                    <a:pos x="137" y="231"/>
                  </a:cxn>
                  <a:cxn ang="0">
                    <a:pos x="115" y="234"/>
                  </a:cxn>
                  <a:cxn ang="0">
                    <a:pos x="93" y="232"/>
                  </a:cxn>
                  <a:cxn ang="0">
                    <a:pos x="73" y="225"/>
                  </a:cxn>
                  <a:cxn ang="0">
                    <a:pos x="54" y="215"/>
                  </a:cxn>
                  <a:cxn ang="0">
                    <a:pos x="36" y="201"/>
                  </a:cxn>
                  <a:cxn ang="0">
                    <a:pos x="22" y="184"/>
                  </a:cxn>
                  <a:cxn ang="0">
                    <a:pos x="11" y="163"/>
                  </a:cxn>
                  <a:cxn ang="0">
                    <a:pos x="4" y="141"/>
                  </a:cxn>
                  <a:cxn ang="0">
                    <a:pos x="0" y="118"/>
                  </a:cxn>
                  <a:cxn ang="0">
                    <a:pos x="3" y="96"/>
                  </a:cxn>
                  <a:cxn ang="0">
                    <a:pos x="9" y="74"/>
                  </a:cxn>
                  <a:cxn ang="0">
                    <a:pos x="19" y="55"/>
                  </a:cxn>
                  <a:cxn ang="0">
                    <a:pos x="32" y="37"/>
                  </a:cxn>
                  <a:cxn ang="0">
                    <a:pos x="48" y="22"/>
                  </a:cxn>
                  <a:cxn ang="0">
                    <a:pos x="69" y="10"/>
                  </a:cxn>
                  <a:cxn ang="0">
                    <a:pos x="90" y="3"/>
                  </a:cxn>
                  <a:cxn ang="0">
                    <a:pos x="113" y="0"/>
                  </a:cxn>
                  <a:cxn ang="0">
                    <a:pos x="134" y="2"/>
                  </a:cxn>
                  <a:cxn ang="0">
                    <a:pos x="156" y="8"/>
                  </a:cxn>
                  <a:cxn ang="0">
                    <a:pos x="174" y="19"/>
                  </a:cxn>
                  <a:cxn ang="0">
                    <a:pos x="191" y="32"/>
                  </a:cxn>
                  <a:cxn ang="0">
                    <a:pos x="206" y="49"/>
                  </a:cxn>
                  <a:cxn ang="0">
                    <a:pos x="217" y="70"/>
                  </a:cxn>
                  <a:cxn ang="0">
                    <a:pos x="224" y="93"/>
                  </a:cxn>
                  <a:cxn ang="0">
                    <a:pos x="227" y="116"/>
                  </a:cxn>
                  <a:cxn ang="0">
                    <a:pos x="225" y="138"/>
                  </a:cxn>
                  <a:cxn ang="0">
                    <a:pos x="219" y="159"/>
                  </a:cxn>
                  <a:cxn ang="0">
                    <a:pos x="209" y="179"/>
                  </a:cxn>
                  <a:cxn ang="0">
                    <a:pos x="195" y="197"/>
                  </a:cxn>
                  <a:cxn ang="0">
                    <a:pos x="179" y="212"/>
                  </a:cxn>
                  <a:cxn ang="0">
                    <a:pos x="159" y="223"/>
                  </a:cxn>
                </a:cxnLst>
                <a:rect l="0" t="0" r="r" b="b"/>
                <a:pathLst>
                  <a:path w="227" h="234">
                    <a:moveTo>
                      <a:pt x="159" y="223"/>
                    </a:moveTo>
                    <a:lnTo>
                      <a:pt x="137" y="231"/>
                    </a:lnTo>
                    <a:lnTo>
                      <a:pt x="115" y="234"/>
                    </a:lnTo>
                    <a:lnTo>
                      <a:pt x="93" y="232"/>
                    </a:lnTo>
                    <a:lnTo>
                      <a:pt x="73" y="225"/>
                    </a:lnTo>
                    <a:lnTo>
                      <a:pt x="54" y="215"/>
                    </a:lnTo>
                    <a:lnTo>
                      <a:pt x="36" y="201"/>
                    </a:lnTo>
                    <a:lnTo>
                      <a:pt x="22" y="184"/>
                    </a:lnTo>
                    <a:lnTo>
                      <a:pt x="11" y="163"/>
                    </a:lnTo>
                    <a:lnTo>
                      <a:pt x="4" y="141"/>
                    </a:lnTo>
                    <a:lnTo>
                      <a:pt x="0" y="118"/>
                    </a:lnTo>
                    <a:lnTo>
                      <a:pt x="3" y="96"/>
                    </a:lnTo>
                    <a:lnTo>
                      <a:pt x="9" y="74"/>
                    </a:lnTo>
                    <a:lnTo>
                      <a:pt x="19" y="55"/>
                    </a:lnTo>
                    <a:lnTo>
                      <a:pt x="32" y="37"/>
                    </a:lnTo>
                    <a:lnTo>
                      <a:pt x="48" y="22"/>
                    </a:lnTo>
                    <a:lnTo>
                      <a:pt x="69" y="10"/>
                    </a:lnTo>
                    <a:lnTo>
                      <a:pt x="90" y="3"/>
                    </a:lnTo>
                    <a:lnTo>
                      <a:pt x="113" y="0"/>
                    </a:lnTo>
                    <a:lnTo>
                      <a:pt x="134" y="2"/>
                    </a:lnTo>
                    <a:lnTo>
                      <a:pt x="156" y="8"/>
                    </a:lnTo>
                    <a:lnTo>
                      <a:pt x="174" y="19"/>
                    </a:lnTo>
                    <a:lnTo>
                      <a:pt x="191" y="32"/>
                    </a:lnTo>
                    <a:lnTo>
                      <a:pt x="206" y="49"/>
                    </a:lnTo>
                    <a:lnTo>
                      <a:pt x="217" y="70"/>
                    </a:lnTo>
                    <a:lnTo>
                      <a:pt x="224" y="93"/>
                    </a:lnTo>
                    <a:lnTo>
                      <a:pt x="227" y="116"/>
                    </a:lnTo>
                    <a:lnTo>
                      <a:pt x="225" y="138"/>
                    </a:lnTo>
                    <a:lnTo>
                      <a:pt x="219" y="159"/>
                    </a:lnTo>
                    <a:lnTo>
                      <a:pt x="209" y="179"/>
                    </a:lnTo>
                    <a:lnTo>
                      <a:pt x="195" y="197"/>
                    </a:lnTo>
                    <a:lnTo>
                      <a:pt x="179" y="212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E3333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318" name="Freeform 414"/>
              <p:cNvSpPr>
                <a:spLocks/>
              </p:cNvSpPr>
              <p:nvPr/>
            </p:nvSpPr>
            <p:spPr bwMode="auto">
              <a:xfrm>
                <a:off x="3447" y="3082"/>
                <a:ext cx="10" cy="12"/>
              </a:xfrm>
              <a:custGeom>
                <a:avLst/>
                <a:gdLst/>
                <a:ahLst/>
                <a:cxnLst>
                  <a:cxn ang="0">
                    <a:pos x="146" y="206"/>
                  </a:cxn>
                  <a:cxn ang="0">
                    <a:pos x="125" y="212"/>
                  </a:cxn>
                  <a:cxn ang="0">
                    <a:pos x="105" y="214"/>
                  </a:cxn>
                  <a:cxn ang="0">
                    <a:pos x="84" y="212"/>
                  </a:cxn>
                  <a:cxn ang="0">
                    <a:pos x="66" y="206"/>
                  </a:cxn>
                  <a:cxn ang="0">
                    <a:pos x="48" y="196"/>
                  </a:cxn>
                  <a:cxn ang="0">
                    <a:pos x="31" y="183"/>
                  </a:cxn>
                  <a:cxn ang="0">
                    <a:pos x="18" y="168"/>
                  </a:cxn>
                  <a:cxn ang="0">
                    <a:pos x="8" y="149"/>
                  </a:cxn>
                  <a:cxn ang="0">
                    <a:pos x="2" y="129"/>
                  </a:cxn>
                  <a:cxn ang="0">
                    <a:pos x="0" y="108"/>
                  </a:cxn>
                  <a:cxn ang="0">
                    <a:pos x="2" y="86"/>
                  </a:cxn>
                  <a:cxn ang="0">
                    <a:pos x="8" y="67"/>
                  </a:cxn>
                  <a:cxn ang="0">
                    <a:pos x="17" y="49"/>
                  </a:cxn>
                  <a:cxn ang="0">
                    <a:pos x="29" y="33"/>
                  </a:cxn>
                  <a:cxn ang="0">
                    <a:pos x="45" y="19"/>
                  </a:cxn>
                  <a:cxn ang="0">
                    <a:pos x="63" y="8"/>
                  </a:cxn>
                  <a:cxn ang="0">
                    <a:pos x="83" y="2"/>
                  </a:cxn>
                  <a:cxn ang="0">
                    <a:pos x="104" y="0"/>
                  </a:cxn>
                  <a:cxn ang="0">
                    <a:pos x="123" y="2"/>
                  </a:cxn>
                  <a:cxn ang="0">
                    <a:pos x="142" y="7"/>
                  </a:cxn>
                  <a:cxn ang="0">
                    <a:pos x="161" y="17"/>
                  </a:cxn>
                  <a:cxn ang="0">
                    <a:pos x="176" y="30"/>
                  </a:cxn>
                  <a:cxn ang="0">
                    <a:pos x="189" y="45"/>
                  </a:cxn>
                  <a:cxn ang="0">
                    <a:pos x="200" y="63"/>
                  </a:cxn>
                  <a:cxn ang="0">
                    <a:pos x="206" y="84"/>
                  </a:cxn>
                  <a:cxn ang="0">
                    <a:pos x="208" y="105"/>
                  </a:cxn>
                  <a:cxn ang="0">
                    <a:pos x="206" y="127"/>
                  </a:cxn>
                  <a:cxn ang="0">
                    <a:pos x="201" y="147"/>
                  </a:cxn>
                  <a:cxn ang="0">
                    <a:pos x="191" y="164"/>
                  </a:cxn>
                  <a:cxn ang="0">
                    <a:pos x="179" y="181"/>
                  </a:cxn>
                  <a:cxn ang="0">
                    <a:pos x="164" y="195"/>
                  </a:cxn>
                  <a:cxn ang="0">
                    <a:pos x="146" y="206"/>
                  </a:cxn>
                </a:cxnLst>
                <a:rect l="0" t="0" r="r" b="b"/>
                <a:pathLst>
                  <a:path w="208" h="214">
                    <a:moveTo>
                      <a:pt x="146" y="206"/>
                    </a:moveTo>
                    <a:lnTo>
                      <a:pt x="125" y="212"/>
                    </a:lnTo>
                    <a:lnTo>
                      <a:pt x="105" y="214"/>
                    </a:lnTo>
                    <a:lnTo>
                      <a:pt x="84" y="212"/>
                    </a:lnTo>
                    <a:lnTo>
                      <a:pt x="66" y="206"/>
                    </a:lnTo>
                    <a:lnTo>
                      <a:pt x="48" y="196"/>
                    </a:lnTo>
                    <a:lnTo>
                      <a:pt x="31" y="183"/>
                    </a:lnTo>
                    <a:lnTo>
                      <a:pt x="18" y="168"/>
                    </a:lnTo>
                    <a:lnTo>
                      <a:pt x="8" y="149"/>
                    </a:lnTo>
                    <a:lnTo>
                      <a:pt x="2" y="129"/>
                    </a:lnTo>
                    <a:lnTo>
                      <a:pt x="0" y="108"/>
                    </a:lnTo>
                    <a:lnTo>
                      <a:pt x="2" y="86"/>
                    </a:lnTo>
                    <a:lnTo>
                      <a:pt x="8" y="67"/>
                    </a:lnTo>
                    <a:lnTo>
                      <a:pt x="17" y="49"/>
                    </a:lnTo>
                    <a:lnTo>
                      <a:pt x="29" y="33"/>
                    </a:lnTo>
                    <a:lnTo>
                      <a:pt x="45" y="19"/>
                    </a:lnTo>
                    <a:lnTo>
                      <a:pt x="63" y="8"/>
                    </a:lnTo>
                    <a:lnTo>
                      <a:pt x="83" y="2"/>
                    </a:lnTo>
                    <a:lnTo>
                      <a:pt x="104" y="0"/>
                    </a:lnTo>
                    <a:lnTo>
                      <a:pt x="123" y="2"/>
                    </a:lnTo>
                    <a:lnTo>
                      <a:pt x="142" y="7"/>
                    </a:lnTo>
                    <a:lnTo>
                      <a:pt x="161" y="17"/>
                    </a:lnTo>
                    <a:lnTo>
                      <a:pt x="176" y="30"/>
                    </a:lnTo>
                    <a:lnTo>
                      <a:pt x="189" y="45"/>
                    </a:lnTo>
                    <a:lnTo>
                      <a:pt x="200" y="63"/>
                    </a:lnTo>
                    <a:lnTo>
                      <a:pt x="206" y="84"/>
                    </a:lnTo>
                    <a:lnTo>
                      <a:pt x="208" y="105"/>
                    </a:lnTo>
                    <a:lnTo>
                      <a:pt x="206" y="127"/>
                    </a:lnTo>
                    <a:lnTo>
                      <a:pt x="201" y="147"/>
                    </a:lnTo>
                    <a:lnTo>
                      <a:pt x="191" y="164"/>
                    </a:lnTo>
                    <a:lnTo>
                      <a:pt x="179" y="181"/>
                    </a:lnTo>
                    <a:lnTo>
                      <a:pt x="164" y="195"/>
                    </a:lnTo>
                    <a:lnTo>
                      <a:pt x="146" y="206"/>
                    </a:lnTo>
                    <a:close/>
                  </a:path>
                </a:pathLst>
              </a:custGeom>
              <a:solidFill>
                <a:srgbClr val="EB5F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319" name="Freeform 415"/>
              <p:cNvSpPr>
                <a:spLocks/>
              </p:cNvSpPr>
              <p:nvPr/>
            </p:nvSpPr>
            <p:spPr bwMode="auto">
              <a:xfrm>
                <a:off x="3448" y="3083"/>
                <a:ext cx="8" cy="10"/>
              </a:xfrm>
              <a:custGeom>
                <a:avLst/>
                <a:gdLst/>
                <a:ahLst/>
                <a:cxnLst>
                  <a:cxn ang="0">
                    <a:pos x="131" y="187"/>
                  </a:cxn>
                  <a:cxn ang="0">
                    <a:pos x="113" y="193"/>
                  </a:cxn>
                  <a:cxn ang="0">
                    <a:pos x="95" y="194"/>
                  </a:cxn>
                  <a:cxn ang="0">
                    <a:pos x="76" y="192"/>
                  </a:cxn>
                  <a:cxn ang="0">
                    <a:pos x="59" y="187"/>
                  </a:cxn>
                  <a:cxn ang="0">
                    <a:pos x="44" y="178"/>
                  </a:cxn>
                  <a:cxn ang="0">
                    <a:pos x="29" y="167"/>
                  </a:cxn>
                  <a:cxn ang="0">
                    <a:pos x="17" y="152"/>
                  </a:cxn>
                  <a:cxn ang="0">
                    <a:pos x="8" y="135"/>
                  </a:cxn>
                  <a:cxn ang="0">
                    <a:pos x="2" y="116"/>
                  </a:cxn>
                  <a:cxn ang="0">
                    <a:pos x="0" y="97"/>
                  </a:cxn>
                  <a:cxn ang="0">
                    <a:pos x="2" y="79"/>
                  </a:cxn>
                  <a:cxn ang="0">
                    <a:pos x="7" y="61"/>
                  </a:cxn>
                  <a:cxn ang="0">
                    <a:pos x="15" y="45"/>
                  </a:cxn>
                  <a:cxn ang="0">
                    <a:pos x="26" y="30"/>
                  </a:cxn>
                  <a:cxn ang="0">
                    <a:pos x="41" y="17"/>
                  </a:cxn>
                  <a:cxn ang="0">
                    <a:pos x="57" y="8"/>
                  </a:cxn>
                  <a:cxn ang="0">
                    <a:pos x="75" y="1"/>
                  </a:cxn>
                  <a:cxn ang="0">
                    <a:pos x="95" y="0"/>
                  </a:cxn>
                  <a:cxn ang="0">
                    <a:pos x="112" y="1"/>
                  </a:cxn>
                  <a:cxn ang="0">
                    <a:pos x="130" y="7"/>
                  </a:cxn>
                  <a:cxn ang="0">
                    <a:pos x="146" y="15"/>
                  </a:cxn>
                  <a:cxn ang="0">
                    <a:pos x="160" y="27"/>
                  </a:cxn>
                  <a:cxn ang="0">
                    <a:pos x="172" y="41"/>
                  </a:cxn>
                  <a:cxn ang="0">
                    <a:pos x="181" y="58"/>
                  </a:cxn>
                  <a:cxn ang="0">
                    <a:pos x="187" y="77"/>
                  </a:cxn>
                  <a:cxn ang="0">
                    <a:pos x="189" y="96"/>
                  </a:cxn>
                  <a:cxn ang="0">
                    <a:pos x="188" y="114"/>
                  </a:cxn>
                  <a:cxn ang="0">
                    <a:pos x="182" y="132"/>
                  </a:cxn>
                  <a:cxn ang="0">
                    <a:pos x="174" y="149"/>
                  </a:cxn>
                  <a:cxn ang="0">
                    <a:pos x="163" y="165"/>
                  </a:cxn>
                  <a:cxn ang="0">
                    <a:pos x="149" y="177"/>
                  </a:cxn>
                  <a:cxn ang="0">
                    <a:pos x="131" y="187"/>
                  </a:cxn>
                </a:cxnLst>
                <a:rect l="0" t="0" r="r" b="b"/>
                <a:pathLst>
                  <a:path w="189" h="194">
                    <a:moveTo>
                      <a:pt x="131" y="187"/>
                    </a:moveTo>
                    <a:lnTo>
                      <a:pt x="113" y="193"/>
                    </a:lnTo>
                    <a:lnTo>
                      <a:pt x="95" y="194"/>
                    </a:lnTo>
                    <a:lnTo>
                      <a:pt x="76" y="192"/>
                    </a:lnTo>
                    <a:lnTo>
                      <a:pt x="59" y="187"/>
                    </a:lnTo>
                    <a:lnTo>
                      <a:pt x="44" y="178"/>
                    </a:lnTo>
                    <a:lnTo>
                      <a:pt x="29" y="167"/>
                    </a:lnTo>
                    <a:lnTo>
                      <a:pt x="17" y="152"/>
                    </a:lnTo>
                    <a:lnTo>
                      <a:pt x="8" y="135"/>
                    </a:lnTo>
                    <a:lnTo>
                      <a:pt x="2" y="116"/>
                    </a:lnTo>
                    <a:lnTo>
                      <a:pt x="0" y="97"/>
                    </a:lnTo>
                    <a:lnTo>
                      <a:pt x="2" y="79"/>
                    </a:lnTo>
                    <a:lnTo>
                      <a:pt x="7" y="61"/>
                    </a:lnTo>
                    <a:lnTo>
                      <a:pt x="15" y="45"/>
                    </a:lnTo>
                    <a:lnTo>
                      <a:pt x="26" y="30"/>
                    </a:lnTo>
                    <a:lnTo>
                      <a:pt x="41" y="17"/>
                    </a:lnTo>
                    <a:lnTo>
                      <a:pt x="57" y="8"/>
                    </a:lnTo>
                    <a:lnTo>
                      <a:pt x="75" y="1"/>
                    </a:lnTo>
                    <a:lnTo>
                      <a:pt x="95" y="0"/>
                    </a:lnTo>
                    <a:lnTo>
                      <a:pt x="112" y="1"/>
                    </a:lnTo>
                    <a:lnTo>
                      <a:pt x="130" y="7"/>
                    </a:lnTo>
                    <a:lnTo>
                      <a:pt x="146" y="15"/>
                    </a:lnTo>
                    <a:lnTo>
                      <a:pt x="160" y="27"/>
                    </a:lnTo>
                    <a:lnTo>
                      <a:pt x="172" y="41"/>
                    </a:lnTo>
                    <a:lnTo>
                      <a:pt x="181" y="58"/>
                    </a:lnTo>
                    <a:lnTo>
                      <a:pt x="187" y="77"/>
                    </a:lnTo>
                    <a:lnTo>
                      <a:pt x="189" y="96"/>
                    </a:lnTo>
                    <a:lnTo>
                      <a:pt x="188" y="114"/>
                    </a:lnTo>
                    <a:lnTo>
                      <a:pt x="182" y="132"/>
                    </a:lnTo>
                    <a:lnTo>
                      <a:pt x="174" y="149"/>
                    </a:lnTo>
                    <a:lnTo>
                      <a:pt x="163" y="165"/>
                    </a:lnTo>
                    <a:lnTo>
                      <a:pt x="149" y="177"/>
                    </a:lnTo>
                    <a:lnTo>
                      <a:pt x="131" y="187"/>
                    </a:lnTo>
                    <a:close/>
                  </a:path>
                </a:pathLst>
              </a:custGeom>
              <a:solidFill>
                <a:srgbClr val="F087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320" name="Freeform 416"/>
              <p:cNvSpPr>
                <a:spLocks/>
              </p:cNvSpPr>
              <p:nvPr/>
            </p:nvSpPr>
            <p:spPr bwMode="auto">
              <a:xfrm>
                <a:off x="3448" y="3083"/>
                <a:ext cx="8" cy="10"/>
              </a:xfrm>
              <a:custGeom>
                <a:avLst/>
                <a:gdLst/>
                <a:ahLst/>
                <a:cxnLst>
                  <a:cxn ang="0">
                    <a:pos x="120" y="170"/>
                  </a:cxn>
                  <a:cxn ang="0">
                    <a:pos x="104" y="175"/>
                  </a:cxn>
                  <a:cxn ang="0">
                    <a:pos x="87" y="177"/>
                  </a:cxn>
                  <a:cxn ang="0">
                    <a:pos x="70" y="176"/>
                  </a:cxn>
                  <a:cxn ang="0">
                    <a:pos x="54" y="171"/>
                  </a:cxn>
                  <a:cxn ang="0">
                    <a:pos x="40" y="163"/>
                  </a:cxn>
                  <a:cxn ang="0">
                    <a:pos x="27" y="152"/>
                  </a:cxn>
                  <a:cxn ang="0">
                    <a:pos x="15" y="139"/>
                  </a:cxn>
                  <a:cxn ang="0">
                    <a:pos x="7" y="124"/>
                  </a:cxn>
                  <a:cxn ang="0">
                    <a:pos x="2" y="107"/>
                  </a:cxn>
                  <a:cxn ang="0">
                    <a:pos x="0" y="90"/>
                  </a:cxn>
                  <a:cxn ang="0">
                    <a:pos x="2" y="72"/>
                  </a:cxn>
                  <a:cxn ang="0">
                    <a:pos x="7" y="56"/>
                  </a:cxn>
                  <a:cxn ang="0">
                    <a:pos x="14" y="41"/>
                  </a:cxn>
                  <a:cxn ang="0">
                    <a:pos x="25" y="28"/>
                  </a:cxn>
                  <a:cxn ang="0">
                    <a:pos x="37" y="16"/>
                  </a:cxn>
                  <a:cxn ang="0">
                    <a:pos x="52" y="8"/>
                  </a:cxn>
                  <a:cxn ang="0">
                    <a:pos x="68" y="2"/>
                  </a:cxn>
                  <a:cxn ang="0">
                    <a:pos x="85" y="0"/>
                  </a:cxn>
                  <a:cxn ang="0">
                    <a:pos x="102" y="2"/>
                  </a:cxn>
                  <a:cxn ang="0">
                    <a:pos x="117" y="7"/>
                  </a:cxn>
                  <a:cxn ang="0">
                    <a:pos x="132" y="15"/>
                  </a:cxn>
                  <a:cxn ang="0">
                    <a:pos x="145" y="25"/>
                  </a:cxn>
                  <a:cxn ang="0">
                    <a:pos x="156" y="38"/>
                  </a:cxn>
                  <a:cxn ang="0">
                    <a:pos x="164" y="53"/>
                  </a:cxn>
                  <a:cxn ang="0">
                    <a:pos x="169" y="70"/>
                  </a:cxn>
                  <a:cxn ang="0">
                    <a:pos x="171" y="88"/>
                  </a:cxn>
                  <a:cxn ang="0">
                    <a:pos x="169" y="105"/>
                  </a:cxn>
                  <a:cxn ang="0">
                    <a:pos x="165" y="121"/>
                  </a:cxn>
                  <a:cxn ang="0">
                    <a:pos x="158" y="136"/>
                  </a:cxn>
                  <a:cxn ang="0">
                    <a:pos x="148" y="150"/>
                  </a:cxn>
                  <a:cxn ang="0">
                    <a:pos x="136" y="162"/>
                  </a:cxn>
                  <a:cxn ang="0">
                    <a:pos x="120" y="170"/>
                  </a:cxn>
                </a:cxnLst>
                <a:rect l="0" t="0" r="r" b="b"/>
                <a:pathLst>
                  <a:path w="171" h="177">
                    <a:moveTo>
                      <a:pt x="120" y="170"/>
                    </a:moveTo>
                    <a:lnTo>
                      <a:pt x="104" y="175"/>
                    </a:lnTo>
                    <a:lnTo>
                      <a:pt x="87" y="177"/>
                    </a:lnTo>
                    <a:lnTo>
                      <a:pt x="70" y="176"/>
                    </a:lnTo>
                    <a:lnTo>
                      <a:pt x="54" y="171"/>
                    </a:lnTo>
                    <a:lnTo>
                      <a:pt x="40" y="163"/>
                    </a:lnTo>
                    <a:lnTo>
                      <a:pt x="27" y="152"/>
                    </a:lnTo>
                    <a:lnTo>
                      <a:pt x="15" y="139"/>
                    </a:lnTo>
                    <a:lnTo>
                      <a:pt x="7" y="124"/>
                    </a:lnTo>
                    <a:lnTo>
                      <a:pt x="2" y="107"/>
                    </a:lnTo>
                    <a:lnTo>
                      <a:pt x="0" y="90"/>
                    </a:lnTo>
                    <a:lnTo>
                      <a:pt x="2" y="72"/>
                    </a:lnTo>
                    <a:lnTo>
                      <a:pt x="7" y="56"/>
                    </a:lnTo>
                    <a:lnTo>
                      <a:pt x="14" y="41"/>
                    </a:lnTo>
                    <a:lnTo>
                      <a:pt x="25" y="28"/>
                    </a:lnTo>
                    <a:lnTo>
                      <a:pt x="37" y="16"/>
                    </a:lnTo>
                    <a:lnTo>
                      <a:pt x="52" y="8"/>
                    </a:lnTo>
                    <a:lnTo>
                      <a:pt x="68" y="2"/>
                    </a:lnTo>
                    <a:lnTo>
                      <a:pt x="85" y="0"/>
                    </a:lnTo>
                    <a:lnTo>
                      <a:pt x="102" y="2"/>
                    </a:lnTo>
                    <a:lnTo>
                      <a:pt x="117" y="7"/>
                    </a:lnTo>
                    <a:lnTo>
                      <a:pt x="132" y="15"/>
                    </a:lnTo>
                    <a:lnTo>
                      <a:pt x="145" y="25"/>
                    </a:lnTo>
                    <a:lnTo>
                      <a:pt x="156" y="38"/>
                    </a:lnTo>
                    <a:lnTo>
                      <a:pt x="164" y="53"/>
                    </a:lnTo>
                    <a:lnTo>
                      <a:pt x="169" y="70"/>
                    </a:lnTo>
                    <a:lnTo>
                      <a:pt x="171" y="88"/>
                    </a:lnTo>
                    <a:lnTo>
                      <a:pt x="169" y="105"/>
                    </a:lnTo>
                    <a:lnTo>
                      <a:pt x="165" y="121"/>
                    </a:lnTo>
                    <a:lnTo>
                      <a:pt x="158" y="136"/>
                    </a:lnTo>
                    <a:lnTo>
                      <a:pt x="148" y="150"/>
                    </a:lnTo>
                    <a:lnTo>
                      <a:pt x="136" y="162"/>
                    </a:lnTo>
                    <a:lnTo>
                      <a:pt x="120" y="170"/>
                    </a:lnTo>
                    <a:close/>
                  </a:path>
                </a:pathLst>
              </a:custGeom>
              <a:solidFill>
                <a:srgbClr val="F5AE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321" name="Freeform 417"/>
              <p:cNvSpPr>
                <a:spLocks/>
              </p:cNvSpPr>
              <p:nvPr/>
            </p:nvSpPr>
            <p:spPr bwMode="auto">
              <a:xfrm>
                <a:off x="3449" y="3083"/>
                <a:ext cx="7" cy="9"/>
              </a:xfrm>
              <a:custGeom>
                <a:avLst/>
                <a:gdLst/>
                <a:ahLst/>
                <a:cxnLst>
                  <a:cxn ang="0">
                    <a:pos x="106" y="149"/>
                  </a:cxn>
                  <a:cxn ang="0">
                    <a:pos x="92" y="155"/>
                  </a:cxn>
                  <a:cxn ang="0">
                    <a:pos x="77" y="156"/>
                  </a:cxn>
                  <a:cxn ang="0">
                    <a:pos x="63" y="155"/>
                  </a:cxn>
                  <a:cxn ang="0">
                    <a:pos x="48" y="150"/>
                  </a:cxn>
                  <a:cxn ang="0">
                    <a:pos x="35" y="143"/>
                  </a:cxn>
                  <a:cxn ang="0">
                    <a:pos x="24" y="133"/>
                  </a:cxn>
                  <a:cxn ang="0">
                    <a:pos x="14" y="122"/>
                  </a:cxn>
                  <a:cxn ang="0">
                    <a:pos x="6" y="108"/>
                  </a:cxn>
                  <a:cxn ang="0">
                    <a:pos x="2" y="93"/>
                  </a:cxn>
                  <a:cxn ang="0">
                    <a:pos x="0" y="78"/>
                  </a:cxn>
                  <a:cxn ang="0">
                    <a:pos x="1" y="63"/>
                  </a:cxn>
                  <a:cxn ang="0">
                    <a:pos x="5" y="49"/>
                  </a:cxn>
                  <a:cxn ang="0">
                    <a:pos x="13" y="35"/>
                  </a:cxn>
                  <a:cxn ang="0">
                    <a:pos x="22" y="24"/>
                  </a:cxn>
                  <a:cxn ang="0">
                    <a:pos x="33" y="13"/>
                  </a:cxn>
                  <a:cxn ang="0">
                    <a:pos x="46" y="6"/>
                  </a:cxn>
                  <a:cxn ang="0">
                    <a:pos x="60" y="1"/>
                  </a:cxn>
                  <a:cxn ang="0">
                    <a:pos x="76" y="0"/>
                  </a:cxn>
                  <a:cxn ang="0">
                    <a:pos x="90" y="1"/>
                  </a:cxn>
                  <a:cxn ang="0">
                    <a:pos x="104" y="5"/>
                  </a:cxn>
                  <a:cxn ang="0">
                    <a:pos x="118" y="11"/>
                  </a:cxn>
                  <a:cxn ang="0">
                    <a:pos x="129" y="21"/>
                  </a:cxn>
                  <a:cxn ang="0">
                    <a:pos x="139" y="32"/>
                  </a:cxn>
                  <a:cxn ang="0">
                    <a:pos x="146" y="46"/>
                  </a:cxn>
                  <a:cxn ang="0">
                    <a:pos x="150" y="61"/>
                  </a:cxn>
                  <a:cxn ang="0">
                    <a:pos x="152" y="77"/>
                  </a:cxn>
                  <a:cxn ang="0">
                    <a:pos x="151" y="91"/>
                  </a:cxn>
                  <a:cxn ang="0">
                    <a:pos x="147" y="106"/>
                  </a:cxn>
                  <a:cxn ang="0">
                    <a:pos x="140" y="120"/>
                  </a:cxn>
                  <a:cxn ang="0">
                    <a:pos x="131" y="131"/>
                  </a:cxn>
                  <a:cxn ang="0">
                    <a:pos x="120" y="142"/>
                  </a:cxn>
                  <a:cxn ang="0">
                    <a:pos x="106" y="149"/>
                  </a:cxn>
                </a:cxnLst>
                <a:rect l="0" t="0" r="r" b="b"/>
                <a:pathLst>
                  <a:path w="152" h="156">
                    <a:moveTo>
                      <a:pt x="106" y="149"/>
                    </a:moveTo>
                    <a:lnTo>
                      <a:pt x="92" y="155"/>
                    </a:lnTo>
                    <a:lnTo>
                      <a:pt x="77" y="156"/>
                    </a:lnTo>
                    <a:lnTo>
                      <a:pt x="63" y="155"/>
                    </a:lnTo>
                    <a:lnTo>
                      <a:pt x="48" y="150"/>
                    </a:lnTo>
                    <a:lnTo>
                      <a:pt x="35" y="143"/>
                    </a:lnTo>
                    <a:lnTo>
                      <a:pt x="24" y="133"/>
                    </a:lnTo>
                    <a:lnTo>
                      <a:pt x="14" y="122"/>
                    </a:lnTo>
                    <a:lnTo>
                      <a:pt x="6" y="108"/>
                    </a:lnTo>
                    <a:lnTo>
                      <a:pt x="2" y="93"/>
                    </a:lnTo>
                    <a:lnTo>
                      <a:pt x="0" y="78"/>
                    </a:lnTo>
                    <a:lnTo>
                      <a:pt x="1" y="63"/>
                    </a:lnTo>
                    <a:lnTo>
                      <a:pt x="5" y="49"/>
                    </a:lnTo>
                    <a:lnTo>
                      <a:pt x="13" y="35"/>
                    </a:lnTo>
                    <a:lnTo>
                      <a:pt x="22" y="24"/>
                    </a:lnTo>
                    <a:lnTo>
                      <a:pt x="33" y="13"/>
                    </a:lnTo>
                    <a:lnTo>
                      <a:pt x="46" y="6"/>
                    </a:lnTo>
                    <a:lnTo>
                      <a:pt x="60" y="1"/>
                    </a:lnTo>
                    <a:lnTo>
                      <a:pt x="76" y="0"/>
                    </a:lnTo>
                    <a:lnTo>
                      <a:pt x="90" y="1"/>
                    </a:lnTo>
                    <a:lnTo>
                      <a:pt x="104" y="5"/>
                    </a:lnTo>
                    <a:lnTo>
                      <a:pt x="118" y="11"/>
                    </a:lnTo>
                    <a:lnTo>
                      <a:pt x="129" y="21"/>
                    </a:lnTo>
                    <a:lnTo>
                      <a:pt x="139" y="32"/>
                    </a:lnTo>
                    <a:lnTo>
                      <a:pt x="146" y="46"/>
                    </a:lnTo>
                    <a:lnTo>
                      <a:pt x="150" y="61"/>
                    </a:lnTo>
                    <a:lnTo>
                      <a:pt x="152" y="77"/>
                    </a:lnTo>
                    <a:lnTo>
                      <a:pt x="151" y="91"/>
                    </a:lnTo>
                    <a:lnTo>
                      <a:pt x="147" y="106"/>
                    </a:lnTo>
                    <a:lnTo>
                      <a:pt x="140" y="120"/>
                    </a:lnTo>
                    <a:lnTo>
                      <a:pt x="131" y="131"/>
                    </a:lnTo>
                    <a:lnTo>
                      <a:pt x="120" y="142"/>
                    </a:lnTo>
                    <a:lnTo>
                      <a:pt x="106" y="149"/>
                    </a:lnTo>
                    <a:close/>
                  </a:path>
                </a:pathLst>
              </a:custGeom>
              <a:solidFill>
                <a:srgbClr val="FAD6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322" name="Freeform 418"/>
              <p:cNvSpPr>
                <a:spLocks/>
              </p:cNvSpPr>
              <p:nvPr/>
            </p:nvSpPr>
            <p:spPr bwMode="auto">
              <a:xfrm>
                <a:off x="3449" y="3083"/>
                <a:ext cx="6" cy="8"/>
              </a:xfrm>
              <a:custGeom>
                <a:avLst/>
                <a:gdLst/>
                <a:ahLst/>
                <a:cxnLst>
                  <a:cxn ang="0">
                    <a:pos x="93" y="134"/>
                  </a:cxn>
                  <a:cxn ang="0">
                    <a:pos x="80" y="138"/>
                  </a:cxn>
                  <a:cxn ang="0">
                    <a:pos x="68" y="139"/>
                  </a:cxn>
                  <a:cxn ang="0">
                    <a:pos x="55" y="138"/>
                  </a:cxn>
                  <a:cxn ang="0">
                    <a:pos x="42" y="134"/>
                  </a:cxn>
                  <a:cxn ang="0">
                    <a:pos x="30" y="127"/>
                  </a:cxn>
                  <a:cxn ang="0">
                    <a:pos x="20" y="119"/>
                  </a:cxn>
                  <a:cxn ang="0">
                    <a:pos x="12" y="109"/>
                  </a:cxn>
                  <a:cxn ang="0">
                    <a:pos x="5" y="97"/>
                  </a:cxn>
                  <a:cxn ang="0">
                    <a:pos x="1" y="83"/>
                  </a:cxn>
                  <a:cxn ang="0">
                    <a:pos x="0" y="70"/>
                  </a:cxn>
                  <a:cxn ang="0">
                    <a:pos x="1" y="57"/>
                  </a:cxn>
                  <a:cxn ang="0">
                    <a:pos x="5" y="44"/>
                  </a:cxn>
                  <a:cxn ang="0">
                    <a:pos x="11" y="31"/>
                  </a:cxn>
                  <a:cxn ang="0">
                    <a:pos x="19" y="21"/>
                  </a:cxn>
                  <a:cxn ang="0">
                    <a:pos x="28" y="12"/>
                  </a:cxn>
                  <a:cxn ang="0">
                    <a:pos x="40" y="5"/>
                  </a:cxn>
                  <a:cxn ang="0">
                    <a:pos x="54" y="1"/>
                  </a:cxn>
                  <a:cxn ang="0">
                    <a:pos x="66" y="0"/>
                  </a:cxn>
                  <a:cxn ang="0">
                    <a:pos x="79" y="1"/>
                  </a:cxn>
                  <a:cxn ang="0">
                    <a:pos x="91" y="5"/>
                  </a:cxn>
                  <a:cxn ang="0">
                    <a:pos x="104" y="11"/>
                  </a:cxn>
                  <a:cxn ang="0">
                    <a:pos x="114" y="20"/>
                  </a:cxn>
                  <a:cxn ang="0">
                    <a:pos x="122" y="29"/>
                  </a:cxn>
                  <a:cxn ang="0">
                    <a:pos x="129" y="42"/>
                  </a:cxn>
                  <a:cxn ang="0">
                    <a:pos x="133" y="56"/>
                  </a:cxn>
                  <a:cxn ang="0">
                    <a:pos x="134" y="68"/>
                  </a:cxn>
                  <a:cxn ang="0">
                    <a:pos x="133" y="82"/>
                  </a:cxn>
                  <a:cxn ang="0">
                    <a:pos x="129" y="95"/>
                  </a:cxn>
                  <a:cxn ang="0">
                    <a:pos x="123" y="107"/>
                  </a:cxn>
                  <a:cxn ang="0">
                    <a:pos x="115" y="118"/>
                  </a:cxn>
                  <a:cxn ang="0">
                    <a:pos x="106" y="126"/>
                  </a:cxn>
                  <a:cxn ang="0">
                    <a:pos x="93" y="134"/>
                  </a:cxn>
                </a:cxnLst>
                <a:rect l="0" t="0" r="r" b="b"/>
                <a:pathLst>
                  <a:path w="134" h="139">
                    <a:moveTo>
                      <a:pt x="93" y="134"/>
                    </a:moveTo>
                    <a:lnTo>
                      <a:pt x="80" y="138"/>
                    </a:lnTo>
                    <a:lnTo>
                      <a:pt x="68" y="139"/>
                    </a:lnTo>
                    <a:lnTo>
                      <a:pt x="55" y="138"/>
                    </a:lnTo>
                    <a:lnTo>
                      <a:pt x="42" y="134"/>
                    </a:lnTo>
                    <a:lnTo>
                      <a:pt x="30" y="127"/>
                    </a:lnTo>
                    <a:lnTo>
                      <a:pt x="20" y="119"/>
                    </a:lnTo>
                    <a:lnTo>
                      <a:pt x="12" y="109"/>
                    </a:lnTo>
                    <a:lnTo>
                      <a:pt x="5" y="97"/>
                    </a:lnTo>
                    <a:lnTo>
                      <a:pt x="1" y="83"/>
                    </a:lnTo>
                    <a:lnTo>
                      <a:pt x="0" y="70"/>
                    </a:lnTo>
                    <a:lnTo>
                      <a:pt x="1" y="57"/>
                    </a:lnTo>
                    <a:lnTo>
                      <a:pt x="5" y="44"/>
                    </a:lnTo>
                    <a:lnTo>
                      <a:pt x="11" y="31"/>
                    </a:lnTo>
                    <a:lnTo>
                      <a:pt x="19" y="21"/>
                    </a:lnTo>
                    <a:lnTo>
                      <a:pt x="28" y="12"/>
                    </a:lnTo>
                    <a:lnTo>
                      <a:pt x="40" y="5"/>
                    </a:lnTo>
                    <a:lnTo>
                      <a:pt x="54" y="1"/>
                    </a:lnTo>
                    <a:lnTo>
                      <a:pt x="66" y="0"/>
                    </a:lnTo>
                    <a:lnTo>
                      <a:pt x="79" y="1"/>
                    </a:lnTo>
                    <a:lnTo>
                      <a:pt x="91" y="5"/>
                    </a:lnTo>
                    <a:lnTo>
                      <a:pt x="104" y="11"/>
                    </a:lnTo>
                    <a:lnTo>
                      <a:pt x="114" y="20"/>
                    </a:lnTo>
                    <a:lnTo>
                      <a:pt x="122" y="29"/>
                    </a:lnTo>
                    <a:lnTo>
                      <a:pt x="129" y="42"/>
                    </a:lnTo>
                    <a:lnTo>
                      <a:pt x="133" y="56"/>
                    </a:lnTo>
                    <a:lnTo>
                      <a:pt x="134" y="68"/>
                    </a:lnTo>
                    <a:lnTo>
                      <a:pt x="133" y="82"/>
                    </a:lnTo>
                    <a:lnTo>
                      <a:pt x="129" y="95"/>
                    </a:lnTo>
                    <a:lnTo>
                      <a:pt x="123" y="107"/>
                    </a:lnTo>
                    <a:lnTo>
                      <a:pt x="115" y="118"/>
                    </a:lnTo>
                    <a:lnTo>
                      <a:pt x="106" y="126"/>
                    </a:lnTo>
                    <a:lnTo>
                      <a:pt x="93" y="1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323" name="Freeform 419"/>
              <p:cNvSpPr>
                <a:spLocks/>
              </p:cNvSpPr>
              <p:nvPr/>
            </p:nvSpPr>
            <p:spPr bwMode="auto">
              <a:xfrm>
                <a:off x="3441" y="3093"/>
                <a:ext cx="1" cy="2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5" y="3"/>
                  </a:cxn>
                  <a:cxn ang="0">
                    <a:pos x="1" y="8"/>
                  </a:cxn>
                  <a:cxn ang="0">
                    <a:pos x="0" y="15"/>
                  </a:cxn>
                  <a:cxn ang="0">
                    <a:pos x="1" y="20"/>
                  </a:cxn>
                  <a:cxn ang="0">
                    <a:pos x="4" y="26"/>
                  </a:cxn>
                  <a:cxn ang="0">
                    <a:pos x="8" y="31"/>
                  </a:cxn>
                  <a:cxn ang="0">
                    <a:pos x="14" y="33"/>
                  </a:cxn>
                  <a:cxn ang="0">
                    <a:pos x="21" y="32"/>
                  </a:cxn>
                  <a:cxn ang="0">
                    <a:pos x="11" y="0"/>
                  </a:cxn>
                </a:cxnLst>
                <a:rect l="0" t="0" r="r" b="b"/>
                <a:pathLst>
                  <a:path w="21" h="33">
                    <a:moveTo>
                      <a:pt x="11" y="0"/>
                    </a:moveTo>
                    <a:lnTo>
                      <a:pt x="5" y="3"/>
                    </a:lnTo>
                    <a:lnTo>
                      <a:pt x="1" y="8"/>
                    </a:lnTo>
                    <a:lnTo>
                      <a:pt x="0" y="15"/>
                    </a:lnTo>
                    <a:lnTo>
                      <a:pt x="1" y="20"/>
                    </a:lnTo>
                    <a:lnTo>
                      <a:pt x="4" y="26"/>
                    </a:lnTo>
                    <a:lnTo>
                      <a:pt x="8" y="31"/>
                    </a:lnTo>
                    <a:lnTo>
                      <a:pt x="14" y="33"/>
                    </a:lnTo>
                    <a:lnTo>
                      <a:pt x="21" y="32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324" name="Freeform 420"/>
              <p:cNvSpPr>
                <a:spLocks/>
              </p:cNvSpPr>
              <p:nvPr/>
            </p:nvSpPr>
            <p:spPr bwMode="auto">
              <a:xfrm>
                <a:off x="3442" y="3089"/>
                <a:ext cx="3" cy="6"/>
              </a:xfrm>
              <a:custGeom>
                <a:avLst/>
                <a:gdLst/>
                <a:ahLst/>
                <a:cxnLst>
                  <a:cxn ang="0">
                    <a:pos x="40" y="12"/>
                  </a:cxn>
                  <a:cxn ang="0">
                    <a:pos x="40" y="12"/>
                  </a:cxn>
                  <a:cxn ang="0">
                    <a:pos x="42" y="22"/>
                  </a:cxn>
                  <a:cxn ang="0">
                    <a:pos x="42" y="28"/>
                  </a:cxn>
                  <a:cxn ang="0">
                    <a:pos x="39" y="37"/>
                  </a:cxn>
                  <a:cxn ang="0">
                    <a:pos x="36" y="43"/>
                  </a:cxn>
                  <a:cxn ang="0">
                    <a:pos x="30" y="49"/>
                  </a:cxn>
                  <a:cxn ang="0">
                    <a:pos x="21" y="57"/>
                  </a:cxn>
                  <a:cxn ang="0">
                    <a:pos x="12" y="61"/>
                  </a:cxn>
                  <a:cxn ang="0">
                    <a:pos x="0" y="66"/>
                  </a:cxn>
                  <a:cxn ang="0">
                    <a:pos x="10" y="98"/>
                  </a:cxn>
                  <a:cxn ang="0">
                    <a:pos x="26" y="92"/>
                  </a:cxn>
                  <a:cxn ang="0">
                    <a:pos x="39" y="84"/>
                  </a:cxn>
                  <a:cxn ang="0">
                    <a:pos x="50" y="74"/>
                  </a:cxn>
                  <a:cxn ang="0">
                    <a:pos x="63" y="64"/>
                  </a:cxn>
                  <a:cxn ang="0">
                    <a:pos x="70" y="49"/>
                  </a:cxn>
                  <a:cxn ang="0">
                    <a:pos x="75" y="34"/>
                  </a:cxn>
                  <a:cxn ang="0">
                    <a:pos x="75" y="18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40" y="12"/>
                  </a:cxn>
                </a:cxnLst>
                <a:rect l="0" t="0" r="r" b="b"/>
                <a:pathLst>
                  <a:path w="75" h="98">
                    <a:moveTo>
                      <a:pt x="40" y="12"/>
                    </a:moveTo>
                    <a:lnTo>
                      <a:pt x="40" y="12"/>
                    </a:lnTo>
                    <a:lnTo>
                      <a:pt x="42" y="22"/>
                    </a:lnTo>
                    <a:lnTo>
                      <a:pt x="42" y="28"/>
                    </a:lnTo>
                    <a:lnTo>
                      <a:pt x="39" y="37"/>
                    </a:lnTo>
                    <a:lnTo>
                      <a:pt x="36" y="43"/>
                    </a:lnTo>
                    <a:lnTo>
                      <a:pt x="30" y="49"/>
                    </a:lnTo>
                    <a:lnTo>
                      <a:pt x="21" y="57"/>
                    </a:lnTo>
                    <a:lnTo>
                      <a:pt x="12" y="61"/>
                    </a:lnTo>
                    <a:lnTo>
                      <a:pt x="0" y="66"/>
                    </a:lnTo>
                    <a:lnTo>
                      <a:pt x="10" y="98"/>
                    </a:lnTo>
                    <a:lnTo>
                      <a:pt x="26" y="92"/>
                    </a:lnTo>
                    <a:lnTo>
                      <a:pt x="39" y="84"/>
                    </a:lnTo>
                    <a:lnTo>
                      <a:pt x="50" y="74"/>
                    </a:lnTo>
                    <a:lnTo>
                      <a:pt x="63" y="64"/>
                    </a:lnTo>
                    <a:lnTo>
                      <a:pt x="70" y="49"/>
                    </a:lnTo>
                    <a:lnTo>
                      <a:pt x="75" y="34"/>
                    </a:lnTo>
                    <a:lnTo>
                      <a:pt x="75" y="18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40" y="12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325" name="Freeform 421"/>
              <p:cNvSpPr>
                <a:spLocks/>
              </p:cNvSpPr>
              <p:nvPr/>
            </p:nvSpPr>
            <p:spPr bwMode="auto">
              <a:xfrm>
                <a:off x="3440" y="3087"/>
                <a:ext cx="5" cy="3"/>
              </a:xfrm>
              <a:custGeom>
                <a:avLst/>
                <a:gdLst/>
                <a:ahLst/>
                <a:cxnLst>
                  <a:cxn ang="0">
                    <a:pos x="20" y="43"/>
                  </a:cxn>
                  <a:cxn ang="0">
                    <a:pos x="20" y="43"/>
                  </a:cxn>
                  <a:cxn ang="0">
                    <a:pos x="27" y="39"/>
                  </a:cxn>
                  <a:cxn ang="0">
                    <a:pos x="36" y="35"/>
                  </a:cxn>
                  <a:cxn ang="0">
                    <a:pos x="45" y="33"/>
                  </a:cxn>
                  <a:cxn ang="0">
                    <a:pos x="54" y="33"/>
                  </a:cxn>
                  <a:cxn ang="0">
                    <a:pos x="62" y="36"/>
                  </a:cxn>
                  <a:cxn ang="0">
                    <a:pos x="69" y="39"/>
                  </a:cxn>
                  <a:cxn ang="0">
                    <a:pos x="74" y="43"/>
                  </a:cxn>
                  <a:cxn ang="0">
                    <a:pos x="77" y="49"/>
                  </a:cxn>
                  <a:cxn ang="0">
                    <a:pos x="108" y="37"/>
                  </a:cxn>
                  <a:cxn ang="0">
                    <a:pos x="98" y="22"/>
                  </a:cxn>
                  <a:cxn ang="0">
                    <a:pos x="87" y="11"/>
                  </a:cxn>
                  <a:cxn ang="0">
                    <a:pos x="74" y="4"/>
                  </a:cxn>
                  <a:cxn ang="0">
                    <a:pos x="58" y="0"/>
                  </a:cxn>
                  <a:cxn ang="0">
                    <a:pos x="41" y="0"/>
                  </a:cxn>
                  <a:cxn ang="0">
                    <a:pos x="26" y="3"/>
                  </a:cxn>
                  <a:cxn ang="0">
                    <a:pos x="13" y="9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20" y="43"/>
                  </a:cxn>
                </a:cxnLst>
                <a:rect l="0" t="0" r="r" b="b"/>
                <a:pathLst>
                  <a:path w="108" h="49">
                    <a:moveTo>
                      <a:pt x="20" y="43"/>
                    </a:moveTo>
                    <a:lnTo>
                      <a:pt x="20" y="43"/>
                    </a:lnTo>
                    <a:lnTo>
                      <a:pt x="27" y="39"/>
                    </a:lnTo>
                    <a:lnTo>
                      <a:pt x="36" y="35"/>
                    </a:lnTo>
                    <a:lnTo>
                      <a:pt x="45" y="33"/>
                    </a:lnTo>
                    <a:lnTo>
                      <a:pt x="54" y="33"/>
                    </a:lnTo>
                    <a:lnTo>
                      <a:pt x="62" y="36"/>
                    </a:lnTo>
                    <a:lnTo>
                      <a:pt x="69" y="39"/>
                    </a:lnTo>
                    <a:lnTo>
                      <a:pt x="74" y="43"/>
                    </a:lnTo>
                    <a:lnTo>
                      <a:pt x="77" y="49"/>
                    </a:lnTo>
                    <a:lnTo>
                      <a:pt x="108" y="37"/>
                    </a:lnTo>
                    <a:lnTo>
                      <a:pt x="98" y="22"/>
                    </a:lnTo>
                    <a:lnTo>
                      <a:pt x="87" y="11"/>
                    </a:lnTo>
                    <a:lnTo>
                      <a:pt x="74" y="4"/>
                    </a:lnTo>
                    <a:lnTo>
                      <a:pt x="58" y="0"/>
                    </a:lnTo>
                    <a:lnTo>
                      <a:pt x="41" y="0"/>
                    </a:lnTo>
                    <a:lnTo>
                      <a:pt x="26" y="3"/>
                    </a:lnTo>
                    <a:lnTo>
                      <a:pt x="13" y="9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20" y="43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326" name="Freeform 422"/>
              <p:cNvSpPr>
                <a:spLocks/>
              </p:cNvSpPr>
              <p:nvPr/>
            </p:nvSpPr>
            <p:spPr bwMode="auto">
              <a:xfrm>
                <a:off x="3438" y="3088"/>
                <a:ext cx="3" cy="8"/>
              </a:xfrm>
              <a:custGeom>
                <a:avLst/>
                <a:gdLst/>
                <a:ahLst/>
                <a:cxnLst>
                  <a:cxn ang="0">
                    <a:pos x="36" y="112"/>
                  </a:cxn>
                  <a:cxn ang="0">
                    <a:pos x="36" y="112"/>
                  </a:cxn>
                  <a:cxn ang="0">
                    <a:pos x="33" y="104"/>
                  </a:cxn>
                  <a:cxn ang="0">
                    <a:pos x="32" y="95"/>
                  </a:cxn>
                  <a:cxn ang="0">
                    <a:pos x="34" y="83"/>
                  </a:cxn>
                  <a:cxn ang="0">
                    <a:pos x="38" y="69"/>
                  </a:cxn>
                  <a:cxn ang="0">
                    <a:pos x="44" y="58"/>
                  </a:cxn>
                  <a:cxn ang="0">
                    <a:pos x="52" y="44"/>
                  </a:cxn>
                  <a:cxn ang="0">
                    <a:pos x="60" y="34"/>
                  </a:cxn>
                  <a:cxn ang="0">
                    <a:pos x="69" y="25"/>
                  </a:cxn>
                  <a:cxn ang="0">
                    <a:pos x="49" y="0"/>
                  </a:cxn>
                  <a:cxn ang="0">
                    <a:pos x="37" y="11"/>
                  </a:cxn>
                  <a:cxn ang="0">
                    <a:pos x="25" y="25"/>
                  </a:cxn>
                  <a:cxn ang="0">
                    <a:pos x="16" y="41"/>
                  </a:cxn>
                  <a:cxn ang="0">
                    <a:pos x="8" y="57"/>
                  </a:cxn>
                  <a:cxn ang="0">
                    <a:pos x="2" y="75"/>
                  </a:cxn>
                  <a:cxn ang="0">
                    <a:pos x="0" y="92"/>
                  </a:cxn>
                  <a:cxn ang="0">
                    <a:pos x="1" y="112"/>
                  </a:cxn>
                  <a:cxn ang="0">
                    <a:pos x="8" y="129"/>
                  </a:cxn>
                  <a:cxn ang="0">
                    <a:pos x="8" y="129"/>
                  </a:cxn>
                  <a:cxn ang="0">
                    <a:pos x="36" y="112"/>
                  </a:cxn>
                </a:cxnLst>
                <a:rect l="0" t="0" r="r" b="b"/>
                <a:pathLst>
                  <a:path w="69" h="129">
                    <a:moveTo>
                      <a:pt x="36" y="112"/>
                    </a:moveTo>
                    <a:lnTo>
                      <a:pt x="36" y="112"/>
                    </a:lnTo>
                    <a:lnTo>
                      <a:pt x="33" y="104"/>
                    </a:lnTo>
                    <a:lnTo>
                      <a:pt x="32" y="95"/>
                    </a:lnTo>
                    <a:lnTo>
                      <a:pt x="34" y="83"/>
                    </a:lnTo>
                    <a:lnTo>
                      <a:pt x="38" y="69"/>
                    </a:lnTo>
                    <a:lnTo>
                      <a:pt x="44" y="58"/>
                    </a:lnTo>
                    <a:lnTo>
                      <a:pt x="52" y="44"/>
                    </a:lnTo>
                    <a:lnTo>
                      <a:pt x="60" y="34"/>
                    </a:lnTo>
                    <a:lnTo>
                      <a:pt x="69" y="25"/>
                    </a:lnTo>
                    <a:lnTo>
                      <a:pt x="49" y="0"/>
                    </a:lnTo>
                    <a:lnTo>
                      <a:pt x="37" y="11"/>
                    </a:lnTo>
                    <a:lnTo>
                      <a:pt x="25" y="25"/>
                    </a:lnTo>
                    <a:lnTo>
                      <a:pt x="16" y="41"/>
                    </a:lnTo>
                    <a:lnTo>
                      <a:pt x="8" y="57"/>
                    </a:lnTo>
                    <a:lnTo>
                      <a:pt x="2" y="75"/>
                    </a:lnTo>
                    <a:lnTo>
                      <a:pt x="0" y="92"/>
                    </a:lnTo>
                    <a:lnTo>
                      <a:pt x="1" y="112"/>
                    </a:lnTo>
                    <a:lnTo>
                      <a:pt x="8" y="129"/>
                    </a:lnTo>
                    <a:lnTo>
                      <a:pt x="8" y="129"/>
                    </a:lnTo>
                    <a:lnTo>
                      <a:pt x="36" y="112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327" name="Freeform 423"/>
              <p:cNvSpPr>
                <a:spLocks/>
              </p:cNvSpPr>
              <p:nvPr/>
            </p:nvSpPr>
            <p:spPr bwMode="auto">
              <a:xfrm>
                <a:off x="3438" y="3095"/>
                <a:ext cx="5" cy="4"/>
              </a:xfrm>
              <a:custGeom>
                <a:avLst/>
                <a:gdLst/>
                <a:ahLst/>
                <a:cxnLst>
                  <a:cxn ang="0">
                    <a:pos x="107" y="41"/>
                  </a:cxn>
                  <a:cxn ang="0">
                    <a:pos x="107" y="41"/>
                  </a:cxn>
                  <a:cxn ang="0">
                    <a:pos x="96" y="43"/>
                  </a:cxn>
                  <a:cxn ang="0">
                    <a:pos x="83" y="43"/>
                  </a:cxn>
                  <a:cxn ang="0">
                    <a:pos x="72" y="42"/>
                  </a:cxn>
                  <a:cxn ang="0">
                    <a:pos x="62" y="36"/>
                  </a:cxn>
                  <a:cxn ang="0">
                    <a:pos x="52" y="30"/>
                  </a:cxn>
                  <a:cxn ang="0">
                    <a:pos x="43" y="23"/>
                  </a:cxn>
                  <a:cxn ang="0">
                    <a:pos x="35" y="13"/>
                  </a:cxn>
                  <a:cxn ang="0">
                    <a:pos x="28" y="0"/>
                  </a:cxn>
                  <a:cxn ang="0">
                    <a:pos x="0" y="17"/>
                  </a:cxn>
                  <a:cxn ang="0">
                    <a:pos x="9" y="32"/>
                  </a:cxn>
                  <a:cxn ang="0">
                    <a:pos x="20" y="46"/>
                  </a:cxn>
                  <a:cxn ang="0">
                    <a:pos x="33" y="57"/>
                  </a:cxn>
                  <a:cxn ang="0">
                    <a:pos x="48" y="66"/>
                  </a:cxn>
                  <a:cxn ang="0">
                    <a:pos x="64" y="73"/>
                  </a:cxn>
                  <a:cxn ang="0">
                    <a:pos x="81" y="76"/>
                  </a:cxn>
                  <a:cxn ang="0">
                    <a:pos x="98" y="76"/>
                  </a:cxn>
                  <a:cxn ang="0">
                    <a:pos x="117" y="72"/>
                  </a:cxn>
                  <a:cxn ang="0">
                    <a:pos x="117" y="72"/>
                  </a:cxn>
                  <a:cxn ang="0">
                    <a:pos x="107" y="41"/>
                  </a:cxn>
                </a:cxnLst>
                <a:rect l="0" t="0" r="r" b="b"/>
                <a:pathLst>
                  <a:path w="117" h="76">
                    <a:moveTo>
                      <a:pt x="107" y="41"/>
                    </a:moveTo>
                    <a:lnTo>
                      <a:pt x="107" y="41"/>
                    </a:lnTo>
                    <a:lnTo>
                      <a:pt x="96" y="43"/>
                    </a:lnTo>
                    <a:lnTo>
                      <a:pt x="83" y="43"/>
                    </a:lnTo>
                    <a:lnTo>
                      <a:pt x="72" y="42"/>
                    </a:lnTo>
                    <a:lnTo>
                      <a:pt x="62" y="36"/>
                    </a:lnTo>
                    <a:lnTo>
                      <a:pt x="52" y="30"/>
                    </a:lnTo>
                    <a:lnTo>
                      <a:pt x="43" y="23"/>
                    </a:lnTo>
                    <a:lnTo>
                      <a:pt x="35" y="13"/>
                    </a:lnTo>
                    <a:lnTo>
                      <a:pt x="28" y="0"/>
                    </a:lnTo>
                    <a:lnTo>
                      <a:pt x="0" y="17"/>
                    </a:lnTo>
                    <a:lnTo>
                      <a:pt x="9" y="32"/>
                    </a:lnTo>
                    <a:lnTo>
                      <a:pt x="20" y="46"/>
                    </a:lnTo>
                    <a:lnTo>
                      <a:pt x="33" y="57"/>
                    </a:lnTo>
                    <a:lnTo>
                      <a:pt x="48" y="66"/>
                    </a:lnTo>
                    <a:lnTo>
                      <a:pt x="64" y="73"/>
                    </a:lnTo>
                    <a:lnTo>
                      <a:pt x="81" y="76"/>
                    </a:lnTo>
                    <a:lnTo>
                      <a:pt x="98" y="76"/>
                    </a:lnTo>
                    <a:lnTo>
                      <a:pt x="117" y="72"/>
                    </a:lnTo>
                    <a:lnTo>
                      <a:pt x="117" y="72"/>
                    </a:lnTo>
                    <a:lnTo>
                      <a:pt x="107" y="41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328" name="Freeform 424"/>
              <p:cNvSpPr>
                <a:spLocks/>
              </p:cNvSpPr>
              <p:nvPr/>
            </p:nvSpPr>
            <p:spPr bwMode="auto">
              <a:xfrm>
                <a:off x="3443" y="3094"/>
                <a:ext cx="4" cy="5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46" y="8"/>
                  </a:cxn>
                  <a:cxn ang="0">
                    <a:pos x="44" y="15"/>
                  </a:cxn>
                  <a:cxn ang="0">
                    <a:pos x="40" y="24"/>
                  </a:cxn>
                  <a:cxn ang="0">
                    <a:pos x="35" y="32"/>
                  </a:cxn>
                  <a:cxn ang="0">
                    <a:pos x="28" y="39"/>
                  </a:cxn>
                  <a:cxn ang="0">
                    <a:pos x="21" y="46"/>
                  </a:cxn>
                  <a:cxn ang="0">
                    <a:pos x="11" y="52"/>
                  </a:cxn>
                  <a:cxn ang="0">
                    <a:pos x="0" y="57"/>
                  </a:cxn>
                  <a:cxn ang="0">
                    <a:pos x="10" y="88"/>
                  </a:cxn>
                  <a:cxn ang="0">
                    <a:pos x="25" y="82"/>
                  </a:cxn>
                  <a:cxn ang="0">
                    <a:pos x="40" y="73"/>
                  </a:cxn>
                  <a:cxn ang="0">
                    <a:pos x="51" y="64"/>
                  </a:cxn>
                  <a:cxn ang="0">
                    <a:pos x="61" y="53"/>
                  </a:cxn>
                  <a:cxn ang="0">
                    <a:pos x="68" y="41"/>
                  </a:cxn>
                  <a:cxn ang="0">
                    <a:pos x="74" y="28"/>
                  </a:cxn>
                  <a:cxn ang="0">
                    <a:pos x="78" y="14"/>
                  </a:cxn>
                  <a:cxn ang="0">
                    <a:pos x="79" y="2"/>
                  </a:cxn>
                  <a:cxn ang="0">
                    <a:pos x="47" y="0"/>
                  </a:cxn>
                </a:cxnLst>
                <a:rect l="0" t="0" r="r" b="b"/>
                <a:pathLst>
                  <a:path w="79" h="88">
                    <a:moveTo>
                      <a:pt x="47" y="0"/>
                    </a:moveTo>
                    <a:lnTo>
                      <a:pt x="46" y="8"/>
                    </a:lnTo>
                    <a:lnTo>
                      <a:pt x="44" y="15"/>
                    </a:lnTo>
                    <a:lnTo>
                      <a:pt x="40" y="24"/>
                    </a:lnTo>
                    <a:lnTo>
                      <a:pt x="35" y="32"/>
                    </a:lnTo>
                    <a:lnTo>
                      <a:pt x="28" y="39"/>
                    </a:lnTo>
                    <a:lnTo>
                      <a:pt x="21" y="46"/>
                    </a:lnTo>
                    <a:lnTo>
                      <a:pt x="11" y="52"/>
                    </a:lnTo>
                    <a:lnTo>
                      <a:pt x="0" y="57"/>
                    </a:lnTo>
                    <a:lnTo>
                      <a:pt x="10" y="88"/>
                    </a:lnTo>
                    <a:lnTo>
                      <a:pt x="25" y="82"/>
                    </a:lnTo>
                    <a:lnTo>
                      <a:pt x="40" y="73"/>
                    </a:lnTo>
                    <a:lnTo>
                      <a:pt x="51" y="64"/>
                    </a:lnTo>
                    <a:lnTo>
                      <a:pt x="61" y="53"/>
                    </a:lnTo>
                    <a:lnTo>
                      <a:pt x="68" y="41"/>
                    </a:lnTo>
                    <a:lnTo>
                      <a:pt x="74" y="28"/>
                    </a:lnTo>
                    <a:lnTo>
                      <a:pt x="78" y="14"/>
                    </a:lnTo>
                    <a:lnTo>
                      <a:pt x="79" y="2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329" name="Freeform 425"/>
              <p:cNvSpPr>
                <a:spLocks/>
              </p:cNvSpPr>
              <p:nvPr/>
            </p:nvSpPr>
            <p:spPr bwMode="auto">
              <a:xfrm>
                <a:off x="3442" y="3097"/>
                <a:ext cx="2" cy="1"/>
              </a:xfrm>
              <a:custGeom>
                <a:avLst/>
                <a:gdLst/>
                <a:ahLst/>
                <a:cxnLst>
                  <a:cxn ang="0">
                    <a:pos x="32" y="18"/>
                  </a:cxn>
                  <a:cxn ang="0">
                    <a:pos x="31" y="11"/>
                  </a:cxn>
                  <a:cxn ang="0">
                    <a:pos x="28" y="6"/>
                  </a:cxn>
                  <a:cxn ang="0">
                    <a:pos x="23" y="3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4"/>
                  </a:cxn>
                  <a:cxn ang="0">
                    <a:pos x="2" y="9"/>
                  </a:cxn>
                  <a:cxn ang="0">
                    <a:pos x="0" y="16"/>
                  </a:cxn>
                  <a:cxn ang="0">
                    <a:pos x="32" y="18"/>
                  </a:cxn>
                </a:cxnLst>
                <a:rect l="0" t="0" r="r" b="b"/>
                <a:pathLst>
                  <a:path w="32" h="18">
                    <a:moveTo>
                      <a:pt x="32" y="18"/>
                    </a:moveTo>
                    <a:lnTo>
                      <a:pt x="31" y="11"/>
                    </a:lnTo>
                    <a:lnTo>
                      <a:pt x="28" y="6"/>
                    </a:lnTo>
                    <a:lnTo>
                      <a:pt x="23" y="3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6"/>
                    </a:lnTo>
                    <a:lnTo>
                      <a:pt x="32" y="18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330" name="Freeform 426"/>
              <p:cNvSpPr>
                <a:spLocks/>
              </p:cNvSpPr>
              <p:nvPr/>
            </p:nvSpPr>
            <p:spPr bwMode="auto">
              <a:xfrm>
                <a:off x="3442" y="3094"/>
                <a:ext cx="1" cy="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5" y="3"/>
                  </a:cxn>
                  <a:cxn ang="0">
                    <a:pos x="1" y="8"/>
                  </a:cxn>
                  <a:cxn ang="0">
                    <a:pos x="0" y="14"/>
                  </a:cxn>
                  <a:cxn ang="0">
                    <a:pos x="1" y="20"/>
                  </a:cxn>
                  <a:cxn ang="0">
                    <a:pos x="4" y="26"/>
                  </a:cxn>
                  <a:cxn ang="0">
                    <a:pos x="9" y="30"/>
                  </a:cxn>
                  <a:cxn ang="0">
                    <a:pos x="15" y="32"/>
                  </a:cxn>
                  <a:cxn ang="0">
                    <a:pos x="22" y="31"/>
                  </a:cxn>
                  <a:cxn ang="0">
                    <a:pos x="12" y="0"/>
                  </a:cxn>
                </a:cxnLst>
                <a:rect l="0" t="0" r="r" b="b"/>
                <a:pathLst>
                  <a:path w="22" h="32">
                    <a:moveTo>
                      <a:pt x="12" y="0"/>
                    </a:moveTo>
                    <a:lnTo>
                      <a:pt x="5" y="3"/>
                    </a:lnTo>
                    <a:lnTo>
                      <a:pt x="1" y="8"/>
                    </a:lnTo>
                    <a:lnTo>
                      <a:pt x="0" y="14"/>
                    </a:lnTo>
                    <a:lnTo>
                      <a:pt x="1" y="20"/>
                    </a:lnTo>
                    <a:lnTo>
                      <a:pt x="4" y="26"/>
                    </a:lnTo>
                    <a:lnTo>
                      <a:pt x="9" y="30"/>
                    </a:lnTo>
                    <a:lnTo>
                      <a:pt x="15" y="32"/>
                    </a:lnTo>
                    <a:lnTo>
                      <a:pt x="22" y="3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331" name="Freeform 427"/>
              <p:cNvSpPr>
                <a:spLocks/>
              </p:cNvSpPr>
              <p:nvPr/>
            </p:nvSpPr>
            <p:spPr bwMode="auto">
              <a:xfrm>
                <a:off x="3442" y="3090"/>
                <a:ext cx="4" cy="5"/>
              </a:xfrm>
              <a:custGeom>
                <a:avLst/>
                <a:gdLst/>
                <a:ahLst/>
                <a:cxnLst>
                  <a:cxn ang="0">
                    <a:pos x="39" y="13"/>
                  </a:cxn>
                  <a:cxn ang="0">
                    <a:pos x="39" y="12"/>
                  </a:cxn>
                  <a:cxn ang="0">
                    <a:pos x="41" y="22"/>
                  </a:cxn>
                  <a:cxn ang="0">
                    <a:pos x="41" y="30"/>
                  </a:cxn>
                  <a:cxn ang="0">
                    <a:pos x="38" y="37"/>
                  </a:cxn>
                  <a:cxn ang="0">
                    <a:pos x="35" y="43"/>
                  </a:cxn>
                  <a:cxn ang="0">
                    <a:pos x="28" y="51"/>
                  </a:cxn>
                  <a:cxn ang="0">
                    <a:pos x="20" y="58"/>
                  </a:cxn>
                  <a:cxn ang="0">
                    <a:pos x="11" y="62"/>
                  </a:cxn>
                  <a:cxn ang="0">
                    <a:pos x="0" y="68"/>
                  </a:cxn>
                  <a:cxn ang="0">
                    <a:pos x="10" y="99"/>
                  </a:cxn>
                  <a:cxn ang="0">
                    <a:pos x="25" y="94"/>
                  </a:cxn>
                  <a:cxn ang="0">
                    <a:pos x="38" y="85"/>
                  </a:cxn>
                  <a:cxn ang="0">
                    <a:pos x="51" y="76"/>
                  </a:cxn>
                  <a:cxn ang="0">
                    <a:pos x="62" y="64"/>
                  </a:cxn>
                  <a:cxn ang="0">
                    <a:pos x="69" y="52"/>
                  </a:cxn>
                  <a:cxn ang="0">
                    <a:pos x="74" y="36"/>
                  </a:cxn>
                  <a:cxn ang="0">
                    <a:pos x="74" y="18"/>
                  </a:cxn>
                  <a:cxn ang="0">
                    <a:pos x="70" y="1"/>
                  </a:cxn>
                  <a:cxn ang="0">
                    <a:pos x="70" y="0"/>
                  </a:cxn>
                  <a:cxn ang="0">
                    <a:pos x="39" y="13"/>
                  </a:cxn>
                </a:cxnLst>
                <a:rect l="0" t="0" r="r" b="b"/>
                <a:pathLst>
                  <a:path w="74" h="99">
                    <a:moveTo>
                      <a:pt x="39" y="13"/>
                    </a:moveTo>
                    <a:lnTo>
                      <a:pt x="39" y="12"/>
                    </a:lnTo>
                    <a:lnTo>
                      <a:pt x="41" y="22"/>
                    </a:lnTo>
                    <a:lnTo>
                      <a:pt x="41" y="30"/>
                    </a:lnTo>
                    <a:lnTo>
                      <a:pt x="38" y="37"/>
                    </a:lnTo>
                    <a:lnTo>
                      <a:pt x="35" y="43"/>
                    </a:lnTo>
                    <a:lnTo>
                      <a:pt x="28" y="51"/>
                    </a:lnTo>
                    <a:lnTo>
                      <a:pt x="20" y="58"/>
                    </a:lnTo>
                    <a:lnTo>
                      <a:pt x="11" y="62"/>
                    </a:lnTo>
                    <a:lnTo>
                      <a:pt x="0" y="68"/>
                    </a:lnTo>
                    <a:lnTo>
                      <a:pt x="10" y="99"/>
                    </a:lnTo>
                    <a:lnTo>
                      <a:pt x="25" y="94"/>
                    </a:lnTo>
                    <a:lnTo>
                      <a:pt x="38" y="85"/>
                    </a:lnTo>
                    <a:lnTo>
                      <a:pt x="51" y="76"/>
                    </a:lnTo>
                    <a:lnTo>
                      <a:pt x="62" y="64"/>
                    </a:lnTo>
                    <a:lnTo>
                      <a:pt x="69" y="52"/>
                    </a:lnTo>
                    <a:lnTo>
                      <a:pt x="74" y="36"/>
                    </a:lnTo>
                    <a:lnTo>
                      <a:pt x="74" y="18"/>
                    </a:lnTo>
                    <a:lnTo>
                      <a:pt x="70" y="1"/>
                    </a:lnTo>
                    <a:lnTo>
                      <a:pt x="70" y="0"/>
                    </a:lnTo>
                    <a:lnTo>
                      <a:pt x="39" y="13"/>
                    </a:ln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332" name="Freeform 428"/>
              <p:cNvSpPr>
                <a:spLocks/>
              </p:cNvSpPr>
              <p:nvPr/>
            </p:nvSpPr>
            <p:spPr bwMode="auto">
              <a:xfrm>
                <a:off x="3441" y="3088"/>
                <a:ext cx="5" cy="3"/>
              </a:xfrm>
              <a:custGeom>
                <a:avLst/>
                <a:gdLst/>
                <a:ahLst/>
                <a:cxnLst>
                  <a:cxn ang="0">
                    <a:pos x="20" y="44"/>
                  </a:cxn>
                  <a:cxn ang="0">
                    <a:pos x="20" y="43"/>
                  </a:cxn>
                  <a:cxn ang="0">
                    <a:pos x="27" y="39"/>
                  </a:cxn>
                  <a:cxn ang="0">
                    <a:pos x="37" y="35"/>
                  </a:cxn>
                  <a:cxn ang="0">
                    <a:pos x="46" y="34"/>
                  </a:cxn>
                  <a:cxn ang="0">
                    <a:pos x="54" y="34"/>
                  </a:cxn>
                  <a:cxn ang="0">
                    <a:pos x="61" y="36"/>
                  </a:cxn>
                  <a:cxn ang="0">
                    <a:pos x="69" y="39"/>
                  </a:cxn>
                  <a:cxn ang="0">
                    <a:pos x="74" y="43"/>
                  </a:cxn>
                  <a:cxn ang="0">
                    <a:pos x="77" y="50"/>
                  </a:cxn>
                  <a:cxn ang="0">
                    <a:pos x="108" y="37"/>
                  </a:cxn>
                  <a:cxn ang="0">
                    <a:pos x="99" y="22"/>
                  </a:cxn>
                  <a:cxn ang="0">
                    <a:pos x="88" y="12"/>
                  </a:cxn>
                  <a:cxn ang="0">
                    <a:pos x="73" y="4"/>
                  </a:cxn>
                  <a:cxn ang="0">
                    <a:pos x="58" y="0"/>
                  </a:cxn>
                  <a:cxn ang="0">
                    <a:pos x="42" y="0"/>
                  </a:cxn>
                  <a:cxn ang="0">
                    <a:pos x="26" y="3"/>
                  </a:cxn>
                  <a:cxn ang="0">
                    <a:pos x="13" y="10"/>
                  </a:cxn>
                  <a:cxn ang="0">
                    <a:pos x="0" y="18"/>
                  </a:cxn>
                  <a:cxn ang="0">
                    <a:pos x="0" y="17"/>
                  </a:cxn>
                  <a:cxn ang="0">
                    <a:pos x="20" y="44"/>
                  </a:cxn>
                </a:cxnLst>
                <a:rect l="0" t="0" r="r" b="b"/>
                <a:pathLst>
                  <a:path w="108" h="50">
                    <a:moveTo>
                      <a:pt x="20" y="44"/>
                    </a:moveTo>
                    <a:lnTo>
                      <a:pt x="20" y="43"/>
                    </a:lnTo>
                    <a:lnTo>
                      <a:pt x="27" y="39"/>
                    </a:lnTo>
                    <a:lnTo>
                      <a:pt x="37" y="35"/>
                    </a:lnTo>
                    <a:lnTo>
                      <a:pt x="46" y="34"/>
                    </a:lnTo>
                    <a:lnTo>
                      <a:pt x="54" y="34"/>
                    </a:lnTo>
                    <a:lnTo>
                      <a:pt x="61" y="36"/>
                    </a:lnTo>
                    <a:lnTo>
                      <a:pt x="69" y="39"/>
                    </a:lnTo>
                    <a:lnTo>
                      <a:pt x="74" y="43"/>
                    </a:lnTo>
                    <a:lnTo>
                      <a:pt x="77" y="50"/>
                    </a:lnTo>
                    <a:lnTo>
                      <a:pt x="108" y="37"/>
                    </a:lnTo>
                    <a:lnTo>
                      <a:pt x="99" y="22"/>
                    </a:lnTo>
                    <a:lnTo>
                      <a:pt x="88" y="12"/>
                    </a:lnTo>
                    <a:lnTo>
                      <a:pt x="73" y="4"/>
                    </a:lnTo>
                    <a:lnTo>
                      <a:pt x="58" y="0"/>
                    </a:lnTo>
                    <a:lnTo>
                      <a:pt x="42" y="0"/>
                    </a:lnTo>
                    <a:lnTo>
                      <a:pt x="26" y="3"/>
                    </a:lnTo>
                    <a:lnTo>
                      <a:pt x="13" y="10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20" y="44"/>
                    </a:ln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333" name="Freeform 429"/>
              <p:cNvSpPr>
                <a:spLocks/>
              </p:cNvSpPr>
              <p:nvPr/>
            </p:nvSpPr>
            <p:spPr bwMode="auto">
              <a:xfrm>
                <a:off x="3438" y="3089"/>
                <a:ext cx="4" cy="7"/>
              </a:xfrm>
              <a:custGeom>
                <a:avLst/>
                <a:gdLst/>
                <a:ahLst/>
                <a:cxnLst>
                  <a:cxn ang="0">
                    <a:pos x="36" y="114"/>
                  </a:cxn>
                  <a:cxn ang="0">
                    <a:pos x="36" y="114"/>
                  </a:cxn>
                  <a:cxn ang="0">
                    <a:pos x="34" y="107"/>
                  </a:cxn>
                  <a:cxn ang="0">
                    <a:pos x="33" y="96"/>
                  </a:cxn>
                  <a:cxn ang="0">
                    <a:pos x="35" y="83"/>
                  </a:cxn>
                  <a:cxn ang="0">
                    <a:pos x="38" y="72"/>
                  </a:cxn>
                  <a:cxn ang="0">
                    <a:pos x="44" y="59"/>
                  </a:cxn>
                  <a:cxn ang="0">
                    <a:pos x="52" y="46"/>
                  </a:cxn>
                  <a:cxn ang="0">
                    <a:pos x="60" y="36"/>
                  </a:cxn>
                  <a:cxn ang="0">
                    <a:pos x="69" y="27"/>
                  </a:cxn>
                  <a:cxn ang="0">
                    <a:pos x="49" y="0"/>
                  </a:cxn>
                  <a:cxn ang="0">
                    <a:pos x="36" y="13"/>
                  </a:cxn>
                  <a:cxn ang="0">
                    <a:pos x="25" y="27"/>
                  </a:cxn>
                  <a:cxn ang="0">
                    <a:pos x="15" y="42"/>
                  </a:cxn>
                  <a:cxn ang="0">
                    <a:pos x="7" y="59"/>
                  </a:cxn>
                  <a:cxn ang="0">
                    <a:pos x="2" y="77"/>
                  </a:cxn>
                  <a:cxn ang="0">
                    <a:pos x="0" y="94"/>
                  </a:cxn>
                  <a:cxn ang="0">
                    <a:pos x="1" y="113"/>
                  </a:cxn>
                  <a:cxn ang="0">
                    <a:pos x="7" y="131"/>
                  </a:cxn>
                  <a:cxn ang="0">
                    <a:pos x="7" y="131"/>
                  </a:cxn>
                  <a:cxn ang="0">
                    <a:pos x="36" y="114"/>
                  </a:cxn>
                </a:cxnLst>
                <a:rect l="0" t="0" r="r" b="b"/>
                <a:pathLst>
                  <a:path w="69" h="131">
                    <a:moveTo>
                      <a:pt x="36" y="114"/>
                    </a:moveTo>
                    <a:lnTo>
                      <a:pt x="36" y="114"/>
                    </a:lnTo>
                    <a:lnTo>
                      <a:pt x="34" y="107"/>
                    </a:lnTo>
                    <a:lnTo>
                      <a:pt x="33" y="96"/>
                    </a:lnTo>
                    <a:lnTo>
                      <a:pt x="35" y="83"/>
                    </a:lnTo>
                    <a:lnTo>
                      <a:pt x="38" y="72"/>
                    </a:lnTo>
                    <a:lnTo>
                      <a:pt x="44" y="59"/>
                    </a:lnTo>
                    <a:lnTo>
                      <a:pt x="52" y="46"/>
                    </a:lnTo>
                    <a:lnTo>
                      <a:pt x="60" y="36"/>
                    </a:lnTo>
                    <a:lnTo>
                      <a:pt x="69" y="27"/>
                    </a:lnTo>
                    <a:lnTo>
                      <a:pt x="49" y="0"/>
                    </a:lnTo>
                    <a:lnTo>
                      <a:pt x="36" y="13"/>
                    </a:lnTo>
                    <a:lnTo>
                      <a:pt x="25" y="27"/>
                    </a:lnTo>
                    <a:lnTo>
                      <a:pt x="15" y="42"/>
                    </a:lnTo>
                    <a:lnTo>
                      <a:pt x="7" y="59"/>
                    </a:lnTo>
                    <a:lnTo>
                      <a:pt x="2" y="77"/>
                    </a:lnTo>
                    <a:lnTo>
                      <a:pt x="0" y="94"/>
                    </a:lnTo>
                    <a:lnTo>
                      <a:pt x="1" y="113"/>
                    </a:lnTo>
                    <a:lnTo>
                      <a:pt x="7" y="131"/>
                    </a:lnTo>
                    <a:lnTo>
                      <a:pt x="7" y="131"/>
                    </a:lnTo>
                    <a:lnTo>
                      <a:pt x="36" y="114"/>
                    </a:ln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334" name="Freeform 430"/>
              <p:cNvSpPr>
                <a:spLocks/>
              </p:cNvSpPr>
              <p:nvPr/>
            </p:nvSpPr>
            <p:spPr bwMode="auto">
              <a:xfrm>
                <a:off x="3439" y="3095"/>
                <a:ext cx="5" cy="4"/>
              </a:xfrm>
              <a:custGeom>
                <a:avLst/>
                <a:gdLst/>
                <a:ahLst/>
                <a:cxnLst>
                  <a:cxn ang="0">
                    <a:pos x="107" y="41"/>
                  </a:cxn>
                  <a:cxn ang="0">
                    <a:pos x="107" y="41"/>
                  </a:cxn>
                  <a:cxn ang="0">
                    <a:pos x="96" y="43"/>
                  </a:cxn>
                  <a:cxn ang="0">
                    <a:pos x="85" y="43"/>
                  </a:cxn>
                  <a:cxn ang="0">
                    <a:pos x="75" y="41"/>
                  </a:cxn>
                  <a:cxn ang="0">
                    <a:pos x="63" y="37"/>
                  </a:cxn>
                  <a:cxn ang="0">
                    <a:pos x="54" y="29"/>
                  </a:cxn>
                  <a:cxn ang="0">
                    <a:pos x="44" y="22"/>
                  </a:cxn>
                  <a:cxn ang="0">
                    <a:pos x="36" y="13"/>
                  </a:cxn>
                  <a:cxn ang="0">
                    <a:pos x="29" y="0"/>
                  </a:cxn>
                  <a:cxn ang="0">
                    <a:pos x="0" y="17"/>
                  </a:cxn>
                  <a:cxn ang="0">
                    <a:pos x="9" y="32"/>
                  </a:cxn>
                  <a:cxn ang="0">
                    <a:pos x="21" y="45"/>
                  </a:cxn>
                  <a:cxn ang="0">
                    <a:pos x="34" y="57"/>
                  </a:cxn>
                  <a:cxn ang="0">
                    <a:pos x="49" y="66"/>
                  </a:cxn>
                  <a:cxn ang="0">
                    <a:pos x="64" y="73"/>
                  </a:cxn>
                  <a:cxn ang="0">
                    <a:pos x="81" y="77"/>
                  </a:cxn>
                  <a:cxn ang="0">
                    <a:pos x="98" y="77"/>
                  </a:cxn>
                  <a:cxn ang="0">
                    <a:pos x="117" y="73"/>
                  </a:cxn>
                  <a:cxn ang="0">
                    <a:pos x="117" y="73"/>
                  </a:cxn>
                  <a:cxn ang="0">
                    <a:pos x="107" y="41"/>
                  </a:cxn>
                </a:cxnLst>
                <a:rect l="0" t="0" r="r" b="b"/>
                <a:pathLst>
                  <a:path w="117" h="77">
                    <a:moveTo>
                      <a:pt x="107" y="41"/>
                    </a:moveTo>
                    <a:lnTo>
                      <a:pt x="107" y="41"/>
                    </a:lnTo>
                    <a:lnTo>
                      <a:pt x="96" y="43"/>
                    </a:lnTo>
                    <a:lnTo>
                      <a:pt x="85" y="43"/>
                    </a:lnTo>
                    <a:lnTo>
                      <a:pt x="75" y="41"/>
                    </a:lnTo>
                    <a:lnTo>
                      <a:pt x="63" y="37"/>
                    </a:lnTo>
                    <a:lnTo>
                      <a:pt x="54" y="29"/>
                    </a:lnTo>
                    <a:lnTo>
                      <a:pt x="44" y="22"/>
                    </a:lnTo>
                    <a:lnTo>
                      <a:pt x="36" y="13"/>
                    </a:lnTo>
                    <a:lnTo>
                      <a:pt x="29" y="0"/>
                    </a:lnTo>
                    <a:lnTo>
                      <a:pt x="0" y="17"/>
                    </a:lnTo>
                    <a:lnTo>
                      <a:pt x="9" y="32"/>
                    </a:lnTo>
                    <a:lnTo>
                      <a:pt x="21" y="45"/>
                    </a:lnTo>
                    <a:lnTo>
                      <a:pt x="34" y="57"/>
                    </a:lnTo>
                    <a:lnTo>
                      <a:pt x="49" y="66"/>
                    </a:lnTo>
                    <a:lnTo>
                      <a:pt x="64" y="73"/>
                    </a:lnTo>
                    <a:lnTo>
                      <a:pt x="81" y="77"/>
                    </a:lnTo>
                    <a:lnTo>
                      <a:pt x="98" y="77"/>
                    </a:lnTo>
                    <a:lnTo>
                      <a:pt x="117" y="73"/>
                    </a:lnTo>
                    <a:lnTo>
                      <a:pt x="117" y="73"/>
                    </a:lnTo>
                    <a:lnTo>
                      <a:pt x="107" y="41"/>
                    </a:ln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335" name="Freeform 431"/>
              <p:cNvSpPr>
                <a:spLocks/>
              </p:cNvSpPr>
              <p:nvPr/>
            </p:nvSpPr>
            <p:spPr bwMode="auto">
              <a:xfrm>
                <a:off x="3444" y="3094"/>
                <a:ext cx="3" cy="5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47" y="8"/>
                  </a:cxn>
                  <a:cxn ang="0">
                    <a:pos x="44" y="18"/>
                  </a:cxn>
                  <a:cxn ang="0">
                    <a:pos x="41" y="26"/>
                  </a:cxn>
                  <a:cxn ang="0">
                    <a:pos x="36" y="34"/>
                  </a:cxn>
                  <a:cxn ang="0">
                    <a:pos x="31" y="40"/>
                  </a:cxn>
                  <a:cxn ang="0">
                    <a:pos x="22" y="47"/>
                  </a:cxn>
                  <a:cxn ang="0">
                    <a:pos x="12" y="54"/>
                  </a:cxn>
                  <a:cxn ang="0">
                    <a:pos x="0" y="58"/>
                  </a:cxn>
                  <a:cxn ang="0">
                    <a:pos x="10" y="90"/>
                  </a:cxn>
                  <a:cxn ang="0">
                    <a:pos x="27" y="83"/>
                  </a:cxn>
                  <a:cxn ang="0">
                    <a:pos x="40" y="75"/>
                  </a:cxn>
                  <a:cxn ang="0">
                    <a:pos x="51" y="65"/>
                  </a:cxn>
                  <a:cxn ang="0">
                    <a:pos x="62" y="55"/>
                  </a:cxn>
                  <a:cxn ang="0">
                    <a:pos x="70" y="41"/>
                  </a:cxn>
                  <a:cxn ang="0">
                    <a:pos x="75" y="28"/>
                  </a:cxn>
                  <a:cxn ang="0">
                    <a:pos x="78" y="17"/>
                  </a:cxn>
                  <a:cxn ang="0">
                    <a:pos x="81" y="4"/>
                  </a:cxn>
                  <a:cxn ang="0">
                    <a:pos x="48" y="0"/>
                  </a:cxn>
                </a:cxnLst>
                <a:rect l="0" t="0" r="r" b="b"/>
                <a:pathLst>
                  <a:path w="81" h="90">
                    <a:moveTo>
                      <a:pt x="48" y="0"/>
                    </a:moveTo>
                    <a:lnTo>
                      <a:pt x="47" y="8"/>
                    </a:lnTo>
                    <a:lnTo>
                      <a:pt x="44" y="18"/>
                    </a:lnTo>
                    <a:lnTo>
                      <a:pt x="41" y="26"/>
                    </a:lnTo>
                    <a:lnTo>
                      <a:pt x="36" y="34"/>
                    </a:lnTo>
                    <a:lnTo>
                      <a:pt x="31" y="40"/>
                    </a:lnTo>
                    <a:lnTo>
                      <a:pt x="22" y="47"/>
                    </a:lnTo>
                    <a:lnTo>
                      <a:pt x="12" y="54"/>
                    </a:lnTo>
                    <a:lnTo>
                      <a:pt x="0" y="58"/>
                    </a:lnTo>
                    <a:lnTo>
                      <a:pt x="10" y="90"/>
                    </a:lnTo>
                    <a:lnTo>
                      <a:pt x="27" y="83"/>
                    </a:lnTo>
                    <a:lnTo>
                      <a:pt x="40" y="75"/>
                    </a:lnTo>
                    <a:lnTo>
                      <a:pt x="51" y="65"/>
                    </a:lnTo>
                    <a:lnTo>
                      <a:pt x="62" y="55"/>
                    </a:lnTo>
                    <a:lnTo>
                      <a:pt x="70" y="41"/>
                    </a:lnTo>
                    <a:lnTo>
                      <a:pt x="75" y="28"/>
                    </a:lnTo>
                    <a:lnTo>
                      <a:pt x="78" y="17"/>
                    </a:lnTo>
                    <a:lnTo>
                      <a:pt x="81" y="4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336" name="Freeform 432"/>
              <p:cNvSpPr>
                <a:spLocks/>
              </p:cNvSpPr>
              <p:nvPr/>
            </p:nvSpPr>
            <p:spPr bwMode="auto">
              <a:xfrm>
                <a:off x="3443" y="3097"/>
                <a:ext cx="2" cy="1"/>
              </a:xfrm>
              <a:custGeom>
                <a:avLst/>
                <a:gdLst/>
                <a:ahLst/>
                <a:cxnLst>
                  <a:cxn ang="0">
                    <a:pos x="33" y="19"/>
                  </a:cxn>
                  <a:cxn ang="0">
                    <a:pos x="32" y="12"/>
                  </a:cxn>
                  <a:cxn ang="0">
                    <a:pos x="28" y="6"/>
                  </a:cxn>
                  <a:cxn ang="0">
                    <a:pos x="23" y="2"/>
                  </a:cxn>
                  <a:cxn ang="0">
                    <a:pos x="18" y="0"/>
                  </a:cxn>
                  <a:cxn ang="0">
                    <a:pos x="12" y="0"/>
                  </a:cxn>
                  <a:cxn ang="0">
                    <a:pos x="6" y="3"/>
                  </a:cxn>
                  <a:cxn ang="0">
                    <a:pos x="2" y="7"/>
                  </a:cxn>
                  <a:cxn ang="0">
                    <a:pos x="0" y="15"/>
                  </a:cxn>
                  <a:cxn ang="0">
                    <a:pos x="33" y="19"/>
                  </a:cxn>
                </a:cxnLst>
                <a:rect l="0" t="0" r="r" b="b"/>
                <a:pathLst>
                  <a:path w="33" h="19">
                    <a:moveTo>
                      <a:pt x="33" y="19"/>
                    </a:moveTo>
                    <a:lnTo>
                      <a:pt x="32" y="12"/>
                    </a:lnTo>
                    <a:lnTo>
                      <a:pt x="28" y="6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3"/>
                    </a:lnTo>
                    <a:lnTo>
                      <a:pt x="2" y="7"/>
                    </a:lnTo>
                    <a:lnTo>
                      <a:pt x="0" y="1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337" name="Freeform 433"/>
              <p:cNvSpPr>
                <a:spLocks/>
              </p:cNvSpPr>
              <p:nvPr/>
            </p:nvSpPr>
            <p:spPr bwMode="auto">
              <a:xfrm>
                <a:off x="3398" y="3240"/>
                <a:ext cx="1" cy="1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6" y="27"/>
                  </a:cxn>
                  <a:cxn ang="0">
                    <a:pos x="11" y="26"/>
                  </a:cxn>
                  <a:cxn ang="0">
                    <a:pos x="16" y="24"/>
                  </a:cxn>
                  <a:cxn ang="0">
                    <a:pos x="19" y="20"/>
                  </a:cxn>
                  <a:cxn ang="0">
                    <a:pos x="21" y="15"/>
                  </a:cxn>
                  <a:cxn ang="0">
                    <a:pos x="21" y="9"/>
                  </a:cxn>
                  <a:cxn ang="0">
                    <a:pos x="19" y="4"/>
                  </a:cxn>
                  <a:cxn ang="0">
                    <a:pos x="14" y="0"/>
                  </a:cxn>
                  <a:cxn ang="0">
                    <a:pos x="0" y="25"/>
                  </a:cxn>
                </a:cxnLst>
                <a:rect l="0" t="0" r="r" b="b"/>
                <a:pathLst>
                  <a:path w="21" h="27">
                    <a:moveTo>
                      <a:pt x="0" y="25"/>
                    </a:moveTo>
                    <a:lnTo>
                      <a:pt x="6" y="27"/>
                    </a:lnTo>
                    <a:lnTo>
                      <a:pt x="11" y="26"/>
                    </a:lnTo>
                    <a:lnTo>
                      <a:pt x="16" y="24"/>
                    </a:lnTo>
                    <a:lnTo>
                      <a:pt x="19" y="20"/>
                    </a:lnTo>
                    <a:lnTo>
                      <a:pt x="21" y="15"/>
                    </a:lnTo>
                    <a:lnTo>
                      <a:pt x="21" y="9"/>
                    </a:lnTo>
                    <a:lnTo>
                      <a:pt x="19" y="4"/>
                    </a:lnTo>
                    <a:lnTo>
                      <a:pt x="14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338" name="Freeform 434"/>
              <p:cNvSpPr>
                <a:spLocks/>
              </p:cNvSpPr>
              <p:nvPr/>
            </p:nvSpPr>
            <p:spPr bwMode="auto">
              <a:xfrm>
                <a:off x="3389" y="3221"/>
                <a:ext cx="10" cy="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" y="29"/>
                  </a:cxn>
                  <a:cxn ang="0">
                    <a:pos x="3" y="56"/>
                  </a:cxn>
                  <a:cxn ang="0">
                    <a:pos x="8" y="84"/>
                  </a:cxn>
                  <a:cxn ang="0">
                    <a:pos x="15" y="110"/>
                  </a:cxn>
                  <a:cxn ang="0">
                    <a:pos x="22" y="135"/>
                  </a:cxn>
                  <a:cxn ang="0">
                    <a:pos x="31" y="162"/>
                  </a:cxn>
                  <a:cxn ang="0">
                    <a:pos x="41" y="187"/>
                  </a:cxn>
                  <a:cxn ang="0">
                    <a:pos x="55" y="211"/>
                  </a:cxn>
                  <a:cxn ang="0">
                    <a:pos x="68" y="235"/>
                  </a:cxn>
                  <a:cxn ang="0">
                    <a:pos x="84" y="258"/>
                  </a:cxn>
                  <a:cxn ang="0">
                    <a:pos x="102" y="278"/>
                  </a:cxn>
                  <a:cxn ang="0">
                    <a:pos x="119" y="298"/>
                  </a:cxn>
                  <a:cxn ang="0">
                    <a:pos x="138" y="317"/>
                  </a:cxn>
                  <a:cxn ang="0">
                    <a:pos x="159" y="335"/>
                  </a:cxn>
                  <a:cxn ang="0">
                    <a:pos x="180" y="352"/>
                  </a:cxn>
                  <a:cxn ang="0">
                    <a:pos x="204" y="365"/>
                  </a:cxn>
                  <a:cxn ang="0">
                    <a:pos x="218" y="340"/>
                  </a:cxn>
                  <a:cxn ang="0">
                    <a:pos x="196" y="326"/>
                  </a:cxn>
                  <a:cxn ang="0">
                    <a:pos x="177" y="311"/>
                  </a:cxn>
                  <a:cxn ang="0">
                    <a:pos x="157" y="296"/>
                  </a:cxn>
                  <a:cxn ang="0">
                    <a:pos x="139" y="277"/>
                  </a:cxn>
                  <a:cxn ang="0">
                    <a:pos x="122" y="259"/>
                  </a:cxn>
                  <a:cxn ang="0">
                    <a:pos x="107" y="239"/>
                  </a:cxn>
                  <a:cxn ang="0">
                    <a:pos x="92" y="218"/>
                  </a:cxn>
                  <a:cxn ang="0">
                    <a:pos x="79" y="197"/>
                  </a:cxn>
                  <a:cxn ang="0">
                    <a:pos x="68" y="174"/>
                  </a:cxn>
                  <a:cxn ang="0">
                    <a:pos x="58" y="151"/>
                  </a:cxn>
                  <a:cxn ang="0">
                    <a:pos x="49" y="127"/>
                  </a:cxn>
                  <a:cxn ang="0">
                    <a:pos x="41" y="102"/>
                  </a:cxn>
                  <a:cxn ang="0">
                    <a:pos x="36" y="77"/>
                  </a:cxn>
                  <a:cxn ang="0">
                    <a:pos x="31" y="52"/>
                  </a:cxn>
                  <a:cxn ang="0">
                    <a:pos x="29" y="27"/>
                  </a:cxn>
                  <a:cxn ang="0">
                    <a:pos x="28" y="0"/>
                  </a:cxn>
                  <a:cxn ang="0">
                    <a:pos x="28" y="0"/>
                  </a:cxn>
                  <a:cxn ang="0">
                    <a:pos x="0" y="0"/>
                  </a:cxn>
                </a:cxnLst>
                <a:rect l="0" t="0" r="r" b="b"/>
                <a:pathLst>
                  <a:path w="218" h="365">
                    <a:moveTo>
                      <a:pt x="0" y="0"/>
                    </a:moveTo>
                    <a:lnTo>
                      <a:pt x="0" y="0"/>
                    </a:lnTo>
                    <a:lnTo>
                      <a:pt x="1" y="29"/>
                    </a:lnTo>
                    <a:lnTo>
                      <a:pt x="3" y="56"/>
                    </a:lnTo>
                    <a:lnTo>
                      <a:pt x="8" y="84"/>
                    </a:lnTo>
                    <a:lnTo>
                      <a:pt x="15" y="110"/>
                    </a:lnTo>
                    <a:lnTo>
                      <a:pt x="22" y="135"/>
                    </a:lnTo>
                    <a:lnTo>
                      <a:pt x="31" y="162"/>
                    </a:lnTo>
                    <a:lnTo>
                      <a:pt x="41" y="187"/>
                    </a:lnTo>
                    <a:lnTo>
                      <a:pt x="55" y="211"/>
                    </a:lnTo>
                    <a:lnTo>
                      <a:pt x="68" y="235"/>
                    </a:lnTo>
                    <a:lnTo>
                      <a:pt x="84" y="258"/>
                    </a:lnTo>
                    <a:lnTo>
                      <a:pt x="102" y="278"/>
                    </a:lnTo>
                    <a:lnTo>
                      <a:pt x="119" y="298"/>
                    </a:lnTo>
                    <a:lnTo>
                      <a:pt x="138" y="317"/>
                    </a:lnTo>
                    <a:lnTo>
                      <a:pt x="159" y="335"/>
                    </a:lnTo>
                    <a:lnTo>
                      <a:pt x="180" y="352"/>
                    </a:lnTo>
                    <a:lnTo>
                      <a:pt x="204" y="365"/>
                    </a:lnTo>
                    <a:lnTo>
                      <a:pt x="218" y="340"/>
                    </a:lnTo>
                    <a:lnTo>
                      <a:pt x="196" y="326"/>
                    </a:lnTo>
                    <a:lnTo>
                      <a:pt x="177" y="311"/>
                    </a:lnTo>
                    <a:lnTo>
                      <a:pt x="157" y="296"/>
                    </a:lnTo>
                    <a:lnTo>
                      <a:pt x="139" y="277"/>
                    </a:lnTo>
                    <a:lnTo>
                      <a:pt x="122" y="259"/>
                    </a:lnTo>
                    <a:lnTo>
                      <a:pt x="107" y="239"/>
                    </a:lnTo>
                    <a:lnTo>
                      <a:pt x="92" y="218"/>
                    </a:lnTo>
                    <a:lnTo>
                      <a:pt x="79" y="197"/>
                    </a:lnTo>
                    <a:lnTo>
                      <a:pt x="68" y="174"/>
                    </a:lnTo>
                    <a:lnTo>
                      <a:pt x="58" y="151"/>
                    </a:lnTo>
                    <a:lnTo>
                      <a:pt x="49" y="127"/>
                    </a:lnTo>
                    <a:lnTo>
                      <a:pt x="41" y="102"/>
                    </a:lnTo>
                    <a:lnTo>
                      <a:pt x="36" y="77"/>
                    </a:lnTo>
                    <a:lnTo>
                      <a:pt x="31" y="52"/>
                    </a:lnTo>
                    <a:lnTo>
                      <a:pt x="29" y="27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339" name="Freeform 435"/>
              <p:cNvSpPr>
                <a:spLocks/>
              </p:cNvSpPr>
              <p:nvPr/>
            </p:nvSpPr>
            <p:spPr bwMode="auto">
              <a:xfrm>
                <a:off x="3389" y="3216"/>
                <a:ext cx="2" cy="5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7" y="10"/>
                  </a:cxn>
                  <a:cxn ang="0">
                    <a:pos x="5" y="23"/>
                  </a:cxn>
                  <a:cxn ang="0">
                    <a:pos x="4" y="33"/>
                  </a:cxn>
                  <a:cxn ang="0">
                    <a:pos x="2" y="45"/>
                  </a:cxn>
                  <a:cxn ang="0">
                    <a:pos x="1" y="58"/>
                  </a:cxn>
                  <a:cxn ang="0">
                    <a:pos x="1" y="69"/>
                  </a:cxn>
                  <a:cxn ang="0">
                    <a:pos x="0" y="80"/>
                  </a:cxn>
                  <a:cxn ang="0">
                    <a:pos x="0" y="92"/>
                  </a:cxn>
                  <a:cxn ang="0">
                    <a:pos x="28" y="92"/>
                  </a:cxn>
                  <a:cxn ang="0">
                    <a:pos x="28" y="82"/>
                  </a:cxn>
                  <a:cxn ang="0">
                    <a:pos x="29" y="71"/>
                  </a:cxn>
                  <a:cxn ang="0">
                    <a:pos x="29" y="60"/>
                  </a:cxn>
                  <a:cxn ang="0">
                    <a:pos x="30" y="49"/>
                  </a:cxn>
                  <a:cxn ang="0">
                    <a:pos x="32" y="38"/>
                  </a:cxn>
                  <a:cxn ang="0">
                    <a:pos x="33" y="27"/>
                  </a:cxn>
                  <a:cxn ang="0">
                    <a:pos x="35" y="17"/>
                  </a:cxn>
                  <a:cxn ang="0">
                    <a:pos x="37" y="6"/>
                  </a:cxn>
                  <a:cxn ang="0">
                    <a:pos x="9" y="0"/>
                  </a:cxn>
                </a:cxnLst>
                <a:rect l="0" t="0" r="r" b="b"/>
                <a:pathLst>
                  <a:path w="37" h="92">
                    <a:moveTo>
                      <a:pt x="9" y="0"/>
                    </a:moveTo>
                    <a:lnTo>
                      <a:pt x="7" y="10"/>
                    </a:lnTo>
                    <a:lnTo>
                      <a:pt x="5" y="23"/>
                    </a:lnTo>
                    <a:lnTo>
                      <a:pt x="4" y="33"/>
                    </a:lnTo>
                    <a:lnTo>
                      <a:pt x="2" y="45"/>
                    </a:lnTo>
                    <a:lnTo>
                      <a:pt x="1" y="58"/>
                    </a:lnTo>
                    <a:lnTo>
                      <a:pt x="1" y="69"/>
                    </a:lnTo>
                    <a:lnTo>
                      <a:pt x="0" y="80"/>
                    </a:lnTo>
                    <a:lnTo>
                      <a:pt x="0" y="92"/>
                    </a:lnTo>
                    <a:lnTo>
                      <a:pt x="28" y="92"/>
                    </a:lnTo>
                    <a:lnTo>
                      <a:pt x="28" y="82"/>
                    </a:lnTo>
                    <a:lnTo>
                      <a:pt x="29" y="71"/>
                    </a:lnTo>
                    <a:lnTo>
                      <a:pt x="29" y="60"/>
                    </a:lnTo>
                    <a:lnTo>
                      <a:pt x="30" y="49"/>
                    </a:lnTo>
                    <a:lnTo>
                      <a:pt x="32" y="38"/>
                    </a:lnTo>
                    <a:lnTo>
                      <a:pt x="33" y="27"/>
                    </a:lnTo>
                    <a:lnTo>
                      <a:pt x="35" y="17"/>
                    </a:lnTo>
                    <a:lnTo>
                      <a:pt x="37" y="6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340" name="Freeform 436"/>
              <p:cNvSpPr>
                <a:spLocks/>
              </p:cNvSpPr>
              <p:nvPr/>
            </p:nvSpPr>
            <p:spPr bwMode="auto">
              <a:xfrm>
                <a:off x="3389" y="3220"/>
                <a:ext cx="1" cy="1"/>
              </a:xfrm>
              <a:custGeom>
                <a:avLst/>
                <a:gdLst/>
                <a:ahLst/>
                <a:cxnLst>
                  <a:cxn ang="0">
                    <a:pos x="28" y="18"/>
                  </a:cxn>
                  <a:cxn ang="0">
                    <a:pos x="28" y="11"/>
                  </a:cxn>
                  <a:cxn ang="0">
                    <a:pos x="26" y="6"/>
                  </a:cxn>
                  <a:cxn ang="0">
                    <a:pos x="22" y="2"/>
                  </a:cxn>
                  <a:cxn ang="0">
                    <a:pos x="17" y="0"/>
                  </a:cxn>
                  <a:cxn ang="0">
                    <a:pos x="12" y="0"/>
                  </a:cxn>
                  <a:cxn ang="0">
                    <a:pos x="7" y="2"/>
                  </a:cxn>
                  <a:cxn ang="0">
                    <a:pos x="3" y="5"/>
                  </a:cxn>
                  <a:cxn ang="0">
                    <a:pos x="0" y="11"/>
                  </a:cxn>
                  <a:cxn ang="0">
                    <a:pos x="28" y="18"/>
                  </a:cxn>
                </a:cxnLst>
                <a:rect l="0" t="0" r="r" b="b"/>
                <a:pathLst>
                  <a:path w="28" h="18">
                    <a:moveTo>
                      <a:pt x="28" y="18"/>
                    </a:moveTo>
                    <a:lnTo>
                      <a:pt x="28" y="11"/>
                    </a:lnTo>
                    <a:lnTo>
                      <a:pt x="26" y="6"/>
                    </a:lnTo>
                    <a:lnTo>
                      <a:pt x="22" y="2"/>
                    </a:lnTo>
                    <a:lnTo>
                      <a:pt x="17" y="0"/>
                    </a:lnTo>
                    <a:lnTo>
                      <a:pt x="12" y="0"/>
                    </a:lnTo>
                    <a:lnTo>
                      <a:pt x="7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28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341" name="Freeform 437"/>
              <p:cNvSpPr>
                <a:spLocks/>
              </p:cNvSpPr>
              <p:nvPr/>
            </p:nvSpPr>
            <p:spPr bwMode="auto">
              <a:xfrm>
                <a:off x="3397" y="3233"/>
                <a:ext cx="1" cy="2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6" y="27"/>
                  </a:cxn>
                  <a:cxn ang="0">
                    <a:pos x="11" y="26"/>
                  </a:cxn>
                  <a:cxn ang="0">
                    <a:pos x="16" y="24"/>
                  </a:cxn>
                  <a:cxn ang="0">
                    <a:pos x="19" y="20"/>
                  </a:cxn>
                  <a:cxn ang="0">
                    <a:pos x="21" y="14"/>
                  </a:cxn>
                  <a:cxn ang="0">
                    <a:pos x="21" y="9"/>
                  </a:cxn>
                  <a:cxn ang="0">
                    <a:pos x="19" y="4"/>
                  </a:cxn>
                  <a:cxn ang="0">
                    <a:pos x="14" y="0"/>
                  </a:cxn>
                  <a:cxn ang="0">
                    <a:pos x="0" y="25"/>
                  </a:cxn>
                </a:cxnLst>
                <a:rect l="0" t="0" r="r" b="b"/>
                <a:pathLst>
                  <a:path w="21" h="27">
                    <a:moveTo>
                      <a:pt x="0" y="25"/>
                    </a:moveTo>
                    <a:lnTo>
                      <a:pt x="6" y="27"/>
                    </a:lnTo>
                    <a:lnTo>
                      <a:pt x="11" y="26"/>
                    </a:lnTo>
                    <a:lnTo>
                      <a:pt x="16" y="24"/>
                    </a:lnTo>
                    <a:lnTo>
                      <a:pt x="19" y="20"/>
                    </a:lnTo>
                    <a:lnTo>
                      <a:pt x="21" y="14"/>
                    </a:lnTo>
                    <a:lnTo>
                      <a:pt x="21" y="9"/>
                    </a:lnTo>
                    <a:lnTo>
                      <a:pt x="19" y="4"/>
                    </a:lnTo>
                    <a:lnTo>
                      <a:pt x="14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342" name="Freeform 438"/>
              <p:cNvSpPr>
                <a:spLocks/>
              </p:cNvSpPr>
              <p:nvPr/>
            </p:nvSpPr>
            <p:spPr bwMode="auto">
              <a:xfrm>
                <a:off x="3393" y="3224"/>
                <a:ext cx="5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2" y="27"/>
                  </a:cxn>
                  <a:cxn ang="0">
                    <a:pos x="4" y="40"/>
                  </a:cxn>
                  <a:cxn ang="0">
                    <a:pos x="7" y="53"/>
                  </a:cxn>
                  <a:cxn ang="0">
                    <a:pos x="11" y="68"/>
                  </a:cxn>
                  <a:cxn ang="0">
                    <a:pos x="15" y="80"/>
                  </a:cxn>
                  <a:cxn ang="0">
                    <a:pos x="21" y="92"/>
                  </a:cxn>
                  <a:cxn ang="0">
                    <a:pos x="28" y="104"/>
                  </a:cxn>
                  <a:cxn ang="0">
                    <a:pos x="34" y="116"/>
                  </a:cxn>
                  <a:cxn ang="0">
                    <a:pos x="42" y="126"/>
                  </a:cxn>
                  <a:cxn ang="0">
                    <a:pos x="50" y="138"/>
                  </a:cxn>
                  <a:cxn ang="0">
                    <a:pos x="59" y="147"/>
                  </a:cxn>
                  <a:cxn ang="0">
                    <a:pos x="68" y="157"/>
                  </a:cxn>
                  <a:cxn ang="0">
                    <a:pos x="80" y="165"/>
                  </a:cxn>
                  <a:cxn ang="0">
                    <a:pos x="90" y="173"/>
                  </a:cxn>
                  <a:cxn ang="0">
                    <a:pos x="101" y="181"/>
                  </a:cxn>
                  <a:cxn ang="0">
                    <a:pos x="115" y="156"/>
                  </a:cxn>
                  <a:cxn ang="0">
                    <a:pos x="106" y="149"/>
                  </a:cxn>
                  <a:cxn ang="0">
                    <a:pos x="96" y="142"/>
                  </a:cxn>
                  <a:cxn ang="0">
                    <a:pos x="87" y="136"/>
                  </a:cxn>
                  <a:cxn ang="0">
                    <a:pos x="80" y="126"/>
                  </a:cxn>
                  <a:cxn ang="0">
                    <a:pos x="70" y="119"/>
                  </a:cxn>
                  <a:cxn ang="0">
                    <a:pos x="64" y="109"/>
                  </a:cxn>
                  <a:cxn ang="0">
                    <a:pos x="58" y="101"/>
                  </a:cxn>
                  <a:cxn ang="0">
                    <a:pos x="52" y="89"/>
                  </a:cxn>
                  <a:cxn ang="0">
                    <a:pos x="46" y="80"/>
                  </a:cxn>
                  <a:cxn ang="0">
                    <a:pos x="42" y="69"/>
                  </a:cxn>
                  <a:cxn ang="0">
                    <a:pos x="38" y="58"/>
                  </a:cxn>
                  <a:cxn ang="0">
                    <a:pos x="34" y="47"/>
                  </a:cxn>
                  <a:cxn ang="0">
                    <a:pos x="33" y="35"/>
                  </a:cxn>
                  <a:cxn ang="0">
                    <a:pos x="31" y="23"/>
                  </a:cxn>
                  <a:cxn ang="0">
                    <a:pos x="29" y="11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0" y="0"/>
                  </a:cxn>
                </a:cxnLst>
                <a:rect l="0" t="0" r="r" b="b"/>
                <a:pathLst>
                  <a:path w="115" h="181">
                    <a:moveTo>
                      <a:pt x="0" y="0"/>
                    </a:moveTo>
                    <a:lnTo>
                      <a:pt x="0" y="0"/>
                    </a:lnTo>
                    <a:lnTo>
                      <a:pt x="0" y="13"/>
                    </a:lnTo>
                    <a:lnTo>
                      <a:pt x="2" y="27"/>
                    </a:lnTo>
                    <a:lnTo>
                      <a:pt x="4" y="40"/>
                    </a:lnTo>
                    <a:lnTo>
                      <a:pt x="7" y="53"/>
                    </a:lnTo>
                    <a:lnTo>
                      <a:pt x="11" y="68"/>
                    </a:lnTo>
                    <a:lnTo>
                      <a:pt x="15" y="80"/>
                    </a:lnTo>
                    <a:lnTo>
                      <a:pt x="21" y="92"/>
                    </a:lnTo>
                    <a:lnTo>
                      <a:pt x="28" y="104"/>
                    </a:lnTo>
                    <a:lnTo>
                      <a:pt x="34" y="116"/>
                    </a:lnTo>
                    <a:lnTo>
                      <a:pt x="42" y="126"/>
                    </a:lnTo>
                    <a:lnTo>
                      <a:pt x="50" y="138"/>
                    </a:lnTo>
                    <a:lnTo>
                      <a:pt x="59" y="147"/>
                    </a:lnTo>
                    <a:lnTo>
                      <a:pt x="68" y="157"/>
                    </a:lnTo>
                    <a:lnTo>
                      <a:pt x="80" y="165"/>
                    </a:lnTo>
                    <a:lnTo>
                      <a:pt x="90" y="173"/>
                    </a:lnTo>
                    <a:lnTo>
                      <a:pt x="101" y="181"/>
                    </a:lnTo>
                    <a:lnTo>
                      <a:pt x="115" y="156"/>
                    </a:lnTo>
                    <a:lnTo>
                      <a:pt x="106" y="149"/>
                    </a:lnTo>
                    <a:lnTo>
                      <a:pt x="96" y="142"/>
                    </a:lnTo>
                    <a:lnTo>
                      <a:pt x="87" y="136"/>
                    </a:lnTo>
                    <a:lnTo>
                      <a:pt x="80" y="126"/>
                    </a:lnTo>
                    <a:lnTo>
                      <a:pt x="70" y="119"/>
                    </a:lnTo>
                    <a:lnTo>
                      <a:pt x="64" y="109"/>
                    </a:lnTo>
                    <a:lnTo>
                      <a:pt x="58" y="101"/>
                    </a:lnTo>
                    <a:lnTo>
                      <a:pt x="52" y="89"/>
                    </a:lnTo>
                    <a:lnTo>
                      <a:pt x="46" y="80"/>
                    </a:lnTo>
                    <a:lnTo>
                      <a:pt x="42" y="69"/>
                    </a:lnTo>
                    <a:lnTo>
                      <a:pt x="38" y="58"/>
                    </a:lnTo>
                    <a:lnTo>
                      <a:pt x="34" y="47"/>
                    </a:lnTo>
                    <a:lnTo>
                      <a:pt x="33" y="35"/>
                    </a:lnTo>
                    <a:lnTo>
                      <a:pt x="31" y="23"/>
                    </a:lnTo>
                    <a:lnTo>
                      <a:pt x="29" y="11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343" name="Freeform 439"/>
              <p:cNvSpPr>
                <a:spLocks/>
              </p:cNvSpPr>
              <p:nvPr/>
            </p:nvSpPr>
            <p:spPr bwMode="auto">
              <a:xfrm>
                <a:off x="3393" y="3222"/>
                <a:ext cx="1" cy="2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3" y="6"/>
                  </a:cxn>
                  <a:cxn ang="0">
                    <a:pos x="2" y="11"/>
                  </a:cxn>
                  <a:cxn ang="0">
                    <a:pos x="1" y="18"/>
                  </a:cxn>
                  <a:cxn ang="0">
                    <a:pos x="1" y="23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0" y="41"/>
                  </a:cxn>
                  <a:cxn ang="0">
                    <a:pos x="0" y="47"/>
                  </a:cxn>
                  <a:cxn ang="0">
                    <a:pos x="29" y="47"/>
                  </a:cxn>
                  <a:cxn ang="0">
                    <a:pos x="29" y="41"/>
                  </a:cxn>
                  <a:cxn ang="0">
                    <a:pos x="29" y="36"/>
                  </a:cxn>
                  <a:cxn ang="0">
                    <a:pos x="29" y="32"/>
                  </a:cxn>
                  <a:cxn ang="0">
                    <a:pos x="30" y="26"/>
                  </a:cxn>
                  <a:cxn ang="0">
                    <a:pos x="30" y="20"/>
                  </a:cxn>
                  <a:cxn ang="0">
                    <a:pos x="31" y="17"/>
                  </a:cxn>
                  <a:cxn ang="0">
                    <a:pos x="32" y="12"/>
                  </a:cxn>
                  <a:cxn ang="0">
                    <a:pos x="33" y="7"/>
                  </a:cxn>
                  <a:cxn ang="0">
                    <a:pos x="4" y="0"/>
                  </a:cxn>
                </a:cxnLst>
                <a:rect l="0" t="0" r="r" b="b"/>
                <a:pathLst>
                  <a:path w="33" h="47">
                    <a:moveTo>
                      <a:pt x="4" y="0"/>
                    </a:moveTo>
                    <a:lnTo>
                      <a:pt x="3" y="6"/>
                    </a:lnTo>
                    <a:lnTo>
                      <a:pt x="2" y="11"/>
                    </a:lnTo>
                    <a:lnTo>
                      <a:pt x="1" y="18"/>
                    </a:lnTo>
                    <a:lnTo>
                      <a:pt x="1" y="23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29" y="47"/>
                    </a:lnTo>
                    <a:lnTo>
                      <a:pt x="29" y="41"/>
                    </a:lnTo>
                    <a:lnTo>
                      <a:pt x="29" y="36"/>
                    </a:lnTo>
                    <a:lnTo>
                      <a:pt x="29" y="32"/>
                    </a:lnTo>
                    <a:lnTo>
                      <a:pt x="30" y="26"/>
                    </a:lnTo>
                    <a:lnTo>
                      <a:pt x="30" y="20"/>
                    </a:lnTo>
                    <a:lnTo>
                      <a:pt x="31" y="17"/>
                    </a:lnTo>
                    <a:lnTo>
                      <a:pt x="32" y="12"/>
                    </a:lnTo>
                    <a:lnTo>
                      <a:pt x="33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344" name="Freeform 440"/>
              <p:cNvSpPr>
                <a:spLocks/>
              </p:cNvSpPr>
              <p:nvPr/>
            </p:nvSpPr>
            <p:spPr bwMode="auto">
              <a:xfrm>
                <a:off x="3393" y="3224"/>
                <a:ext cx="1" cy="1"/>
              </a:xfrm>
              <a:custGeom>
                <a:avLst/>
                <a:gdLst/>
                <a:ahLst/>
                <a:cxnLst>
                  <a:cxn ang="0">
                    <a:pos x="29" y="18"/>
                  </a:cxn>
                  <a:cxn ang="0">
                    <a:pos x="29" y="11"/>
                  </a:cxn>
                  <a:cxn ang="0">
                    <a:pos x="27" y="6"/>
                  </a:cxn>
                  <a:cxn ang="0">
                    <a:pos x="22" y="2"/>
                  </a:cxn>
                  <a:cxn ang="0">
                    <a:pos x="17" y="0"/>
                  </a:cxn>
                  <a:cxn ang="0">
                    <a:pos x="12" y="0"/>
                  </a:cxn>
                  <a:cxn ang="0">
                    <a:pos x="7" y="2"/>
                  </a:cxn>
                  <a:cxn ang="0">
                    <a:pos x="3" y="5"/>
                  </a:cxn>
                  <a:cxn ang="0">
                    <a:pos x="0" y="11"/>
                  </a:cxn>
                  <a:cxn ang="0">
                    <a:pos x="29" y="18"/>
                  </a:cxn>
                </a:cxnLst>
                <a:rect l="0" t="0" r="r" b="b"/>
                <a:pathLst>
                  <a:path w="29" h="18">
                    <a:moveTo>
                      <a:pt x="29" y="18"/>
                    </a:moveTo>
                    <a:lnTo>
                      <a:pt x="29" y="11"/>
                    </a:lnTo>
                    <a:lnTo>
                      <a:pt x="27" y="6"/>
                    </a:lnTo>
                    <a:lnTo>
                      <a:pt x="22" y="2"/>
                    </a:lnTo>
                    <a:lnTo>
                      <a:pt x="17" y="0"/>
                    </a:lnTo>
                    <a:lnTo>
                      <a:pt x="12" y="0"/>
                    </a:lnTo>
                    <a:lnTo>
                      <a:pt x="7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29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345" name="Freeform 441"/>
              <p:cNvSpPr>
                <a:spLocks/>
              </p:cNvSpPr>
              <p:nvPr/>
            </p:nvSpPr>
            <p:spPr bwMode="auto">
              <a:xfrm>
                <a:off x="3563" y="3123"/>
                <a:ext cx="1" cy="1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7" y="0"/>
                  </a:cxn>
                  <a:cxn ang="0">
                    <a:pos x="1" y="5"/>
                  </a:cxn>
                  <a:cxn ang="0">
                    <a:pos x="0" y="13"/>
                  </a:cxn>
                  <a:cxn ang="0">
                    <a:pos x="5" y="20"/>
                  </a:cxn>
                  <a:cxn ang="0">
                    <a:pos x="15" y="1"/>
                  </a:cxn>
                </a:cxnLst>
                <a:rect l="0" t="0" r="r" b="b"/>
                <a:pathLst>
                  <a:path w="15" h="20">
                    <a:moveTo>
                      <a:pt x="15" y="1"/>
                    </a:moveTo>
                    <a:lnTo>
                      <a:pt x="7" y="0"/>
                    </a:lnTo>
                    <a:lnTo>
                      <a:pt x="1" y="5"/>
                    </a:lnTo>
                    <a:lnTo>
                      <a:pt x="0" y="13"/>
                    </a:lnTo>
                    <a:lnTo>
                      <a:pt x="5" y="20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346" name="Freeform 442"/>
              <p:cNvSpPr>
                <a:spLocks/>
              </p:cNvSpPr>
              <p:nvPr/>
            </p:nvSpPr>
            <p:spPr bwMode="auto">
              <a:xfrm>
                <a:off x="3563" y="3123"/>
                <a:ext cx="7" cy="15"/>
              </a:xfrm>
              <a:custGeom>
                <a:avLst/>
                <a:gdLst/>
                <a:ahLst/>
                <a:cxnLst>
                  <a:cxn ang="0">
                    <a:pos x="164" y="274"/>
                  </a:cxn>
                  <a:cxn ang="0">
                    <a:pos x="164" y="274"/>
                  </a:cxn>
                  <a:cxn ang="0">
                    <a:pos x="162" y="253"/>
                  </a:cxn>
                  <a:cxn ang="0">
                    <a:pos x="160" y="233"/>
                  </a:cxn>
                  <a:cxn ang="0">
                    <a:pos x="157" y="211"/>
                  </a:cxn>
                  <a:cxn ang="0">
                    <a:pos x="153" y="190"/>
                  </a:cxn>
                  <a:cxn ang="0">
                    <a:pos x="147" y="170"/>
                  </a:cxn>
                  <a:cxn ang="0">
                    <a:pos x="139" y="152"/>
                  </a:cxn>
                  <a:cxn ang="0">
                    <a:pos x="130" y="135"/>
                  </a:cxn>
                  <a:cxn ang="0">
                    <a:pos x="122" y="116"/>
                  </a:cxn>
                  <a:cxn ang="0">
                    <a:pos x="112" y="98"/>
                  </a:cxn>
                  <a:cxn ang="0">
                    <a:pos x="100" y="82"/>
                  </a:cxn>
                  <a:cxn ang="0">
                    <a:pos x="87" y="65"/>
                  </a:cxn>
                  <a:cxn ang="0">
                    <a:pos x="73" y="50"/>
                  </a:cxn>
                  <a:cxn ang="0">
                    <a:pos x="59" y="35"/>
                  </a:cxn>
                  <a:cxn ang="0">
                    <a:pos x="43" y="23"/>
                  </a:cxn>
                  <a:cxn ang="0">
                    <a:pos x="27" y="10"/>
                  </a:cxn>
                  <a:cxn ang="0">
                    <a:pos x="10" y="0"/>
                  </a:cxn>
                  <a:cxn ang="0">
                    <a:pos x="0" y="19"/>
                  </a:cxn>
                  <a:cxn ang="0">
                    <a:pos x="15" y="29"/>
                  </a:cxn>
                  <a:cxn ang="0">
                    <a:pos x="30" y="40"/>
                  </a:cxn>
                  <a:cxn ang="0">
                    <a:pos x="45" y="52"/>
                  </a:cxn>
                  <a:cxn ang="0">
                    <a:pos x="59" y="65"/>
                  </a:cxn>
                  <a:cxn ang="0">
                    <a:pos x="71" y="80"/>
                  </a:cxn>
                  <a:cxn ang="0">
                    <a:pos x="83" y="94"/>
                  </a:cxn>
                  <a:cxn ang="0">
                    <a:pos x="94" y="110"/>
                  </a:cxn>
                  <a:cxn ang="0">
                    <a:pos x="104" y="126"/>
                  </a:cxn>
                  <a:cxn ang="0">
                    <a:pos x="112" y="143"/>
                  </a:cxn>
                  <a:cxn ang="0">
                    <a:pos x="119" y="161"/>
                  </a:cxn>
                  <a:cxn ang="0">
                    <a:pos x="126" y="179"/>
                  </a:cxn>
                  <a:cxn ang="0">
                    <a:pos x="132" y="197"/>
                  </a:cxn>
                  <a:cxn ang="0">
                    <a:pos x="136" y="216"/>
                  </a:cxn>
                  <a:cxn ang="0">
                    <a:pos x="139" y="235"/>
                  </a:cxn>
                  <a:cxn ang="0">
                    <a:pos x="141" y="255"/>
                  </a:cxn>
                  <a:cxn ang="0">
                    <a:pos x="141" y="274"/>
                  </a:cxn>
                  <a:cxn ang="0">
                    <a:pos x="141" y="274"/>
                  </a:cxn>
                  <a:cxn ang="0">
                    <a:pos x="164" y="274"/>
                  </a:cxn>
                </a:cxnLst>
                <a:rect l="0" t="0" r="r" b="b"/>
                <a:pathLst>
                  <a:path w="164" h="274">
                    <a:moveTo>
                      <a:pt x="164" y="274"/>
                    </a:moveTo>
                    <a:lnTo>
                      <a:pt x="164" y="274"/>
                    </a:lnTo>
                    <a:lnTo>
                      <a:pt x="162" y="253"/>
                    </a:lnTo>
                    <a:lnTo>
                      <a:pt x="160" y="233"/>
                    </a:lnTo>
                    <a:lnTo>
                      <a:pt x="157" y="211"/>
                    </a:lnTo>
                    <a:lnTo>
                      <a:pt x="153" y="190"/>
                    </a:lnTo>
                    <a:lnTo>
                      <a:pt x="147" y="170"/>
                    </a:lnTo>
                    <a:lnTo>
                      <a:pt x="139" y="152"/>
                    </a:lnTo>
                    <a:lnTo>
                      <a:pt x="130" y="135"/>
                    </a:lnTo>
                    <a:lnTo>
                      <a:pt x="122" y="116"/>
                    </a:lnTo>
                    <a:lnTo>
                      <a:pt x="112" y="98"/>
                    </a:lnTo>
                    <a:lnTo>
                      <a:pt x="100" y="82"/>
                    </a:lnTo>
                    <a:lnTo>
                      <a:pt x="87" y="65"/>
                    </a:lnTo>
                    <a:lnTo>
                      <a:pt x="73" y="50"/>
                    </a:lnTo>
                    <a:lnTo>
                      <a:pt x="59" y="35"/>
                    </a:lnTo>
                    <a:lnTo>
                      <a:pt x="43" y="23"/>
                    </a:lnTo>
                    <a:lnTo>
                      <a:pt x="27" y="10"/>
                    </a:lnTo>
                    <a:lnTo>
                      <a:pt x="10" y="0"/>
                    </a:lnTo>
                    <a:lnTo>
                      <a:pt x="0" y="19"/>
                    </a:lnTo>
                    <a:lnTo>
                      <a:pt x="15" y="29"/>
                    </a:lnTo>
                    <a:lnTo>
                      <a:pt x="30" y="40"/>
                    </a:lnTo>
                    <a:lnTo>
                      <a:pt x="45" y="52"/>
                    </a:lnTo>
                    <a:lnTo>
                      <a:pt x="59" y="65"/>
                    </a:lnTo>
                    <a:lnTo>
                      <a:pt x="71" y="80"/>
                    </a:lnTo>
                    <a:lnTo>
                      <a:pt x="83" y="94"/>
                    </a:lnTo>
                    <a:lnTo>
                      <a:pt x="94" y="110"/>
                    </a:lnTo>
                    <a:lnTo>
                      <a:pt x="104" y="126"/>
                    </a:lnTo>
                    <a:lnTo>
                      <a:pt x="112" y="143"/>
                    </a:lnTo>
                    <a:lnTo>
                      <a:pt x="119" y="161"/>
                    </a:lnTo>
                    <a:lnTo>
                      <a:pt x="126" y="179"/>
                    </a:lnTo>
                    <a:lnTo>
                      <a:pt x="132" y="197"/>
                    </a:lnTo>
                    <a:lnTo>
                      <a:pt x="136" y="216"/>
                    </a:lnTo>
                    <a:lnTo>
                      <a:pt x="139" y="235"/>
                    </a:lnTo>
                    <a:lnTo>
                      <a:pt x="141" y="255"/>
                    </a:lnTo>
                    <a:lnTo>
                      <a:pt x="141" y="274"/>
                    </a:lnTo>
                    <a:lnTo>
                      <a:pt x="141" y="274"/>
                    </a:lnTo>
                    <a:lnTo>
                      <a:pt x="164" y="27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347" name="Freeform 443"/>
              <p:cNvSpPr>
                <a:spLocks/>
              </p:cNvSpPr>
              <p:nvPr/>
            </p:nvSpPr>
            <p:spPr bwMode="auto">
              <a:xfrm>
                <a:off x="3569" y="3138"/>
                <a:ext cx="1" cy="4"/>
              </a:xfrm>
              <a:custGeom>
                <a:avLst/>
                <a:gdLst/>
                <a:ahLst/>
                <a:cxnLst>
                  <a:cxn ang="0">
                    <a:pos x="21" y="68"/>
                  </a:cxn>
                  <a:cxn ang="0">
                    <a:pos x="22" y="60"/>
                  </a:cxn>
                  <a:cxn ang="0">
                    <a:pos x="24" y="52"/>
                  </a:cxn>
                  <a:cxn ang="0">
                    <a:pos x="25" y="43"/>
                  </a:cxn>
                  <a:cxn ang="0">
                    <a:pos x="26" y="34"/>
                  </a:cxn>
                  <a:cxn ang="0">
                    <a:pos x="28" y="25"/>
                  </a:cxn>
                  <a:cxn ang="0">
                    <a:pos x="28" y="17"/>
                  </a:cxn>
                  <a:cxn ang="0">
                    <a:pos x="29" y="8"/>
                  </a:cxn>
                  <a:cxn ang="0">
                    <a:pos x="29" y="0"/>
                  </a:cxn>
                  <a:cxn ang="0">
                    <a:pos x="6" y="0"/>
                  </a:cxn>
                  <a:cxn ang="0">
                    <a:pos x="6" y="8"/>
                  </a:cxn>
                  <a:cxn ang="0">
                    <a:pos x="5" y="17"/>
                  </a:cxn>
                  <a:cxn ang="0">
                    <a:pos x="5" y="25"/>
                  </a:cxn>
                  <a:cxn ang="0">
                    <a:pos x="5" y="32"/>
                  </a:cxn>
                  <a:cxn ang="0">
                    <a:pos x="4" y="41"/>
                  </a:cxn>
                  <a:cxn ang="0">
                    <a:pos x="3" y="48"/>
                  </a:cxn>
                  <a:cxn ang="0">
                    <a:pos x="1" y="56"/>
                  </a:cxn>
                  <a:cxn ang="0">
                    <a:pos x="0" y="64"/>
                  </a:cxn>
                  <a:cxn ang="0">
                    <a:pos x="21" y="68"/>
                  </a:cxn>
                </a:cxnLst>
                <a:rect l="0" t="0" r="r" b="b"/>
                <a:pathLst>
                  <a:path w="29" h="68">
                    <a:moveTo>
                      <a:pt x="21" y="68"/>
                    </a:moveTo>
                    <a:lnTo>
                      <a:pt x="22" y="60"/>
                    </a:lnTo>
                    <a:lnTo>
                      <a:pt x="24" y="52"/>
                    </a:lnTo>
                    <a:lnTo>
                      <a:pt x="25" y="43"/>
                    </a:lnTo>
                    <a:lnTo>
                      <a:pt x="26" y="34"/>
                    </a:lnTo>
                    <a:lnTo>
                      <a:pt x="28" y="25"/>
                    </a:lnTo>
                    <a:lnTo>
                      <a:pt x="28" y="17"/>
                    </a:lnTo>
                    <a:lnTo>
                      <a:pt x="29" y="8"/>
                    </a:lnTo>
                    <a:lnTo>
                      <a:pt x="29" y="0"/>
                    </a:lnTo>
                    <a:lnTo>
                      <a:pt x="6" y="0"/>
                    </a:lnTo>
                    <a:lnTo>
                      <a:pt x="6" y="8"/>
                    </a:lnTo>
                    <a:lnTo>
                      <a:pt x="5" y="17"/>
                    </a:lnTo>
                    <a:lnTo>
                      <a:pt x="5" y="25"/>
                    </a:lnTo>
                    <a:lnTo>
                      <a:pt x="5" y="32"/>
                    </a:lnTo>
                    <a:lnTo>
                      <a:pt x="4" y="41"/>
                    </a:lnTo>
                    <a:lnTo>
                      <a:pt x="3" y="48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21" y="6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348" name="Freeform 444"/>
              <p:cNvSpPr>
                <a:spLocks/>
              </p:cNvSpPr>
              <p:nvPr/>
            </p:nvSpPr>
            <p:spPr bwMode="auto">
              <a:xfrm>
                <a:off x="3569" y="3138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8"/>
                  </a:cxn>
                  <a:cxn ang="0">
                    <a:pos x="10" y="12"/>
                  </a:cxn>
                  <a:cxn ang="0">
                    <a:pos x="17" y="11"/>
                  </a:cxn>
                  <a:cxn ang="0">
                    <a:pos x="21" y="4"/>
                  </a:cxn>
                  <a:cxn ang="0">
                    <a:pos x="0" y="0"/>
                  </a:cxn>
                </a:cxnLst>
                <a:rect l="0" t="0" r="r" b="b"/>
                <a:pathLst>
                  <a:path w="21" h="12">
                    <a:moveTo>
                      <a:pt x="0" y="0"/>
                    </a:moveTo>
                    <a:lnTo>
                      <a:pt x="3" y="8"/>
                    </a:lnTo>
                    <a:lnTo>
                      <a:pt x="10" y="12"/>
                    </a:lnTo>
                    <a:lnTo>
                      <a:pt x="17" y="11"/>
                    </a:lnTo>
                    <a:lnTo>
                      <a:pt x="2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349" name="Freeform 445"/>
              <p:cNvSpPr>
                <a:spLocks/>
              </p:cNvSpPr>
              <p:nvPr/>
            </p:nvSpPr>
            <p:spPr bwMode="auto">
              <a:xfrm>
                <a:off x="3563" y="3128"/>
                <a:ext cx="1" cy="1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7" y="0"/>
                  </a:cxn>
                  <a:cxn ang="0">
                    <a:pos x="1" y="6"/>
                  </a:cxn>
                  <a:cxn ang="0">
                    <a:pos x="0" y="14"/>
                  </a:cxn>
                  <a:cxn ang="0">
                    <a:pos x="5" y="20"/>
                  </a:cxn>
                  <a:cxn ang="0">
                    <a:pos x="15" y="1"/>
                  </a:cxn>
                </a:cxnLst>
                <a:rect l="0" t="0" r="r" b="b"/>
                <a:pathLst>
                  <a:path w="15" h="20">
                    <a:moveTo>
                      <a:pt x="15" y="1"/>
                    </a:moveTo>
                    <a:lnTo>
                      <a:pt x="7" y="0"/>
                    </a:lnTo>
                    <a:lnTo>
                      <a:pt x="1" y="6"/>
                    </a:lnTo>
                    <a:lnTo>
                      <a:pt x="0" y="14"/>
                    </a:lnTo>
                    <a:lnTo>
                      <a:pt x="5" y="20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350" name="Freeform 446"/>
              <p:cNvSpPr>
                <a:spLocks/>
              </p:cNvSpPr>
              <p:nvPr/>
            </p:nvSpPr>
            <p:spPr bwMode="auto">
              <a:xfrm>
                <a:off x="3564" y="3128"/>
                <a:ext cx="4" cy="8"/>
              </a:xfrm>
              <a:custGeom>
                <a:avLst/>
                <a:gdLst/>
                <a:ahLst/>
                <a:cxnLst>
                  <a:cxn ang="0">
                    <a:pos x="86" y="136"/>
                  </a:cxn>
                  <a:cxn ang="0">
                    <a:pos x="86" y="136"/>
                  </a:cxn>
                  <a:cxn ang="0">
                    <a:pos x="85" y="116"/>
                  </a:cxn>
                  <a:cxn ang="0">
                    <a:pos x="81" y="95"/>
                  </a:cxn>
                  <a:cxn ang="0">
                    <a:pos x="76" y="76"/>
                  </a:cxn>
                  <a:cxn ang="0">
                    <a:pos x="66" y="58"/>
                  </a:cxn>
                  <a:cxn ang="0">
                    <a:pos x="55" y="41"/>
                  </a:cxn>
                  <a:cxn ang="0">
                    <a:pos x="42" y="26"/>
                  </a:cxn>
                  <a:cxn ang="0">
                    <a:pos x="27" y="12"/>
                  </a:cxn>
                  <a:cxn ang="0">
                    <a:pos x="10" y="0"/>
                  </a:cxn>
                  <a:cxn ang="0">
                    <a:pos x="0" y="19"/>
                  </a:cxn>
                  <a:cxn ang="0">
                    <a:pos x="14" y="29"/>
                  </a:cxn>
                  <a:cxn ang="0">
                    <a:pos x="28" y="40"/>
                  </a:cxn>
                  <a:cxn ang="0">
                    <a:pos x="39" y="54"/>
                  </a:cxn>
                  <a:cxn ang="0">
                    <a:pos x="48" y="69"/>
                  </a:cxn>
                  <a:cxn ang="0">
                    <a:pos x="55" y="85"/>
                  </a:cxn>
                  <a:cxn ang="0">
                    <a:pos x="60" y="102"/>
                  </a:cxn>
                  <a:cxn ang="0">
                    <a:pos x="64" y="118"/>
                  </a:cxn>
                  <a:cxn ang="0">
                    <a:pos x="65" y="136"/>
                  </a:cxn>
                  <a:cxn ang="0">
                    <a:pos x="65" y="136"/>
                  </a:cxn>
                  <a:cxn ang="0">
                    <a:pos x="86" y="136"/>
                  </a:cxn>
                </a:cxnLst>
                <a:rect l="0" t="0" r="r" b="b"/>
                <a:pathLst>
                  <a:path w="86" h="136">
                    <a:moveTo>
                      <a:pt x="86" y="136"/>
                    </a:moveTo>
                    <a:lnTo>
                      <a:pt x="86" y="136"/>
                    </a:lnTo>
                    <a:lnTo>
                      <a:pt x="85" y="116"/>
                    </a:lnTo>
                    <a:lnTo>
                      <a:pt x="81" y="95"/>
                    </a:lnTo>
                    <a:lnTo>
                      <a:pt x="76" y="76"/>
                    </a:lnTo>
                    <a:lnTo>
                      <a:pt x="66" y="58"/>
                    </a:lnTo>
                    <a:lnTo>
                      <a:pt x="55" y="41"/>
                    </a:lnTo>
                    <a:lnTo>
                      <a:pt x="42" y="26"/>
                    </a:lnTo>
                    <a:lnTo>
                      <a:pt x="27" y="12"/>
                    </a:lnTo>
                    <a:lnTo>
                      <a:pt x="10" y="0"/>
                    </a:lnTo>
                    <a:lnTo>
                      <a:pt x="0" y="19"/>
                    </a:lnTo>
                    <a:lnTo>
                      <a:pt x="14" y="29"/>
                    </a:lnTo>
                    <a:lnTo>
                      <a:pt x="28" y="40"/>
                    </a:lnTo>
                    <a:lnTo>
                      <a:pt x="39" y="54"/>
                    </a:lnTo>
                    <a:lnTo>
                      <a:pt x="48" y="69"/>
                    </a:lnTo>
                    <a:lnTo>
                      <a:pt x="55" y="85"/>
                    </a:lnTo>
                    <a:lnTo>
                      <a:pt x="60" y="102"/>
                    </a:lnTo>
                    <a:lnTo>
                      <a:pt x="64" y="118"/>
                    </a:lnTo>
                    <a:lnTo>
                      <a:pt x="65" y="136"/>
                    </a:lnTo>
                    <a:lnTo>
                      <a:pt x="65" y="136"/>
                    </a:lnTo>
                    <a:lnTo>
                      <a:pt x="86" y="1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351" name="Freeform 447"/>
              <p:cNvSpPr>
                <a:spLocks/>
              </p:cNvSpPr>
              <p:nvPr/>
            </p:nvSpPr>
            <p:spPr bwMode="auto">
              <a:xfrm>
                <a:off x="3567" y="3136"/>
                <a:ext cx="1" cy="2"/>
              </a:xfrm>
              <a:custGeom>
                <a:avLst/>
                <a:gdLst/>
                <a:ahLst/>
                <a:cxnLst>
                  <a:cxn ang="0">
                    <a:pos x="21" y="35"/>
                  </a:cxn>
                  <a:cxn ang="0">
                    <a:pos x="22" y="30"/>
                  </a:cxn>
                  <a:cxn ang="0">
                    <a:pos x="22" y="26"/>
                  </a:cxn>
                  <a:cxn ang="0">
                    <a:pos x="23" y="21"/>
                  </a:cxn>
                  <a:cxn ang="0">
                    <a:pos x="23" y="18"/>
                  </a:cxn>
                  <a:cxn ang="0">
                    <a:pos x="24" y="15"/>
                  </a:cxn>
                  <a:cxn ang="0">
                    <a:pos x="24" y="9"/>
                  </a:cxn>
                  <a:cxn ang="0">
                    <a:pos x="24" y="5"/>
                  </a:cxn>
                  <a:cxn ang="0">
                    <a:pos x="24" y="0"/>
                  </a:cxn>
                  <a:cxn ang="0">
                    <a:pos x="3" y="0"/>
                  </a:cxn>
                  <a:cxn ang="0">
                    <a:pos x="3" y="5"/>
                  </a:cxn>
                  <a:cxn ang="0">
                    <a:pos x="3" y="9"/>
                  </a:cxn>
                  <a:cxn ang="0">
                    <a:pos x="3" y="11"/>
                  </a:cxn>
                  <a:cxn ang="0">
                    <a:pos x="2" y="14"/>
                  </a:cxn>
                  <a:cxn ang="0">
                    <a:pos x="2" y="19"/>
                  </a:cxn>
                  <a:cxn ang="0">
                    <a:pos x="1" y="24"/>
                  </a:cxn>
                  <a:cxn ang="0">
                    <a:pos x="1" y="28"/>
                  </a:cxn>
                  <a:cxn ang="0">
                    <a:pos x="0" y="31"/>
                  </a:cxn>
                  <a:cxn ang="0">
                    <a:pos x="21" y="35"/>
                  </a:cxn>
                </a:cxnLst>
                <a:rect l="0" t="0" r="r" b="b"/>
                <a:pathLst>
                  <a:path w="24" h="35">
                    <a:moveTo>
                      <a:pt x="21" y="35"/>
                    </a:moveTo>
                    <a:lnTo>
                      <a:pt x="22" y="30"/>
                    </a:lnTo>
                    <a:lnTo>
                      <a:pt x="22" y="26"/>
                    </a:lnTo>
                    <a:lnTo>
                      <a:pt x="23" y="21"/>
                    </a:lnTo>
                    <a:lnTo>
                      <a:pt x="23" y="18"/>
                    </a:lnTo>
                    <a:lnTo>
                      <a:pt x="24" y="15"/>
                    </a:lnTo>
                    <a:lnTo>
                      <a:pt x="24" y="9"/>
                    </a:lnTo>
                    <a:lnTo>
                      <a:pt x="24" y="5"/>
                    </a:lnTo>
                    <a:lnTo>
                      <a:pt x="24" y="0"/>
                    </a:lnTo>
                    <a:lnTo>
                      <a:pt x="3" y="0"/>
                    </a:lnTo>
                    <a:lnTo>
                      <a:pt x="3" y="5"/>
                    </a:lnTo>
                    <a:lnTo>
                      <a:pt x="3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2" y="19"/>
                    </a:lnTo>
                    <a:lnTo>
                      <a:pt x="1" y="24"/>
                    </a:lnTo>
                    <a:lnTo>
                      <a:pt x="1" y="28"/>
                    </a:lnTo>
                    <a:lnTo>
                      <a:pt x="0" y="31"/>
                    </a:lnTo>
                    <a:lnTo>
                      <a:pt x="21" y="3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352" name="Freeform 448"/>
              <p:cNvSpPr>
                <a:spLocks/>
              </p:cNvSpPr>
              <p:nvPr/>
            </p:nvSpPr>
            <p:spPr bwMode="auto">
              <a:xfrm>
                <a:off x="3567" y="3135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9"/>
                  </a:cxn>
                  <a:cxn ang="0">
                    <a:pos x="10" y="13"/>
                  </a:cxn>
                  <a:cxn ang="0">
                    <a:pos x="17" y="12"/>
                  </a:cxn>
                  <a:cxn ang="0">
                    <a:pos x="21" y="4"/>
                  </a:cxn>
                  <a:cxn ang="0">
                    <a:pos x="0" y="0"/>
                  </a:cxn>
                </a:cxnLst>
                <a:rect l="0" t="0" r="r" b="b"/>
                <a:pathLst>
                  <a:path w="21" h="13">
                    <a:moveTo>
                      <a:pt x="0" y="0"/>
                    </a:moveTo>
                    <a:lnTo>
                      <a:pt x="2" y="9"/>
                    </a:lnTo>
                    <a:lnTo>
                      <a:pt x="10" y="13"/>
                    </a:lnTo>
                    <a:lnTo>
                      <a:pt x="17" y="12"/>
                    </a:lnTo>
                    <a:lnTo>
                      <a:pt x="2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353" name="Freeform 449"/>
              <p:cNvSpPr>
                <a:spLocks/>
              </p:cNvSpPr>
              <p:nvPr/>
            </p:nvSpPr>
            <p:spPr bwMode="auto">
              <a:xfrm>
                <a:off x="3388" y="3300"/>
                <a:ext cx="53" cy="137"/>
              </a:xfrm>
              <a:custGeom>
                <a:avLst/>
                <a:gdLst/>
                <a:ahLst/>
                <a:cxnLst>
                  <a:cxn ang="0">
                    <a:pos x="166" y="0"/>
                  </a:cxn>
                  <a:cxn ang="0">
                    <a:pos x="0" y="73"/>
                  </a:cxn>
                  <a:cxn ang="0">
                    <a:pos x="959" y="2481"/>
                  </a:cxn>
                  <a:cxn ang="0">
                    <a:pos x="1169" y="2389"/>
                  </a:cxn>
                  <a:cxn ang="0">
                    <a:pos x="166" y="0"/>
                  </a:cxn>
                </a:cxnLst>
                <a:rect l="0" t="0" r="r" b="b"/>
                <a:pathLst>
                  <a:path w="1169" h="2481">
                    <a:moveTo>
                      <a:pt x="166" y="0"/>
                    </a:moveTo>
                    <a:lnTo>
                      <a:pt x="0" y="73"/>
                    </a:lnTo>
                    <a:lnTo>
                      <a:pt x="959" y="2481"/>
                    </a:lnTo>
                    <a:lnTo>
                      <a:pt x="1169" y="2389"/>
                    </a:lnTo>
                    <a:lnTo>
                      <a:pt x="166" y="0"/>
                    </a:lnTo>
                    <a:close/>
                  </a:path>
                </a:pathLst>
              </a:custGeom>
              <a:solidFill>
                <a:srgbClr val="5459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354" name="Freeform 450"/>
              <p:cNvSpPr>
                <a:spLocks/>
              </p:cNvSpPr>
              <p:nvPr/>
            </p:nvSpPr>
            <p:spPr bwMode="auto">
              <a:xfrm>
                <a:off x="3388" y="3300"/>
                <a:ext cx="52" cy="137"/>
              </a:xfrm>
              <a:custGeom>
                <a:avLst/>
                <a:gdLst/>
                <a:ahLst/>
                <a:cxnLst>
                  <a:cxn ang="0">
                    <a:pos x="126" y="6"/>
                  </a:cxn>
                  <a:cxn ang="0">
                    <a:pos x="104" y="14"/>
                  </a:cxn>
                  <a:cxn ang="0">
                    <a:pos x="81" y="24"/>
                  </a:cxn>
                  <a:cxn ang="0">
                    <a:pos x="36" y="44"/>
                  </a:cxn>
                  <a:cxn ang="0">
                    <a:pos x="29" y="132"/>
                  </a:cxn>
                  <a:cxn ang="0">
                    <a:pos x="81" y="260"/>
                  </a:cxn>
                  <a:cxn ang="0">
                    <a:pos x="125" y="370"/>
                  </a:cxn>
                  <a:cxn ang="0">
                    <a:pos x="163" y="467"/>
                  </a:cxn>
                  <a:cxn ang="0">
                    <a:pos x="198" y="554"/>
                  </a:cxn>
                  <a:cxn ang="0">
                    <a:pos x="232" y="637"/>
                  </a:cxn>
                  <a:cxn ang="0">
                    <a:pos x="265" y="723"/>
                  </a:cxn>
                  <a:cxn ang="0">
                    <a:pos x="302" y="812"/>
                  </a:cxn>
                  <a:cxn ang="0">
                    <a:pos x="342" y="913"/>
                  </a:cxn>
                  <a:cxn ang="0">
                    <a:pos x="388" y="1029"/>
                  </a:cxn>
                  <a:cxn ang="0">
                    <a:pos x="442" y="1164"/>
                  </a:cxn>
                  <a:cxn ang="0">
                    <a:pos x="505" y="1323"/>
                  </a:cxn>
                  <a:cxn ang="0">
                    <a:pos x="581" y="1511"/>
                  </a:cxn>
                  <a:cxn ang="0">
                    <a:pos x="669" y="1733"/>
                  </a:cxn>
                  <a:cxn ang="0">
                    <a:pos x="773" y="1993"/>
                  </a:cxn>
                  <a:cxn ang="0">
                    <a:pos x="895" y="2297"/>
                  </a:cxn>
                  <a:cxn ang="0">
                    <a:pos x="972" y="2462"/>
                  </a:cxn>
                  <a:cxn ang="0">
                    <a:pos x="989" y="2455"/>
                  </a:cxn>
                  <a:cxn ang="0">
                    <a:pos x="1003" y="2449"/>
                  </a:cxn>
                  <a:cxn ang="0">
                    <a:pos x="1015" y="2442"/>
                  </a:cxn>
                  <a:cxn ang="0">
                    <a:pos x="1030" y="2436"/>
                  </a:cxn>
                  <a:cxn ang="0">
                    <a:pos x="1050" y="2428"/>
                  </a:cxn>
                  <a:cxn ang="0">
                    <a:pos x="1077" y="2416"/>
                  </a:cxn>
                  <a:cxn ang="0">
                    <a:pos x="1116" y="2399"/>
                  </a:cxn>
                  <a:cxn ang="0">
                    <a:pos x="1110" y="2318"/>
                  </a:cxn>
                  <a:cxn ang="0">
                    <a:pos x="1056" y="2190"/>
                  </a:cxn>
                  <a:cxn ang="0">
                    <a:pos x="1011" y="2082"/>
                  </a:cxn>
                  <a:cxn ang="0">
                    <a:pos x="970" y="1985"/>
                  </a:cxn>
                  <a:cxn ang="0">
                    <a:pos x="935" y="1897"/>
                  </a:cxn>
                  <a:cxn ang="0">
                    <a:pos x="899" y="1814"/>
                  </a:cxn>
                  <a:cxn ang="0">
                    <a:pos x="864" y="1730"/>
                  </a:cxn>
                  <a:cxn ang="0">
                    <a:pos x="826" y="1640"/>
                  </a:cxn>
                  <a:cxn ang="0">
                    <a:pos x="785" y="1541"/>
                  </a:cxn>
                  <a:cxn ang="0">
                    <a:pos x="738" y="1426"/>
                  </a:cxn>
                  <a:cxn ang="0">
                    <a:pos x="682" y="1292"/>
                  </a:cxn>
                  <a:cxn ang="0">
                    <a:pos x="615" y="1134"/>
                  </a:cxn>
                  <a:cxn ang="0">
                    <a:pos x="537" y="947"/>
                  </a:cxn>
                  <a:cxn ang="0">
                    <a:pos x="445" y="727"/>
                  </a:cxn>
                  <a:cxn ang="0">
                    <a:pos x="337" y="469"/>
                  </a:cxn>
                  <a:cxn ang="0">
                    <a:pos x="210" y="167"/>
                  </a:cxn>
                </a:cxnLst>
                <a:rect l="0" t="0" r="r" b="b"/>
                <a:pathLst>
                  <a:path w="1140" h="2467">
                    <a:moveTo>
                      <a:pt x="140" y="0"/>
                    </a:moveTo>
                    <a:lnTo>
                      <a:pt x="126" y="6"/>
                    </a:lnTo>
                    <a:lnTo>
                      <a:pt x="114" y="10"/>
                    </a:lnTo>
                    <a:lnTo>
                      <a:pt x="104" y="14"/>
                    </a:lnTo>
                    <a:lnTo>
                      <a:pt x="94" y="19"/>
                    </a:lnTo>
                    <a:lnTo>
                      <a:pt x="81" y="24"/>
                    </a:lnTo>
                    <a:lnTo>
                      <a:pt x="61" y="32"/>
                    </a:lnTo>
                    <a:lnTo>
                      <a:pt x="36" y="44"/>
                    </a:lnTo>
                    <a:lnTo>
                      <a:pt x="0" y="61"/>
                    </a:lnTo>
                    <a:lnTo>
                      <a:pt x="29" y="132"/>
                    </a:lnTo>
                    <a:lnTo>
                      <a:pt x="55" y="199"/>
                    </a:lnTo>
                    <a:lnTo>
                      <a:pt x="81" y="260"/>
                    </a:lnTo>
                    <a:lnTo>
                      <a:pt x="103" y="317"/>
                    </a:lnTo>
                    <a:lnTo>
                      <a:pt x="125" y="370"/>
                    </a:lnTo>
                    <a:lnTo>
                      <a:pt x="144" y="419"/>
                    </a:lnTo>
                    <a:lnTo>
                      <a:pt x="163" y="467"/>
                    </a:lnTo>
                    <a:lnTo>
                      <a:pt x="181" y="511"/>
                    </a:lnTo>
                    <a:lnTo>
                      <a:pt x="198" y="554"/>
                    </a:lnTo>
                    <a:lnTo>
                      <a:pt x="215" y="596"/>
                    </a:lnTo>
                    <a:lnTo>
                      <a:pt x="232" y="637"/>
                    </a:lnTo>
                    <a:lnTo>
                      <a:pt x="249" y="680"/>
                    </a:lnTo>
                    <a:lnTo>
                      <a:pt x="265" y="723"/>
                    </a:lnTo>
                    <a:lnTo>
                      <a:pt x="284" y="766"/>
                    </a:lnTo>
                    <a:lnTo>
                      <a:pt x="302" y="812"/>
                    </a:lnTo>
                    <a:lnTo>
                      <a:pt x="322" y="861"/>
                    </a:lnTo>
                    <a:lnTo>
                      <a:pt x="342" y="913"/>
                    </a:lnTo>
                    <a:lnTo>
                      <a:pt x="364" y="968"/>
                    </a:lnTo>
                    <a:lnTo>
                      <a:pt x="388" y="1029"/>
                    </a:lnTo>
                    <a:lnTo>
                      <a:pt x="414" y="1093"/>
                    </a:lnTo>
                    <a:lnTo>
                      <a:pt x="442" y="1164"/>
                    </a:lnTo>
                    <a:lnTo>
                      <a:pt x="473" y="1239"/>
                    </a:lnTo>
                    <a:lnTo>
                      <a:pt x="505" y="1323"/>
                    </a:lnTo>
                    <a:lnTo>
                      <a:pt x="542" y="1412"/>
                    </a:lnTo>
                    <a:lnTo>
                      <a:pt x="581" y="1511"/>
                    </a:lnTo>
                    <a:lnTo>
                      <a:pt x="623" y="1618"/>
                    </a:lnTo>
                    <a:lnTo>
                      <a:pt x="669" y="1733"/>
                    </a:lnTo>
                    <a:lnTo>
                      <a:pt x="719" y="1858"/>
                    </a:lnTo>
                    <a:lnTo>
                      <a:pt x="773" y="1993"/>
                    </a:lnTo>
                    <a:lnTo>
                      <a:pt x="832" y="2140"/>
                    </a:lnTo>
                    <a:lnTo>
                      <a:pt x="895" y="2297"/>
                    </a:lnTo>
                    <a:lnTo>
                      <a:pt x="962" y="2467"/>
                    </a:lnTo>
                    <a:lnTo>
                      <a:pt x="972" y="2462"/>
                    </a:lnTo>
                    <a:lnTo>
                      <a:pt x="982" y="2458"/>
                    </a:lnTo>
                    <a:lnTo>
                      <a:pt x="989" y="2455"/>
                    </a:lnTo>
                    <a:lnTo>
                      <a:pt x="996" y="2452"/>
                    </a:lnTo>
                    <a:lnTo>
                      <a:pt x="1003" y="2449"/>
                    </a:lnTo>
                    <a:lnTo>
                      <a:pt x="1009" y="2445"/>
                    </a:lnTo>
                    <a:lnTo>
                      <a:pt x="1015" y="2442"/>
                    </a:lnTo>
                    <a:lnTo>
                      <a:pt x="1022" y="2439"/>
                    </a:lnTo>
                    <a:lnTo>
                      <a:pt x="1030" y="2436"/>
                    </a:lnTo>
                    <a:lnTo>
                      <a:pt x="1040" y="2432"/>
                    </a:lnTo>
                    <a:lnTo>
                      <a:pt x="1050" y="2428"/>
                    </a:lnTo>
                    <a:lnTo>
                      <a:pt x="1063" y="2422"/>
                    </a:lnTo>
                    <a:lnTo>
                      <a:pt x="1077" y="2416"/>
                    </a:lnTo>
                    <a:lnTo>
                      <a:pt x="1095" y="2409"/>
                    </a:lnTo>
                    <a:lnTo>
                      <a:pt x="1116" y="2399"/>
                    </a:lnTo>
                    <a:lnTo>
                      <a:pt x="1140" y="2390"/>
                    </a:lnTo>
                    <a:lnTo>
                      <a:pt x="1110" y="2318"/>
                    </a:lnTo>
                    <a:lnTo>
                      <a:pt x="1081" y="2251"/>
                    </a:lnTo>
                    <a:lnTo>
                      <a:pt x="1056" y="2190"/>
                    </a:lnTo>
                    <a:lnTo>
                      <a:pt x="1033" y="2134"/>
                    </a:lnTo>
                    <a:lnTo>
                      <a:pt x="1011" y="2082"/>
                    </a:lnTo>
                    <a:lnTo>
                      <a:pt x="991" y="2032"/>
                    </a:lnTo>
                    <a:lnTo>
                      <a:pt x="970" y="1985"/>
                    </a:lnTo>
                    <a:lnTo>
                      <a:pt x="952" y="1940"/>
                    </a:lnTo>
                    <a:lnTo>
                      <a:pt x="935" y="1897"/>
                    </a:lnTo>
                    <a:lnTo>
                      <a:pt x="916" y="1856"/>
                    </a:lnTo>
                    <a:lnTo>
                      <a:pt x="899" y="1814"/>
                    </a:lnTo>
                    <a:lnTo>
                      <a:pt x="882" y="1773"/>
                    </a:lnTo>
                    <a:lnTo>
                      <a:pt x="864" y="1730"/>
                    </a:lnTo>
                    <a:lnTo>
                      <a:pt x="846" y="1686"/>
                    </a:lnTo>
                    <a:lnTo>
                      <a:pt x="826" y="1640"/>
                    </a:lnTo>
                    <a:lnTo>
                      <a:pt x="807" y="1592"/>
                    </a:lnTo>
                    <a:lnTo>
                      <a:pt x="785" y="1541"/>
                    </a:lnTo>
                    <a:lnTo>
                      <a:pt x="762" y="1485"/>
                    </a:lnTo>
                    <a:lnTo>
                      <a:pt x="738" y="1426"/>
                    </a:lnTo>
                    <a:lnTo>
                      <a:pt x="710" y="1362"/>
                    </a:lnTo>
                    <a:lnTo>
                      <a:pt x="682" y="1292"/>
                    </a:lnTo>
                    <a:lnTo>
                      <a:pt x="650" y="1216"/>
                    </a:lnTo>
                    <a:lnTo>
                      <a:pt x="615" y="1134"/>
                    </a:lnTo>
                    <a:lnTo>
                      <a:pt x="578" y="1044"/>
                    </a:lnTo>
                    <a:lnTo>
                      <a:pt x="537" y="947"/>
                    </a:lnTo>
                    <a:lnTo>
                      <a:pt x="493" y="842"/>
                    </a:lnTo>
                    <a:lnTo>
                      <a:pt x="445" y="727"/>
                    </a:lnTo>
                    <a:lnTo>
                      <a:pt x="393" y="603"/>
                    </a:lnTo>
                    <a:lnTo>
                      <a:pt x="337" y="469"/>
                    </a:lnTo>
                    <a:lnTo>
                      <a:pt x="276" y="324"/>
                    </a:lnTo>
                    <a:lnTo>
                      <a:pt x="210" y="167"/>
                    </a:lnTo>
                    <a:lnTo>
                      <a:pt x="140" y="0"/>
                    </a:lnTo>
                    <a:close/>
                  </a:path>
                </a:pathLst>
              </a:custGeom>
              <a:solidFill>
                <a:srgbClr val="7075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355" name="Freeform 451"/>
              <p:cNvSpPr>
                <a:spLocks/>
              </p:cNvSpPr>
              <p:nvPr/>
            </p:nvSpPr>
            <p:spPr bwMode="auto">
              <a:xfrm>
                <a:off x="3389" y="3301"/>
                <a:ext cx="50" cy="136"/>
              </a:xfrm>
              <a:custGeom>
                <a:avLst/>
                <a:gdLst/>
                <a:ahLst/>
                <a:cxnLst>
                  <a:cxn ang="0">
                    <a:pos x="100" y="4"/>
                  </a:cxn>
                  <a:cxn ang="0">
                    <a:pos x="84" y="12"/>
                  </a:cxn>
                  <a:cxn ang="0">
                    <a:pos x="65" y="19"/>
                  </a:cxn>
                  <a:cxn ang="0">
                    <a:pos x="29" y="36"/>
                  </a:cxn>
                  <a:cxn ang="0">
                    <a:pos x="29" y="120"/>
                  </a:cxn>
                  <a:cxn ang="0">
                    <a:pos x="81" y="248"/>
                  </a:cxn>
                  <a:cxn ang="0">
                    <a:pos x="125" y="358"/>
                  </a:cxn>
                  <a:cxn ang="0">
                    <a:pos x="164" y="455"/>
                  </a:cxn>
                  <a:cxn ang="0">
                    <a:pos x="199" y="542"/>
                  </a:cxn>
                  <a:cxn ang="0">
                    <a:pos x="233" y="625"/>
                  </a:cxn>
                  <a:cxn ang="0">
                    <a:pos x="267" y="711"/>
                  </a:cxn>
                  <a:cxn ang="0">
                    <a:pos x="302" y="800"/>
                  </a:cxn>
                  <a:cxn ang="0">
                    <a:pos x="343" y="900"/>
                  </a:cxn>
                  <a:cxn ang="0">
                    <a:pos x="389" y="1016"/>
                  </a:cxn>
                  <a:cxn ang="0">
                    <a:pos x="443" y="1151"/>
                  </a:cxn>
                  <a:cxn ang="0">
                    <a:pos x="507" y="1311"/>
                  </a:cxn>
                  <a:cxn ang="0">
                    <a:pos x="583" y="1499"/>
                  </a:cxn>
                  <a:cxn ang="0">
                    <a:pos x="672" y="1721"/>
                  </a:cxn>
                  <a:cxn ang="0">
                    <a:pos x="777" y="1981"/>
                  </a:cxn>
                  <a:cxn ang="0">
                    <a:pos x="898" y="2285"/>
                  </a:cxn>
                  <a:cxn ang="0">
                    <a:pos x="982" y="2447"/>
                  </a:cxn>
                  <a:cxn ang="0">
                    <a:pos x="1003" y="2436"/>
                  </a:cxn>
                  <a:cxn ang="0">
                    <a:pos x="1029" y="2426"/>
                  </a:cxn>
                  <a:cxn ang="0">
                    <a:pos x="1073" y="2407"/>
                  </a:cxn>
                  <a:cxn ang="0">
                    <a:pos x="1080" y="2320"/>
                  </a:cxn>
                  <a:cxn ang="0">
                    <a:pos x="1027" y="2193"/>
                  </a:cxn>
                  <a:cxn ang="0">
                    <a:pos x="981" y="2083"/>
                  </a:cxn>
                  <a:cxn ang="0">
                    <a:pos x="941" y="1987"/>
                  </a:cxn>
                  <a:cxn ang="0">
                    <a:pos x="905" y="1900"/>
                  </a:cxn>
                  <a:cxn ang="0">
                    <a:pos x="869" y="1817"/>
                  </a:cxn>
                  <a:cxn ang="0">
                    <a:pos x="835" y="1732"/>
                  </a:cxn>
                  <a:cxn ang="0">
                    <a:pos x="797" y="1643"/>
                  </a:cxn>
                  <a:cxn ang="0">
                    <a:pos x="756" y="1542"/>
                  </a:cxn>
                  <a:cxn ang="0">
                    <a:pos x="708" y="1428"/>
                  </a:cxn>
                  <a:cxn ang="0">
                    <a:pos x="652" y="1294"/>
                  </a:cxn>
                  <a:cxn ang="0">
                    <a:pos x="586" y="1136"/>
                  </a:cxn>
                  <a:cxn ang="0">
                    <a:pos x="508" y="948"/>
                  </a:cxn>
                  <a:cxn ang="0">
                    <a:pos x="417" y="728"/>
                  </a:cxn>
                  <a:cxn ang="0">
                    <a:pos x="308" y="469"/>
                  </a:cxn>
                  <a:cxn ang="0">
                    <a:pos x="183" y="168"/>
                  </a:cxn>
                </a:cxnLst>
                <a:rect l="0" t="0" r="r" b="b"/>
                <a:pathLst>
                  <a:path w="1109" h="2454">
                    <a:moveTo>
                      <a:pt x="113" y="0"/>
                    </a:moveTo>
                    <a:lnTo>
                      <a:pt x="100" y="4"/>
                    </a:lnTo>
                    <a:lnTo>
                      <a:pt x="92" y="9"/>
                    </a:lnTo>
                    <a:lnTo>
                      <a:pt x="84" y="12"/>
                    </a:lnTo>
                    <a:lnTo>
                      <a:pt x="76" y="15"/>
                    </a:lnTo>
                    <a:lnTo>
                      <a:pt x="65" y="19"/>
                    </a:lnTo>
                    <a:lnTo>
                      <a:pt x="49" y="26"/>
                    </a:lnTo>
                    <a:lnTo>
                      <a:pt x="29" y="36"/>
                    </a:lnTo>
                    <a:lnTo>
                      <a:pt x="0" y="49"/>
                    </a:lnTo>
                    <a:lnTo>
                      <a:pt x="29" y="120"/>
                    </a:lnTo>
                    <a:lnTo>
                      <a:pt x="56" y="187"/>
                    </a:lnTo>
                    <a:lnTo>
                      <a:pt x="81" y="248"/>
                    </a:lnTo>
                    <a:lnTo>
                      <a:pt x="103" y="305"/>
                    </a:lnTo>
                    <a:lnTo>
                      <a:pt x="125" y="358"/>
                    </a:lnTo>
                    <a:lnTo>
                      <a:pt x="145" y="407"/>
                    </a:lnTo>
                    <a:lnTo>
                      <a:pt x="164" y="455"/>
                    </a:lnTo>
                    <a:lnTo>
                      <a:pt x="182" y="499"/>
                    </a:lnTo>
                    <a:lnTo>
                      <a:pt x="199" y="542"/>
                    </a:lnTo>
                    <a:lnTo>
                      <a:pt x="216" y="584"/>
                    </a:lnTo>
                    <a:lnTo>
                      <a:pt x="233" y="625"/>
                    </a:lnTo>
                    <a:lnTo>
                      <a:pt x="249" y="667"/>
                    </a:lnTo>
                    <a:lnTo>
                      <a:pt x="267" y="711"/>
                    </a:lnTo>
                    <a:lnTo>
                      <a:pt x="284" y="754"/>
                    </a:lnTo>
                    <a:lnTo>
                      <a:pt x="302" y="800"/>
                    </a:lnTo>
                    <a:lnTo>
                      <a:pt x="323" y="849"/>
                    </a:lnTo>
                    <a:lnTo>
                      <a:pt x="343" y="900"/>
                    </a:lnTo>
                    <a:lnTo>
                      <a:pt x="366" y="956"/>
                    </a:lnTo>
                    <a:lnTo>
                      <a:pt x="389" y="1016"/>
                    </a:lnTo>
                    <a:lnTo>
                      <a:pt x="415" y="1081"/>
                    </a:lnTo>
                    <a:lnTo>
                      <a:pt x="443" y="1151"/>
                    </a:lnTo>
                    <a:lnTo>
                      <a:pt x="474" y="1227"/>
                    </a:lnTo>
                    <a:lnTo>
                      <a:pt x="507" y="1311"/>
                    </a:lnTo>
                    <a:lnTo>
                      <a:pt x="544" y="1400"/>
                    </a:lnTo>
                    <a:lnTo>
                      <a:pt x="583" y="1499"/>
                    </a:lnTo>
                    <a:lnTo>
                      <a:pt x="626" y="1606"/>
                    </a:lnTo>
                    <a:lnTo>
                      <a:pt x="672" y="1721"/>
                    </a:lnTo>
                    <a:lnTo>
                      <a:pt x="723" y="1846"/>
                    </a:lnTo>
                    <a:lnTo>
                      <a:pt x="777" y="1981"/>
                    </a:lnTo>
                    <a:lnTo>
                      <a:pt x="835" y="2128"/>
                    </a:lnTo>
                    <a:lnTo>
                      <a:pt x="898" y="2285"/>
                    </a:lnTo>
                    <a:lnTo>
                      <a:pt x="966" y="2454"/>
                    </a:lnTo>
                    <a:lnTo>
                      <a:pt x="982" y="2447"/>
                    </a:lnTo>
                    <a:lnTo>
                      <a:pt x="994" y="2442"/>
                    </a:lnTo>
                    <a:lnTo>
                      <a:pt x="1003" y="2436"/>
                    </a:lnTo>
                    <a:lnTo>
                      <a:pt x="1014" y="2432"/>
                    </a:lnTo>
                    <a:lnTo>
                      <a:pt x="1029" y="2426"/>
                    </a:lnTo>
                    <a:lnTo>
                      <a:pt x="1047" y="2417"/>
                    </a:lnTo>
                    <a:lnTo>
                      <a:pt x="1073" y="2407"/>
                    </a:lnTo>
                    <a:lnTo>
                      <a:pt x="1109" y="2392"/>
                    </a:lnTo>
                    <a:lnTo>
                      <a:pt x="1080" y="2320"/>
                    </a:lnTo>
                    <a:lnTo>
                      <a:pt x="1052" y="2254"/>
                    </a:lnTo>
                    <a:lnTo>
                      <a:pt x="1027" y="2193"/>
                    </a:lnTo>
                    <a:lnTo>
                      <a:pt x="1003" y="2136"/>
                    </a:lnTo>
                    <a:lnTo>
                      <a:pt x="981" y="2083"/>
                    </a:lnTo>
                    <a:lnTo>
                      <a:pt x="960" y="2035"/>
                    </a:lnTo>
                    <a:lnTo>
                      <a:pt x="941" y="1987"/>
                    </a:lnTo>
                    <a:lnTo>
                      <a:pt x="922" y="1943"/>
                    </a:lnTo>
                    <a:lnTo>
                      <a:pt x="905" y="1900"/>
                    </a:lnTo>
                    <a:lnTo>
                      <a:pt x="887" y="1858"/>
                    </a:lnTo>
                    <a:lnTo>
                      <a:pt x="869" y="1817"/>
                    </a:lnTo>
                    <a:lnTo>
                      <a:pt x="852" y="1774"/>
                    </a:lnTo>
                    <a:lnTo>
                      <a:pt x="835" y="1732"/>
                    </a:lnTo>
                    <a:lnTo>
                      <a:pt x="816" y="1688"/>
                    </a:lnTo>
                    <a:lnTo>
                      <a:pt x="797" y="1643"/>
                    </a:lnTo>
                    <a:lnTo>
                      <a:pt x="778" y="1594"/>
                    </a:lnTo>
                    <a:lnTo>
                      <a:pt x="756" y="1542"/>
                    </a:lnTo>
                    <a:lnTo>
                      <a:pt x="733" y="1488"/>
                    </a:lnTo>
                    <a:lnTo>
                      <a:pt x="708" y="1428"/>
                    </a:lnTo>
                    <a:lnTo>
                      <a:pt x="681" y="1363"/>
                    </a:lnTo>
                    <a:lnTo>
                      <a:pt x="652" y="1294"/>
                    </a:lnTo>
                    <a:lnTo>
                      <a:pt x="621" y="1218"/>
                    </a:lnTo>
                    <a:lnTo>
                      <a:pt x="586" y="1136"/>
                    </a:lnTo>
                    <a:lnTo>
                      <a:pt x="549" y="1046"/>
                    </a:lnTo>
                    <a:lnTo>
                      <a:pt x="508" y="948"/>
                    </a:lnTo>
                    <a:lnTo>
                      <a:pt x="464" y="842"/>
                    </a:lnTo>
                    <a:lnTo>
                      <a:pt x="417" y="728"/>
                    </a:lnTo>
                    <a:lnTo>
                      <a:pt x="364" y="604"/>
                    </a:lnTo>
                    <a:lnTo>
                      <a:pt x="308" y="469"/>
                    </a:lnTo>
                    <a:lnTo>
                      <a:pt x="248" y="325"/>
                    </a:lnTo>
                    <a:lnTo>
                      <a:pt x="183" y="168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8C94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356" name="Freeform 452"/>
              <p:cNvSpPr>
                <a:spLocks/>
              </p:cNvSpPr>
              <p:nvPr/>
            </p:nvSpPr>
            <p:spPr bwMode="auto">
              <a:xfrm>
                <a:off x="3389" y="3301"/>
                <a:ext cx="49" cy="136"/>
              </a:xfrm>
              <a:custGeom>
                <a:avLst/>
                <a:gdLst/>
                <a:ahLst/>
                <a:cxnLst>
                  <a:cxn ang="0">
                    <a:pos x="77" y="3"/>
                  </a:cxn>
                  <a:cxn ang="0">
                    <a:pos x="65" y="8"/>
                  </a:cxn>
                  <a:cxn ang="0">
                    <a:pos x="49" y="14"/>
                  </a:cxn>
                  <a:cxn ang="0">
                    <a:pos x="22" y="27"/>
                  </a:cxn>
                  <a:cxn ang="0">
                    <a:pos x="30" y="108"/>
                  </a:cxn>
                  <a:cxn ang="0">
                    <a:pos x="81" y="236"/>
                  </a:cxn>
                  <a:cxn ang="0">
                    <a:pos x="126" y="345"/>
                  </a:cxn>
                  <a:cxn ang="0">
                    <a:pos x="165" y="442"/>
                  </a:cxn>
                  <a:cxn ang="0">
                    <a:pos x="199" y="530"/>
                  </a:cxn>
                  <a:cxn ang="0">
                    <a:pos x="234" y="613"/>
                  </a:cxn>
                  <a:cxn ang="0">
                    <a:pos x="268" y="698"/>
                  </a:cxn>
                  <a:cxn ang="0">
                    <a:pos x="304" y="788"/>
                  </a:cxn>
                  <a:cxn ang="0">
                    <a:pos x="345" y="888"/>
                  </a:cxn>
                  <a:cxn ang="0">
                    <a:pos x="391" y="1003"/>
                  </a:cxn>
                  <a:cxn ang="0">
                    <a:pos x="445" y="1138"/>
                  </a:cxn>
                  <a:cxn ang="0">
                    <a:pos x="509" y="1297"/>
                  </a:cxn>
                  <a:cxn ang="0">
                    <a:pos x="585" y="1486"/>
                  </a:cxn>
                  <a:cxn ang="0">
                    <a:pos x="675" y="1707"/>
                  </a:cxn>
                  <a:cxn ang="0">
                    <a:pos x="780" y="1968"/>
                  </a:cxn>
                  <a:cxn ang="0">
                    <a:pos x="901" y="2270"/>
                  </a:cxn>
                  <a:cxn ang="0">
                    <a:pos x="982" y="2435"/>
                  </a:cxn>
                  <a:cxn ang="0">
                    <a:pos x="998" y="2426"/>
                  </a:cxn>
                  <a:cxn ang="0">
                    <a:pos x="1016" y="2419"/>
                  </a:cxn>
                  <a:cxn ang="0">
                    <a:pos x="1050" y="2404"/>
                  </a:cxn>
                  <a:cxn ang="0">
                    <a:pos x="1048" y="2322"/>
                  </a:cxn>
                  <a:cxn ang="0">
                    <a:pos x="995" y="2195"/>
                  </a:cxn>
                  <a:cxn ang="0">
                    <a:pos x="950" y="2085"/>
                  </a:cxn>
                  <a:cxn ang="0">
                    <a:pos x="910" y="1989"/>
                  </a:cxn>
                  <a:cxn ang="0">
                    <a:pos x="875" y="1901"/>
                  </a:cxn>
                  <a:cxn ang="0">
                    <a:pos x="840" y="1817"/>
                  </a:cxn>
                  <a:cxn ang="0">
                    <a:pos x="805" y="1733"/>
                  </a:cxn>
                  <a:cxn ang="0">
                    <a:pos x="768" y="1643"/>
                  </a:cxn>
                  <a:cxn ang="0">
                    <a:pos x="727" y="1543"/>
                  </a:cxn>
                  <a:cxn ang="0">
                    <a:pos x="679" y="1428"/>
                  </a:cxn>
                  <a:cxn ang="0">
                    <a:pos x="624" y="1294"/>
                  </a:cxn>
                  <a:cxn ang="0">
                    <a:pos x="557" y="1135"/>
                  </a:cxn>
                  <a:cxn ang="0">
                    <a:pos x="480" y="948"/>
                  </a:cxn>
                  <a:cxn ang="0">
                    <a:pos x="388" y="728"/>
                  </a:cxn>
                  <a:cxn ang="0">
                    <a:pos x="281" y="469"/>
                  </a:cxn>
                  <a:cxn ang="0">
                    <a:pos x="155" y="168"/>
                  </a:cxn>
                </a:cxnLst>
                <a:rect l="0" t="0" r="r" b="b"/>
                <a:pathLst>
                  <a:path w="1078" h="2440">
                    <a:moveTo>
                      <a:pt x="86" y="0"/>
                    </a:moveTo>
                    <a:lnTo>
                      <a:pt x="77" y="3"/>
                    </a:lnTo>
                    <a:lnTo>
                      <a:pt x="71" y="6"/>
                    </a:lnTo>
                    <a:lnTo>
                      <a:pt x="65" y="8"/>
                    </a:lnTo>
                    <a:lnTo>
                      <a:pt x="59" y="10"/>
                    </a:lnTo>
                    <a:lnTo>
                      <a:pt x="49" y="14"/>
                    </a:lnTo>
                    <a:lnTo>
                      <a:pt x="38" y="20"/>
                    </a:lnTo>
                    <a:lnTo>
                      <a:pt x="22" y="27"/>
                    </a:lnTo>
                    <a:lnTo>
                      <a:pt x="0" y="37"/>
                    </a:lnTo>
                    <a:lnTo>
                      <a:pt x="30" y="108"/>
                    </a:lnTo>
                    <a:lnTo>
                      <a:pt x="57" y="175"/>
                    </a:lnTo>
                    <a:lnTo>
                      <a:pt x="81" y="236"/>
                    </a:lnTo>
                    <a:lnTo>
                      <a:pt x="104" y="293"/>
                    </a:lnTo>
                    <a:lnTo>
                      <a:pt x="126" y="345"/>
                    </a:lnTo>
                    <a:lnTo>
                      <a:pt x="145" y="395"/>
                    </a:lnTo>
                    <a:lnTo>
                      <a:pt x="165" y="442"/>
                    </a:lnTo>
                    <a:lnTo>
                      <a:pt x="182" y="487"/>
                    </a:lnTo>
                    <a:lnTo>
                      <a:pt x="199" y="530"/>
                    </a:lnTo>
                    <a:lnTo>
                      <a:pt x="217" y="572"/>
                    </a:lnTo>
                    <a:lnTo>
                      <a:pt x="234" y="613"/>
                    </a:lnTo>
                    <a:lnTo>
                      <a:pt x="250" y="655"/>
                    </a:lnTo>
                    <a:lnTo>
                      <a:pt x="268" y="698"/>
                    </a:lnTo>
                    <a:lnTo>
                      <a:pt x="286" y="742"/>
                    </a:lnTo>
                    <a:lnTo>
                      <a:pt x="304" y="788"/>
                    </a:lnTo>
                    <a:lnTo>
                      <a:pt x="324" y="837"/>
                    </a:lnTo>
                    <a:lnTo>
                      <a:pt x="345" y="888"/>
                    </a:lnTo>
                    <a:lnTo>
                      <a:pt x="368" y="944"/>
                    </a:lnTo>
                    <a:lnTo>
                      <a:pt x="391" y="1003"/>
                    </a:lnTo>
                    <a:lnTo>
                      <a:pt x="418" y="1069"/>
                    </a:lnTo>
                    <a:lnTo>
                      <a:pt x="445" y="1138"/>
                    </a:lnTo>
                    <a:lnTo>
                      <a:pt x="476" y="1215"/>
                    </a:lnTo>
                    <a:lnTo>
                      <a:pt x="509" y="1297"/>
                    </a:lnTo>
                    <a:lnTo>
                      <a:pt x="546" y="1388"/>
                    </a:lnTo>
                    <a:lnTo>
                      <a:pt x="585" y="1486"/>
                    </a:lnTo>
                    <a:lnTo>
                      <a:pt x="628" y="1593"/>
                    </a:lnTo>
                    <a:lnTo>
                      <a:pt x="675" y="1707"/>
                    </a:lnTo>
                    <a:lnTo>
                      <a:pt x="725" y="1833"/>
                    </a:lnTo>
                    <a:lnTo>
                      <a:pt x="780" y="1968"/>
                    </a:lnTo>
                    <a:lnTo>
                      <a:pt x="838" y="2113"/>
                    </a:lnTo>
                    <a:lnTo>
                      <a:pt x="901" y="2270"/>
                    </a:lnTo>
                    <a:lnTo>
                      <a:pt x="969" y="2440"/>
                    </a:lnTo>
                    <a:lnTo>
                      <a:pt x="982" y="2435"/>
                    </a:lnTo>
                    <a:lnTo>
                      <a:pt x="990" y="2431"/>
                    </a:lnTo>
                    <a:lnTo>
                      <a:pt x="998" y="2426"/>
                    </a:lnTo>
                    <a:lnTo>
                      <a:pt x="1006" y="2423"/>
                    </a:lnTo>
                    <a:lnTo>
                      <a:pt x="1016" y="2419"/>
                    </a:lnTo>
                    <a:lnTo>
                      <a:pt x="1031" y="2413"/>
                    </a:lnTo>
                    <a:lnTo>
                      <a:pt x="1050" y="2404"/>
                    </a:lnTo>
                    <a:lnTo>
                      <a:pt x="1078" y="2394"/>
                    </a:lnTo>
                    <a:lnTo>
                      <a:pt x="1048" y="2322"/>
                    </a:lnTo>
                    <a:lnTo>
                      <a:pt x="1020" y="2256"/>
                    </a:lnTo>
                    <a:lnTo>
                      <a:pt x="995" y="2195"/>
                    </a:lnTo>
                    <a:lnTo>
                      <a:pt x="973" y="2138"/>
                    </a:lnTo>
                    <a:lnTo>
                      <a:pt x="950" y="2085"/>
                    </a:lnTo>
                    <a:lnTo>
                      <a:pt x="930" y="2035"/>
                    </a:lnTo>
                    <a:lnTo>
                      <a:pt x="910" y="1989"/>
                    </a:lnTo>
                    <a:lnTo>
                      <a:pt x="892" y="1944"/>
                    </a:lnTo>
                    <a:lnTo>
                      <a:pt x="875" y="1901"/>
                    </a:lnTo>
                    <a:lnTo>
                      <a:pt x="857" y="1859"/>
                    </a:lnTo>
                    <a:lnTo>
                      <a:pt x="840" y="1817"/>
                    </a:lnTo>
                    <a:lnTo>
                      <a:pt x="823" y="1775"/>
                    </a:lnTo>
                    <a:lnTo>
                      <a:pt x="805" y="1733"/>
                    </a:lnTo>
                    <a:lnTo>
                      <a:pt x="787" y="1688"/>
                    </a:lnTo>
                    <a:lnTo>
                      <a:pt x="768" y="1643"/>
                    </a:lnTo>
                    <a:lnTo>
                      <a:pt x="748" y="1595"/>
                    </a:lnTo>
                    <a:lnTo>
                      <a:pt x="727" y="1543"/>
                    </a:lnTo>
                    <a:lnTo>
                      <a:pt x="703" y="1487"/>
                    </a:lnTo>
                    <a:lnTo>
                      <a:pt x="679" y="1428"/>
                    </a:lnTo>
                    <a:lnTo>
                      <a:pt x="652" y="1364"/>
                    </a:lnTo>
                    <a:lnTo>
                      <a:pt x="624" y="1294"/>
                    </a:lnTo>
                    <a:lnTo>
                      <a:pt x="592" y="1218"/>
                    </a:lnTo>
                    <a:lnTo>
                      <a:pt x="557" y="1135"/>
                    </a:lnTo>
                    <a:lnTo>
                      <a:pt x="521" y="1045"/>
                    </a:lnTo>
                    <a:lnTo>
                      <a:pt x="480" y="948"/>
                    </a:lnTo>
                    <a:lnTo>
                      <a:pt x="436" y="843"/>
                    </a:lnTo>
                    <a:lnTo>
                      <a:pt x="388" y="728"/>
                    </a:lnTo>
                    <a:lnTo>
                      <a:pt x="337" y="604"/>
                    </a:lnTo>
                    <a:lnTo>
                      <a:pt x="281" y="469"/>
                    </a:lnTo>
                    <a:lnTo>
                      <a:pt x="221" y="324"/>
                    </a:lnTo>
                    <a:lnTo>
                      <a:pt x="155" y="168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A8B0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357" name="Freeform 453"/>
              <p:cNvSpPr>
                <a:spLocks/>
              </p:cNvSpPr>
              <p:nvPr/>
            </p:nvSpPr>
            <p:spPr bwMode="auto">
              <a:xfrm>
                <a:off x="3389" y="3302"/>
                <a:ext cx="48" cy="135"/>
              </a:xfrm>
              <a:custGeom>
                <a:avLst/>
                <a:gdLst/>
                <a:ahLst/>
                <a:cxnLst>
                  <a:cxn ang="0">
                    <a:pos x="52" y="2"/>
                  </a:cxn>
                  <a:cxn ang="0">
                    <a:pos x="43" y="5"/>
                  </a:cxn>
                  <a:cxn ang="0">
                    <a:pos x="33" y="10"/>
                  </a:cxn>
                  <a:cxn ang="0">
                    <a:pos x="15" y="18"/>
                  </a:cxn>
                  <a:cxn ang="0">
                    <a:pos x="29" y="97"/>
                  </a:cxn>
                  <a:cxn ang="0">
                    <a:pos x="80" y="225"/>
                  </a:cxn>
                  <a:cxn ang="0">
                    <a:pos x="125" y="334"/>
                  </a:cxn>
                  <a:cxn ang="0">
                    <a:pos x="164" y="430"/>
                  </a:cxn>
                  <a:cxn ang="0">
                    <a:pos x="199" y="518"/>
                  </a:cxn>
                  <a:cxn ang="0">
                    <a:pos x="233" y="601"/>
                  </a:cxn>
                  <a:cxn ang="0">
                    <a:pos x="268" y="686"/>
                  </a:cxn>
                  <a:cxn ang="0">
                    <a:pos x="305" y="776"/>
                  </a:cxn>
                  <a:cxn ang="0">
                    <a:pos x="344" y="876"/>
                  </a:cxn>
                  <a:cxn ang="0">
                    <a:pos x="391" y="991"/>
                  </a:cxn>
                  <a:cxn ang="0">
                    <a:pos x="445" y="1126"/>
                  </a:cxn>
                  <a:cxn ang="0">
                    <a:pos x="511" y="1285"/>
                  </a:cxn>
                  <a:cxn ang="0">
                    <a:pos x="586" y="1474"/>
                  </a:cxn>
                  <a:cxn ang="0">
                    <a:pos x="676" y="1695"/>
                  </a:cxn>
                  <a:cxn ang="0">
                    <a:pos x="781" y="1956"/>
                  </a:cxn>
                  <a:cxn ang="0">
                    <a:pos x="903" y="2258"/>
                  </a:cxn>
                  <a:cxn ang="0">
                    <a:pos x="980" y="2424"/>
                  </a:cxn>
                  <a:cxn ang="0">
                    <a:pos x="991" y="2419"/>
                  </a:cxn>
                  <a:cxn ang="0">
                    <a:pos x="1004" y="2412"/>
                  </a:cxn>
                  <a:cxn ang="0">
                    <a:pos x="1028" y="2403"/>
                  </a:cxn>
                  <a:cxn ang="0">
                    <a:pos x="1017" y="2324"/>
                  </a:cxn>
                  <a:cxn ang="0">
                    <a:pos x="964" y="2196"/>
                  </a:cxn>
                  <a:cxn ang="0">
                    <a:pos x="920" y="2086"/>
                  </a:cxn>
                  <a:cxn ang="0">
                    <a:pos x="880" y="1990"/>
                  </a:cxn>
                  <a:cxn ang="0">
                    <a:pos x="843" y="1903"/>
                  </a:cxn>
                  <a:cxn ang="0">
                    <a:pos x="809" y="1819"/>
                  </a:cxn>
                  <a:cxn ang="0">
                    <a:pos x="774" y="1734"/>
                  </a:cxn>
                  <a:cxn ang="0">
                    <a:pos x="737" y="1645"/>
                  </a:cxn>
                  <a:cxn ang="0">
                    <a:pos x="696" y="1545"/>
                  </a:cxn>
                  <a:cxn ang="0">
                    <a:pos x="648" y="1430"/>
                  </a:cxn>
                  <a:cxn ang="0">
                    <a:pos x="593" y="1296"/>
                  </a:cxn>
                  <a:cxn ang="0">
                    <a:pos x="528" y="1138"/>
                  </a:cxn>
                  <a:cxn ang="0">
                    <a:pos x="450" y="950"/>
                  </a:cxn>
                  <a:cxn ang="0">
                    <a:pos x="359" y="730"/>
                  </a:cxn>
                  <a:cxn ang="0">
                    <a:pos x="251" y="470"/>
                  </a:cxn>
                  <a:cxn ang="0">
                    <a:pos x="127" y="169"/>
                  </a:cxn>
                </a:cxnLst>
                <a:rect l="0" t="0" r="r" b="b"/>
                <a:pathLst>
                  <a:path w="1046" h="2428">
                    <a:moveTo>
                      <a:pt x="58" y="0"/>
                    </a:moveTo>
                    <a:lnTo>
                      <a:pt x="52" y="2"/>
                    </a:lnTo>
                    <a:lnTo>
                      <a:pt x="47" y="4"/>
                    </a:lnTo>
                    <a:lnTo>
                      <a:pt x="43" y="5"/>
                    </a:lnTo>
                    <a:lnTo>
                      <a:pt x="39" y="7"/>
                    </a:lnTo>
                    <a:lnTo>
                      <a:pt x="33" y="10"/>
                    </a:lnTo>
                    <a:lnTo>
                      <a:pt x="25" y="13"/>
                    </a:lnTo>
                    <a:lnTo>
                      <a:pt x="15" y="18"/>
                    </a:lnTo>
                    <a:lnTo>
                      <a:pt x="0" y="25"/>
                    </a:lnTo>
                    <a:lnTo>
                      <a:pt x="29" y="97"/>
                    </a:lnTo>
                    <a:lnTo>
                      <a:pt x="56" y="164"/>
                    </a:lnTo>
                    <a:lnTo>
                      <a:pt x="80" y="225"/>
                    </a:lnTo>
                    <a:lnTo>
                      <a:pt x="104" y="282"/>
                    </a:lnTo>
                    <a:lnTo>
                      <a:pt x="125" y="334"/>
                    </a:lnTo>
                    <a:lnTo>
                      <a:pt x="145" y="384"/>
                    </a:lnTo>
                    <a:lnTo>
                      <a:pt x="164" y="430"/>
                    </a:lnTo>
                    <a:lnTo>
                      <a:pt x="182" y="475"/>
                    </a:lnTo>
                    <a:lnTo>
                      <a:pt x="199" y="518"/>
                    </a:lnTo>
                    <a:lnTo>
                      <a:pt x="217" y="560"/>
                    </a:lnTo>
                    <a:lnTo>
                      <a:pt x="233" y="601"/>
                    </a:lnTo>
                    <a:lnTo>
                      <a:pt x="250" y="643"/>
                    </a:lnTo>
                    <a:lnTo>
                      <a:pt x="268" y="686"/>
                    </a:lnTo>
                    <a:lnTo>
                      <a:pt x="285" y="730"/>
                    </a:lnTo>
                    <a:lnTo>
                      <a:pt x="305" y="776"/>
                    </a:lnTo>
                    <a:lnTo>
                      <a:pt x="324" y="825"/>
                    </a:lnTo>
                    <a:lnTo>
                      <a:pt x="344" y="876"/>
                    </a:lnTo>
                    <a:lnTo>
                      <a:pt x="367" y="932"/>
                    </a:lnTo>
                    <a:lnTo>
                      <a:pt x="391" y="991"/>
                    </a:lnTo>
                    <a:lnTo>
                      <a:pt x="418" y="1056"/>
                    </a:lnTo>
                    <a:lnTo>
                      <a:pt x="445" y="1126"/>
                    </a:lnTo>
                    <a:lnTo>
                      <a:pt x="477" y="1203"/>
                    </a:lnTo>
                    <a:lnTo>
                      <a:pt x="511" y="1285"/>
                    </a:lnTo>
                    <a:lnTo>
                      <a:pt x="546" y="1376"/>
                    </a:lnTo>
                    <a:lnTo>
                      <a:pt x="586" y="1474"/>
                    </a:lnTo>
                    <a:lnTo>
                      <a:pt x="629" y="1580"/>
                    </a:lnTo>
                    <a:lnTo>
                      <a:pt x="676" y="1695"/>
                    </a:lnTo>
                    <a:lnTo>
                      <a:pt x="726" y="1821"/>
                    </a:lnTo>
                    <a:lnTo>
                      <a:pt x="781" y="1956"/>
                    </a:lnTo>
                    <a:lnTo>
                      <a:pt x="840" y="2101"/>
                    </a:lnTo>
                    <a:lnTo>
                      <a:pt x="903" y="2258"/>
                    </a:lnTo>
                    <a:lnTo>
                      <a:pt x="972" y="2428"/>
                    </a:lnTo>
                    <a:lnTo>
                      <a:pt x="980" y="2424"/>
                    </a:lnTo>
                    <a:lnTo>
                      <a:pt x="986" y="2421"/>
                    </a:lnTo>
                    <a:lnTo>
                      <a:pt x="991" y="2419"/>
                    </a:lnTo>
                    <a:lnTo>
                      <a:pt x="997" y="2415"/>
                    </a:lnTo>
                    <a:lnTo>
                      <a:pt x="1004" y="2412"/>
                    </a:lnTo>
                    <a:lnTo>
                      <a:pt x="1013" y="2408"/>
                    </a:lnTo>
                    <a:lnTo>
                      <a:pt x="1028" y="2403"/>
                    </a:lnTo>
                    <a:lnTo>
                      <a:pt x="1046" y="2395"/>
                    </a:lnTo>
                    <a:lnTo>
                      <a:pt x="1017" y="2324"/>
                    </a:lnTo>
                    <a:lnTo>
                      <a:pt x="989" y="2257"/>
                    </a:lnTo>
                    <a:lnTo>
                      <a:pt x="964" y="2196"/>
                    </a:lnTo>
                    <a:lnTo>
                      <a:pt x="941" y="2139"/>
                    </a:lnTo>
                    <a:lnTo>
                      <a:pt x="920" y="2086"/>
                    </a:lnTo>
                    <a:lnTo>
                      <a:pt x="899" y="2037"/>
                    </a:lnTo>
                    <a:lnTo>
                      <a:pt x="880" y="1990"/>
                    </a:lnTo>
                    <a:lnTo>
                      <a:pt x="861" y="1946"/>
                    </a:lnTo>
                    <a:lnTo>
                      <a:pt x="843" y="1903"/>
                    </a:lnTo>
                    <a:lnTo>
                      <a:pt x="826" y="1861"/>
                    </a:lnTo>
                    <a:lnTo>
                      <a:pt x="809" y="1819"/>
                    </a:lnTo>
                    <a:lnTo>
                      <a:pt x="792" y="1778"/>
                    </a:lnTo>
                    <a:lnTo>
                      <a:pt x="774" y="1734"/>
                    </a:lnTo>
                    <a:lnTo>
                      <a:pt x="756" y="1691"/>
                    </a:lnTo>
                    <a:lnTo>
                      <a:pt x="737" y="1645"/>
                    </a:lnTo>
                    <a:lnTo>
                      <a:pt x="718" y="1596"/>
                    </a:lnTo>
                    <a:lnTo>
                      <a:pt x="696" y="1545"/>
                    </a:lnTo>
                    <a:lnTo>
                      <a:pt x="673" y="1490"/>
                    </a:lnTo>
                    <a:lnTo>
                      <a:pt x="648" y="1430"/>
                    </a:lnTo>
                    <a:lnTo>
                      <a:pt x="622" y="1365"/>
                    </a:lnTo>
                    <a:lnTo>
                      <a:pt x="593" y="1296"/>
                    </a:lnTo>
                    <a:lnTo>
                      <a:pt x="562" y="1220"/>
                    </a:lnTo>
                    <a:lnTo>
                      <a:pt x="528" y="1138"/>
                    </a:lnTo>
                    <a:lnTo>
                      <a:pt x="490" y="1047"/>
                    </a:lnTo>
                    <a:lnTo>
                      <a:pt x="450" y="950"/>
                    </a:lnTo>
                    <a:lnTo>
                      <a:pt x="407" y="843"/>
                    </a:lnTo>
                    <a:lnTo>
                      <a:pt x="359" y="730"/>
                    </a:lnTo>
                    <a:lnTo>
                      <a:pt x="308" y="605"/>
                    </a:lnTo>
                    <a:lnTo>
                      <a:pt x="251" y="470"/>
                    </a:lnTo>
                    <a:lnTo>
                      <a:pt x="192" y="325"/>
                    </a:lnTo>
                    <a:lnTo>
                      <a:pt x="127" y="169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C4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358" name="Freeform 454"/>
              <p:cNvSpPr>
                <a:spLocks/>
              </p:cNvSpPr>
              <p:nvPr/>
            </p:nvSpPr>
            <p:spPr bwMode="auto">
              <a:xfrm>
                <a:off x="3389" y="3302"/>
                <a:ext cx="46" cy="134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0" y="13"/>
                  </a:cxn>
                  <a:cxn ang="0">
                    <a:pos x="977" y="2414"/>
                  </a:cxn>
                  <a:cxn ang="0">
                    <a:pos x="1017" y="2396"/>
                  </a:cxn>
                  <a:cxn ang="0">
                    <a:pos x="32" y="0"/>
                  </a:cxn>
                </a:cxnLst>
                <a:rect l="0" t="0" r="r" b="b"/>
                <a:pathLst>
                  <a:path w="1017" h="2414">
                    <a:moveTo>
                      <a:pt x="32" y="0"/>
                    </a:moveTo>
                    <a:lnTo>
                      <a:pt x="0" y="13"/>
                    </a:lnTo>
                    <a:lnTo>
                      <a:pt x="977" y="2414"/>
                    </a:lnTo>
                    <a:lnTo>
                      <a:pt x="1017" y="2396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E0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359" name="Freeform 455"/>
              <p:cNvSpPr>
                <a:spLocks/>
              </p:cNvSpPr>
              <p:nvPr/>
            </p:nvSpPr>
            <p:spPr bwMode="auto">
              <a:xfrm>
                <a:off x="3388" y="3298"/>
                <a:ext cx="8" cy="6"/>
              </a:xfrm>
              <a:custGeom>
                <a:avLst/>
                <a:gdLst/>
                <a:ahLst/>
                <a:cxnLst>
                  <a:cxn ang="0">
                    <a:pos x="173" y="20"/>
                  </a:cxn>
                  <a:cxn ang="0">
                    <a:pos x="7" y="95"/>
                  </a:cxn>
                  <a:cxn ang="0">
                    <a:pos x="0" y="75"/>
                  </a:cxn>
                  <a:cxn ang="0">
                    <a:pos x="166" y="0"/>
                  </a:cxn>
                  <a:cxn ang="0">
                    <a:pos x="173" y="20"/>
                  </a:cxn>
                </a:cxnLst>
                <a:rect l="0" t="0" r="r" b="b"/>
                <a:pathLst>
                  <a:path w="173" h="95">
                    <a:moveTo>
                      <a:pt x="173" y="20"/>
                    </a:moveTo>
                    <a:lnTo>
                      <a:pt x="7" y="95"/>
                    </a:lnTo>
                    <a:lnTo>
                      <a:pt x="0" y="75"/>
                    </a:lnTo>
                    <a:lnTo>
                      <a:pt x="166" y="0"/>
                    </a:lnTo>
                    <a:lnTo>
                      <a:pt x="173" y="20"/>
                    </a:lnTo>
                    <a:close/>
                  </a:path>
                </a:pathLst>
              </a:custGeom>
              <a:solidFill>
                <a:srgbClr val="1119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360" name="Freeform 456"/>
              <p:cNvSpPr>
                <a:spLocks/>
              </p:cNvSpPr>
              <p:nvPr/>
            </p:nvSpPr>
            <p:spPr bwMode="auto">
              <a:xfrm>
                <a:off x="3386" y="3293"/>
                <a:ext cx="9" cy="10"/>
              </a:xfrm>
              <a:custGeom>
                <a:avLst/>
                <a:gdLst/>
                <a:ahLst/>
                <a:cxnLst>
                  <a:cxn ang="0">
                    <a:pos x="200" y="106"/>
                  </a:cxn>
                  <a:cxn ang="0">
                    <a:pos x="33" y="179"/>
                  </a:cxn>
                  <a:cxn ang="0">
                    <a:pos x="0" y="100"/>
                  </a:cxn>
                  <a:cxn ang="0">
                    <a:pos x="58" y="0"/>
                  </a:cxn>
                  <a:cxn ang="0">
                    <a:pos x="168" y="26"/>
                  </a:cxn>
                  <a:cxn ang="0">
                    <a:pos x="200" y="106"/>
                  </a:cxn>
                </a:cxnLst>
                <a:rect l="0" t="0" r="r" b="b"/>
                <a:pathLst>
                  <a:path w="200" h="179">
                    <a:moveTo>
                      <a:pt x="200" y="106"/>
                    </a:moveTo>
                    <a:lnTo>
                      <a:pt x="33" y="179"/>
                    </a:lnTo>
                    <a:lnTo>
                      <a:pt x="0" y="100"/>
                    </a:lnTo>
                    <a:lnTo>
                      <a:pt x="58" y="0"/>
                    </a:lnTo>
                    <a:lnTo>
                      <a:pt x="168" y="26"/>
                    </a:lnTo>
                    <a:lnTo>
                      <a:pt x="200" y="106"/>
                    </a:lnTo>
                    <a:close/>
                  </a:path>
                </a:pathLst>
              </a:custGeom>
              <a:solidFill>
                <a:srgbClr val="5459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361" name="Freeform 457"/>
              <p:cNvSpPr>
                <a:spLocks/>
              </p:cNvSpPr>
              <p:nvPr/>
            </p:nvSpPr>
            <p:spPr bwMode="auto">
              <a:xfrm>
                <a:off x="3386" y="3293"/>
                <a:ext cx="8" cy="10"/>
              </a:xfrm>
              <a:custGeom>
                <a:avLst/>
                <a:gdLst/>
                <a:ahLst/>
                <a:cxnLst>
                  <a:cxn ang="0">
                    <a:pos x="173" y="116"/>
                  </a:cxn>
                  <a:cxn ang="0">
                    <a:pos x="159" y="122"/>
                  </a:cxn>
                  <a:cxn ang="0">
                    <a:pos x="147" y="126"/>
                  </a:cxn>
                  <a:cxn ang="0">
                    <a:pos x="137" y="131"/>
                  </a:cxn>
                  <a:cxn ang="0">
                    <a:pos x="127" y="135"/>
                  </a:cxn>
                  <a:cxn ang="0">
                    <a:pos x="114" y="141"/>
                  </a:cxn>
                  <a:cxn ang="0">
                    <a:pos x="94" y="150"/>
                  </a:cxn>
                  <a:cxn ang="0">
                    <a:pos x="69" y="161"/>
                  </a:cxn>
                  <a:cxn ang="0">
                    <a:pos x="33" y="177"/>
                  </a:cxn>
                  <a:cxn ang="0">
                    <a:pos x="30" y="168"/>
                  </a:cxn>
                  <a:cxn ang="0">
                    <a:pos x="27" y="161"/>
                  </a:cxn>
                  <a:cxn ang="0">
                    <a:pos x="25" y="156"/>
                  </a:cxn>
                  <a:cxn ang="0">
                    <a:pos x="23" y="150"/>
                  </a:cxn>
                  <a:cxn ang="0">
                    <a:pos x="20" y="141"/>
                  </a:cxn>
                  <a:cxn ang="0">
                    <a:pos x="16" y="131"/>
                  </a:cxn>
                  <a:cxn ang="0">
                    <a:pos x="9" y="117"/>
                  </a:cxn>
                  <a:cxn ang="0">
                    <a:pos x="0" y="97"/>
                  </a:cxn>
                  <a:cxn ang="0">
                    <a:pos x="7" y="86"/>
                  </a:cxn>
                  <a:cxn ang="0">
                    <a:pos x="11" y="78"/>
                  </a:cxn>
                  <a:cxn ang="0">
                    <a:pos x="15" y="70"/>
                  </a:cxn>
                  <a:cxn ang="0">
                    <a:pos x="19" y="63"/>
                  </a:cxn>
                  <a:cxn ang="0">
                    <a:pos x="24" y="54"/>
                  </a:cxn>
                  <a:cxn ang="0">
                    <a:pos x="31" y="41"/>
                  </a:cxn>
                  <a:cxn ang="0">
                    <a:pos x="40" y="24"/>
                  </a:cxn>
                  <a:cxn ang="0">
                    <a:pos x="52" y="0"/>
                  </a:cxn>
                  <a:cxn ang="0">
                    <a:pos x="63" y="3"/>
                  </a:cxn>
                  <a:cxn ang="0">
                    <a:pos x="70" y="6"/>
                  </a:cxn>
                  <a:cxn ang="0">
                    <a:pos x="76" y="8"/>
                  </a:cxn>
                  <a:cxn ang="0">
                    <a:pos x="83" y="11"/>
                  </a:cxn>
                  <a:cxn ang="0">
                    <a:pos x="91" y="15"/>
                  </a:cxn>
                  <a:cxn ang="0">
                    <a:pos x="102" y="20"/>
                  </a:cxn>
                  <a:cxn ang="0">
                    <a:pos x="119" y="27"/>
                  </a:cxn>
                  <a:cxn ang="0">
                    <a:pos x="140" y="37"/>
                  </a:cxn>
                  <a:cxn ang="0">
                    <a:pos x="144" y="44"/>
                  </a:cxn>
                  <a:cxn ang="0">
                    <a:pos x="146" y="50"/>
                  </a:cxn>
                  <a:cxn ang="0">
                    <a:pos x="149" y="56"/>
                  </a:cxn>
                  <a:cxn ang="0">
                    <a:pos x="151" y="61"/>
                  </a:cxn>
                  <a:cxn ang="0">
                    <a:pos x="154" y="69"/>
                  </a:cxn>
                  <a:cxn ang="0">
                    <a:pos x="159" y="80"/>
                  </a:cxn>
                  <a:cxn ang="0">
                    <a:pos x="165" y="95"/>
                  </a:cxn>
                  <a:cxn ang="0">
                    <a:pos x="173" y="116"/>
                  </a:cxn>
                </a:cxnLst>
                <a:rect l="0" t="0" r="r" b="b"/>
                <a:pathLst>
                  <a:path w="173" h="177">
                    <a:moveTo>
                      <a:pt x="173" y="116"/>
                    </a:moveTo>
                    <a:lnTo>
                      <a:pt x="159" y="122"/>
                    </a:lnTo>
                    <a:lnTo>
                      <a:pt x="147" y="126"/>
                    </a:lnTo>
                    <a:lnTo>
                      <a:pt x="137" y="131"/>
                    </a:lnTo>
                    <a:lnTo>
                      <a:pt x="127" y="135"/>
                    </a:lnTo>
                    <a:lnTo>
                      <a:pt x="114" y="141"/>
                    </a:lnTo>
                    <a:lnTo>
                      <a:pt x="94" y="150"/>
                    </a:lnTo>
                    <a:lnTo>
                      <a:pt x="69" y="161"/>
                    </a:lnTo>
                    <a:lnTo>
                      <a:pt x="33" y="177"/>
                    </a:lnTo>
                    <a:lnTo>
                      <a:pt x="30" y="168"/>
                    </a:lnTo>
                    <a:lnTo>
                      <a:pt x="27" y="161"/>
                    </a:lnTo>
                    <a:lnTo>
                      <a:pt x="25" y="156"/>
                    </a:lnTo>
                    <a:lnTo>
                      <a:pt x="23" y="150"/>
                    </a:lnTo>
                    <a:lnTo>
                      <a:pt x="20" y="141"/>
                    </a:lnTo>
                    <a:lnTo>
                      <a:pt x="16" y="131"/>
                    </a:lnTo>
                    <a:lnTo>
                      <a:pt x="9" y="117"/>
                    </a:lnTo>
                    <a:lnTo>
                      <a:pt x="0" y="97"/>
                    </a:lnTo>
                    <a:lnTo>
                      <a:pt x="7" y="86"/>
                    </a:lnTo>
                    <a:lnTo>
                      <a:pt x="11" y="78"/>
                    </a:lnTo>
                    <a:lnTo>
                      <a:pt x="15" y="70"/>
                    </a:lnTo>
                    <a:lnTo>
                      <a:pt x="19" y="63"/>
                    </a:lnTo>
                    <a:lnTo>
                      <a:pt x="24" y="54"/>
                    </a:lnTo>
                    <a:lnTo>
                      <a:pt x="31" y="41"/>
                    </a:lnTo>
                    <a:lnTo>
                      <a:pt x="40" y="24"/>
                    </a:lnTo>
                    <a:lnTo>
                      <a:pt x="52" y="0"/>
                    </a:lnTo>
                    <a:lnTo>
                      <a:pt x="63" y="3"/>
                    </a:lnTo>
                    <a:lnTo>
                      <a:pt x="70" y="6"/>
                    </a:lnTo>
                    <a:lnTo>
                      <a:pt x="76" y="8"/>
                    </a:lnTo>
                    <a:lnTo>
                      <a:pt x="83" y="11"/>
                    </a:lnTo>
                    <a:lnTo>
                      <a:pt x="91" y="15"/>
                    </a:lnTo>
                    <a:lnTo>
                      <a:pt x="102" y="20"/>
                    </a:lnTo>
                    <a:lnTo>
                      <a:pt x="119" y="27"/>
                    </a:lnTo>
                    <a:lnTo>
                      <a:pt x="140" y="37"/>
                    </a:lnTo>
                    <a:lnTo>
                      <a:pt x="144" y="44"/>
                    </a:lnTo>
                    <a:lnTo>
                      <a:pt x="146" y="50"/>
                    </a:lnTo>
                    <a:lnTo>
                      <a:pt x="149" y="56"/>
                    </a:lnTo>
                    <a:lnTo>
                      <a:pt x="151" y="61"/>
                    </a:lnTo>
                    <a:lnTo>
                      <a:pt x="154" y="69"/>
                    </a:lnTo>
                    <a:lnTo>
                      <a:pt x="159" y="80"/>
                    </a:lnTo>
                    <a:lnTo>
                      <a:pt x="165" y="95"/>
                    </a:lnTo>
                    <a:lnTo>
                      <a:pt x="173" y="116"/>
                    </a:lnTo>
                    <a:close/>
                  </a:path>
                </a:pathLst>
              </a:custGeom>
              <a:solidFill>
                <a:srgbClr val="7075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362" name="Freeform 458"/>
              <p:cNvSpPr>
                <a:spLocks/>
              </p:cNvSpPr>
              <p:nvPr/>
            </p:nvSpPr>
            <p:spPr bwMode="auto">
              <a:xfrm>
                <a:off x="3387" y="3293"/>
                <a:ext cx="6" cy="9"/>
              </a:xfrm>
              <a:custGeom>
                <a:avLst/>
                <a:gdLst/>
                <a:ahLst/>
                <a:cxnLst>
                  <a:cxn ang="0">
                    <a:pos x="142" y="126"/>
                  </a:cxn>
                  <a:cxn ang="0">
                    <a:pos x="131" y="131"/>
                  </a:cxn>
                  <a:cxn ang="0">
                    <a:pos x="122" y="135"/>
                  </a:cxn>
                  <a:cxn ang="0">
                    <a:pos x="115" y="137"/>
                  </a:cxn>
                  <a:cxn ang="0">
                    <a:pos x="107" y="141"/>
                  </a:cxn>
                  <a:cxn ang="0">
                    <a:pos x="96" y="145"/>
                  </a:cxn>
                  <a:cxn ang="0">
                    <a:pos x="81" y="152"/>
                  </a:cxn>
                  <a:cxn ang="0">
                    <a:pos x="61" y="161"/>
                  </a:cxn>
                  <a:cxn ang="0">
                    <a:pos x="32" y="175"/>
                  </a:cxn>
                  <a:cxn ang="0">
                    <a:pos x="29" y="165"/>
                  </a:cxn>
                  <a:cxn ang="0">
                    <a:pos x="26" y="159"/>
                  </a:cxn>
                  <a:cxn ang="0">
                    <a:pos x="24" y="153"/>
                  </a:cxn>
                  <a:cxn ang="0">
                    <a:pos x="22" y="146"/>
                  </a:cxn>
                  <a:cxn ang="0">
                    <a:pos x="19" y="139"/>
                  </a:cxn>
                  <a:cxn ang="0">
                    <a:pos x="15" y="128"/>
                  </a:cxn>
                  <a:cxn ang="0">
                    <a:pos x="8" y="114"/>
                  </a:cxn>
                  <a:cxn ang="0">
                    <a:pos x="0" y="95"/>
                  </a:cxn>
                  <a:cxn ang="0">
                    <a:pos x="5" y="84"/>
                  </a:cxn>
                  <a:cxn ang="0">
                    <a:pos x="9" y="76"/>
                  </a:cxn>
                  <a:cxn ang="0">
                    <a:pos x="12" y="68"/>
                  </a:cxn>
                  <a:cxn ang="0">
                    <a:pos x="16" y="61"/>
                  </a:cxn>
                  <a:cxn ang="0">
                    <a:pos x="20" y="53"/>
                  </a:cxn>
                  <a:cxn ang="0">
                    <a:pos x="26" y="40"/>
                  </a:cxn>
                  <a:cxn ang="0">
                    <a:pos x="34" y="23"/>
                  </a:cxn>
                  <a:cxn ang="0">
                    <a:pos x="45" y="0"/>
                  </a:cxn>
                  <a:cxn ang="0">
                    <a:pos x="53" y="4"/>
                  </a:cxn>
                  <a:cxn ang="0">
                    <a:pos x="59" y="8"/>
                  </a:cxn>
                  <a:cxn ang="0">
                    <a:pos x="63" y="11"/>
                  </a:cxn>
                  <a:cxn ang="0">
                    <a:pos x="68" y="15"/>
                  </a:cxn>
                  <a:cxn ang="0">
                    <a:pos x="74" y="19"/>
                  </a:cxn>
                  <a:cxn ang="0">
                    <a:pos x="83" y="25"/>
                  </a:cxn>
                  <a:cxn ang="0">
                    <a:pos x="94" y="34"/>
                  </a:cxn>
                  <a:cxn ang="0">
                    <a:pos x="111" y="46"/>
                  </a:cxn>
                  <a:cxn ang="0">
                    <a:pos x="115" y="55"/>
                  </a:cxn>
                  <a:cxn ang="0">
                    <a:pos x="117" y="60"/>
                  </a:cxn>
                  <a:cxn ang="0">
                    <a:pos x="120" y="65"/>
                  </a:cxn>
                  <a:cxn ang="0">
                    <a:pos x="122" y="71"/>
                  </a:cxn>
                  <a:cxn ang="0">
                    <a:pos x="125" y="79"/>
                  </a:cxn>
                  <a:cxn ang="0">
                    <a:pos x="129" y="89"/>
                  </a:cxn>
                  <a:cxn ang="0">
                    <a:pos x="135" y="105"/>
                  </a:cxn>
                  <a:cxn ang="0">
                    <a:pos x="142" y="126"/>
                  </a:cxn>
                </a:cxnLst>
                <a:rect l="0" t="0" r="r" b="b"/>
                <a:pathLst>
                  <a:path w="142" h="175">
                    <a:moveTo>
                      <a:pt x="142" y="126"/>
                    </a:moveTo>
                    <a:lnTo>
                      <a:pt x="131" y="131"/>
                    </a:lnTo>
                    <a:lnTo>
                      <a:pt x="122" y="135"/>
                    </a:lnTo>
                    <a:lnTo>
                      <a:pt x="115" y="137"/>
                    </a:lnTo>
                    <a:lnTo>
                      <a:pt x="107" y="141"/>
                    </a:lnTo>
                    <a:lnTo>
                      <a:pt x="96" y="145"/>
                    </a:lnTo>
                    <a:lnTo>
                      <a:pt x="81" y="152"/>
                    </a:lnTo>
                    <a:lnTo>
                      <a:pt x="61" y="161"/>
                    </a:lnTo>
                    <a:lnTo>
                      <a:pt x="32" y="175"/>
                    </a:lnTo>
                    <a:lnTo>
                      <a:pt x="29" y="165"/>
                    </a:lnTo>
                    <a:lnTo>
                      <a:pt x="26" y="159"/>
                    </a:lnTo>
                    <a:lnTo>
                      <a:pt x="24" y="153"/>
                    </a:lnTo>
                    <a:lnTo>
                      <a:pt x="22" y="146"/>
                    </a:lnTo>
                    <a:lnTo>
                      <a:pt x="19" y="139"/>
                    </a:lnTo>
                    <a:lnTo>
                      <a:pt x="15" y="128"/>
                    </a:lnTo>
                    <a:lnTo>
                      <a:pt x="8" y="114"/>
                    </a:lnTo>
                    <a:lnTo>
                      <a:pt x="0" y="95"/>
                    </a:lnTo>
                    <a:lnTo>
                      <a:pt x="5" y="84"/>
                    </a:lnTo>
                    <a:lnTo>
                      <a:pt x="9" y="76"/>
                    </a:lnTo>
                    <a:lnTo>
                      <a:pt x="12" y="68"/>
                    </a:lnTo>
                    <a:lnTo>
                      <a:pt x="16" y="61"/>
                    </a:lnTo>
                    <a:lnTo>
                      <a:pt x="20" y="53"/>
                    </a:lnTo>
                    <a:lnTo>
                      <a:pt x="26" y="40"/>
                    </a:lnTo>
                    <a:lnTo>
                      <a:pt x="34" y="23"/>
                    </a:lnTo>
                    <a:lnTo>
                      <a:pt x="45" y="0"/>
                    </a:lnTo>
                    <a:lnTo>
                      <a:pt x="53" y="4"/>
                    </a:lnTo>
                    <a:lnTo>
                      <a:pt x="59" y="8"/>
                    </a:lnTo>
                    <a:lnTo>
                      <a:pt x="63" y="11"/>
                    </a:lnTo>
                    <a:lnTo>
                      <a:pt x="68" y="15"/>
                    </a:lnTo>
                    <a:lnTo>
                      <a:pt x="74" y="19"/>
                    </a:lnTo>
                    <a:lnTo>
                      <a:pt x="83" y="25"/>
                    </a:lnTo>
                    <a:lnTo>
                      <a:pt x="94" y="34"/>
                    </a:lnTo>
                    <a:lnTo>
                      <a:pt x="111" y="46"/>
                    </a:lnTo>
                    <a:lnTo>
                      <a:pt x="115" y="55"/>
                    </a:lnTo>
                    <a:lnTo>
                      <a:pt x="117" y="60"/>
                    </a:lnTo>
                    <a:lnTo>
                      <a:pt x="120" y="65"/>
                    </a:lnTo>
                    <a:lnTo>
                      <a:pt x="122" y="71"/>
                    </a:lnTo>
                    <a:lnTo>
                      <a:pt x="125" y="79"/>
                    </a:lnTo>
                    <a:lnTo>
                      <a:pt x="129" y="89"/>
                    </a:lnTo>
                    <a:lnTo>
                      <a:pt x="135" y="105"/>
                    </a:lnTo>
                    <a:lnTo>
                      <a:pt x="142" y="126"/>
                    </a:lnTo>
                    <a:close/>
                  </a:path>
                </a:pathLst>
              </a:custGeom>
              <a:solidFill>
                <a:srgbClr val="8C94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363" name="Freeform 459"/>
              <p:cNvSpPr>
                <a:spLocks/>
              </p:cNvSpPr>
              <p:nvPr/>
            </p:nvSpPr>
            <p:spPr bwMode="auto">
              <a:xfrm>
                <a:off x="3387" y="3293"/>
                <a:ext cx="5" cy="9"/>
              </a:xfrm>
              <a:custGeom>
                <a:avLst/>
                <a:gdLst/>
                <a:ahLst/>
                <a:cxnLst>
                  <a:cxn ang="0">
                    <a:pos x="116" y="136"/>
                  </a:cxn>
                  <a:cxn ang="0">
                    <a:pos x="107" y="139"/>
                  </a:cxn>
                  <a:cxn ang="0">
                    <a:pos x="101" y="141"/>
                  </a:cxn>
                  <a:cxn ang="0">
                    <a:pos x="95" y="144"/>
                  </a:cxn>
                  <a:cxn ang="0">
                    <a:pos x="88" y="146"/>
                  </a:cxn>
                  <a:cxn ang="0">
                    <a:pos x="80" y="150"/>
                  </a:cxn>
                  <a:cxn ang="0">
                    <a:pos x="69" y="155"/>
                  </a:cxn>
                  <a:cxn ang="0">
                    <a:pos x="54" y="162"/>
                  </a:cxn>
                  <a:cxn ang="0">
                    <a:pos x="32" y="172"/>
                  </a:cxn>
                  <a:cxn ang="0">
                    <a:pos x="29" y="163"/>
                  </a:cxn>
                  <a:cxn ang="0">
                    <a:pos x="26" y="156"/>
                  </a:cxn>
                  <a:cxn ang="0">
                    <a:pos x="24" y="151"/>
                  </a:cxn>
                  <a:cxn ang="0">
                    <a:pos x="22" y="144"/>
                  </a:cxn>
                  <a:cxn ang="0">
                    <a:pos x="19" y="136"/>
                  </a:cxn>
                  <a:cxn ang="0">
                    <a:pos x="15" y="126"/>
                  </a:cxn>
                  <a:cxn ang="0">
                    <a:pos x="8" y="112"/>
                  </a:cxn>
                  <a:cxn ang="0">
                    <a:pos x="0" y="93"/>
                  </a:cxn>
                  <a:cxn ang="0">
                    <a:pos x="5" y="82"/>
                  </a:cxn>
                  <a:cxn ang="0">
                    <a:pos x="8" y="74"/>
                  </a:cxn>
                  <a:cxn ang="0">
                    <a:pos x="11" y="67"/>
                  </a:cxn>
                  <a:cxn ang="0">
                    <a:pos x="14" y="60"/>
                  </a:cxn>
                  <a:cxn ang="0">
                    <a:pos x="18" y="51"/>
                  </a:cxn>
                  <a:cxn ang="0">
                    <a:pos x="23" y="39"/>
                  </a:cxn>
                  <a:cxn ang="0">
                    <a:pos x="31" y="22"/>
                  </a:cxn>
                  <a:cxn ang="0">
                    <a:pos x="40" y="0"/>
                  </a:cxn>
                  <a:cxn ang="0">
                    <a:pos x="46" y="5"/>
                  </a:cxn>
                  <a:cxn ang="0">
                    <a:pos x="50" y="9"/>
                  </a:cxn>
                  <a:cxn ang="0">
                    <a:pos x="53" y="14"/>
                  </a:cxn>
                  <a:cxn ang="0">
                    <a:pos x="56" y="18"/>
                  </a:cxn>
                  <a:cxn ang="0">
                    <a:pos x="60" y="23"/>
                  </a:cxn>
                  <a:cxn ang="0">
                    <a:pos x="65" y="30"/>
                  </a:cxn>
                  <a:cxn ang="0">
                    <a:pos x="73" y="41"/>
                  </a:cxn>
                  <a:cxn ang="0">
                    <a:pos x="83" y="56"/>
                  </a:cxn>
                  <a:cxn ang="0">
                    <a:pos x="87" y="64"/>
                  </a:cxn>
                  <a:cxn ang="0">
                    <a:pos x="89" y="69"/>
                  </a:cxn>
                  <a:cxn ang="0">
                    <a:pos x="92" y="75"/>
                  </a:cxn>
                  <a:cxn ang="0">
                    <a:pos x="95" y="81"/>
                  </a:cxn>
                  <a:cxn ang="0">
                    <a:pos x="98" y="88"/>
                  </a:cxn>
                  <a:cxn ang="0">
                    <a:pos x="102" y="99"/>
                  </a:cxn>
                  <a:cxn ang="0">
                    <a:pos x="108" y="115"/>
                  </a:cxn>
                  <a:cxn ang="0">
                    <a:pos x="116" y="136"/>
                  </a:cxn>
                </a:cxnLst>
                <a:rect l="0" t="0" r="r" b="b"/>
                <a:pathLst>
                  <a:path w="116" h="172">
                    <a:moveTo>
                      <a:pt x="116" y="136"/>
                    </a:moveTo>
                    <a:lnTo>
                      <a:pt x="107" y="139"/>
                    </a:lnTo>
                    <a:lnTo>
                      <a:pt x="101" y="141"/>
                    </a:lnTo>
                    <a:lnTo>
                      <a:pt x="95" y="144"/>
                    </a:lnTo>
                    <a:lnTo>
                      <a:pt x="88" y="146"/>
                    </a:lnTo>
                    <a:lnTo>
                      <a:pt x="80" y="150"/>
                    </a:lnTo>
                    <a:lnTo>
                      <a:pt x="69" y="155"/>
                    </a:lnTo>
                    <a:lnTo>
                      <a:pt x="54" y="162"/>
                    </a:lnTo>
                    <a:lnTo>
                      <a:pt x="32" y="172"/>
                    </a:lnTo>
                    <a:lnTo>
                      <a:pt x="29" y="163"/>
                    </a:lnTo>
                    <a:lnTo>
                      <a:pt x="26" y="156"/>
                    </a:lnTo>
                    <a:lnTo>
                      <a:pt x="24" y="151"/>
                    </a:lnTo>
                    <a:lnTo>
                      <a:pt x="22" y="144"/>
                    </a:lnTo>
                    <a:lnTo>
                      <a:pt x="19" y="136"/>
                    </a:lnTo>
                    <a:lnTo>
                      <a:pt x="15" y="126"/>
                    </a:lnTo>
                    <a:lnTo>
                      <a:pt x="8" y="112"/>
                    </a:lnTo>
                    <a:lnTo>
                      <a:pt x="0" y="93"/>
                    </a:lnTo>
                    <a:lnTo>
                      <a:pt x="5" y="82"/>
                    </a:lnTo>
                    <a:lnTo>
                      <a:pt x="8" y="74"/>
                    </a:lnTo>
                    <a:lnTo>
                      <a:pt x="11" y="67"/>
                    </a:lnTo>
                    <a:lnTo>
                      <a:pt x="14" y="60"/>
                    </a:lnTo>
                    <a:lnTo>
                      <a:pt x="18" y="51"/>
                    </a:lnTo>
                    <a:lnTo>
                      <a:pt x="23" y="39"/>
                    </a:lnTo>
                    <a:lnTo>
                      <a:pt x="31" y="22"/>
                    </a:lnTo>
                    <a:lnTo>
                      <a:pt x="40" y="0"/>
                    </a:lnTo>
                    <a:lnTo>
                      <a:pt x="46" y="5"/>
                    </a:lnTo>
                    <a:lnTo>
                      <a:pt x="50" y="9"/>
                    </a:lnTo>
                    <a:lnTo>
                      <a:pt x="53" y="14"/>
                    </a:lnTo>
                    <a:lnTo>
                      <a:pt x="56" y="18"/>
                    </a:lnTo>
                    <a:lnTo>
                      <a:pt x="60" y="23"/>
                    </a:lnTo>
                    <a:lnTo>
                      <a:pt x="65" y="30"/>
                    </a:lnTo>
                    <a:lnTo>
                      <a:pt x="73" y="41"/>
                    </a:lnTo>
                    <a:lnTo>
                      <a:pt x="83" y="56"/>
                    </a:lnTo>
                    <a:lnTo>
                      <a:pt x="87" y="64"/>
                    </a:lnTo>
                    <a:lnTo>
                      <a:pt x="89" y="69"/>
                    </a:lnTo>
                    <a:lnTo>
                      <a:pt x="92" y="75"/>
                    </a:lnTo>
                    <a:lnTo>
                      <a:pt x="95" y="81"/>
                    </a:lnTo>
                    <a:lnTo>
                      <a:pt x="98" y="88"/>
                    </a:lnTo>
                    <a:lnTo>
                      <a:pt x="102" y="99"/>
                    </a:lnTo>
                    <a:lnTo>
                      <a:pt x="108" y="115"/>
                    </a:lnTo>
                    <a:lnTo>
                      <a:pt x="116" y="136"/>
                    </a:lnTo>
                    <a:close/>
                  </a:path>
                </a:pathLst>
              </a:custGeom>
              <a:solidFill>
                <a:srgbClr val="A8B0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364" name="Freeform 460"/>
              <p:cNvSpPr>
                <a:spLocks/>
              </p:cNvSpPr>
              <p:nvPr/>
            </p:nvSpPr>
            <p:spPr bwMode="auto">
              <a:xfrm>
                <a:off x="3387" y="3293"/>
                <a:ext cx="4" cy="9"/>
              </a:xfrm>
              <a:custGeom>
                <a:avLst/>
                <a:gdLst/>
                <a:ahLst/>
                <a:cxnLst>
                  <a:cxn ang="0">
                    <a:pos x="88" y="145"/>
                  </a:cxn>
                  <a:cxn ang="0">
                    <a:pos x="81" y="147"/>
                  </a:cxn>
                  <a:cxn ang="0">
                    <a:pos x="77" y="150"/>
                  </a:cxn>
                  <a:cxn ang="0">
                    <a:pos x="73" y="151"/>
                  </a:cxn>
                  <a:cxn ang="0">
                    <a:pos x="69" y="153"/>
                  </a:cxn>
                  <a:cxn ang="0">
                    <a:pos x="64" y="155"/>
                  </a:cxn>
                  <a:cxn ang="0">
                    <a:pos x="57" y="158"/>
                  </a:cxn>
                  <a:cxn ang="0">
                    <a:pos x="47" y="163"/>
                  </a:cxn>
                  <a:cxn ang="0">
                    <a:pos x="32" y="170"/>
                  </a:cxn>
                  <a:cxn ang="0">
                    <a:pos x="29" y="161"/>
                  </a:cxn>
                  <a:cxn ang="0">
                    <a:pos x="26" y="154"/>
                  </a:cxn>
                  <a:cxn ang="0">
                    <a:pos x="24" y="148"/>
                  </a:cxn>
                  <a:cxn ang="0">
                    <a:pos x="22" y="142"/>
                  </a:cxn>
                  <a:cxn ang="0">
                    <a:pos x="19" y="134"/>
                  </a:cxn>
                  <a:cxn ang="0">
                    <a:pos x="15" y="123"/>
                  </a:cxn>
                  <a:cxn ang="0">
                    <a:pos x="8" y="109"/>
                  </a:cxn>
                  <a:cxn ang="0">
                    <a:pos x="0" y="89"/>
                  </a:cxn>
                  <a:cxn ang="0">
                    <a:pos x="4" y="79"/>
                  </a:cxn>
                  <a:cxn ang="0">
                    <a:pos x="7" y="71"/>
                  </a:cxn>
                  <a:cxn ang="0">
                    <a:pos x="9" y="65"/>
                  </a:cxn>
                  <a:cxn ang="0">
                    <a:pos x="12" y="58"/>
                  </a:cxn>
                  <a:cxn ang="0">
                    <a:pos x="15" y="49"/>
                  </a:cxn>
                  <a:cxn ang="0">
                    <a:pos x="19" y="38"/>
                  </a:cxn>
                  <a:cxn ang="0">
                    <a:pos x="26" y="22"/>
                  </a:cxn>
                  <a:cxn ang="0">
                    <a:pos x="34" y="0"/>
                  </a:cxn>
                  <a:cxn ang="0">
                    <a:pos x="40" y="11"/>
                  </a:cxn>
                  <a:cxn ang="0">
                    <a:pos x="43" y="21"/>
                  </a:cxn>
                  <a:cxn ang="0">
                    <a:pos x="47" y="36"/>
                  </a:cxn>
                  <a:cxn ang="0">
                    <a:pos x="55" y="65"/>
                  </a:cxn>
                  <a:cxn ang="0">
                    <a:pos x="59" y="74"/>
                  </a:cxn>
                  <a:cxn ang="0">
                    <a:pos x="61" y="79"/>
                  </a:cxn>
                  <a:cxn ang="0">
                    <a:pos x="64" y="84"/>
                  </a:cxn>
                  <a:cxn ang="0">
                    <a:pos x="66" y="90"/>
                  </a:cxn>
                  <a:cxn ang="0">
                    <a:pos x="69" y="98"/>
                  </a:cxn>
                  <a:cxn ang="0">
                    <a:pos x="73" y="108"/>
                  </a:cxn>
                  <a:cxn ang="0">
                    <a:pos x="79" y="124"/>
                  </a:cxn>
                  <a:cxn ang="0">
                    <a:pos x="88" y="145"/>
                  </a:cxn>
                </a:cxnLst>
                <a:rect l="0" t="0" r="r" b="b"/>
                <a:pathLst>
                  <a:path w="88" h="170">
                    <a:moveTo>
                      <a:pt x="88" y="145"/>
                    </a:moveTo>
                    <a:lnTo>
                      <a:pt x="81" y="147"/>
                    </a:lnTo>
                    <a:lnTo>
                      <a:pt x="77" y="150"/>
                    </a:lnTo>
                    <a:lnTo>
                      <a:pt x="73" y="151"/>
                    </a:lnTo>
                    <a:lnTo>
                      <a:pt x="69" y="153"/>
                    </a:lnTo>
                    <a:lnTo>
                      <a:pt x="64" y="155"/>
                    </a:lnTo>
                    <a:lnTo>
                      <a:pt x="57" y="158"/>
                    </a:lnTo>
                    <a:lnTo>
                      <a:pt x="47" y="163"/>
                    </a:lnTo>
                    <a:lnTo>
                      <a:pt x="32" y="170"/>
                    </a:lnTo>
                    <a:lnTo>
                      <a:pt x="29" y="161"/>
                    </a:lnTo>
                    <a:lnTo>
                      <a:pt x="26" y="154"/>
                    </a:lnTo>
                    <a:lnTo>
                      <a:pt x="24" y="148"/>
                    </a:lnTo>
                    <a:lnTo>
                      <a:pt x="22" y="142"/>
                    </a:lnTo>
                    <a:lnTo>
                      <a:pt x="19" y="134"/>
                    </a:lnTo>
                    <a:lnTo>
                      <a:pt x="15" y="123"/>
                    </a:lnTo>
                    <a:lnTo>
                      <a:pt x="8" y="109"/>
                    </a:lnTo>
                    <a:lnTo>
                      <a:pt x="0" y="89"/>
                    </a:lnTo>
                    <a:lnTo>
                      <a:pt x="4" y="79"/>
                    </a:lnTo>
                    <a:lnTo>
                      <a:pt x="7" y="71"/>
                    </a:lnTo>
                    <a:lnTo>
                      <a:pt x="9" y="65"/>
                    </a:lnTo>
                    <a:lnTo>
                      <a:pt x="12" y="58"/>
                    </a:lnTo>
                    <a:lnTo>
                      <a:pt x="15" y="49"/>
                    </a:lnTo>
                    <a:lnTo>
                      <a:pt x="19" y="38"/>
                    </a:lnTo>
                    <a:lnTo>
                      <a:pt x="26" y="22"/>
                    </a:lnTo>
                    <a:lnTo>
                      <a:pt x="34" y="0"/>
                    </a:lnTo>
                    <a:lnTo>
                      <a:pt x="40" y="11"/>
                    </a:lnTo>
                    <a:lnTo>
                      <a:pt x="43" y="21"/>
                    </a:lnTo>
                    <a:lnTo>
                      <a:pt x="47" y="36"/>
                    </a:lnTo>
                    <a:lnTo>
                      <a:pt x="55" y="65"/>
                    </a:lnTo>
                    <a:lnTo>
                      <a:pt x="59" y="74"/>
                    </a:lnTo>
                    <a:lnTo>
                      <a:pt x="61" y="79"/>
                    </a:lnTo>
                    <a:lnTo>
                      <a:pt x="64" y="84"/>
                    </a:lnTo>
                    <a:lnTo>
                      <a:pt x="66" y="90"/>
                    </a:lnTo>
                    <a:lnTo>
                      <a:pt x="69" y="98"/>
                    </a:lnTo>
                    <a:lnTo>
                      <a:pt x="73" y="108"/>
                    </a:lnTo>
                    <a:lnTo>
                      <a:pt x="79" y="124"/>
                    </a:lnTo>
                    <a:lnTo>
                      <a:pt x="88" y="145"/>
                    </a:lnTo>
                    <a:close/>
                  </a:path>
                </a:pathLst>
              </a:custGeom>
              <a:solidFill>
                <a:srgbClr val="C4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365" name="Freeform 461"/>
              <p:cNvSpPr>
                <a:spLocks/>
              </p:cNvSpPr>
              <p:nvPr/>
            </p:nvSpPr>
            <p:spPr bwMode="auto">
              <a:xfrm>
                <a:off x="3388" y="3293"/>
                <a:ext cx="2" cy="9"/>
              </a:xfrm>
              <a:custGeom>
                <a:avLst/>
                <a:gdLst/>
                <a:ahLst/>
                <a:cxnLst>
                  <a:cxn ang="0">
                    <a:pos x="59" y="155"/>
                  </a:cxn>
                  <a:cxn ang="0">
                    <a:pos x="33" y="167"/>
                  </a:cxn>
                  <a:cxn ang="0">
                    <a:pos x="0" y="87"/>
                  </a:cxn>
                  <a:cxn ang="0">
                    <a:pos x="29" y="0"/>
                  </a:cxn>
                  <a:cxn ang="0">
                    <a:pos x="26" y="76"/>
                  </a:cxn>
                  <a:cxn ang="0">
                    <a:pos x="59" y="155"/>
                  </a:cxn>
                </a:cxnLst>
                <a:rect l="0" t="0" r="r" b="b"/>
                <a:pathLst>
                  <a:path w="59" h="167">
                    <a:moveTo>
                      <a:pt x="59" y="155"/>
                    </a:moveTo>
                    <a:lnTo>
                      <a:pt x="33" y="167"/>
                    </a:lnTo>
                    <a:lnTo>
                      <a:pt x="0" y="87"/>
                    </a:lnTo>
                    <a:lnTo>
                      <a:pt x="29" y="0"/>
                    </a:lnTo>
                    <a:lnTo>
                      <a:pt x="26" y="76"/>
                    </a:lnTo>
                    <a:lnTo>
                      <a:pt x="59" y="155"/>
                    </a:lnTo>
                    <a:close/>
                  </a:path>
                </a:pathLst>
              </a:custGeom>
              <a:solidFill>
                <a:srgbClr val="E0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366" name="Freeform 462"/>
              <p:cNvSpPr>
                <a:spLocks/>
              </p:cNvSpPr>
              <p:nvPr/>
            </p:nvSpPr>
            <p:spPr bwMode="auto">
              <a:xfrm>
                <a:off x="3386" y="3294"/>
                <a:ext cx="8" cy="4"/>
              </a:xfrm>
              <a:custGeom>
                <a:avLst/>
                <a:gdLst/>
                <a:ahLst/>
                <a:cxnLst>
                  <a:cxn ang="0">
                    <a:pos x="170" y="4"/>
                  </a:cxn>
                  <a:cxn ang="0">
                    <a:pos x="168" y="0"/>
                  </a:cxn>
                  <a:cxn ang="0">
                    <a:pos x="0" y="73"/>
                  </a:cxn>
                  <a:cxn ang="0">
                    <a:pos x="4" y="81"/>
                  </a:cxn>
                  <a:cxn ang="0">
                    <a:pos x="172" y="8"/>
                  </a:cxn>
                  <a:cxn ang="0">
                    <a:pos x="170" y="4"/>
                  </a:cxn>
                </a:cxnLst>
                <a:rect l="0" t="0" r="r" b="b"/>
                <a:pathLst>
                  <a:path w="172" h="81">
                    <a:moveTo>
                      <a:pt x="170" y="4"/>
                    </a:moveTo>
                    <a:lnTo>
                      <a:pt x="168" y="0"/>
                    </a:lnTo>
                    <a:lnTo>
                      <a:pt x="0" y="73"/>
                    </a:lnTo>
                    <a:lnTo>
                      <a:pt x="4" y="81"/>
                    </a:lnTo>
                    <a:lnTo>
                      <a:pt x="172" y="8"/>
                    </a:lnTo>
                    <a:lnTo>
                      <a:pt x="170" y="4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367" name="Freeform 463"/>
              <p:cNvSpPr>
                <a:spLocks/>
              </p:cNvSpPr>
              <p:nvPr/>
            </p:nvSpPr>
            <p:spPr bwMode="auto">
              <a:xfrm>
                <a:off x="3432" y="3432"/>
                <a:ext cx="10" cy="6"/>
              </a:xfrm>
              <a:custGeom>
                <a:avLst/>
                <a:gdLst/>
                <a:ahLst/>
                <a:cxnLst>
                  <a:cxn ang="0">
                    <a:pos x="216" y="12"/>
                  </a:cxn>
                  <a:cxn ang="0">
                    <a:pos x="4" y="103"/>
                  </a:cxn>
                  <a:cxn ang="0">
                    <a:pos x="0" y="93"/>
                  </a:cxn>
                  <a:cxn ang="0">
                    <a:pos x="211" y="0"/>
                  </a:cxn>
                  <a:cxn ang="0">
                    <a:pos x="216" y="12"/>
                  </a:cxn>
                </a:cxnLst>
                <a:rect l="0" t="0" r="r" b="b"/>
                <a:pathLst>
                  <a:path w="216" h="103">
                    <a:moveTo>
                      <a:pt x="216" y="12"/>
                    </a:moveTo>
                    <a:lnTo>
                      <a:pt x="4" y="103"/>
                    </a:lnTo>
                    <a:lnTo>
                      <a:pt x="0" y="93"/>
                    </a:lnTo>
                    <a:lnTo>
                      <a:pt x="211" y="0"/>
                    </a:lnTo>
                    <a:lnTo>
                      <a:pt x="216" y="12"/>
                    </a:lnTo>
                    <a:close/>
                  </a:path>
                </a:pathLst>
              </a:custGeom>
              <a:solidFill>
                <a:srgbClr val="1119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368" name="Freeform 464"/>
              <p:cNvSpPr>
                <a:spLocks/>
              </p:cNvSpPr>
              <p:nvPr/>
            </p:nvSpPr>
            <p:spPr bwMode="auto">
              <a:xfrm>
                <a:off x="3432" y="3433"/>
                <a:ext cx="11" cy="16"/>
              </a:xfrm>
              <a:custGeom>
                <a:avLst/>
                <a:gdLst/>
                <a:ahLst/>
                <a:cxnLst>
                  <a:cxn ang="0">
                    <a:pos x="207" y="296"/>
                  </a:cxn>
                  <a:cxn ang="0">
                    <a:pos x="219" y="286"/>
                  </a:cxn>
                  <a:cxn ang="0">
                    <a:pos x="232" y="267"/>
                  </a:cxn>
                  <a:cxn ang="0">
                    <a:pos x="242" y="241"/>
                  </a:cxn>
                  <a:cxn ang="0">
                    <a:pos x="248" y="206"/>
                  </a:cxn>
                  <a:cxn ang="0">
                    <a:pos x="250" y="165"/>
                  </a:cxn>
                  <a:cxn ang="0">
                    <a:pos x="245" y="116"/>
                  </a:cxn>
                  <a:cxn ang="0">
                    <a:pos x="233" y="62"/>
                  </a:cxn>
                  <a:cxn ang="0">
                    <a:pos x="211" y="0"/>
                  </a:cxn>
                  <a:cxn ang="0">
                    <a:pos x="198" y="6"/>
                  </a:cxn>
                  <a:cxn ang="0">
                    <a:pos x="185" y="12"/>
                  </a:cxn>
                  <a:cxn ang="0">
                    <a:pos x="171" y="17"/>
                  </a:cxn>
                  <a:cxn ang="0">
                    <a:pos x="158" y="24"/>
                  </a:cxn>
                  <a:cxn ang="0">
                    <a:pos x="145" y="29"/>
                  </a:cxn>
                  <a:cxn ang="0">
                    <a:pos x="132" y="35"/>
                  </a:cxn>
                  <a:cxn ang="0">
                    <a:pos x="118" y="41"/>
                  </a:cxn>
                  <a:cxn ang="0">
                    <a:pos x="106" y="46"/>
                  </a:cxn>
                  <a:cxn ang="0">
                    <a:pos x="93" y="52"/>
                  </a:cxn>
                  <a:cxn ang="0">
                    <a:pos x="80" y="57"/>
                  </a:cxn>
                  <a:cxn ang="0">
                    <a:pos x="66" y="64"/>
                  </a:cxn>
                  <a:cxn ang="0">
                    <a:pos x="53" y="69"/>
                  </a:cxn>
                  <a:cxn ang="0">
                    <a:pos x="40" y="75"/>
                  </a:cxn>
                  <a:cxn ang="0">
                    <a:pos x="27" y="81"/>
                  </a:cxn>
                  <a:cxn ang="0">
                    <a:pos x="13" y="87"/>
                  </a:cxn>
                  <a:cxn ang="0">
                    <a:pos x="0" y="92"/>
                  </a:cxn>
                  <a:cxn ang="0">
                    <a:pos x="13" y="123"/>
                  </a:cxn>
                  <a:cxn ang="0">
                    <a:pos x="28" y="150"/>
                  </a:cxn>
                  <a:cxn ang="0">
                    <a:pos x="42" y="175"/>
                  </a:cxn>
                  <a:cxn ang="0">
                    <a:pos x="57" y="198"/>
                  </a:cxn>
                  <a:cxn ang="0">
                    <a:pos x="73" y="218"/>
                  </a:cxn>
                  <a:cxn ang="0">
                    <a:pos x="87" y="236"/>
                  </a:cxn>
                  <a:cxn ang="0">
                    <a:pos x="102" y="250"/>
                  </a:cxn>
                  <a:cxn ang="0">
                    <a:pos x="117" y="263"/>
                  </a:cxn>
                  <a:cxn ang="0">
                    <a:pos x="132" y="274"/>
                  </a:cxn>
                  <a:cxn ang="0">
                    <a:pos x="145" y="283"/>
                  </a:cxn>
                  <a:cxn ang="0">
                    <a:pos x="158" y="289"/>
                  </a:cxn>
                  <a:cxn ang="0">
                    <a:pos x="170" y="294"/>
                  </a:cxn>
                  <a:cxn ang="0">
                    <a:pos x="182" y="297"/>
                  </a:cxn>
                  <a:cxn ang="0">
                    <a:pos x="192" y="298"/>
                  </a:cxn>
                  <a:cxn ang="0">
                    <a:pos x="200" y="298"/>
                  </a:cxn>
                  <a:cxn ang="0">
                    <a:pos x="207" y="296"/>
                  </a:cxn>
                </a:cxnLst>
                <a:rect l="0" t="0" r="r" b="b"/>
                <a:pathLst>
                  <a:path w="250" h="298">
                    <a:moveTo>
                      <a:pt x="207" y="296"/>
                    </a:moveTo>
                    <a:lnTo>
                      <a:pt x="219" y="286"/>
                    </a:lnTo>
                    <a:lnTo>
                      <a:pt x="232" y="267"/>
                    </a:lnTo>
                    <a:lnTo>
                      <a:pt x="242" y="241"/>
                    </a:lnTo>
                    <a:lnTo>
                      <a:pt x="248" y="206"/>
                    </a:lnTo>
                    <a:lnTo>
                      <a:pt x="250" y="165"/>
                    </a:lnTo>
                    <a:lnTo>
                      <a:pt x="245" y="116"/>
                    </a:lnTo>
                    <a:lnTo>
                      <a:pt x="233" y="62"/>
                    </a:lnTo>
                    <a:lnTo>
                      <a:pt x="211" y="0"/>
                    </a:lnTo>
                    <a:lnTo>
                      <a:pt x="198" y="6"/>
                    </a:lnTo>
                    <a:lnTo>
                      <a:pt x="185" y="12"/>
                    </a:lnTo>
                    <a:lnTo>
                      <a:pt x="171" y="17"/>
                    </a:lnTo>
                    <a:lnTo>
                      <a:pt x="158" y="24"/>
                    </a:lnTo>
                    <a:lnTo>
                      <a:pt x="145" y="29"/>
                    </a:lnTo>
                    <a:lnTo>
                      <a:pt x="132" y="35"/>
                    </a:lnTo>
                    <a:lnTo>
                      <a:pt x="118" y="41"/>
                    </a:lnTo>
                    <a:lnTo>
                      <a:pt x="106" y="46"/>
                    </a:lnTo>
                    <a:lnTo>
                      <a:pt x="93" y="52"/>
                    </a:lnTo>
                    <a:lnTo>
                      <a:pt x="80" y="57"/>
                    </a:lnTo>
                    <a:lnTo>
                      <a:pt x="66" y="64"/>
                    </a:lnTo>
                    <a:lnTo>
                      <a:pt x="53" y="69"/>
                    </a:lnTo>
                    <a:lnTo>
                      <a:pt x="40" y="75"/>
                    </a:lnTo>
                    <a:lnTo>
                      <a:pt x="27" y="81"/>
                    </a:lnTo>
                    <a:lnTo>
                      <a:pt x="13" y="87"/>
                    </a:lnTo>
                    <a:lnTo>
                      <a:pt x="0" y="92"/>
                    </a:lnTo>
                    <a:lnTo>
                      <a:pt x="13" y="123"/>
                    </a:lnTo>
                    <a:lnTo>
                      <a:pt x="28" y="150"/>
                    </a:lnTo>
                    <a:lnTo>
                      <a:pt x="42" y="175"/>
                    </a:lnTo>
                    <a:lnTo>
                      <a:pt x="57" y="198"/>
                    </a:lnTo>
                    <a:lnTo>
                      <a:pt x="73" y="218"/>
                    </a:lnTo>
                    <a:lnTo>
                      <a:pt x="87" y="236"/>
                    </a:lnTo>
                    <a:lnTo>
                      <a:pt x="102" y="250"/>
                    </a:lnTo>
                    <a:lnTo>
                      <a:pt x="117" y="263"/>
                    </a:lnTo>
                    <a:lnTo>
                      <a:pt x="132" y="274"/>
                    </a:lnTo>
                    <a:lnTo>
                      <a:pt x="145" y="283"/>
                    </a:lnTo>
                    <a:lnTo>
                      <a:pt x="158" y="289"/>
                    </a:lnTo>
                    <a:lnTo>
                      <a:pt x="170" y="294"/>
                    </a:lnTo>
                    <a:lnTo>
                      <a:pt x="182" y="297"/>
                    </a:lnTo>
                    <a:lnTo>
                      <a:pt x="192" y="298"/>
                    </a:lnTo>
                    <a:lnTo>
                      <a:pt x="200" y="298"/>
                    </a:lnTo>
                    <a:lnTo>
                      <a:pt x="207" y="296"/>
                    </a:lnTo>
                    <a:close/>
                  </a:path>
                </a:pathLst>
              </a:custGeom>
              <a:solidFill>
                <a:srgbClr val="1119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369" name="Freeform 465"/>
              <p:cNvSpPr>
                <a:spLocks/>
              </p:cNvSpPr>
              <p:nvPr/>
            </p:nvSpPr>
            <p:spPr bwMode="auto">
              <a:xfrm>
                <a:off x="3432" y="3433"/>
                <a:ext cx="10" cy="16"/>
              </a:xfrm>
              <a:custGeom>
                <a:avLst/>
                <a:gdLst/>
                <a:ahLst/>
                <a:cxnLst>
                  <a:cxn ang="0">
                    <a:pos x="199" y="285"/>
                  </a:cxn>
                  <a:cxn ang="0">
                    <a:pos x="209" y="276"/>
                  </a:cxn>
                  <a:cxn ang="0">
                    <a:pos x="217" y="259"/>
                  </a:cxn>
                  <a:cxn ang="0">
                    <a:pos x="224" y="234"/>
                  </a:cxn>
                  <a:cxn ang="0">
                    <a:pos x="226" y="202"/>
                  </a:cxn>
                  <a:cxn ang="0">
                    <a:pos x="223" y="162"/>
                  </a:cxn>
                  <a:cxn ang="0">
                    <a:pos x="214" y="115"/>
                  </a:cxn>
                  <a:cxn ang="0">
                    <a:pos x="200" y="61"/>
                  </a:cxn>
                  <a:cxn ang="0">
                    <a:pos x="178" y="0"/>
                  </a:cxn>
                  <a:cxn ang="0">
                    <a:pos x="166" y="5"/>
                  </a:cxn>
                  <a:cxn ang="0">
                    <a:pos x="155" y="10"/>
                  </a:cxn>
                  <a:cxn ang="0">
                    <a:pos x="144" y="15"/>
                  </a:cxn>
                  <a:cxn ang="0">
                    <a:pos x="134" y="20"/>
                  </a:cxn>
                  <a:cxn ang="0">
                    <a:pos x="123" y="24"/>
                  </a:cxn>
                  <a:cxn ang="0">
                    <a:pos x="111" y="30"/>
                  </a:cxn>
                  <a:cxn ang="0">
                    <a:pos x="100" y="34"/>
                  </a:cxn>
                  <a:cxn ang="0">
                    <a:pos x="89" y="39"/>
                  </a:cxn>
                  <a:cxn ang="0">
                    <a:pos x="78" y="44"/>
                  </a:cxn>
                  <a:cxn ang="0">
                    <a:pos x="67" y="49"/>
                  </a:cxn>
                  <a:cxn ang="0">
                    <a:pos x="55" y="54"/>
                  </a:cxn>
                  <a:cxn ang="0">
                    <a:pos x="45" y="58"/>
                  </a:cxn>
                  <a:cxn ang="0">
                    <a:pos x="34" y="63"/>
                  </a:cxn>
                  <a:cxn ang="0">
                    <a:pos x="23" y="69"/>
                  </a:cxn>
                  <a:cxn ang="0">
                    <a:pos x="11" y="73"/>
                  </a:cxn>
                  <a:cxn ang="0">
                    <a:pos x="0" y="78"/>
                  </a:cxn>
                  <a:cxn ang="0">
                    <a:pos x="13" y="109"/>
                  </a:cxn>
                  <a:cxn ang="0">
                    <a:pos x="28" y="136"/>
                  </a:cxn>
                  <a:cxn ang="0">
                    <a:pos x="42" y="161"/>
                  </a:cxn>
                  <a:cxn ang="0">
                    <a:pos x="56" y="184"/>
                  </a:cxn>
                  <a:cxn ang="0">
                    <a:pos x="72" y="204"/>
                  </a:cxn>
                  <a:cxn ang="0">
                    <a:pos x="86" y="221"/>
                  </a:cxn>
                  <a:cxn ang="0">
                    <a:pos x="101" y="236"/>
                  </a:cxn>
                  <a:cxn ang="0">
                    <a:pos x="115" y="250"/>
                  </a:cxn>
                  <a:cxn ang="0">
                    <a:pos x="129" y="260"/>
                  </a:cxn>
                  <a:cxn ang="0">
                    <a:pos x="142" y="270"/>
                  </a:cxn>
                  <a:cxn ang="0">
                    <a:pos x="155" y="276"/>
                  </a:cxn>
                  <a:cxn ang="0">
                    <a:pos x="166" y="282"/>
                  </a:cxn>
                  <a:cxn ang="0">
                    <a:pos x="177" y="285"/>
                  </a:cxn>
                  <a:cxn ang="0">
                    <a:pos x="186" y="287"/>
                  </a:cxn>
                  <a:cxn ang="0">
                    <a:pos x="193" y="287"/>
                  </a:cxn>
                  <a:cxn ang="0">
                    <a:pos x="199" y="285"/>
                  </a:cxn>
                </a:cxnLst>
                <a:rect l="0" t="0" r="r" b="b"/>
                <a:pathLst>
                  <a:path w="226" h="287">
                    <a:moveTo>
                      <a:pt x="199" y="285"/>
                    </a:moveTo>
                    <a:lnTo>
                      <a:pt x="209" y="276"/>
                    </a:lnTo>
                    <a:lnTo>
                      <a:pt x="217" y="259"/>
                    </a:lnTo>
                    <a:lnTo>
                      <a:pt x="224" y="234"/>
                    </a:lnTo>
                    <a:lnTo>
                      <a:pt x="226" y="202"/>
                    </a:lnTo>
                    <a:lnTo>
                      <a:pt x="223" y="162"/>
                    </a:lnTo>
                    <a:lnTo>
                      <a:pt x="214" y="115"/>
                    </a:lnTo>
                    <a:lnTo>
                      <a:pt x="200" y="61"/>
                    </a:lnTo>
                    <a:lnTo>
                      <a:pt x="178" y="0"/>
                    </a:lnTo>
                    <a:lnTo>
                      <a:pt x="166" y="5"/>
                    </a:lnTo>
                    <a:lnTo>
                      <a:pt x="155" y="10"/>
                    </a:lnTo>
                    <a:lnTo>
                      <a:pt x="144" y="15"/>
                    </a:lnTo>
                    <a:lnTo>
                      <a:pt x="134" y="20"/>
                    </a:lnTo>
                    <a:lnTo>
                      <a:pt x="123" y="24"/>
                    </a:lnTo>
                    <a:lnTo>
                      <a:pt x="111" y="30"/>
                    </a:lnTo>
                    <a:lnTo>
                      <a:pt x="100" y="34"/>
                    </a:lnTo>
                    <a:lnTo>
                      <a:pt x="89" y="39"/>
                    </a:lnTo>
                    <a:lnTo>
                      <a:pt x="78" y="44"/>
                    </a:lnTo>
                    <a:lnTo>
                      <a:pt x="67" y="49"/>
                    </a:lnTo>
                    <a:lnTo>
                      <a:pt x="55" y="54"/>
                    </a:lnTo>
                    <a:lnTo>
                      <a:pt x="45" y="58"/>
                    </a:lnTo>
                    <a:lnTo>
                      <a:pt x="34" y="63"/>
                    </a:lnTo>
                    <a:lnTo>
                      <a:pt x="23" y="69"/>
                    </a:lnTo>
                    <a:lnTo>
                      <a:pt x="11" y="73"/>
                    </a:lnTo>
                    <a:lnTo>
                      <a:pt x="0" y="78"/>
                    </a:lnTo>
                    <a:lnTo>
                      <a:pt x="13" y="109"/>
                    </a:lnTo>
                    <a:lnTo>
                      <a:pt x="28" y="136"/>
                    </a:lnTo>
                    <a:lnTo>
                      <a:pt x="42" y="161"/>
                    </a:lnTo>
                    <a:lnTo>
                      <a:pt x="56" y="184"/>
                    </a:lnTo>
                    <a:lnTo>
                      <a:pt x="72" y="204"/>
                    </a:lnTo>
                    <a:lnTo>
                      <a:pt x="86" y="221"/>
                    </a:lnTo>
                    <a:lnTo>
                      <a:pt x="101" y="236"/>
                    </a:lnTo>
                    <a:lnTo>
                      <a:pt x="115" y="250"/>
                    </a:lnTo>
                    <a:lnTo>
                      <a:pt x="129" y="260"/>
                    </a:lnTo>
                    <a:lnTo>
                      <a:pt x="142" y="270"/>
                    </a:lnTo>
                    <a:lnTo>
                      <a:pt x="155" y="276"/>
                    </a:lnTo>
                    <a:lnTo>
                      <a:pt x="166" y="282"/>
                    </a:lnTo>
                    <a:lnTo>
                      <a:pt x="177" y="285"/>
                    </a:lnTo>
                    <a:lnTo>
                      <a:pt x="186" y="287"/>
                    </a:lnTo>
                    <a:lnTo>
                      <a:pt x="193" y="287"/>
                    </a:lnTo>
                    <a:lnTo>
                      <a:pt x="199" y="285"/>
                    </a:lnTo>
                    <a:close/>
                  </a:path>
                </a:pathLst>
              </a:custGeom>
              <a:solidFill>
                <a:srgbClr val="2B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370" name="Freeform 466"/>
              <p:cNvSpPr>
                <a:spLocks/>
              </p:cNvSpPr>
              <p:nvPr/>
            </p:nvSpPr>
            <p:spPr bwMode="auto">
              <a:xfrm>
                <a:off x="3433" y="3434"/>
                <a:ext cx="9" cy="15"/>
              </a:xfrm>
              <a:custGeom>
                <a:avLst/>
                <a:gdLst/>
                <a:ahLst/>
                <a:cxnLst>
                  <a:cxn ang="0">
                    <a:pos x="189" y="273"/>
                  </a:cxn>
                  <a:cxn ang="0">
                    <a:pos x="196" y="265"/>
                  </a:cxn>
                  <a:cxn ang="0">
                    <a:pos x="201" y="251"/>
                  </a:cxn>
                  <a:cxn ang="0">
                    <a:pos x="202" y="227"/>
                  </a:cxn>
                  <a:cxn ang="0">
                    <a:pos x="200" y="197"/>
                  </a:cxn>
                  <a:cxn ang="0">
                    <a:pos x="193" y="159"/>
                  </a:cxn>
                  <a:cxn ang="0">
                    <a:pos x="182" y="114"/>
                  </a:cxn>
                  <a:cxn ang="0">
                    <a:pos x="165" y="60"/>
                  </a:cxn>
                  <a:cxn ang="0">
                    <a:pos x="142" y="0"/>
                  </a:cxn>
                  <a:cxn ang="0">
                    <a:pos x="125" y="7"/>
                  </a:cxn>
                  <a:cxn ang="0">
                    <a:pos x="107" y="14"/>
                  </a:cxn>
                  <a:cxn ang="0">
                    <a:pos x="89" y="23"/>
                  </a:cxn>
                  <a:cxn ang="0">
                    <a:pos x="72" y="30"/>
                  </a:cxn>
                  <a:cxn ang="0">
                    <a:pos x="53" y="39"/>
                  </a:cxn>
                  <a:cxn ang="0">
                    <a:pos x="36" y="46"/>
                  </a:cxn>
                  <a:cxn ang="0">
                    <a:pos x="18" y="54"/>
                  </a:cxn>
                  <a:cxn ang="0">
                    <a:pos x="0" y="62"/>
                  </a:cxn>
                  <a:cxn ang="0">
                    <a:pos x="14" y="92"/>
                  </a:cxn>
                  <a:cxn ang="0">
                    <a:pos x="28" y="120"/>
                  </a:cxn>
                  <a:cxn ang="0">
                    <a:pos x="41" y="145"/>
                  </a:cxn>
                  <a:cxn ang="0">
                    <a:pos x="57" y="168"/>
                  </a:cxn>
                  <a:cxn ang="0">
                    <a:pos x="71" y="188"/>
                  </a:cxn>
                  <a:cxn ang="0">
                    <a:pos x="85" y="206"/>
                  </a:cxn>
                  <a:cxn ang="0">
                    <a:pos x="98" y="221"/>
                  </a:cxn>
                  <a:cxn ang="0">
                    <a:pos x="113" y="235"/>
                  </a:cxn>
                  <a:cxn ang="0">
                    <a:pos x="126" y="246"/>
                  </a:cxn>
                  <a:cxn ang="0">
                    <a:pos x="138" y="256"/>
                  </a:cxn>
                  <a:cxn ang="0">
                    <a:pos x="149" y="262"/>
                  </a:cxn>
                  <a:cxn ang="0">
                    <a:pos x="160" y="268"/>
                  </a:cxn>
                  <a:cxn ang="0">
                    <a:pos x="170" y="272"/>
                  </a:cxn>
                  <a:cxn ang="0">
                    <a:pos x="178" y="274"/>
                  </a:cxn>
                  <a:cxn ang="0">
                    <a:pos x="184" y="274"/>
                  </a:cxn>
                  <a:cxn ang="0">
                    <a:pos x="189" y="273"/>
                  </a:cxn>
                </a:cxnLst>
                <a:rect l="0" t="0" r="r" b="b"/>
                <a:pathLst>
                  <a:path w="202" h="274">
                    <a:moveTo>
                      <a:pt x="189" y="273"/>
                    </a:moveTo>
                    <a:lnTo>
                      <a:pt x="196" y="265"/>
                    </a:lnTo>
                    <a:lnTo>
                      <a:pt x="201" y="251"/>
                    </a:lnTo>
                    <a:lnTo>
                      <a:pt x="202" y="227"/>
                    </a:lnTo>
                    <a:lnTo>
                      <a:pt x="200" y="197"/>
                    </a:lnTo>
                    <a:lnTo>
                      <a:pt x="193" y="159"/>
                    </a:lnTo>
                    <a:lnTo>
                      <a:pt x="182" y="114"/>
                    </a:lnTo>
                    <a:lnTo>
                      <a:pt x="165" y="60"/>
                    </a:lnTo>
                    <a:lnTo>
                      <a:pt x="142" y="0"/>
                    </a:lnTo>
                    <a:lnTo>
                      <a:pt x="125" y="7"/>
                    </a:lnTo>
                    <a:lnTo>
                      <a:pt x="107" y="14"/>
                    </a:lnTo>
                    <a:lnTo>
                      <a:pt x="89" y="23"/>
                    </a:lnTo>
                    <a:lnTo>
                      <a:pt x="72" y="30"/>
                    </a:lnTo>
                    <a:lnTo>
                      <a:pt x="53" y="39"/>
                    </a:lnTo>
                    <a:lnTo>
                      <a:pt x="36" y="46"/>
                    </a:lnTo>
                    <a:lnTo>
                      <a:pt x="18" y="54"/>
                    </a:lnTo>
                    <a:lnTo>
                      <a:pt x="0" y="62"/>
                    </a:lnTo>
                    <a:lnTo>
                      <a:pt x="14" y="92"/>
                    </a:lnTo>
                    <a:lnTo>
                      <a:pt x="28" y="120"/>
                    </a:lnTo>
                    <a:lnTo>
                      <a:pt x="41" y="145"/>
                    </a:lnTo>
                    <a:lnTo>
                      <a:pt x="57" y="168"/>
                    </a:lnTo>
                    <a:lnTo>
                      <a:pt x="71" y="188"/>
                    </a:lnTo>
                    <a:lnTo>
                      <a:pt x="85" y="206"/>
                    </a:lnTo>
                    <a:lnTo>
                      <a:pt x="98" y="221"/>
                    </a:lnTo>
                    <a:lnTo>
                      <a:pt x="113" y="235"/>
                    </a:lnTo>
                    <a:lnTo>
                      <a:pt x="126" y="246"/>
                    </a:lnTo>
                    <a:lnTo>
                      <a:pt x="138" y="256"/>
                    </a:lnTo>
                    <a:lnTo>
                      <a:pt x="149" y="262"/>
                    </a:lnTo>
                    <a:lnTo>
                      <a:pt x="160" y="268"/>
                    </a:lnTo>
                    <a:lnTo>
                      <a:pt x="170" y="272"/>
                    </a:lnTo>
                    <a:lnTo>
                      <a:pt x="178" y="274"/>
                    </a:lnTo>
                    <a:lnTo>
                      <a:pt x="184" y="274"/>
                    </a:lnTo>
                    <a:lnTo>
                      <a:pt x="189" y="273"/>
                    </a:lnTo>
                    <a:close/>
                  </a:path>
                </a:pathLst>
              </a:custGeom>
              <a:solidFill>
                <a:srgbClr val="474F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371" name="Freeform 467"/>
              <p:cNvSpPr>
                <a:spLocks/>
              </p:cNvSpPr>
              <p:nvPr/>
            </p:nvSpPr>
            <p:spPr bwMode="auto">
              <a:xfrm>
                <a:off x="3433" y="3435"/>
                <a:ext cx="9" cy="14"/>
              </a:xfrm>
              <a:custGeom>
                <a:avLst/>
                <a:gdLst/>
                <a:ahLst/>
                <a:cxnLst>
                  <a:cxn ang="0">
                    <a:pos x="180" y="263"/>
                  </a:cxn>
                  <a:cxn ang="0">
                    <a:pos x="185" y="256"/>
                  </a:cxn>
                  <a:cxn ang="0">
                    <a:pos x="186" y="243"/>
                  </a:cxn>
                  <a:cxn ang="0">
                    <a:pos x="183" y="222"/>
                  </a:cxn>
                  <a:cxn ang="0">
                    <a:pos x="177" y="193"/>
                  </a:cxn>
                  <a:cxn ang="0">
                    <a:pos x="166" y="157"/>
                  </a:cxn>
                  <a:cxn ang="0">
                    <a:pos x="151" y="113"/>
                  </a:cxn>
                  <a:cxn ang="0">
                    <a:pos x="131" y="60"/>
                  </a:cxn>
                  <a:cxn ang="0">
                    <a:pos x="108" y="0"/>
                  </a:cxn>
                  <a:cxn ang="0">
                    <a:pos x="94" y="7"/>
                  </a:cxn>
                  <a:cxn ang="0">
                    <a:pos x="80" y="13"/>
                  </a:cxn>
                  <a:cxn ang="0">
                    <a:pos x="67" y="18"/>
                  </a:cxn>
                  <a:cxn ang="0">
                    <a:pos x="54" y="24"/>
                  </a:cxn>
                  <a:cxn ang="0">
                    <a:pos x="40" y="30"/>
                  </a:cxn>
                  <a:cxn ang="0">
                    <a:pos x="27" y="36"/>
                  </a:cxn>
                  <a:cxn ang="0">
                    <a:pos x="13" y="41"/>
                  </a:cxn>
                  <a:cxn ang="0">
                    <a:pos x="0" y="48"/>
                  </a:cxn>
                  <a:cxn ang="0">
                    <a:pos x="13" y="78"/>
                  </a:cxn>
                  <a:cxn ang="0">
                    <a:pos x="26" y="106"/>
                  </a:cxn>
                  <a:cxn ang="0">
                    <a:pos x="40" y="131"/>
                  </a:cxn>
                  <a:cxn ang="0">
                    <a:pos x="55" y="154"/>
                  </a:cxn>
                  <a:cxn ang="0">
                    <a:pos x="69" y="174"/>
                  </a:cxn>
                  <a:cxn ang="0">
                    <a:pos x="83" y="192"/>
                  </a:cxn>
                  <a:cxn ang="0">
                    <a:pos x="96" y="208"/>
                  </a:cxn>
                  <a:cxn ang="0">
                    <a:pos x="110" y="222"/>
                  </a:cxn>
                  <a:cxn ang="0">
                    <a:pos x="122" y="233"/>
                  </a:cxn>
                  <a:cxn ang="0">
                    <a:pos x="134" y="243"/>
                  </a:cxn>
                  <a:cxn ang="0">
                    <a:pos x="145" y="250"/>
                  </a:cxn>
                  <a:cxn ang="0">
                    <a:pos x="155" y="256"/>
                  </a:cxn>
                  <a:cxn ang="0">
                    <a:pos x="164" y="261"/>
                  </a:cxn>
                  <a:cxn ang="0">
                    <a:pos x="171" y="263"/>
                  </a:cxn>
                  <a:cxn ang="0">
                    <a:pos x="176" y="264"/>
                  </a:cxn>
                  <a:cxn ang="0">
                    <a:pos x="180" y="263"/>
                  </a:cxn>
                </a:cxnLst>
                <a:rect l="0" t="0" r="r" b="b"/>
                <a:pathLst>
                  <a:path w="186" h="264">
                    <a:moveTo>
                      <a:pt x="180" y="263"/>
                    </a:moveTo>
                    <a:lnTo>
                      <a:pt x="185" y="256"/>
                    </a:lnTo>
                    <a:lnTo>
                      <a:pt x="186" y="243"/>
                    </a:lnTo>
                    <a:lnTo>
                      <a:pt x="183" y="222"/>
                    </a:lnTo>
                    <a:lnTo>
                      <a:pt x="177" y="193"/>
                    </a:lnTo>
                    <a:lnTo>
                      <a:pt x="166" y="157"/>
                    </a:lnTo>
                    <a:lnTo>
                      <a:pt x="151" y="113"/>
                    </a:lnTo>
                    <a:lnTo>
                      <a:pt x="131" y="60"/>
                    </a:lnTo>
                    <a:lnTo>
                      <a:pt x="108" y="0"/>
                    </a:lnTo>
                    <a:lnTo>
                      <a:pt x="94" y="7"/>
                    </a:lnTo>
                    <a:lnTo>
                      <a:pt x="80" y="13"/>
                    </a:lnTo>
                    <a:lnTo>
                      <a:pt x="67" y="18"/>
                    </a:lnTo>
                    <a:lnTo>
                      <a:pt x="54" y="24"/>
                    </a:lnTo>
                    <a:lnTo>
                      <a:pt x="40" y="30"/>
                    </a:lnTo>
                    <a:lnTo>
                      <a:pt x="27" y="36"/>
                    </a:lnTo>
                    <a:lnTo>
                      <a:pt x="13" y="41"/>
                    </a:lnTo>
                    <a:lnTo>
                      <a:pt x="0" y="48"/>
                    </a:lnTo>
                    <a:lnTo>
                      <a:pt x="13" y="78"/>
                    </a:lnTo>
                    <a:lnTo>
                      <a:pt x="26" y="106"/>
                    </a:lnTo>
                    <a:lnTo>
                      <a:pt x="40" y="131"/>
                    </a:lnTo>
                    <a:lnTo>
                      <a:pt x="55" y="154"/>
                    </a:lnTo>
                    <a:lnTo>
                      <a:pt x="69" y="174"/>
                    </a:lnTo>
                    <a:lnTo>
                      <a:pt x="83" y="192"/>
                    </a:lnTo>
                    <a:lnTo>
                      <a:pt x="96" y="208"/>
                    </a:lnTo>
                    <a:lnTo>
                      <a:pt x="110" y="222"/>
                    </a:lnTo>
                    <a:lnTo>
                      <a:pt x="122" y="233"/>
                    </a:lnTo>
                    <a:lnTo>
                      <a:pt x="134" y="243"/>
                    </a:lnTo>
                    <a:lnTo>
                      <a:pt x="145" y="250"/>
                    </a:lnTo>
                    <a:lnTo>
                      <a:pt x="155" y="256"/>
                    </a:lnTo>
                    <a:lnTo>
                      <a:pt x="164" y="261"/>
                    </a:lnTo>
                    <a:lnTo>
                      <a:pt x="171" y="263"/>
                    </a:lnTo>
                    <a:lnTo>
                      <a:pt x="176" y="264"/>
                    </a:lnTo>
                    <a:lnTo>
                      <a:pt x="180" y="263"/>
                    </a:lnTo>
                    <a:close/>
                  </a:path>
                </a:pathLst>
              </a:custGeom>
              <a:solidFill>
                <a:srgbClr val="61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372" name="Freeform 468"/>
              <p:cNvSpPr>
                <a:spLocks/>
              </p:cNvSpPr>
              <p:nvPr/>
            </p:nvSpPr>
            <p:spPr bwMode="auto">
              <a:xfrm>
                <a:off x="3433" y="3435"/>
                <a:ext cx="8" cy="14"/>
              </a:xfrm>
              <a:custGeom>
                <a:avLst/>
                <a:gdLst/>
                <a:ahLst/>
                <a:cxnLst>
                  <a:cxn ang="0">
                    <a:pos x="171" y="251"/>
                  </a:cxn>
                  <a:cxn ang="0">
                    <a:pos x="173" y="245"/>
                  </a:cxn>
                  <a:cxn ang="0">
                    <a:pos x="170" y="233"/>
                  </a:cxn>
                  <a:cxn ang="0">
                    <a:pos x="164" y="214"/>
                  </a:cxn>
                  <a:cxn ang="0">
                    <a:pos x="153" y="187"/>
                  </a:cxn>
                  <a:cxn ang="0">
                    <a:pos x="137" y="153"/>
                  </a:cxn>
                  <a:cxn ang="0">
                    <a:pos x="119" y="110"/>
                  </a:cxn>
                  <a:cxn ang="0">
                    <a:pos x="97" y="60"/>
                  </a:cxn>
                  <a:cxn ang="0">
                    <a:pos x="72" y="0"/>
                  </a:cxn>
                  <a:cxn ang="0">
                    <a:pos x="63" y="4"/>
                  </a:cxn>
                  <a:cxn ang="0">
                    <a:pos x="54" y="7"/>
                  </a:cxn>
                  <a:cxn ang="0">
                    <a:pos x="45" y="11"/>
                  </a:cxn>
                  <a:cxn ang="0">
                    <a:pos x="36" y="16"/>
                  </a:cxn>
                  <a:cxn ang="0">
                    <a:pos x="27" y="20"/>
                  </a:cxn>
                  <a:cxn ang="0">
                    <a:pos x="18" y="23"/>
                  </a:cxn>
                  <a:cxn ang="0">
                    <a:pos x="9" y="27"/>
                  </a:cxn>
                  <a:cxn ang="0">
                    <a:pos x="0" y="31"/>
                  </a:cxn>
                  <a:cxn ang="0">
                    <a:pos x="13" y="62"/>
                  </a:cxn>
                  <a:cxn ang="0">
                    <a:pos x="26" y="89"/>
                  </a:cxn>
                  <a:cxn ang="0">
                    <a:pos x="41" y="115"/>
                  </a:cxn>
                  <a:cxn ang="0">
                    <a:pos x="54" y="138"/>
                  </a:cxn>
                  <a:cxn ang="0">
                    <a:pos x="68" y="159"/>
                  </a:cxn>
                  <a:cxn ang="0">
                    <a:pos x="81" y="177"/>
                  </a:cxn>
                  <a:cxn ang="0">
                    <a:pos x="95" y="193"/>
                  </a:cxn>
                  <a:cxn ang="0">
                    <a:pos x="107" y="206"/>
                  </a:cxn>
                  <a:cxn ang="0">
                    <a:pos x="119" y="218"/>
                  </a:cxn>
                  <a:cxn ang="0">
                    <a:pos x="130" y="229"/>
                  </a:cxn>
                  <a:cxn ang="0">
                    <a:pos x="141" y="236"/>
                  </a:cxn>
                  <a:cxn ang="0">
                    <a:pos x="150" y="242"/>
                  </a:cxn>
                  <a:cxn ang="0">
                    <a:pos x="157" y="246"/>
                  </a:cxn>
                  <a:cxn ang="0">
                    <a:pos x="163" y="250"/>
                  </a:cxn>
                  <a:cxn ang="0">
                    <a:pos x="168" y="251"/>
                  </a:cxn>
                  <a:cxn ang="0">
                    <a:pos x="171" y="251"/>
                  </a:cxn>
                </a:cxnLst>
                <a:rect l="0" t="0" r="r" b="b"/>
                <a:pathLst>
                  <a:path w="173" h="251">
                    <a:moveTo>
                      <a:pt x="171" y="251"/>
                    </a:moveTo>
                    <a:lnTo>
                      <a:pt x="173" y="245"/>
                    </a:lnTo>
                    <a:lnTo>
                      <a:pt x="170" y="233"/>
                    </a:lnTo>
                    <a:lnTo>
                      <a:pt x="164" y="214"/>
                    </a:lnTo>
                    <a:lnTo>
                      <a:pt x="153" y="187"/>
                    </a:lnTo>
                    <a:lnTo>
                      <a:pt x="137" y="153"/>
                    </a:lnTo>
                    <a:lnTo>
                      <a:pt x="119" y="110"/>
                    </a:lnTo>
                    <a:lnTo>
                      <a:pt x="97" y="60"/>
                    </a:lnTo>
                    <a:lnTo>
                      <a:pt x="72" y="0"/>
                    </a:lnTo>
                    <a:lnTo>
                      <a:pt x="63" y="4"/>
                    </a:lnTo>
                    <a:lnTo>
                      <a:pt x="54" y="7"/>
                    </a:lnTo>
                    <a:lnTo>
                      <a:pt x="45" y="11"/>
                    </a:lnTo>
                    <a:lnTo>
                      <a:pt x="36" y="16"/>
                    </a:lnTo>
                    <a:lnTo>
                      <a:pt x="27" y="20"/>
                    </a:lnTo>
                    <a:lnTo>
                      <a:pt x="18" y="23"/>
                    </a:lnTo>
                    <a:lnTo>
                      <a:pt x="9" y="27"/>
                    </a:lnTo>
                    <a:lnTo>
                      <a:pt x="0" y="31"/>
                    </a:lnTo>
                    <a:lnTo>
                      <a:pt x="13" y="62"/>
                    </a:lnTo>
                    <a:lnTo>
                      <a:pt x="26" y="89"/>
                    </a:lnTo>
                    <a:lnTo>
                      <a:pt x="41" y="115"/>
                    </a:lnTo>
                    <a:lnTo>
                      <a:pt x="54" y="138"/>
                    </a:lnTo>
                    <a:lnTo>
                      <a:pt x="68" y="159"/>
                    </a:lnTo>
                    <a:lnTo>
                      <a:pt x="81" y="177"/>
                    </a:lnTo>
                    <a:lnTo>
                      <a:pt x="95" y="193"/>
                    </a:lnTo>
                    <a:lnTo>
                      <a:pt x="107" y="206"/>
                    </a:lnTo>
                    <a:lnTo>
                      <a:pt x="119" y="218"/>
                    </a:lnTo>
                    <a:lnTo>
                      <a:pt x="130" y="229"/>
                    </a:lnTo>
                    <a:lnTo>
                      <a:pt x="141" y="236"/>
                    </a:lnTo>
                    <a:lnTo>
                      <a:pt x="150" y="242"/>
                    </a:lnTo>
                    <a:lnTo>
                      <a:pt x="157" y="246"/>
                    </a:lnTo>
                    <a:lnTo>
                      <a:pt x="163" y="250"/>
                    </a:lnTo>
                    <a:lnTo>
                      <a:pt x="168" y="251"/>
                    </a:lnTo>
                    <a:lnTo>
                      <a:pt x="171" y="251"/>
                    </a:lnTo>
                    <a:close/>
                  </a:path>
                </a:pathLst>
              </a:custGeom>
              <a:solidFill>
                <a:srgbClr val="7A82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373" name="Freeform 469"/>
              <p:cNvSpPr>
                <a:spLocks/>
              </p:cNvSpPr>
              <p:nvPr/>
            </p:nvSpPr>
            <p:spPr bwMode="auto">
              <a:xfrm>
                <a:off x="3434" y="3436"/>
                <a:ext cx="7" cy="13"/>
              </a:xfrm>
              <a:custGeom>
                <a:avLst/>
                <a:gdLst/>
                <a:ahLst/>
                <a:cxnLst>
                  <a:cxn ang="0">
                    <a:pos x="163" y="240"/>
                  </a:cxn>
                  <a:cxn ang="0">
                    <a:pos x="162" y="235"/>
                  </a:cxn>
                  <a:cxn ang="0">
                    <a:pos x="156" y="225"/>
                  </a:cxn>
                  <a:cxn ang="0">
                    <a:pos x="145" y="208"/>
                  </a:cxn>
                  <a:cxn ang="0">
                    <a:pos x="129" y="183"/>
                  </a:cxn>
                  <a:cxn ang="0">
                    <a:pos x="110" y="150"/>
                  </a:cxn>
                  <a:cxn ang="0">
                    <a:pos x="89" y="110"/>
                  </a:cxn>
                  <a:cxn ang="0">
                    <a:pos x="64" y="59"/>
                  </a:cxn>
                  <a:cxn ang="0">
                    <a:pos x="39" y="0"/>
                  </a:cxn>
                  <a:cxn ang="0">
                    <a:pos x="34" y="2"/>
                  </a:cxn>
                  <a:cxn ang="0">
                    <a:pos x="28" y="5"/>
                  </a:cxn>
                  <a:cxn ang="0">
                    <a:pos x="24" y="7"/>
                  </a:cxn>
                  <a:cxn ang="0">
                    <a:pos x="19" y="9"/>
                  </a:cxn>
                  <a:cxn ang="0">
                    <a:pos x="14" y="11"/>
                  </a:cxn>
                  <a:cxn ang="0">
                    <a:pos x="10" y="13"/>
                  </a:cxn>
                  <a:cxn ang="0">
                    <a:pos x="5" y="15"/>
                  </a:cxn>
                  <a:cxn ang="0">
                    <a:pos x="0" y="17"/>
                  </a:cxn>
                  <a:cxn ang="0">
                    <a:pos x="13" y="48"/>
                  </a:cxn>
                  <a:cxn ang="0">
                    <a:pos x="26" y="75"/>
                  </a:cxn>
                  <a:cxn ang="0">
                    <a:pos x="41" y="102"/>
                  </a:cxn>
                  <a:cxn ang="0">
                    <a:pos x="54" y="124"/>
                  </a:cxn>
                  <a:cxn ang="0">
                    <a:pos x="68" y="145"/>
                  </a:cxn>
                  <a:cxn ang="0">
                    <a:pos x="82" y="163"/>
                  </a:cxn>
                  <a:cxn ang="0">
                    <a:pos x="94" y="180"/>
                  </a:cxn>
                  <a:cxn ang="0">
                    <a:pos x="106" y="193"/>
                  </a:cxn>
                  <a:cxn ang="0">
                    <a:pos x="117" y="205"/>
                  </a:cxn>
                  <a:cxn ang="0">
                    <a:pos x="127" y="215"/>
                  </a:cxn>
                  <a:cxn ang="0">
                    <a:pos x="138" y="224"/>
                  </a:cxn>
                  <a:cxn ang="0">
                    <a:pos x="146" y="230"/>
                  </a:cxn>
                  <a:cxn ang="0">
                    <a:pos x="152" y="234"/>
                  </a:cxn>
                  <a:cxn ang="0">
                    <a:pos x="158" y="238"/>
                  </a:cxn>
                  <a:cxn ang="0">
                    <a:pos x="161" y="240"/>
                  </a:cxn>
                  <a:cxn ang="0">
                    <a:pos x="163" y="240"/>
                  </a:cxn>
                </a:cxnLst>
                <a:rect l="0" t="0" r="r" b="b"/>
                <a:pathLst>
                  <a:path w="163" h="240">
                    <a:moveTo>
                      <a:pt x="163" y="240"/>
                    </a:moveTo>
                    <a:lnTo>
                      <a:pt x="162" y="235"/>
                    </a:lnTo>
                    <a:lnTo>
                      <a:pt x="156" y="225"/>
                    </a:lnTo>
                    <a:lnTo>
                      <a:pt x="145" y="208"/>
                    </a:lnTo>
                    <a:lnTo>
                      <a:pt x="129" y="183"/>
                    </a:lnTo>
                    <a:lnTo>
                      <a:pt x="110" y="150"/>
                    </a:lnTo>
                    <a:lnTo>
                      <a:pt x="89" y="110"/>
                    </a:lnTo>
                    <a:lnTo>
                      <a:pt x="64" y="59"/>
                    </a:lnTo>
                    <a:lnTo>
                      <a:pt x="39" y="0"/>
                    </a:lnTo>
                    <a:lnTo>
                      <a:pt x="34" y="2"/>
                    </a:lnTo>
                    <a:lnTo>
                      <a:pt x="28" y="5"/>
                    </a:lnTo>
                    <a:lnTo>
                      <a:pt x="24" y="7"/>
                    </a:lnTo>
                    <a:lnTo>
                      <a:pt x="19" y="9"/>
                    </a:lnTo>
                    <a:lnTo>
                      <a:pt x="14" y="11"/>
                    </a:lnTo>
                    <a:lnTo>
                      <a:pt x="10" y="13"/>
                    </a:lnTo>
                    <a:lnTo>
                      <a:pt x="5" y="15"/>
                    </a:lnTo>
                    <a:lnTo>
                      <a:pt x="0" y="17"/>
                    </a:lnTo>
                    <a:lnTo>
                      <a:pt x="13" y="48"/>
                    </a:lnTo>
                    <a:lnTo>
                      <a:pt x="26" y="75"/>
                    </a:lnTo>
                    <a:lnTo>
                      <a:pt x="41" y="102"/>
                    </a:lnTo>
                    <a:lnTo>
                      <a:pt x="54" y="124"/>
                    </a:lnTo>
                    <a:lnTo>
                      <a:pt x="68" y="145"/>
                    </a:lnTo>
                    <a:lnTo>
                      <a:pt x="82" y="163"/>
                    </a:lnTo>
                    <a:lnTo>
                      <a:pt x="94" y="180"/>
                    </a:lnTo>
                    <a:lnTo>
                      <a:pt x="106" y="193"/>
                    </a:lnTo>
                    <a:lnTo>
                      <a:pt x="117" y="205"/>
                    </a:lnTo>
                    <a:lnTo>
                      <a:pt x="127" y="215"/>
                    </a:lnTo>
                    <a:lnTo>
                      <a:pt x="138" y="224"/>
                    </a:lnTo>
                    <a:lnTo>
                      <a:pt x="146" y="230"/>
                    </a:lnTo>
                    <a:lnTo>
                      <a:pt x="152" y="234"/>
                    </a:lnTo>
                    <a:lnTo>
                      <a:pt x="158" y="238"/>
                    </a:lnTo>
                    <a:lnTo>
                      <a:pt x="161" y="240"/>
                    </a:lnTo>
                    <a:lnTo>
                      <a:pt x="163" y="240"/>
                    </a:lnTo>
                    <a:close/>
                  </a:path>
                </a:pathLst>
              </a:custGeom>
              <a:solidFill>
                <a:srgbClr val="91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374" name="Freeform 470"/>
              <p:cNvSpPr>
                <a:spLocks/>
              </p:cNvSpPr>
              <p:nvPr/>
            </p:nvSpPr>
            <p:spPr bwMode="auto">
              <a:xfrm>
                <a:off x="3441" y="3449"/>
                <a:ext cx="2" cy="5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44" y="76"/>
                  </a:cxn>
                  <a:cxn ang="0">
                    <a:pos x="48" y="92"/>
                  </a:cxn>
                  <a:cxn ang="0">
                    <a:pos x="46" y="99"/>
                  </a:cxn>
                  <a:cxn ang="0">
                    <a:pos x="39" y="96"/>
                  </a:cxn>
                  <a:cxn ang="0">
                    <a:pos x="31" y="83"/>
                  </a:cxn>
                  <a:cxn ang="0">
                    <a:pos x="0" y="7"/>
                  </a:cxn>
                  <a:cxn ang="0">
                    <a:pos x="13" y="0"/>
                  </a:cxn>
                </a:cxnLst>
                <a:rect l="0" t="0" r="r" b="b"/>
                <a:pathLst>
                  <a:path w="48" h="99">
                    <a:moveTo>
                      <a:pt x="13" y="0"/>
                    </a:moveTo>
                    <a:lnTo>
                      <a:pt x="44" y="76"/>
                    </a:lnTo>
                    <a:lnTo>
                      <a:pt x="48" y="92"/>
                    </a:lnTo>
                    <a:lnTo>
                      <a:pt x="46" y="99"/>
                    </a:lnTo>
                    <a:lnTo>
                      <a:pt x="39" y="96"/>
                    </a:lnTo>
                    <a:lnTo>
                      <a:pt x="31" y="83"/>
                    </a:lnTo>
                    <a:lnTo>
                      <a:pt x="0" y="7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B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471"/>
            <p:cNvGrpSpPr>
              <a:grpSpLocks/>
            </p:cNvGrpSpPr>
            <p:nvPr/>
          </p:nvGrpSpPr>
          <p:grpSpPr bwMode="auto">
            <a:xfrm>
              <a:off x="4368" y="3600"/>
              <a:ext cx="296" cy="432"/>
              <a:chOff x="3360" y="3024"/>
              <a:chExt cx="296" cy="432"/>
            </a:xfrm>
          </p:grpSpPr>
          <p:sp>
            <p:nvSpPr>
              <p:cNvPr id="1276376" name="Freeform 472"/>
              <p:cNvSpPr>
                <a:spLocks/>
              </p:cNvSpPr>
              <p:nvPr/>
            </p:nvSpPr>
            <p:spPr bwMode="auto">
              <a:xfrm>
                <a:off x="3394" y="3298"/>
                <a:ext cx="9" cy="5"/>
              </a:xfrm>
              <a:custGeom>
                <a:avLst/>
                <a:gdLst/>
                <a:ahLst/>
                <a:cxnLst>
                  <a:cxn ang="0">
                    <a:pos x="0" y="67"/>
                  </a:cxn>
                  <a:cxn ang="0">
                    <a:pos x="199" y="0"/>
                  </a:cxn>
                  <a:cxn ang="0">
                    <a:pos x="206" y="17"/>
                  </a:cxn>
                  <a:cxn ang="0">
                    <a:pos x="7" y="84"/>
                  </a:cxn>
                  <a:cxn ang="0">
                    <a:pos x="0" y="67"/>
                  </a:cxn>
                </a:cxnLst>
                <a:rect l="0" t="0" r="r" b="b"/>
                <a:pathLst>
                  <a:path w="206" h="84">
                    <a:moveTo>
                      <a:pt x="0" y="67"/>
                    </a:moveTo>
                    <a:lnTo>
                      <a:pt x="199" y="0"/>
                    </a:lnTo>
                    <a:lnTo>
                      <a:pt x="206" y="17"/>
                    </a:lnTo>
                    <a:lnTo>
                      <a:pt x="7" y="84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6B68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377" name="Freeform 473"/>
              <p:cNvSpPr>
                <a:spLocks/>
              </p:cNvSpPr>
              <p:nvPr/>
            </p:nvSpPr>
            <p:spPr bwMode="auto">
              <a:xfrm>
                <a:off x="3453" y="3450"/>
                <a:ext cx="3" cy="6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80" y="77"/>
                  </a:cxn>
                  <a:cxn ang="0">
                    <a:pos x="82" y="87"/>
                  </a:cxn>
                  <a:cxn ang="0">
                    <a:pos x="80" y="95"/>
                  </a:cxn>
                  <a:cxn ang="0">
                    <a:pos x="74" y="102"/>
                  </a:cxn>
                  <a:cxn ang="0">
                    <a:pos x="66" y="106"/>
                  </a:cxn>
                  <a:cxn ang="0">
                    <a:pos x="57" y="108"/>
                  </a:cxn>
                  <a:cxn ang="0">
                    <a:pos x="49" y="106"/>
                  </a:cxn>
                  <a:cxn ang="0">
                    <a:pos x="41" y="102"/>
                  </a:cxn>
                  <a:cxn ang="0">
                    <a:pos x="35" y="93"/>
                  </a:cxn>
                  <a:cxn ang="0">
                    <a:pos x="0" y="16"/>
                  </a:cxn>
                  <a:cxn ang="0">
                    <a:pos x="45" y="0"/>
                  </a:cxn>
                </a:cxnLst>
                <a:rect l="0" t="0" r="r" b="b"/>
                <a:pathLst>
                  <a:path w="82" h="108">
                    <a:moveTo>
                      <a:pt x="45" y="0"/>
                    </a:moveTo>
                    <a:lnTo>
                      <a:pt x="80" y="77"/>
                    </a:lnTo>
                    <a:lnTo>
                      <a:pt x="82" y="87"/>
                    </a:lnTo>
                    <a:lnTo>
                      <a:pt x="80" y="95"/>
                    </a:lnTo>
                    <a:lnTo>
                      <a:pt x="74" y="102"/>
                    </a:lnTo>
                    <a:lnTo>
                      <a:pt x="66" y="106"/>
                    </a:lnTo>
                    <a:lnTo>
                      <a:pt x="57" y="108"/>
                    </a:lnTo>
                    <a:lnTo>
                      <a:pt x="49" y="106"/>
                    </a:lnTo>
                    <a:lnTo>
                      <a:pt x="41" y="102"/>
                    </a:lnTo>
                    <a:lnTo>
                      <a:pt x="35" y="93"/>
                    </a:lnTo>
                    <a:lnTo>
                      <a:pt x="0" y="16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6B68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378" name="Freeform 474"/>
              <p:cNvSpPr>
                <a:spLocks/>
              </p:cNvSpPr>
              <p:nvPr/>
            </p:nvSpPr>
            <p:spPr bwMode="auto">
              <a:xfrm>
                <a:off x="3443" y="3433"/>
                <a:ext cx="13" cy="18"/>
              </a:xfrm>
              <a:custGeom>
                <a:avLst/>
                <a:gdLst/>
                <a:ahLst/>
                <a:cxnLst>
                  <a:cxn ang="0">
                    <a:pos x="247" y="317"/>
                  </a:cxn>
                  <a:cxn ang="0">
                    <a:pos x="261" y="307"/>
                  </a:cxn>
                  <a:cxn ang="0">
                    <a:pos x="275" y="287"/>
                  </a:cxn>
                  <a:cxn ang="0">
                    <a:pos x="285" y="256"/>
                  </a:cxn>
                  <a:cxn ang="0">
                    <a:pos x="292" y="218"/>
                  </a:cxn>
                  <a:cxn ang="0">
                    <a:pos x="293" y="173"/>
                  </a:cxn>
                  <a:cxn ang="0">
                    <a:pos x="288" y="120"/>
                  </a:cxn>
                  <a:cxn ang="0">
                    <a:pos x="274" y="62"/>
                  </a:cxn>
                  <a:cxn ang="0">
                    <a:pos x="251" y="0"/>
                  </a:cxn>
                  <a:cxn ang="0">
                    <a:pos x="235" y="5"/>
                  </a:cxn>
                  <a:cxn ang="0">
                    <a:pos x="219" y="10"/>
                  </a:cxn>
                  <a:cxn ang="0">
                    <a:pos x="204" y="17"/>
                  </a:cxn>
                  <a:cxn ang="0">
                    <a:pos x="188" y="22"/>
                  </a:cxn>
                  <a:cxn ang="0">
                    <a:pos x="172" y="28"/>
                  </a:cxn>
                  <a:cxn ang="0">
                    <a:pos x="157" y="34"/>
                  </a:cxn>
                  <a:cxn ang="0">
                    <a:pos x="140" y="40"/>
                  </a:cxn>
                  <a:cxn ang="0">
                    <a:pos x="125" y="45"/>
                  </a:cxn>
                  <a:cxn ang="0">
                    <a:pos x="110" y="52"/>
                  </a:cxn>
                  <a:cxn ang="0">
                    <a:pos x="94" y="58"/>
                  </a:cxn>
                  <a:cxn ang="0">
                    <a:pos x="78" y="63"/>
                  </a:cxn>
                  <a:cxn ang="0">
                    <a:pos x="63" y="69"/>
                  </a:cxn>
                  <a:cxn ang="0">
                    <a:pos x="47" y="75"/>
                  </a:cxn>
                  <a:cxn ang="0">
                    <a:pos x="31" y="81"/>
                  </a:cxn>
                  <a:cxn ang="0">
                    <a:pos x="15" y="86"/>
                  </a:cxn>
                  <a:cxn ang="0">
                    <a:pos x="0" y="92"/>
                  </a:cxn>
                  <a:cxn ang="0">
                    <a:pos x="15" y="122"/>
                  </a:cxn>
                  <a:cxn ang="0">
                    <a:pos x="30" y="152"/>
                  </a:cxn>
                  <a:cxn ang="0">
                    <a:pos x="48" y="177"/>
                  </a:cxn>
                  <a:cxn ang="0">
                    <a:pos x="65" y="201"/>
                  </a:cxn>
                  <a:cxn ang="0">
                    <a:pos x="82" y="222"/>
                  </a:cxn>
                  <a:cxn ang="0">
                    <a:pos x="101" y="242"/>
                  </a:cxn>
                  <a:cxn ang="0">
                    <a:pos x="119" y="259"/>
                  </a:cxn>
                  <a:cxn ang="0">
                    <a:pos x="136" y="274"/>
                  </a:cxn>
                  <a:cxn ang="0">
                    <a:pos x="154" y="287"/>
                  </a:cxn>
                  <a:cxn ang="0">
                    <a:pos x="171" y="297"/>
                  </a:cxn>
                  <a:cxn ang="0">
                    <a:pos x="186" y="306"/>
                  </a:cxn>
                  <a:cxn ang="0">
                    <a:pos x="202" y="312"/>
                  </a:cxn>
                  <a:cxn ang="0">
                    <a:pos x="215" y="316"/>
                  </a:cxn>
                  <a:cxn ang="0">
                    <a:pos x="227" y="318"/>
                  </a:cxn>
                  <a:cxn ang="0">
                    <a:pos x="238" y="319"/>
                  </a:cxn>
                  <a:cxn ang="0">
                    <a:pos x="247" y="317"/>
                  </a:cxn>
                </a:cxnLst>
                <a:rect l="0" t="0" r="r" b="b"/>
                <a:pathLst>
                  <a:path w="293" h="319">
                    <a:moveTo>
                      <a:pt x="247" y="317"/>
                    </a:moveTo>
                    <a:lnTo>
                      <a:pt x="261" y="307"/>
                    </a:lnTo>
                    <a:lnTo>
                      <a:pt x="275" y="287"/>
                    </a:lnTo>
                    <a:lnTo>
                      <a:pt x="285" y="256"/>
                    </a:lnTo>
                    <a:lnTo>
                      <a:pt x="292" y="218"/>
                    </a:lnTo>
                    <a:lnTo>
                      <a:pt x="293" y="173"/>
                    </a:lnTo>
                    <a:lnTo>
                      <a:pt x="288" y="120"/>
                    </a:lnTo>
                    <a:lnTo>
                      <a:pt x="274" y="62"/>
                    </a:lnTo>
                    <a:lnTo>
                      <a:pt x="251" y="0"/>
                    </a:lnTo>
                    <a:lnTo>
                      <a:pt x="235" y="5"/>
                    </a:lnTo>
                    <a:lnTo>
                      <a:pt x="219" y="10"/>
                    </a:lnTo>
                    <a:lnTo>
                      <a:pt x="204" y="17"/>
                    </a:lnTo>
                    <a:lnTo>
                      <a:pt x="188" y="22"/>
                    </a:lnTo>
                    <a:lnTo>
                      <a:pt x="172" y="28"/>
                    </a:lnTo>
                    <a:lnTo>
                      <a:pt x="157" y="34"/>
                    </a:lnTo>
                    <a:lnTo>
                      <a:pt x="140" y="40"/>
                    </a:lnTo>
                    <a:lnTo>
                      <a:pt x="125" y="45"/>
                    </a:lnTo>
                    <a:lnTo>
                      <a:pt x="110" y="52"/>
                    </a:lnTo>
                    <a:lnTo>
                      <a:pt x="94" y="58"/>
                    </a:lnTo>
                    <a:lnTo>
                      <a:pt x="78" y="63"/>
                    </a:lnTo>
                    <a:lnTo>
                      <a:pt x="63" y="69"/>
                    </a:lnTo>
                    <a:lnTo>
                      <a:pt x="47" y="75"/>
                    </a:lnTo>
                    <a:lnTo>
                      <a:pt x="31" y="81"/>
                    </a:lnTo>
                    <a:lnTo>
                      <a:pt x="15" y="86"/>
                    </a:lnTo>
                    <a:lnTo>
                      <a:pt x="0" y="92"/>
                    </a:lnTo>
                    <a:lnTo>
                      <a:pt x="15" y="122"/>
                    </a:lnTo>
                    <a:lnTo>
                      <a:pt x="30" y="152"/>
                    </a:lnTo>
                    <a:lnTo>
                      <a:pt x="48" y="177"/>
                    </a:lnTo>
                    <a:lnTo>
                      <a:pt x="65" y="201"/>
                    </a:lnTo>
                    <a:lnTo>
                      <a:pt x="82" y="222"/>
                    </a:lnTo>
                    <a:lnTo>
                      <a:pt x="101" y="242"/>
                    </a:lnTo>
                    <a:lnTo>
                      <a:pt x="119" y="259"/>
                    </a:lnTo>
                    <a:lnTo>
                      <a:pt x="136" y="274"/>
                    </a:lnTo>
                    <a:lnTo>
                      <a:pt x="154" y="287"/>
                    </a:lnTo>
                    <a:lnTo>
                      <a:pt x="171" y="297"/>
                    </a:lnTo>
                    <a:lnTo>
                      <a:pt x="186" y="306"/>
                    </a:lnTo>
                    <a:lnTo>
                      <a:pt x="202" y="312"/>
                    </a:lnTo>
                    <a:lnTo>
                      <a:pt x="215" y="316"/>
                    </a:lnTo>
                    <a:lnTo>
                      <a:pt x="227" y="318"/>
                    </a:lnTo>
                    <a:lnTo>
                      <a:pt x="238" y="319"/>
                    </a:lnTo>
                    <a:lnTo>
                      <a:pt x="247" y="317"/>
                    </a:lnTo>
                    <a:close/>
                  </a:path>
                </a:pathLst>
              </a:custGeom>
              <a:solidFill>
                <a:srgbClr val="6B68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379" name="Freeform 475"/>
              <p:cNvSpPr>
                <a:spLocks/>
              </p:cNvSpPr>
              <p:nvPr/>
            </p:nvSpPr>
            <p:spPr bwMode="auto">
              <a:xfrm>
                <a:off x="3394" y="3299"/>
                <a:ext cx="60" cy="139"/>
              </a:xfrm>
              <a:custGeom>
                <a:avLst/>
                <a:gdLst/>
                <a:ahLst/>
                <a:cxnLst>
                  <a:cxn ang="0">
                    <a:pos x="198" y="0"/>
                  </a:cxn>
                  <a:cxn ang="0">
                    <a:pos x="0" y="66"/>
                  </a:cxn>
                  <a:cxn ang="0">
                    <a:pos x="1064" y="2506"/>
                  </a:cxn>
                  <a:cxn ang="0">
                    <a:pos x="1314" y="2421"/>
                  </a:cxn>
                  <a:cxn ang="0">
                    <a:pos x="198" y="0"/>
                  </a:cxn>
                </a:cxnLst>
                <a:rect l="0" t="0" r="r" b="b"/>
                <a:pathLst>
                  <a:path w="1314" h="2506">
                    <a:moveTo>
                      <a:pt x="198" y="0"/>
                    </a:moveTo>
                    <a:lnTo>
                      <a:pt x="0" y="66"/>
                    </a:lnTo>
                    <a:lnTo>
                      <a:pt x="1064" y="2506"/>
                    </a:lnTo>
                    <a:lnTo>
                      <a:pt x="1314" y="2421"/>
                    </a:lnTo>
                    <a:lnTo>
                      <a:pt x="198" y="0"/>
                    </a:lnTo>
                    <a:close/>
                  </a:path>
                </a:pathLst>
              </a:custGeom>
              <a:solidFill>
                <a:srgbClr val="6B68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380" name="Freeform 476"/>
              <p:cNvSpPr>
                <a:spLocks/>
              </p:cNvSpPr>
              <p:nvPr/>
            </p:nvSpPr>
            <p:spPr bwMode="auto">
              <a:xfrm>
                <a:off x="3392" y="3292"/>
                <a:ext cx="11" cy="10"/>
              </a:xfrm>
              <a:custGeom>
                <a:avLst/>
                <a:gdLst/>
                <a:ahLst/>
                <a:cxnLst>
                  <a:cxn ang="0">
                    <a:pos x="235" y="111"/>
                  </a:cxn>
                  <a:cxn ang="0">
                    <a:pos x="36" y="179"/>
                  </a:cxn>
                  <a:cxn ang="0">
                    <a:pos x="0" y="97"/>
                  </a:cxn>
                  <a:cxn ang="0">
                    <a:pos x="70" y="0"/>
                  </a:cxn>
                  <a:cxn ang="0">
                    <a:pos x="199" y="30"/>
                  </a:cxn>
                  <a:cxn ang="0">
                    <a:pos x="235" y="111"/>
                  </a:cxn>
                </a:cxnLst>
                <a:rect l="0" t="0" r="r" b="b"/>
                <a:pathLst>
                  <a:path w="235" h="179">
                    <a:moveTo>
                      <a:pt x="235" y="111"/>
                    </a:moveTo>
                    <a:lnTo>
                      <a:pt x="36" y="179"/>
                    </a:lnTo>
                    <a:lnTo>
                      <a:pt x="0" y="97"/>
                    </a:lnTo>
                    <a:lnTo>
                      <a:pt x="70" y="0"/>
                    </a:lnTo>
                    <a:lnTo>
                      <a:pt x="199" y="30"/>
                    </a:lnTo>
                    <a:lnTo>
                      <a:pt x="235" y="111"/>
                    </a:lnTo>
                    <a:close/>
                  </a:path>
                </a:pathLst>
              </a:custGeom>
              <a:solidFill>
                <a:srgbClr val="6B68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381" name="Freeform 477"/>
              <p:cNvSpPr>
                <a:spLocks/>
              </p:cNvSpPr>
              <p:nvPr/>
            </p:nvSpPr>
            <p:spPr bwMode="auto">
              <a:xfrm>
                <a:off x="3403" y="3103"/>
                <a:ext cx="208" cy="202"/>
              </a:xfrm>
              <a:custGeom>
                <a:avLst/>
                <a:gdLst/>
                <a:ahLst/>
                <a:cxnLst>
                  <a:cxn ang="0">
                    <a:pos x="0" y="1626"/>
                  </a:cxn>
                  <a:cxn ang="0">
                    <a:pos x="3650" y="0"/>
                  </a:cxn>
                  <a:cxn ang="0">
                    <a:pos x="4569" y="1998"/>
                  </a:cxn>
                  <a:cxn ang="0">
                    <a:pos x="873" y="3641"/>
                  </a:cxn>
                  <a:cxn ang="0">
                    <a:pos x="0" y="1626"/>
                  </a:cxn>
                </a:cxnLst>
                <a:rect l="0" t="0" r="r" b="b"/>
                <a:pathLst>
                  <a:path w="4569" h="3641">
                    <a:moveTo>
                      <a:pt x="0" y="1626"/>
                    </a:moveTo>
                    <a:lnTo>
                      <a:pt x="3650" y="0"/>
                    </a:lnTo>
                    <a:lnTo>
                      <a:pt x="4569" y="1998"/>
                    </a:lnTo>
                    <a:lnTo>
                      <a:pt x="873" y="3641"/>
                    </a:lnTo>
                    <a:lnTo>
                      <a:pt x="0" y="1626"/>
                    </a:lnTo>
                    <a:close/>
                  </a:path>
                </a:pathLst>
              </a:custGeom>
              <a:solidFill>
                <a:srgbClr val="6B68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382" name="Freeform 478"/>
              <p:cNvSpPr>
                <a:spLocks/>
              </p:cNvSpPr>
              <p:nvPr/>
            </p:nvSpPr>
            <p:spPr bwMode="auto">
              <a:xfrm>
                <a:off x="3385" y="3045"/>
                <a:ext cx="271" cy="393"/>
              </a:xfrm>
              <a:custGeom>
                <a:avLst/>
                <a:gdLst/>
                <a:ahLst/>
                <a:cxnLst>
                  <a:cxn ang="0">
                    <a:pos x="2496" y="7056"/>
                  </a:cxn>
                  <a:cxn ang="0">
                    <a:pos x="5894" y="5433"/>
                  </a:cxn>
                  <a:cxn ang="0">
                    <a:pos x="5912" y="5421"/>
                  </a:cxn>
                  <a:cxn ang="0">
                    <a:pos x="5927" y="5407"/>
                  </a:cxn>
                  <a:cxn ang="0">
                    <a:pos x="5941" y="5389"/>
                  </a:cxn>
                  <a:cxn ang="0">
                    <a:pos x="5950" y="5369"/>
                  </a:cxn>
                  <a:cxn ang="0">
                    <a:pos x="5955" y="5348"/>
                  </a:cxn>
                  <a:cxn ang="0">
                    <a:pos x="5957" y="5325"/>
                  </a:cxn>
                  <a:cxn ang="0">
                    <a:pos x="5955" y="5303"/>
                  </a:cxn>
                  <a:cxn ang="0">
                    <a:pos x="5948" y="5282"/>
                  </a:cxn>
                  <a:cxn ang="0">
                    <a:pos x="3503" y="65"/>
                  </a:cxn>
                  <a:cxn ang="0">
                    <a:pos x="3492" y="47"/>
                  </a:cxn>
                  <a:cxn ang="0">
                    <a:pos x="3477" y="31"/>
                  </a:cxn>
                  <a:cxn ang="0">
                    <a:pos x="3460" y="18"/>
                  </a:cxn>
                  <a:cxn ang="0">
                    <a:pos x="3441" y="9"/>
                  </a:cxn>
                  <a:cxn ang="0">
                    <a:pos x="3420" y="3"/>
                  </a:cxn>
                  <a:cxn ang="0">
                    <a:pos x="3399" y="0"/>
                  </a:cxn>
                  <a:cxn ang="0">
                    <a:pos x="3377" y="3"/>
                  </a:cxn>
                  <a:cxn ang="0">
                    <a:pos x="3357" y="9"/>
                  </a:cxn>
                  <a:cxn ang="0">
                    <a:pos x="63" y="1487"/>
                  </a:cxn>
                  <a:cxn ang="0">
                    <a:pos x="45" y="1497"/>
                  </a:cxn>
                  <a:cxn ang="0">
                    <a:pos x="29" y="1512"/>
                  </a:cxn>
                  <a:cxn ang="0">
                    <a:pos x="16" y="1530"/>
                  </a:cxn>
                  <a:cxn ang="0">
                    <a:pos x="7" y="1550"/>
                  </a:cxn>
                  <a:cxn ang="0">
                    <a:pos x="2" y="1572"/>
                  </a:cxn>
                  <a:cxn ang="0">
                    <a:pos x="0" y="1594"/>
                  </a:cxn>
                  <a:cxn ang="0">
                    <a:pos x="3" y="1616"/>
                  </a:cxn>
                  <a:cxn ang="0">
                    <a:pos x="9" y="1637"/>
                  </a:cxn>
                  <a:cxn ang="0">
                    <a:pos x="2350" y="7000"/>
                  </a:cxn>
                  <a:cxn ang="0">
                    <a:pos x="2361" y="7018"/>
                  </a:cxn>
                  <a:cxn ang="0">
                    <a:pos x="2376" y="7034"/>
                  </a:cxn>
                  <a:cxn ang="0">
                    <a:pos x="2393" y="7048"/>
                  </a:cxn>
                  <a:cxn ang="0">
                    <a:pos x="2412" y="7057"/>
                  </a:cxn>
                  <a:cxn ang="0">
                    <a:pos x="2433" y="7064"/>
                  </a:cxn>
                  <a:cxn ang="0">
                    <a:pos x="2454" y="7066"/>
                  </a:cxn>
                  <a:cxn ang="0">
                    <a:pos x="2476" y="7064"/>
                  </a:cxn>
                  <a:cxn ang="0">
                    <a:pos x="2496" y="7056"/>
                  </a:cxn>
                </a:cxnLst>
                <a:rect l="0" t="0" r="r" b="b"/>
                <a:pathLst>
                  <a:path w="5957" h="7066">
                    <a:moveTo>
                      <a:pt x="2496" y="7056"/>
                    </a:moveTo>
                    <a:lnTo>
                      <a:pt x="5894" y="5433"/>
                    </a:lnTo>
                    <a:lnTo>
                      <a:pt x="5912" y="5421"/>
                    </a:lnTo>
                    <a:lnTo>
                      <a:pt x="5927" y="5407"/>
                    </a:lnTo>
                    <a:lnTo>
                      <a:pt x="5941" y="5389"/>
                    </a:lnTo>
                    <a:lnTo>
                      <a:pt x="5950" y="5369"/>
                    </a:lnTo>
                    <a:lnTo>
                      <a:pt x="5955" y="5348"/>
                    </a:lnTo>
                    <a:lnTo>
                      <a:pt x="5957" y="5325"/>
                    </a:lnTo>
                    <a:lnTo>
                      <a:pt x="5955" y="5303"/>
                    </a:lnTo>
                    <a:lnTo>
                      <a:pt x="5948" y="5282"/>
                    </a:lnTo>
                    <a:lnTo>
                      <a:pt x="3503" y="65"/>
                    </a:lnTo>
                    <a:lnTo>
                      <a:pt x="3492" y="47"/>
                    </a:lnTo>
                    <a:lnTo>
                      <a:pt x="3477" y="31"/>
                    </a:lnTo>
                    <a:lnTo>
                      <a:pt x="3460" y="18"/>
                    </a:lnTo>
                    <a:lnTo>
                      <a:pt x="3441" y="9"/>
                    </a:lnTo>
                    <a:lnTo>
                      <a:pt x="3420" y="3"/>
                    </a:lnTo>
                    <a:lnTo>
                      <a:pt x="3399" y="0"/>
                    </a:lnTo>
                    <a:lnTo>
                      <a:pt x="3377" y="3"/>
                    </a:lnTo>
                    <a:lnTo>
                      <a:pt x="3357" y="9"/>
                    </a:lnTo>
                    <a:lnTo>
                      <a:pt x="63" y="1487"/>
                    </a:lnTo>
                    <a:lnTo>
                      <a:pt x="45" y="1497"/>
                    </a:lnTo>
                    <a:lnTo>
                      <a:pt x="29" y="1512"/>
                    </a:lnTo>
                    <a:lnTo>
                      <a:pt x="16" y="1530"/>
                    </a:lnTo>
                    <a:lnTo>
                      <a:pt x="7" y="1550"/>
                    </a:lnTo>
                    <a:lnTo>
                      <a:pt x="2" y="1572"/>
                    </a:lnTo>
                    <a:lnTo>
                      <a:pt x="0" y="1594"/>
                    </a:lnTo>
                    <a:lnTo>
                      <a:pt x="3" y="1616"/>
                    </a:lnTo>
                    <a:lnTo>
                      <a:pt x="9" y="1637"/>
                    </a:lnTo>
                    <a:lnTo>
                      <a:pt x="2350" y="7000"/>
                    </a:lnTo>
                    <a:lnTo>
                      <a:pt x="2361" y="7018"/>
                    </a:lnTo>
                    <a:lnTo>
                      <a:pt x="2376" y="7034"/>
                    </a:lnTo>
                    <a:lnTo>
                      <a:pt x="2393" y="7048"/>
                    </a:lnTo>
                    <a:lnTo>
                      <a:pt x="2412" y="7057"/>
                    </a:lnTo>
                    <a:lnTo>
                      <a:pt x="2433" y="7064"/>
                    </a:lnTo>
                    <a:lnTo>
                      <a:pt x="2454" y="7066"/>
                    </a:lnTo>
                    <a:lnTo>
                      <a:pt x="2476" y="7064"/>
                    </a:lnTo>
                    <a:lnTo>
                      <a:pt x="2496" y="7056"/>
                    </a:lnTo>
                    <a:close/>
                  </a:path>
                </a:pathLst>
              </a:custGeom>
              <a:solidFill>
                <a:srgbClr val="6B68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383" name="Freeform 479"/>
              <p:cNvSpPr>
                <a:spLocks/>
              </p:cNvSpPr>
              <p:nvPr/>
            </p:nvSpPr>
            <p:spPr bwMode="auto">
              <a:xfrm>
                <a:off x="3569" y="3096"/>
                <a:ext cx="51" cy="121"/>
              </a:xfrm>
              <a:custGeom>
                <a:avLst/>
                <a:gdLst/>
                <a:ahLst/>
                <a:cxnLst>
                  <a:cxn ang="0">
                    <a:pos x="917" y="2127"/>
                  </a:cxn>
                  <a:cxn ang="0">
                    <a:pos x="0" y="131"/>
                  </a:cxn>
                  <a:cxn ang="0">
                    <a:pos x="33" y="0"/>
                  </a:cxn>
                  <a:cxn ang="0">
                    <a:pos x="70" y="14"/>
                  </a:cxn>
                  <a:cxn ang="0">
                    <a:pos x="106" y="29"/>
                  </a:cxn>
                  <a:cxn ang="0">
                    <a:pos x="143" y="44"/>
                  </a:cxn>
                  <a:cxn ang="0">
                    <a:pos x="180" y="61"/>
                  </a:cxn>
                  <a:cxn ang="0">
                    <a:pos x="217" y="78"/>
                  </a:cxn>
                  <a:cxn ang="0">
                    <a:pos x="252" y="96"/>
                  </a:cxn>
                  <a:cxn ang="0">
                    <a:pos x="288" y="116"/>
                  </a:cxn>
                  <a:cxn ang="0">
                    <a:pos x="324" y="136"/>
                  </a:cxn>
                  <a:cxn ang="0">
                    <a:pos x="358" y="159"/>
                  </a:cxn>
                  <a:cxn ang="0">
                    <a:pos x="393" y="181"/>
                  </a:cxn>
                  <a:cxn ang="0">
                    <a:pos x="428" y="204"/>
                  </a:cxn>
                  <a:cxn ang="0">
                    <a:pos x="461" y="228"/>
                  </a:cxn>
                  <a:cxn ang="0">
                    <a:pos x="495" y="252"/>
                  </a:cxn>
                  <a:cxn ang="0">
                    <a:pos x="528" y="279"/>
                  </a:cxn>
                  <a:cxn ang="0">
                    <a:pos x="560" y="305"/>
                  </a:cxn>
                  <a:cxn ang="0">
                    <a:pos x="592" y="333"/>
                  </a:cxn>
                  <a:cxn ang="0">
                    <a:pos x="624" y="361"/>
                  </a:cxn>
                  <a:cxn ang="0">
                    <a:pos x="654" y="389"/>
                  </a:cxn>
                  <a:cxn ang="0">
                    <a:pos x="684" y="419"/>
                  </a:cxn>
                  <a:cxn ang="0">
                    <a:pos x="713" y="450"/>
                  </a:cxn>
                  <a:cxn ang="0">
                    <a:pos x="742" y="481"/>
                  </a:cxn>
                  <a:cxn ang="0">
                    <a:pos x="769" y="513"/>
                  </a:cxn>
                  <a:cxn ang="0">
                    <a:pos x="796" y="545"/>
                  </a:cxn>
                  <a:cxn ang="0">
                    <a:pos x="822" y="578"/>
                  </a:cxn>
                  <a:cxn ang="0">
                    <a:pos x="847" y="612"/>
                  </a:cxn>
                  <a:cxn ang="0">
                    <a:pos x="871" y="647"/>
                  </a:cxn>
                  <a:cxn ang="0">
                    <a:pos x="895" y="681"/>
                  </a:cxn>
                  <a:cxn ang="0">
                    <a:pos x="917" y="717"/>
                  </a:cxn>
                  <a:cxn ang="0">
                    <a:pos x="939" y="754"/>
                  </a:cxn>
                  <a:cxn ang="0">
                    <a:pos x="959" y="791"/>
                  </a:cxn>
                  <a:cxn ang="0">
                    <a:pos x="979" y="828"/>
                  </a:cxn>
                  <a:cxn ang="0">
                    <a:pos x="997" y="866"/>
                  </a:cxn>
                  <a:cxn ang="0">
                    <a:pos x="1026" y="938"/>
                  </a:cxn>
                  <a:cxn ang="0">
                    <a:pos x="1053" y="1015"/>
                  </a:cxn>
                  <a:cxn ang="0">
                    <a:pos x="1075" y="1096"/>
                  </a:cxn>
                  <a:cxn ang="0">
                    <a:pos x="1095" y="1180"/>
                  </a:cxn>
                  <a:cxn ang="0">
                    <a:pos x="1110" y="1267"/>
                  </a:cxn>
                  <a:cxn ang="0">
                    <a:pos x="1121" y="1356"/>
                  </a:cxn>
                  <a:cxn ang="0">
                    <a:pos x="1130" y="1446"/>
                  </a:cxn>
                  <a:cxn ang="0">
                    <a:pos x="1134" y="1536"/>
                  </a:cxn>
                  <a:cxn ang="0">
                    <a:pos x="1134" y="1626"/>
                  </a:cxn>
                  <a:cxn ang="0">
                    <a:pos x="1131" y="1716"/>
                  </a:cxn>
                  <a:cxn ang="0">
                    <a:pos x="1122" y="1802"/>
                  </a:cxn>
                  <a:cxn ang="0">
                    <a:pos x="1111" y="1886"/>
                  </a:cxn>
                  <a:cxn ang="0">
                    <a:pos x="1096" y="1967"/>
                  </a:cxn>
                  <a:cxn ang="0">
                    <a:pos x="1076" y="2044"/>
                  </a:cxn>
                  <a:cxn ang="0">
                    <a:pos x="1053" y="2115"/>
                  </a:cxn>
                  <a:cxn ang="0">
                    <a:pos x="1025" y="2180"/>
                  </a:cxn>
                  <a:cxn ang="0">
                    <a:pos x="917" y="2127"/>
                  </a:cxn>
                </a:cxnLst>
                <a:rect l="0" t="0" r="r" b="b"/>
                <a:pathLst>
                  <a:path w="1134" h="2180">
                    <a:moveTo>
                      <a:pt x="917" y="2127"/>
                    </a:moveTo>
                    <a:lnTo>
                      <a:pt x="0" y="131"/>
                    </a:lnTo>
                    <a:lnTo>
                      <a:pt x="33" y="0"/>
                    </a:lnTo>
                    <a:lnTo>
                      <a:pt x="70" y="14"/>
                    </a:lnTo>
                    <a:lnTo>
                      <a:pt x="106" y="29"/>
                    </a:lnTo>
                    <a:lnTo>
                      <a:pt x="143" y="44"/>
                    </a:lnTo>
                    <a:lnTo>
                      <a:pt x="180" y="61"/>
                    </a:lnTo>
                    <a:lnTo>
                      <a:pt x="217" y="78"/>
                    </a:lnTo>
                    <a:lnTo>
                      <a:pt x="252" y="96"/>
                    </a:lnTo>
                    <a:lnTo>
                      <a:pt x="288" y="116"/>
                    </a:lnTo>
                    <a:lnTo>
                      <a:pt x="324" y="136"/>
                    </a:lnTo>
                    <a:lnTo>
                      <a:pt x="358" y="159"/>
                    </a:lnTo>
                    <a:lnTo>
                      <a:pt x="393" y="181"/>
                    </a:lnTo>
                    <a:lnTo>
                      <a:pt x="428" y="204"/>
                    </a:lnTo>
                    <a:lnTo>
                      <a:pt x="461" y="228"/>
                    </a:lnTo>
                    <a:lnTo>
                      <a:pt x="495" y="252"/>
                    </a:lnTo>
                    <a:lnTo>
                      <a:pt x="528" y="279"/>
                    </a:lnTo>
                    <a:lnTo>
                      <a:pt x="560" y="305"/>
                    </a:lnTo>
                    <a:lnTo>
                      <a:pt x="592" y="333"/>
                    </a:lnTo>
                    <a:lnTo>
                      <a:pt x="624" y="361"/>
                    </a:lnTo>
                    <a:lnTo>
                      <a:pt x="654" y="389"/>
                    </a:lnTo>
                    <a:lnTo>
                      <a:pt x="684" y="419"/>
                    </a:lnTo>
                    <a:lnTo>
                      <a:pt x="713" y="450"/>
                    </a:lnTo>
                    <a:lnTo>
                      <a:pt x="742" y="481"/>
                    </a:lnTo>
                    <a:lnTo>
                      <a:pt x="769" y="513"/>
                    </a:lnTo>
                    <a:lnTo>
                      <a:pt x="796" y="545"/>
                    </a:lnTo>
                    <a:lnTo>
                      <a:pt x="822" y="578"/>
                    </a:lnTo>
                    <a:lnTo>
                      <a:pt x="847" y="612"/>
                    </a:lnTo>
                    <a:lnTo>
                      <a:pt x="871" y="647"/>
                    </a:lnTo>
                    <a:lnTo>
                      <a:pt x="895" y="681"/>
                    </a:lnTo>
                    <a:lnTo>
                      <a:pt x="917" y="717"/>
                    </a:lnTo>
                    <a:lnTo>
                      <a:pt x="939" y="754"/>
                    </a:lnTo>
                    <a:lnTo>
                      <a:pt x="959" y="791"/>
                    </a:lnTo>
                    <a:lnTo>
                      <a:pt x="979" y="828"/>
                    </a:lnTo>
                    <a:lnTo>
                      <a:pt x="997" y="866"/>
                    </a:lnTo>
                    <a:lnTo>
                      <a:pt x="1026" y="938"/>
                    </a:lnTo>
                    <a:lnTo>
                      <a:pt x="1053" y="1015"/>
                    </a:lnTo>
                    <a:lnTo>
                      <a:pt x="1075" y="1096"/>
                    </a:lnTo>
                    <a:lnTo>
                      <a:pt x="1095" y="1180"/>
                    </a:lnTo>
                    <a:lnTo>
                      <a:pt x="1110" y="1267"/>
                    </a:lnTo>
                    <a:lnTo>
                      <a:pt x="1121" y="1356"/>
                    </a:lnTo>
                    <a:lnTo>
                      <a:pt x="1130" y="1446"/>
                    </a:lnTo>
                    <a:lnTo>
                      <a:pt x="1134" y="1536"/>
                    </a:lnTo>
                    <a:lnTo>
                      <a:pt x="1134" y="1626"/>
                    </a:lnTo>
                    <a:lnTo>
                      <a:pt x="1131" y="1716"/>
                    </a:lnTo>
                    <a:lnTo>
                      <a:pt x="1122" y="1802"/>
                    </a:lnTo>
                    <a:lnTo>
                      <a:pt x="1111" y="1886"/>
                    </a:lnTo>
                    <a:lnTo>
                      <a:pt x="1096" y="1967"/>
                    </a:lnTo>
                    <a:lnTo>
                      <a:pt x="1076" y="2044"/>
                    </a:lnTo>
                    <a:lnTo>
                      <a:pt x="1053" y="2115"/>
                    </a:lnTo>
                    <a:lnTo>
                      <a:pt x="1025" y="2180"/>
                    </a:lnTo>
                    <a:lnTo>
                      <a:pt x="917" y="2127"/>
                    </a:lnTo>
                    <a:close/>
                  </a:path>
                </a:pathLst>
              </a:custGeom>
              <a:solidFill>
                <a:srgbClr val="6B68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384" name="Freeform 480"/>
              <p:cNvSpPr>
                <a:spLocks/>
              </p:cNvSpPr>
              <p:nvPr/>
            </p:nvSpPr>
            <p:spPr bwMode="auto">
              <a:xfrm>
                <a:off x="3378" y="3082"/>
                <a:ext cx="207" cy="202"/>
              </a:xfrm>
              <a:custGeom>
                <a:avLst/>
                <a:gdLst/>
                <a:ahLst/>
                <a:cxnLst>
                  <a:cxn ang="0">
                    <a:pos x="0" y="1625"/>
                  </a:cxn>
                  <a:cxn ang="0">
                    <a:pos x="3650" y="0"/>
                  </a:cxn>
                  <a:cxn ang="0">
                    <a:pos x="4569" y="1997"/>
                  </a:cxn>
                  <a:cxn ang="0">
                    <a:pos x="873" y="3641"/>
                  </a:cxn>
                  <a:cxn ang="0">
                    <a:pos x="0" y="1625"/>
                  </a:cxn>
                </a:cxnLst>
                <a:rect l="0" t="0" r="r" b="b"/>
                <a:pathLst>
                  <a:path w="4569" h="3641">
                    <a:moveTo>
                      <a:pt x="0" y="1625"/>
                    </a:moveTo>
                    <a:lnTo>
                      <a:pt x="3650" y="0"/>
                    </a:lnTo>
                    <a:lnTo>
                      <a:pt x="4569" y="1997"/>
                    </a:lnTo>
                    <a:lnTo>
                      <a:pt x="873" y="3641"/>
                    </a:lnTo>
                    <a:lnTo>
                      <a:pt x="0" y="1625"/>
                    </a:lnTo>
                    <a:close/>
                  </a:path>
                </a:pathLst>
              </a:custGeom>
              <a:solidFill>
                <a:srgbClr val="5459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385" name="Freeform 481"/>
              <p:cNvSpPr>
                <a:spLocks/>
              </p:cNvSpPr>
              <p:nvPr/>
            </p:nvSpPr>
            <p:spPr bwMode="auto">
              <a:xfrm>
                <a:off x="3360" y="3024"/>
                <a:ext cx="271" cy="393"/>
              </a:xfrm>
              <a:custGeom>
                <a:avLst/>
                <a:gdLst/>
                <a:ahLst/>
                <a:cxnLst>
                  <a:cxn ang="0">
                    <a:pos x="2497" y="7056"/>
                  </a:cxn>
                  <a:cxn ang="0">
                    <a:pos x="5894" y="5432"/>
                  </a:cxn>
                  <a:cxn ang="0">
                    <a:pos x="5912" y="5421"/>
                  </a:cxn>
                  <a:cxn ang="0">
                    <a:pos x="5928" y="5406"/>
                  </a:cxn>
                  <a:cxn ang="0">
                    <a:pos x="5941" y="5388"/>
                  </a:cxn>
                  <a:cxn ang="0">
                    <a:pos x="5950" y="5368"/>
                  </a:cxn>
                  <a:cxn ang="0">
                    <a:pos x="5955" y="5347"/>
                  </a:cxn>
                  <a:cxn ang="0">
                    <a:pos x="5957" y="5325"/>
                  </a:cxn>
                  <a:cxn ang="0">
                    <a:pos x="5955" y="5303"/>
                  </a:cxn>
                  <a:cxn ang="0">
                    <a:pos x="5948" y="5282"/>
                  </a:cxn>
                  <a:cxn ang="0">
                    <a:pos x="3503" y="64"/>
                  </a:cxn>
                  <a:cxn ang="0">
                    <a:pos x="3492" y="46"/>
                  </a:cxn>
                  <a:cxn ang="0">
                    <a:pos x="3477" y="31"/>
                  </a:cxn>
                  <a:cxn ang="0">
                    <a:pos x="3460" y="18"/>
                  </a:cxn>
                  <a:cxn ang="0">
                    <a:pos x="3441" y="8"/>
                  </a:cxn>
                  <a:cxn ang="0">
                    <a:pos x="3420" y="2"/>
                  </a:cxn>
                  <a:cxn ang="0">
                    <a:pos x="3399" y="0"/>
                  </a:cxn>
                  <a:cxn ang="0">
                    <a:pos x="3377" y="2"/>
                  </a:cxn>
                  <a:cxn ang="0">
                    <a:pos x="3357" y="8"/>
                  </a:cxn>
                  <a:cxn ang="0">
                    <a:pos x="63" y="1486"/>
                  </a:cxn>
                  <a:cxn ang="0">
                    <a:pos x="45" y="1497"/>
                  </a:cxn>
                  <a:cxn ang="0">
                    <a:pos x="30" y="1512"/>
                  </a:cxn>
                  <a:cxn ang="0">
                    <a:pos x="16" y="1530"/>
                  </a:cxn>
                  <a:cxn ang="0">
                    <a:pos x="7" y="1550"/>
                  </a:cxn>
                  <a:cxn ang="0">
                    <a:pos x="2" y="1572"/>
                  </a:cxn>
                  <a:cxn ang="0">
                    <a:pos x="0" y="1594"/>
                  </a:cxn>
                  <a:cxn ang="0">
                    <a:pos x="3" y="1615"/>
                  </a:cxn>
                  <a:cxn ang="0">
                    <a:pos x="9" y="1636"/>
                  </a:cxn>
                  <a:cxn ang="0">
                    <a:pos x="2351" y="6999"/>
                  </a:cxn>
                  <a:cxn ang="0">
                    <a:pos x="2362" y="7018"/>
                  </a:cxn>
                  <a:cxn ang="0">
                    <a:pos x="2377" y="7034"/>
                  </a:cxn>
                  <a:cxn ang="0">
                    <a:pos x="2394" y="7048"/>
                  </a:cxn>
                  <a:cxn ang="0">
                    <a:pos x="2413" y="7057"/>
                  </a:cxn>
                  <a:cxn ang="0">
                    <a:pos x="2434" y="7063"/>
                  </a:cxn>
                  <a:cxn ang="0">
                    <a:pos x="2455" y="7065"/>
                  </a:cxn>
                  <a:cxn ang="0">
                    <a:pos x="2477" y="7063"/>
                  </a:cxn>
                  <a:cxn ang="0">
                    <a:pos x="2497" y="7056"/>
                  </a:cxn>
                </a:cxnLst>
                <a:rect l="0" t="0" r="r" b="b"/>
                <a:pathLst>
                  <a:path w="5957" h="7065">
                    <a:moveTo>
                      <a:pt x="2497" y="7056"/>
                    </a:moveTo>
                    <a:lnTo>
                      <a:pt x="5894" y="5432"/>
                    </a:lnTo>
                    <a:lnTo>
                      <a:pt x="5912" y="5421"/>
                    </a:lnTo>
                    <a:lnTo>
                      <a:pt x="5928" y="5406"/>
                    </a:lnTo>
                    <a:lnTo>
                      <a:pt x="5941" y="5388"/>
                    </a:lnTo>
                    <a:lnTo>
                      <a:pt x="5950" y="5368"/>
                    </a:lnTo>
                    <a:lnTo>
                      <a:pt x="5955" y="5347"/>
                    </a:lnTo>
                    <a:lnTo>
                      <a:pt x="5957" y="5325"/>
                    </a:lnTo>
                    <a:lnTo>
                      <a:pt x="5955" y="5303"/>
                    </a:lnTo>
                    <a:lnTo>
                      <a:pt x="5948" y="5282"/>
                    </a:lnTo>
                    <a:lnTo>
                      <a:pt x="3503" y="64"/>
                    </a:lnTo>
                    <a:lnTo>
                      <a:pt x="3492" y="46"/>
                    </a:lnTo>
                    <a:lnTo>
                      <a:pt x="3477" y="31"/>
                    </a:lnTo>
                    <a:lnTo>
                      <a:pt x="3460" y="18"/>
                    </a:lnTo>
                    <a:lnTo>
                      <a:pt x="3441" y="8"/>
                    </a:lnTo>
                    <a:lnTo>
                      <a:pt x="3420" y="2"/>
                    </a:lnTo>
                    <a:lnTo>
                      <a:pt x="3399" y="0"/>
                    </a:lnTo>
                    <a:lnTo>
                      <a:pt x="3377" y="2"/>
                    </a:lnTo>
                    <a:lnTo>
                      <a:pt x="3357" y="8"/>
                    </a:lnTo>
                    <a:lnTo>
                      <a:pt x="63" y="1486"/>
                    </a:lnTo>
                    <a:lnTo>
                      <a:pt x="45" y="1497"/>
                    </a:lnTo>
                    <a:lnTo>
                      <a:pt x="30" y="1512"/>
                    </a:lnTo>
                    <a:lnTo>
                      <a:pt x="16" y="1530"/>
                    </a:lnTo>
                    <a:lnTo>
                      <a:pt x="7" y="1550"/>
                    </a:lnTo>
                    <a:lnTo>
                      <a:pt x="2" y="1572"/>
                    </a:lnTo>
                    <a:lnTo>
                      <a:pt x="0" y="1594"/>
                    </a:lnTo>
                    <a:lnTo>
                      <a:pt x="3" y="1615"/>
                    </a:lnTo>
                    <a:lnTo>
                      <a:pt x="9" y="1636"/>
                    </a:lnTo>
                    <a:lnTo>
                      <a:pt x="2351" y="6999"/>
                    </a:lnTo>
                    <a:lnTo>
                      <a:pt x="2362" y="7018"/>
                    </a:lnTo>
                    <a:lnTo>
                      <a:pt x="2377" y="7034"/>
                    </a:lnTo>
                    <a:lnTo>
                      <a:pt x="2394" y="7048"/>
                    </a:lnTo>
                    <a:lnTo>
                      <a:pt x="2413" y="7057"/>
                    </a:lnTo>
                    <a:lnTo>
                      <a:pt x="2434" y="7063"/>
                    </a:lnTo>
                    <a:lnTo>
                      <a:pt x="2455" y="7065"/>
                    </a:lnTo>
                    <a:lnTo>
                      <a:pt x="2477" y="7063"/>
                    </a:lnTo>
                    <a:lnTo>
                      <a:pt x="2497" y="7056"/>
                    </a:lnTo>
                    <a:close/>
                  </a:path>
                </a:pathLst>
              </a:custGeom>
              <a:solidFill>
                <a:srgbClr val="BAC2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386" name="Freeform 482"/>
              <p:cNvSpPr>
                <a:spLocks/>
              </p:cNvSpPr>
              <p:nvPr/>
            </p:nvSpPr>
            <p:spPr bwMode="auto">
              <a:xfrm>
                <a:off x="3360" y="3024"/>
                <a:ext cx="162" cy="99"/>
              </a:xfrm>
              <a:custGeom>
                <a:avLst/>
                <a:gdLst/>
                <a:ahLst/>
                <a:cxnLst>
                  <a:cxn ang="0">
                    <a:pos x="3562" y="183"/>
                  </a:cxn>
                  <a:cxn ang="0">
                    <a:pos x="3502" y="64"/>
                  </a:cxn>
                  <a:cxn ang="0">
                    <a:pos x="3491" y="46"/>
                  </a:cxn>
                  <a:cxn ang="0">
                    <a:pos x="3476" y="31"/>
                  </a:cxn>
                  <a:cxn ang="0">
                    <a:pos x="3459" y="18"/>
                  </a:cxn>
                  <a:cxn ang="0">
                    <a:pos x="3440" y="8"/>
                  </a:cxn>
                  <a:cxn ang="0">
                    <a:pos x="3418" y="2"/>
                  </a:cxn>
                  <a:cxn ang="0">
                    <a:pos x="3397" y="0"/>
                  </a:cxn>
                  <a:cxn ang="0">
                    <a:pos x="3376" y="2"/>
                  </a:cxn>
                  <a:cxn ang="0">
                    <a:pos x="3356" y="8"/>
                  </a:cxn>
                  <a:cxn ang="0">
                    <a:pos x="62" y="1486"/>
                  </a:cxn>
                  <a:cxn ang="0">
                    <a:pos x="44" y="1497"/>
                  </a:cxn>
                  <a:cxn ang="0">
                    <a:pos x="29" y="1512"/>
                  </a:cxn>
                  <a:cxn ang="0">
                    <a:pos x="16" y="1530"/>
                  </a:cxn>
                  <a:cxn ang="0">
                    <a:pos x="7" y="1550"/>
                  </a:cxn>
                  <a:cxn ang="0">
                    <a:pos x="2" y="1572"/>
                  </a:cxn>
                  <a:cxn ang="0">
                    <a:pos x="0" y="1594"/>
                  </a:cxn>
                  <a:cxn ang="0">
                    <a:pos x="2" y="1615"/>
                  </a:cxn>
                  <a:cxn ang="0">
                    <a:pos x="8" y="1636"/>
                  </a:cxn>
                  <a:cxn ang="0">
                    <a:pos x="68" y="1773"/>
                  </a:cxn>
                  <a:cxn ang="0">
                    <a:pos x="3562" y="183"/>
                  </a:cxn>
                </a:cxnLst>
                <a:rect l="0" t="0" r="r" b="b"/>
                <a:pathLst>
                  <a:path w="3562" h="1773">
                    <a:moveTo>
                      <a:pt x="3562" y="183"/>
                    </a:moveTo>
                    <a:lnTo>
                      <a:pt x="3502" y="64"/>
                    </a:lnTo>
                    <a:lnTo>
                      <a:pt x="3491" y="46"/>
                    </a:lnTo>
                    <a:lnTo>
                      <a:pt x="3476" y="31"/>
                    </a:lnTo>
                    <a:lnTo>
                      <a:pt x="3459" y="18"/>
                    </a:lnTo>
                    <a:lnTo>
                      <a:pt x="3440" y="8"/>
                    </a:lnTo>
                    <a:lnTo>
                      <a:pt x="3418" y="2"/>
                    </a:lnTo>
                    <a:lnTo>
                      <a:pt x="3397" y="0"/>
                    </a:lnTo>
                    <a:lnTo>
                      <a:pt x="3376" y="2"/>
                    </a:lnTo>
                    <a:lnTo>
                      <a:pt x="3356" y="8"/>
                    </a:lnTo>
                    <a:lnTo>
                      <a:pt x="62" y="1486"/>
                    </a:lnTo>
                    <a:lnTo>
                      <a:pt x="44" y="1497"/>
                    </a:lnTo>
                    <a:lnTo>
                      <a:pt x="29" y="1512"/>
                    </a:lnTo>
                    <a:lnTo>
                      <a:pt x="16" y="1530"/>
                    </a:lnTo>
                    <a:lnTo>
                      <a:pt x="7" y="1550"/>
                    </a:lnTo>
                    <a:lnTo>
                      <a:pt x="2" y="1572"/>
                    </a:lnTo>
                    <a:lnTo>
                      <a:pt x="0" y="1594"/>
                    </a:lnTo>
                    <a:lnTo>
                      <a:pt x="2" y="1615"/>
                    </a:lnTo>
                    <a:lnTo>
                      <a:pt x="8" y="1636"/>
                    </a:lnTo>
                    <a:lnTo>
                      <a:pt x="68" y="1773"/>
                    </a:lnTo>
                    <a:lnTo>
                      <a:pt x="3562" y="183"/>
                    </a:lnTo>
                    <a:close/>
                  </a:path>
                </a:pathLst>
              </a:custGeom>
              <a:solidFill>
                <a:srgbClr val="BAC2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387" name="Freeform 483"/>
              <p:cNvSpPr>
                <a:spLocks/>
              </p:cNvSpPr>
              <p:nvPr/>
            </p:nvSpPr>
            <p:spPr bwMode="auto">
              <a:xfrm>
                <a:off x="3360" y="3024"/>
                <a:ext cx="161" cy="97"/>
              </a:xfrm>
              <a:custGeom>
                <a:avLst/>
                <a:gdLst/>
                <a:ahLst/>
                <a:cxnLst>
                  <a:cxn ang="0">
                    <a:pos x="3545" y="153"/>
                  </a:cxn>
                  <a:cxn ang="0">
                    <a:pos x="3538" y="137"/>
                  </a:cxn>
                  <a:cxn ang="0">
                    <a:pos x="3529" y="120"/>
                  </a:cxn>
                  <a:cxn ang="0">
                    <a:pos x="3514" y="90"/>
                  </a:cxn>
                  <a:cxn ang="0">
                    <a:pos x="3491" y="46"/>
                  </a:cxn>
                  <a:cxn ang="0">
                    <a:pos x="3459" y="18"/>
                  </a:cxn>
                  <a:cxn ang="0">
                    <a:pos x="3418" y="2"/>
                  </a:cxn>
                  <a:cxn ang="0">
                    <a:pos x="3376" y="2"/>
                  </a:cxn>
                  <a:cxn ang="0">
                    <a:pos x="3257" y="53"/>
                  </a:cxn>
                  <a:cxn ang="0">
                    <a:pos x="3083" y="131"/>
                  </a:cxn>
                  <a:cxn ang="0">
                    <a:pos x="2932" y="198"/>
                  </a:cxn>
                  <a:cxn ang="0">
                    <a:pos x="2800" y="258"/>
                  </a:cxn>
                  <a:cxn ang="0">
                    <a:pos x="2681" y="312"/>
                  </a:cxn>
                  <a:cxn ang="0">
                    <a:pos x="2565" y="364"/>
                  </a:cxn>
                  <a:cxn ang="0">
                    <a:pos x="2450" y="415"/>
                  </a:cxn>
                  <a:cxn ang="0">
                    <a:pos x="2327" y="471"/>
                  </a:cxn>
                  <a:cxn ang="0">
                    <a:pos x="2189" y="532"/>
                  </a:cxn>
                  <a:cxn ang="0">
                    <a:pos x="2031" y="603"/>
                  </a:cxn>
                  <a:cxn ang="0">
                    <a:pos x="1846" y="686"/>
                  </a:cxn>
                  <a:cxn ang="0">
                    <a:pos x="1628" y="784"/>
                  </a:cxn>
                  <a:cxn ang="0">
                    <a:pos x="1370" y="899"/>
                  </a:cxn>
                  <a:cxn ang="0">
                    <a:pos x="1066" y="1036"/>
                  </a:cxn>
                  <a:cxn ang="0">
                    <a:pos x="710" y="1195"/>
                  </a:cxn>
                  <a:cxn ang="0">
                    <a:pos x="294" y="1382"/>
                  </a:cxn>
                  <a:cxn ang="0">
                    <a:pos x="44" y="1497"/>
                  </a:cxn>
                  <a:cxn ang="0">
                    <a:pos x="16" y="1530"/>
                  </a:cxn>
                  <a:cxn ang="0">
                    <a:pos x="2" y="1572"/>
                  </a:cxn>
                  <a:cxn ang="0">
                    <a:pos x="2" y="1615"/>
                  </a:cxn>
                  <a:cxn ang="0">
                    <a:pos x="14" y="1648"/>
                  </a:cxn>
                  <a:cxn ang="0">
                    <a:pos x="21" y="1665"/>
                  </a:cxn>
                  <a:cxn ang="0">
                    <a:pos x="31" y="1685"/>
                  </a:cxn>
                  <a:cxn ang="0">
                    <a:pos x="46" y="1719"/>
                  </a:cxn>
                  <a:cxn ang="0">
                    <a:pos x="162" y="1700"/>
                  </a:cxn>
                  <a:cxn ang="0">
                    <a:pos x="348" y="1616"/>
                  </a:cxn>
                  <a:cxn ang="0">
                    <a:pos x="508" y="1543"/>
                  </a:cxn>
                  <a:cxn ang="0">
                    <a:pos x="648" y="1480"/>
                  </a:cxn>
                  <a:cxn ang="0">
                    <a:pos x="776" y="1422"/>
                  </a:cxn>
                  <a:cxn ang="0">
                    <a:pos x="898" y="1367"/>
                  </a:cxn>
                  <a:cxn ang="0">
                    <a:pos x="1021" y="1311"/>
                  </a:cxn>
                  <a:cxn ang="0">
                    <a:pos x="1153" y="1251"/>
                  </a:cxn>
                  <a:cxn ang="0">
                    <a:pos x="1299" y="1186"/>
                  </a:cxn>
                  <a:cxn ang="0">
                    <a:pos x="1466" y="1110"/>
                  </a:cxn>
                  <a:cxn ang="0">
                    <a:pos x="1662" y="1020"/>
                  </a:cxn>
                  <a:cxn ang="0">
                    <a:pos x="1892" y="916"/>
                  </a:cxn>
                  <a:cxn ang="0">
                    <a:pos x="2166" y="792"/>
                  </a:cxn>
                  <a:cxn ang="0">
                    <a:pos x="2488" y="646"/>
                  </a:cxn>
                  <a:cxn ang="0">
                    <a:pos x="2864" y="474"/>
                  </a:cxn>
                  <a:cxn ang="0">
                    <a:pos x="3304" y="275"/>
                  </a:cxn>
                </a:cxnLst>
                <a:rect l="0" t="0" r="r" b="b"/>
                <a:pathLst>
                  <a:path w="3550" h="1748">
                    <a:moveTo>
                      <a:pt x="3550" y="163"/>
                    </a:moveTo>
                    <a:lnTo>
                      <a:pt x="3545" y="153"/>
                    </a:lnTo>
                    <a:lnTo>
                      <a:pt x="3541" y="144"/>
                    </a:lnTo>
                    <a:lnTo>
                      <a:pt x="3538" y="137"/>
                    </a:lnTo>
                    <a:lnTo>
                      <a:pt x="3533" y="130"/>
                    </a:lnTo>
                    <a:lnTo>
                      <a:pt x="3529" y="120"/>
                    </a:lnTo>
                    <a:lnTo>
                      <a:pt x="3523" y="108"/>
                    </a:lnTo>
                    <a:lnTo>
                      <a:pt x="3514" y="90"/>
                    </a:lnTo>
                    <a:lnTo>
                      <a:pt x="3502" y="64"/>
                    </a:lnTo>
                    <a:lnTo>
                      <a:pt x="3491" y="46"/>
                    </a:lnTo>
                    <a:lnTo>
                      <a:pt x="3476" y="31"/>
                    </a:lnTo>
                    <a:lnTo>
                      <a:pt x="3459" y="18"/>
                    </a:lnTo>
                    <a:lnTo>
                      <a:pt x="3440" y="8"/>
                    </a:lnTo>
                    <a:lnTo>
                      <a:pt x="3418" y="2"/>
                    </a:lnTo>
                    <a:lnTo>
                      <a:pt x="3397" y="0"/>
                    </a:lnTo>
                    <a:lnTo>
                      <a:pt x="3376" y="2"/>
                    </a:lnTo>
                    <a:lnTo>
                      <a:pt x="3356" y="8"/>
                    </a:lnTo>
                    <a:lnTo>
                      <a:pt x="3257" y="53"/>
                    </a:lnTo>
                    <a:lnTo>
                      <a:pt x="3166" y="94"/>
                    </a:lnTo>
                    <a:lnTo>
                      <a:pt x="3083" y="131"/>
                    </a:lnTo>
                    <a:lnTo>
                      <a:pt x="3004" y="167"/>
                    </a:lnTo>
                    <a:lnTo>
                      <a:pt x="2932" y="198"/>
                    </a:lnTo>
                    <a:lnTo>
                      <a:pt x="2864" y="229"/>
                    </a:lnTo>
                    <a:lnTo>
                      <a:pt x="2800" y="258"/>
                    </a:lnTo>
                    <a:lnTo>
                      <a:pt x="2740" y="286"/>
                    </a:lnTo>
                    <a:lnTo>
                      <a:pt x="2681" y="312"/>
                    </a:lnTo>
                    <a:lnTo>
                      <a:pt x="2623" y="337"/>
                    </a:lnTo>
                    <a:lnTo>
                      <a:pt x="2565" y="364"/>
                    </a:lnTo>
                    <a:lnTo>
                      <a:pt x="2508" y="389"/>
                    </a:lnTo>
                    <a:lnTo>
                      <a:pt x="2450" y="415"/>
                    </a:lnTo>
                    <a:lnTo>
                      <a:pt x="2389" y="443"/>
                    </a:lnTo>
                    <a:lnTo>
                      <a:pt x="2327" y="471"/>
                    </a:lnTo>
                    <a:lnTo>
                      <a:pt x="2259" y="501"/>
                    </a:lnTo>
                    <a:lnTo>
                      <a:pt x="2189" y="532"/>
                    </a:lnTo>
                    <a:lnTo>
                      <a:pt x="2113" y="567"/>
                    </a:lnTo>
                    <a:lnTo>
                      <a:pt x="2031" y="603"/>
                    </a:lnTo>
                    <a:lnTo>
                      <a:pt x="1942" y="643"/>
                    </a:lnTo>
                    <a:lnTo>
                      <a:pt x="1846" y="686"/>
                    </a:lnTo>
                    <a:lnTo>
                      <a:pt x="1741" y="733"/>
                    </a:lnTo>
                    <a:lnTo>
                      <a:pt x="1628" y="784"/>
                    </a:lnTo>
                    <a:lnTo>
                      <a:pt x="1505" y="839"/>
                    </a:lnTo>
                    <a:lnTo>
                      <a:pt x="1370" y="899"/>
                    </a:lnTo>
                    <a:lnTo>
                      <a:pt x="1224" y="966"/>
                    </a:lnTo>
                    <a:lnTo>
                      <a:pt x="1066" y="1036"/>
                    </a:lnTo>
                    <a:lnTo>
                      <a:pt x="895" y="1113"/>
                    </a:lnTo>
                    <a:lnTo>
                      <a:pt x="710" y="1195"/>
                    </a:lnTo>
                    <a:lnTo>
                      <a:pt x="510" y="1286"/>
                    </a:lnTo>
                    <a:lnTo>
                      <a:pt x="294" y="1382"/>
                    </a:lnTo>
                    <a:lnTo>
                      <a:pt x="62" y="1486"/>
                    </a:lnTo>
                    <a:lnTo>
                      <a:pt x="44" y="1497"/>
                    </a:lnTo>
                    <a:lnTo>
                      <a:pt x="29" y="1512"/>
                    </a:lnTo>
                    <a:lnTo>
                      <a:pt x="16" y="1530"/>
                    </a:lnTo>
                    <a:lnTo>
                      <a:pt x="7" y="1550"/>
                    </a:lnTo>
                    <a:lnTo>
                      <a:pt x="2" y="1572"/>
                    </a:lnTo>
                    <a:lnTo>
                      <a:pt x="0" y="1594"/>
                    </a:lnTo>
                    <a:lnTo>
                      <a:pt x="2" y="1615"/>
                    </a:lnTo>
                    <a:lnTo>
                      <a:pt x="8" y="1636"/>
                    </a:lnTo>
                    <a:lnTo>
                      <a:pt x="14" y="1648"/>
                    </a:lnTo>
                    <a:lnTo>
                      <a:pt x="18" y="1657"/>
                    </a:lnTo>
                    <a:lnTo>
                      <a:pt x="21" y="1665"/>
                    </a:lnTo>
                    <a:lnTo>
                      <a:pt x="26" y="1673"/>
                    </a:lnTo>
                    <a:lnTo>
                      <a:pt x="31" y="1685"/>
                    </a:lnTo>
                    <a:lnTo>
                      <a:pt x="37" y="1699"/>
                    </a:lnTo>
                    <a:lnTo>
                      <a:pt x="46" y="1719"/>
                    </a:lnTo>
                    <a:lnTo>
                      <a:pt x="57" y="1748"/>
                    </a:lnTo>
                    <a:lnTo>
                      <a:pt x="162" y="1700"/>
                    </a:lnTo>
                    <a:lnTo>
                      <a:pt x="259" y="1656"/>
                    </a:lnTo>
                    <a:lnTo>
                      <a:pt x="348" y="1616"/>
                    </a:lnTo>
                    <a:lnTo>
                      <a:pt x="430" y="1579"/>
                    </a:lnTo>
                    <a:lnTo>
                      <a:pt x="508" y="1543"/>
                    </a:lnTo>
                    <a:lnTo>
                      <a:pt x="579" y="1511"/>
                    </a:lnTo>
                    <a:lnTo>
                      <a:pt x="648" y="1480"/>
                    </a:lnTo>
                    <a:lnTo>
                      <a:pt x="713" y="1451"/>
                    </a:lnTo>
                    <a:lnTo>
                      <a:pt x="776" y="1422"/>
                    </a:lnTo>
                    <a:lnTo>
                      <a:pt x="837" y="1395"/>
                    </a:lnTo>
                    <a:lnTo>
                      <a:pt x="898" y="1367"/>
                    </a:lnTo>
                    <a:lnTo>
                      <a:pt x="959" y="1340"/>
                    </a:lnTo>
                    <a:lnTo>
                      <a:pt x="1021" y="1311"/>
                    </a:lnTo>
                    <a:lnTo>
                      <a:pt x="1085" y="1282"/>
                    </a:lnTo>
                    <a:lnTo>
                      <a:pt x="1153" y="1251"/>
                    </a:lnTo>
                    <a:lnTo>
                      <a:pt x="1223" y="1220"/>
                    </a:lnTo>
                    <a:lnTo>
                      <a:pt x="1299" y="1186"/>
                    </a:lnTo>
                    <a:lnTo>
                      <a:pt x="1379" y="1149"/>
                    </a:lnTo>
                    <a:lnTo>
                      <a:pt x="1466" y="1110"/>
                    </a:lnTo>
                    <a:lnTo>
                      <a:pt x="1560" y="1067"/>
                    </a:lnTo>
                    <a:lnTo>
                      <a:pt x="1662" y="1020"/>
                    </a:lnTo>
                    <a:lnTo>
                      <a:pt x="1772" y="971"/>
                    </a:lnTo>
                    <a:lnTo>
                      <a:pt x="1892" y="916"/>
                    </a:lnTo>
                    <a:lnTo>
                      <a:pt x="2024" y="857"/>
                    </a:lnTo>
                    <a:lnTo>
                      <a:pt x="2166" y="792"/>
                    </a:lnTo>
                    <a:lnTo>
                      <a:pt x="2320" y="722"/>
                    </a:lnTo>
                    <a:lnTo>
                      <a:pt x="2488" y="646"/>
                    </a:lnTo>
                    <a:lnTo>
                      <a:pt x="2668" y="564"/>
                    </a:lnTo>
                    <a:lnTo>
                      <a:pt x="2864" y="474"/>
                    </a:lnTo>
                    <a:lnTo>
                      <a:pt x="3075" y="378"/>
                    </a:lnTo>
                    <a:lnTo>
                      <a:pt x="3304" y="275"/>
                    </a:lnTo>
                    <a:lnTo>
                      <a:pt x="3550" y="163"/>
                    </a:lnTo>
                    <a:close/>
                  </a:path>
                </a:pathLst>
              </a:custGeom>
              <a:solidFill>
                <a:srgbClr val="BFC7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388" name="Freeform 484"/>
              <p:cNvSpPr>
                <a:spLocks/>
              </p:cNvSpPr>
              <p:nvPr/>
            </p:nvSpPr>
            <p:spPr bwMode="auto">
              <a:xfrm>
                <a:off x="3360" y="3024"/>
                <a:ext cx="161" cy="96"/>
              </a:xfrm>
              <a:custGeom>
                <a:avLst/>
                <a:gdLst/>
                <a:ahLst/>
                <a:cxnLst>
                  <a:cxn ang="0">
                    <a:pos x="3534" y="135"/>
                  </a:cxn>
                  <a:cxn ang="0">
                    <a:pos x="3529" y="123"/>
                  </a:cxn>
                  <a:cxn ang="0">
                    <a:pos x="3523" y="110"/>
                  </a:cxn>
                  <a:cxn ang="0">
                    <a:pos x="3511" y="84"/>
                  </a:cxn>
                  <a:cxn ang="0">
                    <a:pos x="3491" y="46"/>
                  </a:cxn>
                  <a:cxn ang="0">
                    <a:pos x="3459" y="18"/>
                  </a:cxn>
                  <a:cxn ang="0">
                    <a:pos x="3418" y="2"/>
                  </a:cxn>
                  <a:cxn ang="0">
                    <a:pos x="3376" y="2"/>
                  </a:cxn>
                  <a:cxn ang="0">
                    <a:pos x="3257" y="53"/>
                  </a:cxn>
                  <a:cxn ang="0">
                    <a:pos x="3083" y="131"/>
                  </a:cxn>
                  <a:cxn ang="0">
                    <a:pos x="2932" y="198"/>
                  </a:cxn>
                  <a:cxn ang="0">
                    <a:pos x="2800" y="258"/>
                  </a:cxn>
                  <a:cxn ang="0">
                    <a:pos x="2681" y="312"/>
                  </a:cxn>
                  <a:cxn ang="0">
                    <a:pos x="2565" y="364"/>
                  </a:cxn>
                  <a:cxn ang="0">
                    <a:pos x="2450" y="415"/>
                  </a:cxn>
                  <a:cxn ang="0">
                    <a:pos x="2327" y="471"/>
                  </a:cxn>
                  <a:cxn ang="0">
                    <a:pos x="2189" y="532"/>
                  </a:cxn>
                  <a:cxn ang="0">
                    <a:pos x="2031" y="603"/>
                  </a:cxn>
                  <a:cxn ang="0">
                    <a:pos x="1846" y="686"/>
                  </a:cxn>
                  <a:cxn ang="0">
                    <a:pos x="1628" y="784"/>
                  </a:cxn>
                  <a:cxn ang="0">
                    <a:pos x="1370" y="899"/>
                  </a:cxn>
                  <a:cxn ang="0">
                    <a:pos x="1066" y="1036"/>
                  </a:cxn>
                  <a:cxn ang="0">
                    <a:pos x="710" y="1195"/>
                  </a:cxn>
                  <a:cxn ang="0">
                    <a:pos x="294" y="1382"/>
                  </a:cxn>
                  <a:cxn ang="0">
                    <a:pos x="44" y="1497"/>
                  </a:cxn>
                  <a:cxn ang="0">
                    <a:pos x="16" y="1530"/>
                  </a:cxn>
                  <a:cxn ang="0">
                    <a:pos x="2" y="1572"/>
                  </a:cxn>
                  <a:cxn ang="0">
                    <a:pos x="2" y="1615"/>
                  </a:cxn>
                  <a:cxn ang="0">
                    <a:pos x="13" y="1646"/>
                  </a:cxn>
                  <a:cxn ang="0">
                    <a:pos x="19" y="1658"/>
                  </a:cxn>
                  <a:cxn ang="0">
                    <a:pos x="26" y="1674"/>
                  </a:cxn>
                  <a:cxn ang="0">
                    <a:pos x="37" y="1702"/>
                  </a:cxn>
                  <a:cxn ang="0">
                    <a:pos x="151" y="1676"/>
                  </a:cxn>
                  <a:cxn ang="0">
                    <a:pos x="337" y="1592"/>
                  </a:cxn>
                  <a:cxn ang="0">
                    <a:pos x="497" y="1520"/>
                  </a:cxn>
                  <a:cxn ang="0">
                    <a:pos x="637" y="1457"/>
                  </a:cxn>
                  <a:cxn ang="0">
                    <a:pos x="765" y="1399"/>
                  </a:cxn>
                  <a:cxn ang="0">
                    <a:pos x="886" y="1344"/>
                  </a:cxn>
                  <a:cxn ang="0">
                    <a:pos x="1010" y="1288"/>
                  </a:cxn>
                  <a:cxn ang="0">
                    <a:pos x="1141" y="1229"/>
                  </a:cxn>
                  <a:cxn ang="0">
                    <a:pos x="1287" y="1163"/>
                  </a:cxn>
                  <a:cxn ang="0">
                    <a:pos x="1455" y="1087"/>
                  </a:cxn>
                  <a:cxn ang="0">
                    <a:pos x="1650" y="998"/>
                  </a:cxn>
                  <a:cxn ang="0">
                    <a:pos x="1881" y="894"/>
                  </a:cxn>
                  <a:cxn ang="0">
                    <a:pos x="2154" y="771"/>
                  </a:cxn>
                  <a:cxn ang="0">
                    <a:pos x="2477" y="625"/>
                  </a:cxn>
                  <a:cxn ang="0">
                    <a:pos x="2853" y="453"/>
                  </a:cxn>
                  <a:cxn ang="0">
                    <a:pos x="3293" y="254"/>
                  </a:cxn>
                </a:cxnLst>
                <a:rect l="0" t="0" r="r" b="b"/>
                <a:pathLst>
                  <a:path w="3539" h="1724">
                    <a:moveTo>
                      <a:pt x="3539" y="143"/>
                    </a:moveTo>
                    <a:lnTo>
                      <a:pt x="3534" y="135"/>
                    </a:lnTo>
                    <a:lnTo>
                      <a:pt x="3531" y="129"/>
                    </a:lnTo>
                    <a:lnTo>
                      <a:pt x="3529" y="123"/>
                    </a:lnTo>
                    <a:lnTo>
                      <a:pt x="3526" y="117"/>
                    </a:lnTo>
                    <a:lnTo>
                      <a:pt x="3523" y="110"/>
                    </a:lnTo>
                    <a:lnTo>
                      <a:pt x="3518" y="99"/>
                    </a:lnTo>
                    <a:lnTo>
                      <a:pt x="3511" y="84"/>
                    </a:lnTo>
                    <a:lnTo>
                      <a:pt x="3502" y="64"/>
                    </a:lnTo>
                    <a:lnTo>
                      <a:pt x="3491" y="46"/>
                    </a:lnTo>
                    <a:lnTo>
                      <a:pt x="3476" y="31"/>
                    </a:lnTo>
                    <a:lnTo>
                      <a:pt x="3459" y="18"/>
                    </a:lnTo>
                    <a:lnTo>
                      <a:pt x="3440" y="8"/>
                    </a:lnTo>
                    <a:lnTo>
                      <a:pt x="3418" y="2"/>
                    </a:lnTo>
                    <a:lnTo>
                      <a:pt x="3397" y="0"/>
                    </a:lnTo>
                    <a:lnTo>
                      <a:pt x="3376" y="2"/>
                    </a:lnTo>
                    <a:lnTo>
                      <a:pt x="3356" y="8"/>
                    </a:lnTo>
                    <a:lnTo>
                      <a:pt x="3257" y="53"/>
                    </a:lnTo>
                    <a:lnTo>
                      <a:pt x="3166" y="94"/>
                    </a:lnTo>
                    <a:lnTo>
                      <a:pt x="3083" y="131"/>
                    </a:lnTo>
                    <a:lnTo>
                      <a:pt x="3004" y="167"/>
                    </a:lnTo>
                    <a:lnTo>
                      <a:pt x="2932" y="198"/>
                    </a:lnTo>
                    <a:lnTo>
                      <a:pt x="2864" y="229"/>
                    </a:lnTo>
                    <a:lnTo>
                      <a:pt x="2800" y="258"/>
                    </a:lnTo>
                    <a:lnTo>
                      <a:pt x="2740" y="286"/>
                    </a:lnTo>
                    <a:lnTo>
                      <a:pt x="2681" y="312"/>
                    </a:lnTo>
                    <a:lnTo>
                      <a:pt x="2623" y="337"/>
                    </a:lnTo>
                    <a:lnTo>
                      <a:pt x="2565" y="364"/>
                    </a:lnTo>
                    <a:lnTo>
                      <a:pt x="2508" y="389"/>
                    </a:lnTo>
                    <a:lnTo>
                      <a:pt x="2450" y="415"/>
                    </a:lnTo>
                    <a:lnTo>
                      <a:pt x="2389" y="443"/>
                    </a:lnTo>
                    <a:lnTo>
                      <a:pt x="2327" y="471"/>
                    </a:lnTo>
                    <a:lnTo>
                      <a:pt x="2259" y="501"/>
                    </a:lnTo>
                    <a:lnTo>
                      <a:pt x="2189" y="532"/>
                    </a:lnTo>
                    <a:lnTo>
                      <a:pt x="2113" y="567"/>
                    </a:lnTo>
                    <a:lnTo>
                      <a:pt x="2031" y="603"/>
                    </a:lnTo>
                    <a:lnTo>
                      <a:pt x="1942" y="643"/>
                    </a:lnTo>
                    <a:lnTo>
                      <a:pt x="1846" y="686"/>
                    </a:lnTo>
                    <a:lnTo>
                      <a:pt x="1741" y="733"/>
                    </a:lnTo>
                    <a:lnTo>
                      <a:pt x="1628" y="784"/>
                    </a:lnTo>
                    <a:lnTo>
                      <a:pt x="1505" y="839"/>
                    </a:lnTo>
                    <a:lnTo>
                      <a:pt x="1370" y="899"/>
                    </a:lnTo>
                    <a:lnTo>
                      <a:pt x="1224" y="966"/>
                    </a:lnTo>
                    <a:lnTo>
                      <a:pt x="1066" y="1036"/>
                    </a:lnTo>
                    <a:lnTo>
                      <a:pt x="895" y="1113"/>
                    </a:lnTo>
                    <a:lnTo>
                      <a:pt x="710" y="1195"/>
                    </a:lnTo>
                    <a:lnTo>
                      <a:pt x="510" y="1286"/>
                    </a:lnTo>
                    <a:lnTo>
                      <a:pt x="294" y="1382"/>
                    </a:lnTo>
                    <a:lnTo>
                      <a:pt x="62" y="1486"/>
                    </a:lnTo>
                    <a:lnTo>
                      <a:pt x="44" y="1497"/>
                    </a:lnTo>
                    <a:lnTo>
                      <a:pt x="29" y="1512"/>
                    </a:lnTo>
                    <a:lnTo>
                      <a:pt x="16" y="1530"/>
                    </a:lnTo>
                    <a:lnTo>
                      <a:pt x="7" y="1550"/>
                    </a:lnTo>
                    <a:lnTo>
                      <a:pt x="2" y="1572"/>
                    </a:lnTo>
                    <a:lnTo>
                      <a:pt x="0" y="1594"/>
                    </a:lnTo>
                    <a:lnTo>
                      <a:pt x="2" y="1615"/>
                    </a:lnTo>
                    <a:lnTo>
                      <a:pt x="8" y="1636"/>
                    </a:lnTo>
                    <a:lnTo>
                      <a:pt x="13" y="1646"/>
                    </a:lnTo>
                    <a:lnTo>
                      <a:pt x="16" y="1652"/>
                    </a:lnTo>
                    <a:lnTo>
                      <a:pt x="19" y="1658"/>
                    </a:lnTo>
                    <a:lnTo>
                      <a:pt x="22" y="1666"/>
                    </a:lnTo>
                    <a:lnTo>
                      <a:pt x="26" y="1674"/>
                    </a:lnTo>
                    <a:lnTo>
                      <a:pt x="31" y="1686"/>
                    </a:lnTo>
                    <a:lnTo>
                      <a:pt x="37" y="1702"/>
                    </a:lnTo>
                    <a:lnTo>
                      <a:pt x="46" y="1724"/>
                    </a:lnTo>
                    <a:lnTo>
                      <a:pt x="151" y="1676"/>
                    </a:lnTo>
                    <a:lnTo>
                      <a:pt x="248" y="1633"/>
                    </a:lnTo>
                    <a:lnTo>
                      <a:pt x="337" y="1592"/>
                    </a:lnTo>
                    <a:lnTo>
                      <a:pt x="419" y="1555"/>
                    </a:lnTo>
                    <a:lnTo>
                      <a:pt x="497" y="1520"/>
                    </a:lnTo>
                    <a:lnTo>
                      <a:pt x="568" y="1488"/>
                    </a:lnTo>
                    <a:lnTo>
                      <a:pt x="637" y="1457"/>
                    </a:lnTo>
                    <a:lnTo>
                      <a:pt x="702" y="1427"/>
                    </a:lnTo>
                    <a:lnTo>
                      <a:pt x="765" y="1399"/>
                    </a:lnTo>
                    <a:lnTo>
                      <a:pt x="826" y="1372"/>
                    </a:lnTo>
                    <a:lnTo>
                      <a:pt x="886" y="1344"/>
                    </a:lnTo>
                    <a:lnTo>
                      <a:pt x="948" y="1316"/>
                    </a:lnTo>
                    <a:lnTo>
                      <a:pt x="1010" y="1288"/>
                    </a:lnTo>
                    <a:lnTo>
                      <a:pt x="1074" y="1259"/>
                    </a:lnTo>
                    <a:lnTo>
                      <a:pt x="1141" y="1229"/>
                    </a:lnTo>
                    <a:lnTo>
                      <a:pt x="1212" y="1197"/>
                    </a:lnTo>
                    <a:lnTo>
                      <a:pt x="1287" y="1163"/>
                    </a:lnTo>
                    <a:lnTo>
                      <a:pt x="1368" y="1126"/>
                    </a:lnTo>
                    <a:lnTo>
                      <a:pt x="1455" y="1087"/>
                    </a:lnTo>
                    <a:lnTo>
                      <a:pt x="1548" y="1045"/>
                    </a:lnTo>
                    <a:lnTo>
                      <a:pt x="1650" y="998"/>
                    </a:lnTo>
                    <a:lnTo>
                      <a:pt x="1761" y="949"/>
                    </a:lnTo>
                    <a:lnTo>
                      <a:pt x="1881" y="894"/>
                    </a:lnTo>
                    <a:lnTo>
                      <a:pt x="2013" y="835"/>
                    </a:lnTo>
                    <a:lnTo>
                      <a:pt x="2154" y="771"/>
                    </a:lnTo>
                    <a:lnTo>
                      <a:pt x="2308" y="700"/>
                    </a:lnTo>
                    <a:lnTo>
                      <a:pt x="2477" y="625"/>
                    </a:lnTo>
                    <a:lnTo>
                      <a:pt x="2657" y="543"/>
                    </a:lnTo>
                    <a:lnTo>
                      <a:pt x="2853" y="453"/>
                    </a:lnTo>
                    <a:lnTo>
                      <a:pt x="3064" y="357"/>
                    </a:lnTo>
                    <a:lnTo>
                      <a:pt x="3293" y="254"/>
                    </a:lnTo>
                    <a:lnTo>
                      <a:pt x="3539" y="143"/>
                    </a:lnTo>
                    <a:close/>
                  </a:path>
                </a:pathLst>
              </a:custGeom>
              <a:solidFill>
                <a:srgbClr val="C9D1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389" name="Freeform 485"/>
              <p:cNvSpPr>
                <a:spLocks/>
              </p:cNvSpPr>
              <p:nvPr/>
            </p:nvSpPr>
            <p:spPr bwMode="auto">
              <a:xfrm>
                <a:off x="3360" y="3024"/>
                <a:ext cx="160" cy="94"/>
              </a:xfrm>
              <a:custGeom>
                <a:avLst/>
                <a:gdLst/>
                <a:ahLst/>
                <a:cxnLst>
                  <a:cxn ang="0">
                    <a:pos x="3522" y="112"/>
                  </a:cxn>
                  <a:cxn ang="0">
                    <a:pos x="3513" y="91"/>
                  </a:cxn>
                  <a:cxn ang="0">
                    <a:pos x="3491" y="46"/>
                  </a:cxn>
                  <a:cxn ang="0">
                    <a:pos x="3459" y="18"/>
                  </a:cxn>
                  <a:cxn ang="0">
                    <a:pos x="3418" y="2"/>
                  </a:cxn>
                  <a:cxn ang="0">
                    <a:pos x="3376" y="2"/>
                  </a:cxn>
                  <a:cxn ang="0">
                    <a:pos x="3257" y="53"/>
                  </a:cxn>
                  <a:cxn ang="0">
                    <a:pos x="3083" y="131"/>
                  </a:cxn>
                  <a:cxn ang="0">
                    <a:pos x="2932" y="198"/>
                  </a:cxn>
                  <a:cxn ang="0">
                    <a:pos x="2800" y="258"/>
                  </a:cxn>
                  <a:cxn ang="0">
                    <a:pos x="2681" y="312"/>
                  </a:cxn>
                  <a:cxn ang="0">
                    <a:pos x="2565" y="364"/>
                  </a:cxn>
                  <a:cxn ang="0">
                    <a:pos x="2450" y="415"/>
                  </a:cxn>
                  <a:cxn ang="0">
                    <a:pos x="2327" y="471"/>
                  </a:cxn>
                  <a:cxn ang="0">
                    <a:pos x="2189" y="532"/>
                  </a:cxn>
                  <a:cxn ang="0">
                    <a:pos x="2031" y="603"/>
                  </a:cxn>
                  <a:cxn ang="0">
                    <a:pos x="1846" y="686"/>
                  </a:cxn>
                  <a:cxn ang="0">
                    <a:pos x="1628" y="784"/>
                  </a:cxn>
                  <a:cxn ang="0">
                    <a:pos x="1370" y="899"/>
                  </a:cxn>
                  <a:cxn ang="0">
                    <a:pos x="1066" y="1036"/>
                  </a:cxn>
                  <a:cxn ang="0">
                    <a:pos x="710" y="1195"/>
                  </a:cxn>
                  <a:cxn ang="0">
                    <a:pos x="294" y="1382"/>
                  </a:cxn>
                  <a:cxn ang="0">
                    <a:pos x="44" y="1497"/>
                  </a:cxn>
                  <a:cxn ang="0">
                    <a:pos x="16" y="1530"/>
                  </a:cxn>
                  <a:cxn ang="0">
                    <a:pos x="2" y="1572"/>
                  </a:cxn>
                  <a:cxn ang="0">
                    <a:pos x="2" y="1615"/>
                  </a:cxn>
                  <a:cxn ang="0">
                    <a:pos x="14" y="1648"/>
                  </a:cxn>
                  <a:cxn ang="0">
                    <a:pos x="25" y="1671"/>
                  </a:cxn>
                  <a:cxn ang="0">
                    <a:pos x="141" y="1651"/>
                  </a:cxn>
                  <a:cxn ang="0">
                    <a:pos x="326" y="1568"/>
                  </a:cxn>
                  <a:cxn ang="0">
                    <a:pos x="486" y="1496"/>
                  </a:cxn>
                  <a:cxn ang="0">
                    <a:pos x="626" y="1433"/>
                  </a:cxn>
                  <a:cxn ang="0">
                    <a:pos x="754" y="1375"/>
                  </a:cxn>
                  <a:cxn ang="0">
                    <a:pos x="875" y="1320"/>
                  </a:cxn>
                  <a:cxn ang="0">
                    <a:pos x="999" y="1264"/>
                  </a:cxn>
                  <a:cxn ang="0">
                    <a:pos x="1130" y="1205"/>
                  </a:cxn>
                  <a:cxn ang="0">
                    <a:pos x="1276" y="1140"/>
                  </a:cxn>
                  <a:cxn ang="0">
                    <a:pos x="1443" y="1064"/>
                  </a:cxn>
                  <a:cxn ang="0">
                    <a:pos x="1639" y="975"/>
                  </a:cxn>
                  <a:cxn ang="0">
                    <a:pos x="1870" y="872"/>
                  </a:cxn>
                  <a:cxn ang="0">
                    <a:pos x="2143" y="749"/>
                  </a:cxn>
                  <a:cxn ang="0">
                    <a:pos x="2464" y="603"/>
                  </a:cxn>
                  <a:cxn ang="0">
                    <a:pos x="2841" y="432"/>
                  </a:cxn>
                  <a:cxn ang="0">
                    <a:pos x="3281" y="234"/>
                  </a:cxn>
                </a:cxnLst>
                <a:rect l="0" t="0" r="r" b="b"/>
                <a:pathLst>
                  <a:path w="3526" h="1698">
                    <a:moveTo>
                      <a:pt x="3526" y="123"/>
                    </a:moveTo>
                    <a:lnTo>
                      <a:pt x="3522" y="112"/>
                    </a:lnTo>
                    <a:lnTo>
                      <a:pt x="3518" y="103"/>
                    </a:lnTo>
                    <a:lnTo>
                      <a:pt x="3513" y="91"/>
                    </a:lnTo>
                    <a:lnTo>
                      <a:pt x="3502" y="64"/>
                    </a:lnTo>
                    <a:lnTo>
                      <a:pt x="3491" y="46"/>
                    </a:lnTo>
                    <a:lnTo>
                      <a:pt x="3476" y="31"/>
                    </a:lnTo>
                    <a:lnTo>
                      <a:pt x="3459" y="18"/>
                    </a:lnTo>
                    <a:lnTo>
                      <a:pt x="3440" y="8"/>
                    </a:lnTo>
                    <a:lnTo>
                      <a:pt x="3418" y="2"/>
                    </a:lnTo>
                    <a:lnTo>
                      <a:pt x="3397" y="0"/>
                    </a:lnTo>
                    <a:lnTo>
                      <a:pt x="3376" y="2"/>
                    </a:lnTo>
                    <a:lnTo>
                      <a:pt x="3356" y="8"/>
                    </a:lnTo>
                    <a:lnTo>
                      <a:pt x="3257" y="53"/>
                    </a:lnTo>
                    <a:lnTo>
                      <a:pt x="3166" y="94"/>
                    </a:lnTo>
                    <a:lnTo>
                      <a:pt x="3083" y="131"/>
                    </a:lnTo>
                    <a:lnTo>
                      <a:pt x="3004" y="167"/>
                    </a:lnTo>
                    <a:lnTo>
                      <a:pt x="2932" y="198"/>
                    </a:lnTo>
                    <a:lnTo>
                      <a:pt x="2864" y="229"/>
                    </a:lnTo>
                    <a:lnTo>
                      <a:pt x="2800" y="258"/>
                    </a:lnTo>
                    <a:lnTo>
                      <a:pt x="2740" y="286"/>
                    </a:lnTo>
                    <a:lnTo>
                      <a:pt x="2681" y="312"/>
                    </a:lnTo>
                    <a:lnTo>
                      <a:pt x="2623" y="337"/>
                    </a:lnTo>
                    <a:lnTo>
                      <a:pt x="2565" y="364"/>
                    </a:lnTo>
                    <a:lnTo>
                      <a:pt x="2508" y="389"/>
                    </a:lnTo>
                    <a:lnTo>
                      <a:pt x="2450" y="415"/>
                    </a:lnTo>
                    <a:lnTo>
                      <a:pt x="2389" y="443"/>
                    </a:lnTo>
                    <a:lnTo>
                      <a:pt x="2327" y="471"/>
                    </a:lnTo>
                    <a:lnTo>
                      <a:pt x="2259" y="501"/>
                    </a:lnTo>
                    <a:lnTo>
                      <a:pt x="2189" y="532"/>
                    </a:lnTo>
                    <a:lnTo>
                      <a:pt x="2113" y="567"/>
                    </a:lnTo>
                    <a:lnTo>
                      <a:pt x="2031" y="603"/>
                    </a:lnTo>
                    <a:lnTo>
                      <a:pt x="1942" y="643"/>
                    </a:lnTo>
                    <a:lnTo>
                      <a:pt x="1846" y="686"/>
                    </a:lnTo>
                    <a:lnTo>
                      <a:pt x="1741" y="733"/>
                    </a:lnTo>
                    <a:lnTo>
                      <a:pt x="1628" y="784"/>
                    </a:lnTo>
                    <a:lnTo>
                      <a:pt x="1505" y="839"/>
                    </a:lnTo>
                    <a:lnTo>
                      <a:pt x="1370" y="899"/>
                    </a:lnTo>
                    <a:lnTo>
                      <a:pt x="1224" y="966"/>
                    </a:lnTo>
                    <a:lnTo>
                      <a:pt x="1066" y="1036"/>
                    </a:lnTo>
                    <a:lnTo>
                      <a:pt x="895" y="1113"/>
                    </a:lnTo>
                    <a:lnTo>
                      <a:pt x="710" y="1195"/>
                    </a:lnTo>
                    <a:lnTo>
                      <a:pt x="510" y="1286"/>
                    </a:lnTo>
                    <a:lnTo>
                      <a:pt x="294" y="1382"/>
                    </a:lnTo>
                    <a:lnTo>
                      <a:pt x="62" y="1486"/>
                    </a:lnTo>
                    <a:lnTo>
                      <a:pt x="44" y="1497"/>
                    </a:lnTo>
                    <a:lnTo>
                      <a:pt x="29" y="1512"/>
                    </a:lnTo>
                    <a:lnTo>
                      <a:pt x="16" y="1530"/>
                    </a:lnTo>
                    <a:lnTo>
                      <a:pt x="7" y="1550"/>
                    </a:lnTo>
                    <a:lnTo>
                      <a:pt x="2" y="1572"/>
                    </a:lnTo>
                    <a:lnTo>
                      <a:pt x="0" y="1594"/>
                    </a:lnTo>
                    <a:lnTo>
                      <a:pt x="2" y="1615"/>
                    </a:lnTo>
                    <a:lnTo>
                      <a:pt x="8" y="1636"/>
                    </a:lnTo>
                    <a:lnTo>
                      <a:pt x="14" y="1648"/>
                    </a:lnTo>
                    <a:lnTo>
                      <a:pt x="18" y="1657"/>
                    </a:lnTo>
                    <a:lnTo>
                      <a:pt x="25" y="1671"/>
                    </a:lnTo>
                    <a:lnTo>
                      <a:pt x="36" y="1698"/>
                    </a:lnTo>
                    <a:lnTo>
                      <a:pt x="141" y="1651"/>
                    </a:lnTo>
                    <a:lnTo>
                      <a:pt x="237" y="1608"/>
                    </a:lnTo>
                    <a:lnTo>
                      <a:pt x="326" y="1568"/>
                    </a:lnTo>
                    <a:lnTo>
                      <a:pt x="409" y="1530"/>
                    </a:lnTo>
                    <a:lnTo>
                      <a:pt x="486" y="1496"/>
                    </a:lnTo>
                    <a:lnTo>
                      <a:pt x="558" y="1463"/>
                    </a:lnTo>
                    <a:lnTo>
                      <a:pt x="626" y="1433"/>
                    </a:lnTo>
                    <a:lnTo>
                      <a:pt x="691" y="1403"/>
                    </a:lnTo>
                    <a:lnTo>
                      <a:pt x="754" y="1375"/>
                    </a:lnTo>
                    <a:lnTo>
                      <a:pt x="815" y="1347"/>
                    </a:lnTo>
                    <a:lnTo>
                      <a:pt x="875" y="1320"/>
                    </a:lnTo>
                    <a:lnTo>
                      <a:pt x="936" y="1292"/>
                    </a:lnTo>
                    <a:lnTo>
                      <a:pt x="999" y="1264"/>
                    </a:lnTo>
                    <a:lnTo>
                      <a:pt x="1063" y="1236"/>
                    </a:lnTo>
                    <a:lnTo>
                      <a:pt x="1130" y="1205"/>
                    </a:lnTo>
                    <a:lnTo>
                      <a:pt x="1201" y="1173"/>
                    </a:lnTo>
                    <a:lnTo>
                      <a:pt x="1276" y="1140"/>
                    </a:lnTo>
                    <a:lnTo>
                      <a:pt x="1357" y="1103"/>
                    </a:lnTo>
                    <a:lnTo>
                      <a:pt x="1443" y="1064"/>
                    </a:lnTo>
                    <a:lnTo>
                      <a:pt x="1537" y="1022"/>
                    </a:lnTo>
                    <a:lnTo>
                      <a:pt x="1639" y="975"/>
                    </a:lnTo>
                    <a:lnTo>
                      <a:pt x="1749" y="926"/>
                    </a:lnTo>
                    <a:lnTo>
                      <a:pt x="1870" y="872"/>
                    </a:lnTo>
                    <a:lnTo>
                      <a:pt x="2000" y="813"/>
                    </a:lnTo>
                    <a:lnTo>
                      <a:pt x="2143" y="749"/>
                    </a:lnTo>
                    <a:lnTo>
                      <a:pt x="2297" y="679"/>
                    </a:lnTo>
                    <a:lnTo>
                      <a:pt x="2464" y="603"/>
                    </a:lnTo>
                    <a:lnTo>
                      <a:pt x="2646" y="521"/>
                    </a:lnTo>
                    <a:lnTo>
                      <a:pt x="2841" y="432"/>
                    </a:lnTo>
                    <a:lnTo>
                      <a:pt x="3053" y="337"/>
                    </a:lnTo>
                    <a:lnTo>
                      <a:pt x="3281" y="234"/>
                    </a:lnTo>
                    <a:lnTo>
                      <a:pt x="3526" y="123"/>
                    </a:lnTo>
                    <a:close/>
                  </a:path>
                </a:pathLst>
              </a:custGeom>
              <a:solidFill>
                <a:srgbClr val="D1D9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390" name="Freeform 486"/>
              <p:cNvSpPr>
                <a:spLocks/>
              </p:cNvSpPr>
              <p:nvPr/>
            </p:nvSpPr>
            <p:spPr bwMode="auto">
              <a:xfrm>
                <a:off x="3360" y="3024"/>
                <a:ext cx="160" cy="93"/>
              </a:xfrm>
              <a:custGeom>
                <a:avLst/>
                <a:gdLst/>
                <a:ahLst/>
                <a:cxnLst>
                  <a:cxn ang="0">
                    <a:pos x="3513" y="96"/>
                  </a:cxn>
                  <a:cxn ang="0">
                    <a:pos x="3508" y="81"/>
                  </a:cxn>
                  <a:cxn ang="0">
                    <a:pos x="3491" y="46"/>
                  </a:cxn>
                  <a:cxn ang="0">
                    <a:pos x="3459" y="18"/>
                  </a:cxn>
                  <a:cxn ang="0">
                    <a:pos x="3418" y="2"/>
                  </a:cxn>
                  <a:cxn ang="0">
                    <a:pos x="3376" y="2"/>
                  </a:cxn>
                  <a:cxn ang="0">
                    <a:pos x="3257" y="53"/>
                  </a:cxn>
                  <a:cxn ang="0">
                    <a:pos x="3083" y="131"/>
                  </a:cxn>
                  <a:cxn ang="0">
                    <a:pos x="2932" y="198"/>
                  </a:cxn>
                  <a:cxn ang="0">
                    <a:pos x="2800" y="258"/>
                  </a:cxn>
                  <a:cxn ang="0">
                    <a:pos x="2681" y="312"/>
                  </a:cxn>
                  <a:cxn ang="0">
                    <a:pos x="2565" y="364"/>
                  </a:cxn>
                  <a:cxn ang="0">
                    <a:pos x="2450" y="415"/>
                  </a:cxn>
                  <a:cxn ang="0">
                    <a:pos x="2327" y="471"/>
                  </a:cxn>
                  <a:cxn ang="0">
                    <a:pos x="2189" y="532"/>
                  </a:cxn>
                  <a:cxn ang="0">
                    <a:pos x="2031" y="603"/>
                  </a:cxn>
                  <a:cxn ang="0">
                    <a:pos x="1846" y="686"/>
                  </a:cxn>
                  <a:cxn ang="0">
                    <a:pos x="1628" y="784"/>
                  </a:cxn>
                  <a:cxn ang="0">
                    <a:pos x="1370" y="899"/>
                  </a:cxn>
                  <a:cxn ang="0">
                    <a:pos x="1066" y="1036"/>
                  </a:cxn>
                  <a:cxn ang="0">
                    <a:pos x="710" y="1195"/>
                  </a:cxn>
                  <a:cxn ang="0">
                    <a:pos x="294" y="1382"/>
                  </a:cxn>
                  <a:cxn ang="0">
                    <a:pos x="44" y="1497"/>
                  </a:cxn>
                  <a:cxn ang="0">
                    <a:pos x="16" y="1530"/>
                  </a:cxn>
                  <a:cxn ang="0">
                    <a:pos x="2" y="1572"/>
                  </a:cxn>
                  <a:cxn ang="0">
                    <a:pos x="2" y="1615"/>
                  </a:cxn>
                  <a:cxn ang="0">
                    <a:pos x="12" y="1644"/>
                  </a:cxn>
                  <a:cxn ang="0">
                    <a:pos x="18" y="1657"/>
                  </a:cxn>
                  <a:cxn ang="0">
                    <a:pos x="130" y="1627"/>
                  </a:cxn>
                  <a:cxn ang="0">
                    <a:pos x="315" y="1543"/>
                  </a:cxn>
                  <a:cxn ang="0">
                    <a:pos x="474" y="1472"/>
                  </a:cxn>
                  <a:cxn ang="0">
                    <a:pos x="615" y="1408"/>
                  </a:cxn>
                  <a:cxn ang="0">
                    <a:pos x="743" y="1352"/>
                  </a:cxn>
                  <a:cxn ang="0">
                    <a:pos x="864" y="1297"/>
                  </a:cxn>
                  <a:cxn ang="0">
                    <a:pos x="987" y="1241"/>
                  </a:cxn>
                  <a:cxn ang="0">
                    <a:pos x="1119" y="1182"/>
                  </a:cxn>
                  <a:cxn ang="0">
                    <a:pos x="1265" y="1116"/>
                  </a:cxn>
                  <a:cxn ang="0">
                    <a:pos x="1432" y="1042"/>
                  </a:cxn>
                  <a:cxn ang="0">
                    <a:pos x="1628" y="953"/>
                  </a:cxn>
                  <a:cxn ang="0">
                    <a:pos x="1859" y="850"/>
                  </a:cxn>
                  <a:cxn ang="0">
                    <a:pos x="2132" y="726"/>
                  </a:cxn>
                  <a:cxn ang="0">
                    <a:pos x="2453" y="582"/>
                  </a:cxn>
                  <a:cxn ang="0">
                    <a:pos x="2830" y="412"/>
                  </a:cxn>
                  <a:cxn ang="0">
                    <a:pos x="3269" y="214"/>
                  </a:cxn>
                </a:cxnLst>
                <a:rect l="0" t="0" r="r" b="b"/>
                <a:pathLst>
                  <a:path w="3515" h="1674">
                    <a:moveTo>
                      <a:pt x="3515" y="103"/>
                    </a:moveTo>
                    <a:lnTo>
                      <a:pt x="3513" y="96"/>
                    </a:lnTo>
                    <a:lnTo>
                      <a:pt x="3511" y="91"/>
                    </a:lnTo>
                    <a:lnTo>
                      <a:pt x="3508" y="81"/>
                    </a:lnTo>
                    <a:lnTo>
                      <a:pt x="3502" y="64"/>
                    </a:lnTo>
                    <a:lnTo>
                      <a:pt x="3491" y="46"/>
                    </a:lnTo>
                    <a:lnTo>
                      <a:pt x="3476" y="31"/>
                    </a:lnTo>
                    <a:lnTo>
                      <a:pt x="3459" y="18"/>
                    </a:lnTo>
                    <a:lnTo>
                      <a:pt x="3440" y="8"/>
                    </a:lnTo>
                    <a:lnTo>
                      <a:pt x="3418" y="2"/>
                    </a:lnTo>
                    <a:lnTo>
                      <a:pt x="3397" y="0"/>
                    </a:lnTo>
                    <a:lnTo>
                      <a:pt x="3376" y="2"/>
                    </a:lnTo>
                    <a:lnTo>
                      <a:pt x="3356" y="8"/>
                    </a:lnTo>
                    <a:lnTo>
                      <a:pt x="3257" y="53"/>
                    </a:lnTo>
                    <a:lnTo>
                      <a:pt x="3166" y="94"/>
                    </a:lnTo>
                    <a:lnTo>
                      <a:pt x="3083" y="131"/>
                    </a:lnTo>
                    <a:lnTo>
                      <a:pt x="3004" y="167"/>
                    </a:lnTo>
                    <a:lnTo>
                      <a:pt x="2932" y="198"/>
                    </a:lnTo>
                    <a:lnTo>
                      <a:pt x="2864" y="229"/>
                    </a:lnTo>
                    <a:lnTo>
                      <a:pt x="2800" y="258"/>
                    </a:lnTo>
                    <a:lnTo>
                      <a:pt x="2740" y="286"/>
                    </a:lnTo>
                    <a:lnTo>
                      <a:pt x="2681" y="312"/>
                    </a:lnTo>
                    <a:lnTo>
                      <a:pt x="2623" y="337"/>
                    </a:lnTo>
                    <a:lnTo>
                      <a:pt x="2565" y="364"/>
                    </a:lnTo>
                    <a:lnTo>
                      <a:pt x="2508" y="389"/>
                    </a:lnTo>
                    <a:lnTo>
                      <a:pt x="2450" y="415"/>
                    </a:lnTo>
                    <a:lnTo>
                      <a:pt x="2389" y="443"/>
                    </a:lnTo>
                    <a:lnTo>
                      <a:pt x="2327" y="471"/>
                    </a:lnTo>
                    <a:lnTo>
                      <a:pt x="2259" y="501"/>
                    </a:lnTo>
                    <a:lnTo>
                      <a:pt x="2189" y="532"/>
                    </a:lnTo>
                    <a:lnTo>
                      <a:pt x="2113" y="567"/>
                    </a:lnTo>
                    <a:lnTo>
                      <a:pt x="2031" y="603"/>
                    </a:lnTo>
                    <a:lnTo>
                      <a:pt x="1942" y="643"/>
                    </a:lnTo>
                    <a:lnTo>
                      <a:pt x="1846" y="686"/>
                    </a:lnTo>
                    <a:lnTo>
                      <a:pt x="1741" y="733"/>
                    </a:lnTo>
                    <a:lnTo>
                      <a:pt x="1628" y="784"/>
                    </a:lnTo>
                    <a:lnTo>
                      <a:pt x="1505" y="839"/>
                    </a:lnTo>
                    <a:lnTo>
                      <a:pt x="1370" y="899"/>
                    </a:lnTo>
                    <a:lnTo>
                      <a:pt x="1224" y="966"/>
                    </a:lnTo>
                    <a:lnTo>
                      <a:pt x="1066" y="1036"/>
                    </a:lnTo>
                    <a:lnTo>
                      <a:pt x="895" y="1113"/>
                    </a:lnTo>
                    <a:lnTo>
                      <a:pt x="710" y="1195"/>
                    </a:lnTo>
                    <a:lnTo>
                      <a:pt x="510" y="1286"/>
                    </a:lnTo>
                    <a:lnTo>
                      <a:pt x="294" y="1382"/>
                    </a:lnTo>
                    <a:lnTo>
                      <a:pt x="62" y="1486"/>
                    </a:lnTo>
                    <a:lnTo>
                      <a:pt x="44" y="1497"/>
                    </a:lnTo>
                    <a:lnTo>
                      <a:pt x="29" y="1512"/>
                    </a:lnTo>
                    <a:lnTo>
                      <a:pt x="16" y="1530"/>
                    </a:lnTo>
                    <a:lnTo>
                      <a:pt x="7" y="1550"/>
                    </a:lnTo>
                    <a:lnTo>
                      <a:pt x="2" y="1572"/>
                    </a:lnTo>
                    <a:lnTo>
                      <a:pt x="0" y="1594"/>
                    </a:lnTo>
                    <a:lnTo>
                      <a:pt x="2" y="1615"/>
                    </a:lnTo>
                    <a:lnTo>
                      <a:pt x="8" y="1636"/>
                    </a:lnTo>
                    <a:lnTo>
                      <a:pt x="12" y="1644"/>
                    </a:lnTo>
                    <a:lnTo>
                      <a:pt x="15" y="1649"/>
                    </a:lnTo>
                    <a:lnTo>
                      <a:pt x="18" y="1657"/>
                    </a:lnTo>
                    <a:lnTo>
                      <a:pt x="25" y="1674"/>
                    </a:lnTo>
                    <a:lnTo>
                      <a:pt x="130" y="1627"/>
                    </a:lnTo>
                    <a:lnTo>
                      <a:pt x="225" y="1583"/>
                    </a:lnTo>
                    <a:lnTo>
                      <a:pt x="315" y="1543"/>
                    </a:lnTo>
                    <a:lnTo>
                      <a:pt x="398" y="1506"/>
                    </a:lnTo>
                    <a:lnTo>
                      <a:pt x="474" y="1472"/>
                    </a:lnTo>
                    <a:lnTo>
                      <a:pt x="547" y="1439"/>
                    </a:lnTo>
                    <a:lnTo>
                      <a:pt x="615" y="1408"/>
                    </a:lnTo>
                    <a:lnTo>
                      <a:pt x="679" y="1379"/>
                    </a:lnTo>
                    <a:lnTo>
                      <a:pt x="743" y="1352"/>
                    </a:lnTo>
                    <a:lnTo>
                      <a:pt x="804" y="1324"/>
                    </a:lnTo>
                    <a:lnTo>
                      <a:pt x="864" y="1297"/>
                    </a:lnTo>
                    <a:lnTo>
                      <a:pt x="925" y="1269"/>
                    </a:lnTo>
                    <a:lnTo>
                      <a:pt x="987" y="1241"/>
                    </a:lnTo>
                    <a:lnTo>
                      <a:pt x="1052" y="1212"/>
                    </a:lnTo>
                    <a:lnTo>
                      <a:pt x="1119" y="1182"/>
                    </a:lnTo>
                    <a:lnTo>
                      <a:pt x="1189" y="1150"/>
                    </a:lnTo>
                    <a:lnTo>
                      <a:pt x="1265" y="1116"/>
                    </a:lnTo>
                    <a:lnTo>
                      <a:pt x="1345" y="1081"/>
                    </a:lnTo>
                    <a:lnTo>
                      <a:pt x="1432" y="1042"/>
                    </a:lnTo>
                    <a:lnTo>
                      <a:pt x="1526" y="999"/>
                    </a:lnTo>
                    <a:lnTo>
                      <a:pt x="1628" y="953"/>
                    </a:lnTo>
                    <a:lnTo>
                      <a:pt x="1738" y="903"/>
                    </a:lnTo>
                    <a:lnTo>
                      <a:pt x="1859" y="850"/>
                    </a:lnTo>
                    <a:lnTo>
                      <a:pt x="1989" y="791"/>
                    </a:lnTo>
                    <a:lnTo>
                      <a:pt x="2132" y="726"/>
                    </a:lnTo>
                    <a:lnTo>
                      <a:pt x="2286" y="657"/>
                    </a:lnTo>
                    <a:lnTo>
                      <a:pt x="2453" y="582"/>
                    </a:lnTo>
                    <a:lnTo>
                      <a:pt x="2635" y="500"/>
                    </a:lnTo>
                    <a:lnTo>
                      <a:pt x="2830" y="412"/>
                    </a:lnTo>
                    <a:lnTo>
                      <a:pt x="3042" y="316"/>
                    </a:lnTo>
                    <a:lnTo>
                      <a:pt x="3269" y="214"/>
                    </a:lnTo>
                    <a:lnTo>
                      <a:pt x="3515" y="103"/>
                    </a:lnTo>
                    <a:close/>
                  </a:path>
                </a:pathLst>
              </a:custGeom>
              <a:solidFill>
                <a:srgbClr val="D6DE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391" name="Freeform 487"/>
              <p:cNvSpPr>
                <a:spLocks/>
              </p:cNvSpPr>
              <p:nvPr/>
            </p:nvSpPr>
            <p:spPr bwMode="auto">
              <a:xfrm>
                <a:off x="3360" y="3024"/>
                <a:ext cx="159" cy="92"/>
              </a:xfrm>
              <a:custGeom>
                <a:avLst/>
                <a:gdLst/>
                <a:ahLst/>
                <a:cxnLst>
                  <a:cxn ang="0">
                    <a:pos x="3503" y="83"/>
                  </a:cxn>
                  <a:cxn ang="0">
                    <a:pos x="3502" y="64"/>
                  </a:cxn>
                  <a:cxn ang="0">
                    <a:pos x="3491" y="46"/>
                  </a:cxn>
                  <a:cxn ang="0">
                    <a:pos x="3476" y="31"/>
                  </a:cxn>
                  <a:cxn ang="0">
                    <a:pos x="3459" y="18"/>
                  </a:cxn>
                  <a:cxn ang="0">
                    <a:pos x="3440" y="8"/>
                  </a:cxn>
                  <a:cxn ang="0">
                    <a:pos x="3418" y="2"/>
                  </a:cxn>
                  <a:cxn ang="0">
                    <a:pos x="3397" y="0"/>
                  </a:cxn>
                  <a:cxn ang="0">
                    <a:pos x="3376" y="2"/>
                  </a:cxn>
                  <a:cxn ang="0">
                    <a:pos x="3356" y="8"/>
                  </a:cxn>
                  <a:cxn ang="0">
                    <a:pos x="62" y="1486"/>
                  </a:cxn>
                  <a:cxn ang="0">
                    <a:pos x="44" y="1497"/>
                  </a:cxn>
                  <a:cxn ang="0">
                    <a:pos x="29" y="1512"/>
                  </a:cxn>
                  <a:cxn ang="0">
                    <a:pos x="16" y="1530"/>
                  </a:cxn>
                  <a:cxn ang="0">
                    <a:pos x="7" y="1550"/>
                  </a:cxn>
                  <a:cxn ang="0">
                    <a:pos x="2" y="1572"/>
                  </a:cxn>
                  <a:cxn ang="0">
                    <a:pos x="0" y="1594"/>
                  </a:cxn>
                  <a:cxn ang="0">
                    <a:pos x="2" y="1615"/>
                  </a:cxn>
                  <a:cxn ang="0">
                    <a:pos x="8" y="1636"/>
                  </a:cxn>
                  <a:cxn ang="0">
                    <a:pos x="13" y="1649"/>
                  </a:cxn>
                  <a:cxn ang="0">
                    <a:pos x="3503" y="83"/>
                  </a:cxn>
                </a:cxnLst>
                <a:rect l="0" t="0" r="r" b="b"/>
                <a:pathLst>
                  <a:path w="3503" h="1649">
                    <a:moveTo>
                      <a:pt x="3503" y="83"/>
                    </a:moveTo>
                    <a:lnTo>
                      <a:pt x="3502" y="64"/>
                    </a:lnTo>
                    <a:lnTo>
                      <a:pt x="3491" y="46"/>
                    </a:lnTo>
                    <a:lnTo>
                      <a:pt x="3476" y="31"/>
                    </a:lnTo>
                    <a:lnTo>
                      <a:pt x="3459" y="18"/>
                    </a:lnTo>
                    <a:lnTo>
                      <a:pt x="3440" y="8"/>
                    </a:lnTo>
                    <a:lnTo>
                      <a:pt x="3418" y="2"/>
                    </a:lnTo>
                    <a:lnTo>
                      <a:pt x="3397" y="0"/>
                    </a:lnTo>
                    <a:lnTo>
                      <a:pt x="3376" y="2"/>
                    </a:lnTo>
                    <a:lnTo>
                      <a:pt x="3356" y="8"/>
                    </a:lnTo>
                    <a:lnTo>
                      <a:pt x="62" y="1486"/>
                    </a:lnTo>
                    <a:lnTo>
                      <a:pt x="44" y="1497"/>
                    </a:lnTo>
                    <a:lnTo>
                      <a:pt x="29" y="1512"/>
                    </a:lnTo>
                    <a:lnTo>
                      <a:pt x="16" y="1530"/>
                    </a:lnTo>
                    <a:lnTo>
                      <a:pt x="7" y="1550"/>
                    </a:lnTo>
                    <a:lnTo>
                      <a:pt x="2" y="1572"/>
                    </a:lnTo>
                    <a:lnTo>
                      <a:pt x="0" y="1594"/>
                    </a:lnTo>
                    <a:lnTo>
                      <a:pt x="2" y="1615"/>
                    </a:lnTo>
                    <a:lnTo>
                      <a:pt x="8" y="1636"/>
                    </a:lnTo>
                    <a:lnTo>
                      <a:pt x="13" y="1649"/>
                    </a:lnTo>
                    <a:lnTo>
                      <a:pt x="3503" y="83"/>
                    </a:lnTo>
                    <a:close/>
                  </a:path>
                </a:pathLst>
              </a:custGeom>
              <a:solidFill>
                <a:srgbClr val="E0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392" name="Freeform 488"/>
              <p:cNvSpPr>
                <a:spLocks/>
              </p:cNvSpPr>
              <p:nvPr/>
            </p:nvSpPr>
            <p:spPr bwMode="auto">
              <a:xfrm>
                <a:off x="3533" y="3064"/>
                <a:ext cx="2" cy="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9" y="0"/>
                  </a:cxn>
                  <a:cxn ang="0">
                    <a:pos x="16" y="2"/>
                  </a:cxn>
                  <a:cxn ang="0">
                    <a:pos x="22" y="7"/>
                  </a:cxn>
                  <a:cxn ang="0">
                    <a:pos x="26" y="13"/>
                  </a:cxn>
                  <a:cxn ang="0">
                    <a:pos x="28" y="21"/>
                  </a:cxn>
                  <a:cxn ang="0">
                    <a:pos x="27" y="29"/>
                  </a:cxn>
                  <a:cxn ang="0">
                    <a:pos x="23" y="35"/>
                  </a:cxn>
                  <a:cxn ang="0">
                    <a:pos x="16" y="40"/>
                  </a:cxn>
                  <a:cxn ang="0">
                    <a:pos x="0" y="2"/>
                  </a:cxn>
                </a:cxnLst>
                <a:rect l="0" t="0" r="r" b="b"/>
                <a:pathLst>
                  <a:path w="28" h="40">
                    <a:moveTo>
                      <a:pt x="0" y="2"/>
                    </a:moveTo>
                    <a:lnTo>
                      <a:pt x="9" y="0"/>
                    </a:lnTo>
                    <a:lnTo>
                      <a:pt x="16" y="2"/>
                    </a:lnTo>
                    <a:lnTo>
                      <a:pt x="22" y="7"/>
                    </a:lnTo>
                    <a:lnTo>
                      <a:pt x="26" y="13"/>
                    </a:lnTo>
                    <a:lnTo>
                      <a:pt x="28" y="21"/>
                    </a:lnTo>
                    <a:lnTo>
                      <a:pt x="27" y="29"/>
                    </a:lnTo>
                    <a:lnTo>
                      <a:pt x="23" y="35"/>
                    </a:lnTo>
                    <a:lnTo>
                      <a:pt x="16" y="4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7A82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393" name="Freeform 489"/>
              <p:cNvSpPr>
                <a:spLocks/>
              </p:cNvSpPr>
              <p:nvPr/>
            </p:nvSpPr>
            <p:spPr bwMode="auto">
              <a:xfrm>
                <a:off x="3374" y="3064"/>
                <a:ext cx="160" cy="90"/>
              </a:xfrm>
              <a:custGeom>
                <a:avLst/>
                <a:gdLst/>
                <a:ahLst/>
                <a:cxnLst>
                  <a:cxn ang="0">
                    <a:pos x="8" y="1596"/>
                  </a:cxn>
                  <a:cxn ang="0">
                    <a:pos x="0" y="1577"/>
                  </a:cxn>
                  <a:cxn ang="0">
                    <a:pos x="3513" y="0"/>
                  </a:cxn>
                  <a:cxn ang="0">
                    <a:pos x="3529" y="38"/>
                  </a:cxn>
                  <a:cxn ang="0">
                    <a:pos x="16" y="1614"/>
                  </a:cxn>
                  <a:cxn ang="0">
                    <a:pos x="8" y="1596"/>
                  </a:cxn>
                </a:cxnLst>
                <a:rect l="0" t="0" r="r" b="b"/>
                <a:pathLst>
                  <a:path w="3529" h="1614">
                    <a:moveTo>
                      <a:pt x="8" y="1596"/>
                    </a:moveTo>
                    <a:lnTo>
                      <a:pt x="0" y="1577"/>
                    </a:lnTo>
                    <a:lnTo>
                      <a:pt x="3513" y="0"/>
                    </a:lnTo>
                    <a:lnTo>
                      <a:pt x="3529" y="38"/>
                    </a:lnTo>
                    <a:lnTo>
                      <a:pt x="16" y="1614"/>
                    </a:lnTo>
                    <a:lnTo>
                      <a:pt x="8" y="1596"/>
                    </a:lnTo>
                    <a:close/>
                  </a:path>
                </a:pathLst>
              </a:custGeom>
              <a:solidFill>
                <a:srgbClr val="7A82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394" name="Freeform 490"/>
              <p:cNvSpPr>
                <a:spLocks/>
              </p:cNvSpPr>
              <p:nvPr/>
            </p:nvSpPr>
            <p:spPr bwMode="auto">
              <a:xfrm>
                <a:off x="3373" y="3152"/>
                <a:ext cx="1" cy="2"/>
              </a:xfrm>
              <a:custGeom>
                <a:avLst/>
                <a:gdLst/>
                <a:ahLst/>
                <a:cxnLst>
                  <a:cxn ang="0">
                    <a:pos x="28" y="37"/>
                  </a:cxn>
                  <a:cxn ang="0">
                    <a:pos x="19" y="40"/>
                  </a:cxn>
                  <a:cxn ang="0">
                    <a:pos x="12" y="37"/>
                  </a:cxn>
                  <a:cxn ang="0">
                    <a:pos x="6" y="33"/>
                  </a:cxn>
                  <a:cxn ang="0">
                    <a:pos x="2" y="26"/>
                  </a:cxn>
                  <a:cxn ang="0">
                    <a:pos x="0" y="19"/>
                  </a:cxn>
                  <a:cxn ang="0">
                    <a:pos x="1" y="11"/>
                  </a:cxn>
                  <a:cxn ang="0">
                    <a:pos x="5" y="5"/>
                  </a:cxn>
                  <a:cxn ang="0">
                    <a:pos x="12" y="0"/>
                  </a:cxn>
                  <a:cxn ang="0">
                    <a:pos x="28" y="37"/>
                  </a:cxn>
                </a:cxnLst>
                <a:rect l="0" t="0" r="r" b="b"/>
                <a:pathLst>
                  <a:path w="28" h="40">
                    <a:moveTo>
                      <a:pt x="28" y="37"/>
                    </a:moveTo>
                    <a:lnTo>
                      <a:pt x="19" y="40"/>
                    </a:lnTo>
                    <a:lnTo>
                      <a:pt x="12" y="37"/>
                    </a:lnTo>
                    <a:lnTo>
                      <a:pt x="6" y="33"/>
                    </a:lnTo>
                    <a:lnTo>
                      <a:pt x="2" y="26"/>
                    </a:lnTo>
                    <a:lnTo>
                      <a:pt x="0" y="19"/>
                    </a:lnTo>
                    <a:lnTo>
                      <a:pt x="1" y="11"/>
                    </a:lnTo>
                    <a:lnTo>
                      <a:pt x="5" y="5"/>
                    </a:lnTo>
                    <a:lnTo>
                      <a:pt x="12" y="0"/>
                    </a:lnTo>
                    <a:lnTo>
                      <a:pt x="28" y="37"/>
                    </a:lnTo>
                    <a:close/>
                  </a:path>
                </a:pathLst>
              </a:custGeom>
              <a:solidFill>
                <a:srgbClr val="7A82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395" name="Freeform 491"/>
              <p:cNvSpPr>
                <a:spLocks/>
              </p:cNvSpPr>
              <p:nvPr/>
            </p:nvSpPr>
            <p:spPr bwMode="auto">
              <a:xfrm>
                <a:off x="3537" y="3075"/>
                <a:ext cx="2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9" y="0"/>
                  </a:cxn>
                  <a:cxn ang="0">
                    <a:pos x="16" y="2"/>
                  </a:cxn>
                  <a:cxn ang="0">
                    <a:pos x="22" y="6"/>
                  </a:cxn>
                  <a:cxn ang="0">
                    <a:pos x="26" y="13"/>
                  </a:cxn>
                  <a:cxn ang="0">
                    <a:pos x="28" y="21"/>
                  </a:cxn>
                  <a:cxn ang="0">
                    <a:pos x="27" y="29"/>
                  </a:cxn>
                  <a:cxn ang="0">
                    <a:pos x="23" y="35"/>
                  </a:cxn>
                  <a:cxn ang="0">
                    <a:pos x="16" y="40"/>
                  </a:cxn>
                  <a:cxn ang="0">
                    <a:pos x="0" y="2"/>
                  </a:cxn>
                </a:cxnLst>
                <a:rect l="0" t="0" r="r" b="b"/>
                <a:pathLst>
                  <a:path w="28" h="40">
                    <a:moveTo>
                      <a:pt x="0" y="2"/>
                    </a:moveTo>
                    <a:lnTo>
                      <a:pt x="9" y="0"/>
                    </a:lnTo>
                    <a:lnTo>
                      <a:pt x="16" y="2"/>
                    </a:lnTo>
                    <a:lnTo>
                      <a:pt x="22" y="6"/>
                    </a:lnTo>
                    <a:lnTo>
                      <a:pt x="26" y="13"/>
                    </a:lnTo>
                    <a:lnTo>
                      <a:pt x="28" y="21"/>
                    </a:lnTo>
                    <a:lnTo>
                      <a:pt x="27" y="29"/>
                    </a:lnTo>
                    <a:lnTo>
                      <a:pt x="23" y="35"/>
                    </a:lnTo>
                    <a:lnTo>
                      <a:pt x="16" y="4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396" name="Freeform 492"/>
              <p:cNvSpPr>
                <a:spLocks/>
              </p:cNvSpPr>
              <p:nvPr/>
            </p:nvSpPr>
            <p:spPr bwMode="auto">
              <a:xfrm>
                <a:off x="3377" y="3075"/>
                <a:ext cx="161" cy="91"/>
              </a:xfrm>
              <a:custGeom>
                <a:avLst/>
                <a:gdLst/>
                <a:ahLst/>
                <a:cxnLst>
                  <a:cxn ang="0">
                    <a:pos x="8" y="1614"/>
                  </a:cxn>
                  <a:cxn ang="0">
                    <a:pos x="0" y="1595"/>
                  </a:cxn>
                  <a:cxn ang="0">
                    <a:pos x="3531" y="0"/>
                  </a:cxn>
                  <a:cxn ang="0">
                    <a:pos x="3547" y="38"/>
                  </a:cxn>
                  <a:cxn ang="0">
                    <a:pos x="17" y="1633"/>
                  </a:cxn>
                  <a:cxn ang="0">
                    <a:pos x="8" y="1614"/>
                  </a:cxn>
                </a:cxnLst>
                <a:rect l="0" t="0" r="r" b="b"/>
                <a:pathLst>
                  <a:path w="3547" h="1633">
                    <a:moveTo>
                      <a:pt x="8" y="1614"/>
                    </a:moveTo>
                    <a:lnTo>
                      <a:pt x="0" y="1595"/>
                    </a:lnTo>
                    <a:lnTo>
                      <a:pt x="3531" y="0"/>
                    </a:lnTo>
                    <a:lnTo>
                      <a:pt x="3547" y="38"/>
                    </a:lnTo>
                    <a:lnTo>
                      <a:pt x="17" y="1633"/>
                    </a:lnTo>
                    <a:lnTo>
                      <a:pt x="8" y="1614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397" name="Freeform 493"/>
              <p:cNvSpPr>
                <a:spLocks/>
              </p:cNvSpPr>
              <p:nvPr/>
            </p:nvSpPr>
            <p:spPr bwMode="auto">
              <a:xfrm>
                <a:off x="3376" y="3164"/>
                <a:ext cx="2" cy="2"/>
              </a:xfrm>
              <a:custGeom>
                <a:avLst/>
                <a:gdLst/>
                <a:ahLst/>
                <a:cxnLst>
                  <a:cxn ang="0">
                    <a:pos x="29" y="38"/>
                  </a:cxn>
                  <a:cxn ang="0">
                    <a:pos x="19" y="40"/>
                  </a:cxn>
                  <a:cxn ang="0">
                    <a:pos x="12" y="38"/>
                  </a:cxn>
                  <a:cxn ang="0">
                    <a:pos x="6" y="34"/>
                  </a:cxn>
                  <a:cxn ang="0">
                    <a:pos x="2" y="27"/>
                  </a:cxn>
                  <a:cxn ang="0">
                    <a:pos x="0" y="19"/>
                  </a:cxn>
                  <a:cxn ang="0">
                    <a:pos x="1" y="12"/>
                  </a:cxn>
                  <a:cxn ang="0">
                    <a:pos x="5" y="6"/>
                  </a:cxn>
                  <a:cxn ang="0">
                    <a:pos x="12" y="0"/>
                  </a:cxn>
                  <a:cxn ang="0">
                    <a:pos x="29" y="38"/>
                  </a:cxn>
                </a:cxnLst>
                <a:rect l="0" t="0" r="r" b="b"/>
                <a:pathLst>
                  <a:path w="29" h="40">
                    <a:moveTo>
                      <a:pt x="29" y="38"/>
                    </a:moveTo>
                    <a:lnTo>
                      <a:pt x="19" y="40"/>
                    </a:lnTo>
                    <a:lnTo>
                      <a:pt x="12" y="38"/>
                    </a:lnTo>
                    <a:lnTo>
                      <a:pt x="6" y="34"/>
                    </a:lnTo>
                    <a:lnTo>
                      <a:pt x="2" y="27"/>
                    </a:lnTo>
                    <a:lnTo>
                      <a:pt x="0" y="19"/>
                    </a:lnTo>
                    <a:lnTo>
                      <a:pt x="1" y="12"/>
                    </a:lnTo>
                    <a:lnTo>
                      <a:pt x="5" y="6"/>
                    </a:lnTo>
                    <a:lnTo>
                      <a:pt x="12" y="0"/>
                    </a:lnTo>
                    <a:lnTo>
                      <a:pt x="29" y="38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398" name="Freeform 494"/>
              <p:cNvSpPr>
                <a:spLocks/>
              </p:cNvSpPr>
              <p:nvPr/>
            </p:nvSpPr>
            <p:spPr bwMode="auto">
              <a:xfrm>
                <a:off x="3368" y="3169"/>
                <a:ext cx="50" cy="122"/>
              </a:xfrm>
              <a:custGeom>
                <a:avLst/>
                <a:gdLst/>
                <a:ahLst/>
                <a:cxnLst>
                  <a:cxn ang="0">
                    <a:pos x="230" y="56"/>
                  </a:cxn>
                  <a:cxn ang="0">
                    <a:pos x="1103" y="2072"/>
                  </a:cxn>
                  <a:cxn ang="0">
                    <a:pos x="1067" y="2201"/>
                  </a:cxn>
                  <a:cxn ang="0">
                    <a:pos x="1031" y="2186"/>
                  </a:cxn>
                  <a:cxn ang="0">
                    <a:pos x="994" y="2172"/>
                  </a:cxn>
                  <a:cxn ang="0">
                    <a:pos x="958" y="2155"/>
                  </a:cxn>
                  <a:cxn ang="0">
                    <a:pos x="921" y="2138"/>
                  </a:cxn>
                  <a:cxn ang="0">
                    <a:pos x="886" y="2119"/>
                  </a:cxn>
                  <a:cxn ang="0">
                    <a:pos x="850" y="2100"/>
                  </a:cxn>
                  <a:cxn ang="0">
                    <a:pos x="814" y="2079"/>
                  </a:cxn>
                  <a:cxn ang="0">
                    <a:pos x="780" y="2058"/>
                  </a:cxn>
                  <a:cxn ang="0">
                    <a:pos x="745" y="2036"/>
                  </a:cxn>
                  <a:cxn ang="0">
                    <a:pos x="711" y="2012"/>
                  </a:cxn>
                  <a:cxn ang="0">
                    <a:pos x="677" y="1988"/>
                  </a:cxn>
                  <a:cxn ang="0">
                    <a:pos x="644" y="1964"/>
                  </a:cxn>
                  <a:cxn ang="0">
                    <a:pos x="610" y="1939"/>
                  </a:cxn>
                  <a:cxn ang="0">
                    <a:pos x="579" y="1911"/>
                  </a:cxn>
                  <a:cxn ang="0">
                    <a:pos x="547" y="1884"/>
                  </a:cxn>
                  <a:cxn ang="0">
                    <a:pos x="515" y="1856"/>
                  </a:cxn>
                  <a:cxn ang="0">
                    <a:pos x="485" y="1827"/>
                  </a:cxn>
                  <a:cxn ang="0">
                    <a:pos x="455" y="1797"/>
                  </a:cxn>
                  <a:cxn ang="0">
                    <a:pos x="426" y="1767"/>
                  </a:cxn>
                  <a:cxn ang="0">
                    <a:pos x="397" y="1736"/>
                  </a:cxn>
                  <a:cxn ang="0">
                    <a:pos x="370" y="1705"/>
                  </a:cxn>
                  <a:cxn ang="0">
                    <a:pos x="342" y="1672"/>
                  </a:cxn>
                  <a:cxn ang="0">
                    <a:pos x="316" y="1638"/>
                  </a:cxn>
                  <a:cxn ang="0">
                    <a:pos x="291" y="1604"/>
                  </a:cxn>
                  <a:cxn ang="0">
                    <a:pos x="267" y="1571"/>
                  </a:cxn>
                  <a:cxn ang="0">
                    <a:pos x="243" y="1536"/>
                  </a:cxn>
                  <a:cxn ang="0">
                    <a:pos x="221" y="1500"/>
                  </a:cxn>
                  <a:cxn ang="0">
                    <a:pos x="199" y="1463"/>
                  </a:cxn>
                  <a:cxn ang="0">
                    <a:pos x="178" y="1427"/>
                  </a:cxn>
                  <a:cxn ang="0">
                    <a:pos x="158" y="1389"/>
                  </a:cxn>
                  <a:cxn ang="0">
                    <a:pos x="140" y="1351"/>
                  </a:cxn>
                  <a:cxn ang="0">
                    <a:pos x="123" y="1314"/>
                  </a:cxn>
                  <a:cxn ang="0">
                    <a:pos x="94" y="1241"/>
                  </a:cxn>
                  <a:cxn ang="0">
                    <a:pos x="70" y="1164"/>
                  </a:cxn>
                  <a:cxn ang="0">
                    <a:pos x="49" y="1083"/>
                  </a:cxn>
                  <a:cxn ang="0">
                    <a:pos x="32" y="997"/>
                  </a:cxn>
                  <a:cxn ang="0">
                    <a:pos x="19" y="910"/>
                  </a:cxn>
                  <a:cxn ang="0">
                    <a:pos x="8" y="822"/>
                  </a:cxn>
                  <a:cxn ang="0">
                    <a:pos x="2" y="732"/>
                  </a:cxn>
                  <a:cxn ang="0">
                    <a:pos x="0" y="641"/>
                  </a:cxn>
                  <a:cxn ang="0">
                    <a:pos x="2" y="551"/>
                  </a:cxn>
                  <a:cxn ang="0">
                    <a:pos x="8" y="463"/>
                  </a:cxn>
                  <a:cxn ang="0">
                    <a:pos x="18" y="375"/>
                  </a:cxn>
                  <a:cxn ang="0">
                    <a:pos x="31" y="292"/>
                  </a:cxn>
                  <a:cxn ang="0">
                    <a:pos x="48" y="212"/>
                  </a:cxn>
                  <a:cxn ang="0">
                    <a:pos x="69" y="136"/>
                  </a:cxn>
                  <a:cxn ang="0">
                    <a:pos x="94" y="65"/>
                  </a:cxn>
                  <a:cxn ang="0">
                    <a:pos x="123" y="0"/>
                  </a:cxn>
                  <a:cxn ang="0">
                    <a:pos x="230" y="56"/>
                  </a:cxn>
                </a:cxnLst>
                <a:rect l="0" t="0" r="r" b="b"/>
                <a:pathLst>
                  <a:path w="1103" h="2201">
                    <a:moveTo>
                      <a:pt x="230" y="56"/>
                    </a:moveTo>
                    <a:lnTo>
                      <a:pt x="1103" y="2072"/>
                    </a:lnTo>
                    <a:lnTo>
                      <a:pt x="1067" y="2201"/>
                    </a:lnTo>
                    <a:lnTo>
                      <a:pt x="1031" y="2186"/>
                    </a:lnTo>
                    <a:lnTo>
                      <a:pt x="994" y="2172"/>
                    </a:lnTo>
                    <a:lnTo>
                      <a:pt x="958" y="2155"/>
                    </a:lnTo>
                    <a:lnTo>
                      <a:pt x="921" y="2138"/>
                    </a:lnTo>
                    <a:lnTo>
                      <a:pt x="886" y="2119"/>
                    </a:lnTo>
                    <a:lnTo>
                      <a:pt x="850" y="2100"/>
                    </a:lnTo>
                    <a:lnTo>
                      <a:pt x="814" y="2079"/>
                    </a:lnTo>
                    <a:lnTo>
                      <a:pt x="780" y="2058"/>
                    </a:lnTo>
                    <a:lnTo>
                      <a:pt x="745" y="2036"/>
                    </a:lnTo>
                    <a:lnTo>
                      <a:pt x="711" y="2012"/>
                    </a:lnTo>
                    <a:lnTo>
                      <a:pt x="677" y="1988"/>
                    </a:lnTo>
                    <a:lnTo>
                      <a:pt x="644" y="1964"/>
                    </a:lnTo>
                    <a:lnTo>
                      <a:pt x="610" y="1939"/>
                    </a:lnTo>
                    <a:lnTo>
                      <a:pt x="579" y="1911"/>
                    </a:lnTo>
                    <a:lnTo>
                      <a:pt x="547" y="1884"/>
                    </a:lnTo>
                    <a:lnTo>
                      <a:pt x="515" y="1856"/>
                    </a:lnTo>
                    <a:lnTo>
                      <a:pt x="485" y="1827"/>
                    </a:lnTo>
                    <a:lnTo>
                      <a:pt x="455" y="1797"/>
                    </a:lnTo>
                    <a:lnTo>
                      <a:pt x="426" y="1767"/>
                    </a:lnTo>
                    <a:lnTo>
                      <a:pt x="397" y="1736"/>
                    </a:lnTo>
                    <a:lnTo>
                      <a:pt x="370" y="1705"/>
                    </a:lnTo>
                    <a:lnTo>
                      <a:pt x="342" y="1672"/>
                    </a:lnTo>
                    <a:lnTo>
                      <a:pt x="316" y="1638"/>
                    </a:lnTo>
                    <a:lnTo>
                      <a:pt x="291" y="1604"/>
                    </a:lnTo>
                    <a:lnTo>
                      <a:pt x="267" y="1571"/>
                    </a:lnTo>
                    <a:lnTo>
                      <a:pt x="243" y="1536"/>
                    </a:lnTo>
                    <a:lnTo>
                      <a:pt x="221" y="1500"/>
                    </a:lnTo>
                    <a:lnTo>
                      <a:pt x="199" y="1463"/>
                    </a:lnTo>
                    <a:lnTo>
                      <a:pt x="178" y="1427"/>
                    </a:lnTo>
                    <a:lnTo>
                      <a:pt x="158" y="1389"/>
                    </a:lnTo>
                    <a:lnTo>
                      <a:pt x="140" y="1351"/>
                    </a:lnTo>
                    <a:lnTo>
                      <a:pt x="123" y="1314"/>
                    </a:lnTo>
                    <a:lnTo>
                      <a:pt x="94" y="1241"/>
                    </a:lnTo>
                    <a:lnTo>
                      <a:pt x="70" y="1164"/>
                    </a:lnTo>
                    <a:lnTo>
                      <a:pt x="49" y="1083"/>
                    </a:lnTo>
                    <a:lnTo>
                      <a:pt x="32" y="997"/>
                    </a:lnTo>
                    <a:lnTo>
                      <a:pt x="19" y="910"/>
                    </a:lnTo>
                    <a:lnTo>
                      <a:pt x="8" y="822"/>
                    </a:lnTo>
                    <a:lnTo>
                      <a:pt x="2" y="732"/>
                    </a:lnTo>
                    <a:lnTo>
                      <a:pt x="0" y="641"/>
                    </a:lnTo>
                    <a:lnTo>
                      <a:pt x="2" y="551"/>
                    </a:lnTo>
                    <a:lnTo>
                      <a:pt x="8" y="463"/>
                    </a:lnTo>
                    <a:lnTo>
                      <a:pt x="18" y="375"/>
                    </a:lnTo>
                    <a:lnTo>
                      <a:pt x="31" y="292"/>
                    </a:lnTo>
                    <a:lnTo>
                      <a:pt x="48" y="212"/>
                    </a:lnTo>
                    <a:lnTo>
                      <a:pt x="69" y="136"/>
                    </a:lnTo>
                    <a:lnTo>
                      <a:pt x="94" y="65"/>
                    </a:lnTo>
                    <a:lnTo>
                      <a:pt x="123" y="0"/>
                    </a:lnTo>
                    <a:lnTo>
                      <a:pt x="230" y="56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399" name="Freeform 495"/>
              <p:cNvSpPr>
                <a:spLocks/>
              </p:cNvSpPr>
              <p:nvPr/>
            </p:nvSpPr>
            <p:spPr bwMode="auto">
              <a:xfrm>
                <a:off x="3367" y="3169"/>
                <a:ext cx="50" cy="122"/>
              </a:xfrm>
              <a:custGeom>
                <a:avLst/>
                <a:gdLst/>
                <a:ahLst/>
                <a:cxnLst>
                  <a:cxn ang="0">
                    <a:pos x="230" y="56"/>
                  </a:cxn>
                  <a:cxn ang="0">
                    <a:pos x="1103" y="2072"/>
                  </a:cxn>
                  <a:cxn ang="0">
                    <a:pos x="1067" y="2202"/>
                  </a:cxn>
                  <a:cxn ang="0">
                    <a:pos x="1030" y="2187"/>
                  </a:cxn>
                  <a:cxn ang="0">
                    <a:pos x="994" y="2172"/>
                  </a:cxn>
                  <a:cxn ang="0">
                    <a:pos x="958" y="2155"/>
                  </a:cxn>
                  <a:cxn ang="0">
                    <a:pos x="921" y="2138"/>
                  </a:cxn>
                  <a:cxn ang="0">
                    <a:pos x="886" y="2119"/>
                  </a:cxn>
                  <a:cxn ang="0">
                    <a:pos x="850" y="2100"/>
                  </a:cxn>
                  <a:cxn ang="0">
                    <a:pos x="814" y="2079"/>
                  </a:cxn>
                  <a:cxn ang="0">
                    <a:pos x="779" y="2058"/>
                  </a:cxn>
                  <a:cxn ang="0">
                    <a:pos x="745" y="2036"/>
                  </a:cxn>
                  <a:cxn ang="0">
                    <a:pos x="711" y="2013"/>
                  </a:cxn>
                  <a:cxn ang="0">
                    <a:pos x="676" y="1989"/>
                  </a:cxn>
                  <a:cxn ang="0">
                    <a:pos x="644" y="1964"/>
                  </a:cxn>
                  <a:cxn ang="0">
                    <a:pos x="610" y="1939"/>
                  </a:cxn>
                  <a:cxn ang="0">
                    <a:pos x="578" y="1912"/>
                  </a:cxn>
                  <a:cxn ang="0">
                    <a:pos x="547" y="1884"/>
                  </a:cxn>
                  <a:cxn ang="0">
                    <a:pos x="515" y="1857"/>
                  </a:cxn>
                  <a:cxn ang="0">
                    <a:pos x="485" y="1827"/>
                  </a:cxn>
                  <a:cxn ang="0">
                    <a:pos x="455" y="1798"/>
                  </a:cxn>
                  <a:cxn ang="0">
                    <a:pos x="425" y="1767"/>
                  </a:cxn>
                  <a:cxn ang="0">
                    <a:pos x="397" y="1737"/>
                  </a:cxn>
                  <a:cxn ang="0">
                    <a:pos x="369" y="1705"/>
                  </a:cxn>
                  <a:cxn ang="0">
                    <a:pos x="342" y="1672"/>
                  </a:cxn>
                  <a:cxn ang="0">
                    <a:pos x="316" y="1639"/>
                  </a:cxn>
                  <a:cxn ang="0">
                    <a:pos x="291" y="1605"/>
                  </a:cxn>
                  <a:cxn ang="0">
                    <a:pos x="266" y="1571"/>
                  </a:cxn>
                  <a:cxn ang="0">
                    <a:pos x="243" y="1536"/>
                  </a:cxn>
                  <a:cxn ang="0">
                    <a:pos x="220" y="1500"/>
                  </a:cxn>
                  <a:cxn ang="0">
                    <a:pos x="199" y="1464"/>
                  </a:cxn>
                  <a:cxn ang="0">
                    <a:pos x="178" y="1428"/>
                  </a:cxn>
                  <a:cxn ang="0">
                    <a:pos x="158" y="1390"/>
                  </a:cxn>
                  <a:cxn ang="0">
                    <a:pos x="140" y="1352"/>
                  </a:cxn>
                  <a:cxn ang="0">
                    <a:pos x="123" y="1314"/>
                  </a:cxn>
                  <a:cxn ang="0">
                    <a:pos x="94" y="1241"/>
                  </a:cxn>
                  <a:cxn ang="0">
                    <a:pos x="69" y="1164"/>
                  </a:cxn>
                  <a:cxn ang="0">
                    <a:pos x="49" y="1083"/>
                  </a:cxn>
                  <a:cxn ang="0">
                    <a:pos x="32" y="998"/>
                  </a:cxn>
                  <a:cxn ang="0">
                    <a:pos x="18" y="910"/>
                  </a:cxn>
                  <a:cxn ang="0">
                    <a:pos x="8" y="823"/>
                  </a:cxn>
                  <a:cxn ang="0">
                    <a:pos x="2" y="732"/>
                  </a:cxn>
                  <a:cxn ang="0">
                    <a:pos x="0" y="641"/>
                  </a:cxn>
                  <a:cxn ang="0">
                    <a:pos x="2" y="552"/>
                  </a:cxn>
                  <a:cxn ang="0">
                    <a:pos x="8" y="463"/>
                  </a:cxn>
                  <a:cxn ang="0">
                    <a:pos x="17" y="376"/>
                  </a:cxn>
                  <a:cxn ang="0">
                    <a:pos x="31" y="292"/>
                  </a:cxn>
                  <a:cxn ang="0">
                    <a:pos x="48" y="212"/>
                  </a:cxn>
                  <a:cxn ang="0">
                    <a:pos x="68" y="136"/>
                  </a:cxn>
                  <a:cxn ang="0">
                    <a:pos x="94" y="66"/>
                  </a:cxn>
                  <a:cxn ang="0">
                    <a:pos x="123" y="0"/>
                  </a:cxn>
                  <a:cxn ang="0">
                    <a:pos x="230" y="56"/>
                  </a:cxn>
                </a:cxnLst>
                <a:rect l="0" t="0" r="r" b="b"/>
                <a:pathLst>
                  <a:path w="1103" h="2202">
                    <a:moveTo>
                      <a:pt x="230" y="56"/>
                    </a:moveTo>
                    <a:lnTo>
                      <a:pt x="1103" y="2072"/>
                    </a:lnTo>
                    <a:lnTo>
                      <a:pt x="1067" y="2202"/>
                    </a:lnTo>
                    <a:lnTo>
                      <a:pt x="1030" y="2187"/>
                    </a:lnTo>
                    <a:lnTo>
                      <a:pt x="994" y="2172"/>
                    </a:lnTo>
                    <a:lnTo>
                      <a:pt x="958" y="2155"/>
                    </a:lnTo>
                    <a:lnTo>
                      <a:pt x="921" y="2138"/>
                    </a:lnTo>
                    <a:lnTo>
                      <a:pt x="886" y="2119"/>
                    </a:lnTo>
                    <a:lnTo>
                      <a:pt x="850" y="2100"/>
                    </a:lnTo>
                    <a:lnTo>
                      <a:pt x="814" y="2079"/>
                    </a:lnTo>
                    <a:lnTo>
                      <a:pt x="779" y="2058"/>
                    </a:lnTo>
                    <a:lnTo>
                      <a:pt x="745" y="2036"/>
                    </a:lnTo>
                    <a:lnTo>
                      <a:pt x="711" y="2013"/>
                    </a:lnTo>
                    <a:lnTo>
                      <a:pt x="676" y="1989"/>
                    </a:lnTo>
                    <a:lnTo>
                      <a:pt x="644" y="1964"/>
                    </a:lnTo>
                    <a:lnTo>
                      <a:pt x="610" y="1939"/>
                    </a:lnTo>
                    <a:lnTo>
                      <a:pt x="578" y="1912"/>
                    </a:lnTo>
                    <a:lnTo>
                      <a:pt x="547" y="1884"/>
                    </a:lnTo>
                    <a:lnTo>
                      <a:pt x="515" y="1857"/>
                    </a:lnTo>
                    <a:lnTo>
                      <a:pt x="485" y="1827"/>
                    </a:lnTo>
                    <a:lnTo>
                      <a:pt x="455" y="1798"/>
                    </a:lnTo>
                    <a:lnTo>
                      <a:pt x="425" y="1767"/>
                    </a:lnTo>
                    <a:lnTo>
                      <a:pt x="397" y="1737"/>
                    </a:lnTo>
                    <a:lnTo>
                      <a:pt x="369" y="1705"/>
                    </a:lnTo>
                    <a:lnTo>
                      <a:pt x="342" y="1672"/>
                    </a:lnTo>
                    <a:lnTo>
                      <a:pt x="316" y="1639"/>
                    </a:lnTo>
                    <a:lnTo>
                      <a:pt x="291" y="1605"/>
                    </a:lnTo>
                    <a:lnTo>
                      <a:pt x="266" y="1571"/>
                    </a:lnTo>
                    <a:lnTo>
                      <a:pt x="243" y="1536"/>
                    </a:lnTo>
                    <a:lnTo>
                      <a:pt x="220" y="1500"/>
                    </a:lnTo>
                    <a:lnTo>
                      <a:pt x="199" y="1464"/>
                    </a:lnTo>
                    <a:lnTo>
                      <a:pt x="178" y="1428"/>
                    </a:lnTo>
                    <a:lnTo>
                      <a:pt x="158" y="1390"/>
                    </a:lnTo>
                    <a:lnTo>
                      <a:pt x="140" y="1352"/>
                    </a:lnTo>
                    <a:lnTo>
                      <a:pt x="123" y="1314"/>
                    </a:lnTo>
                    <a:lnTo>
                      <a:pt x="94" y="1241"/>
                    </a:lnTo>
                    <a:lnTo>
                      <a:pt x="69" y="1164"/>
                    </a:lnTo>
                    <a:lnTo>
                      <a:pt x="49" y="1083"/>
                    </a:lnTo>
                    <a:lnTo>
                      <a:pt x="32" y="998"/>
                    </a:lnTo>
                    <a:lnTo>
                      <a:pt x="18" y="910"/>
                    </a:lnTo>
                    <a:lnTo>
                      <a:pt x="8" y="823"/>
                    </a:lnTo>
                    <a:lnTo>
                      <a:pt x="2" y="732"/>
                    </a:lnTo>
                    <a:lnTo>
                      <a:pt x="0" y="641"/>
                    </a:lnTo>
                    <a:lnTo>
                      <a:pt x="2" y="552"/>
                    </a:lnTo>
                    <a:lnTo>
                      <a:pt x="8" y="463"/>
                    </a:lnTo>
                    <a:lnTo>
                      <a:pt x="17" y="376"/>
                    </a:lnTo>
                    <a:lnTo>
                      <a:pt x="31" y="292"/>
                    </a:lnTo>
                    <a:lnTo>
                      <a:pt x="48" y="212"/>
                    </a:lnTo>
                    <a:lnTo>
                      <a:pt x="68" y="136"/>
                    </a:lnTo>
                    <a:lnTo>
                      <a:pt x="94" y="66"/>
                    </a:lnTo>
                    <a:lnTo>
                      <a:pt x="123" y="0"/>
                    </a:lnTo>
                    <a:lnTo>
                      <a:pt x="230" y="56"/>
                    </a:lnTo>
                    <a:close/>
                  </a:path>
                </a:pathLst>
              </a:custGeom>
              <a:solidFill>
                <a:srgbClr val="BAC2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400" name="Freeform 496"/>
              <p:cNvSpPr>
                <a:spLocks/>
              </p:cNvSpPr>
              <p:nvPr/>
            </p:nvSpPr>
            <p:spPr bwMode="auto">
              <a:xfrm>
                <a:off x="3544" y="3074"/>
                <a:ext cx="52" cy="121"/>
              </a:xfrm>
              <a:custGeom>
                <a:avLst/>
                <a:gdLst/>
                <a:ahLst/>
                <a:cxnLst>
                  <a:cxn ang="0">
                    <a:pos x="917" y="2127"/>
                  </a:cxn>
                  <a:cxn ang="0">
                    <a:pos x="0" y="131"/>
                  </a:cxn>
                  <a:cxn ang="0">
                    <a:pos x="32" y="0"/>
                  </a:cxn>
                  <a:cxn ang="0">
                    <a:pos x="69" y="14"/>
                  </a:cxn>
                  <a:cxn ang="0">
                    <a:pos x="106" y="29"/>
                  </a:cxn>
                  <a:cxn ang="0">
                    <a:pos x="142" y="44"/>
                  </a:cxn>
                  <a:cxn ang="0">
                    <a:pos x="179" y="60"/>
                  </a:cxn>
                  <a:cxn ang="0">
                    <a:pos x="216" y="78"/>
                  </a:cxn>
                  <a:cxn ang="0">
                    <a:pos x="252" y="96"/>
                  </a:cxn>
                  <a:cxn ang="0">
                    <a:pos x="287" y="116"/>
                  </a:cxn>
                  <a:cxn ang="0">
                    <a:pos x="323" y="136"/>
                  </a:cxn>
                  <a:cxn ang="0">
                    <a:pos x="358" y="159"/>
                  </a:cxn>
                  <a:cxn ang="0">
                    <a:pos x="392" y="181"/>
                  </a:cxn>
                  <a:cxn ang="0">
                    <a:pos x="427" y="204"/>
                  </a:cxn>
                  <a:cxn ang="0">
                    <a:pos x="461" y="228"/>
                  </a:cxn>
                  <a:cxn ang="0">
                    <a:pos x="494" y="252"/>
                  </a:cxn>
                  <a:cxn ang="0">
                    <a:pos x="527" y="279"/>
                  </a:cxn>
                  <a:cxn ang="0">
                    <a:pos x="560" y="305"/>
                  </a:cxn>
                  <a:cxn ang="0">
                    <a:pos x="591" y="332"/>
                  </a:cxn>
                  <a:cxn ang="0">
                    <a:pos x="623" y="361"/>
                  </a:cxn>
                  <a:cxn ang="0">
                    <a:pos x="653" y="389"/>
                  </a:cxn>
                  <a:cxn ang="0">
                    <a:pos x="683" y="419"/>
                  </a:cxn>
                  <a:cxn ang="0">
                    <a:pos x="713" y="449"/>
                  </a:cxn>
                  <a:cxn ang="0">
                    <a:pos x="741" y="481"/>
                  </a:cxn>
                  <a:cxn ang="0">
                    <a:pos x="769" y="513"/>
                  </a:cxn>
                  <a:cxn ang="0">
                    <a:pos x="795" y="545"/>
                  </a:cxn>
                  <a:cxn ang="0">
                    <a:pos x="822" y="578"/>
                  </a:cxn>
                  <a:cxn ang="0">
                    <a:pos x="846" y="612"/>
                  </a:cxn>
                  <a:cxn ang="0">
                    <a:pos x="871" y="647"/>
                  </a:cxn>
                  <a:cxn ang="0">
                    <a:pos x="894" y="681"/>
                  </a:cxn>
                  <a:cxn ang="0">
                    <a:pos x="917" y="717"/>
                  </a:cxn>
                  <a:cxn ang="0">
                    <a:pos x="938" y="754"/>
                  </a:cxn>
                  <a:cxn ang="0">
                    <a:pos x="958" y="791"/>
                  </a:cxn>
                  <a:cxn ang="0">
                    <a:pos x="978" y="828"/>
                  </a:cxn>
                  <a:cxn ang="0">
                    <a:pos x="996" y="866"/>
                  </a:cxn>
                  <a:cxn ang="0">
                    <a:pos x="1026" y="938"/>
                  </a:cxn>
                  <a:cxn ang="0">
                    <a:pos x="1052" y="1015"/>
                  </a:cxn>
                  <a:cxn ang="0">
                    <a:pos x="1075" y="1096"/>
                  </a:cxn>
                  <a:cxn ang="0">
                    <a:pos x="1094" y="1180"/>
                  </a:cxn>
                  <a:cxn ang="0">
                    <a:pos x="1109" y="1266"/>
                  </a:cxn>
                  <a:cxn ang="0">
                    <a:pos x="1121" y="1356"/>
                  </a:cxn>
                  <a:cxn ang="0">
                    <a:pos x="1129" y="1446"/>
                  </a:cxn>
                  <a:cxn ang="0">
                    <a:pos x="1133" y="1536"/>
                  </a:cxn>
                  <a:cxn ang="0">
                    <a:pos x="1133" y="1626"/>
                  </a:cxn>
                  <a:cxn ang="0">
                    <a:pos x="1130" y="1716"/>
                  </a:cxn>
                  <a:cxn ang="0">
                    <a:pos x="1122" y="1802"/>
                  </a:cxn>
                  <a:cxn ang="0">
                    <a:pos x="1110" y="1886"/>
                  </a:cxn>
                  <a:cxn ang="0">
                    <a:pos x="1095" y="1967"/>
                  </a:cxn>
                  <a:cxn ang="0">
                    <a:pos x="1076" y="2043"/>
                  </a:cxn>
                  <a:cxn ang="0">
                    <a:pos x="1052" y="2115"/>
                  </a:cxn>
                  <a:cxn ang="0">
                    <a:pos x="1025" y="2181"/>
                  </a:cxn>
                  <a:cxn ang="0">
                    <a:pos x="917" y="2127"/>
                  </a:cxn>
                </a:cxnLst>
                <a:rect l="0" t="0" r="r" b="b"/>
                <a:pathLst>
                  <a:path w="1133" h="2181">
                    <a:moveTo>
                      <a:pt x="917" y="2127"/>
                    </a:moveTo>
                    <a:lnTo>
                      <a:pt x="0" y="131"/>
                    </a:lnTo>
                    <a:lnTo>
                      <a:pt x="32" y="0"/>
                    </a:lnTo>
                    <a:lnTo>
                      <a:pt x="69" y="14"/>
                    </a:lnTo>
                    <a:lnTo>
                      <a:pt x="106" y="29"/>
                    </a:lnTo>
                    <a:lnTo>
                      <a:pt x="142" y="44"/>
                    </a:lnTo>
                    <a:lnTo>
                      <a:pt x="179" y="60"/>
                    </a:lnTo>
                    <a:lnTo>
                      <a:pt x="216" y="78"/>
                    </a:lnTo>
                    <a:lnTo>
                      <a:pt x="252" y="96"/>
                    </a:lnTo>
                    <a:lnTo>
                      <a:pt x="287" y="116"/>
                    </a:lnTo>
                    <a:lnTo>
                      <a:pt x="323" y="136"/>
                    </a:lnTo>
                    <a:lnTo>
                      <a:pt x="358" y="159"/>
                    </a:lnTo>
                    <a:lnTo>
                      <a:pt x="392" y="181"/>
                    </a:lnTo>
                    <a:lnTo>
                      <a:pt x="427" y="204"/>
                    </a:lnTo>
                    <a:lnTo>
                      <a:pt x="461" y="228"/>
                    </a:lnTo>
                    <a:lnTo>
                      <a:pt x="494" y="252"/>
                    </a:lnTo>
                    <a:lnTo>
                      <a:pt x="527" y="279"/>
                    </a:lnTo>
                    <a:lnTo>
                      <a:pt x="560" y="305"/>
                    </a:lnTo>
                    <a:lnTo>
                      <a:pt x="591" y="332"/>
                    </a:lnTo>
                    <a:lnTo>
                      <a:pt x="623" y="361"/>
                    </a:lnTo>
                    <a:lnTo>
                      <a:pt x="653" y="389"/>
                    </a:lnTo>
                    <a:lnTo>
                      <a:pt x="683" y="419"/>
                    </a:lnTo>
                    <a:lnTo>
                      <a:pt x="713" y="449"/>
                    </a:lnTo>
                    <a:lnTo>
                      <a:pt x="741" y="481"/>
                    </a:lnTo>
                    <a:lnTo>
                      <a:pt x="769" y="513"/>
                    </a:lnTo>
                    <a:lnTo>
                      <a:pt x="795" y="545"/>
                    </a:lnTo>
                    <a:lnTo>
                      <a:pt x="822" y="578"/>
                    </a:lnTo>
                    <a:lnTo>
                      <a:pt x="846" y="612"/>
                    </a:lnTo>
                    <a:lnTo>
                      <a:pt x="871" y="647"/>
                    </a:lnTo>
                    <a:lnTo>
                      <a:pt x="894" y="681"/>
                    </a:lnTo>
                    <a:lnTo>
                      <a:pt x="917" y="717"/>
                    </a:lnTo>
                    <a:lnTo>
                      <a:pt x="938" y="754"/>
                    </a:lnTo>
                    <a:lnTo>
                      <a:pt x="958" y="791"/>
                    </a:lnTo>
                    <a:lnTo>
                      <a:pt x="978" y="828"/>
                    </a:lnTo>
                    <a:lnTo>
                      <a:pt x="996" y="866"/>
                    </a:lnTo>
                    <a:lnTo>
                      <a:pt x="1026" y="938"/>
                    </a:lnTo>
                    <a:lnTo>
                      <a:pt x="1052" y="1015"/>
                    </a:lnTo>
                    <a:lnTo>
                      <a:pt x="1075" y="1096"/>
                    </a:lnTo>
                    <a:lnTo>
                      <a:pt x="1094" y="1180"/>
                    </a:lnTo>
                    <a:lnTo>
                      <a:pt x="1109" y="1266"/>
                    </a:lnTo>
                    <a:lnTo>
                      <a:pt x="1121" y="1356"/>
                    </a:lnTo>
                    <a:lnTo>
                      <a:pt x="1129" y="1446"/>
                    </a:lnTo>
                    <a:lnTo>
                      <a:pt x="1133" y="1536"/>
                    </a:lnTo>
                    <a:lnTo>
                      <a:pt x="1133" y="1626"/>
                    </a:lnTo>
                    <a:lnTo>
                      <a:pt x="1130" y="1716"/>
                    </a:lnTo>
                    <a:lnTo>
                      <a:pt x="1122" y="1802"/>
                    </a:lnTo>
                    <a:lnTo>
                      <a:pt x="1110" y="1886"/>
                    </a:lnTo>
                    <a:lnTo>
                      <a:pt x="1095" y="1967"/>
                    </a:lnTo>
                    <a:lnTo>
                      <a:pt x="1076" y="2043"/>
                    </a:lnTo>
                    <a:lnTo>
                      <a:pt x="1052" y="2115"/>
                    </a:lnTo>
                    <a:lnTo>
                      <a:pt x="1025" y="2181"/>
                    </a:lnTo>
                    <a:lnTo>
                      <a:pt x="917" y="2127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401" name="Freeform 497"/>
              <p:cNvSpPr>
                <a:spLocks/>
              </p:cNvSpPr>
              <p:nvPr/>
            </p:nvSpPr>
            <p:spPr bwMode="auto">
              <a:xfrm>
                <a:off x="3544" y="3074"/>
                <a:ext cx="51" cy="122"/>
              </a:xfrm>
              <a:custGeom>
                <a:avLst/>
                <a:gdLst/>
                <a:ahLst/>
                <a:cxnLst>
                  <a:cxn ang="0">
                    <a:pos x="918" y="2126"/>
                  </a:cxn>
                  <a:cxn ang="0">
                    <a:pos x="0" y="130"/>
                  </a:cxn>
                  <a:cxn ang="0">
                    <a:pos x="33" y="0"/>
                  </a:cxn>
                  <a:cxn ang="0">
                    <a:pos x="70" y="13"/>
                  </a:cxn>
                  <a:cxn ang="0">
                    <a:pos x="107" y="28"/>
                  </a:cxn>
                  <a:cxn ang="0">
                    <a:pos x="143" y="43"/>
                  </a:cxn>
                  <a:cxn ang="0">
                    <a:pos x="180" y="60"/>
                  </a:cxn>
                  <a:cxn ang="0">
                    <a:pos x="217" y="78"/>
                  </a:cxn>
                  <a:cxn ang="0">
                    <a:pos x="252" y="96"/>
                  </a:cxn>
                  <a:cxn ang="0">
                    <a:pos x="288" y="116"/>
                  </a:cxn>
                  <a:cxn ang="0">
                    <a:pos x="324" y="136"/>
                  </a:cxn>
                  <a:cxn ang="0">
                    <a:pos x="359" y="158"/>
                  </a:cxn>
                  <a:cxn ang="0">
                    <a:pos x="393" y="180"/>
                  </a:cxn>
                  <a:cxn ang="0">
                    <a:pos x="428" y="203"/>
                  </a:cxn>
                  <a:cxn ang="0">
                    <a:pos x="462" y="227"/>
                  </a:cxn>
                  <a:cxn ang="0">
                    <a:pos x="495" y="252"/>
                  </a:cxn>
                  <a:cxn ang="0">
                    <a:pos x="528" y="278"/>
                  </a:cxn>
                  <a:cxn ang="0">
                    <a:pos x="561" y="304"/>
                  </a:cxn>
                  <a:cxn ang="0">
                    <a:pos x="592" y="332"/>
                  </a:cxn>
                  <a:cxn ang="0">
                    <a:pos x="624" y="360"/>
                  </a:cxn>
                  <a:cxn ang="0">
                    <a:pos x="654" y="389"/>
                  </a:cxn>
                  <a:cxn ang="0">
                    <a:pos x="684" y="418"/>
                  </a:cxn>
                  <a:cxn ang="0">
                    <a:pos x="714" y="449"/>
                  </a:cxn>
                  <a:cxn ang="0">
                    <a:pos x="742" y="480"/>
                  </a:cxn>
                  <a:cxn ang="0">
                    <a:pos x="770" y="512"/>
                  </a:cxn>
                  <a:cxn ang="0">
                    <a:pos x="796" y="545"/>
                  </a:cxn>
                  <a:cxn ang="0">
                    <a:pos x="823" y="577"/>
                  </a:cxn>
                  <a:cxn ang="0">
                    <a:pos x="847" y="611"/>
                  </a:cxn>
                  <a:cxn ang="0">
                    <a:pos x="872" y="646"/>
                  </a:cxn>
                  <a:cxn ang="0">
                    <a:pos x="895" y="681"/>
                  </a:cxn>
                  <a:cxn ang="0">
                    <a:pos x="918" y="717"/>
                  </a:cxn>
                  <a:cxn ang="0">
                    <a:pos x="939" y="754"/>
                  </a:cxn>
                  <a:cxn ang="0">
                    <a:pos x="959" y="790"/>
                  </a:cxn>
                  <a:cxn ang="0">
                    <a:pos x="979" y="827"/>
                  </a:cxn>
                  <a:cxn ang="0">
                    <a:pos x="997" y="865"/>
                  </a:cxn>
                  <a:cxn ang="0">
                    <a:pos x="1027" y="937"/>
                  </a:cxn>
                  <a:cxn ang="0">
                    <a:pos x="1053" y="1014"/>
                  </a:cxn>
                  <a:cxn ang="0">
                    <a:pos x="1076" y="1095"/>
                  </a:cxn>
                  <a:cxn ang="0">
                    <a:pos x="1095" y="1179"/>
                  </a:cxn>
                  <a:cxn ang="0">
                    <a:pos x="1110" y="1266"/>
                  </a:cxn>
                  <a:cxn ang="0">
                    <a:pos x="1122" y="1355"/>
                  </a:cxn>
                  <a:cxn ang="0">
                    <a:pos x="1130" y="1445"/>
                  </a:cxn>
                  <a:cxn ang="0">
                    <a:pos x="1134" y="1536"/>
                  </a:cxn>
                  <a:cxn ang="0">
                    <a:pos x="1134" y="1625"/>
                  </a:cxn>
                  <a:cxn ang="0">
                    <a:pos x="1131" y="1715"/>
                  </a:cxn>
                  <a:cxn ang="0">
                    <a:pos x="1123" y="1801"/>
                  </a:cxn>
                  <a:cxn ang="0">
                    <a:pos x="1111" y="1886"/>
                  </a:cxn>
                  <a:cxn ang="0">
                    <a:pos x="1096" y="1966"/>
                  </a:cxn>
                  <a:cxn ang="0">
                    <a:pos x="1077" y="2043"/>
                  </a:cxn>
                  <a:cxn ang="0">
                    <a:pos x="1053" y="2115"/>
                  </a:cxn>
                  <a:cxn ang="0">
                    <a:pos x="1026" y="2180"/>
                  </a:cxn>
                  <a:cxn ang="0">
                    <a:pos x="918" y="2126"/>
                  </a:cxn>
                </a:cxnLst>
                <a:rect l="0" t="0" r="r" b="b"/>
                <a:pathLst>
                  <a:path w="1134" h="2180">
                    <a:moveTo>
                      <a:pt x="918" y="2126"/>
                    </a:moveTo>
                    <a:lnTo>
                      <a:pt x="0" y="130"/>
                    </a:lnTo>
                    <a:lnTo>
                      <a:pt x="33" y="0"/>
                    </a:lnTo>
                    <a:lnTo>
                      <a:pt x="70" y="13"/>
                    </a:lnTo>
                    <a:lnTo>
                      <a:pt x="107" y="28"/>
                    </a:lnTo>
                    <a:lnTo>
                      <a:pt x="143" y="43"/>
                    </a:lnTo>
                    <a:lnTo>
                      <a:pt x="180" y="60"/>
                    </a:lnTo>
                    <a:lnTo>
                      <a:pt x="217" y="78"/>
                    </a:lnTo>
                    <a:lnTo>
                      <a:pt x="252" y="96"/>
                    </a:lnTo>
                    <a:lnTo>
                      <a:pt x="288" y="116"/>
                    </a:lnTo>
                    <a:lnTo>
                      <a:pt x="324" y="136"/>
                    </a:lnTo>
                    <a:lnTo>
                      <a:pt x="359" y="158"/>
                    </a:lnTo>
                    <a:lnTo>
                      <a:pt x="393" y="180"/>
                    </a:lnTo>
                    <a:lnTo>
                      <a:pt x="428" y="203"/>
                    </a:lnTo>
                    <a:lnTo>
                      <a:pt x="462" y="227"/>
                    </a:lnTo>
                    <a:lnTo>
                      <a:pt x="495" y="252"/>
                    </a:lnTo>
                    <a:lnTo>
                      <a:pt x="528" y="278"/>
                    </a:lnTo>
                    <a:lnTo>
                      <a:pt x="561" y="304"/>
                    </a:lnTo>
                    <a:lnTo>
                      <a:pt x="592" y="332"/>
                    </a:lnTo>
                    <a:lnTo>
                      <a:pt x="624" y="360"/>
                    </a:lnTo>
                    <a:lnTo>
                      <a:pt x="654" y="389"/>
                    </a:lnTo>
                    <a:lnTo>
                      <a:pt x="684" y="418"/>
                    </a:lnTo>
                    <a:lnTo>
                      <a:pt x="714" y="449"/>
                    </a:lnTo>
                    <a:lnTo>
                      <a:pt x="742" y="480"/>
                    </a:lnTo>
                    <a:lnTo>
                      <a:pt x="770" y="512"/>
                    </a:lnTo>
                    <a:lnTo>
                      <a:pt x="796" y="545"/>
                    </a:lnTo>
                    <a:lnTo>
                      <a:pt x="823" y="577"/>
                    </a:lnTo>
                    <a:lnTo>
                      <a:pt x="847" y="611"/>
                    </a:lnTo>
                    <a:lnTo>
                      <a:pt x="872" y="646"/>
                    </a:lnTo>
                    <a:lnTo>
                      <a:pt x="895" y="681"/>
                    </a:lnTo>
                    <a:lnTo>
                      <a:pt x="918" y="717"/>
                    </a:lnTo>
                    <a:lnTo>
                      <a:pt x="939" y="754"/>
                    </a:lnTo>
                    <a:lnTo>
                      <a:pt x="959" y="790"/>
                    </a:lnTo>
                    <a:lnTo>
                      <a:pt x="979" y="827"/>
                    </a:lnTo>
                    <a:lnTo>
                      <a:pt x="997" y="865"/>
                    </a:lnTo>
                    <a:lnTo>
                      <a:pt x="1027" y="937"/>
                    </a:lnTo>
                    <a:lnTo>
                      <a:pt x="1053" y="1014"/>
                    </a:lnTo>
                    <a:lnTo>
                      <a:pt x="1076" y="1095"/>
                    </a:lnTo>
                    <a:lnTo>
                      <a:pt x="1095" y="1179"/>
                    </a:lnTo>
                    <a:lnTo>
                      <a:pt x="1110" y="1266"/>
                    </a:lnTo>
                    <a:lnTo>
                      <a:pt x="1122" y="1355"/>
                    </a:lnTo>
                    <a:lnTo>
                      <a:pt x="1130" y="1445"/>
                    </a:lnTo>
                    <a:lnTo>
                      <a:pt x="1134" y="1536"/>
                    </a:lnTo>
                    <a:lnTo>
                      <a:pt x="1134" y="1625"/>
                    </a:lnTo>
                    <a:lnTo>
                      <a:pt x="1131" y="1715"/>
                    </a:lnTo>
                    <a:lnTo>
                      <a:pt x="1123" y="1801"/>
                    </a:lnTo>
                    <a:lnTo>
                      <a:pt x="1111" y="1886"/>
                    </a:lnTo>
                    <a:lnTo>
                      <a:pt x="1096" y="1966"/>
                    </a:lnTo>
                    <a:lnTo>
                      <a:pt x="1077" y="2043"/>
                    </a:lnTo>
                    <a:lnTo>
                      <a:pt x="1053" y="2115"/>
                    </a:lnTo>
                    <a:lnTo>
                      <a:pt x="1026" y="2180"/>
                    </a:lnTo>
                    <a:lnTo>
                      <a:pt x="918" y="2126"/>
                    </a:lnTo>
                    <a:close/>
                  </a:path>
                </a:pathLst>
              </a:custGeom>
              <a:solidFill>
                <a:srgbClr val="BAC2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402" name="Freeform 498"/>
              <p:cNvSpPr>
                <a:spLocks/>
              </p:cNvSpPr>
              <p:nvPr/>
            </p:nvSpPr>
            <p:spPr bwMode="auto">
              <a:xfrm>
                <a:off x="3426" y="3144"/>
                <a:ext cx="164" cy="228"/>
              </a:xfrm>
              <a:custGeom>
                <a:avLst/>
                <a:gdLst/>
                <a:ahLst/>
                <a:cxnLst>
                  <a:cxn ang="0">
                    <a:pos x="1404" y="4112"/>
                  </a:cxn>
                  <a:cxn ang="0">
                    <a:pos x="3622" y="3023"/>
                  </a:cxn>
                  <a:cxn ang="0">
                    <a:pos x="2218" y="0"/>
                  </a:cxn>
                  <a:cxn ang="0">
                    <a:pos x="0" y="989"/>
                  </a:cxn>
                  <a:cxn ang="0">
                    <a:pos x="1404" y="4112"/>
                  </a:cxn>
                </a:cxnLst>
                <a:rect l="0" t="0" r="r" b="b"/>
                <a:pathLst>
                  <a:path w="3622" h="4112">
                    <a:moveTo>
                      <a:pt x="1404" y="4112"/>
                    </a:moveTo>
                    <a:lnTo>
                      <a:pt x="3622" y="3023"/>
                    </a:lnTo>
                    <a:lnTo>
                      <a:pt x="2218" y="0"/>
                    </a:lnTo>
                    <a:lnTo>
                      <a:pt x="0" y="989"/>
                    </a:lnTo>
                    <a:lnTo>
                      <a:pt x="1404" y="4112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403" name="Freeform 499"/>
              <p:cNvSpPr>
                <a:spLocks/>
              </p:cNvSpPr>
              <p:nvPr/>
            </p:nvSpPr>
            <p:spPr bwMode="auto">
              <a:xfrm>
                <a:off x="3426" y="3141"/>
                <a:ext cx="164" cy="228"/>
              </a:xfrm>
              <a:custGeom>
                <a:avLst/>
                <a:gdLst/>
                <a:ahLst/>
                <a:cxnLst>
                  <a:cxn ang="0">
                    <a:pos x="1404" y="4113"/>
                  </a:cxn>
                  <a:cxn ang="0">
                    <a:pos x="3622" y="3024"/>
                  </a:cxn>
                  <a:cxn ang="0">
                    <a:pos x="2218" y="0"/>
                  </a:cxn>
                  <a:cxn ang="0">
                    <a:pos x="0" y="989"/>
                  </a:cxn>
                  <a:cxn ang="0">
                    <a:pos x="1404" y="4113"/>
                  </a:cxn>
                </a:cxnLst>
                <a:rect l="0" t="0" r="r" b="b"/>
                <a:pathLst>
                  <a:path w="3622" h="4113">
                    <a:moveTo>
                      <a:pt x="1404" y="4113"/>
                    </a:moveTo>
                    <a:lnTo>
                      <a:pt x="3622" y="3024"/>
                    </a:lnTo>
                    <a:lnTo>
                      <a:pt x="2218" y="0"/>
                    </a:lnTo>
                    <a:lnTo>
                      <a:pt x="0" y="989"/>
                    </a:lnTo>
                    <a:lnTo>
                      <a:pt x="1404" y="4113"/>
                    </a:lnTo>
                    <a:close/>
                  </a:path>
                </a:pathLst>
              </a:custGeom>
              <a:solidFill>
                <a:srgbClr val="1119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404" name="Freeform 500"/>
              <p:cNvSpPr>
                <a:spLocks/>
              </p:cNvSpPr>
              <p:nvPr/>
            </p:nvSpPr>
            <p:spPr bwMode="auto">
              <a:xfrm>
                <a:off x="3432" y="3146"/>
                <a:ext cx="157" cy="218"/>
              </a:xfrm>
              <a:custGeom>
                <a:avLst/>
                <a:gdLst/>
                <a:ahLst/>
                <a:cxnLst>
                  <a:cxn ang="0">
                    <a:pos x="1335" y="3913"/>
                  </a:cxn>
                  <a:cxn ang="0">
                    <a:pos x="3446" y="2878"/>
                  </a:cxn>
                  <a:cxn ang="0">
                    <a:pos x="2111" y="0"/>
                  </a:cxn>
                  <a:cxn ang="0">
                    <a:pos x="0" y="942"/>
                  </a:cxn>
                  <a:cxn ang="0">
                    <a:pos x="1335" y="3913"/>
                  </a:cxn>
                </a:cxnLst>
                <a:rect l="0" t="0" r="r" b="b"/>
                <a:pathLst>
                  <a:path w="3446" h="3913">
                    <a:moveTo>
                      <a:pt x="1335" y="3913"/>
                    </a:moveTo>
                    <a:lnTo>
                      <a:pt x="3446" y="2878"/>
                    </a:lnTo>
                    <a:lnTo>
                      <a:pt x="2111" y="0"/>
                    </a:lnTo>
                    <a:lnTo>
                      <a:pt x="0" y="942"/>
                    </a:lnTo>
                    <a:lnTo>
                      <a:pt x="1335" y="3913"/>
                    </a:lnTo>
                    <a:close/>
                  </a:path>
                </a:pathLst>
              </a:custGeom>
              <a:solidFill>
                <a:srgbClr val="1A78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405" name="Freeform 501"/>
              <p:cNvSpPr>
                <a:spLocks/>
              </p:cNvSpPr>
              <p:nvPr/>
            </p:nvSpPr>
            <p:spPr bwMode="auto">
              <a:xfrm>
                <a:off x="3439" y="3109"/>
                <a:ext cx="19" cy="19"/>
              </a:xfrm>
              <a:custGeom>
                <a:avLst/>
                <a:gdLst/>
                <a:ahLst/>
                <a:cxnLst>
                  <a:cxn ang="0">
                    <a:pos x="431" y="186"/>
                  </a:cxn>
                  <a:cxn ang="0">
                    <a:pos x="79" y="343"/>
                  </a:cxn>
                  <a:cxn ang="0">
                    <a:pos x="0" y="157"/>
                  </a:cxn>
                  <a:cxn ang="0">
                    <a:pos x="352" y="0"/>
                  </a:cxn>
                  <a:cxn ang="0">
                    <a:pos x="431" y="186"/>
                  </a:cxn>
                </a:cxnLst>
                <a:rect l="0" t="0" r="r" b="b"/>
                <a:pathLst>
                  <a:path w="431" h="343">
                    <a:moveTo>
                      <a:pt x="431" y="186"/>
                    </a:moveTo>
                    <a:lnTo>
                      <a:pt x="79" y="343"/>
                    </a:lnTo>
                    <a:lnTo>
                      <a:pt x="0" y="157"/>
                    </a:lnTo>
                    <a:lnTo>
                      <a:pt x="352" y="0"/>
                    </a:lnTo>
                    <a:lnTo>
                      <a:pt x="431" y="18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406" name="Freeform 502"/>
              <p:cNvSpPr>
                <a:spLocks/>
              </p:cNvSpPr>
              <p:nvPr/>
            </p:nvSpPr>
            <p:spPr bwMode="auto">
              <a:xfrm>
                <a:off x="3442" y="3112"/>
                <a:ext cx="16" cy="15"/>
              </a:xfrm>
              <a:custGeom>
                <a:avLst/>
                <a:gdLst/>
                <a:ahLst/>
                <a:cxnLst>
                  <a:cxn ang="0">
                    <a:pos x="347" y="126"/>
                  </a:cxn>
                  <a:cxn ang="0">
                    <a:pos x="53" y="257"/>
                  </a:cxn>
                  <a:cxn ang="0">
                    <a:pos x="0" y="132"/>
                  </a:cxn>
                  <a:cxn ang="0">
                    <a:pos x="294" y="0"/>
                  </a:cxn>
                  <a:cxn ang="0">
                    <a:pos x="347" y="126"/>
                  </a:cxn>
                </a:cxnLst>
                <a:rect l="0" t="0" r="r" b="b"/>
                <a:pathLst>
                  <a:path w="347" h="257">
                    <a:moveTo>
                      <a:pt x="347" y="126"/>
                    </a:moveTo>
                    <a:lnTo>
                      <a:pt x="53" y="257"/>
                    </a:lnTo>
                    <a:lnTo>
                      <a:pt x="0" y="132"/>
                    </a:lnTo>
                    <a:lnTo>
                      <a:pt x="294" y="0"/>
                    </a:lnTo>
                    <a:lnTo>
                      <a:pt x="347" y="126"/>
                    </a:lnTo>
                    <a:close/>
                  </a:path>
                </a:pathLst>
              </a:custGeom>
              <a:solidFill>
                <a:srgbClr val="BAC2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407" name="Freeform 503"/>
              <p:cNvSpPr>
                <a:spLocks/>
              </p:cNvSpPr>
              <p:nvPr/>
            </p:nvSpPr>
            <p:spPr bwMode="auto">
              <a:xfrm>
                <a:off x="3447" y="3110"/>
                <a:ext cx="10" cy="13"/>
              </a:xfrm>
              <a:custGeom>
                <a:avLst/>
                <a:gdLst/>
                <a:ahLst/>
                <a:cxnLst>
                  <a:cxn ang="0">
                    <a:pos x="5" y="73"/>
                  </a:cxn>
                  <a:cxn ang="0">
                    <a:pos x="167" y="0"/>
                  </a:cxn>
                  <a:cxn ang="0">
                    <a:pos x="171" y="0"/>
                  </a:cxn>
                  <a:cxn ang="0">
                    <a:pos x="175" y="2"/>
                  </a:cxn>
                  <a:cxn ang="0">
                    <a:pos x="180" y="6"/>
                  </a:cxn>
                  <a:cxn ang="0">
                    <a:pos x="183" y="13"/>
                  </a:cxn>
                  <a:cxn ang="0">
                    <a:pos x="236" y="141"/>
                  </a:cxn>
                  <a:cxn ang="0">
                    <a:pos x="238" y="147"/>
                  </a:cxn>
                  <a:cxn ang="0">
                    <a:pos x="238" y="154"/>
                  </a:cxn>
                  <a:cxn ang="0">
                    <a:pos x="237" y="159"/>
                  </a:cxn>
                  <a:cxn ang="0">
                    <a:pos x="234" y="162"/>
                  </a:cxn>
                  <a:cxn ang="0">
                    <a:pos x="73" y="234"/>
                  </a:cxn>
                  <a:cxn ang="0">
                    <a:pos x="69" y="234"/>
                  </a:cxn>
                  <a:cxn ang="0">
                    <a:pos x="64" y="232"/>
                  </a:cxn>
                  <a:cxn ang="0">
                    <a:pos x="60" y="228"/>
                  </a:cxn>
                  <a:cxn ang="0">
                    <a:pos x="56" y="221"/>
                  </a:cxn>
                  <a:cxn ang="0">
                    <a:pos x="2" y="94"/>
                  </a:cxn>
                  <a:cxn ang="0">
                    <a:pos x="0" y="86"/>
                  </a:cxn>
                  <a:cxn ang="0">
                    <a:pos x="0" y="80"/>
                  </a:cxn>
                  <a:cxn ang="0">
                    <a:pos x="1" y="76"/>
                  </a:cxn>
                  <a:cxn ang="0">
                    <a:pos x="5" y="73"/>
                  </a:cxn>
                </a:cxnLst>
                <a:rect l="0" t="0" r="r" b="b"/>
                <a:pathLst>
                  <a:path w="238" h="234">
                    <a:moveTo>
                      <a:pt x="5" y="73"/>
                    </a:moveTo>
                    <a:lnTo>
                      <a:pt x="167" y="0"/>
                    </a:lnTo>
                    <a:lnTo>
                      <a:pt x="171" y="0"/>
                    </a:lnTo>
                    <a:lnTo>
                      <a:pt x="175" y="2"/>
                    </a:lnTo>
                    <a:lnTo>
                      <a:pt x="180" y="6"/>
                    </a:lnTo>
                    <a:lnTo>
                      <a:pt x="183" y="13"/>
                    </a:lnTo>
                    <a:lnTo>
                      <a:pt x="236" y="141"/>
                    </a:lnTo>
                    <a:lnTo>
                      <a:pt x="238" y="147"/>
                    </a:lnTo>
                    <a:lnTo>
                      <a:pt x="238" y="154"/>
                    </a:lnTo>
                    <a:lnTo>
                      <a:pt x="237" y="159"/>
                    </a:lnTo>
                    <a:lnTo>
                      <a:pt x="234" y="162"/>
                    </a:lnTo>
                    <a:lnTo>
                      <a:pt x="73" y="234"/>
                    </a:lnTo>
                    <a:lnTo>
                      <a:pt x="69" y="234"/>
                    </a:lnTo>
                    <a:lnTo>
                      <a:pt x="64" y="232"/>
                    </a:lnTo>
                    <a:lnTo>
                      <a:pt x="60" y="228"/>
                    </a:lnTo>
                    <a:lnTo>
                      <a:pt x="56" y="221"/>
                    </a:lnTo>
                    <a:lnTo>
                      <a:pt x="2" y="94"/>
                    </a:lnTo>
                    <a:lnTo>
                      <a:pt x="0" y="86"/>
                    </a:lnTo>
                    <a:lnTo>
                      <a:pt x="0" y="80"/>
                    </a:lnTo>
                    <a:lnTo>
                      <a:pt x="1" y="76"/>
                    </a:lnTo>
                    <a:lnTo>
                      <a:pt x="5" y="73"/>
                    </a:lnTo>
                    <a:close/>
                  </a:path>
                </a:pathLst>
              </a:custGeom>
              <a:solidFill>
                <a:srgbClr val="E0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408" name="Freeform 504"/>
              <p:cNvSpPr>
                <a:spLocks/>
              </p:cNvSpPr>
              <p:nvPr/>
            </p:nvSpPr>
            <p:spPr bwMode="auto">
              <a:xfrm>
                <a:off x="3447" y="3111"/>
                <a:ext cx="10" cy="11"/>
              </a:xfrm>
              <a:custGeom>
                <a:avLst/>
                <a:gdLst/>
                <a:ahLst/>
                <a:cxnLst>
                  <a:cxn ang="0">
                    <a:pos x="4" y="62"/>
                  </a:cxn>
                  <a:cxn ang="0">
                    <a:pos x="142" y="0"/>
                  </a:cxn>
                  <a:cxn ang="0">
                    <a:pos x="146" y="0"/>
                  </a:cxn>
                  <a:cxn ang="0">
                    <a:pos x="150" y="2"/>
                  </a:cxn>
                  <a:cxn ang="0">
                    <a:pos x="153" y="5"/>
                  </a:cxn>
                  <a:cxn ang="0">
                    <a:pos x="156" y="10"/>
                  </a:cxn>
                  <a:cxn ang="0">
                    <a:pos x="202" y="120"/>
                  </a:cxn>
                  <a:cxn ang="0">
                    <a:pos x="204" y="125"/>
                  </a:cxn>
                  <a:cxn ang="0">
                    <a:pos x="204" y="130"/>
                  </a:cxn>
                  <a:cxn ang="0">
                    <a:pos x="202" y="135"/>
                  </a:cxn>
                  <a:cxn ang="0">
                    <a:pos x="200" y="138"/>
                  </a:cxn>
                  <a:cxn ang="0">
                    <a:pos x="62" y="199"/>
                  </a:cxn>
                  <a:cxn ang="0">
                    <a:pos x="58" y="199"/>
                  </a:cxn>
                  <a:cxn ang="0">
                    <a:pos x="54" y="198"/>
                  </a:cxn>
                  <a:cxn ang="0">
                    <a:pos x="51" y="194"/>
                  </a:cxn>
                  <a:cxn ang="0">
                    <a:pos x="48" y="188"/>
                  </a:cxn>
                  <a:cxn ang="0">
                    <a:pos x="2" y="80"/>
                  </a:cxn>
                  <a:cxn ang="0">
                    <a:pos x="0" y="74"/>
                  </a:cxn>
                  <a:cxn ang="0">
                    <a:pos x="0" y="68"/>
                  </a:cxn>
                  <a:cxn ang="0">
                    <a:pos x="2" y="64"/>
                  </a:cxn>
                  <a:cxn ang="0">
                    <a:pos x="4" y="62"/>
                  </a:cxn>
                </a:cxnLst>
                <a:rect l="0" t="0" r="r" b="b"/>
                <a:pathLst>
                  <a:path w="204" h="199">
                    <a:moveTo>
                      <a:pt x="4" y="62"/>
                    </a:moveTo>
                    <a:lnTo>
                      <a:pt x="142" y="0"/>
                    </a:lnTo>
                    <a:lnTo>
                      <a:pt x="146" y="0"/>
                    </a:lnTo>
                    <a:lnTo>
                      <a:pt x="150" y="2"/>
                    </a:lnTo>
                    <a:lnTo>
                      <a:pt x="153" y="5"/>
                    </a:lnTo>
                    <a:lnTo>
                      <a:pt x="156" y="10"/>
                    </a:lnTo>
                    <a:lnTo>
                      <a:pt x="202" y="120"/>
                    </a:lnTo>
                    <a:lnTo>
                      <a:pt x="204" y="125"/>
                    </a:lnTo>
                    <a:lnTo>
                      <a:pt x="204" y="130"/>
                    </a:lnTo>
                    <a:lnTo>
                      <a:pt x="202" y="135"/>
                    </a:lnTo>
                    <a:lnTo>
                      <a:pt x="200" y="138"/>
                    </a:lnTo>
                    <a:lnTo>
                      <a:pt x="62" y="199"/>
                    </a:lnTo>
                    <a:lnTo>
                      <a:pt x="58" y="199"/>
                    </a:lnTo>
                    <a:lnTo>
                      <a:pt x="54" y="198"/>
                    </a:lnTo>
                    <a:lnTo>
                      <a:pt x="51" y="194"/>
                    </a:lnTo>
                    <a:lnTo>
                      <a:pt x="48" y="188"/>
                    </a:lnTo>
                    <a:lnTo>
                      <a:pt x="2" y="80"/>
                    </a:lnTo>
                    <a:lnTo>
                      <a:pt x="0" y="74"/>
                    </a:lnTo>
                    <a:lnTo>
                      <a:pt x="0" y="68"/>
                    </a:lnTo>
                    <a:lnTo>
                      <a:pt x="2" y="64"/>
                    </a:lnTo>
                    <a:lnTo>
                      <a:pt x="4" y="62"/>
                    </a:lnTo>
                    <a:close/>
                  </a:path>
                </a:pathLst>
              </a:custGeom>
              <a:solidFill>
                <a:srgbClr val="91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409" name="Freeform 505"/>
              <p:cNvSpPr>
                <a:spLocks/>
              </p:cNvSpPr>
              <p:nvPr/>
            </p:nvSpPr>
            <p:spPr bwMode="auto">
              <a:xfrm>
                <a:off x="3450" y="3113"/>
                <a:ext cx="6" cy="8"/>
              </a:xfrm>
              <a:custGeom>
                <a:avLst/>
                <a:gdLst/>
                <a:ahLst/>
                <a:cxnLst>
                  <a:cxn ang="0">
                    <a:pos x="88" y="6"/>
                  </a:cxn>
                  <a:cxn ang="0">
                    <a:pos x="116" y="77"/>
                  </a:cxn>
                  <a:cxn ang="0">
                    <a:pos x="118" y="85"/>
                  </a:cxn>
                  <a:cxn ang="0">
                    <a:pos x="118" y="95"/>
                  </a:cxn>
                  <a:cxn ang="0">
                    <a:pos x="116" y="103"/>
                  </a:cxn>
                  <a:cxn ang="0">
                    <a:pos x="112" y="108"/>
                  </a:cxn>
                  <a:cxn ang="0">
                    <a:pos x="14" y="152"/>
                  </a:cxn>
                  <a:cxn ang="0">
                    <a:pos x="6" y="154"/>
                  </a:cxn>
                  <a:cxn ang="0">
                    <a:pos x="2" y="150"/>
                  </a:cxn>
                  <a:cxn ang="0">
                    <a:pos x="0" y="140"/>
                  </a:cxn>
                  <a:cxn ang="0">
                    <a:pos x="1" y="127"/>
                  </a:cxn>
                  <a:cxn ang="0">
                    <a:pos x="4" y="112"/>
                  </a:cxn>
                  <a:cxn ang="0">
                    <a:pos x="9" y="95"/>
                  </a:cxn>
                  <a:cxn ang="0">
                    <a:pos x="14" y="77"/>
                  </a:cxn>
                  <a:cxn ang="0">
                    <a:pos x="21" y="61"/>
                  </a:cxn>
                  <a:cxn ang="0">
                    <a:pos x="29" y="46"/>
                  </a:cxn>
                  <a:cxn ang="0">
                    <a:pos x="38" y="33"/>
                  </a:cxn>
                  <a:cxn ang="0">
                    <a:pos x="48" y="21"/>
                  </a:cxn>
                  <a:cxn ang="0">
                    <a:pos x="58" y="12"/>
                  </a:cxn>
                  <a:cxn ang="0">
                    <a:pos x="67" y="4"/>
                  </a:cxn>
                  <a:cxn ang="0">
                    <a:pos x="76" y="0"/>
                  </a:cxn>
                  <a:cxn ang="0">
                    <a:pos x="83" y="1"/>
                  </a:cxn>
                  <a:cxn ang="0">
                    <a:pos x="88" y="6"/>
                  </a:cxn>
                </a:cxnLst>
                <a:rect l="0" t="0" r="r" b="b"/>
                <a:pathLst>
                  <a:path w="118" h="154">
                    <a:moveTo>
                      <a:pt x="88" y="6"/>
                    </a:moveTo>
                    <a:lnTo>
                      <a:pt x="116" y="77"/>
                    </a:lnTo>
                    <a:lnTo>
                      <a:pt x="118" y="85"/>
                    </a:lnTo>
                    <a:lnTo>
                      <a:pt x="118" y="95"/>
                    </a:lnTo>
                    <a:lnTo>
                      <a:pt x="116" y="103"/>
                    </a:lnTo>
                    <a:lnTo>
                      <a:pt x="112" y="108"/>
                    </a:lnTo>
                    <a:lnTo>
                      <a:pt x="14" y="152"/>
                    </a:lnTo>
                    <a:lnTo>
                      <a:pt x="6" y="154"/>
                    </a:lnTo>
                    <a:lnTo>
                      <a:pt x="2" y="150"/>
                    </a:lnTo>
                    <a:lnTo>
                      <a:pt x="0" y="140"/>
                    </a:lnTo>
                    <a:lnTo>
                      <a:pt x="1" y="127"/>
                    </a:lnTo>
                    <a:lnTo>
                      <a:pt x="4" y="112"/>
                    </a:lnTo>
                    <a:lnTo>
                      <a:pt x="9" y="95"/>
                    </a:lnTo>
                    <a:lnTo>
                      <a:pt x="14" y="77"/>
                    </a:lnTo>
                    <a:lnTo>
                      <a:pt x="21" y="61"/>
                    </a:lnTo>
                    <a:lnTo>
                      <a:pt x="29" y="46"/>
                    </a:lnTo>
                    <a:lnTo>
                      <a:pt x="38" y="33"/>
                    </a:lnTo>
                    <a:lnTo>
                      <a:pt x="48" y="21"/>
                    </a:lnTo>
                    <a:lnTo>
                      <a:pt x="58" y="12"/>
                    </a:lnTo>
                    <a:lnTo>
                      <a:pt x="67" y="4"/>
                    </a:lnTo>
                    <a:lnTo>
                      <a:pt x="76" y="0"/>
                    </a:lnTo>
                    <a:lnTo>
                      <a:pt x="83" y="1"/>
                    </a:lnTo>
                    <a:lnTo>
                      <a:pt x="88" y="6"/>
                    </a:lnTo>
                    <a:close/>
                  </a:path>
                </a:pathLst>
              </a:custGeom>
              <a:solidFill>
                <a:srgbClr val="D1D9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410" name="Freeform 506"/>
              <p:cNvSpPr>
                <a:spLocks/>
              </p:cNvSpPr>
              <p:nvPr/>
            </p:nvSpPr>
            <p:spPr bwMode="auto">
              <a:xfrm>
                <a:off x="3463" y="3099"/>
                <a:ext cx="13" cy="16"/>
              </a:xfrm>
              <a:custGeom>
                <a:avLst/>
                <a:gdLst/>
                <a:ahLst/>
                <a:cxnLst>
                  <a:cxn ang="0">
                    <a:pos x="287" y="186"/>
                  </a:cxn>
                  <a:cxn ang="0">
                    <a:pos x="78" y="280"/>
                  </a:cxn>
                  <a:cxn ang="0">
                    <a:pos x="0" y="93"/>
                  </a:cxn>
                  <a:cxn ang="0">
                    <a:pos x="210" y="0"/>
                  </a:cxn>
                  <a:cxn ang="0">
                    <a:pos x="287" y="186"/>
                  </a:cxn>
                </a:cxnLst>
                <a:rect l="0" t="0" r="r" b="b"/>
                <a:pathLst>
                  <a:path w="287" h="280">
                    <a:moveTo>
                      <a:pt x="287" y="186"/>
                    </a:moveTo>
                    <a:lnTo>
                      <a:pt x="78" y="280"/>
                    </a:lnTo>
                    <a:lnTo>
                      <a:pt x="0" y="93"/>
                    </a:lnTo>
                    <a:lnTo>
                      <a:pt x="210" y="0"/>
                    </a:lnTo>
                    <a:lnTo>
                      <a:pt x="287" y="18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411" name="Freeform 507"/>
              <p:cNvSpPr>
                <a:spLocks/>
              </p:cNvSpPr>
              <p:nvPr/>
            </p:nvSpPr>
            <p:spPr bwMode="auto">
              <a:xfrm>
                <a:off x="3465" y="3102"/>
                <a:ext cx="11" cy="12"/>
              </a:xfrm>
              <a:custGeom>
                <a:avLst/>
                <a:gdLst/>
                <a:ahLst/>
                <a:cxnLst>
                  <a:cxn ang="0">
                    <a:pos x="227" y="125"/>
                  </a:cxn>
                  <a:cxn ang="0">
                    <a:pos x="53" y="203"/>
                  </a:cxn>
                  <a:cxn ang="0">
                    <a:pos x="0" y="78"/>
                  </a:cxn>
                  <a:cxn ang="0">
                    <a:pos x="175" y="0"/>
                  </a:cxn>
                  <a:cxn ang="0">
                    <a:pos x="227" y="125"/>
                  </a:cxn>
                </a:cxnLst>
                <a:rect l="0" t="0" r="r" b="b"/>
                <a:pathLst>
                  <a:path w="227" h="203">
                    <a:moveTo>
                      <a:pt x="227" y="125"/>
                    </a:moveTo>
                    <a:lnTo>
                      <a:pt x="53" y="203"/>
                    </a:lnTo>
                    <a:lnTo>
                      <a:pt x="0" y="78"/>
                    </a:lnTo>
                    <a:lnTo>
                      <a:pt x="175" y="0"/>
                    </a:lnTo>
                    <a:lnTo>
                      <a:pt x="227" y="125"/>
                    </a:lnTo>
                    <a:close/>
                  </a:path>
                </a:pathLst>
              </a:custGeom>
              <a:solidFill>
                <a:srgbClr val="BAC2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412" name="Freeform 508"/>
              <p:cNvSpPr>
                <a:spLocks/>
              </p:cNvSpPr>
              <p:nvPr/>
            </p:nvSpPr>
            <p:spPr bwMode="auto">
              <a:xfrm>
                <a:off x="3465" y="3100"/>
                <a:ext cx="10" cy="13"/>
              </a:xfrm>
              <a:custGeom>
                <a:avLst/>
                <a:gdLst/>
                <a:ahLst/>
                <a:cxnLst>
                  <a:cxn ang="0">
                    <a:pos x="4" y="72"/>
                  </a:cxn>
                  <a:cxn ang="0">
                    <a:pos x="167" y="0"/>
                  </a:cxn>
                  <a:cxn ang="0">
                    <a:pos x="171" y="0"/>
                  </a:cxn>
                  <a:cxn ang="0">
                    <a:pos x="175" y="2"/>
                  </a:cxn>
                  <a:cxn ang="0">
                    <a:pos x="180" y="6"/>
                  </a:cxn>
                  <a:cxn ang="0">
                    <a:pos x="183" y="12"/>
                  </a:cxn>
                  <a:cxn ang="0">
                    <a:pos x="236" y="141"/>
                  </a:cxn>
                  <a:cxn ang="0">
                    <a:pos x="238" y="147"/>
                  </a:cxn>
                  <a:cxn ang="0">
                    <a:pos x="238" y="154"/>
                  </a:cxn>
                  <a:cxn ang="0">
                    <a:pos x="237" y="159"/>
                  </a:cxn>
                  <a:cxn ang="0">
                    <a:pos x="234" y="162"/>
                  </a:cxn>
                  <a:cxn ang="0">
                    <a:pos x="73" y="234"/>
                  </a:cxn>
                  <a:cxn ang="0">
                    <a:pos x="69" y="234"/>
                  </a:cxn>
                  <a:cxn ang="0">
                    <a:pos x="63" y="232"/>
                  </a:cxn>
                  <a:cxn ang="0">
                    <a:pos x="59" y="227"/>
                  </a:cxn>
                  <a:cxn ang="0">
                    <a:pos x="55" y="221"/>
                  </a:cxn>
                  <a:cxn ang="0">
                    <a:pos x="2" y="94"/>
                  </a:cxn>
                  <a:cxn ang="0">
                    <a:pos x="0" y="86"/>
                  </a:cxn>
                  <a:cxn ang="0">
                    <a:pos x="0" y="80"/>
                  </a:cxn>
                  <a:cxn ang="0">
                    <a:pos x="1" y="76"/>
                  </a:cxn>
                  <a:cxn ang="0">
                    <a:pos x="4" y="72"/>
                  </a:cxn>
                </a:cxnLst>
                <a:rect l="0" t="0" r="r" b="b"/>
                <a:pathLst>
                  <a:path w="238" h="234">
                    <a:moveTo>
                      <a:pt x="4" y="72"/>
                    </a:moveTo>
                    <a:lnTo>
                      <a:pt x="167" y="0"/>
                    </a:lnTo>
                    <a:lnTo>
                      <a:pt x="171" y="0"/>
                    </a:lnTo>
                    <a:lnTo>
                      <a:pt x="175" y="2"/>
                    </a:lnTo>
                    <a:lnTo>
                      <a:pt x="180" y="6"/>
                    </a:lnTo>
                    <a:lnTo>
                      <a:pt x="183" y="12"/>
                    </a:lnTo>
                    <a:lnTo>
                      <a:pt x="236" y="141"/>
                    </a:lnTo>
                    <a:lnTo>
                      <a:pt x="238" y="147"/>
                    </a:lnTo>
                    <a:lnTo>
                      <a:pt x="238" y="154"/>
                    </a:lnTo>
                    <a:lnTo>
                      <a:pt x="237" y="159"/>
                    </a:lnTo>
                    <a:lnTo>
                      <a:pt x="234" y="162"/>
                    </a:lnTo>
                    <a:lnTo>
                      <a:pt x="73" y="234"/>
                    </a:lnTo>
                    <a:lnTo>
                      <a:pt x="69" y="234"/>
                    </a:lnTo>
                    <a:lnTo>
                      <a:pt x="63" y="232"/>
                    </a:lnTo>
                    <a:lnTo>
                      <a:pt x="59" y="227"/>
                    </a:lnTo>
                    <a:lnTo>
                      <a:pt x="55" y="221"/>
                    </a:lnTo>
                    <a:lnTo>
                      <a:pt x="2" y="94"/>
                    </a:lnTo>
                    <a:lnTo>
                      <a:pt x="0" y="86"/>
                    </a:lnTo>
                    <a:lnTo>
                      <a:pt x="0" y="80"/>
                    </a:lnTo>
                    <a:lnTo>
                      <a:pt x="1" y="76"/>
                    </a:lnTo>
                    <a:lnTo>
                      <a:pt x="4" y="72"/>
                    </a:lnTo>
                    <a:close/>
                  </a:path>
                </a:pathLst>
              </a:custGeom>
              <a:solidFill>
                <a:srgbClr val="E0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413" name="Freeform 509"/>
              <p:cNvSpPr>
                <a:spLocks/>
              </p:cNvSpPr>
              <p:nvPr/>
            </p:nvSpPr>
            <p:spPr bwMode="auto">
              <a:xfrm>
                <a:off x="3465" y="3101"/>
                <a:ext cx="10" cy="11"/>
              </a:xfrm>
              <a:custGeom>
                <a:avLst/>
                <a:gdLst/>
                <a:ahLst/>
                <a:cxnLst>
                  <a:cxn ang="0">
                    <a:pos x="4" y="62"/>
                  </a:cxn>
                  <a:cxn ang="0">
                    <a:pos x="141" y="0"/>
                  </a:cxn>
                  <a:cxn ang="0">
                    <a:pos x="145" y="0"/>
                  </a:cxn>
                  <a:cxn ang="0">
                    <a:pos x="150" y="2"/>
                  </a:cxn>
                  <a:cxn ang="0">
                    <a:pos x="153" y="5"/>
                  </a:cxn>
                  <a:cxn ang="0">
                    <a:pos x="156" y="10"/>
                  </a:cxn>
                  <a:cxn ang="0">
                    <a:pos x="202" y="120"/>
                  </a:cxn>
                  <a:cxn ang="0">
                    <a:pos x="204" y="125"/>
                  </a:cxn>
                  <a:cxn ang="0">
                    <a:pos x="204" y="130"/>
                  </a:cxn>
                  <a:cxn ang="0">
                    <a:pos x="202" y="135"/>
                  </a:cxn>
                  <a:cxn ang="0">
                    <a:pos x="200" y="138"/>
                  </a:cxn>
                  <a:cxn ang="0">
                    <a:pos x="62" y="199"/>
                  </a:cxn>
                  <a:cxn ang="0">
                    <a:pos x="58" y="199"/>
                  </a:cxn>
                  <a:cxn ang="0">
                    <a:pos x="54" y="198"/>
                  </a:cxn>
                  <a:cxn ang="0">
                    <a:pos x="51" y="194"/>
                  </a:cxn>
                  <a:cxn ang="0">
                    <a:pos x="48" y="188"/>
                  </a:cxn>
                  <a:cxn ang="0">
                    <a:pos x="2" y="80"/>
                  </a:cxn>
                  <a:cxn ang="0">
                    <a:pos x="0" y="73"/>
                  </a:cxn>
                  <a:cxn ang="0">
                    <a:pos x="0" y="68"/>
                  </a:cxn>
                  <a:cxn ang="0">
                    <a:pos x="2" y="64"/>
                  </a:cxn>
                  <a:cxn ang="0">
                    <a:pos x="4" y="62"/>
                  </a:cxn>
                </a:cxnLst>
                <a:rect l="0" t="0" r="r" b="b"/>
                <a:pathLst>
                  <a:path w="204" h="199">
                    <a:moveTo>
                      <a:pt x="4" y="62"/>
                    </a:moveTo>
                    <a:lnTo>
                      <a:pt x="141" y="0"/>
                    </a:lnTo>
                    <a:lnTo>
                      <a:pt x="145" y="0"/>
                    </a:lnTo>
                    <a:lnTo>
                      <a:pt x="150" y="2"/>
                    </a:lnTo>
                    <a:lnTo>
                      <a:pt x="153" y="5"/>
                    </a:lnTo>
                    <a:lnTo>
                      <a:pt x="156" y="10"/>
                    </a:lnTo>
                    <a:lnTo>
                      <a:pt x="202" y="120"/>
                    </a:lnTo>
                    <a:lnTo>
                      <a:pt x="204" y="125"/>
                    </a:lnTo>
                    <a:lnTo>
                      <a:pt x="204" y="130"/>
                    </a:lnTo>
                    <a:lnTo>
                      <a:pt x="202" y="135"/>
                    </a:lnTo>
                    <a:lnTo>
                      <a:pt x="200" y="138"/>
                    </a:lnTo>
                    <a:lnTo>
                      <a:pt x="62" y="199"/>
                    </a:lnTo>
                    <a:lnTo>
                      <a:pt x="58" y="199"/>
                    </a:lnTo>
                    <a:lnTo>
                      <a:pt x="54" y="198"/>
                    </a:lnTo>
                    <a:lnTo>
                      <a:pt x="51" y="194"/>
                    </a:lnTo>
                    <a:lnTo>
                      <a:pt x="48" y="188"/>
                    </a:lnTo>
                    <a:lnTo>
                      <a:pt x="2" y="80"/>
                    </a:lnTo>
                    <a:lnTo>
                      <a:pt x="0" y="73"/>
                    </a:lnTo>
                    <a:lnTo>
                      <a:pt x="0" y="68"/>
                    </a:lnTo>
                    <a:lnTo>
                      <a:pt x="2" y="64"/>
                    </a:lnTo>
                    <a:lnTo>
                      <a:pt x="4" y="62"/>
                    </a:lnTo>
                    <a:close/>
                  </a:path>
                </a:pathLst>
              </a:custGeom>
              <a:solidFill>
                <a:srgbClr val="91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414" name="Freeform 510"/>
              <p:cNvSpPr>
                <a:spLocks/>
              </p:cNvSpPr>
              <p:nvPr/>
            </p:nvSpPr>
            <p:spPr bwMode="auto">
              <a:xfrm>
                <a:off x="3468" y="3103"/>
                <a:ext cx="6" cy="8"/>
              </a:xfrm>
              <a:custGeom>
                <a:avLst/>
                <a:gdLst/>
                <a:ahLst/>
                <a:cxnLst>
                  <a:cxn ang="0">
                    <a:pos x="88" y="6"/>
                  </a:cxn>
                  <a:cxn ang="0">
                    <a:pos x="116" y="78"/>
                  </a:cxn>
                  <a:cxn ang="0">
                    <a:pos x="118" y="86"/>
                  </a:cxn>
                  <a:cxn ang="0">
                    <a:pos x="119" y="95"/>
                  </a:cxn>
                  <a:cxn ang="0">
                    <a:pos x="117" y="103"/>
                  </a:cxn>
                  <a:cxn ang="0">
                    <a:pos x="112" y="109"/>
                  </a:cxn>
                  <a:cxn ang="0">
                    <a:pos x="14" y="152"/>
                  </a:cxn>
                  <a:cxn ang="0">
                    <a:pos x="6" y="154"/>
                  </a:cxn>
                  <a:cxn ang="0">
                    <a:pos x="2" y="150"/>
                  </a:cxn>
                  <a:cxn ang="0">
                    <a:pos x="0" y="140"/>
                  </a:cxn>
                  <a:cxn ang="0">
                    <a:pos x="1" y="128"/>
                  </a:cxn>
                  <a:cxn ang="0">
                    <a:pos x="4" y="112"/>
                  </a:cxn>
                  <a:cxn ang="0">
                    <a:pos x="9" y="95"/>
                  </a:cxn>
                  <a:cxn ang="0">
                    <a:pos x="14" y="78"/>
                  </a:cxn>
                  <a:cxn ang="0">
                    <a:pos x="21" y="61"/>
                  </a:cxn>
                  <a:cxn ang="0">
                    <a:pos x="29" y="46"/>
                  </a:cxn>
                  <a:cxn ang="0">
                    <a:pos x="38" y="33"/>
                  </a:cxn>
                  <a:cxn ang="0">
                    <a:pos x="48" y="21"/>
                  </a:cxn>
                  <a:cxn ang="0">
                    <a:pos x="58" y="12"/>
                  </a:cxn>
                  <a:cxn ang="0">
                    <a:pos x="67" y="4"/>
                  </a:cxn>
                  <a:cxn ang="0">
                    <a:pos x="76" y="0"/>
                  </a:cxn>
                  <a:cxn ang="0">
                    <a:pos x="82" y="1"/>
                  </a:cxn>
                  <a:cxn ang="0">
                    <a:pos x="88" y="6"/>
                  </a:cxn>
                </a:cxnLst>
                <a:rect l="0" t="0" r="r" b="b"/>
                <a:pathLst>
                  <a:path w="119" h="154">
                    <a:moveTo>
                      <a:pt x="88" y="6"/>
                    </a:moveTo>
                    <a:lnTo>
                      <a:pt x="116" y="78"/>
                    </a:lnTo>
                    <a:lnTo>
                      <a:pt x="118" y="86"/>
                    </a:lnTo>
                    <a:lnTo>
                      <a:pt x="119" y="95"/>
                    </a:lnTo>
                    <a:lnTo>
                      <a:pt x="117" y="103"/>
                    </a:lnTo>
                    <a:lnTo>
                      <a:pt x="112" y="109"/>
                    </a:lnTo>
                    <a:lnTo>
                      <a:pt x="14" y="152"/>
                    </a:lnTo>
                    <a:lnTo>
                      <a:pt x="6" y="154"/>
                    </a:lnTo>
                    <a:lnTo>
                      <a:pt x="2" y="150"/>
                    </a:lnTo>
                    <a:lnTo>
                      <a:pt x="0" y="140"/>
                    </a:lnTo>
                    <a:lnTo>
                      <a:pt x="1" y="128"/>
                    </a:lnTo>
                    <a:lnTo>
                      <a:pt x="4" y="112"/>
                    </a:lnTo>
                    <a:lnTo>
                      <a:pt x="9" y="95"/>
                    </a:lnTo>
                    <a:lnTo>
                      <a:pt x="14" y="78"/>
                    </a:lnTo>
                    <a:lnTo>
                      <a:pt x="21" y="61"/>
                    </a:lnTo>
                    <a:lnTo>
                      <a:pt x="29" y="46"/>
                    </a:lnTo>
                    <a:lnTo>
                      <a:pt x="38" y="33"/>
                    </a:lnTo>
                    <a:lnTo>
                      <a:pt x="48" y="21"/>
                    </a:lnTo>
                    <a:lnTo>
                      <a:pt x="58" y="12"/>
                    </a:lnTo>
                    <a:lnTo>
                      <a:pt x="67" y="4"/>
                    </a:lnTo>
                    <a:lnTo>
                      <a:pt x="76" y="0"/>
                    </a:lnTo>
                    <a:lnTo>
                      <a:pt x="82" y="1"/>
                    </a:lnTo>
                    <a:lnTo>
                      <a:pt x="88" y="6"/>
                    </a:lnTo>
                    <a:close/>
                  </a:path>
                </a:pathLst>
              </a:custGeom>
              <a:solidFill>
                <a:srgbClr val="D1D9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415" name="Freeform 511"/>
              <p:cNvSpPr>
                <a:spLocks/>
              </p:cNvSpPr>
              <p:nvPr/>
            </p:nvSpPr>
            <p:spPr bwMode="auto">
              <a:xfrm>
                <a:off x="3488" y="3092"/>
                <a:ext cx="4" cy="6"/>
              </a:xfrm>
              <a:custGeom>
                <a:avLst/>
                <a:gdLst/>
                <a:ahLst/>
                <a:cxnLst>
                  <a:cxn ang="0">
                    <a:pos x="50" y="104"/>
                  </a:cxn>
                  <a:cxn ang="0">
                    <a:pos x="40" y="103"/>
                  </a:cxn>
                  <a:cxn ang="0">
                    <a:pos x="31" y="99"/>
                  </a:cxn>
                  <a:cxn ang="0">
                    <a:pos x="23" y="95"/>
                  </a:cxn>
                  <a:cxn ang="0">
                    <a:pos x="15" y="89"/>
                  </a:cxn>
                  <a:cxn ang="0">
                    <a:pos x="8" y="80"/>
                  </a:cxn>
                  <a:cxn ang="0">
                    <a:pos x="4" y="72"/>
                  </a:cxn>
                  <a:cxn ang="0">
                    <a:pos x="1" y="62"/>
                  </a:cxn>
                  <a:cxn ang="0">
                    <a:pos x="0" y="52"/>
                  </a:cxn>
                  <a:cxn ang="0">
                    <a:pos x="1" y="41"/>
                  </a:cxn>
                  <a:cxn ang="0">
                    <a:pos x="4" y="32"/>
                  </a:cxn>
                  <a:cxn ang="0">
                    <a:pos x="8" y="23"/>
                  </a:cxn>
                  <a:cxn ang="0">
                    <a:pos x="15" y="15"/>
                  </a:cxn>
                  <a:cxn ang="0">
                    <a:pos x="23" y="9"/>
                  </a:cxn>
                  <a:cxn ang="0">
                    <a:pos x="31" y="5"/>
                  </a:cxn>
                  <a:cxn ang="0">
                    <a:pos x="40" y="1"/>
                  </a:cxn>
                  <a:cxn ang="0">
                    <a:pos x="50" y="0"/>
                  </a:cxn>
                  <a:cxn ang="0">
                    <a:pos x="60" y="1"/>
                  </a:cxn>
                  <a:cxn ang="0">
                    <a:pos x="70" y="5"/>
                  </a:cxn>
                  <a:cxn ang="0">
                    <a:pos x="78" y="9"/>
                  </a:cxn>
                  <a:cxn ang="0">
                    <a:pos x="86" y="15"/>
                  </a:cxn>
                  <a:cxn ang="0">
                    <a:pos x="92" y="23"/>
                  </a:cxn>
                  <a:cxn ang="0">
                    <a:pos x="96" y="32"/>
                  </a:cxn>
                  <a:cxn ang="0">
                    <a:pos x="99" y="41"/>
                  </a:cxn>
                  <a:cxn ang="0">
                    <a:pos x="100" y="52"/>
                  </a:cxn>
                  <a:cxn ang="0">
                    <a:pos x="99" y="62"/>
                  </a:cxn>
                  <a:cxn ang="0">
                    <a:pos x="96" y="72"/>
                  </a:cxn>
                  <a:cxn ang="0">
                    <a:pos x="92" y="80"/>
                  </a:cxn>
                  <a:cxn ang="0">
                    <a:pos x="86" y="89"/>
                  </a:cxn>
                  <a:cxn ang="0">
                    <a:pos x="78" y="95"/>
                  </a:cxn>
                  <a:cxn ang="0">
                    <a:pos x="70" y="99"/>
                  </a:cxn>
                  <a:cxn ang="0">
                    <a:pos x="60" y="103"/>
                  </a:cxn>
                  <a:cxn ang="0">
                    <a:pos x="50" y="104"/>
                  </a:cxn>
                </a:cxnLst>
                <a:rect l="0" t="0" r="r" b="b"/>
                <a:pathLst>
                  <a:path w="100" h="104">
                    <a:moveTo>
                      <a:pt x="50" y="104"/>
                    </a:moveTo>
                    <a:lnTo>
                      <a:pt x="40" y="103"/>
                    </a:lnTo>
                    <a:lnTo>
                      <a:pt x="31" y="99"/>
                    </a:lnTo>
                    <a:lnTo>
                      <a:pt x="23" y="95"/>
                    </a:lnTo>
                    <a:lnTo>
                      <a:pt x="15" y="89"/>
                    </a:lnTo>
                    <a:lnTo>
                      <a:pt x="8" y="80"/>
                    </a:lnTo>
                    <a:lnTo>
                      <a:pt x="4" y="72"/>
                    </a:lnTo>
                    <a:lnTo>
                      <a:pt x="1" y="62"/>
                    </a:lnTo>
                    <a:lnTo>
                      <a:pt x="0" y="52"/>
                    </a:lnTo>
                    <a:lnTo>
                      <a:pt x="1" y="41"/>
                    </a:lnTo>
                    <a:lnTo>
                      <a:pt x="4" y="32"/>
                    </a:lnTo>
                    <a:lnTo>
                      <a:pt x="8" y="23"/>
                    </a:lnTo>
                    <a:lnTo>
                      <a:pt x="15" y="15"/>
                    </a:lnTo>
                    <a:lnTo>
                      <a:pt x="23" y="9"/>
                    </a:lnTo>
                    <a:lnTo>
                      <a:pt x="31" y="5"/>
                    </a:lnTo>
                    <a:lnTo>
                      <a:pt x="40" y="1"/>
                    </a:lnTo>
                    <a:lnTo>
                      <a:pt x="50" y="0"/>
                    </a:lnTo>
                    <a:lnTo>
                      <a:pt x="60" y="1"/>
                    </a:lnTo>
                    <a:lnTo>
                      <a:pt x="70" y="5"/>
                    </a:lnTo>
                    <a:lnTo>
                      <a:pt x="78" y="9"/>
                    </a:lnTo>
                    <a:lnTo>
                      <a:pt x="86" y="15"/>
                    </a:lnTo>
                    <a:lnTo>
                      <a:pt x="92" y="23"/>
                    </a:lnTo>
                    <a:lnTo>
                      <a:pt x="96" y="32"/>
                    </a:lnTo>
                    <a:lnTo>
                      <a:pt x="99" y="41"/>
                    </a:lnTo>
                    <a:lnTo>
                      <a:pt x="100" y="52"/>
                    </a:lnTo>
                    <a:lnTo>
                      <a:pt x="99" y="62"/>
                    </a:lnTo>
                    <a:lnTo>
                      <a:pt x="96" y="72"/>
                    </a:lnTo>
                    <a:lnTo>
                      <a:pt x="92" y="80"/>
                    </a:lnTo>
                    <a:lnTo>
                      <a:pt x="86" y="89"/>
                    </a:lnTo>
                    <a:lnTo>
                      <a:pt x="78" y="95"/>
                    </a:lnTo>
                    <a:lnTo>
                      <a:pt x="70" y="99"/>
                    </a:lnTo>
                    <a:lnTo>
                      <a:pt x="60" y="103"/>
                    </a:lnTo>
                    <a:lnTo>
                      <a:pt x="50" y="104"/>
                    </a:lnTo>
                    <a:close/>
                  </a:path>
                </a:pathLst>
              </a:custGeom>
              <a:solidFill>
                <a:srgbClr val="61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416" name="Freeform 512"/>
              <p:cNvSpPr>
                <a:spLocks/>
              </p:cNvSpPr>
              <p:nvPr/>
            </p:nvSpPr>
            <p:spPr bwMode="auto">
              <a:xfrm>
                <a:off x="3419" y="3131"/>
                <a:ext cx="5" cy="5"/>
              </a:xfrm>
              <a:custGeom>
                <a:avLst/>
                <a:gdLst/>
                <a:ahLst/>
                <a:cxnLst>
                  <a:cxn ang="0">
                    <a:pos x="50" y="103"/>
                  </a:cxn>
                  <a:cxn ang="0">
                    <a:pos x="39" y="102"/>
                  </a:cxn>
                  <a:cxn ang="0">
                    <a:pos x="30" y="99"/>
                  </a:cxn>
                  <a:cxn ang="0">
                    <a:pos x="22" y="95"/>
                  </a:cxn>
                  <a:cxn ang="0">
                    <a:pos x="14" y="88"/>
                  </a:cxn>
                  <a:cxn ang="0">
                    <a:pos x="8" y="80"/>
                  </a:cxn>
                  <a:cxn ang="0">
                    <a:pos x="4" y="71"/>
                  </a:cxn>
                  <a:cxn ang="0">
                    <a:pos x="1" y="62"/>
                  </a:cxn>
                  <a:cxn ang="0">
                    <a:pos x="0" y="51"/>
                  </a:cxn>
                  <a:cxn ang="0">
                    <a:pos x="1" y="41"/>
                  </a:cxn>
                  <a:cxn ang="0">
                    <a:pos x="4" y="31"/>
                  </a:cxn>
                  <a:cxn ang="0">
                    <a:pos x="8" y="23"/>
                  </a:cxn>
                  <a:cxn ang="0">
                    <a:pos x="14" y="15"/>
                  </a:cxn>
                  <a:cxn ang="0">
                    <a:pos x="22" y="8"/>
                  </a:cxn>
                  <a:cxn ang="0">
                    <a:pos x="30" y="4"/>
                  </a:cxn>
                  <a:cxn ang="0">
                    <a:pos x="39" y="1"/>
                  </a:cxn>
                  <a:cxn ang="0">
                    <a:pos x="50" y="0"/>
                  </a:cxn>
                  <a:cxn ang="0">
                    <a:pos x="60" y="1"/>
                  </a:cxn>
                  <a:cxn ang="0">
                    <a:pos x="69" y="4"/>
                  </a:cxn>
                  <a:cxn ang="0">
                    <a:pos x="77" y="8"/>
                  </a:cxn>
                  <a:cxn ang="0">
                    <a:pos x="85" y="15"/>
                  </a:cxn>
                  <a:cxn ang="0">
                    <a:pos x="91" y="23"/>
                  </a:cxn>
                  <a:cxn ang="0">
                    <a:pos x="96" y="31"/>
                  </a:cxn>
                  <a:cxn ang="0">
                    <a:pos x="99" y="41"/>
                  </a:cxn>
                  <a:cxn ang="0">
                    <a:pos x="100" y="51"/>
                  </a:cxn>
                  <a:cxn ang="0">
                    <a:pos x="99" y="62"/>
                  </a:cxn>
                  <a:cxn ang="0">
                    <a:pos x="96" y="71"/>
                  </a:cxn>
                  <a:cxn ang="0">
                    <a:pos x="91" y="80"/>
                  </a:cxn>
                  <a:cxn ang="0">
                    <a:pos x="85" y="88"/>
                  </a:cxn>
                  <a:cxn ang="0">
                    <a:pos x="77" y="95"/>
                  </a:cxn>
                  <a:cxn ang="0">
                    <a:pos x="69" y="99"/>
                  </a:cxn>
                  <a:cxn ang="0">
                    <a:pos x="60" y="102"/>
                  </a:cxn>
                  <a:cxn ang="0">
                    <a:pos x="50" y="103"/>
                  </a:cxn>
                </a:cxnLst>
                <a:rect l="0" t="0" r="r" b="b"/>
                <a:pathLst>
                  <a:path w="100" h="103">
                    <a:moveTo>
                      <a:pt x="50" y="103"/>
                    </a:moveTo>
                    <a:lnTo>
                      <a:pt x="39" y="102"/>
                    </a:lnTo>
                    <a:lnTo>
                      <a:pt x="30" y="99"/>
                    </a:lnTo>
                    <a:lnTo>
                      <a:pt x="22" y="95"/>
                    </a:lnTo>
                    <a:lnTo>
                      <a:pt x="14" y="88"/>
                    </a:lnTo>
                    <a:lnTo>
                      <a:pt x="8" y="80"/>
                    </a:lnTo>
                    <a:lnTo>
                      <a:pt x="4" y="71"/>
                    </a:lnTo>
                    <a:lnTo>
                      <a:pt x="1" y="62"/>
                    </a:lnTo>
                    <a:lnTo>
                      <a:pt x="0" y="51"/>
                    </a:lnTo>
                    <a:lnTo>
                      <a:pt x="1" y="41"/>
                    </a:lnTo>
                    <a:lnTo>
                      <a:pt x="4" y="31"/>
                    </a:lnTo>
                    <a:lnTo>
                      <a:pt x="8" y="23"/>
                    </a:lnTo>
                    <a:lnTo>
                      <a:pt x="14" y="15"/>
                    </a:lnTo>
                    <a:lnTo>
                      <a:pt x="22" y="8"/>
                    </a:lnTo>
                    <a:lnTo>
                      <a:pt x="30" y="4"/>
                    </a:lnTo>
                    <a:lnTo>
                      <a:pt x="39" y="1"/>
                    </a:lnTo>
                    <a:lnTo>
                      <a:pt x="50" y="0"/>
                    </a:lnTo>
                    <a:lnTo>
                      <a:pt x="60" y="1"/>
                    </a:lnTo>
                    <a:lnTo>
                      <a:pt x="69" y="4"/>
                    </a:lnTo>
                    <a:lnTo>
                      <a:pt x="77" y="8"/>
                    </a:lnTo>
                    <a:lnTo>
                      <a:pt x="85" y="15"/>
                    </a:lnTo>
                    <a:lnTo>
                      <a:pt x="91" y="23"/>
                    </a:lnTo>
                    <a:lnTo>
                      <a:pt x="96" y="31"/>
                    </a:lnTo>
                    <a:lnTo>
                      <a:pt x="99" y="41"/>
                    </a:lnTo>
                    <a:lnTo>
                      <a:pt x="100" y="51"/>
                    </a:lnTo>
                    <a:lnTo>
                      <a:pt x="99" y="62"/>
                    </a:lnTo>
                    <a:lnTo>
                      <a:pt x="96" y="71"/>
                    </a:lnTo>
                    <a:lnTo>
                      <a:pt x="91" y="80"/>
                    </a:lnTo>
                    <a:lnTo>
                      <a:pt x="85" y="88"/>
                    </a:lnTo>
                    <a:lnTo>
                      <a:pt x="77" y="95"/>
                    </a:lnTo>
                    <a:lnTo>
                      <a:pt x="69" y="99"/>
                    </a:lnTo>
                    <a:lnTo>
                      <a:pt x="60" y="102"/>
                    </a:lnTo>
                    <a:lnTo>
                      <a:pt x="50" y="103"/>
                    </a:lnTo>
                    <a:close/>
                  </a:path>
                </a:pathLst>
              </a:custGeom>
              <a:solidFill>
                <a:srgbClr val="61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417" name="Freeform 513"/>
              <p:cNvSpPr>
                <a:spLocks/>
              </p:cNvSpPr>
              <p:nvPr/>
            </p:nvSpPr>
            <p:spPr bwMode="auto">
              <a:xfrm>
                <a:off x="3490" y="3094"/>
                <a:ext cx="2" cy="3"/>
              </a:xfrm>
              <a:custGeom>
                <a:avLst/>
                <a:gdLst/>
                <a:ahLst/>
                <a:cxnLst>
                  <a:cxn ang="0">
                    <a:pos x="28" y="57"/>
                  </a:cxn>
                  <a:cxn ang="0">
                    <a:pos x="16" y="55"/>
                  </a:cxn>
                  <a:cxn ang="0">
                    <a:pos x="8" y="49"/>
                  </a:cxn>
                  <a:cxn ang="0">
                    <a:pos x="2" y="40"/>
                  </a:cxn>
                  <a:cxn ang="0">
                    <a:pos x="0" y="28"/>
                  </a:cxn>
                  <a:cxn ang="0">
                    <a:pos x="2" y="17"/>
                  </a:cxn>
                  <a:cxn ang="0">
                    <a:pos x="8" y="8"/>
                  </a:cxn>
                  <a:cxn ang="0">
                    <a:pos x="16" y="2"/>
                  </a:cxn>
                  <a:cxn ang="0">
                    <a:pos x="28" y="0"/>
                  </a:cxn>
                  <a:cxn ang="0">
                    <a:pos x="39" y="2"/>
                  </a:cxn>
                  <a:cxn ang="0">
                    <a:pos x="47" y="8"/>
                  </a:cxn>
                  <a:cxn ang="0">
                    <a:pos x="53" y="17"/>
                  </a:cxn>
                  <a:cxn ang="0">
                    <a:pos x="55" y="28"/>
                  </a:cxn>
                  <a:cxn ang="0">
                    <a:pos x="53" y="40"/>
                  </a:cxn>
                  <a:cxn ang="0">
                    <a:pos x="47" y="49"/>
                  </a:cxn>
                  <a:cxn ang="0">
                    <a:pos x="39" y="55"/>
                  </a:cxn>
                  <a:cxn ang="0">
                    <a:pos x="28" y="57"/>
                  </a:cxn>
                </a:cxnLst>
                <a:rect l="0" t="0" r="r" b="b"/>
                <a:pathLst>
                  <a:path w="55" h="57">
                    <a:moveTo>
                      <a:pt x="28" y="57"/>
                    </a:moveTo>
                    <a:lnTo>
                      <a:pt x="16" y="55"/>
                    </a:lnTo>
                    <a:lnTo>
                      <a:pt x="8" y="49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2" y="17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39" y="2"/>
                    </a:lnTo>
                    <a:lnTo>
                      <a:pt x="47" y="8"/>
                    </a:lnTo>
                    <a:lnTo>
                      <a:pt x="53" y="17"/>
                    </a:lnTo>
                    <a:lnTo>
                      <a:pt x="55" y="28"/>
                    </a:lnTo>
                    <a:lnTo>
                      <a:pt x="53" y="40"/>
                    </a:lnTo>
                    <a:lnTo>
                      <a:pt x="47" y="49"/>
                    </a:lnTo>
                    <a:lnTo>
                      <a:pt x="39" y="55"/>
                    </a:lnTo>
                    <a:lnTo>
                      <a:pt x="28" y="57"/>
                    </a:lnTo>
                    <a:close/>
                  </a:path>
                </a:pathLst>
              </a:custGeom>
              <a:solidFill>
                <a:srgbClr val="D1D9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418" name="Freeform 514"/>
              <p:cNvSpPr>
                <a:spLocks/>
              </p:cNvSpPr>
              <p:nvPr/>
            </p:nvSpPr>
            <p:spPr bwMode="auto">
              <a:xfrm>
                <a:off x="3421" y="3133"/>
                <a:ext cx="2" cy="3"/>
              </a:xfrm>
              <a:custGeom>
                <a:avLst/>
                <a:gdLst/>
                <a:ahLst/>
                <a:cxnLst>
                  <a:cxn ang="0">
                    <a:pos x="28" y="56"/>
                  </a:cxn>
                  <a:cxn ang="0">
                    <a:pos x="17" y="54"/>
                  </a:cxn>
                  <a:cxn ang="0">
                    <a:pos x="9" y="48"/>
                  </a:cxn>
                  <a:cxn ang="0">
                    <a:pos x="2" y="40"/>
                  </a:cxn>
                  <a:cxn ang="0">
                    <a:pos x="0" y="28"/>
                  </a:cxn>
                  <a:cxn ang="0">
                    <a:pos x="2" y="16"/>
                  </a:cxn>
                  <a:cxn ang="0">
                    <a:pos x="9" y="8"/>
                  </a:cxn>
                  <a:cxn ang="0">
                    <a:pos x="17" y="2"/>
                  </a:cxn>
                  <a:cxn ang="0">
                    <a:pos x="28" y="0"/>
                  </a:cxn>
                  <a:cxn ang="0">
                    <a:pos x="39" y="2"/>
                  </a:cxn>
                  <a:cxn ang="0">
                    <a:pos x="47" y="8"/>
                  </a:cxn>
                  <a:cxn ang="0">
                    <a:pos x="53" y="16"/>
                  </a:cxn>
                  <a:cxn ang="0">
                    <a:pos x="55" y="28"/>
                  </a:cxn>
                  <a:cxn ang="0">
                    <a:pos x="53" y="40"/>
                  </a:cxn>
                  <a:cxn ang="0">
                    <a:pos x="47" y="48"/>
                  </a:cxn>
                  <a:cxn ang="0">
                    <a:pos x="39" y="54"/>
                  </a:cxn>
                  <a:cxn ang="0">
                    <a:pos x="28" y="56"/>
                  </a:cxn>
                </a:cxnLst>
                <a:rect l="0" t="0" r="r" b="b"/>
                <a:pathLst>
                  <a:path w="55" h="56">
                    <a:moveTo>
                      <a:pt x="28" y="56"/>
                    </a:moveTo>
                    <a:lnTo>
                      <a:pt x="17" y="54"/>
                    </a:lnTo>
                    <a:lnTo>
                      <a:pt x="9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9" y="8"/>
                    </a:lnTo>
                    <a:lnTo>
                      <a:pt x="17" y="2"/>
                    </a:lnTo>
                    <a:lnTo>
                      <a:pt x="28" y="0"/>
                    </a:lnTo>
                    <a:lnTo>
                      <a:pt x="39" y="2"/>
                    </a:lnTo>
                    <a:lnTo>
                      <a:pt x="47" y="8"/>
                    </a:lnTo>
                    <a:lnTo>
                      <a:pt x="53" y="16"/>
                    </a:lnTo>
                    <a:lnTo>
                      <a:pt x="55" y="28"/>
                    </a:lnTo>
                    <a:lnTo>
                      <a:pt x="53" y="40"/>
                    </a:lnTo>
                    <a:lnTo>
                      <a:pt x="47" y="48"/>
                    </a:lnTo>
                    <a:lnTo>
                      <a:pt x="39" y="54"/>
                    </a:lnTo>
                    <a:lnTo>
                      <a:pt x="28" y="56"/>
                    </a:lnTo>
                    <a:close/>
                  </a:path>
                </a:pathLst>
              </a:custGeom>
              <a:solidFill>
                <a:srgbClr val="D1D9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419" name="Freeform 515"/>
              <p:cNvSpPr>
                <a:spLocks/>
              </p:cNvSpPr>
              <p:nvPr/>
            </p:nvSpPr>
            <p:spPr bwMode="auto">
              <a:xfrm>
                <a:off x="3433" y="3076"/>
                <a:ext cx="29" cy="29"/>
              </a:xfrm>
              <a:custGeom>
                <a:avLst/>
                <a:gdLst/>
                <a:ahLst/>
                <a:cxnLst>
                  <a:cxn ang="0">
                    <a:pos x="498" y="0"/>
                  </a:cxn>
                  <a:cxn ang="0">
                    <a:pos x="0" y="222"/>
                  </a:cxn>
                  <a:cxn ang="0">
                    <a:pos x="125" y="522"/>
                  </a:cxn>
                  <a:cxn ang="0">
                    <a:pos x="624" y="301"/>
                  </a:cxn>
                  <a:cxn ang="0">
                    <a:pos x="498" y="0"/>
                  </a:cxn>
                </a:cxnLst>
                <a:rect l="0" t="0" r="r" b="b"/>
                <a:pathLst>
                  <a:path w="624" h="522">
                    <a:moveTo>
                      <a:pt x="498" y="0"/>
                    </a:moveTo>
                    <a:lnTo>
                      <a:pt x="0" y="222"/>
                    </a:lnTo>
                    <a:lnTo>
                      <a:pt x="125" y="522"/>
                    </a:lnTo>
                    <a:lnTo>
                      <a:pt x="624" y="301"/>
                    </a:lnTo>
                    <a:lnTo>
                      <a:pt x="498" y="0"/>
                    </a:lnTo>
                    <a:close/>
                  </a:path>
                </a:pathLst>
              </a:custGeom>
              <a:solidFill>
                <a:srgbClr val="1119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420" name="Freeform 516"/>
              <p:cNvSpPr>
                <a:spLocks/>
              </p:cNvSpPr>
              <p:nvPr/>
            </p:nvSpPr>
            <p:spPr bwMode="auto">
              <a:xfrm>
                <a:off x="3434" y="3077"/>
                <a:ext cx="27" cy="27"/>
              </a:xfrm>
              <a:custGeom>
                <a:avLst/>
                <a:gdLst/>
                <a:ahLst/>
                <a:cxnLst>
                  <a:cxn ang="0">
                    <a:pos x="474" y="0"/>
                  </a:cxn>
                  <a:cxn ang="0">
                    <a:pos x="0" y="211"/>
                  </a:cxn>
                  <a:cxn ang="0">
                    <a:pos x="114" y="484"/>
                  </a:cxn>
                  <a:cxn ang="0">
                    <a:pos x="589" y="273"/>
                  </a:cxn>
                  <a:cxn ang="0">
                    <a:pos x="474" y="0"/>
                  </a:cxn>
                </a:cxnLst>
                <a:rect l="0" t="0" r="r" b="b"/>
                <a:pathLst>
                  <a:path w="589" h="484">
                    <a:moveTo>
                      <a:pt x="474" y="0"/>
                    </a:moveTo>
                    <a:lnTo>
                      <a:pt x="0" y="211"/>
                    </a:lnTo>
                    <a:lnTo>
                      <a:pt x="114" y="484"/>
                    </a:lnTo>
                    <a:lnTo>
                      <a:pt x="589" y="273"/>
                    </a:lnTo>
                    <a:lnTo>
                      <a:pt x="474" y="0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421" name="Freeform 517"/>
              <p:cNvSpPr>
                <a:spLocks/>
              </p:cNvSpPr>
              <p:nvPr/>
            </p:nvSpPr>
            <p:spPr bwMode="auto">
              <a:xfrm>
                <a:off x="3434" y="3078"/>
                <a:ext cx="27" cy="26"/>
              </a:xfrm>
              <a:custGeom>
                <a:avLst/>
                <a:gdLst/>
                <a:ahLst/>
                <a:cxnLst>
                  <a:cxn ang="0">
                    <a:pos x="473" y="0"/>
                  </a:cxn>
                  <a:cxn ang="0">
                    <a:pos x="0" y="211"/>
                  </a:cxn>
                  <a:cxn ang="0">
                    <a:pos x="108" y="471"/>
                  </a:cxn>
                  <a:cxn ang="0">
                    <a:pos x="583" y="260"/>
                  </a:cxn>
                  <a:cxn ang="0">
                    <a:pos x="473" y="0"/>
                  </a:cxn>
                </a:cxnLst>
                <a:rect l="0" t="0" r="r" b="b"/>
                <a:pathLst>
                  <a:path w="583" h="471">
                    <a:moveTo>
                      <a:pt x="473" y="0"/>
                    </a:moveTo>
                    <a:lnTo>
                      <a:pt x="0" y="211"/>
                    </a:lnTo>
                    <a:lnTo>
                      <a:pt x="108" y="471"/>
                    </a:lnTo>
                    <a:lnTo>
                      <a:pt x="583" y="260"/>
                    </a:lnTo>
                    <a:lnTo>
                      <a:pt x="473" y="0"/>
                    </a:lnTo>
                    <a:close/>
                  </a:path>
                </a:pathLst>
              </a:custGeom>
              <a:solidFill>
                <a:srgbClr val="878F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422" name="Freeform 518"/>
              <p:cNvSpPr>
                <a:spLocks/>
              </p:cNvSpPr>
              <p:nvPr/>
            </p:nvSpPr>
            <p:spPr bwMode="auto">
              <a:xfrm>
                <a:off x="3447" y="3082"/>
                <a:ext cx="10" cy="13"/>
              </a:xfrm>
              <a:custGeom>
                <a:avLst/>
                <a:gdLst/>
                <a:ahLst/>
                <a:cxnLst>
                  <a:cxn ang="0">
                    <a:pos x="159" y="223"/>
                  </a:cxn>
                  <a:cxn ang="0">
                    <a:pos x="137" y="231"/>
                  </a:cxn>
                  <a:cxn ang="0">
                    <a:pos x="115" y="234"/>
                  </a:cxn>
                  <a:cxn ang="0">
                    <a:pos x="93" y="232"/>
                  </a:cxn>
                  <a:cxn ang="0">
                    <a:pos x="73" y="225"/>
                  </a:cxn>
                  <a:cxn ang="0">
                    <a:pos x="54" y="215"/>
                  </a:cxn>
                  <a:cxn ang="0">
                    <a:pos x="36" y="201"/>
                  </a:cxn>
                  <a:cxn ang="0">
                    <a:pos x="22" y="184"/>
                  </a:cxn>
                  <a:cxn ang="0">
                    <a:pos x="11" y="163"/>
                  </a:cxn>
                  <a:cxn ang="0">
                    <a:pos x="4" y="141"/>
                  </a:cxn>
                  <a:cxn ang="0">
                    <a:pos x="0" y="118"/>
                  </a:cxn>
                  <a:cxn ang="0">
                    <a:pos x="3" y="96"/>
                  </a:cxn>
                  <a:cxn ang="0">
                    <a:pos x="9" y="74"/>
                  </a:cxn>
                  <a:cxn ang="0">
                    <a:pos x="19" y="55"/>
                  </a:cxn>
                  <a:cxn ang="0">
                    <a:pos x="32" y="37"/>
                  </a:cxn>
                  <a:cxn ang="0">
                    <a:pos x="48" y="22"/>
                  </a:cxn>
                  <a:cxn ang="0">
                    <a:pos x="69" y="10"/>
                  </a:cxn>
                  <a:cxn ang="0">
                    <a:pos x="90" y="3"/>
                  </a:cxn>
                  <a:cxn ang="0">
                    <a:pos x="113" y="0"/>
                  </a:cxn>
                  <a:cxn ang="0">
                    <a:pos x="134" y="2"/>
                  </a:cxn>
                  <a:cxn ang="0">
                    <a:pos x="156" y="8"/>
                  </a:cxn>
                  <a:cxn ang="0">
                    <a:pos x="174" y="19"/>
                  </a:cxn>
                  <a:cxn ang="0">
                    <a:pos x="191" y="32"/>
                  </a:cxn>
                  <a:cxn ang="0">
                    <a:pos x="206" y="49"/>
                  </a:cxn>
                  <a:cxn ang="0">
                    <a:pos x="217" y="70"/>
                  </a:cxn>
                  <a:cxn ang="0">
                    <a:pos x="224" y="93"/>
                  </a:cxn>
                  <a:cxn ang="0">
                    <a:pos x="227" y="116"/>
                  </a:cxn>
                  <a:cxn ang="0">
                    <a:pos x="225" y="138"/>
                  </a:cxn>
                  <a:cxn ang="0">
                    <a:pos x="219" y="159"/>
                  </a:cxn>
                  <a:cxn ang="0">
                    <a:pos x="209" y="179"/>
                  </a:cxn>
                  <a:cxn ang="0">
                    <a:pos x="195" y="197"/>
                  </a:cxn>
                  <a:cxn ang="0">
                    <a:pos x="179" y="212"/>
                  </a:cxn>
                  <a:cxn ang="0">
                    <a:pos x="159" y="223"/>
                  </a:cxn>
                </a:cxnLst>
                <a:rect l="0" t="0" r="r" b="b"/>
                <a:pathLst>
                  <a:path w="227" h="234">
                    <a:moveTo>
                      <a:pt x="159" y="223"/>
                    </a:moveTo>
                    <a:lnTo>
                      <a:pt x="137" y="231"/>
                    </a:lnTo>
                    <a:lnTo>
                      <a:pt x="115" y="234"/>
                    </a:lnTo>
                    <a:lnTo>
                      <a:pt x="93" y="232"/>
                    </a:lnTo>
                    <a:lnTo>
                      <a:pt x="73" y="225"/>
                    </a:lnTo>
                    <a:lnTo>
                      <a:pt x="54" y="215"/>
                    </a:lnTo>
                    <a:lnTo>
                      <a:pt x="36" y="201"/>
                    </a:lnTo>
                    <a:lnTo>
                      <a:pt x="22" y="184"/>
                    </a:lnTo>
                    <a:lnTo>
                      <a:pt x="11" y="163"/>
                    </a:lnTo>
                    <a:lnTo>
                      <a:pt x="4" y="141"/>
                    </a:lnTo>
                    <a:lnTo>
                      <a:pt x="0" y="118"/>
                    </a:lnTo>
                    <a:lnTo>
                      <a:pt x="3" y="96"/>
                    </a:lnTo>
                    <a:lnTo>
                      <a:pt x="9" y="74"/>
                    </a:lnTo>
                    <a:lnTo>
                      <a:pt x="19" y="55"/>
                    </a:lnTo>
                    <a:lnTo>
                      <a:pt x="32" y="37"/>
                    </a:lnTo>
                    <a:lnTo>
                      <a:pt x="48" y="22"/>
                    </a:lnTo>
                    <a:lnTo>
                      <a:pt x="69" y="10"/>
                    </a:lnTo>
                    <a:lnTo>
                      <a:pt x="90" y="3"/>
                    </a:lnTo>
                    <a:lnTo>
                      <a:pt x="113" y="0"/>
                    </a:lnTo>
                    <a:lnTo>
                      <a:pt x="134" y="2"/>
                    </a:lnTo>
                    <a:lnTo>
                      <a:pt x="156" y="8"/>
                    </a:lnTo>
                    <a:lnTo>
                      <a:pt x="174" y="19"/>
                    </a:lnTo>
                    <a:lnTo>
                      <a:pt x="191" y="32"/>
                    </a:lnTo>
                    <a:lnTo>
                      <a:pt x="206" y="49"/>
                    </a:lnTo>
                    <a:lnTo>
                      <a:pt x="217" y="70"/>
                    </a:lnTo>
                    <a:lnTo>
                      <a:pt x="224" y="93"/>
                    </a:lnTo>
                    <a:lnTo>
                      <a:pt x="227" y="116"/>
                    </a:lnTo>
                    <a:lnTo>
                      <a:pt x="225" y="138"/>
                    </a:lnTo>
                    <a:lnTo>
                      <a:pt x="219" y="159"/>
                    </a:lnTo>
                    <a:lnTo>
                      <a:pt x="209" y="179"/>
                    </a:lnTo>
                    <a:lnTo>
                      <a:pt x="195" y="197"/>
                    </a:lnTo>
                    <a:lnTo>
                      <a:pt x="179" y="212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E3333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423" name="Freeform 519"/>
              <p:cNvSpPr>
                <a:spLocks/>
              </p:cNvSpPr>
              <p:nvPr/>
            </p:nvSpPr>
            <p:spPr bwMode="auto">
              <a:xfrm>
                <a:off x="3447" y="3082"/>
                <a:ext cx="10" cy="12"/>
              </a:xfrm>
              <a:custGeom>
                <a:avLst/>
                <a:gdLst/>
                <a:ahLst/>
                <a:cxnLst>
                  <a:cxn ang="0">
                    <a:pos x="146" y="206"/>
                  </a:cxn>
                  <a:cxn ang="0">
                    <a:pos x="125" y="212"/>
                  </a:cxn>
                  <a:cxn ang="0">
                    <a:pos x="105" y="214"/>
                  </a:cxn>
                  <a:cxn ang="0">
                    <a:pos x="84" y="212"/>
                  </a:cxn>
                  <a:cxn ang="0">
                    <a:pos x="66" y="206"/>
                  </a:cxn>
                  <a:cxn ang="0">
                    <a:pos x="48" y="196"/>
                  </a:cxn>
                  <a:cxn ang="0">
                    <a:pos x="31" y="183"/>
                  </a:cxn>
                  <a:cxn ang="0">
                    <a:pos x="18" y="168"/>
                  </a:cxn>
                  <a:cxn ang="0">
                    <a:pos x="8" y="149"/>
                  </a:cxn>
                  <a:cxn ang="0">
                    <a:pos x="2" y="129"/>
                  </a:cxn>
                  <a:cxn ang="0">
                    <a:pos x="0" y="108"/>
                  </a:cxn>
                  <a:cxn ang="0">
                    <a:pos x="2" y="86"/>
                  </a:cxn>
                  <a:cxn ang="0">
                    <a:pos x="8" y="67"/>
                  </a:cxn>
                  <a:cxn ang="0">
                    <a:pos x="17" y="49"/>
                  </a:cxn>
                  <a:cxn ang="0">
                    <a:pos x="29" y="33"/>
                  </a:cxn>
                  <a:cxn ang="0">
                    <a:pos x="45" y="19"/>
                  </a:cxn>
                  <a:cxn ang="0">
                    <a:pos x="63" y="8"/>
                  </a:cxn>
                  <a:cxn ang="0">
                    <a:pos x="83" y="2"/>
                  </a:cxn>
                  <a:cxn ang="0">
                    <a:pos x="104" y="0"/>
                  </a:cxn>
                  <a:cxn ang="0">
                    <a:pos x="123" y="2"/>
                  </a:cxn>
                  <a:cxn ang="0">
                    <a:pos x="142" y="7"/>
                  </a:cxn>
                  <a:cxn ang="0">
                    <a:pos x="161" y="17"/>
                  </a:cxn>
                  <a:cxn ang="0">
                    <a:pos x="176" y="30"/>
                  </a:cxn>
                  <a:cxn ang="0">
                    <a:pos x="189" y="45"/>
                  </a:cxn>
                  <a:cxn ang="0">
                    <a:pos x="200" y="63"/>
                  </a:cxn>
                  <a:cxn ang="0">
                    <a:pos x="206" y="84"/>
                  </a:cxn>
                  <a:cxn ang="0">
                    <a:pos x="208" y="105"/>
                  </a:cxn>
                  <a:cxn ang="0">
                    <a:pos x="206" y="127"/>
                  </a:cxn>
                  <a:cxn ang="0">
                    <a:pos x="201" y="147"/>
                  </a:cxn>
                  <a:cxn ang="0">
                    <a:pos x="191" y="164"/>
                  </a:cxn>
                  <a:cxn ang="0">
                    <a:pos x="179" y="181"/>
                  </a:cxn>
                  <a:cxn ang="0">
                    <a:pos x="164" y="195"/>
                  </a:cxn>
                  <a:cxn ang="0">
                    <a:pos x="146" y="206"/>
                  </a:cxn>
                </a:cxnLst>
                <a:rect l="0" t="0" r="r" b="b"/>
                <a:pathLst>
                  <a:path w="208" h="214">
                    <a:moveTo>
                      <a:pt x="146" y="206"/>
                    </a:moveTo>
                    <a:lnTo>
                      <a:pt x="125" y="212"/>
                    </a:lnTo>
                    <a:lnTo>
                      <a:pt x="105" y="214"/>
                    </a:lnTo>
                    <a:lnTo>
                      <a:pt x="84" y="212"/>
                    </a:lnTo>
                    <a:lnTo>
                      <a:pt x="66" y="206"/>
                    </a:lnTo>
                    <a:lnTo>
                      <a:pt x="48" y="196"/>
                    </a:lnTo>
                    <a:lnTo>
                      <a:pt x="31" y="183"/>
                    </a:lnTo>
                    <a:lnTo>
                      <a:pt x="18" y="168"/>
                    </a:lnTo>
                    <a:lnTo>
                      <a:pt x="8" y="149"/>
                    </a:lnTo>
                    <a:lnTo>
                      <a:pt x="2" y="129"/>
                    </a:lnTo>
                    <a:lnTo>
                      <a:pt x="0" y="108"/>
                    </a:lnTo>
                    <a:lnTo>
                      <a:pt x="2" y="86"/>
                    </a:lnTo>
                    <a:lnTo>
                      <a:pt x="8" y="67"/>
                    </a:lnTo>
                    <a:lnTo>
                      <a:pt x="17" y="49"/>
                    </a:lnTo>
                    <a:lnTo>
                      <a:pt x="29" y="33"/>
                    </a:lnTo>
                    <a:lnTo>
                      <a:pt x="45" y="19"/>
                    </a:lnTo>
                    <a:lnTo>
                      <a:pt x="63" y="8"/>
                    </a:lnTo>
                    <a:lnTo>
                      <a:pt x="83" y="2"/>
                    </a:lnTo>
                    <a:lnTo>
                      <a:pt x="104" y="0"/>
                    </a:lnTo>
                    <a:lnTo>
                      <a:pt x="123" y="2"/>
                    </a:lnTo>
                    <a:lnTo>
                      <a:pt x="142" y="7"/>
                    </a:lnTo>
                    <a:lnTo>
                      <a:pt x="161" y="17"/>
                    </a:lnTo>
                    <a:lnTo>
                      <a:pt x="176" y="30"/>
                    </a:lnTo>
                    <a:lnTo>
                      <a:pt x="189" y="45"/>
                    </a:lnTo>
                    <a:lnTo>
                      <a:pt x="200" y="63"/>
                    </a:lnTo>
                    <a:lnTo>
                      <a:pt x="206" y="84"/>
                    </a:lnTo>
                    <a:lnTo>
                      <a:pt x="208" y="105"/>
                    </a:lnTo>
                    <a:lnTo>
                      <a:pt x="206" y="127"/>
                    </a:lnTo>
                    <a:lnTo>
                      <a:pt x="201" y="147"/>
                    </a:lnTo>
                    <a:lnTo>
                      <a:pt x="191" y="164"/>
                    </a:lnTo>
                    <a:lnTo>
                      <a:pt x="179" y="181"/>
                    </a:lnTo>
                    <a:lnTo>
                      <a:pt x="164" y="195"/>
                    </a:lnTo>
                    <a:lnTo>
                      <a:pt x="146" y="206"/>
                    </a:lnTo>
                    <a:close/>
                  </a:path>
                </a:pathLst>
              </a:custGeom>
              <a:solidFill>
                <a:srgbClr val="EB5F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424" name="Freeform 520"/>
              <p:cNvSpPr>
                <a:spLocks/>
              </p:cNvSpPr>
              <p:nvPr/>
            </p:nvSpPr>
            <p:spPr bwMode="auto">
              <a:xfrm>
                <a:off x="3448" y="3083"/>
                <a:ext cx="8" cy="10"/>
              </a:xfrm>
              <a:custGeom>
                <a:avLst/>
                <a:gdLst/>
                <a:ahLst/>
                <a:cxnLst>
                  <a:cxn ang="0">
                    <a:pos x="131" y="187"/>
                  </a:cxn>
                  <a:cxn ang="0">
                    <a:pos x="113" y="193"/>
                  </a:cxn>
                  <a:cxn ang="0">
                    <a:pos x="95" y="194"/>
                  </a:cxn>
                  <a:cxn ang="0">
                    <a:pos x="76" y="192"/>
                  </a:cxn>
                  <a:cxn ang="0">
                    <a:pos x="59" y="187"/>
                  </a:cxn>
                  <a:cxn ang="0">
                    <a:pos x="44" y="178"/>
                  </a:cxn>
                  <a:cxn ang="0">
                    <a:pos x="29" y="167"/>
                  </a:cxn>
                  <a:cxn ang="0">
                    <a:pos x="17" y="152"/>
                  </a:cxn>
                  <a:cxn ang="0">
                    <a:pos x="8" y="135"/>
                  </a:cxn>
                  <a:cxn ang="0">
                    <a:pos x="2" y="116"/>
                  </a:cxn>
                  <a:cxn ang="0">
                    <a:pos x="0" y="97"/>
                  </a:cxn>
                  <a:cxn ang="0">
                    <a:pos x="2" y="79"/>
                  </a:cxn>
                  <a:cxn ang="0">
                    <a:pos x="7" y="61"/>
                  </a:cxn>
                  <a:cxn ang="0">
                    <a:pos x="15" y="45"/>
                  </a:cxn>
                  <a:cxn ang="0">
                    <a:pos x="26" y="30"/>
                  </a:cxn>
                  <a:cxn ang="0">
                    <a:pos x="41" y="17"/>
                  </a:cxn>
                  <a:cxn ang="0">
                    <a:pos x="57" y="8"/>
                  </a:cxn>
                  <a:cxn ang="0">
                    <a:pos x="75" y="1"/>
                  </a:cxn>
                  <a:cxn ang="0">
                    <a:pos x="95" y="0"/>
                  </a:cxn>
                  <a:cxn ang="0">
                    <a:pos x="112" y="1"/>
                  </a:cxn>
                  <a:cxn ang="0">
                    <a:pos x="130" y="7"/>
                  </a:cxn>
                  <a:cxn ang="0">
                    <a:pos x="146" y="15"/>
                  </a:cxn>
                  <a:cxn ang="0">
                    <a:pos x="160" y="27"/>
                  </a:cxn>
                  <a:cxn ang="0">
                    <a:pos x="172" y="41"/>
                  </a:cxn>
                  <a:cxn ang="0">
                    <a:pos x="181" y="58"/>
                  </a:cxn>
                  <a:cxn ang="0">
                    <a:pos x="187" y="77"/>
                  </a:cxn>
                  <a:cxn ang="0">
                    <a:pos x="189" y="96"/>
                  </a:cxn>
                  <a:cxn ang="0">
                    <a:pos x="188" y="114"/>
                  </a:cxn>
                  <a:cxn ang="0">
                    <a:pos x="182" y="132"/>
                  </a:cxn>
                  <a:cxn ang="0">
                    <a:pos x="174" y="149"/>
                  </a:cxn>
                  <a:cxn ang="0">
                    <a:pos x="163" y="165"/>
                  </a:cxn>
                  <a:cxn ang="0">
                    <a:pos x="149" y="177"/>
                  </a:cxn>
                  <a:cxn ang="0">
                    <a:pos x="131" y="187"/>
                  </a:cxn>
                </a:cxnLst>
                <a:rect l="0" t="0" r="r" b="b"/>
                <a:pathLst>
                  <a:path w="189" h="194">
                    <a:moveTo>
                      <a:pt x="131" y="187"/>
                    </a:moveTo>
                    <a:lnTo>
                      <a:pt x="113" y="193"/>
                    </a:lnTo>
                    <a:lnTo>
                      <a:pt x="95" y="194"/>
                    </a:lnTo>
                    <a:lnTo>
                      <a:pt x="76" y="192"/>
                    </a:lnTo>
                    <a:lnTo>
                      <a:pt x="59" y="187"/>
                    </a:lnTo>
                    <a:lnTo>
                      <a:pt x="44" y="178"/>
                    </a:lnTo>
                    <a:lnTo>
                      <a:pt x="29" y="167"/>
                    </a:lnTo>
                    <a:lnTo>
                      <a:pt x="17" y="152"/>
                    </a:lnTo>
                    <a:lnTo>
                      <a:pt x="8" y="135"/>
                    </a:lnTo>
                    <a:lnTo>
                      <a:pt x="2" y="116"/>
                    </a:lnTo>
                    <a:lnTo>
                      <a:pt x="0" y="97"/>
                    </a:lnTo>
                    <a:lnTo>
                      <a:pt x="2" y="79"/>
                    </a:lnTo>
                    <a:lnTo>
                      <a:pt x="7" y="61"/>
                    </a:lnTo>
                    <a:lnTo>
                      <a:pt x="15" y="45"/>
                    </a:lnTo>
                    <a:lnTo>
                      <a:pt x="26" y="30"/>
                    </a:lnTo>
                    <a:lnTo>
                      <a:pt x="41" y="17"/>
                    </a:lnTo>
                    <a:lnTo>
                      <a:pt x="57" y="8"/>
                    </a:lnTo>
                    <a:lnTo>
                      <a:pt x="75" y="1"/>
                    </a:lnTo>
                    <a:lnTo>
                      <a:pt x="95" y="0"/>
                    </a:lnTo>
                    <a:lnTo>
                      <a:pt x="112" y="1"/>
                    </a:lnTo>
                    <a:lnTo>
                      <a:pt x="130" y="7"/>
                    </a:lnTo>
                    <a:lnTo>
                      <a:pt x="146" y="15"/>
                    </a:lnTo>
                    <a:lnTo>
                      <a:pt x="160" y="27"/>
                    </a:lnTo>
                    <a:lnTo>
                      <a:pt x="172" y="41"/>
                    </a:lnTo>
                    <a:lnTo>
                      <a:pt x="181" y="58"/>
                    </a:lnTo>
                    <a:lnTo>
                      <a:pt x="187" y="77"/>
                    </a:lnTo>
                    <a:lnTo>
                      <a:pt x="189" y="96"/>
                    </a:lnTo>
                    <a:lnTo>
                      <a:pt x="188" y="114"/>
                    </a:lnTo>
                    <a:lnTo>
                      <a:pt x="182" y="132"/>
                    </a:lnTo>
                    <a:lnTo>
                      <a:pt x="174" y="149"/>
                    </a:lnTo>
                    <a:lnTo>
                      <a:pt x="163" y="165"/>
                    </a:lnTo>
                    <a:lnTo>
                      <a:pt x="149" y="177"/>
                    </a:lnTo>
                    <a:lnTo>
                      <a:pt x="131" y="187"/>
                    </a:lnTo>
                    <a:close/>
                  </a:path>
                </a:pathLst>
              </a:custGeom>
              <a:solidFill>
                <a:srgbClr val="F087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425" name="Freeform 521"/>
              <p:cNvSpPr>
                <a:spLocks/>
              </p:cNvSpPr>
              <p:nvPr/>
            </p:nvSpPr>
            <p:spPr bwMode="auto">
              <a:xfrm>
                <a:off x="3448" y="3083"/>
                <a:ext cx="8" cy="10"/>
              </a:xfrm>
              <a:custGeom>
                <a:avLst/>
                <a:gdLst/>
                <a:ahLst/>
                <a:cxnLst>
                  <a:cxn ang="0">
                    <a:pos x="120" y="170"/>
                  </a:cxn>
                  <a:cxn ang="0">
                    <a:pos x="104" y="175"/>
                  </a:cxn>
                  <a:cxn ang="0">
                    <a:pos x="87" y="177"/>
                  </a:cxn>
                  <a:cxn ang="0">
                    <a:pos x="70" y="176"/>
                  </a:cxn>
                  <a:cxn ang="0">
                    <a:pos x="54" y="171"/>
                  </a:cxn>
                  <a:cxn ang="0">
                    <a:pos x="40" y="163"/>
                  </a:cxn>
                  <a:cxn ang="0">
                    <a:pos x="27" y="152"/>
                  </a:cxn>
                  <a:cxn ang="0">
                    <a:pos x="15" y="139"/>
                  </a:cxn>
                  <a:cxn ang="0">
                    <a:pos x="7" y="124"/>
                  </a:cxn>
                  <a:cxn ang="0">
                    <a:pos x="2" y="107"/>
                  </a:cxn>
                  <a:cxn ang="0">
                    <a:pos x="0" y="90"/>
                  </a:cxn>
                  <a:cxn ang="0">
                    <a:pos x="2" y="72"/>
                  </a:cxn>
                  <a:cxn ang="0">
                    <a:pos x="7" y="56"/>
                  </a:cxn>
                  <a:cxn ang="0">
                    <a:pos x="14" y="41"/>
                  </a:cxn>
                  <a:cxn ang="0">
                    <a:pos x="25" y="28"/>
                  </a:cxn>
                  <a:cxn ang="0">
                    <a:pos x="37" y="16"/>
                  </a:cxn>
                  <a:cxn ang="0">
                    <a:pos x="52" y="8"/>
                  </a:cxn>
                  <a:cxn ang="0">
                    <a:pos x="68" y="2"/>
                  </a:cxn>
                  <a:cxn ang="0">
                    <a:pos x="85" y="0"/>
                  </a:cxn>
                  <a:cxn ang="0">
                    <a:pos x="102" y="2"/>
                  </a:cxn>
                  <a:cxn ang="0">
                    <a:pos x="117" y="7"/>
                  </a:cxn>
                  <a:cxn ang="0">
                    <a:pos x="132" y="15"/>
                  </a:cxn>
                  <a:cxn ang="0">
                    <a:pos x="145" y="25"/>
                  </a:cxn>
                  <a:cxn ang="0">
                    <a:pos x="156" y="38"/>
                  </a:cxn>
                  <a:cxn ang="0">
                    <a:pos x="164" y="53"/>
                  </a:cxn>
                  <a:cxn ang="0">
                    <a:pos x="169" y="70"/>
                  </a:cxn>
                  <a:cxn ang="0">
                    <a:pos x="171" y="88"/>
                  </a:cxn>
                  <a:cxn ang="0">
                    <a:pos x="169" y="105"/>
                  </a:cxn>
                  <a:cxn ang="0">
                    <a:pos x="165" y="121"/>
                  </a:cxn>
                  <a:cxn ang="0">
                    <a:pos x="158" y="136"/>
                  </a:cxn>
                  <a:cxn ang="0">
                    <a:pos x="148" y="150"/>
                  </a:cxn>
                  <a:cxn ang="0">
                    <a:pos x="136" y="162"/>
                  </a:cxn>
                  <a:cxn ang="0">
                    <a:pos x="120" y="170"/>
                  </a:cxn>
                </a:cxnLst>
                <a:rect l="0" t="0" r="r" b="b"/>
                <a:pathLst>
                  <a:path w="171" h="177">
                    <a:moveTo>
                      <a:pt x="120" y="170"/>
                    </a:moveTo>
                    <a:lnTo>
                      <a:pt x="104" y="175"/>
                    </a:lnTo>
                    <a:lnTo>
                      <a:pt x="87" y="177"/>
                    </a:lnTo>
                    <a:lnTo>
                      <a:pt x="70" y="176"/>
                    </a:lnTo>
                    <a:lnTo>
                      <a:pt x="54" y="171"/>
                    </a:lnTo>
                    <a:lnTo>
                      <a:pt x="40" y="163"/>
                    </a:lnTo>
                    <a:lnTo>
                      <a:pt x="27" y="152"/>
                    </a:lnTo>
                    <a:lnTo>
                      <a:pt x="15" y="139"/>
                    </a:lnTo>
                    <a:lnTo>
                      <a:pt x="7" y="124"/>
                    </a:lnTo>
                    <a:lnTo>
                      <a:pt x="2" y="107"/>
                    </a:lnTo>
                    <a:lnTo>
                      <a:pt x="0" y="90"/>
                    </a:lnTo>
                    <a:lnTo>
                      <a:pt x="2" y="72"/>
                    </a:lnTo>
                    <a:lnTo>
                      <a:pt x="7" y="56"/>
                    </a:lnTo>
                    <a:lnTo>
                      <a:pt x="14" y="41"/>
                    </a:lnTo>
                    <a:lnTo>
                      <a:pt x="25" y="28"/>
                    </a:lnTo>
                    <a:lnTo>
                      <a:pt x="37" y="16"/>
                    </a:lnTo>
                    <a:lnTo>
                      <a:pt x="52" y="8"/>
                    </a:lnTo>
                    <a:lnTo>
                      <a:pt x="68" y="2"/>
                    </a:lnTo>
                    <a:lnTo>
                      <a:pt x="85" y="0"/>
                    </a:lnTo>
                    <a:lnTo>
                      <a:pt x="102" y="2"/>
                    </a:lnTo>
                    <a:lnTo>
                      <a:pt x="117" y="7"/>
                    </a:lnTo>
                    <a:lnTo>
                      <a:pt x="132" y="15"/>
                    </a:lnTo>
                    <a:lnTo>
                      <a:pt x="145" y="25"/>
                    </a:lnTo>
                    <a:lnTo>
                      <a:pt x="156" y="38"/>
                    </a:lnTo>
                    <a:lnTo>
                      <a:pt x="164" y="53"/>
                    </a:lnTo>
                    <a:lnTo>
                      <a:pt x="169" y="70"/>
                    </a:lnTo>
                    <a:lnTo>
                      <a:pt x="171" y="88"/>
                    </a:lnTo>
                    <a:lnTo>
                      <a:pt x="169" y="105"/>
                    </a:lnTo>
                    <a:lnTo>
                      <a:pt x="165" y="121"/>
                    </a:lnTo>
                    <a:lnTo>
                      <a:pt x="158" y="136"/>
                    </a:lnTo>
                    <a:lnTo>
                      <a:pt x="148" y="150"/>
                    </a:lnTo>
                    <a:lnTo>
                      <a:pt x="136" y="162"/>
                    </a:lnTo>
                    <a:lnTo>
                      <a:pt x="120" y="170"/>
                    </a:lnTo>
                    <a:close/>
                  </a:path>
                </a:pathLst>
              </a:custGeom>
              <a:solidFill>
                <a:srgbClr val="F5AE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426" name="Freeform 522"/>
              <p:cNvSpPr>
                <a:spLocks/>
              </p:cNvSpPr>
              <p:nvPr/>
            </p:nvSpPr>
            <p:spPr bwMode="auto">
              <a:xfrm>
                <a:off x="3449" y="3083"/>
                <a:ext cx="7" cy="9"/>
              </a:xfrm>
              <a:custGeom>
                <a:avLst/>
                <a:gdLst/>
                <a:ahLst/>
                <a:cxnLst>
                  <a:cxn ang="0">
                    <a:pos x="106" y="149"/>
                  </a:cxn>
                  <a:cxn ang="0">
                    <a:pos x="92" y="155"/>
                  </a:cxn>
                  <a:cxn ang="0">
                    <a:pos x="77" y="156"/>
                  </a:cxn>
                  <a:cxn ang="0">
                    <a:pos x="63" y="155"/>
                  </a:cxn>
                  <a:cxn ang="0">
                    <a:pos x="48" y="150"/>
                  </a:cxn>
                  <a:cxn ang="0">
                    <a:pos x="35" y="143"/>
                  </a:cxn>
                  <a:cxn ang="0">
                    <a:pos x="24" y="133"/>
                  </a:cxn>
                  <a:cxn ang="0">
                    <a:pos x="14" y="122"/>
                  </a:cxn>
                  <a:cxn ang="0">
                    <a:pos x="6" y="108"/>
                  </a:cxn>
                  <a:cxn ang="0">
                    <a:pos x="2" y="93"/>
                  </a:cxn>
                  <a:cxn ang="0">
                    <a:pos x="0" y="78"/>
                  </a:cxn>
                  <a:cxn ang="0">
                    <a:pos x="1" y="63"/>
                  </a:cxn>
                  <a:cxn ang="0">
                    <a:pos x="5" y="49"/>
                  </a:cxn>
                  <a:cxn ang="0">
                    <a:pos x="13" y="35"/>
                  </a:cxn>
                  <a:cxn ang="0">
                    <a:pos x="22" y="24"/>
                  </a:cxn>
                  <a:cxn ang="0">
                    <a:pos x="33" y="13"/>
                  </a:cxn>
                  <a:cxn ang="0">
                    <a:pos x="46" y="6"/>
                  </a:cxn>
                  <a:cxn ang="0">
                    <a:pos x="60" y="1"/>
                  </a:cxn>
                  <a:cxn ang="0">
                    <a:pos x="76" y="0"/>
                  </a:cxn>
                  <a:cxn ang="0">
                    <a:pos x="90" y="1"/>
                  </a:cxn>
                  <a:cxn ang="0">
                    <a:pos x="104" y="5"/>
                  </a:cxn>
                  <a:cxn ang="0">
                    <a:pos x="118" y="11"/>
                  </a:cxn>
                  <a:cxn ang="0">
                    <a:pos x="129" y="21"/>
                  </a:cxn>
                  <a:cxn ang="0">
                    <a:pos x="139" y="32"/>
                  </a:cxn>
                  <a:cxn ang="0">
                    <a:pos x="146" y="46"/>
                  </a:cxn>
                  <a:cxn ang="0">
                    <a:pos x="150" y="61"/>
                  </a:cxn>
                  <a:cxn ang="0">
                    <a:pos x="152" y="77"/>
                  </a:cxn>
                  <a:cxn ang="0">
                    <a:pos x="151" y="91"/>
                  </a:cxn>
                  <a:cxn ang="0">
                    <a:pos x="147" y="106"/>
                  </a:cxn>
                  <a:cxn ang="0">
                    <a:pos x="140" y="120"/>
                  </a:cxn>
                  <a:cxn ang="0">
                    <a:pos x="131" y="131"/>
                  </a:cxn>
                  <a:cxn ang="0">
                    <a:pos x="120" y="142"/>
                  </a:cxn>
                  <a:cxn ang="0">
                    <a:pos x="106" y="149"/>
                  </a:cxn>
                </a:cxnLst>
                <a:rect l="0" t="0" r="r" b="b"/>
                <a:pathLst>
                  <a:path w="152" h="156">
                    <a:moveTo>
                      <a:pt x="106" y="149"/>
                    </a:moveTo>
                    <a:lnTo>
                      <a:pt x="92" y="155"/>
                    </a:lnTo>
                    <a:lnTo>
                      <a:pt x="77" y="156"/>
                    </a:lnTo>
                    <a:lnTo>
                      <a:pt x="63" y="155"/>
                    </a:lnTo>
                    <a:lnTo>
                      <a:pt x="48" y="150"/>
                    </a:lnTo>
                    <a:lnTo>
                      <a:pt x="35" y="143"/>
                    </a:lnTo>
                    <a:lnTo>
                      <a:pt x="24" y="133"/>
                    </a:lnTo>
                    <a:lnTo>
                      <a:pt x="14" y="122"/>
                    </a:lnTo>
                    <a:lnTo>
                      <a:pt x="6" y="108"/>
                    </a:lnTo>
                    <a:lnTo>
                      <a:pt x="2" y="93"/>
                    </a:lnTo>
                    <a:lnTo>
                      <a:pt x="0" y="78"/>
                    </a:lnTo>
                    <a:lnTo>
                      <a:pt x="1" y="63"/>
                    </a:lnTo>
                    <a:lnTo>
                      <a:pt x="5" y="49"/>
                    </a:lnTo>
                    <a:lnTo>
                      <a:pt x="13" y="35"/>
                    </a:lnTo>
                    <a:lnTo>
                      <a:pt x="22" y="24"/>
                    </a:lnTo>
                    <a:lnTo>
                      <a:pt x="33" y="13"/>
                    </a:lnTo>
                    <a:lnTo>
                      <a:pt x="46" y="6"/>
                    </a:lnTo>
                    <a:lnTo>
                      <a:pt x="60" y="1"/>
                    </a:lnTo>
                    <a:lnTo>
                      <a:pt x="76" y="0"/>
                    </a:lnTo>
                    <a:lnTo>
                      <a:pt x="90" y="1"/>
                    </a:lnTo>
                    <a:lnTo>
                      <a:pt x="104" y="5"/>
                    </a:lnTo>
                    <a:lnTo>
                      <a:pt x="118" y="11"/>
                    </a:lnTo>
                    <a:lnTo>
                      <a:pt x="129" y="21"/>
                    </a:lnTo>
                    <a:lnTo>
                      <a:pt x="139" y="32"/>
                    </a:lnTo>
                    <a:lnTo>
                      <a:pt x="146" y="46"/>
                    </a:lnTo>
                    <a:lnTo>
                      <a:pt x="150" y="61"/>
                    </a:lnTo>
                    <a:lnTo>
                      <a:pt x="152" y="77"/>
                    </a:lnTo>
                    <a:lnTo>
                      <a:pt x="151" y="91"/>
                    </a:lnTo>
                    <a:lnTo>
                      <a:pt x="147" y="106"/>
                    </a:lnTo>
                    <a:lnTo>
                      <a:pt x="140" y="120"/>
                    </a:lnTo>
                    <a:lnTo>
                      <a:pt x="131" y="131"/>
                    </a:lnTo>
                    <a:lnTo>
                      <a:pt x="120" y="142"/>
                    </a:lnTo>
                    <a:lnTo>
                      <a:pt x="106" y="149"/>
                    </a:lnTo>
                    <a:close/>
                  </a:path>
                </a:pathLst>
              </a:custGeom>
              <a:solidFill>
                <a:srgbClr val="FAD6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427" name="Freeform 523"/>
              <p:cNvSpPr>
                <a:spLocks/>
              </p:cNvSpPr>
              <p:nvPr/>
            </p:nvSpPr>
            <p:spPr bwMode="auto">
              <a:xfrm>
                <a:off x="3449" y="3083"/>
                <a:ext cx="6" cy="8"/>
              </a:xfrm>
              <a:custGeom>
                <a:avLst/>
                <a:gdLst/>
                <a:ahLst/>
                <a:cxnLst>
                  <a:cxn ang="0">
                    <a:pos x="93" y="134"/>
                  </a:cxn>
                  <a:cxn ang="0">
                    <a:pos x="80" y="138"/>
                  </a:cxn>
                  <a:cxn ang="0">
                    <a:pos x="68" y="139"/>
                  </a:cxn>
                  <a:cxn ang="0">
                    <a:pos x="55" y="138"/>
                  </a:cxn>
                  <a:cxn ang="0">
                    <a:pos x="42" y="134"/>
                  </a:cxn>
                  <a:cxn ang="0">
                    <a:pos x="30" y="127"/>
                  </a:cxn>
                  <a:cxn ang="0">
                    <a:pos x="20" y="119"/>
                  </a:cxn>
                  <a:cxn ang="0">
                    <a:pos x="12" y="109"/>
                  </a:cxn>
                  <a:cxn ang="0">
                    <a:pos x="5" y="97"/>
                  </a:cxn>
                  <a:cxn ang="0">
                    <a:pos x="1" y="83"/>
                  </a:cxn>
                  <a:cxn ang="0">
                    <a:pos x="0" y="70"/>
                  </a:cxn>
                  <a:cxn ang="0">
                    <a:pos x="1" y="57"/>
                  </a:cxn>
                  <a:cxn ang="0">
                    <a:pos x="5" y="44"/>
                  </a:cxn>
                  <a:cxn ang="0">
                    <a:pos x="11" y="31"/>
                  </a:cxn>
                  <a:cxn ang="0">
                    <a:pos x="19" y="21"/>
                  </a:cxn>
                  <a:cxn ang="0">
                    <a:pos x="28" y="12"/>
                  </a:cxn>
                  <a:cxn ang="0">
                    <a:pos x="40" y="5"/>
                  </a:cxn>
                  <a:cxn ang="0">
                    <a:pos x="54" y="1"/>
                  </a:cxn>
                  <a:cxn ang="0">
                    <a:pos x="66" y="0"/>
                  </a:cxn>
                  <a:cxn ang="0">
                    <a:pos x="79" y="1"/>
                  </a:cxn>
                  <a:cxn ang="0">
                    <a:pos x="91" y="5"/>
                  </a:cxn>
                  <a:cxn ang="0">
                    <a:pos x="104" y="11"/>
                  </a:cxn>
                  <a:cxn ang="0">
                    <a:pos x="114" y="20"/>
                  </a:cxn>
                  <a:cxn ang="0">
                    <a:pos x="122" y="29"/>
                  </a:cxn>
                  <a:cxn ang="0">
                    <a:pos x="129" y="42"/>
                  </a:cxn>
                  <a:cxn ang="0">
                    <a:pos x="133" y="56"/>
                  </a:cxn>
                  <a:cxn ang="0">
                    <a:pos x="134" y="68"/>
                  </a:cxn>
                  <a:cxn ang="0">
                    <a:pos x="133" y="82"/>
                  </a:cxn>
                  <a:cxn ang="0">
                    <a:pos x="129" y="95"/>
                  </a:cxn>
                  <a:cxn ang="0">
                    <a:pos x="123" y="107"/>
                  </a:cxn>
                  <a:cxn ang="0">
                    <a:pos x="115" y="118"/>
                  </a:cxn>
                  <a:cxn ang="0">
                    <a:pos x="106" y="126"/>
                  </a:cxn>
                  <a:cxn ang="0">
                    <a:pos x="93" y="134"/>
                  </a:cxn>
                </a:cxnLst>
                <a:rect l="0" t="0" r="r" b="b"/>
                <a:pathLst>
                  <a:path w="134" h="139">
                    <a:moveTo>
                      <a:pt x="93" y="134"/>
                    </a:moveTo>
                    <a:lnTo>
                      <a:pt x="80" y="138"/>
                    </a:lnTo>
                    <a:lnTo>
                      <a:pt x="68" y="139"/>
                    </a:lnTo>
                    <a:lnTo>
                      <a:pt x="55" y="138"/>
                    </a:lnTo>
                    <a:lnTo>
                      <a:pt x="42" y="134"/>
                    </a:lnTo>
                    <a:lnTo>
                      <a:pt x="30" y="127"/>
                    </a:lnTo>
                    <a:lnTo>
                      <a:pt x="20" y="119"/>
                    </a:lnTo>
                    <a:lnTo>
                      <a:pt x="12" y="109"/>
                    </a:lnTo>
                    <a:lnTo>
                      <a:pt x="5" y="97"/>
                    </a:lnTo>
                    <a:lnTo>
                      <a:pt x="1" y="83"/>
                    </a:lnTo>
                    <a:lnTo>
                      <a:pt x="0" y="70"/>
                    </a:lnTo>
                    <a:lnTo>
                      <a:pt x="1" y="57"/>
                    </a:lnTo>
                    <a:lnTo>
                      <a:pt x="5" y="44"/>
                    </a:lnTo>
                    <a:lnTo>
                      <a:pt x="11" y="31"/>
                    </a:lnTo>
                    <a:lnTo>
                      <a:pt x="19" y="21"/>
                    </a:lnTo>
                    <a:lnTo>
                      <a:pt x="28" y="12"/>
                    </a:lnTo>
                    <a:lnTo>
                      <a:pt x="40" y="5"/>
                    </a:lnTo>
                    <a:lnTo>
                      <a:pt x="54" y="1"/>
                    </a:lnTo>
                    <a:lnTo>
                      <a:pt x="66" y="0"/>
                    </a:lnTo>
                    <a:lnTo>
                      <a:pt x="79" y="1"/>
                    </a:lnTo>
                    <a:lnTo>
                      <a:pt x="91" y="5"/>
                    </a:lnTo>
                    <a:lnTo>
                      <a:pt x="104" y="11"/>
                    </a:lnTo>
                    <a:lnTo>
                      <a:pt x="114" y="20"/>
                    </a:lnTo>
                    <a:lnTo>
                      <a:pt x="122" y="29"/>
                    </a:lnTo>
                    <a:lnTo>
                      <a:pt x="129" y="42"/>
                    </a:lnTo>
                    <a:lnTo>
                      <a:pt x="133" y="56"/>
                    </a:lnTo>
                    <a:lnTo>
                      <a:pt x="134" y="68"/>
                    </a:lnTo>
                    <a:lnTo>
                      <a:pt x="133" y="82"/>
                    </a:lnTo>
                    <a:lnTo>
                      <a:pt x="129" y="95"/>
                    </a:lnTo>
                    <a:lnTo>
                      <a:pt x="123" y="107"/>
                    </a:lnTo>
                    <a:lnTo>
                      <a:pt x="115" y="118"/>
                    </a:lnTo>
                    <a:lnTo>
                      <a:pt x="106" y="126"/>
                    </a:lnTo>
                    <a:lnTo>
                      <a:pt x="93" y="1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428" name="Freeform 524"/>
              <p:cNvSpPr>
                <a:spLocks/>
              </p:cNvSpPr>
              <p:nvPr/>
            </p:nvSpPr>
            <p:spPr bwMode="auto">
              <a:xfrm>
                <a:off x="3441" y="3093"/>
                <a:ext cx="1" cy="2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5" y="3"/>
                  </a:cxn>
                  <a:cxn ang="0">
                    <a:pos x="1" y="8"/>
                  </a:cxn>
                  <a:cxn ang="0">
                    <a:pos x="0" y="15"/>
                  </a:cxn>
                  <a:cxn ang="0">
                    <a:pos x="1" y="20"/>
                  </a:cxn>
                  <a:cxn ang="0">
                    <a:pos x="4" y="26"/>
                  </a:cxn>
                  <a:cxn ang="0">
                    <a:pos x="8" y="31"/>
                  </a:cxn>
                  <a:cxn ang="0">
                    <a:pos x="14" y="33"/>
                  </a:cxn>
                  <a:cxn ang="0">
                    <a:pos x="21" y="32"/>
                  </a:cxn>
                  <a:cxn ang="0">
                    <a:pos x="11" y="0"/>
                  </a:cxn>
                </a:cxnLst>
                <a:rect l="0" t="0" r="r" b="b"/>
                <a:pathLst>
                  <a:path w="21" h="33">
                    <a:moveTo>
                      <a:pt x="11" y="0"/>
                    </a:moveTo>
                    <a:lnTo>
                      <a:pt x="5" y="3"/>
                    </a:lnTo>
                    <a:lnTo>
                      <a:pt x="1" y="8"/>
                    </a:lnTo>
                    <a:lnTo>
                      <a:pt x="0" y="15"/>
                    </a:lnTo>
                    <a:lnTo>
                      <a:pt x="1" y="20"/>
                    </a:lnTo>
                    <a:lnTo>
                      <a:pt x="4" y="26"/>
                    </a:lnTo>
                    <a:lnTo>
                      <a:pt x="8" y="31"/>
                    </a:lnTo>
                    <a:lnTo>
                      <a:pt x="14" y="33"/>
                    </a:lnTo>
                    <a:lnTo>
                      <a:pt x="21" y="32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429" name="Freeform 525"/>
              <p:cNvSpPr>
                <a:spLocks/>
              </p:cNvSpPr>
              <p:nvPr/>
            </p:nvSpPr>
            <p:spPr bwMode="auto">
              <a:xfrm>
                <a:off x="3442" y="3089"/>
                <a:ext cx="3" cy="6"/>
              </a:xfrm>
              <a:custGeom>
                <a:avLst/>
                <a:gdLst/>
                <a:ahLst/>
                <a:cxnLst>
                  <a:cxn ang="0">
                    <a:pos x="40" y="12"/>
                  </a:cxn>
                  <a:cxn ang="0">
                    <a:pos x="40" y="12"/>
                  </a:cxn>
                  <a:cxn ang="0">
                    <a:pos x="42" y="22"/>
                  </a:cxn>
                  <a:cxn ang="0">
                    <a:pos x="42" y="28"/>
                  </a:cxn>
                  <a:cxn ang="0">
                    <a:pos x="39" y="37"/>
                  </a:cxn>
                  <a:cxn ang="0">
                    <a:pos x="36" y="43"/>
                  </a:cxn>
                  <a:cxn ang="0">
                    <a:pos x="30" y="49"/>
                  </a:cxn>
                  <a:cxn ang="0">
                    <a:pos x="21" y="57"/>
                  </a:cxn>
                  <a:cxn ang="0">
                    <a:pos x="12" y="61"/>
                  </a:cxn>
                  <a:cxn ang="0">
                    <a:pos x="0" y="66"/>
                  </a:cxn>
                  <a:cxn ang="0">
                    <a:pos x="10" y="98"/>
                  </a:cxn>
                  <a:cxn ang="0">
                    <a:pos x="26" y="92"/>
                  </a:cxn>
                  <a:cxn ang="0">
                    <a:pos x="39" y="84"/>
                  </a:cxn>
                  <a:cxn ang="0">
                    <a:pos x="50" y="74"/>
                  </a:cxn>
                  <a:cxn ang="0">
                    <a:pos x="63" y="64"/>
                  </a:cxn>
                  <a:cxn ang="0">
                    <a:pos x="70" y="49"/>
                  </a:cxn>
                  <a:cxn ang="0">
                    <a:pos x="75" y="34"/>
                  </a:cxn>
                  <a:cxn ang="0">
                    <a:pos x="75" y="18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40" y="12"/>
                  </a:cxn>
                </a:cxnLst>
                <a:rect l="0" t="0" r="r" b="b"/>
                <a:pathLst>
                  <a:path w="75" h="98">
                    <a:moveTo>
                      <a:pt x="40" y="12"/>
                    </a:moveTo>
                    <a:lnTo>
                      <a:pt x="40" y="12"/>
                    </a:lnTo>
                    <a:lnTo>
                      <a:pt x="42" y="22"/>
                    </a:lnTo>
                    <a:lnTo>
                      <a:pt x="42" y="28"/>
                    </a:lnTo>
                    <a:lnTo>
                      <a:pt x="39" y="37"/>
                    </a:lnTo>
                    <a:lnTo>
                      <a:pt x="36" y="43"/>
                    </a:lnTo>
                    <a:lnTo>
                      <a:pt x="30" y="49"/>
                    </a:lnTo>
                    <a:lnTo>
                      <a:pt x="21" y="57"/>
                    </a:lnTo>
                    <a:lnTo>
                      <a:pt x="12" y="61"/>
                    </a:lnTo>
                    <a:lnTo>
                      <a:pt x="0" y="66"/>
                    </a:lnTo>
                    <a:lnTo>
                      <a:pt x="10" y="98"/>
                    </a:lnTo>
                    <a:lnTo>
                      <a:pt x="26" y="92"/>
                    </a:lnTo>
                    <a:lnTo>
                      <a:pt x="39" y="84"/>
                    </a:lnTo>
                    <a:lnTo>
                      <a:pt x="50" y="74"/>
                    </a:lnTo>
                    <a:lnTo>
                      <a:pt x="63" y="64"/>
                    </a:lnTo>
                    <a:lnTo>
                      <a:pt x="70" y="49"/>
                    </a:lnTo>
                    <a:lnTo>
                      <a:pt x="75" y="34"/>
                    </a:lnTo>
                    <a:lnTo>
                      <a:pt x="75" y="18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40" y="12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430" name="Freeform 526"/>
              <p:cNvSpPr>
                <a:spLocks/>
              </p:cNvSpPr>
              <p:nvPr/>
            </p:nvSpPr>
            <p:spPr bwMode="auto">
              <a:xfrm>
                <a:off x="3440" y="3087"/>
                <a:ext cx="5" cy="3"/>
              </a:xfrm>
              <a:custGeom>
                <a:avLst/>
                <a:gdLst/>
                <a:ahLst/>
                <a:cxnLst>
                  <a:cxn ang="0">
                    <a:pos x="20" y="43"/>
                  </a:cxn>
                  <a:cxn ang="0">
                    <a:pos x="20" y="43"/>
                  </a:cxn>
                  <a:cxn ang="0">
                    <a:pos x="27" y="39"/>
                  </a:cxn>
                  <a:cxn ang="0">
                    <a:pos x="36" y="35"/>
                  </a:cxn>
                  <a:cxn ang="0">
                    <a:pos x="45" y="33"/>
                  </a:cxn>
                  <a:cxn ang="0">
                    <a:pos x="54" y="33"/>
                  </a:cxn>
                  <a:cxn ang="0">
                    <a:pos x="62" y="36"/>
                  </a:cxn>
                  <a:cxn ang="0">
                    <a:pos x="69" y="39"/>
                  </a:cxn>
                  <a:cxn ang="0">
                    <a:pos x="74" y="43"/>
                  </a:cxn>
                  <a:cxn ang="0">
                    <a:pos x="77" y="49"/>
                  </a:cxn>
                  <a:cxn ang="0">
                    <a:pos x="108" y="37"/>
                  </a:cxn>
                  <a:cxn ang="0">
                    <a:pos x="98" y="22"/>
                  </a:cxn>
                  <a:cxn ang="0">
                    <a:pos x="87" y="11"/>
                  </a:cxn>
                  <a:cxn ang="0">
                    <a:pos x="74" y="4"/>
                  </a:cxn>
                  <a:cxn ang="0">
                    <a:pos x="58" y="0"/>
                  </a:cxn>
                  <a:cxn ang="0">
                    <a:pos x="41" y="0"/>
                  </a:cxn>
                  <a:cxn ang="0">
                    <a:pos x="26" y="3"/>
                  </a:cxn>
                  <a:cxn ang="0">
                    <a:pos x="13" y="9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20" y="43"/>
                  </a:cxn>
                </a:cxnLst>
                <a:rect l="0" t="0" r="r" b="b"/>
                <a:pathLst>
                  <a:path w="108" h="49">
                    <a:moveTo>
                      <a:pt x="20" y="43"/>
                    </a:moveTo>
                    <a:lnTo>
                      <a:pt x="20" y="43"/>
                    </a:lnTo>
                    <a:lnTo>
                      <a:pt x="27" y="39"/>
                    </a:lnTo>
                    <a:lnTo>
                      <a:pt x="36" y="35"/>
                    </a:lnTo>
                    <a:lnTo>
                      <a:pt x="45" y="33"/>
                    </a:lnTo>
                    <a:lnTo>
                      <a:pt x="54" y="33"/>
                    </a:lnTo>
                    <a:lnTo>
                      <a:pt x="62" y="36"/>
                    </a:lnTo>
                    <a:lnTo>
                      <a:pt x="69" y="39"/>
                    </a:lnTo>
                    <a:lnTo>
                      <a:pt x="74" y="43"/>
                    </a:lnTo>
                    <a:lnTo>
                      <a:pt x="77" y="49"/>
                    </a:lnTo>
                    <a:lnTo>
                      <a:pt x="108" y="37"/>
                    </a:lnTo>
                    <a:lnTo>
                      <a:pt x="98" y="22"/>
                    </a:lnTo>
                    <a:lnTo>
                      <a:pt x="87" y="11"/>
                    </a:lnTo>
                    <a:lnTo>
                      <a:pt x="74" y="4"/>
                    </a:lnTo>
                    <a:lnTo>
                      <a:pt x="58" y="0"/>
                    </a:lnTo>
                    <a:lnTo>
                      <a:pt x="41" y="0"/>
                    </a:lnTo>
                    <a:lnTo>
                      <a:pt x="26" y="3"/>
                    </a:lnTo>
                    <a:lnTo>
                      <a:pt x="13" y="9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20" y="43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431" name="Freeform 527"/>
              <p:cNvSpPr>
                <a:spLocks/>
              </p:cNvSpPr>
              <p:nvPr/>
            </p:nvSpPr>
            <p:spPr bwMode="auto">
              <a:xfrm>
                <a:off x="3438" y="3088"/>
                <a:ext cx="3" cy="8"/>
              </a:xfrm>
              <a:custGeom>
                <a:avLst/>
                <a:gdLst/>
                <a:ahLst/>
                <a:cxnLst>
                  <a:cxn ang="0">
                    <a:pos x="36" y="112"/>
                  </a:cxn>
                  <a:cxn ang="0">
                    <a:pos x="36" y="112"/>
                  </a:cxn>
                  <a:cxn ang="0">
                    <a:pos x="33" y="104"/>
                  </a:cxn>
                  <a:cxn ang="0">
                    <a:pos x="32" y="95"/>
                  </a:cxn>
                  <a:cxn ang="0">
                    <a:pos x="34" y="83"/>
                  </a:cxn>
                  <a:cxn ang="0">
                    <a:pos x="38" y="69"/>
                  </a:cxn>
                  <a:cxn ang="0">
                    <a:pos x="44" y="58"/>
                  </a:cxn>
                  <a:cxn ang="0">
                    <a:pos x="52" y="44"/>
                  </a:cxn>
                  <a:cxn ang="0">
                    <a:pos x="60" y="34"/>
                  </a:cxn>
                  <a:cxn ang="0">
                    <a:pos x="69" y="25"/>
                  </a:cxn>
                  <a:cxn ang="0">
                    <a:pos x="49" y="0"/>
                  </a:cxn>
                  <a:cxn ang="0">
                    <a:pos x="37" y="11"/>
                  </a:cxn>
                  <a:cxn ang="0">
                    <a:pos x="25" y="25"/>
                  </a:cxn>
                  <a:cxn ang="0">
                    <a:pos x="16" y="41"/>
                  </a:cxn>
                  <a:cxn ang="0">
                    <a:pos x="8" y="57"/>
                  </a:cxn>
                  <a:cxn ang="0">
                    <a:pos x="2" y="75"/>
                  </a:cxn>
                  <a:cxn ang="0">
                    <a:pos x="0" y="92"/>
                  </a:cxn>
                  <a:cxn ang="0">
                    <a:pos x="1" y="112"/>
                  </a:cxn>
                  <a:cxn ang="0">
                    <a:pos x="8" y="129"/>
                  </a:cxn>
                  <a:cxn ang="0">
                    <a:pos x="8" y="129"/>
                  </a:cxn>
                  <a:cxn ang="0">
                    <a:pos x="36" y="112"/>
                  </a:cxn>
                </a:cxnLst>
                <a:rect l="0" t="0" r="r" b="b"/>
                <a:pathLst>
                  <a:path w="69" h="129">
                    <a:moveTo>
                      <a:pt x="36" y="112"/>
                    </a:moveTo>
                    <a:lnTo>
                      <a:pt x="36" y="112"/>
                    </a:lnTo>
                    <a:lnTo>
                      <a:pt x="33" y="104"/>
                    </a:lnTo>
                    <a:lnTo>
                      <a:pt x="32" y="95"/>
                    </a:lnTo>
                    <a:lnTo>
                      <a:pt x="34" y="83"/>
                    </a:lnTo>
                    <a:lnTo>
                      <a:pt x="38" y="69"/>
                    </a:lnTo>
                    <a:lnTo>
                      <a:pt x="44" y="58"/>
                    </a:lnTo>
                    <a:lnTo>
                      <a:pt x="52" y="44"/>
                    </a:lnTo>
                    <a:lnTo>
                      <a:pt x="60" y="34"/>
                    </a:lnTo>
                    <a:lnTo>
                      <a:pt x="69" y="25"/>
                    </a:lnTo>
                    <a:lnTo>
                      <a:pt x="49" y="0"/>
                    </a:lnTo>
                    <a:lnTo>
                      <a:pt x="37" y="11"/>
                    </a:lnTo>
                    <a:lnTo>
                      <a:pt x="25" y="25"/>
                    </a:lnTo>
                    <a:lnTo>
                      <a:pt x="16" y="41"/>
                    </a:lnTo>
                    <a:lnTo>
                      <a:pt x="8" y="57"/>
                    </a:lnTo>
                    <a:lnTo>
                      <a:pt x="2" y="75"/>
                    </a:lnTo>
                    <a:lnTo>
                      <a:pt x="0" y="92"/>
                    </a:lnTo>
                    <a:lnTo>
                      <a:pt x="1" y="112"/>
                    </a:lnTo>
                    <a:lnTo>
                      <a:pt x="8" y="129"/>
                    </a:lnTo>
                    <a:lnTo>
                      <a:pt x="8" y="129"/>
                    </a:lnTo>
                    <a:lnTo>
                      <a:pt x="36" y="112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432" name="Freeform 528"/>
              <p:cNvSpPr>
                <a:spLocks/>
              </p:cNvSpPr>
              <p:nvPr/>
            </p:nvSpPr>
            <p:spPr bwMode="auto">
              <a:xfrm>
                <a:off x="3438" y="3095"/>
                <a:ext cx="5" cy="4"/>
              </a:xfrm>
              <a:custGeom>
                <a:avLst/>
                <a:gdLst/>
                <a:ahLst/>
                <a:cxnLst>
                  <a:cxn ang="0">
                    <a:pos x="107" y="41"/>
                  </a:cxn>
                  <a:cxn ang="0">
                    <a:pos x="107" y="41"/>
                  </a:cxn>
                  <a:cxn ang="0">
                    <a:pos x="96" y="43"/>
                  </a:cxn>
                  <a:cxn ang="0">
                    <a:pos x="83" y="43"/>
                  </a:cxn>
                  <a:cxn ang="0">
                    <a:pos x="72" y="42"/>
                  </a:cxn>
                  <a:cxn ang="0">
                    <a:pos x="62" y="36"/>
                  </a:cxn>
                  <a:cxn ang="0">
                    <a:pos x="52" y="30"/>
                  </a:cxn>
                  <a:cxn ang="0">
                    <a:pos x="43" y="23"/>
                  </a:cxn>
                  <a:cxn ang="0">
                    <a:pos x="35" y="13"/>
                  </a:cxn>
                  <a:cxn ang="0">
                    <a:pos x="28" y="0"/>
                  </a:cxn>
                  <a:cxn ang="0">
                    <a:pos x="0" y="17"/>
                  </a:cxn>
                  <a:cxn ang="0">
                    <a:pos x="9" y="32"/>
                  </a:cxn>
                  <a:cxn ang="0">
                    <a:pos x="20" y="46"/>
                  </a:cxn>
                  <a:cxn ang="0">
                    <a:pos x="33" y="57"/>
                  </a:cxn>
                  <a:cxn ang="0">
                    <a:pos x="48" y="66"/>
                  </a:cxn>
                  <a:cxn ang="0">
                    <a:pos x="64" y="73"/>
                  </a:cxn>
                  <a:cxn ang="0">
                    <a:pos x="81" y="76"/>
                  </a:cxn>
                  <a:cxn ang="0">
                    <a:pos x="98" y="76"/>
                  </a:cxn>
                  <a:cxn ang="0">
                    <a:pos x="117" y="72"/>
                  </a:cxn>
                  <a:cxn ang="0">
                    <a:pos x="117" y="72"/>
                  </a:cxn>
                  <a:cxn ang="0">
                    <a:pos x="107" y="41"/>
                  </a:cxn>
                </a:cxnLst>
                <a:rect l="0" t="0" r="r" b="b"/>
                <a:pathLst>
                  <a:path w="117" h="76">
                    <a:moveTo>
                      <a:pt x="107" y="41"/>
                    </a:moveTo>
                    <a:lnTo>
                      <a:pt x="107" y="41"/>
                    </a:lnTo>
                    <a:lnTo>
                      <a:pt x="96" y="43"/>
                    </a:lnTo>
                    <a:lnTo>
                      <a:pt x="83" y="43"/>
                    </a:lnTo>
                    <a:lnTo>
                      <a:pt x="72" y="42"/>
                    </a:lnTo>
                    <a:lnTo>
                      <a:pt x="62" y="36"/>
                    </a:lnTo>
                    <a:lnTo>
                      <a:pt x="52" y="30"/>
                    </a:lnTo>
                    <a:lnTo>
                      <a:pt x="43" y="23"/>
                    </a:lnTo>
                    <a:lnTo>
                      <a:pt x="35" y="13"/>
                    </a:lnTo>
                    <a:lnTo>
                      <a:pt x="28" y="0"/>
                    </a:lnTo>
                    <a:lnTo>
                      <a:pt x="0" y="17"/>
                    </a:lnTo>
                    <a:lnTo>
                      <a:pt x="9" y="32"/>
                    </a:lnTo>
                    <a:lnTo>
                      <a:pt x="20" y="46"/>
                    </a:lnTo>
                    <a:lnTo>
                      <a:pt x="33" y="57"/>
                    </a:lnTo>
                    <a:lnTo>
                      <a:pt x="48" y="66"/>
                    </a:lnTo>
                    <a:lnTo>
                      <a:pt x="64" y="73"/>
                    </a:lnTo>
                    <a:lnTo>
                      <a:pt x="81" y="76"/>
                    </a:lnTo>
                    <a:lnTo>
                      <a:pt x="98" y="76"/>
                    </a:lnTo>
                    <a:lnTo>
                      <a:pt x="117" y="72"/>
                    </a:lnTo>
                    <a:lnTo>
                      <a:pt x="117" y="72"/>
                    </a:lnTo>
                    <a:lnTo>
                      <a:pt x="107" y="41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433" name="Freeform 529"/>
              <p:cNvSpPr>
                <a:spLocks/>
              </p:cNvSpPr>
              <p:nvPr/>
            </p:nvSpPr>
            <p:spPr bwMode="auto">
              <a:xfrm>
                <a:off x="3443" y="3094"/>
                <a:ext cx="4" cy="5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46" y="8"/>
                  </a:cxn>
                  <a:cxn ang="0">
                    <a:pos x="44" y="15"/>
                  </a:cxn>
                  <a:cxn ang="0">
                    <a:pos x="40" y="24"/>
                  </a:cxn>
                  <a:cxn ang="0">
                    <a:pos x="35" y="32"/>
                  </a:cxn>
                  <a:cxn ang="0">
                    <a:pos x="28" y="39"/>
                  </a:cxn>
                  <a:cxn ang="0">
                    <a:pos x="21" y="46"/>
                  </a:cxn>
                  <a:cxn ang="0">
                    <a:pos x="11" y="52"/>
                  </a:cxn>
                  <a:cxn ang="0">
                    <a:pos x="0" y="57"/>
                  </a:cxn>
                  <a:cxn ang="0">
                    <a:pos x="10" y="88"/>
                  </a:cxn>
                  <a:cxn ang="0">
                    <a:pos x="25" y="82"/>
                  </a:cxn>
                  <a:cxn ang="0">
                    <a:pos x="40" y="73"/>
                  </a:cxn>
                  <a:cxn ang="0">
                    <a:pos x="51" y="64"/>
                  </a:cxn>
                  <a:cxn ang="0">
                    <a:pos x="61" y="53"/>
                  </a:cxn>
                  <a:cxn ang="0">
                    <a:pos x="68" y="41"/>
                  </a:cxn>
                  <a:cxn ang="0">
                    <a:pos x="74" y="28"/>
                  </a:cxn>
                  <a:cxn ang="0">
                    <a:pos x="78" y="14"/>
                  </a:cxn>
                  <a:cxn ang="0">
                    <a:pos x="79" y="2"/>
                  </a:cxn>
                  <a:cxn ang="0">
                    <a:pos x="47" y="0"/>
                  </a:cxn>
                </a:cxnLst>
                <a:rect l="0" t="0" r="r" b="b"/>
                <a:pathLst>
                  <a:path w="79" h="88">
                    <a:moveTo>
                      <a:pt x="47" y="0"/>
                    </a:moveTo>
                    <a:lnTo>
                      <a:pt x="46" y="8"/>
                    </a:lnTo>
                    <a:lnTo>
                      <a:pt x="44" y="15"/>
                    </a:lnTo>
                    <a:lnTo>
                      <a:pt x="40" y="24"/>
                    </a:lnTo>
                    <a:lnTo>
                      <a:pt x="35" y="32"/>
                    </a:lnTo>
                    <a:lnTo>
                      <a:pt x="28" y="39"/>
                    </a:lnTo>
                    <a:lnTo>
                      <a:pt x="21" y="46"/>
                    </a:lnTo>
                    <a:lnTo>
                      <a:pt x="11" y="52"/>
                    </a:lnTo>
                    <a:lnTo>
                      <a:pt x="0" y="57"/>
                    </a:lnTo>
                    <a:lnTo>
                      <a:pt x="10" y="88"/>
                    </a:lnTo>
                    <a:lnTo>
                      <a:pt x="25" y="82"/>
                    </a:lnTo>
                    <a:lnTo>
                      <a:pt x="40" y="73"/>
                    </a:lnTo>
                    <a:lnTo>
                      <a:pt x="51" y="64"/>
                    </a:lnTo>
                    <a:lnTo>
                      <a:pt x="61" y="53"/>
                    </a:lnTo>
                    <a:lnTo>
                      <a:pt x="68" y="41"/>
                    </a:lnTo>
                    <a:lnTo>
                      <a:pt x="74" y="28"/>
                    </a:lnTo>
                    <a:lnTo>
                      <a:pt x="78" y="14"/>
                    </a:lnTo>
                    <a:lnTo>
                      <a:pt x="79" y="2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434" name="Freeform 530"/>
              <p:cNvSpPr>
                <a:spLocks/>
              </p:cNvSpPr>
              <p:nvPr/>
            </p:nvSpPr>
            <p:spPr bwMode="auto">
              <a:xfrm>
                <a:off x="3442" y="3097"/>
                <a:ext cx="2" cy="1"/>
              </a:xfrm>
              <a:custGeom>
                <a:avLst/>
                <a:gdLst/>
                <a:ahLst/>
                <a:cxnLst>
                  <a:cxn ang="0">
                    <a:pos x="32" y="18"/>
                  </a:cxn>
                  <a:cxn ang="0">
                    <a:pos x="31" y="11"/>
                  </a:cxn>
                  <a:cxn ang="0">
                    <a:pos x="28" y="6"/>
                  </a:cxn>
                  <a:cxn ang="0">
                    <a:pos x="23" y="3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4"/>
                  </a:cxn>
                  <a:cxn ang="0">
                    <a:pos x="2" y="9"/>
                  </a:cxn>
                  <a:cxn ang="0">
                    <a:pos x="0" y="16"/>
                  </a:cxn>
                  <a:cxn ang="0">
                    <a:pos x="32" y="18"/>
                  </a:cxn>
                </a:cxnLst>
                <a:rect l="0" t="0" r="r" b="b"/>
                <a:pathLst>
                  <a:path w="32" h="18">
                    <a:moveTo>
                      <a:pt x="32" y="18"/>
                    </a:moveTo>
                    <a:lnTo>
                      <a:pt x="31" y="11"/>
                    </a:lnTo>
                    <a:lnTo>
                      <a:pt x="28" y="6"/>
                    </a:lnTo>
                    <a:lnTo>
                      <a:pt x="23" y="3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6"/>
                    </a:lnTo>
                    <a:lnTo>
                      <a:pt x="32" y="18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435" name="Freeform 531"/>
              <p:cNvSpPr>
                <a:spLocks/>
              </p:cNvSpPr>
              <p:nvPr/>
            </p:nvSpPr>
            <p:spPr bwMode="auto">
              <a:xfrm>
                <a:off x="3442" y="3094"/>
                <a:ext cx="1" cy="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5" y="3"/>
                  </a:cxn>
                  <a:cxn ang="0">
                    <a:pos x="1" y="8"/>
                  </a:cxn>
                  <a:cxn ang="0">
                    <a:pos x="0" y="14"/>
                  </a:cxn>
                  <a:cxn ang="0">
                    <a:pos x="1" y="20"/>
                  </a:cxn>
                  <a:cxn ang="0">
                    <a:pos x="4" y="26"/>
                  </a:cxn>
                  <a:cxn ang="0">
                    <a:pos x="9" y="30"/>
                  </a:cxn>
                  <a:cxn ang="0">
                    <a:pos x="15" y="32"/>
                  </a:cxn>
                  <a:cxn ang="0">
                    <a:pos x="22" y="31"/>
                  </a:cxn>
                  <a:cxn ang="0">
                    <a:pos x="12" y="0"/>
                  </a:cxn>
                </a:cxnLst>
                <a:rect l="0" t="0" r="r" b="b"/>
                <a:pathLst>
                  <a:path w="22" h="32">
                    <a:moveTo>
                      <a:pt x="12" y="0"/>
                    </a:moveTo>
                    <a:lnTo>
                      <a:pt x="5" y="3"/>
                    </a:lnTo>
                    <a:lnTo>
                      <a:pt x="1" y="8"/>
                    </a:lnTo>
                    <a:lnTo>
                      <a:pt x="0" y="14"/>
                    </a:lnTo>
                    <a:lnTo>
                      <a:pt x="1" y="20"/>
                    </a:lnTo>
                    <a:lnTo>
                      <a:pt x="4" y="26"/>
                    </a:lnTo>
                    <a:lnTo>
                      <a:pt x="9" y="30"/>
                    </a:lnTo>
                    <a:lnTo>
                      <a:pt x="15" y="32"/>
                    </a:lnTo>
                    <a:lnTo>
                      <a:pt x="22" y="3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436" name="Freeform 532"/>
              <p:cNvSpPr>
                <a:spLocks/>
              </p:cNvSpPr>
              <p:nvPr/>
            </p:nvSpPr>
            <p:spPr bwMode="auto">
              <a:xfrm>
                <a:off x="3442" y="3090"/>
                <a:ext cx="4" cy="5"/>
              </a:xfrm>
              <a:custGeom>
                <a:avLst/>
                <a:gdLst/>
                <a:ahLst/>
                <a:cxnLst>
                  <a:cxn ang="0">
                    <a:pos x="39" y="13"/>
                  </a:cxn>
                  <a:cxn ang="0">
                    <a:pos x="39" y="12"/>
                  </a:cxn>
                  <a:cxn ang="0">
                    <a:pos x="41" y="22"/>
                  </a:cxn>
                  <a:cxn ang="0">
                    <a:pos x="41" y="30"/>
                  </a:cxn>
                  <a:cxn ang="0">
                    <a:pos x="38" y="37"/>
                  </a:cxn>
                  <a:cxn ang="0">
                    <a:pos x="35" y="43"/>
                  </a:cxn>
                  <a:cxn ang="0">
                    <a:pos x="28" y="51"/>
                  </a:cxn>
                  <a:cxn ang="0">
                    <a:pos x="20" y="58"/>
                  </a:cxn>
                  <a:cxn ang="0">
                    <a:pos x="11" y="62"/>
                  </a:cxn>
                  <a:cxn ang="0">
                    <a:pos x="0" y="68"/>
                  </a:cxn>
                  <a:cxn ang="0">
                    <a:pos x="10" y="99"/>
                  </a:cxn>
                  <a:cxn ang="0">
                    <a:pos x="25" y="94"/>
                  </a:cxn>
                  <a:cxn ang="0">
                    <a:pos x="38" y="85"/>
                  </a:cxn>
                  <a:cxn ang="0">
                    <a:pos x="51" y="76"/>
                  </a:cxn>
                  <a:cxn ang="0">
                    <a:pos x="62" y="64"/>
                  </a:cxn>
                  <a:cxn ang="0">
                    <a:pos x="69" y="52"/>
                  </a:cxn>
                  <a:cxn ang="0">
                    <a:pos x="74" y="36"/>
                  </a:cxn>
                  <a:cxn ang="0">
                    <a:pos x="74" y="18"/>
                  </a:cxn>
                  <a:cxn ang="0">
                    <a:pos x="70" y="1"/>
                  </a:cxn>
                  <a:cxn ang="0">
                    <a:pos x="70" y="0"/>
                  </a:cxn>
                  <a:cxn ang="0">
                    <a:pos x="39" y="13"/>
                  </a:cxn>
                </a:cxnLst>
                <a:rect l="0" t="0" r="r" b="b"/>
                <a:pathLst>
                  <a:path w="74" h="99">
                    <a:moveTo>
                      <a:pt x="39" y="13"/>
                    </a:moveTo>
                    <a:lnTo>
                      <a:pt x="39" y="12"/>
                    </a:lnTo>
                    <a:lnTo>
                      <a:pt x="41" y="22"/>
                    </a:lnTo>
                    <a:lnTo>
                      <a:pt x="41" y="30"/>
                    </a:lnTo>
                    <a:lnTo>
                      <a:pt x="38" y="37"/>
                    </a:lnTo>
                    <a:lnTo>
                      <a:pt x="35" y="43"/>
                    </a:lnTo>
                    <a:lnTo>
                      <a:pt x="28" y="51"/>
                    </a:lnTo>
                    <a:lnTo>
                      <a:pt x="20" y="58"/>
                    </a:lnTo>
                    <a:lnTo>
                      <a:pt x="11" y="62"/>
                    </a:lnTo>
                    <a:lnTo>
                      <a:pt x="0" y="68"/>
                    </a:lnTo>
                    <a:lnTo>
                      <a:pt x="10" y="99"/>
                    </a:lnTo>
                    <a:lnTo>
                      <a:pt x="25" y="94"/>
                    </a:lnTo>
                    <a:lnTo>
                      <a:pt x="38" y="85"/>
                    </a:lnTo>
                    <a:lnTo>
                      <a:pt x="51" y="76"/>
                    </a:lnTo>
                    <a:lnTo>
                      <a:pt x="62" y="64"/>
                    </a:lnTo>
                    <a:lnTo>
                      <a:pt x="69" y="52"/>
                    </a:lnTo>
                    <a:lnTo>
                      <a:pt x="74" y="36"/>
                    </a:lnTo>
                    <a:lnTo>
                      <a:pt x="74" y="18"/>
                    </a:lnTo>
                    <a:lnTo>
                      <a:pt x="70" y="1"/>
                    </a:lnTo>
                    <a:lnTo>
                      <a:pt x="70" y="0"/>
                    </a:lnTo>
                    <a:lnTo>
                      <a:pt x="39" y="13"/>
                    </a:ln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437" name="Freeform 533"/>
              <p:cNvSpPr>
                <a:spLocks/>
              </p:cNvSpPr>
              <p:nvPr/>
            </p:nvSpPr>
            <p:spPr bwMode="auto">
              <a:xfrm>
                <a:off x="3441" y="3088"/>
                <a:ext cx="5" cy="3"/>
              </a:xfrm>
              <a:custGeom>
                <a:avLst/>
                <a:gdLst/>
                <a:ahLst/>
                <a:cxnLst>
                  <a:cxn ang="0">
                    <a:pos x="20" y="44"/>
                  </a:cxn>
                  <a:cxn ang="0">
                    <a:pos x="20" y="43"/>
                  </a:cxn>
                  <a:cxn ang="0">
                    <a:pos x="27" y="39"/>
                  </a:cxn>
                  <a:cxn ang="0">
                    <a:pos x="37" y="35"/>
                  </a:cxn>
                  <a:cxn ang="0">
                    <a:pos x="46" y="34"/>
                  </a:cxn>
                  <a:cxn ang="0">
                    <a:pos x="54" y="34"/>
                  </a:cxn>
                  <a:cxn ang="0">
                    <a:pos x="61" y="36"/>
                  </a:cxn>
                  <a:cxn ang="0">
                    <a:pos x="69" y="39"/>
                  </a:cxn>
                  <a:cxn ang="0">
                    <a:pos x="74" y="43"/>
                  </a:cxn>
                  <a:cxn ang="0">
                    <a:pos x="77" y="50"/>
                  </a:cxn>
                  <a:cxn ang="0">
                    <a:pos x="108" y="37"/>
                  </a:cxn>
                  <a:cxn ang="0">
                    <a:pos x="99" y="22"/>
                  </a:cxn>
                  <a:cxn ang="0">
                    <a:pos x="88" y="12"/>
                  </a:cxn>
                  <a:cxn ang="0">
                    <a:pos x="73" y="4"/>
                  </a:cxn>
                  <a:cxn ang="0">
                    <a:pos x="58" y="0"/>
                  </a:cxn>
                  <a:cxn ang="0">
                    <a:pos x="42" y="0"/>
                  </a:cxn>
                  <a:cxn ang="0">
                    <a:pos x="26" y="3"/>
                  </a:cxn>
                  <a:cxn ang="0">
                    <a:pos x="13" y="10"/>
                  </a:cxn>
                  <a:cxn ang="0">
                    <a:pos x="0" y="18"/>
                  </a:cxn>
                  <a:cxn ang="0">
                    <a:pos x="0" y="17"/>
                  </a:cxn>
                  <a:cxn ang="0">
                    <a:pos x="20" y="44"/>
                  </a:cxn>
                </a:cxnLst>
                <a:rect l="0" t="0" r="r" b="b"/>
                <a:pathLst>
                  <a:path w="108" h="50">
                    <a:moveTo>
                      <a:pt x="20" y="44"/>
                    </a:moveTo>
                    <a:lnTo>
                      <a:pt x="20" y="43"/>
                    </a:lnTo>
                    <a:lnTo>
                      <a:pt x="27" y="39"/>
                    </a:lnTo>
                    <a:lnTo>
                      <a:pt x="37" y="35"/>
                    </a:lnTo>
                    <a:lnTo>
                      <a:pt x="46" y="34"/>
                    </a:lnTo>
                    <a:lnTo>
                      <a:pt x="54" y="34"/>
                    </a:lnTo>
                    <a:lnTo>
                      <a:pt x="61" y="36"/>
                    </a:lnTo>
                    <a:lnTo>
                      <a:pt x="69" y="39"/>
                    </a:lnTo>
                    <a:lnTo>
                      <a:pt x="74" y="43"/>
                    </a:lnTo>
                    <a:lnTo>
                      <a:pt x="77" y="50"/>
                    </a:lnTo>
                    <a:lnTo>
                      <a:pt x="108" y="37"/>
                    </a:lnTo>
                    <a:lnTo>
                      <a:pt x="99" y="22"/>
                    </a:lnTo>
                    <a:lnTo>
                      <a:pt x="88" y="12"/>
                    </a:lnTo>
                    <a:lnTo>
                      <a:pt x="73" y="4"/>
                    </a:lnTo>
                    <a:lnTo>
                      <a:pt x="58" y="0"/>
                    </a:lnTo>
                    <a:lnTo>
                      <a:pt x="42" y="0"/>
                    </a:lnTo>
                    <a:lnTo>
                      <a:pt x="26" y="3"/>
                    </a:lnTo>
                    <a:lnTo>
                      <a:pt x="13" y="10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20" y="44"/>
                    </a:ln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438" name="Freeform 534"/>
              <p:cNvSpPr>
                <a:spLocks/>
              </p:cNvSpPr>
              <p:nvPr/>
            </p:nvSpPr>
            <p:spPr bwMode="auto">
              <a:xfrm>
                <a:off x="3438" y="3089"/>
                <a:ext cx="4" cy="7"/>
              </a:xfrm>
              <a:custGeom>
                <a:avLst/>
                <a:gdLst/>
                <a:ahLst/>
                <a:cxnLst>
                  <a:cxn ang="0">
                    <a:pos x="36" y="114"/>
                  </a:cxn>
                  <a:cxn ang="0">
                    <a:pos x="36" y="114"/>
                  </a:cxn>
                  <a:cxn ang="0">
                    <a:pos x="34" y="107"/>
                  </a:cxn>
                  <a:cxn ang="0">
                    <a:pos x="33" y="96"/>
                  </a:cxn>
                  <a:cxn ang="0">
                    <a:pos x="35" y="83"/>
                  </a:cxn>
                  <a:cxn ang="0">
                    <a:pos x="38" y="72"/>
                  </a:cxn>
                  <a:cxn ang="0">
                    <a:pos x="44" y="59"/>
                  </a:cxn>
                  <a:cxn ang="0">
                    <a:pos x="52" y="46"/>
                  </a:cxn>
                  <a:cxn ang="0">
                    <a:pos x="60" y="36"/>
                  </a:cxn>
                  <a:cxn ang="0">
                    <a:pos x="69" y="27"/>
                  </a:cxn>
                  <a:cxn ang="0">
                    <a:pos x="49" y="0"/>
                  </a:cxn>
                  <a:cxn ang="0">
                    <a:pos x="36" y="13"/>
                  </a:cxn>
                  <a:cxn ang="0">
                    <a:pos x="25" y="27"/>
                  </a:cxn>
                  <a:cxn ang="0">
                    <a:pos x="15" y="42"/>
                  </a:cxn>
                  <a:cxn ang="0">
                    <a:pos x="7" y="59"/>
                  </a:cxn>
                  <a:cxn ang="0">
                    <a:pos x="2" y="77"/>
                  </a:cxn>
                  <a:cxn ang="0">
                    <a:pos x="0" y="94"/>
                  </a:cxn>
                  <a:cxn ang="0">
                    <a:pos x="1" y="113"/>
                  </a:cxn>
                  <a:cxn ang="0">
                    <a:pos x="7" y="131"/>
                  </a:cxn>
                  <a:cxn ang="0">
                    <a:pos x="7" y="131"/>
                  </a:cxn>
                  <a:cxn ang="0">
                    <a:pos x="36" y="114"/>
                  </a:cxn>
                </a:cxnLst>
                <a:rect l="0" t="0" r="r" b="b"/>
                <a:pathLst>
                  <a:path w="69" h="131">
                    <a:moveTo>
                      <a:pt x="36" y="114"/>
                    </a:moveTo>
                    <a:lnTo>
                      <a:pt x="36" y="114"/>
                    </a:lnTo>
                    <a:lnTo>
                      <a:pt x="34" y="107"/>
                    </a:lnTo>
                    <a:lnTo>
                      <a:pt x="33" y="96"/>
                    </a:lnTo>
                    <a:lnTo>
                      <a:pt x="35" y="83"/>
                    </a:lnTo>
                    <a:lnTo>
                      <a:pt x="38" y="72"/>
                    </a:lnTo>
                    <a:lnTo>
                      <a:pt x="44" y="59"/>
                    </a:lnTo>
                    <a:lnTo>
                      <a:pt x="52" y="46"/>
                    </a:lnTo>
                    <a:lnTo>
                      <a:pt x="60" y="36"/>
                    </a:lnTo>
                    <a:lnTo>
                      <a:pt x="69" y="27"/>
                    </a:lnTo>
                    <a:lnTo>
                      <a:pt x="49" y="0"/>
                    </a:lnTo>
                    <a:lnTo>
                      <a:pt x="36" y="13"/>
                    </a:lnTo>
                    <a:lnTo>
                      <a:pt x="25" y="27"/>
                    </a:lnTo>
                    <a:lnTo>
                      <a:pt x="15" y="42"/>
                    </a:lnTo>
                    <a:lnTo>
                      <a:pt x="7" y="59"/>
                    </a:lnTo>
                    <a:lnTo>
                      <a:pt x="2" y="77"/>
                    </a:lnTo>
                    <a:lnTo>
                      <a:pt x="0" y="94"/>
                    </a:lnTo>
                    <a:lnTo>
                      <a:pt x="1" y="113"/>
                    </a:lnTo>
                    <a:lnTo>
                      <a:pt x="7" y="131"/>
                    </a:lnTo>
                    <a:lnTo>
                      <a:pt x="7" y="131"/>
                    </a:lnTo>
                    <a:lnTo>
                      <a:pt x="36" y="114"/>
                    </a:ln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439" name="Freeform 535"/>
              <p:cNvSpPr>
                <a:spLocks/>
              </p:cNvSpPr>
              <p:nvPr/>
            </p:nvSpPr>
            <p:spPr bwMode="auto">
              <a:xfrm>
                <a:off x="3439" y="3095"/>
                <a:ext cx="5" cy="4"/>
              </a:xfrm>
              <a:custGeom>
                <a:avLst/>
                <a:gdLst/>
                <a:ahLst/>
                <a:cxnLst>
                  <a:cxn ang="0">
                    <a:pos x="107" y="41"/>
                  </a:cxn>
                  <a:cxn ang="0">
                    <a:pos x="107" y="41"/>
                  </a:cxn>
                  <a:cxn ang="0">
                    <a:pos x="96" y="43"/>
                  </a:cxn>
                  <a:cxn ang="0">
                    <a:pos x="85" y="43"/>
                  </a:cxn>
                  <a:cxn ang="0">
                    <a:pos x="75" y="41"/>
                  </a:cxn>
                  <a:cxn ang="0">
                    <a:pos x="63" y="37"/>
                  </a:cxn>
                  <a:cxn ang="0">
                    <a:pos x="54" y="29"/>
                  </a:cxn>
                  <a:cxn ang="0">
                    <a:pos x="44" y="22"/>
                  </a:cxn>
                  <a:cxn ang="0">
                    <a:pos x="36" y="13"/>
                  </a:cxn>
                  <a:cxn ang="0">
                    <a:pos x="29" y="0"/>
                  </a:cxn>
                  <a:cxn ang="0">
                    <a:pos x="0" y="17"/>
                  </a:cxn>
                  <a:cxn ang="0">
                    <a:pos x="9" y="32"/>
                  </a:cxn>
                  <a:cxn ang="0">
                    <a:pos x="21" y="45"/>
                  </a:cxn>
                  <a:cxn ang="0">
                    <a:pos x="34" y="57"/>
                  </a:cxn>
                  <a:cxn ang="0">
                    <a:pos x="49" y="66"/>
                  </a:cxn>
                  <a:cxn ang="0">
                    <a:pos x="64" y="73"/>
                  </a:cxn>
                  <a:cxn ang="0">
                    <a:pos x="81" y="77"/>
                  </a:cxn>
                  <a:cxn ang="0">
                    <a:pos x="98" y="77"/>
                  </a:cxn>
                  <a:cxn ang="0">
                    <a:pos x="117" y="73"/>
                  </a:cxn>
                  <a:cxn ang="0">
                    <a:pos x="117" y="73"/>
                  </a:cxn>
                  <a:cxn ang="0">
                    <a:pos x="107" y="41"/>
                  </a:cxn>
                </a:cxnLst>
                <a:rect l="0" t="0" r="r" b="b"/>
                <a:pathLst>
                  <a:path w="117" h="77">
                    <a:moveTo>
                      <a:pt x="107" y="41"/>
                    </a:moveTo>
                    <a:lnTo>
                      <a:pt x="107" y="41"/>
                    </a:lnTo>
                    <a:lnTo>
                      <a:pt x="96" y="43"/>
                    </a:lnTo>
                    <a:lnTo>
                      <a:pt x="85" y="43"/>
                    </a:lnTo>
                    <a:lnTo>
                      <a:pt x="75" y="41"/>
                    </a:lnTo>
                    <a:lnTo>
                      <a:pt x="63" y="37"/>
                    </a:lnTo>
                    <a:lnTo>
                      <a:pt x="54" y="29"/>
                    </a:lnTo>
                    <a:lnTo>
                      <a:pt x="44" y="22"/>
                    </a:lnTo>
                    <a:lnTo>
                      <a:pt x="36" y="13"/>
                    </a:lnTo>
                    <a:lnTo>
                      <a:pt x="29" y="0"/>
                    </a:lnTo>
                    <a:lnTo>
                      <a:pt x="0" y="17"/>
                    </a:lnTo>
                    <a:lnTo>
                      <a:pt x="9" y="32"/>
                    </a:lnTo>
                    <a:lnTo>
                      <a:pt x="21" y="45"/>
                    </a:lnTo>
                    <a:lnTo>
                      <a:pt x="34" y="57"/>
                    </a:lnTo>
                    <a:lnTo>
                      <a:pt x="49" y="66"/>
                    </a:lnTo>
                    <a:lnTo>
                      <a:pt x="64" y="73"/>
                    </a:lnTo>
                    <a:lnTo>
                      <a:pt x="81" y="77"/>
                    </a:lnTo>
                    <a:lnTo>
                      <a:pt x="98" y="77"/>
                    </a:lnTo>
                    <a:lnTo>
                      <a:pt x="117" y="73"/>
                    </a:lnTo>
                    <a:lnTo>
                      <a:pt x="117" y="73"/>
                    </a:lnTo>
                    <a:lnTo>
                      <a:pt x="107" y="41"/>
                    </a:ln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440" name="Freeform 536"/>
              <p:cNvSpPr>
                <a:spLocks/>
              </p:cNvSpPr>
              <p:nvPr/>
            </p:nvSpPr>
            <p:spPr bwMode="auto">
              <a:xfrm>
                <a:off x="3444" y="3094"/>
                <a:ext cx="3" cy="5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47" y="8"/>
                  </a:cxn>
                  <a:cxn ang="0">
                    <a:pos x="44" y="18"/>
                  </a:cxn>
                  <a:cxn ang="0">
                    <a:pos x="41" y="26"/>
                  </a:cxn>
                  <a:cxn ang="0">
                    <a:pos x="36" y="34"/>
                  </a:cxn>
                  <a:cxn ang="0">
                    <a:pos x="31" y="40"/>
                  </a:cxn>
                  <a:cxn ang="0">
                    <a:pos x="22" y="47"/>
                  </a:cxn>
                  <a:cxn ang="0">
                    <a:pos x="12" y="54"/>
                  </a:cxn>
                  <a:cxn ang="0">
                    <a:pos x="0" y="58"/>
                  </a:cxn>
                  <a:cxn ang="0">
                    <a:pos x="10" y="90"/>
                  </a:cxn>
                  <a:cxn ang="0">
                    <a:pos x="27" y="83"/>
                  </a:cxn>
                  <a:cxn ang="0">
                    <a:pos x="40" y="75"/>
                  </a:cxn>
                  <a:cxn ang="0">
                    <a:pos x="51" y="65"/>
                  </a:cxn>
                  <a:cxn ang="0">
                    <a:pos x="62" y="55"/>
                  </a:cxn>
                  <a:cxn ang="0">
                    <a:pos x="70" y="41"/>
                  </a:cxn>
                  <a:cxn ang="0">
                    <a:pos x="75" y="28"/>
                  </a:cxn>
                  <a:cxn ang="0">
                    <a:pos x="78" y="17"/>
                  </a:cxn>
                  <a:cxn ang="0">
                    <a:pos x="81" y="4"/>
                  </a:cxn>
                  <a:cxn ang="0">
                    <a:pos x="48" y="0"/>
                  </a:cxn>
                </a:cxnLst>
                <a:rect l="0" t="0" r="r" b="b"/>
                <a:pathLst>
                  <a:path w="81" h="90">
                    <a:moveTo>
                      <a:pt x="48" y="0"/>
                    </a:moveTo>
                    <a:lnTo>
                      <a:pt x="47" y="8"/>
                    </a:lnTo>
                    <a:lnTo>
                      <a:pt x="44" y="18"/>
                    </a:lnTo>
                    <a:lnTo>
                      <a:pt x="41" y="26"/>
                    </a:lnTo>
                    <a:lnTo>
                      <a:pt x="36" y="34"/>
                    </a:lnTo>
                    <a:lnTo>
                      <a:pt x="31" y="40"/>
                    </a:lnTo>
                    <a:lnTo>
                      <a:pt x="22" y="47"/>
                    </a:lnTo>
                    <a:lnTo>
                      <a:pt x="12" y="54"/>
                    </a:lnTo>
                    <a:lnTo>
                      <a:pt x="0" y="58"/>
                    </a:lnTo>
                    <a:lnTo>
                      <a:pt x="10" y="90"/>
                    </a:lnTo>
                    <a:lnTo>
                      <a:pt x="27" y="83"/>
                    </a:lnTo>
                    <a:lnTo>
                      <a:pt x="40" y="75"/>
                    </a:lnTo>
                    <a:lnTo>
                      <a:pt x="51" y="65"/>
                    </a:lnTo>
                    <a:lnTo>
                      <a:pt x="62" y="55"/>
                    </a:lnTo>
                    <a:lnTo>
                      <a:pt x="70" y="41"/>
                    </a:lnTo>
                    <a:lnTo>
                      <a:pt x="75" y="28"/>
                    </a:lnTo>
                    <a:lnTo>
                      <a:pt x="78" y="17"/>
                    </a:lnTo>
                    <a:lnTo>
                      <a:pt x="81" y="4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441" name="Freeform 537"/>
              <p:cNvSpPr>
                <a:spLocks/>
              </p:cNvSpPr>
              <p:nvPr/>
            </p:nvSpPr>
            <p:spPr bwMode="auto">
              <a:xfrm>
                <a:off x="3443" y="3097"/>
                <a:ext cx="2" cy="1"/>
              </a:xfrm>
              <a:custGeom>
                <a:avLst/>
                <a:gdLst/>
                <a:ahLst/>
                <a:cxnLst>
                  <a:cxn ang="0">
                    <a:pos x="33" y="19"/>
                  </a:cxn>
                  <a:cxn ang="0">
                    <a:pos x="32" y="12"/>
                  </a:cxn>
                  <a:cxn ang="0">
                    <a:pos x="28" y="6"/>
                  </a:cxn>
                  <a:cxn ang="0">
                    <a:pos x="23" y="2"/>
                  </a:cxn>
                  <a:cxn ang="0">
                    <a:pos x="18" y="0"/>
                  </a:cxn>
                  <a:cxn ang="0">
                    <a:pos x="12" y="0"/>
                  </a:cxn>
                  <a:cxn ang="0">
                    <a:pos x="6" y="3"/>
                  </a:cxn>
                  <a:cxn ang="0">
                    <a:pos x="2" y="7"/>
                  </a:cxn>
                  <a:cxn ang="0">
                    <a:pos x="0" y="15"/>
                  </a:cxn>
                  <a:cxn ang="0">
                    <a:pos x="33" y="19"/>
                  </a:cxn>
                </a:cxnLst>
                <a:rect l="0" t="0" r="r" b="b"/>
                <a:pathLst>
                  <a:path w="33" h="19">
                    <a:moveTo>
                      <a:pt x="33" y="19"/>
                    </a:moveTo>
                    <a:lnTo>
                      <a:pt x="32" y="12"/>
                    </a:lnTo>
                    <a:lnTo>
                      <a:pt x="28" y="6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3"/>
                    </a:lnTo>
                    <a:lnTo>
                      <a:pt x="2" y="7"/>
                    </a:lnTo>
                    <a:lnTo>
                      <a:pt x="0" y="1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442" name="Freeform 538"/>
              <p:cNvSpPr>
                <a:spLocks/>
              </p:cNvSpPr>
              <p:nvPr/>
            </p:nvSpPr>
            <p:spPr bwMode="auto">
              <a:xfrm>
                <a:off x="3398" y="3240"/>
                <a:ext cx="1" cy="1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6" y="27"/>
                  </a:cxn>
                  <a:cxn ang="0">
                    <a:pos x="11" y="26"/>
                  </a:cxn>
                  <a:cxn ang="0">
                    <a:pos x="16" y="24"/>
                  </a:cxn>
                  <a:cxn ang="0">
                    <a:pos x="19" y="20"/>
                  </a:cxn>
                  <a:cxn ang="0">
                    <a:pos x="21" y="15"/>
                  </a:cxn>
                  <a:cxn ang="0">
                    <a:pos x="21" y="9"/>
                  </a:cxn>
                  <a:cxn ang="0">
                    <a:pos x="19" y="4"/>
                  </a:cxn>
                  <a:cxn ang="0">
                    <a:pos x="14" y="0"/>
                  </a:cxn>
                  <a:cxn ang="0">
                    <a:pos x="0" y="25"/>
                  </a:cxn>
                </a:cxnLst>
                <a:rect l="0" t="0" r="r" b="b"/>
                <a:pathLst>
                  <a:path w="21" h="27">
                    <a:moveTo>
                      <a:pt x="0" y="25"/>
                    </a:moveTo>
                    <a:lnTo>
                      <a:pt x="6" y="27"/>
                    </a:lnTo>
                    <a:lnTo>
                      <a:pt x="11" y="26"/>
                    </a:lnTo>
                    <a:lnTo>
                      <a:pt x="16" y="24"/>
                    </a:lnTo>
                    <a:lnTo>
                      <a:pt x="19" y="20"/>
                    </a:lnTo>
                    <a:lnTo>
                      <a:pt x="21" y="15"/>
                    </a:lnTo>
                    <a:lnTo>
                      <a:pt x="21" y="9"/>
                    </a:lnTo>
                    <a:lnTo>
                      <a:pt x="19" y="4"/>
                    </a:lnTo>
                    <a:lnTo>
                      <a:pt x="14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443" name="Freeform 539"/>
              <p:cNvSpPr>
                <a:spLocks/>
              </p:cNvSpPr>
              <p:nvPr/>
            </p:nvSpPr>
            <p:spPr bwMode="auto">
              <a:xfrm>
                <a:off x="3389" y="3221"/>
                <a:ext cx="10" cy="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" y="29"/>
                  </a:cxn>
                  <a:cxn ang="0">
                    <a:pos x="3" y="56"/>
                  </a:cxn>
                  <a:cxn ang="0">
                    <a:pos x="8" y="84"/>
                  </a:cxn>
                  <a:cxn ang="0">
                    <a:pos x="15" y="110"/>
                  </a:cxn>
                  <a:cxn ang="0">
                    <a:pos x="22" y="135"/>
                  </a:cxn>
                  <a:cxn ang="0">
                    <a:pos x="31" y="162"/>
                  </a:cxn>
                  <a:cxn ang="0">
                    <a:pos x="41" y="187"/>
                  </a:cxn>
                  <a:cxn ang="0">
                    <a:pos x="55" y="211"/>
                  </a:cxn>
                  <a:cxn ang="0">
                    <a:pos x="68" y="235"/>
                  </a:cxn>
                  <a:cxn ang="0">
                    <a:pos x="84" y="258"/>
                  </a:cxn>
                  <a:cxn ang="0">
                    <a:pos x="102" y="278"/>
                  </a:cxn>
                  <a:cxn ang="0">
                    <a:pos x="119" y="298"/>
                  </a:cxn>
                  <a:cxn ang="0">
                    <a:pos x="138" y="317"/>
                  </a:cxn>
                  <a:cxn ang="0">
                    <a:pos x="159" y="335"/>
                  </a:cxn>
                  <a:cxn ang="0">
                    <a:pos x="180" y="352"/>
                  </a:cxn>
                  <a:cxn ang="0">
                    <a:pos x="204" y="365"/>
                  </a:cxn>
                  <a:cxn ang="0">
                    <a:pos x="218" y="340"/>
                  </a:cxn>
                  <a:cxn ang="0">
                    <a:pos x="196" y="326"/>
                  </a:cxn>
                  <a:cxn ang="0">
                    <a:pos x="177" y="311"/>
                  </a:cxn>
                  <a:cxn ang="0">
                    <a:pos x="157" y="296"/>
                  </a:cxn>
                  <a:cxn ang="0">
                    <a:pos x="139" y="277"/>
                  </a:cxn>
                  <a:cxn ang="0">
                    <a:pos x="122" y="259"/>
                  </a:cxn>
                  <a:cxn ang="0">
                    <a:pos x="107" y="239"/>
                  </a:cxn>
                  <a:cxn ang="0">
                    <a:pos x="92" y="218"/>
                  </a:cxn>
                  <a:cxn ang="0">
                    <a:pos x="79" y="197"/>
                  </a:cxn>
                  <a:cxn ang="0">
                    <a:pos x="68" y="174"/>
                  </a:cxn>
                  <a:cxn ang="0">
                    <a:pos x="58" y="151"/>
                  </a:cxn>
                  <a:cxn ang="0">
                    <a:pos x="49" y="127"/>
                  </a:cxn>
                  <a:cxn ang="0">
                    <a:pos x="41" y="102"/>
                  </a:cxn>
                  <a:cxn ang="0">
                    <a:pos x="36" y="77"/>
                  </a:cxn>
                  <a:cxn ang="0">
                    <a:pos x="31" y="52"/>
                  </a:cxn>
                  <a:cxn ang="0">
                    <a:pos x="29" y="27"/>
                  </a:cxn>
                  <a:cxn ang="0">
                    <a:pos x="28" y="0"/>
                  </a:cxn>
                  <a:cxn ang="0">
                    <a:pos x="28" y="0"/>
                  </a:cxn>
                  <a:cxn ang="0">
                    <a:pos x="0" y="0"/>
                  </a:cxn>
                </a:cxnLst>
                <a:rect l="0" t="0" r="r" b="b"/>
                <a:pathLst>
                  <a:path w="218" h="365">
                    <a:moveTo>
                      <a:pt x="0" y="0"/>
                    </a:moveTo>
                    <a:lnTo>
                      <a:pt x="0" y="0"/>
                    </a:lnTo>
                    <a:lnTo>
                      <a:pt x="1" y="29"/>
                    </a:lnTo>
                    <a:lnTo>
                      <a:pt x="3" y="56"/>
                    </a:lnTo>
                    <a:lnTo>
                      <a:pt x="8" y="84"/>
                    </a:lnTo>
                    <a:lnTo>
                      <a:pt x="15" y="110"/>
                    </a:lnTo>
                    <a:lnTo>
                      <a:pt x="22" y="135"/>
                    </a:lnTo>
                    <a:lnTo>
                      <a:pt x="31" y="162"/>
                    </a:lnTo>
                    <a:lnTo>
                      <a:pt x="41" y="187"/>
                    </a:lnTo>
                    <a:lnTo>
                      <a:pt x="55" y="211"/>
                    </a:lnTo>
                    <a:lnTo>
                      <a:pt x="68" y="235"/>
                    </a:lnTo>
                    <a:lnTo>
                      <a:pt x="84" y="258"/>
                    </a:lnTo>
                    <a:lnTo>
                      <a:pt x="102" y="278"/>
                    </a:lnTo>
                    <a:lnTo>
                      <a:pt x="119" y="298"/>
                    </a:lnTo>
                    <a:lnTo>
                      <a:pt x="138" y="317"/>
                    </a:lnTo>
                    <a:lnTo>
                      <a:pt x="159" y="335"/>
                    </a:lnTo>
                    <a:lnTo>
                      <a:pt x="180" y="352"/>
                    </a:lnTo>
                    <a:lnTo>
                      <a:pt x="204" y="365"/>
                    </a:lnTo>
                    <a:lnTo>
                      <a:pt x="218" y="340"/>
                    </a:lnTo>
                    <a:lnTo>
                      <a:pt x="196" y="326"/>
                    </a:lnTo>
                    <a:lnTo>
                      <a:pt x="177" y="311"/>
                    </a:lnTo>
                    <a:lnTo>
                      <a:pt x="157" y="296"/>
                    </a:lnTo>
                    <a:lnTo>
                      <a:pt x="139" y="277"/>
                    </a:lnTo>
                    <a:lnTo>
                      <a:pt x="122" y="259"/>
                    </a:lnTo>
                    <a:lnTo>
                      <a:pt x="107" y="239"/>
                    </a:lnTo>
                    <a:lnTo>
                      <a:pt x="92" y="218"/>
                    </a:lnTo>
                    <a:lnTo>
                      <a:pt x="79" y="197"/>
                    </a:lnTo>
                    <a:lnTo>
                      <a:pt x="68" y="174"/>
                    </a:lnTo>
                    <a:lnTo>
                      <a:pt x="58" y="151"/>
                    </a:lnTo>
                    <a:lnTo>
                      <a:pt x="49" y="127"/>
                    </a:lnTo>
                    <a:lnTo>
                      <a:pt x="41" y="102"/>
                    </a:lnTo>
                    <a:lnTo>
                      <a:pt x="36" y="77"/>
                    </a:lnTo>
                    <a:lnTo>
                      <a:pt x="31" y="52"/>
                    </a:lnTo>
                    <a:lnTo>
                      <a:pt x="29" y="27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444" name="Freeform 540"/>
              <p:cNvSpPr>
                <a:spLocks/>
              </p:cNvSpPr>
              <p:nvPr/>
            </p:nvSpPr>
            <p:spPr bwMode="auto">
              <a:xfrm>
                <a:off x="3389" y="3216"/>
                <a:ext cx="2" cy="5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7" y="10"/>
                  </a:cxn>
                  <a:cxn ang="0">
                    <a:pos x="5" y="23"/>
                  </a:cxn>
                  <a:cxn ang="0">
                    <a:pos x="4" y="33"/>
                  </a:cxn>
                  <a:cxn ang="0">
                    <a:pos x="2" y="45"/>
                  </a:cxn>
                  <a:cxn ang="0">
                    <a:pos x="1" y="58"/>
                  </a:cxn>
                  <a:cxn ang="0">
                    <a:pos x="1" y="69"/>
                  </a:cxn>
                  <a:cxn ang="0">
                    <a:pos x="0" y="80"/>
                  </a:cxn>
                  <a:cxn ang="0">
                    <a:pos x="0" y="92"/>
                  </a:cxn>
                  <a:cxn ang="0">
                    <a:pos x="28" y="92"/>
                  </a:cxn>
                  <a:cxn ang="0">
                    <a:pos x="28" y="82"/>
                  </a:cxn>
                  <a:cxn ang="0">
                    <a:pos x="29" y="71"/>
                  </a:cxn>
                  <a:cxn ang="0">
                    <a:pos x="29" y="60"/>
                  </a:cxn>
                  <a:cxn ang="0">
                    <a:pos x="30" y="49"/>
                  </a:cxn>
                  <a:cxn ang="0">
                    <a:pos x="32" y="38"/>
                  </a:cxn>
                  <a:cxn ang="0">
                    <a:pos x="33" y="27"/>
                  </a:cxn>
                  <a:cxn ang="0">
                    <a:pos x="35" y="17"/>
                  </a:cxn>
                  <a:cxn ang="0">
                    <a:pos x="37" y="6"/>
                  </a:cxn>
                  <a:cxn ang="0">
                    <a:pos x="9" y="0"/>
                  </a:cxn>
                </a:cxnLst>
                <a:rect l="0" t="0" r="r" b="b"/>
                <a:pathLst>
                  <a:path w="37" h="92">
                    <a:moveTo>
                      <a:pt x="9" y="0"/>
                    </a:moveTo>
                    <a:lnTo>
                      <a:pt x="7" y="10"/>
                    </a:lnTo>
                    <a:lnTo>
                      <a:pt x="5" y="23"/>
                    </a:lnTo>
                    <a:lnTo>
                      <a:pt x="4" y="33"/>
                    </a:lnTo>
                    <a:lnTo>
                      <a:pt x="2" y="45"/>
                    </a:lnTo>
                    <a:lnTo>
                      <a:pt x="1" y="58"/>
                    </a:lnTo>
                    <a:lnTo>
                      <a:pt x="1" y="69"/>
                    </a:lnTo>
                    <a:lnTo>
                      <a:pt x="0" y="80"/>
                    </a:lnTo>
                    <a:lnTo>
                      <a:pt x="0" y="92"/>
                    </a:lnTo>
                    <a:lnTo>
                      <a:pt x="28" y="92"/>
                    </a:lnTo>
                    <a:lnTo>
                      <a:pt x="28" y="82"/>
                    </a:lnTo>
                    <a:lnTo>
                      <a:pt x="29" y="71"/>
                    </a:lnTo>
                    <a:lnTo>
                      <a:pt x="29" y="60"/>
                    </a:lnTo>
                    <a:lnTo>
                      <a:pt x="30" y="49"/>
                    </a:lnTo>
                    <a:lnTo>
                      <a:pt x="32" y="38"/>
                    </a:lnTo>
                    <a:lnTo>
                      <a:pt x="33" y="27"/>
                    </a:lnTo>
                    <a:lnTo>
                      <a:pt x="35" y="17"/>
                    </a:lnTo>
                    <a:lnTo>
                      <a:pt x="37" y="6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445" name="Freeform 541"/>
              <p:cNvSpPr>
                <a:spLocks/>
              </p:cNvSpPr>
              <p:nvPr/>
            </p:nvSpPr>
            <p:spPr bwMode="auto">
              <a:xfrm>
                <a:off x="3389" y="3220"/>
                <a:ext cx="1" cy="1"/>
              </a:xfrm>
              <a:custGeom>
                <a:avLst/>
                <a:gdLst/>
                <a:ahLst/>
                <a:cxnLst>
                  <a:cxn ang="0">
                    <a:pos x="28" y="18"/>
                  </a:cxn>
                  <a:cxn ang="0">
                    <a:pos x="28" y="11"/>
                  </a:cxn>
                  <a:cxn ang="0">
                    <a:pos x="26" y="6"/>
                  </a:cxn>
                  <a:cxn ang="0">
                    <a:pos x="22" y="2"/>
                  </a:cxn>
                  <a:cxn ang="0">
                    <a:pos x="17" y="0"/>
                  </a:cxn>
                  <a:cxn ang="0">
                    <a:pos x="12" y="0"/>
                  </a:cxn>
                  <a:cxn ang="0">
                    <a:pos x="7" y="2"/>
                  </a:cxn>
                  <a:cxn ang="0">
                    <a:pos x="3" y="5"/>
                  </a:cxn>
                  <a:cxn ang="0">
                    <a:pos x="0" y="11"/>
                  </a:cxn>
                  <a:cxn ang="0">
                    <a:pos x="28" y="18"/>
                  </a:cxn>
                </a:cxnLst>
                <a:rect l="0" t="0" r="r" b="b"/>
                <a:pathLst>
                  <a:path w="28" h="18">
                    <a:moveTo>
                      <a:pt x="28" y="18"/>
                    </a:moveTo>
                    <a:lnTo>
                      <a:pt x="28" y="11"/>
                    </a:lnTo>
                    <a:lnTo>
                      <a:pt x="26" y="6"/>
                    </a:lnTo>
                    <a:lnTo>
                      <a:pt x="22" y="2"/>
                    </a:lnTo>
                    <a:lnTo>
                      <a:pt x="17" y="0"/>
                    </a:lnTo>
                    <a:lnTo>
                      <a:pt x="12" y="0"/>
                    </a:lnTo>
                    <a:lnTo>
                      <a:pt x="7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28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446" name="Freeform 542"/>
              <p:cNvSpPr>
                <a:spLocks/>
              </p:cNvSpPr>
              <p:nvPr/>
            </p:nvSpPr>
            <p:spPr bwMode="auto">
              <a:xfrm>
                <a:off x="3397" y="3233"/>
                <a:ext cx="1" cy="2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6" y="27"/>
                  </a:cxn>
                  <a:cxn ang="0">
                    <a:pos x="11" y="26"/>
                  </a:cxn>
                  <a:cxn ang="0">
                    <a:pos x="16" y="24"/>
                  </a:cxn>
                  <a:cxn ang="0">
                    <a:pos x="19" y="20"/>
                  </a:cxn>
                  <a:cxn ang="0">
                    <a:pos x="21" y="14"/>
                  </a:cxn>
                  <a:cxn ang="0">
                    <a:pos x="21" y="9"/>
                  </a:cxn>
                  <a:cxn ang="0">
                    <a:pos x="19" y="4"/>
                  </a:cxn>
                  <a:cxn ang="0">
                    <a:pos x="14" y="0"/>
                  </a:cxn>
                  <a:cxn ang="0">
                    <a:pos x="0" y="25"/>
                  </a:cxn>
                </a:cxnLst>
                <a:rect l="0" t="0" r="r" b="b"/>
                <a:pathLst>
                  <a:path w="21" h="27">
                    <a:moveTo>
                      <a:pt x="0" y="25"/>
                    </a:moveTo>
                    <a:lnTo>
                      <a:pt x="6" y="27"/>
                    </a:lnTo>
                    <a:lnTo>
                      <a:pt x="11" y="26"/>
                    </a:lnTo>
                    <a:lnTo>
                      <a:pt x="16" y="24"/>
                    </a:lnTo>
                    <a:lnTo>
                      <a:pt x="19" y="20"/>
                    </a:lnTo>
                    <a:lnTo>
                      <a:pt x="21" y="14"/>
                    </a:lnTo>
                    <a:lnTo>
                      <a:pt x="21" y="9"/>
                    </a:lnTo>
                    <a:lnTo>
                      <a:pt x="19" y="4"/>
                    </a:lnTo>
                    <a:lnTo>
                      <a:pt x="14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447" name="Freeform 543"/>
              <p:cNvSpPr>
                <a:spLocks/>
              </p:cNvSpPr>
              <p:nvPr/>
            </p:nvSpPr>
            <p:spPr bwMode="auto">
              <a:xfrm>
                <a:off x="3393" y="3224"/>
                <a:ext cx="5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2" y="27"/>
                  </a:cxn>
                  <a:cxn ang="0">
                    <a:pos x="4" y="40"/>
                  </a:cxn>
                  <a:cxn ang="0">
                    <a:pos x="7" y="53"/>
                  </a:cxn>
                  <a:cxn ang="0">
                    <a:pos x="11" y="68"/>
                  </a:cxn>
                  <a:cxn ang="0">
                    <a:pos x="15" y="80"/>
                  </a:cxn>
                  <a:cxn ang="0">
                    <a:pos x="21" y="92"/>
                  </a:cxn>
                  <a:cxn ang="0">
                    <a:pos x="28" y="104"/>
                  </a:cxn>
                  <a:cxn ang="0">
                    <a:pos x="34" y="116"/>
                  </a:cxn>
                  <a:cxn ang="0">
                    <a:pos x="42" y="126"/>
                  </a:cxn>
                  <a:cxn ang="0">
                    <a:pos x="50" y="138"/>
                  </a:cxn>
                  <a:cxn ang="0">
                    <a:pos x="59" y="147"/>
                  </a:cxn>
                  <a:cxn ang="0">
                    <a:pos x="68" y="157"/>
                  </a:cxn>
                  <a:cxn ang="0">
                    <a:pos x="80" y="165"/>
                  </a:cxn>
                  <a:cxn ang="0">
                    <a:pos x="90" y="173"/>
                  </a:cxn>
                  <a:cxn ang="0">
                    <a:pos x="101" y="181"/>
                  </a:cxn>
                  <a:cxn ang="0">
                    <a:pos x="115" y="156"/>
                  </a:cxn>
                  <a:cxn ang="0">
                    <a:pos x="106" y="149"/>
                  </a:cxn>
                  <a:cxn ang="0">
                    <a:pos x="96" y="142"/>
                  </a:cxn>
                  <a:cxn ang="0">
                    <a:pos x="87" y="136"/>
                  </a:cxn>
                  <a:cxn ang="0">
                    <a:pos x="80" y="126"/>
                  </a:cxn>
                  <a:cxn ang="0">
                    <a:pos x="70" y="119"/>
                  </a:cxn>
                  <a:cxn ang="0">
                    <a:pos x="64" y="109"/>
                  </a:cxn>
                  <a:cxn ang="0">
                    <a:pos x="58" y="101"/>
                  </a:cxn>
                  <a:cxn ang="0">
                    <a:pos x="52" y="89"/>
                  </a:cxn>
                  <a:cxn ang="0">
                    <a:pos x="46" y="80"/>
                  </a:cxn>
                  <a:cxn ang="0">
                    <a:pos x="42" y="69"/>
                  </a:cxn>
                  <a:cxn ang="0">
                    <a:pos x="38" y="58"/>
                  </a:cxn>
                  <a:cxn ang="0">
                    <a:pos x="34" y="47"/>
                  </a:cxn>
                  <a:cxn ang="0">
                    <a:pos x="33" y="35"/>
                  </a:cxn>
                  <a:cxn ang="0">
                    <a:pos x="31" y="23"/>
                  </a:cxn>
                  <a:cxn ang="0">
                    <a:pos x="29" y="11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0" y="0"/>
                  </a:cxn>
                </a:cxnLst>
                <a:rect l="0" t="0" r="r" b="b"/>
                <a:pathLst>
                  <a:path w="115" h="181">
                    <a:moveTo>
                      <a:pt x="0" y="0"/>
                    </a:moveTo>
                    <a:lnTo>
                      <a:pt x="0" y="0"/>
                    </a:lnTo>
                    <a:lnTo>
                      <a:pt x="0" y="13"/>
                    </a:lnTo>
                    <a:lnTo>
                      <a:pt x="2" y="27"/>
                    </a:lnTo>
                    <a:lnTo>
                      <a:pt x="4" y="40"/>
                    </a:lnTo>
                    <a:lnTo>
                      <a:pt x="7" y="53"/>
                    </a:lnTo>
                    <a:lnTo>
                      <a:pt x="11" y="68"/>
                    </a:lnTo>
                    <a:lnTo>
                      <a:pt x="15" y="80"/>
                    </a:lnTo>
                    <a:lnTo>
                      <a:pt x="21" y="92"/>
                    </a:lnTo>
                    <a:lnTo>
                      <a:pt x="28" y="104"/>
                    </a:lnTo>
                    <a:lnTo>
                      <a:pt x="34" y="116"/>
                    </a:lnTo>
                    <a:lnTo>
                      <a:pt x="42" y="126"/>
                    </a:lnTo>
                    <a:lnTo>
                      <a:pt x="50" y="138"/>
                    </a:lnTo>
                    <a:lnTo>
                      <a:pt x="59" y="147"/>
                    </a:lnTo>
                    <a:lnTo>
                      <a:pt x="68" y="157"/>
                    </a:lnTo>
                    <a:lnTo>
                      <a:pt x="80" y="165"/>
                    </a:lnTo>
                    <a:lnTo>
                      <a:pt x="90" y="173"/>
                    </a:lnTo>
                    <a:lnTo>
                      <a:pt x="101" y="181"/>
                    </a:lnTo>
                    <a:lnTo>
                      <a:pt x="115" y="156"/>
                    </a:lnTo>
                    <a:lnTo>
                      <a:pt x="106" y="149"/>
                    </a:lnTo>
                    <a:lnTo>
                      <a:pt x="96" y="142"/>
                    </a:lnTo>
                    <a:lnTo>
                      <a:pt x="87" y="136"/>
                    </a:lnTo>
                    <a:lnTo>
                      <a:pt x="80" y="126"/>
                    </a:lnTo>
                    <a:lnTo>
                      <a:pt x="70" y="119"/>
                    </a:lnTo>
                    <a:lnTo>
                      <a:pt x="64" y="109"/>
                    </a:lnTo>
                    <a:lnTo>
                      <a:pt x="58" y="101"/>
                    </a:lnTo>
                    <a:lnTo>
                      <a:pt x="52" y="89"/>
                    </a:lnTo>
                    <a:lnTo>
                      <a:pt x="46" y="80"/>
                    </a:lnTo>
                    <a:lnTo>
                      <a:pt x="42" y="69"/>
                    </a:lnTo>
                    <a:lnTo>
                      <a:pt x="38" y="58"/>
                    </a:lnTo>
                    <a:lnTo>
                      <a:pt x="34" y="47"/>
                    </a:lnTo>
                    <a:lnTo>
                      <a:pt x="33" y="35"/>
                    </a:lnTo>
                    <a:lnTo>
                      <a:pt x="31" y="23"/>
                    </a:lnTo>
                    <a:lnTo>
                      <a:pt x="29" y="11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448" name="Freeform 544"/>
              <p:cNvSpPr>
                <a:spLocks/>
              </p:cNvSpPr>
              <p:nvPr/>
            </p:nvSpPr>
            <p:spPr bwMode="auto">
              <a:xfrm>
                <a:off x="3393" y="3222"/>
                <a:ext cx="1" cy="2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3" y="6"/>
                  </a:cxn>
                  <a:cxn ang="0">
                    <a:pos x="2" y="11"/>
                  </a:cxn>
                  <a:cxn ang="0">
                    <a:pos x="1" y="18"/>
                  </a:cxn>
                  <a:cxn ang="0">
                    <a:pos x="1" y="23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0" y="41"/>
                  </a:cxn>
                  <a:cxn ang="0">
                    <a:pos x="0" y="47"/>
                  </a:cxn>
                  <a:cxn ang="0">
                    <a:pos x="29" y="47"/>
                  </a:cxn>
                  <a:cxn ang="0">
                    <a:pos x="29" y="41"/>
                  </a:cxn>
                  <a:cxn ang="0">
                    <a:pos x="29" y="36"/>
                  </a:cxn>
                  <a:cxn ang="0">
                    <a:pos x="29" y="32"/>
                  </a:cxn>
                  <a:cxn ang="0">
                    <a:pos x="30" y="26"/>
                  </a:cxn>
                  <a:cxn ang="0">
                    <a:pos x="30" y="20"/>
                  </a:cxn>
                  <a:cxn ang="0">
                    <a:pos x="31" y="17"/>
                  </a:cxn>
                  <a:cxn ang="0">
                    <a:pos x="32" y="12"/>
                  </a:cxn>
                  <a:cxn ang="0">
                    <a:pos x="33" y="7"/>
                  </a:cxn>
                  <a:cxn ang="0">
                    <a:pos x="4" y="0"/>
                  </a:cxn>
                </a:cxnLst>
                <a:rect l="0" t="0" r="r" b="b"/>
                <a:pathLst>
                  <a:path w="33" h="47">
                    <a:moveTo>
                      <a:pt x="4" y="0"/>
                    </a:moveTo>
                    <a:lnTo>
                      <a:pt x="3" y="6"/>
                    </a:lnTo>
                    <a:lnTo>
                      <a:pt x="2" y="11"/>
                    </a:lnTo>
                    <a:lnTo>
                      <a:pt x="1" y="18"/>
                    </a:lnTo>
                    <a:lnTo>
                      <a:pt x="1" y="23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29" y="47"/>
                    </a:lnTo>
                    <a:lnTo>
                      <a:pt x="29" y="41"/>
                    </a:lnTo>
                    <a:lnTo>
                      <a:pt x="29" y="36"/>
                    </a:lnTo>
                    <a:lnTo>
                      <a:pt x="29" y="32"/>
                    </a:lnTo>
                    <a:lnTo>
                      <a:pt x="30" y="26"/>
                    </a:lnTo>
                    <a:lnTo>
                      <a:pt x="30" y="20"/>
                    </a:lnTo>
                    <a:lnTo>
                      <a:pt x="31" y="17"/>
                    </a:lnTo>
                    <a:lnTo>
                      <a:pt x="32" y="12"/>
                    </a:lnTo>
                    <a:lnTo>
                      <a:pt x="33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449" name="Freeform 545"/>
              <p:cNvSpPr>
                <a:spLocks/>
              </p:cNvSpPr>
              <p:nvPr/>
            </p:nvSpPr>
            <p:spPr bwMode="auto">
              <a:xfrm>
                <a:off x="3393" y="3224"/>
                <a:ext cx="1" cy="1"/>
              </a:xfrm>
              <a:custGeom>
                <a:avLst/>
                <a:gdLst/>
                <a:ahLst/>
                <a:cxnLst>
                  <a:cxn ang="0">
                    <a:pos x="29" y="18"/>
                  </a:cxn>
                  <a:cxn ang="0">
                    <a:pos x="29" y="11"/>
                  </a:cxn>
                  <a:cxn ang="0">
                    <a:pos x="27" y="6"/>
                  </a:cxn>
                  <a:cxn ang="0">
                    <a:pos x="22" y="2"/>
                  </a:cxn>
                  <a:cxn ang="0">
                    <a:pos x="17" y="0"/>
                  </a:cxn>
                  <a:cxn ang="0">
                    <a:pos x="12" y="0"/>
                  </a:cxn>
                  <a:cxn ang="0">
                    <a:pos x="7" y="2"/>
                  </a:cxn>
                  <a:cxn ang="0">
                    <a:pos x="3" y="5"/>
                  </a:cxn>
                  <a:cxn ang="0">
                    <a:pos x="0" y="11"/>
                  </a:cxn>
                  <a:cxn ang="0">
                    <a:pos x="29" y="18"/>
                  </a:cxn>
                </a:cxnLst>
                <a:rect l="0" t="0" r="r" b="b"/>
                <a:pathLst>
                  <a:path w="29" h="18">
                    <a:moveTo>
                      <a:pt x="29" y="18"/>
                    </a:moveTo>
                    <a:lnTo>
                      <a:pt x="29" y="11"/>
                    </a:lnTo>
                    <a:lnTo>
                      <a:pt x="27" y="6"/>
                    </a:lnTo>
                    <a:lnTo>
                      <a:pt x="22" y="2"/>
                    </a:lnTo>
                    <a:lnTo>
                      <a:pt x="17" y="0"/>
                    </a:lnTo>
                    <a:lnTo>
                      <a:pt x="12" y="0"/>
                    </a:lnTo>
                    <a:lnTo>
                      <a:pt x="7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29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450" name="Freeform 546"/>
              <p:cNvSpPr>
                <a:spLocks/>
              </p:cNvSpPr>
              <p:nvPr/>
            </p:nvSpPr>
            <p:spPr bwMode="auto">
              <a:xfrm>
                <a:off x="3563" y="3123"/>
                <a:ext cx="1" cy="1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7" y="0"/>
                  </a:cxn>
                  <a:cxn ang="0">
                    <a:pos x="1" y="5"/>
                  </a:cxn>
                  <a:cxn ang="0">
                    <a:pos x="0" y="13"/>
                  </a:cxn>
                  <a:cxn ang="0">
                    <a:pos x="5" y="20"/>
                  </a:cxn>
                  <a:cxn ang="0">
                    <a:pos x="15" y="1"/>
                  </a:cxn>
                </a:cxnLst>
                <a:rect l="0" t="0" r="r" b="b"/>
                <a:pathLst>
                  <a:path w="15" h="20">
                    <a:moveTo>
                      <a:pt x="15" y="1"/>
                    </a:moveTo>
                    <a:lnTo>
                      <a:pt x="7" y="0"/>
                    </a:lnTo>
                    <a:lnTo>
                      <a:pt x="1" y="5"/>
                    </a:lnTo>
                    <a:lnTo>
                      <a:pt x="0" y="13"/>
                    </a:lnTo>
                    <a:lnTo>
                      <a:pt x="5" y="20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451" name="Freeform 547"/>
              <p:cNvSpPr>
                <a:spLocks/>
              </p:cNvSpPr>
              <p:nvPr/>
            </p:nvSpPr>
            <p:spPr bwMode="auto">
              <a:xfrm>
                <a:off x="3563" y="3123"/>
                <a:ext cx="7" cy="15"/>
              </a:xfrm>
              <a:custGeom>
                <a:avLst/>
                <a:gdLst/>
                <a:ahLst/>
                <a:cxnLst>
                  <a:cxn ang="0">
                    <a:pos x="164" y="274"/>
                  </a:cxn>
                  <a:cxn ang="0">
                    <a:pos x="164" y="274"/>
                  </a:cxn>
                  <a:cxn ang="0">
                    <a:pos x="162" y="253"/>
                  </a:cxn>
                  <a:cxn ang="0">
                    <a:pos x="160" y="233"/>
                  </a:cxn>
                  <a:cxn ang="0">
                    <a:pos x="157" y="211"/>
                  </a:cxn>
                  <a:cxn ang="0">
                    <a:pos x="153" y="190"/>
                  </a:cxn>
                  <a:cxn ang="0">
                    <a:pos x="147" y="170"/>
                  </a:cxn>
                  <a:cxn ang="0">
                    <a:pos x="139" y="152"/>
                  </a:cxn>
                  <a:cxn ang="0">
                    <a:pos x="130" y="135"/>
                  </a:cxn>
                  <a:cxn ang="0">
                    <a:pos x="122" y="116"/>
                  </a:cxn>
                  <a:cxn ang="0">
                    <a:pos x="112" y="98"/>
                  </a:cxn>
                  <a:cxn ang="0">
                    <a:pos x="100" y="82"/>
                  </a:cxn>
                  <a:cxn ang="0">
                    <a:pos x="87" y="65"/>
                  </a:cxn>
                  <a:cxn ang="0">
                    <a:pos x="73" y="50"/>
                  </a:cxn>
                  <a:cxn ang="0">
                    <a:pos x="59" y="35"/>
                  </a:cxn>
                  <a:cxn ang="0">
                    <a:pos x="43" y="23"/>
                  </a:cxn>
                  <a:cxn ang="0">
                    <a:pos x="27" y="10"/>
                  </a:cxn>
                  <a:cxn ang="0">
                    <a:pos x="10" y="0"/>
                  </a:cxn>
                  <a:cxn ang="0">
                    <a:pos x="0" y="19"/>
                  </a:cxn>
                  <a:cxn ang="0">
                    <a:pos x="15" y="29"/>
                  </a:cxn>
                  <a:cxn ang="0">
                    <a:pos x="30" y="40"/>
                  </a:cxn>
                  <a:cxn ang="0">
                    <a:pos x="45" y="52"/>
                  </a:cxn>
                  <a:cxn ang="0">
                    <a:pos x="59" y="65"/>
                  </a:cxn>
                  <a:cxn ang="0">
                    <a:pos x="71" y="80"/>
                  </a:cxn>
                  <a:cxn ang="0">
                    <a:pos x="83" y="94"/>
                  </a:cxn>
                  <a:cxn ang="0">
                    <a:pos x="94" y="110"/>
                  </a:cxn>
                  <a:cxn ang="0">
                    <a:pos x="104" y="126"/>
                  </a:cxn>
                  <a:cxn ang="0">
                    <a:pos x="112" y="143"/>
                  </a:cxn>
                  <a:cxn ang="0">
                    <a:pos x="119" y="161"/>
                  </a:cxn>
                  <a:cxn ang="0">
                    <a:pos x="126" y="179"/>
                  </a:cxn>
                  <a:cxn ang="0">
                    <a:pos x="132" y="197"/>
                  </a:cxn>
                  <a:cxn ang="0">
                    <a:pos x="136" y="216"/>
                  </a:cxn>
                  <a:cxn ang="0">
                    <a:pos x="139" y="235"/>
                  </a:cxn>
                  <a:cxn ang="0">
                    <a:pos x="141" y="255"/>
                  </a:cxn>
                  <a:cxn ang="0">
                    <a:pos x="141" y="274"/>
                  </a:cxn>
                  <a:cxn ang="0">
                    <a:pos x="141" y="274"/>
                  </a:cxn>
                  <a:cxn ang="0">
                    <a:pos x="164" y="274"/>
                  </a:cxn>
                </a:cxnLst>
                <a:rect l="0" t="0" r="r" b="b"/>
                <a:pathLst>
                  <a:path w="164" h="274">
                    <a:moveTo>
                      <a:pt x="164" y="274"/>
                    </a:moveTo>
                    <a:lnTo>
                      <a:pt x="164" y="274"/>
                    </a:lnTo>
                    <a:lnTo>
                      <a:pt x="162" y="253"/>
                    </a:lnTo>
                    <a:lnTo>
                      <a:pt x="160" y="233"/>
                    </a:lnTo>
                    <a:lnTo>
                      <a:pt x="157" y="211"/>
                    </a:lnTo>
                    <a:lnTo>
                      <a:pt x="153" y="190"/>
                    </a:lnTo>
                    <a:lnTo>
                      <a:pt x="147" y="170"/>
                    </a:lnTo>
                    <a:lnTo>
                      <a:pt x="139" y="152"/>
                    </a:lnTo>
                    <a:lnTo>
                      <a:pt x="130" y="135"/>
                    </a:lnTo>
                    <a:lnTo>
                      <a:pt x="122" y="116"/>
                    </a:lnTo>
                    <a:lnTo>
                      <a:pt x="112" y="98"/>
                    </a:lnTo>
                    <a:lnTo>
                      <a:pt x="100" y="82"/>
                    </a:lnTo>
                    <a:lnTo>
                      <a:pt x="87" y="65"/>
                    </a:lnTo>
                    <a:lnTo>
                      <a:pt x="73" y="50"/>
                    </a:lnTo>
                    <a:lnTo>
                      <a:pt x="59" y="35"/>
                    </a:lnTo>
                    <a:lnTo>
                      <a:pt x="43" y="23"/>
                    </a:lnTo>
                    <a:lnTo>
                      <a:pt x="27" y="10"/>
                    </a:lnTo>
                    <a:lnTo>
                      <a:pt x="10" y="0"/>
                    </a:lnTo>
                    <a:lnTo>
                      <a:pt x="0" y="19"/>
                    </a:lnTo>
                    <a:lnTo>
                      <a:pt x="15" y="29"/>
                    </a:lnTo>
                    <a:lnTo>
                      <a:pt x="30" y="40"/>
                    </a:lnTo>
                    <a:lnTo>
                      <a:pt x="45" y="52"/>
                    </a:lnTo>
                    <a:lnTo>
                      <a:pt x="59" y="65"/>
                    </a:lnTo>
                    <a:lnTo>
                      <a:pt x="71" y="80"/>
                    </a:lnTo>
                    <a:lnTo>
                      <a:pt x="83" y="94"/>
                    </a:lnTo>
                    <a:lnTo>
                      <a:pt x="94" y="110"/>
                    </a:lnTo>
                    <a:lnTo>
                      <a:pt x="104" y="126"/>
                    </a:lnTo>
                    <a:lnTo>
                      <a:pt x="112" y="143"/>
                    </a:lnTo>
                    <a:lnTo>
                      <a:pt x="119" y="161"/>
                    </a:lnTo>
                    <a:lnTo>
                      <a:pt x="126" y="179"/>
                    </a:lnTo>
                    <a:lnTo>
                      <a:pt x="132" y="197"/>
                    </a:lnTo>
                    <a:lnTo>
                      <a:pt x="136" y="216"/>
                    </a:lnTo>
                    <a:lnTo>
                      <a:pt x="139" y="235"/>
                    </a:lnTo>
                    <a:lnTo>
                      <a:pt x="141" y="255"/>
                    </a:lnTo>
                    <a:lnTo>
                      <a:pt x="141" y="274"/>
                    </a:lnTo>
                    <a:lnTo>
                      <a:pt x="141" y="274"/>
                    </a:lnTo>
                    <a:lnTo>
                      <a:pt x="164" y="27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452" name="Freeform 548"/>
              <p:cNvSpPr>
                <a:spLocks/>
              </p:cNvSpPr>
              <p:nvPr/>
            </p:nvSpPr>
            <p:spPr bwMode="auto">
              <a:xfrm>
                <a:off x="3569" y="3138"/>
                <a:ext cx="1" cy="4"/>
              </a:xfrm>
              <a:custGeom>
                <a:avLst/>
                <a:gdLst/>
                <a:ahLst/>
                <a:cxnLst>
                  <a:cxn ang="0">
                    <a:pos x="21" y="68"/>
                  </a:cxn>
                  <a:cxn ang="0">
                    <a:pos x="22" y="60"/>
                  </a:cxn>
                  <a:cxn ang="0">
                    <a:pos x="24" y="52"/>
                  </a:cxn>
                  <a:cxn ang="0">
                    <a:pos x="25" y="43"/>
                  </a:cxn>
                  <a:cxn ang="0">
                    <a:pos x="26" y="34"/>
                  </a:cxn>
                  <a:cxn ang="0">
                    <a:pos x="28" y="25"/>
                  </a:cxn>
                  <a:cxn ang="0">
                    <a:pos x="28" y="17"/>
                  </a:cxn>
                  <a:cxn ang="0">
                    <a:pos x="29" y="8"/>
                  </a:cxn>
                  <a:cxn ang="0">
                    <a:pos x="29" y="0"/>
                  </a:cxn>
                  <a:cxn ang="0">
                    <a:pos x="6" y="0"/>
                  </a:cxn>
                  <a:cxn ang="0">
                    <a:pos x="6" y="8"/>
                  </a:cxn>
                  <a:cxn ang="0">
                    <a:pos x="5" y="17"/>
                  </a:cxn>
                  <a:cxn ang="0">
                    <a:pos x="5" y="25"/>
                  </a:cxn>
                  <a:cxn ang="0">
                    <a:pos x="5" y="32"/>
                  </a:cxn>
                  <a:cxn ang="0">
                    <a:pos x="4" y="41"/>
                  </a:cxn>
                  <a:cxn ang="0">
                    <a:pos x="3" y="48"/>
                  </a:cxn>
                  <a:cxn ang="0">
                    <a:pos x="1" y="56"/>
                  </a:cxn>
                  <a:cxn ang="0">
                    <a:pos x="0" y="64"/>
                  </a:cxn>
                  <a:cxn ang="0">
                    <a:pos x="21" y="68"/>
                  </a:cxn>
                </a:cxnLst>
                <a:rect l="0" t="0" r="r" b="b"/>
                <a:pathLst>
                  <a:path w="29" h="68">
                    <a:moveTo>
                      <a:pt x="21" y="68"/>
                    </a:moveTo>
                    <a:lnTo>
                      <a:pt x="22" y="60"/>
                    </a:lnTo>
                    <a:lnTo>
                      <a:pt x="24" y="52"/>
                    </a:lnTo>
                    <a:lnTo>
                      <a:pt x="25" y="43"/>
                    </a:lnTo>
                    <a:lnTo>
                      <a:pt x="26" y="34"/>
                    </a:lnTo>
                    <a:lnTo>
                      <a:pt x="28" y="25"/>
                    </a:lnTo>
                    <a:lnTo>
                      <a:pt x="28" y="17"/>
                    </a:lnTo>
                    <a:lnTo>
                      <a:pt x="29" y="8"/>
                    </a:lnTo>
                    <a:lnTo>
                      <a:pt x="29" y="0"/>
                    </a:lnTo>
                    <a:lnTo>
                      <a:pt x="6" y="0"/>
                    </a:lnTo>
                    <a:lnTo>
                      <a:pt x="6" y="8"/>
                    </a:lnTo>
                    <a:lnTo>
                      <a:pt x="5" y="17"/>
                    </a:lnTo>
                    <a:lnTo>
                      <a:pt x="5" y="25"/>
                    </a:lnTo>
                    <a:lnTo>
                      <a:pt x="5" y="32"/>
                    </a:lnTo>
                    <a:lnTo>
                      <a:pt x="4" y="41"/>
                    </a:lnTo>
                    <a:lnTo>
                      <a:pt x="3" y="48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21" y="6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453" name="Freeform 549"/>
              <p:cNvSpPr>
                <a:spLocks/>
              </p:cNvSpPr>
              <p:nvPr/>
            </p:nvSpPr>
            <p:spPr bwMode="auto">
              <a:xfrm>
                <a:off x="3569" y="3138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8"/>
                  </a:cxn>
                  <a:cxn ang="0">
                    <a:pos x="10" y="12"/>
                  </a:cxn>
                  <a:cxn ang="0">
                    <a:pos x="17" y="11"/>
                  </a:cxn>
                  <a:cxn ang="0">
                    <a:pos x="21" y="4"/>
                  </a:cxn>
                  <a:cxn ang="0">
                    <a:pos x="0" y="0"/>
                  </a:cxn>
                </a:cxnLst>
                <a:rect l="0" t="0" r="r" b="b"/>
                <a:pathLst>
                  <a:path w="21" h="12">
                    <a:moveTo>
                      <a:pt x="0" y="0"/>
                    </a:moveTo>
                    <a:lnTo>
                      <a:pt x="3" y="8"/>
                    </a:lnTo>
                    <a:lnTo>
                      <a:pt x="10" y="12"/>
                    </a:lnTo>
                    <a:lnTo>
                      <a:pt x="17" y="11"/>
                    </a:lnTo>
                    <a:lnTo>
                      <a:pt x="2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454" name="Freeform 550"/>
              <p:cNvSpPr>
                <a:spLocks/>
              </p:cNvSpPr>
              <p:nvPr/>
            </p:nvSpPr>
            <p:spPr bwMode="auto">
              <a:xfrm>
                <a:off x="3563" y="3128"/>
                <a:ext cx="1" cy="1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7" y="0"/>
                  </a:cxn>
                  <a:cxn ang="0">
                    <a:pos x="1" y="6"/>
                  </a:cxn>
                  <a:cxn ang="0">
                    <a:pos x="0" y="14"/>
                  </a:cxn>
                  <a:cxn ang="0">
                    <a:pos x="5" y="20"/>
                  </a:cxn>
                  <a:cxn ang="0">
                    <a:pos x="15" y="1"/>
                  </a:cxn>
                </a:cxnLst>
                <a:rect l="0" t="0" r="r" b="b"/>
                <a:pathLst>
                  <a:path w="15" h="20">
                    <a:moveTo>
                      <a:pt x="15" y="1"/>
                    </a:moveTo>
                    <a:lnTo>
                      <a:pt x="7" y="0"/>
                    </a:lnTo>
                    <a:lnTo>
                      <a:pt x="1" y="6"/>
                    </a:lnTo>
                    <a:lnTo>
                      <a:pt x="0" y="14"/>
                    </a:lnTo>
                    <a:lnTo>
                      <a:pt x="5" y="20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455" name="Freeform 551"/>
              <p:cNvSpPr>
                <a:spLocks/>
              </p:cNvSpPr>
              <p:nvPr/>
            </p:nvSpPr>
            <p:spPr bwMode="auto">
              <a:xfrm>
                <a:off x="3564" y="3128"/>
                <a:ext cx="4" cy="8"/>
              </a:xfrm>
              <a:custGeom>
                <a:avLst/>
                <a:gdLst/>
                <a:ahLst/>
                <a:cxnLst>
                  <a:cxn ang="0">
                    <a:pos x="86" y="136"/>
                  </a:cxn>
                  <a:cxn ang="0">
                    <a:pos x="86" y="136"/>
                  </a:cxn>
                  <a:cxn ang="0">
                    <a:pos x="85" y="116"/>
                  </a:cxn>
                  <a:cxn ang="0">
                    <a:pos x="81" y="95"/>
                  </a:cxn>
                  <a:cxn ang="0">
                    <a:pos x="76" y="76"/>
                  </a:cxn>
                  <a:cxn ang="0">
                    <a:pos x="66" y="58"/>
                  </a:cxn>
                  <a:cxn ang="0">
                    <a:pos x="55" y="41"/>
                  </a:cxn>
                  <a:cxn ang="0">
                    <a:pos x="42" y="26"/>
                  </a:cxn>
                  <a:cxn ang="0">
                    <a:pos x="27" y="12"/>
                  </a:cxn>
                  <a:cxn ang="0">
                    <a:pos x="10" y="0"/>
                  </a:cxn>
                  <a:cxn ang="0">
                    <a:pos x="0" y="19"/>
                  </a:cxn>
                  <a:cxn ang="0">
                    <a:pos x="14" y="29"/>
                  </a:cxn>
                  <a:cxn ang="0">
                    <a:pos x="28" y="40"/>
                  </a:cxn>
                  <a:cxn ang="0">
                    <a:pos x="39" y="54"/>
                  </a:cxn>
                  <a:cxn ang="0">
                    <a:pos x="48" y="69"/>
                  </a:cxn>
                  <a:cxn ang="0">
                    <a:pos x="55" y="85"/>
                  </a:cxn>
                  <a:cxn ang="0">
                    <a:pos x="60" y="102"/>
                  </a:cxn>
                  <a:cxn ang="0">
                    <a:pos x="64" y="118"/>
                  </a:cxn>
                  <a:cxn ang="0">
                    <a:pos x="65" y="136"/>
                  </a:cxn>
                  <a:cxn ang="0">
                    <a:pos x="65" y="136"/>
                  </a:cxn>
                  <a:cxn ang="0">
                    <a:pos x="86" y="136"/>
                  </a:cxn>
                </a:cxnLst>
                <a:rect l="0" t="0" r="r" b="b"/>
                <a:pathLst>
                  <a:path w="86" h="136">
                    <a:moveTo>
                      <a:pt x="86" y="136"/>
                    </a:moveTo>
                    <a:lnTo>
                      <a:pt x="86" y="136"/>
                    </a:lnTo>
                    <a:lnTo>
                      <a:pt x="85" y="116"/>
                    </a:lnTo>
                    <a:lnTo>
                      <a:pt x="81" y="95"/>
                    </a:lnTo>
                    <a:lnTo>
                      <a:pt x="76" y="76"/>
                    </a:lnTo>
                    <a:lnTo>
                      <a:pt x="66" y="58"/>
                    </a:lnTo>
                    <a:lnTo>
                      <a:pt x="55" y="41"/>
                    </a:lnTo>
                    <a:lnTo>
                      <a:pt x="42" y="26"/>
                    </a:lnTo>
                    <a:lnTo>
                      <a:pt x="27" y="12"/>
                    </a:lnTo>
                    <a:lnTo>
                      <a:pt x="10" y="0"/>
                    </a:lnTo>
                    <a:lnTo>
                      <a:pt x="0" y="19"/>
                    </a:lnTo>
                    <a:lnTo>
                      <a:pt x="14" y="29"/>
                    </a:lnTo>
                    <a:lnTo>
                      <a:pt x="28" y="40"/>
                    </a:lnTo>
                    <a:lnTo>
                      <a:pt x="39" y="54"/>
                    </a:lnTo>
                    <a:lnTo>
                      <a:pt x="48" y="69"/>
                    </a:lnTo>
                    <a:lnTo>
                      <a:pt x="55" y="85"/>
                    </a:lnTo>
                    <a:lnTo>
                      <a:pt x="60" y="102"/>
                    </a:lnTo>
                    <a:lnTo>
                      <a:pt x="64" y="118"/>
                    </a:lnTo>
                    <a:lnTo>
                      <a:pt x="65" y="136"/>
                    </a:lnTo>
                    <a:lnTo>
                      <a:pt x="65" y="136"/>
                    </a:lnTo>
                    <a:lnTo>
                      <a:pt x="86" y="1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456" name="Freeform 552"/>
              <p:cNvSpPr>
                <a:spLocks/>
              </p:cNvSpPr>
              <p:nvPr/>
            </p:nvSpPr>
            <p:spPr bwMode="auto">
              <a:xfrm>
                <a:off x="3567" y="3136"/>
                <a:ext cx="1" cy="2"/>
              </a:xfrm>
              <a:custGeom>
                <a:avLst/>
                <a:gdLst/>
                <a:ahLst/>
                <a:cxnLst>
                  <a:cxn ang="0">
                    <a:pos x="21" y="35"/>
                  </a:cxn>
                  <a:cxn ang="0">
                    <a:pos x="22" y="30"/>
                  </a:cxn>
                  <a:cxn ang="0">
                    <a:pos x="22" y="26"/>
                  </a:cxn>
                  <a:cxn ang="0">
                    <a:pos x="23" y="21"/>
                  </a:cxn>
                  <a:cxn ang="0">
                    <a:pos x="23" y="18"/>
                  </a:cxn>
                  <a:cxn ang="0">
                    <a:pos x="24" y="15"/>
                  </a:cxn>
                  <a:cxn ang="0">
                    <a:pos x="24" y="9"/>
                  </a:cxn>
                  <a:cxn ang="0">
                    <a:pos x="24" y="5"/>
                  </a:cxn>
                  <a:cxn ang="0">
                    <a:pos x="24" y="0"/>
                  </a:cxn>
                  <a:cxn ang="0">
                    <a:pos x="3" y="0"/>
                  </a:cxn>
                  <a:cxn ang="0">
                    <a:pos x="3" y="5"/>
                  </a:cxn>
                  <a:cxn ang="0">
                    <a:pos x="3" y="9"/>
                  </a:cxn>
                  <a:cxn ang="0">
                    <a:pos x="3" y="11"/>
                  </a:cxn>
                  <a:cxn ang="0">
                    <a:pos x="2" y="14"/>
                  </a:cxn>
                  <a:cxn ang="0">
                    <a:pos x="2" y="19"/>
                  </a:cxn>
                  <a:cxn ang="0">
                    <a:pos x="1" y="24"/>
                  </a:cxn>
                  <a:cxn ang="0">
                    <a:pos x="1" y="28"/>
                  </a:cxn>
                  <a:cxn ang="0">
                    <a:pos x="0" y="31"/>
                  </a:cxn>
                  <a:cxn ang="0">
                    <a:pos x="21" y="35"/>
                  </a:cxn>
                </a:cxnLst>
                <a:rect l="0" t="0" r="r" b="b"/>
                <a:pathLst>
                  <a:path w="24" h="35">
                    <a:moveTo>
                      <a:pt x="21" y="35"/>
                    </a:moveTo>
                    <a:lnTo>
                      <a:pt x="22" y="30"/>
                    </a:lnTo>
                    <a:lnTo>
                      <a:pt x="22" y="26"/>
                    </a:lnTo>
                    <a:lnTo>
                      <a:pt x="23" y="21"/>
                    </a:lnTo>
                    <a:lnTo>
                      <a:pt x="23" y="18"/>
                    </a:lnTo>
                    <a:lnTo>
                      <a:pt x="24" y="15"/>
                    </a:lnTo>
                    <a:lnTo>
                      <a:pt x="24" y="9"/>
                    </a:lnTo>
                    <a:lnTo>
                      <a:pt x="24" y="5"/>
                    </a:lnTo>
                    <a:lnTo>
                      <a:pt x="24" y="0"/>
                    </a:lnTo>
                    <a:lnTo>
                      <a:pt x="3" y="0"/>
                    </a:lnTo>
                    <a:lnTo>
                      <a:pt x="3" y="5"/>
                    </a:lnTo>
                    <a:lnTo>
                      <a:pt x="3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2" y="19"/>
                    </a:lnTo>
                    <a:lnTo>
                      <a:pt x="1" y="24"/>
                    </a:lnTo>
                    <a:lnTo>
                      <a:pt x="1" y="28"/>
                    </a:lnTo>
                    <a:lnTo>
                      <a:pt x="0" y="31"/>
                    </a:lnTo>
                    <a:lnTo>
                      <a:pt x="21" y="3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457" name="Freeform 553"/>
              <p:cNvSpPr>
                <a:spLocks/>
              </p:cNvSpPr>
              <p:nvPr/>
            </p:nvSpPr>
            <p:spPr bwMode="auto">
              <a:xfrm>
                <a:off x="3567" y="3135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9"/>
                  </a:cxn>
                  <a:cxn ang="0">
                    <a:pos x="10" y="13"/>
                  </a:cxn>
                  <a:cxn ang="0">
                    <a:pos x="17" y="12"/>
                  </a:cxn>
                  <a:cxn ang="0">
                    <a:pos x="21" y="4"/>
                  </a:cxn>
                  <a:cxn ang="0">
                    <a:pos x="0" y="0"/>
                  </a:cxn>
                </a:cxnLst>
                <a:rect l="0" t="0" r="r" b="b"/>
                <a:pathLst>
                  <a:path w="21" h="13">
                    <a:moveTo>
                      <a:pt x="0" y="0"/>
                    </a:moveTo>
                    <a:lnTo>
                      <a:pt x="2" y="9"/>
                    </a:lnTo>
                    <a:lnTo>
                      <a:pt x="10" y="13"/>
                    </a:lnTo>
                    <a:lnTo>
                      <a:pt x="17" y="12"/>
                    </a:lnTo>
                    <a:lnTo>
                      <a:pt x="2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458" name="Freeform 554"/>
              <p:cNvSpPr>
                <a:spLocks/>
              </p:cNvSpPr>
              <p:nvPr/>
            </p:nvSpPr>
            <p:spPr bwMode="auto">
              <a:xfrm>
                <a:off x="3388" y="3300"/>
                <a:ext cx="53" cy="137"/>
              </a:xfrm>
              <a:custGeom>
                <a:avLst/>
                <a:gdLst/>
                <a:ahLst/>
                <a:cxnLst>
                  <a:cxn ang="0">
                    <a:pos x="166" y="0"/>
                  </a:cxn>
                  <a:cxn ang="0">
                    <a:pos x="0" y="73"/>
                  </a:cxn>
                  <a:cxn ang="0">
                    <a:pos x="959" y="2481"/>
                  </a:cxn>
                  <a:cxn ang="0">
                    <a:pos x="1169" y="2389"/>
                  </a:cxn>
                  <a:cxn ang="0">
                    <a:pos x="166" y="0"/>
                  </a:cxn>
                </a:cxnLst>
                <a:rect l="0" t="0" r="r" b="b"/>
                <a:pathLst>
                  <a:path w="1169" h="2481">
                    <a:moveTo>
                      <a:pt x="166" y="0"/>
                    </a:moveTo>
                    <a:lnTo>
                      <a:pt x="0" y="73"/>
                    </a:lnTo>
                    <a:lnTo>
                      <a:pt x="959" y="2481"/>
                    </a:lnTo>
                    <a:lnTo>
                      <a:pt x="1169" y="2389"/>
                    </a:lnTo>
                    <a:lnTo>
                      <a:pt x="166" y="0"/>
                    </a:lnTo>
                    <a:close/>
                  </a:path>
                </a:pathLst>
              </a:custGeom>
              <a:solidFill>
                <a:srgbClr val="5459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459" name="Freeform 555"/>
              <p:cNvSpPr>
                <a:spLocks/>
              </p:cNvSpPr>
              <p:nvPr/>
            </p:nvSpPr>
            <p:spPr bwMode="auto">
              <a:xfrm>
                <a:off x="3388" y="3300"/>
                <a:ext cx="52" cy="137"/>
              </a:xfrm>
              <a:custGeom>
                <a:avLst/>
                <a:gdLst/>
                <a:ahLst/>
                <a:cxnLst>
                  <a:cxn ang="0">
                    <a:pos x="126" y="6"/>
                  </a:cxn>
                  <a:cxn ang="0">
                    <a:pos x="104" y="14"/>
                  </a:cxn>
                  <a:cxn ang="0">
                    <a:pos x="81" y="24"/>
                  </a:cxn>
                  <a:cxn ang="0">
                    <a:pos x="36" y="44"/>
                  </a:cxn>
                  <a:cxn ang="0">
                    <a:pos x="29" y="132"/>
                  </a:cxn>
                  <a:cxn ang="0">
                    <a:pos x="81" y="260"/>
                  </a:cxn>
                  <a:cxn ang="0">
                    <a:pos x="125" y="370"/>
                  </a:cxn>
                  <a:cxn ang="0">
                    <a:pos x="163" y="467"/>
                  </a:cxn>
                  <a:cxn ang="0">
                    <a:pos x="198" y="554"/>
                  </a:cxn>
                  <a:cxn ang="0">
                    <a:pos x="232" y="637"/>
                  </a:cxn>
                  <a:cxn ang="0">
                    <a:pos x="265" y="723"/>
                  </a:cxn>
                  <a:cxn ang="0">
                    <a:pos x="302" y="812"/>
                  </a:cxn>
                  <a:cxn ang="0">
                    <a:pos x="342" y="913"/>
                  </a:cxn>
                  <a:cxn ang="0">
                    <a:pos x="388" y="1029"/>
                  </a:cxn>
                  <a:cxn ang="0">
                    <a:pos x="442" y="1164"/>
                  </a:cxn>
                  <a:cxn ang="0">
                    <a:pos x="505" y="1323"/>
                  </a:cxn>
                  <a:cxn ang="0">
                    <a:pos x="581" y="1511"/>
                  </a:cxn>
                  <a:cxn ang="0">
                    <a:pos x="669" y="1733"/>
                  </a:cxn>
                  <a:cxn ang="0">
                    <a:pos x="773" y="1993"/>
                  </a:cxn>
                  <a:cxn ang="0">
                    <a:pos x="895" y="2297"/>
                  </a:cxn>
                  <a:cxn ang="0">
                    <a:pos x="972" y="2462"/>
                  </a:cxn>
                  <a:cxn ang="0">
                    <a:pos x="989" y="2455"/>
                  </a:cxn>
                  <a:cxn ang="0">
                    <a:pos x="1003" y="2449"/>
                  </a:cxn>
                  <a:cxn ang="0">
                    <a:pos x="1015" y="2442"/>
                  </a:cxn>
                  <a:cxn ang="0">
                    <a:pos x="1030" y="2436"/>
                  </a:cxn>
                  <a:cxn ang="0">
                    <a:pos x="1050" y="2428"/>
                  </a:cxn>
                  <a:cxn ang="0">
                    <a:pos x="1077" y="2416"/>
                  </a:cxn>
                  <a:cxn ang="0">
                    <a:pos x="1116" y="2399"/>
                  </a:cxn>
                  <a:cxn ang="0">
                    <a:pos x="1110" y="2318"/>
                  </a:cxn>
                  <a:cxn ang="0">
                    <a:pos x="1056" y="2190"/>
                  </a:cxn>
                  <a:cxn ang="0">
                    <a:pos x="1011" y="2082"/>
                  </a:cxn>
                  <a:cxn ang="0">
                    <a:pos x="970" y="1985"/>
                  </a:cxn>
                  <a:cxn ang="0">
                    <a:pos x="935" y="1897"/>
                  </a:cxn>
                  <a:cxn ang="0">
                    <a:pos x="899" y="1814"/>
                  </a:cxn>
                  <a:cxn ang="0">
                    <a:pos x="864" y="1730"/>
                  </a:cxn>
                  <a:cxn ang="0">
                    <a:pos x="826" y="1640"/>
                  </a:cxn>
                  <a:cxn ang="0">
                    <a:pos x="785" y="1541"/>
                  </a:cxn>
                  <a:cxn ang="0">
                    <a:pos x="738" y="1426"/>
                  </a:cxn>
                  <a:cxn ang="0">
                    <a:pos x="682" y="1292"/>
                  </a:cxn>
                  <a:cxn ang="0">
                    <a:pos x="615" y="1134"/>
                  </a:cxn>
                  <a:cxn ang="0">
                    <a:pos x="537" y="947"/>
                  </a:cxn>
                  <a:cxn ang="0">
                    <a:pos x="445" y="727"/>
                  </a:cxn>
                  <a:cxn ang="0">
                    <a:pos x="337" y="469"/>
                  </a:cxn>
                  <a:cxn ang="0">
                    <a:pos x="210" y="167"/>
                  </a:cxn>
                </a:cxnLst>
                <a:rect l="0" t="0" r="r" b="b"/>
                <a:pathLst>
                  <a:path w="1140" h="2467">
                    <a:moveTo>
                      <a:pt x="140" y="0"/>
                    </a:moveTo>
                    <a:lnTo>
                      <a:pt x="126" y="6"/>
                    </a:lnTo>
                    <a:lnTo>
                      <a:pt x="114" y="10"/>
                    </a:lnTo>
                    <a:lnTo>
                      <a:pt x="104" y="14"/>
                    </a:lnTo>
                    <a:lnTo>
                      <a:pt x="94" y="19"/>
                    </a:lnTo>
                    <a:lnTo>
                      <a:pt x="81" y="24"/>
                    </a:lnTo>
                    <a:lnTo>
                      <a:pt x="61" y="32"/>
                    </a:lnTo>
                    <a:lnTo>
                      <a:pt x="36" y="44"/>
                    </a:lnTo>
                    <a:lnTo>
                      <a:pt x="0" y="61"/>
                    </a:lnTo>
                    <a:lnTo>
                      <a:pt x="29" y="132"/>
                    </a:lnTo>
                    <a:lnTo>
                      <a:pt x="55" y="199"/>
                    </a:lnTo>
                    <a:lnTo>
                      <a:pt x="81" y="260"/>
                    </a:lnTo>
                    <a:lnTo>
                      <a:pt x="103" y="317"/>
                    </a:lnTo>
                    <a:lnTo>
                      <a:pt x="125" y="370"/>
                    </a:lnTo>
                    <a:lnTo>
                      <a:pt x="144" y="419"/>
                    </a:lnTo>
                    <a:lnTo>
                      <a:pt x="163" y="467"/>
                    </a:lnTo>
                    <a:lnTo>
                      <a:pt x="181" y="511"/>
                    </a:lnTo>
                    <a:lnTo>
                      <a:pt x="198" y="554"/>
                    </a:lnTo>
                    <a:lnTo>
                      <a:pt x="215" y="596"/>
                    </a:lnTo>
                    <a:lnTo>
                      <a:pt x="232" y="637"/>
                    </a:lnTo>
                    <a:lnTo>
                      <a:pt x="249" y="680"/>
                    </a:lnTo>
                    <a:lnTo>
                      <a:pt x="265" y="723"/>
                    </a:lnTo>
                    <a:lnTo>
                      <a:pt x="284" y="766"/>
                    </a:lnTo>
                    <a:lnTo>
                      <a:pt x="302" y="812"/>
                    </a:lnTo>
                    <a:lnTo>
                      <a:pt x="322" y="861"/>
                    </a:lnTo>
                    <a:lnTo>
                      <a:pt x="342" y="913"/>
                    </a:lnTo>
                    <a:lnTo>
                      <a:pt x="364" y="968"/>
                    </a:lnTo>
                    <a:lnTo>
                      <a:pt x="388" y="1029"/>
                    </a:lnTo>
                    <a:lnTo>
                      <a:pt x="414" y="1093"/>
                    </a:lnTo>
                    <a:lnTo>
                      <a:pt x="442" y="1164"/>
                    </a:lnTo>
                    <a:lnTo>
                      <a:pt x="473" y="1239"/>
                    </a:lnTo>
                    <a:lnTo>
                      <a:pt x="505" y="1323"/>
                    </a:lnTo>
                    <a:lnTo>
                      <a:pt x="542" y="1412"/>
                    </a:lnTo>
                    <a:lnTo>
                      <a:pt x="581" y="1511"/>
                    </a:lnTo>
                    <a:lnTo>
                      <a:pt x="623" y="1618"/>
                    </a:lnTo>
                    <a:lnTo>
                      <a:pt x="669" y="1733"/>
                    </a:lnTo>
                    <a:lnTo>
                      <a:pt x="719" y="1858"/>
                    </a:lnTo>
                    <a:lnTo>
                      <a:pt x="773" y="1993"/>
                    </a:lnTo>
                    <a:lnTo>
                      <a:pt x="832" y="2140"/>
                    </a:lnTo>
                    <a:lnTo>
                      <a:pt x="895" y="2297"/>
                    </a:lnTo>
                    <a:lnTo>
                      <a:pt x="962" y="2467"/>
                    </a:lnTo>
                    <a:lnTo>
                      <a:pt x="972" y="2462"/>
                    </a:lnTo>
                    <a:lnTo>
                      <a:pt x="982" y="2458"/>
                    </a:lnTo>
                    <a:lnTo>
                      <a:pt x="989" y="2455"/>
                    </a:lnTo>
                    <a:lnTo>
                      <a:pt x="996" y="2452"/>
                    </a:lnTo>
                    <a:lnTo>
                      <a:pt x="1003" y="2449"/>
                    </a:lnTo>
                    <a:lnTo>
                      <a:pt x="1009" y="2445"/>
                    </a:lnTo>
                    <a:lnTo>
                      <a:pt x="1015" y="2442"/>
                    </a:lnTo>
                    <a:lnTo>
                      <a:pt x="1022" y="2439"/>
                    </a:lnTo>
                    <a:lnTo>
                      <a:pt x="1030" y="2436"/>
                    </a:lnTo>
                    <a:lnTo>
                      <a:pt x="1040" y="2432"/>
                    </a:lnTo>
                    <a:lnTo>
                      <a:pt x="1050" y="2428"/>
                    </a:lnTo>
                    <a:lnTo>
                      <a:pt x="1063" y="2422"/>
                    </a:lnTo>
                    <a:lnTo>
                      <a:pt x="1077" y="2416"/>
                    </a:lnTo>
                    <a:lnTo>
                      <a:pt x="1095" y="2409"/>
                    </a:lnTo>
                    <a:lnTo>
                      <a:pt x="1116" y="2399"/>
                    </a:lnTo>
                    <a:lnTo>
                      <a:pt x="1140" y="2390"/>
                    </a:lnTo>
                    <a:lnTo>
                      <a:pt x="1110" y="2318"/>
                    </a:lnTo>
                    <a:lnTo>
                      <a:pt x="1081" y="2251"/>
                    </a:lnTo>
                    <a:lnTo>
                      <a:pt x="1056" y="2190"/>
                    </a:lnTo>
                    <a:lnTo>
                      <a:pt x="1033" y="2134"/>
                    </a:lnTo>
                    <a:lnTo>
                      <a:pt x="1011" y="2082"/>
                    </a:lnTo>
                    <a:lnTo>
                      <a:pt x="991" y="2032"/>
                    </a:lnTo>
                    <a:lnTo>
                      <a:pt x="970" y="1985"/>
                    </a:lnTo>
                    <a:lnTo>
                      <a:pt x="952" y="1940"/>
                    </a:lnTo>
                    <a:lnTo>
                      <a:pt x="935" y="1897"/>
                    </a:lnTo>
                    <a:lnTo>
                      <a:pt x="916" y="1856"/>
                    </a:lnTo>
                    <a:lnTo>
                      <a:pt x="899" y="1814"/>
                    </a:lnTo>
                    <a:lnTo>
                      <a:pt x="882" y="1773"/>
                    </a:lnTo>
                    <a:lnTo>
                      <a:pt x="864" y="1730"/>
                    </a:lnTo>
                    <a:lnTo>
                      <a:pt x="846" y="1686"/>
                    </a:lnTo>
                    <a:lnTo>
                      <a:pt x="826" y="1640"/>
                    </a:lnTo>
                    <a:lnTo>
                      <a:pt x="807" y="1592"/>
                    </a:lnTo>
                    <a:lnTo>
                      <a:pt x="785" y="1541"/>
                    </a:lnTo>
                    <a:lnTo>
                      <a:pt x="762" y="1485"/>
                    </a:lnTo>
                    <a:lnTo>
                      <a:pt x="738" y="1426"/>
                    </a:lnTo>
                    <a:lnTo>
                      <a:pt x="710" y="1362"/>
                    </a:lnTo>
                    <a:lnTo>
                      <a:pt x="682" y="1292"/>
                    </a:lnTo>
                    <a:lnTo>
                      <a:pt x="650" y="1216"/>
                    </a:lnTo>
                    <a:lnTo>
                      <a:pt x="615" y="1134"/>
                    </a:lnTo>
                    <a:lnTo>
                      <a:pt x="578" y="1044"/>
                    </a:lnTo>
                    <a:lnTo>
                      <a:pt x="537" y="947"/>
                    </a:lnTo>
                    <a:lnTo>
                      <a:pt x="493" y="842"/>
                    </a:lnTo>
                    <a:lnTo>
                      <a:pt x="445" y="727"/>
                    </a:lnTo>
                    <a:lnTo>
                      <a:pt x="393" y="603"/>
                    </a:lnTo>
                    <a:lnTo>
                      <a:pt x="337" y="469"/>
                    </a:lnTo>
                    <a:lnTo>
                      <a:pt x="276" y="324"/>
                    </a:lnTo>
                    <a:lnTo>
                      <a:pt x="210" y="167"/>
                    </a:lnTo>
                    <a:lnTo>
                      <a:pt x="140" y="0"/>
                    </a:lnTo>
                    <a:close/>
                  </a:path>
                </a:pathLst>
              </a:custGeom>
              <a:solidFill>
                <a:srgbClr val="7075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460" name="Freeform 556"/>
              <p:cNvSpPr>
                <a:spLocks/>
              </p:cNvSpPr>
              <p:nvPr/>
            </p:nvSpPr>
            <p:spPr bwMode="auto">
              <a:xfrm>
                <a:off x="3389" y="3301"/>
                <a:ext cx="50" cy="136"/>
              </a:xfrm>
              <a:custGeom>
                <a:avLst/>
                <a:gdLst/>
                <a:ahLst/>
                <a:cxnLst>
                  <a:cxn ang="0">
                    <a:pos x="100" y="4"/>
                  </a:cxn>
                  <a:cxn ang="0">
                    <a:pos x="84" y="12"/>
                  </a:cxn>
                  <a:cxn ang="0">
                    <a:pos x="65" y="19"/>
                  </a:cxn>
                  <a:cxn ang="0">
                    <a:pos x="29" y="36"/>
                  </a:cxn>
                  <a:cxn ang="0">
                    <a:pos x="29" y="120"/>
                  </a:cxn>
                  <a:cxn ang="0">
                    <a:pos x="81" y="248"/>
                  </a:cxn>
                  <a:cxn ang="0">
                    <a:pos x="125" y="358"/>
                  </a:cxn>
                  <a:cxn ang="0">
                    <a:pos x="164" y="455"/>
                  </a:cxn>
                  <a:cxn ang="0">
                    <a:pos x="199" y="542"/>
                  </a:cxn>
                  <a:cxn ang="0">
                    <a:pos x="233" y="625"/>
                  </a:cxn>
                  <a:cxn ang="0">
                    <a:pos x="267" y="711"/>
                  </a:cxn>
                  <a:cxn ang="0">
                    <a:pos x="302" y="800"/>
                  </a:cxn>
                  <a:cxn ang="0">
                    <a:pos x="343" y="900"/>
                  </a:cxn>
                  <a:cxn ang="0">
                    <a:pos x="389" y="1016"/>
                  </a:cxn>
                  <a:cxn ang="0">
                    <a:pos x="443" y="1151"/>
                  </a:cxn>
                  <a:cxn ang="0">
                    <a:pos x="507" y="1311"/>
                  </a:cxn>
                  <a:cxn ang="0">
                    <a:pos x="583" y="1499"/>
                  </a:cxn>
                  <a:cxn ang="0">
                    <a:pos x="672" y="1721"/>
                  </a:cxn>
                  <a:cxn ang="0">
                    <a:pos x="777" y="1981"/>
                  </a:cxn>
                  <a:cxn ang="0">
                    <a:pos x="898" y="2285"/>
                  </a:cxn>
                  <a:cxn ang="0">
                    <a:pos x="982" y="2447"/>
                  </a:cxn>
                  <a:cxn ang="0">
                    <a:pos x="1003" y="2436"/>
                  </a:cxn>
                  <a:cxn ang="0">
                    <a:pos x="1029" y="2426"/>
                  </a:cxn>
                  <a:cxn ang="0">
                    <a:pos x="1073" y="2407"/>
                  </a:cxn>
                  <a:cxn ang="0">
                    <a:pos x="1080" y="2320"/>
                  </a:cxn>
                  <a:cxn ang="0">
                    <a:pos x="1027" y="2193"/>
                  </a:cxn>
                  <a:cxn ang="0">
                    <a:pos x="981" y="2083"/>
                  </a:cxn>
                  <a:cxn ang="0">
                    <a:pos x="941" y="1987"/>
                  </a:cxn>
                  <a:cxn ang="0">
                    <a:pos x="905" y="1900"/>
                  </a:cxn>
                  <a:cxn ang="0">
                    <a:pos x="869" y="1817"/>
                  </a:cxn>
                  <a:cxn ang="0">
                    <a:pos x="835" y="1732"/>
                  </a:cxn>
                  <a:cxn ang="0">
                    <a:pos x="797" y="1643"/>
                  </a:cxn>
                  <a:cxn ang="0">
                    <a:pos x="756" y="1542"/>
                  </a:cxn>
                  <a:cxn ang="0">
                    <a:pos x="708" y="1428"/>
                  </a:cxn>
                  <a:cxn ang="0">
                    <a:pos x="652" y="1294"/>
                  </a:cxn>
                  <a:cxn ang="0">
                    <a:pos x="586" y="1136"/>
                  </a:cxn>
                  <a:cxn ang="0">
                    <a:pos x="508" y="948"/>
                  </a:cxn>
                  <a:cxn ang="0">
                    <a:pos x="417" y="728"/>
                  </a:cxn>
                  <a:cxn ang="0">
                    <a:pos x="308" y="469"/>
                  </a:cxn>
                  <a:cxn ang="0">
                    <a:pos x="183" y="168"/>
                  </a:cxn>
                </a:cxnLst>
                <a:rect l="0" t="0" r="r" b="b"/>
                <a:pathLst>
                  <a:path w="1109" h="2454">
                    <a:moveTo>
                      <a:pt x="113" y="0"/>
                    </a:moveTo>
                    <a:lnTo>
                      <a:pt x="100" y="4"/>
                    </a:lnTo>
                    <a:lnTo>
                      <a:pt x="92" y="9"/>
                    </a:lnTo>
                    <a:lnTo>
                      <a:pt x="84" y="12"/>
                    </a:lnTo>
                    <a:lnTo>
                      <a:pt x="76" y="15"/>
                    </a:lnTo>
                    <a:lnTo>
                      <a:pt x="65" y="19"/>
                    </a:lnTo>
                    <a:lnTo>
                      <a:pt x="49" y="26"/>
                    </a:lnTo>
                    <a:lnTo>
                      <a:pt x="29" y="36"/>
                    </a:lnTo>
                    <a:lnTo>
                      <a:pt x="0" y="49"/>
                    </a:lnTo>
                    <a:lnTo>
                      <a:pt x="29" y="120"/>
                    </a:lnTo>
                    <a:lnTo>
                      <a:pt x="56" y="187"/>
                    </a:lnTo>
                    <a:lnTo>
                      <a:pt x="81" y="248"/>
                    </a:lnTo>
                    <a:lnTo>
                      <a:pt x="103" y="305"/>
                    </a:lnTo>
                    <a:lnTo>
                      <a:pt x="125" y="358"/>
                    </a:lnTo>
                    <a:lnTo>
                      <a:pt x="145" y="407"/>
                    </a:lnTo>
                    <a:lnTo>
                      <a:pt x="164" y="455"/>
                    </a:lnTo>
                    <a:lnTo>
                      <a:pt x="182" y="499"/>
                    </a:lnTo>
                    <a:lnTo>
                      <a:pt x="199" y="542"/>
                    </a:lnTo>
                    <a:lnTo>
                      <a:pt x="216" y="584"/>
                    </a:lnTo>
                    <a:lnTo>
                      <a:pt x="233" y="625"/>
                    </a:lnTo>
                    <a:lnTo>
                      <a:pt x="249" y="667"/>
                    </a:lnTo>
                    <a:lnTo>
                      <a:pt x="267" y="711"/>
                    </a:lnTo>
                    <a:lnTo>
                      <a:pt x="284" y="754"/>
                    </a:lnTo>
                    <a:lnTo>
                      <a:pt x="302" y="800"/>
                    </a:lnTo>
                    <a:lnTo>
                      <a:pt x="323" y="849"/>
                    </a:lnTo>
                    <a:lnTo>
                      <a:pt x="343" y="900"/>
                    </a:lnTo>
                    <a:lnTo>
                      <a:pt x="366" y="956"/>
                    </a:lnTo>
                    <a:lnTo>
                      <a:pt x="389" y="1016"/>
                    </a:lnTo>
                    <a:lnTo>
                      <a:pt x="415" y="1081"/>
                    </a:lnTo>
                    <a:lnTo>
                      <a:pt x="443" y="1151"/>
                    </a:lnTo>
                    <a:lnTo>
                      <a:pt x="474" y="1227"/>
                    </a:lnTo>
                    <a:lnTo>
                      <a:pt x="507" y="1311"/>
                    </a:lnTo>
                    <a:lnTo>
                      <a:pt x="544" y="1400"/>
                    </a:lnTo>
                    <a:lnTo>
                      <a:pt x="583" y="1499"/>
                    </a:lnTo>
                    <a:lnTo>
                      <a:pt x="626" y="1606"/>
                    </a:lnTo>
                    <a:lnTo>
                      <a:pt x="672" y="1721"/>
                    </a:lnTo>
                    <a:lnTo>
                      <a:pt x="723" y="1846"/>
                    </a:lnTo>
                    <a:lnTo>
                      <a:pt x="777" y="1981"/>
                    </a:lnTo>
                    <a:lnTo>
                      <a:pt x="835" y="2128"/>
                    </a:lnTo>
                    <a:lnTo>
                      <a:pt x="898" y="2285"/>
                    </a:lnTo>
                    <a:lnTo>
                      <a:pt x="966" y="2454"/>
                    </a:lnTo>
                    <a:lnTo>
                      <a:pt x="982" y="2447"/>
                    </a:lnTo>
                    <a:lnTo>
                      <a:pt x="994" y="2442"/>
                    </a:lnTo>
                    <a:lnTo>
                      <a:pt x="1003" y="2436"/>
                    </a:lnTo>
                    <a:lnTo>
                      <a:pt x="1014" y="2432"/>
                    </a:lnTo>
                    <a:lnTo>
                      <a:pt x="1029" y="2426"/>
                    </a:lnTo>
                    <a:lnTo>
                      <a:pt x="1047" y="2417"/>
                    </a:lnTo>
                    <a:lnTo>
                      <a:pt x="1073" y="2407"/>
                    </a:lnTo>
                    <a:lnTo>
                      <a:pt x="1109" y="2392"/>
                    </a:lnTo>
                    <a:lnTo>
                      <a:pt x="1080" y="2320"/>
                    </a:lnTo>
                    <a:lnTo>
                      <a:pt x="1052" y="2254"/>
                    </a:lnTo>
                    <a:lnTo>
                      <a:pt x="1027" y="2193"/>
                    </a:lnTo>
                    <a:lnTo>
                      <a:pt x="1003" y="2136"/>
                    </a:lnTo>
                    <a:lnTo>
                      <a:pt x="981" y="2083"/>
                    </a:lnTo>
                    <a:lnTo>
                      <a:pt x="960" y="2035"/>
                    </a:lnTo>
                    <a:lnTo>
                      <a:pt x="941" y="1987"/>
                    </a:lnTo>
                    <a:lnTo>
                      <a:pt x="922" y="1943"/>
                    </a:lnTo>
                    <a:lnTo>
                      <a:pt x="905" y="1900"/>
                    </a:lnTo>
                    <a:lnTo>
                      <a:pt x="887" y="1858"/>
                    </a:lnTo>
                    <a:lnTo>
                      <a:pt x="869" y="1817"/>
                    </a:lnTo>
                    <a:lnTo>
                      <a:pt x="852" y="1774"/>
                    </a:lnTo>
                    <a:lnTo>
                      <a:pt x="835" y="1732"/>
                    </a:lnTo>
                    <a:lnTo>
                      <a:pt x="816" y="1688"/>
                    </a:lnTo>
                    <a:lnTo>
                      <a:pt x="797" y="1643"/>
                    </a:lnTo>
                    <a:lnTo>
                      <a:pt x="778" y="1594"/>
                    </a:lnTo>
                    <a:lnTo>
                      <a:pt x="756" y="1542"/>
                    </a:lnTo>
                    <a:lnTo>
                      <a:pt x="733" y="1488"/>
                    </a:lnTo>
                    <a:lnTo>
                      <a:pt x="708" y="1428"/>
                    </a:lnTo>
                    <a:lnTo>
                      <a:pt x="681" y="1363"/>
                    </a:lnTo>
                    <a:lnTo>
                      <a:pt x="652" y="1294"/>
                    </a:lnTo>
                    <a:lnTo>
                      <a:pt x="621" y="1218"/>
                    </a:lnTo>
                    <a:lnTo>
                      <a:pt x="586" y="1136"/>
                    </a:lnTo>
                    <a:lnTo>
                      <a:pt x="549" y="1046"/>
                    </a:lnTo>
                    <a:lnTo>
                      <a:pt x="508" y="948"/>
                    </a:lnTo>
                    <a:lnTo>
                      <a:pt x="464" y="842"/>
                    </a:lnTo>
                    <a:lnTo>
                      <a:pt x="417" y="728"/>
                    </a:lnTo>
                    <a:lnTo>
                      <a:pt x="364" y="604"/>
                    </a:lnTo>
                    <a:lnTo>
                      <a:pt x="308" y="469"/>
                    </a:lnTo>
                    <a:lnTo>
                      <a:pt x="248" y="325"/>
                    </a:lnTo>
                    <a:lnTo>
                      <a:pt x="183" y="168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8C94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461" name="Freeform 557"/>
              <p:cNvSpPr>
                <a:spLocks/>
              </p:cNvSpPr>
              <p:nvPr/>
            </p:nvSpPr>
            <p:spPr bwMode="auto">
              <a:xfrm>
                <a:off x="3389" y="3301"/>
                <a:ext cx="49" cy="136"/>
              </a:xfrm>
              <a:custGeom>
                <a:avLst/>
                <a:gdLst/>
                <a:ahLst/>
                <a:cxnLst>
                  <a:cxn ang="0">
                    <a:pos x="77" y="3"/>
                  </a:cxn>
                  <a:cxn ang="0">
                    <a:pos x="65" y="8"/>
                  </a:cxn>
                  <a:cxn ang="0">
                    <a:pos x="49" y="14"/>
                  </a:cxn>
                  <a:cxn ang="0">
                    <a:pos x="22" y="27"/>
                  </a:cxn>
                  <a:cxn ang="0">
                    <a:pos x="30" y="108"/>
                  </a:cxn>
                  <a:cxn ang="0">
                    <a:pos x="81" y="236"/>
                  </a:cxn>
                  <a:cxn ang="0">
                    <a:pos x="126" y="345"/>
                  </a:cxn>
                  <a:cxn ang="0">
                    <a:pos x="165" y="442"/>
                  </a:cxn>
                  <a:cxn ang="0">
                    <a:pos x="199" y="530"/>
                  </a:cxn>
                  <a:cxn ang="0">
                    <a:pos x="234" y="613"/>
                  </a:cxn>
                  <a:cxn ang="0">
                    <a:pos x="268" y="698"/>
                  </a:cxn>
                  <a:cxn ang="0">
                    <a:pos x="304" y="788"/>
                  </a:cxn>
                  <a:cxn ang="0">
                    <a:pos x="345" y="888"/>
                  </a:cxn>
                  <a:cxn ang="0">
                    <a:pos x="391" y="1003"/>
                  </a:cxn>
                  <a:cxn ang="0">
                    <a:pos x="445" y="1138"/>
                  </a:cxn>
                  <a:cxn ang="0">
                    <a:pos x="509" y="1297"/>
                  </a:cxn>
                  <a:cxn ang="0">
                    <a:pos x="585" y="1486"/>
                  </a:cxn>
                  <a:cxn ang="0">
                    <a:pos x="675" y="1707"/>
                  </a:cxn>
                  <a:cxn ang="0">
                    <a:pos x="780" y="1968"/>
                  </a:cxn>
                  <a:cxn ang="0">
                    <a:pos x="901" y="2270"/>
                  </a:cxn>
                  <a:cxn ang="0">
                    <a:pos x="982" y="2435"/>
                  </a:cxn>
                  <a:cxn ang="0">
                    <a:pos x="998" y="2426"/>
                  </a:cxn>
                  <a:cxn ang="0">
                    <a:pos x="1016" y="2419"/>
                  </a:cxn>
                  <a:cxn ang="0">
                    <a:pos x="1050" y="2404"/>
                  </a:cxn>
                  <a:cxn ang="0">
                    <a:pos x="1048" y="2322"/>
                  </a:cxn>
                  <a:cxn ang="0">
                    <a:pos x="995" y="2195"/>
                  </a:cxn>
                  <a:cxn ang="0">
                    <a:pos x="950" y="2085"/>
                  </a:cxn>
                  <a:cxn ang="0">
                    <a:pos x="910" y="1989"/>
                  </a:cxn>
                  <a:cxn ang="0">
                    <a:pos x="875" y="1901"/>
                  </a:cxn>
                  <a:cxn ang="0">
                    <a:pos x="840" y="1817"/>
                  </a:cxn>
                  <a:cxn ang="0">
                    <a:pos x="805" y="1733"/>
                  </a:cxn>
                  <a:cxn ang="0">
                    <a:pos x="768" y="1643"/>
                  </a:cxn>
                  <a:cxn ang="0">
                    <a:pos x="727" y="1543"/>
                  </a:cxn>
                  <a:cxn ang="0">
                    <a:pos x="679" y="1428"/>
                  </a:cxn>
                  <a:cxn ang="0">
                    <a:pos x="624" y="1294"/>
                  </a:cxn>
                  <a:cxn ang="0">
                    <a:pos x="557" y="1135"/>
                  </a:cxn>
                  <a:cxn ang="0">
                    <a:pos x="480" y="948"/>
                  </a:cxn>
                  <a:cxn ang="0">
                    <a:pos x="388" y="728"/>
                  </a:cxn>
                  <a:cxn ang="0">
                    <a:pos x="281" y="469"/>
                  </a:cxn>
                  <a:cxn ang="0">
                    <a:pos x="155" y="168"/>
                  </a:cxn>
                </a:cxnLst>
                <a:rect l="0" t="0" r="r" b="b"/>
                <a:pathLst>
                  <a:path w="1078" h="2440">
                    <a:moveTo>
                      <a:pt x="86" y="0"/>
                    </a:moveTo>
                    <a:lnTo>
                      <a:pt x="77" y="3"/>
                    </a:lnTo>
                    <a:lnTo>
                      <a:pt x="71" y="6"/>
                    </a:lnTo>
                    <a:lnTo>
                      <a:pt x="65" y="8"/>
                    </a:lnTo>
                    <a:lnTo>
                      <a:pt x="59" y="10"/>
                    </a:lnTo>
                    <a:lnTo>
                      <a:pt x="49" y="14"/>
                    </a:lnTo>
                    <a:lnTo>
                      <a:pt x="38" y="20"/>
                    </a:lnTo>
                    <a:lnTo>
                      <a:pt x="22" y="27"/>
                    </a:lnTo>
                    <a:lnTo>
                      <a:pt x="0" y="37"/>
                    </a:lnTo>
                    <a:lnTo>
                      <a:pt x="30" y="108"/>
                    </a:lnTo>
                    <a:lnTo>
                      <a:pt x="57" y="175"/>
                    </a:lnTo>
                    <a:lnTo>
                      <a:pt x="81" y="236"/>
                    </a:lnTo>
                    <a:lnTo>
                      <a:pt x="104" y="293"/>
                    </a:lnTo>
                    <a:lnTo>
                      <a:pt x="126" y="345"/>
                    </a:lnTo>
                    <a:lnTo>
                      <a:pt x="145" y="395"/>
                    </a:lnTo>
                    <a:lnTo>
                      <a:pt x="165" y="442"/>
                    </a:lnTo>
                    <a:lnTo>
                      <a:pt x="182" y="487"/>
                    </a:lnTo>
                    <a:lnTo>
                      <a:pt x="199" y="530"/>
                    </a:lnTo>
                    <a:lnTo>
                      <a:pt x="217" y="572"/>
                    </a:lnTo>
                    <a:lnTo>
                      <a:pt x="234" y="613"/>
                    </a:lnTo>
                    <a:lnTo>
                      <a:pt x="250" y="655"/>
                    </a:lnTo>
                    <a:lnTo>
                      <a:pt x="268" y="698"/>
                    </a:lnTo>
                    <a:lnTo>
                      <a:pt x="286" y="742"/>
                    </a:lnTo>
                    <a:lnTo>
                      <a:pt x="304" y="788"/>
                    </a:lnTo>
                    <a:lnTo>
                      <a:pt x="324" y="837"/>
                    </a:lnTo>
                    <a:lnTo>
                      <a:pt x="345" y="888"/>
                    </a:lnTo>
                    <a:lnTo>
                      <a:pt x="368" y="944"/>
                    </a:lnTo>
                    <a:lnTo>
                      <a:pt x="391" y="1003"/>
                    </a:lnTo>
                    <a:lnTo>
                      <a:pt x="418" y="1069"/>
                    </a:lnTo>
                    <a:lnTo>
                      <a:pt x="445" y="1138"/>
                    </a:lnTo>
                    <a:lnTo>
                      <a:pt x="476" y="1215"/>
                    </a:lnTo>
                    <a:lnTo>
                      <a:pt x="509" y="1297"/>
                    </a:lnTo>
                    <a:lnTo>
                      <a:pt x="546" y="1388"/>
                    </a:lnTo>
                    <a:lnTo>
                      <a:pt x="585" y="1486"/>
                    </a:lnTo>
                    <a:lnTo>
                      <a:pt x="628" y="1593"/>
                    </a:lnTo>
                    <a:lnTo>
                      <a:pt x="675" y="1707"/>
                    </a:lnTo>
                    <a:lnTo>
                      <a:pt x="725" y="1833"/>
                    </a:lnTo>
                    <a:lnTo>
                      <a:pt x="780" y="1968"/>
                    </a:lnTo>
                    <a:lnTo>
                      <a:pt x="838" y="2113"/>
                    </a:lnTo>
                    <a:lnTo>
                      <a:pt x="901" y="2270"/>
                    </a:lnTo>
                    <a:lnTo>
                      <a:pt x="969" y="2440"/>
                    </a:lnTo>
                    <a:lnTo>
                      <a:pt x="982" y="2435"/>
                    </a:lnTo>
                    <a:lnTo>
                      <a:pt x="990" y="2431"/>
                    </a:lnTo>
                    <a:lnTo>
                      <a:pt x="998" y="2426"/>
                    </a:lnTo>
                    <a:lnTo>
                      <a:pt x="1006" y="2423"/>
                    </a:lnTo>
                    <a:lnTo>
                      <a:pt x="1016" y="2419"/>
                    </a:lnTo>
                    <a:lnTo>
                      <a:pt x="1031" y="2413"/>
                    </a:lnTo>
                    <a:lnTo>
                      <a:pt x="1050" y="2404"/>
                    </a:lnTo>
                    <a:lnTo>
                      <a:pt x="1078" y="2394"/>
                    </a:lnTo>
                    <a:lnTo>
                      <a:pt x="1048" y="2322"/>
                    </a:lnTo>
                    <a:lnTo>
                      <a:pt x="1020" y="2256"/>
                    </a:lnTo>
                    <a:lnTo>
                      <a:pt x="995" y="2195"/>
                    </a:lnTo>
                    <a:lnTo>
                      <a:pt x="973" y="2138"/>
                    </a:lnTo>
                    <a:lnTo>
                      <a:pt x="950" y="2085"/>
                    </a:lnTo>
                    <a:lnTo>
                      <a:pt x="930" y="2035"/>
                    </a:lnTo>
                    <a:lnTo>
                      <a:pt x="910" y="1989"/>
                    </a:lnTo>
                    <a:lnTo>
                      <a:pt x="892" y="1944"/>
                    </a:lnTo>
                    <a:lnTo>
                      <a:pt x="875" y="1901"/>
                    </a:lnTo>
                    <a:lnTo>
                      <a:pt x="857" y="1859"/>
                    </a:lnTo>
                    <a:lnTo>
                      <a:pt x="840" y="1817"/>
                    </a:lnTo>
                    <a:lnTo>
                      <a:pt x="823" y="1775"/>
                    </a:lnTo>
                    <a:lnTo>
                      <a:pt x="805" y="1733"/>
                    </a:lnTo>
                    <a:lnTo>
                      <a:pt x="787" y="1688"/>
                    </a:lnTo>
                    <a:lnTo>
                      <a:pt x="768" y="1643"/>
                    </a:lnTo>
                    <a:lnTo>
                      <a:pt x="748" y="1595"/>
                    </a:lnTo>
                    <a:lnTo>
                      <a:pt x="727" y="1543"/>
                    </a:lnTo>
                    <a:lnTo>
                      <a:pt x="703" y="1487"/>
                    </a:lnTo>
                    <a:lnTo>
                      <a:pt x="679" y="1428"/>
                    </a:lnTo>
                    <a:lnTo>
                      <a:pt x="652" y="1364"/>
                    </a:lnTo>
                    <a:lnTo>
                      <a:pt x="624" y="1294"/>
                    </a:lnTo>
                    <a:lnTo>
                      <a:pt x="592" y="1218"/>
                    </a:lnTo>
                    <a:lnTo>
                      <a:pt x="557" y="1135"/>
                    </a:lnTo>
                    <a:lnTo>
                      <a:pt x="521" y="1045"/>
                    </a:lnTo>
                    <a:lnTo>
                      <a:pt x="480" y="948"/>
                    </a:lnTo>
                    <a:lnTo>
                      <a:pt x="436" y="843"/>
                    </a:lnTo>
                    <a:lnTo>
                      <a:pt x="388" y="728"/>
                    </a:lnTo>
                    <a:lnTo>
                      <a:pt x="337" y="604"/>
                    </a:lnTo>
                    <a:lnTo>
                      <a:pt x="281" y="469"/>
                    </a:lnTo>
                    <a:lnTo>
                      <a:pt x="221" y="324"/>
                    </a:lnTo>
                    <a:lnTo>
                      <a:pt x="155" y="168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A8B0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462" name="Freeform 558"/>
              <p:cNvSpPr>
                <a:spLocks/>
              </p:cNvSpPr>
              <p:nvPr/>
            </p:nvSpPr>
            <p:spPr bwMode="auto">
              <a:xfrm>
                <a:off x="3389" y="3302"/>
                <a:ext cx="48" cy="135"/>
              </a:xfrm>
              <a:custGeom>
                <a:avLst/>
                <a:gdLst/>
                <a:ahLst/>
                <a:cxnLst>
                  <a:cxn ang="0">
                    <a:pos x="52" y="2"/>
                  </a:cxn>
                  <a:cxn ang="0">
                    <a:pos x="43" y="5"/>
                  </a:cxn>
                  <a:cxn ang="0">
                    <a:pos x="33" y="10"/>
                  </a:cxn>
                  <a:cxn ang="0">
                    <a:pos x="15" y="18"/>
                  </a:cxn>
                  <a:cxn ang="0">
                    <a:pos x="29" y="97"/>
                  </a:cxn>
                  <a:cxn ang="0">
                    <a:pos x="80" y="225"/>
                  </a:cxn>
                  <a:cxn ang="0">
                    <a:pos x="125" y="334"/>
                  </a:cxn>
                  <a:cxn ang="0">
                    <a:pos x="164" y="430"/>
                  </a:cxn>
                  <a:cxn ang="0">
                    <a:pos x="199" y="518"/>
                  </a:cxn>
                  <a:cxn ang="0">
                    <a:pos x="233" y="601"/>
                  </a:cxn>
                  <a:cxn ang="0">
                    <a:pos x="268" y="686"/>
                  </a:cxn>
                  <a:cxn ang="0">
                    <a:pos x="305" y="776"/>
                  </a:cxn>
                  <a:cxn ang="0">
                    <a:pos x="344" y="876"/>
                  </a:cxn>
                  <a:cxn ang="0">
                    <a:pos x="391" y="991"/>
                  </a:cxn>
                  <a:cxn ang="0">
                    <a:pos x="445" y="1126"/>
                  </a:cxn>
                  <a:cxn ang="0">
                    <a:pos x="511" y="1285"/>
                  </a:cxn>
                  <a:cxn ang="0">
                    <a:pos x="586" y="1474"/>
                  </a:cxn>
                  <a:cxn ang="0">
                    <a:pos x="676" y="1695"/>
                  </a:cxn>
                  <a:cxn ang="0">
                    <a:pos x="781" y="1956"/>
                  </a:cxn>
                  <a:cxn ang="0">
                    <a:pos x="903" y="2258"/>
                  </a:cxn>
                  <a:cxn ang="0">
                    <a:pos x="980" y="2424"/>
                  </a:cxn>
                  <a:cxn ang="0">
                    <a:pos x="991" y="2419"/>
                  </a:cxn>
                  <a:cxn ang="0">
                    <a:pos x="1004" y="2412"/>
                  </a:cxn>
                  <a:cxn ang="0">
                    <a:pos x="1028" y="2403"/>
                  </a:cxn>
                  <a:cxn ang="0">
                    <a:pos x="1017" y="2324"/>
                  </a:cxn>
                  <a:cxn ang="0">
                    <a:pos x="964" y="2196"/>
                  </a:cxn>
                  <a:cxn ang="0">
                    <a:pos x="920" y="2086"/>
                  </a:cxn>
                  <a:cxn ang="0">
                    <a:pos x="880" y="1990"/>
                  </a:cxn>
                  <a:cxn ang="0">
                    <a:pos x="843" y="1903"/>
                  </a:cxn>
                  <a:cxn ang="0">
                    <a:pos x="809" y="1819"/>
                  </a:cxn>
                  <a:cxn ang="0">
                    <a:pos x="774" y="1734"/>
                  </a:cxn>
                  <a:cxn ang="0">
                    <a:pos x="737" y="1645"/>
                  </a:cxn>
                  <a:cxn ang="0">
                    <a:pos x="696" y="1545"/>
                  </a:cxn>
                  <a:cxn ang="0">
                    <a:pos x="648" y="1430"/>
                  </a:cxn>
                  <a:cxn ang="0">
                    <a:pos x="593" y="1296"/>
                  </a:cxn>
                  <a:cxn ang="0">
                    <a:pos x="528" y="1138"/>
                  </a:cxn>
                  <a:cxn ang="0">
                    <a:pos x="450" y="950"/>
                  </a:cxn>
                  <a:cxn ang="0">
                    <a:pos x="359" y="730"/>
                  </a:cxn>
                  <a:cxn ang="0">
                    <a:pos x="251" y="470"/>
                  </a:cxn>
                  <a:cxn ang="0">
                    <a:pos x="127" y="169"/>
                  </a:cxn>
                </a:cxnLst>
                <a:rect l="0" t="0" r="r" b="b"/>
                <a:pathLst>
                  <a:path w="1046" h="2428">
                    <a:moveTo>
                      <a:pt x="58" y="0"/>
                    </a:moveTo>
                    <a:lnTo>
                      <a:pt x="52" y="2"/>
                    </a:lnTo>
                    <a:lnTo>
                      <a:pt x="47" y="4"/>
                    </a:lnTo>
                    <a:lnTo>
                      <a:pt x="43" y="5"/>
                    </a:lnTo>
                    <a:lnTo>
                      <a:pt x="39" y="7"/>
                    </a:lnTo>
                    <a:lnTo>
                      <a:pt x="33" y="10"/>
                    </a:lnTo>
                    <a:lnTo>
                      <a:pt x="25" y="13"/>
                    </a:lnTo>
                    <a:lnTo>
                      <a:pt x="15" y="18"/>
                    </a:lnTo>
                    <a:lnTo>
                      <a:pt x="0" y="25"/>
                    </a:lnTo>
                    <a:lnTo>
                      <a:pt x="29" y="97"/>
                    </a:lnTo>
                    <a:lnTo>
                      <a:pt x="56" y="164"/>
                    </a:lnTo>
                    <a:lnTo>
                      <a:pt x="80" y="225"/>
                    </a:lnTo>
                    <a:lnTo>
                      <a:pt x="104" y="282"/>
                    </a:lnTo>
                    <a:lnTo>
                      <a:pt x="125" y="334"/>
                    </a:lnTo>
                    <a:lnTo>
                      <a:pt x="145" y="384"/>
                    </a:lnTo>
                    <a:lnTo>
                      <a:pt x="164" y="430"/>
                    </a:lnTo>
                    <a:lnTo>
                      <a:pt x="182" y="475"/>
                    </a:lnTo>
                    <a:lnTo>
                      <a:pt x="199" y="518"/>
                    </a:lnTo>
                    <a:lnTo>
                      <a:pt x="217" y="560"/>
                    </a:lnTo>
                    <a:lnTo>
                      <a:pt x="233" y="601"/>
                    </a:lnTo>
                    <a:lnTo>
                      <a:pt x="250" y="643"/>
                    </a:lnTo>
                    <a:lnTo>
                      <a:pt x="268" y="686"/>
                    </a:lnTo>
                    <a:lnTo>
                      <a:pt x="285" y="730"/>
                    </a:lnTo>
                    <a:lnTo>
                      <a:pt x="305" y="776"/>
                    </a:lnTo>
                    <a:lnTo>
                      <a:pt x="324" y="825"/>
                    </a:lnTo>
                    <a:lnTo>
                      <a:pt x="344" y="876"/>
                    </a:lnTo>
                    <a:lnTo>
                      <a:pt x="367" y="932"/>
                    </a:lnTo>
                    <a:lnTo>
                      <a:pt x="391" y="991"/>
                    </a:lnTo>
                    <a:lnTo>
                      <a:pt x="418" y="1056"/>
                    </a:lnTo>
                    <a:lnTo>
                      <a:pt x="445" y="1126"/>
                    </a:lnTo>
                    <a:lnTo>
                      <a:pt x="477" y="1203"/>
                    </a:lnTo>
                    <a:lnTo>
                      <a:pt x="511" y="1285"/>
                    </a:lnTo>
                    <a:lnTo>
                      <a:pt x="546" y="1376"/>
                    </a:lnTo>
                    <a:lnTo>
                      <a:pt x="586" y="1474"/>
                    </a:lnTo>
                    <a:lnTo>
                      <a:pt x="629" y="1580"/>
                    </a:lnTo>
                    <a:lnTo>
                      <a:pt x="676" y="1695"/>
                    </a:lnTo>
                    <a:lnTo>
                      <a:pt x="726" y="1821"/>
                    </a:lnTo>
                    <a:lnTo>
                      <a:pt x="781" y="1956"/>
                    </a:lnTo>
                    <a:lnTo>
                      <a:pt x="840" y="2101"/>
                    </a:lnTo>
                    <a:lnTo>
                      <a:pt x="903" y="2258"/>
                    </a:lnTo>
                    <a:lnTo>
                      <a:pt x="972" y="2428"/>
                    </a:lnTo>
                    <a:lnTo>
                      <a:pt x="980" y="2424"/>
                    </a:lnTo>
                    <a:lnTo>
                      <a:pt x="986" y="2421"/>
                    </a:lnTo>
                    <a:lnTo>
                      <a:pt x="991" y="2419"/>
                    </a:lnTo>
                    <a:lnTo>
                      <a:pt x="997" y="2415"/>
                    </a:lnTo>
                    <a:lnTo>
                      <a:pt x="1004" y="2412"/>
                    </a:lnTo>
                    <a:lnTo>
                      <a:pt x="1013" y="2408"/>
                    </a:lnTo>
                    <a:lnTo>
                      <a:pt x="1028" y="2403"/>
                    </a:lnTo>
                    <a:lnTo>
                      <a:pt x="1046" y="2395"/>
                    </a:lnTo>
                    <a:lnTo>
                      <a:pt x="1017" y="2324"/>
                    </a:lnTo>
                    <a:lnTo>
                      <a:pt x="989" y="2257"/>
                    </a:lnTo>
                    <a:lnTo>
                      <a:pt x="964" y="2196"/>
                    </a:lnTo>
                    <a:lnTo>
                      <a:pt x="941" y="2139"/>
                    </a:lnTo>
                    <a:lnTo>
                      <a:pt x="920" y="2086"/>
                    </a:lnTo>
                    <a:lnTo>
                      <a:pt x="899" y="2037"/>
                    </a:lnTo>
                    <a:lnTo>
                      <a:pt x="880" y="1990"/>
                    </a:lnTo>
                    <a:lnTo>
                      <a:pt x="861" y="1946"/>
                    </a:lnTo>
                    <a:lnTo>
                      <a:pt x="843" y="1903"/>
                    </a:lnTo>
                    <a:lnTo>
                      <a:pt x="826" y="1861"/>
                    </a:lnTo>
                    <a:lnTo>
                      <a:pt x="809" y="1819"/>
                    </a:lnTo>
                    <a:lnTo>
                      <a:pt x="792" y="1778"/>
                    </a:lnTo>
                    <a:lnTo>
                      <a:pt x="774" y="1734"/>
                    </a:lnTo>
                    <a:lnTo>
                      <a:pt x="756" y="1691"/>
                    </a:lnTo>
                    <a:lnTo>
                      <a:pt x="737" y="1645"/>
                    </a:lnTo>
                    <a:lnTo>
                      <a:pt x="718" y="1596"/>
                    </a:lnTo>
                    <a:lnTo>
                      <a:pt x="696" y="1545"/>
                    </a:lnTo>
                    <a:lnTo>
                      <a:pt x="673" y="1490"/>
                    </a:lnTo>
                    <a:lnTo>
                      <a:pt x="648" y="1430"/>
                    </a:lnTo>
                    <a:lnTo>
                      <a:pt x="622" y="1365"/>
                    </a:lnTo>
                    <a:lnTo>
                      <a:pt x="593" y="1296"/>
                    </a:lnTo>
                    <a:lnTo>
                      <a:pt x="562" y="1220"/>
                    </a:lnTo>
                    <a:lnTo>
                      <a:pt x="528" y="1138"/>
                    </a:lnTo>
                    <a:lnTo>
                      <a:pt x="490" y="1047"/>
                    </a:lnTo>
                    <a:lnTo>
                      <a:pt x="450" y="950"/>
                    </a:lnTo>
                    <a:lnTo>
                      <a:pt x="407" y="843"/>
                    </a:lnTo>
                    <a:lnTo>
                      <a:pt x="359" y="730"/>
                    </a:lnTo>
                    <a:lnTo>
                      <a:pt x="308" y="605"/>
                    </a:lnTo>
                    <a:lnTo>
                      <a:pt x="251" y="470"/>
                    </a:lnTo>
                    <a:lnTo>
                      <a:pt x="192" y="325"/>
                    </a:lnTo>
                    <a:lnTo>
                      <a:pt x="127" y="169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C4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463" name="Freeform 559"/>
              <p:cNvSpPr>
                <a:spLocks/>
              </p:cNvSpPr>
              <p:nvPr/>
            </p:nvSpPr>
            <p:spPr bwMode="auto">
              <a:xfrm>
                <a:off x="3389" y="3302"/>
                <a:ext cx="46" cy="134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0" y="13"/>
                  </a:cxn>
                  <a:cxn ang="0">
                    <a:pos x="977" y="2414"/>
                  </a:cxn>
                  <a:cxn ang="0">
                    <a:pos x="1017" y="2396"/>
                  </a:cxn>
                  <a:cxn ang="0">
                    <a:pos x="32" y="0"/>
                  </a:cxn>
                </a:cxnLst>
                <a:rect l="0" t="0" r="r" b="b"/>
                <a:pathLst>
                  <a:path w="1017" h="2414">
                    <a:moveTo>
                      <a:pt x="32" y="0"/>
                    </a:moveTo>
                    <a:lnTo>
                      <a:pt x="0" y="13"/>
                    </a:lnTo>
                    <a:lnTo>
                      <a:pt x="977" y="2414"/>
                    </a:lnTo>
                    <a:lnTo>
                      <a:pt x="1017" y="2396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E0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464" name="Freeform 560"/>
              <p:cNvSpPr>
                <a:spLocks/>
              </p:cNvSpPr>
              <p:nvPr/>
            </p:nvSpPr>
            <p:spPr bwMode="auto">
              <a:xfrm>
                <a:off x="3388" y="3298"/>
                <a:ext cx="8" cy="6"/>
              </a:xfrm>
              <a:custGeom>
                <a:avLst/>
                <a:gdLst/>
                <a:ahLst/>
                <a:cxnLst>
                  <a:cxn ang="0">
                    <a:pos x="173" y="20"/>
                  </a:cxn>
                  <a:cxn ang="0">
                    <a:pos x="7" y="95"/>
                  </a:cxn>
                  <a:cxn ang="0">
                    <a:pos x="0" y="75"/>
                  </a:cxn>
                  <a:cxn ang="0">
                    <a:pos x="166" y="0"/>
                  </a:cxn>
                  <a:cxn ang="0">
                    <a:pos x="173" y="20"/>
                  </a:cxn>
                </a:cxnLst>
                <a:rect l="0" t="0" r="r" b="b"/>
                <a:pathLst>
                  <a:path w="173" h="95">
                    <a:moveTo>
                      <a:pt x="173" y="20"/>
                    </a:moveTo>
                    <a:lnTo>
                      <a:pt x="7" y="95"/>
                    </a:lnTo>
                    <a:lnTo>
                      <a:pt x="0" y="75"/>
                    </a:lnTo>
                    <a:lnTo>
                      <a:pt x="166" y="0"/>
                    </a:lnTo>
                    <a:lnTo>
                      <a:pt x="173" y="20"/>
                    </a:lnTo>
                    <a:close/>
                  </a:path>
                </a:pathLst>
              </a:custGeom>
              <a:solidFill>
                <a:srgbClr val="1119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465" name="Freeform 561"/>
              <p:cNvSpPr>
                <a:spLocks/>
              </p:cNvSpPr>
              <p:nvPr/>
            </p:nvSpPr>
            <p:spPr bwMode="auto">
              <a:xfrm>
                <a:off x="3386" y="3293"/>
                <a:ext cx="9" cy="10"/>
              </a:xfrm>
              <a:custGeom>
                <a:avLst/>
                <a:gdLst/>
                <a:ahLst/>
                <a:cxnLst>
                  <a:cxn ang="0">
                    <a:pos x="200" y="106"/>
                  </a:cxn>
                  <a:cxn ang="0">
                    <a:pos x="33" y="179"/>
                  </a:cxn>
                  <a:cxn ang="0">
                    <a:pos x="0" y="100"/>
                  </a:cxn>
                  <a:cxn ang="0">
                    <a:pos x="58" y="0"/>
                  </a:cxn>
                  <a:cxn ang="0">
                    <a:pos x="168" y="26"/>
                  </a:cxn>
                  <a:cxn ang="0">
                    <a:pos x="200" y="106"/>
                  </a:cxn>
                </a:cxnLst>
                <a:rect l="0" t="0" r="r" b="b"/>
                <a:pathLst>
                  <a:path w="200" h="179">
                    <a:moveTo>
                      <a:pt x="200" y="106"/>
                    </a:moveTo>
                    <a:lnTo>
                      <a:pt x="33" y="179"/>
                    </a:lnTo>
                    <a:lnTo>
                      <a:pt x="0" y="100"/>
                    </a:lnTo>
                    <a:lnTo>
                      <a:pt x="58" y="0"/>
                    </a:lnTo>
                    <a:lnTo>
                      <a:pt x="168" y="26"/>
                    </a:lnTo>
                    <a:lnTo>
                      <a:pt x="200" y="106"/>
                    </a:lnTo>
                    <a:close/>
                  </a:path>
                </a:pathLst>
              </a:custGeom>
              <a:solidFill>
                <a:srgbClr val="5459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466" name="Freeform 562"/>
              <p:cNvSpPr>
                <a:spLocks/>
              </p:cNvSpPr>
              <p:nvPr/>
            </p:nvSpPr>
            <p:spPr bwMode="auto">
              <a:xfrm>
                <a:off x="3386" y="3293"/>
                <a:ext cx="8" cy="10"/>
              </a:xfrm>
              <a:custGeom>
                <a:avLst/>
                <a:gdLst/>
                <a:ahLst/>
                <a:cxnLst>
                  <a:cxn ang="0">
                    <a:pos x="173" y="116"/>
                  </a:cxn>
                  <a:cxn ang="0">
                    <a:pos x="159" y="122"/>
                  </a:cxn>
                  <a:cxn ang="0">
                    <a:pos x="147" y="126"/>
                  </a:cxn>
                  <a:cxn ang="0">
                    <a:pos x="137" y="131"/>
                  </a:cxn>
                  <a:cxn ang="0">
                    <a:pos x="127" y="135"/>
                  </a:cxn>
                  <a:cxn ang="0">
                    <a:pos x="114" y="141"/>
                  </a:cxn>
                  <a:cxn ang="0">
                    <a:pos x="94" y="150"/>
                  </a:cxn>
                  <a:cxn ang="0">
                    <a:pos x="69" y="161"/>
                  </a:cxn>
                  <a:cxn ang="0">
                    <a:pos x="33" y="177"/>
                  </a:cxn>
                  <a:cxn ang="0">
                    <a:pos x="30" y="168"/>
                  </a:cxn>
                  <a:cxn ang="0">
                    <a:pos x="27" y="161"/>
                  </a:cxn>
                  <a:cxn ang="0">
                    <a:pos x="25" y="156"/>
                  </a:cxn>
                  <a:cxn ang="0">
                    <a:pos x="23" y="150"/>
                  </a:cxn>
                  <a:cxn ang="0">
                    <a:pos x="20" y="141"/>
                  </a:cxn>
                  <a:cxn ang="0">
                    <a:pos x="16" y="131"/>
                  </a:cxn>
                  <a:cxn ang="0">
                    <a:pos x="9" y="117"/>
                  </a:cxn>
                  <a:cxn ang="0">
                    <a:pos x="0" y="97"/>
                  </a:cxn>
                  <a:cxn ang="0">
                    <a:pos x="7" y="86"/>
                  </a:cxn>
                  <a:cxn ang="0">
                    <a:pos x="11" y="78"/>
                  </a:cxn>
                  <a:cxn ang="0">
                    <a:pos x="15" y="70"/>
                  </a:cxn>
                  <a:cxn ang="0">
                    <a:pos x="19" y="63"/>
                  </a:cxn>
                  <a:cxn ang="0">
                    <a:pos x="24" y="54"/>
                  </a:cxn>
                  <a:cxn ang="0">
                    <a:pos x="31" y="41"/>
                  </a:cxn>
                  <a:cxn ang="0">
                    <a:pos x="40" y="24"/>
                  </a:cxn>
                  <a:cxn ang="0">
                    <a:pos x="52" y="0"/>
                  </a:cxn>
                  <a:cxn ang="0">
                    <a:pos x="63" y="3"/>
                  </a:cxn>
                  <a:cxn ang="0">
                    <a:pos x="70" y="6"/>
                  </a:cxn>
                  <a:cxn ang="0">
                    <a:pos x="76" y="8"/>
                  </a:cxn>
                  <a:cxn ang="0">
                    <a:pos x="83" y="11"/>
                  </a:cxn>
                  <a:cxn ang="0">
                    <a:pos x="91" y="15"/>
                  </a:cxn>
                  <a:cxn ang="0">
                    <a:pos x="102" y="20"/>
                  </a:cxn>
                  <a:cxn ang="0">
                    <a:pos x="119" y="27"/>
                  </a:cxn>
                  <a:cxn ang="0">
                    <a:pos x="140" y="37"/>
                  </a:cxn>
                  <a:cxn ang="0">
                    <a:pos x="144" y="44"/>
                  </a:cxn>
                  <a:cxn ang="0">
                    <a:pos x="146" y="50"/>
                  </a:cxn>
                  <a:cxn ang="0">
                    <a:pos x="149" y="56"/>
                  </a:cxn>
                  <a:cxn ang="0">
                    <a:pos x="151" y="61"/>
                  </a:cxn>
                  <a:cxn ang="0">
                    <a:pos x="154" y="69"/>
                  </a:cxn>
                  <a:cxn ang="0">
                    <a:pos x="159" y="80"/>
                  </a:cxn>
                  <a:cxn ang="0">
                    <a:pos x="165" y="95"/>
                  </a:cxn>
                  <a:cxn ang="0">
                    <a:pos x="173" y="116"/>
                  </a:cxn>
                </a:cxnLst>
                <a:rect l="0" t="0" r="r" b="b"/>
                <a:pathLst>
                  <a:path w="173" h="177">
                    <a:moveTo>
                      <a:pt x="173" y="116"/>
                    </a:moveTo>
                    <a:lnTo>
                      <a:pt x="159" y="122"/>
                    </a:lnTo>
                    <a:lnTo>
                      <a:pt x="147" y="126"/>
                    </a:lnTo>
                    <a:lnTo>
                      <a:pt x="137" y="131"/>
                    </a:lnTo>
                    <a:lnTo>
                      <a:pt x="127" y="135"/>
                    </a:lnTo>
                    <a:lnTo>
                      <a:pt x="114" y="141"/>
                    </a:lnTo>
                    <a:lnTo>
                      <a:pt x="94" y="150"/>
                    </a:lnTo>
                    <a:lnTo>
                      <a:pt x="69" y="161"/>
                    </a:lnTo>
                    <a:lnTo>
                      <a:pt x="33" y="177"/>
                    </a:lnTo>
                    <a:lnTo>
                      <a:pt x="30" y="168"/>
                    </a:lnTo>
                    <a:lnTo>
                      <a:pt x="27" y="161"/>
                    </a:lnTo>
                    <a:lnTo>
                      <a:pt x="25" y="156"/>
                    </a:lnTo>
                    <a:lnTo>
                      <a:pt x="23" y="150"/>
                    </a:lnTo>
                    <a:lnTo>
                      <a:pt x="20" y="141"/>
                    </a:lnTo>
                    <a:lnTo>
                      <a:pt x="16" y="131"/>
                    </a:lnTo>
                    <a:lnTo>
                      <a:pt x="9" y="117"/>
                    </a:lnTo>
                    <a:lnTo>
                      <a:pt x="0" y="97"/>
                    </a:lnTo>
                    <a:lnTo>
                      <a:pt x="7" y="86"/>
                    </a:lnTo>
                    <a:lnTo>
                      <a:pt x="11" y="78"/>
                    </a:lnTo>
                    <a:lnTo>
                      <a:pt x="15" y="70"/>
                    </a:lnTo>
                    <a:lnTo>
                      <a:pt x="19" y="63"/>
                    </a:lnTo>
                    <a:lnTo>
                      <a:pt x="24" y="54"/>
                    </a:lnTo>
                    <a:lnTo>
                      <a:pt x="31" y="41"/>
                    </a:lnTo>
                    <a:lnTo>
                      <a:pt x="40" y="24"/>
                    </a:lnTo>
                    <a:lnTo>
                      <a:pt x="52" y="0"/>
                    </a:lnTo>
                    <a:lnTo>
                      <a:pt x="63" y="3"/>
                    </a:lnTo>
                    <a:lnTo>
                      <a:pt x="70" y="6"/>
                    </a:lnTo>
                    <a:lnTo>
                      <a:pt x="76" y="8"/>
                    </a:lnTo>
                    <a:lnTo>
                      <a:pt x="83" y="11"/>
                    </a:lnTo>
                    <a:lnTo>
                      <a:pt x="91" y="15"/>
                    </a:lnTo>
                    <a:lnTo>
                      <a:pt x="102" y="20"/>
                    </a:lnTo>
                    <a:lnTo>
                      <a:pt x="119" y="27"/>
                    </a:lnTo>
                    <a:lnTo>
                      <a:pt x="140" y="37"/>
                    </a:lnTo>
                    <a:lnTo>
                      <a:pt x="144" y="44"/>
                    </a:lnTo>
                    <a:lnTo>
                      <a:pt x="146" y="50"/>
                    </a:lnTo>
                    <a:lnTo>
                      <a:pt x="149" y="56"/>
                    </a:lnTo>
                    <a:lnTo>
                      <a:pt x="151" y="61"/>
                    </a:lnTo>
                    <a:lnTo>
                      <a:pt x="154" y="69"/>
                    </a:lnTo>
                    <a:lnTo>
                      <a:pt x="159" y="80"/>
                    </a:lnTo>
                    <a:lnTo>
                      <a:pt x="165" y="95"/>
                    </a:lnTo>
                    <a:lnTo>
                      <a:pt x="173" y="116"/>
                    </a:lnTo>
                    <a:close/>
                  </a:path>
                </a:pathLst>
              </a:custGeom>
              <a:solidFill>
                <a:srgbClr val="7075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467" name="Freeform 563"/>
              <p:cNvSpPr>
                <a:spLocks/>
              </p:cNvSpPr>
              <p:nvPr/>
            </p:nvSpPr>
            <p:spPr bwMode="auto">
              <a:xfrm>
                <a:off x="3387" y="3293"/>
                <a:ext cx="6" cy="9"/>
              </a:xfrm>
              <a:custGeom>
                <a:avLst/>
                <a:gdLst/>
                <a:ahLst/>
                <a:cxnLst>
                  <a:cxn ang="0">
                    <a:pos x="142" y="126"/>
                  </a:cxn>
                  <a:cxn ang="0">
                    <a:pos x="131" y="131"/>
                  </a:cxn>
                  <a:cxn ang="0">
                    <a:pos x="122" y="135"/>
                  </a:cxn>
                  <a:cxn ang="0">
                    <a:pos x="115" y="137"/>
                  </a:cxn>
                  <a:cxn ang="0">
                    <a:pos x="107" y="141"/>
                  </a:cxn>
                  <a:cxn ang="0">
                    <a:pos x="96" y="145"/>
                  </a:cxn>
                  <a:cxn ang="0">
                    <a:pos x="81" y="152"/>
                  </a:cxn>
                  <a:cxn ang="0">
                    <a:pos x="61" y="161"/>
                  </a:cxn>
                  <a:cxn ang="0">
                    <a:pos x="32" y="175"/>
                  </a:cxn>
                  <a:cxn ang="0">
                    <a:pos x="29" y="165"/>
                  </a:cxn>
                  <a:cxn ang="0">
                    <a:pos x="26" y="159"/>
                  </a:cxn>
                  <a:cxn ang="0">
                    <a:pos x="24" y="153"/>
                  </a:cxn>
                  <a:cxn ang="0">
                    <a:pos x="22" y="146"/>
                  </a:cxn>
                  <a:cxn ang="0">
                    <a:pos x="19" y="139"/>
                  </a:cxn>
                  <a:cxn ang="0">
                    <a:pos x="15" y="128"/>
                  </a:cxn>
                  <a:cxn ang="0">
                    <a:pos x="8" y="114"/>
                  </a:cxn>
                  <a:cxn ang="0">
                    <a:pos x="0" y="95"/>
                  </a:cxn>
                  <a:cxn ang="0">
                    <a:pos x="5" y="84"/>
                  </a:cxn>
                  <a:cxn ang="0">
                    <a:pos x="9" y="76"/>
                  </a:cxn>
                  <a:cxn ang="0">
                    <a:pos x="12" y="68"/>
                  </a:cxn>
                  <a:cxn ang="0">
                    <a:pos x="16" y="61"/>
                  </a:cxn>
                  <a:cxn ang="0">
                    <a:pos x="20" y="53"/>
                  </a:cxn>
                  <a:cxn ang="0">
                    <a:pos x="26" y="40"/>
                  </a:cxn>
                  <a:cxn ang="0">
                    <a:pos x="34" y="23"/>
                  </a:cxn>
                  <a:cxn ang="0">
                    <a:pos x="45" y="0"/>
                  </a:cxn>
                  <a:cxn ang="0">
                    <a:pos x="53" y="4"/>
                  </a:cxn>
                  <a:cxn ang="0">
                    <a:pos x="59" y="8"/>
                  </a:cxn>
                  <a:cxn ang="0">
                    <a:pos x="63" y="11"/>
                  </a:cxn>
                  <a:cxn ang="0">
                    <a:pos x="68" y="15"/>
                  </a:cxn>
                  <a:cxn ang="0">
                    <a:pos x="74" y="19"/>
                  </a:cxn>
                  <a:cxn ang="0">
                    <a:pos x="83" y="25"/>
                  </a:cxn>
                  <a:cxn ang="0">
                    <a:pos x="94" y="34"/>
                  </a:cxn>
                  <a:cxn ang="0">
                    <a:pos x="111" y="46"/>
                  </a:cxn>
                  <a:cxn ang="0">
                    <a:pos x="115" y="55"/>
                  </a:cxn>
                  <a:cxn ang="0">
                    <a:pos x="117" y="60"/>
                  </a:cxn>
                  <a:cxn ang="0">
                    <a:pos x="120" y="65"/>
                  </a:cxn>
                  <a:cxn ang="0">
                    <a:pos x="122" y="71"/>
                  </a:cxn>
                  <a:cxn ang="0">
                    <a:pos x="125" y="79"/>
                  </a:cxn>
                  <a:cxn ang="0">
                    <a:pos x="129" y="89"/>
                  </a:cxn>
                  <a:cxn ang="0">
                    <a:pos x="135" y="105"/>
                  </a:cxn>
                  <a:cxn ang="0">
                    <a:pos x="142" y="126"/>
                  </a:cxn>
                </a:cxnLst>
                <a:rect l="0" t="0" r="r" b="b"/>
                <a:pathLst>
                  <a:path w="142" h="175">
                    <a:moveTo>
                      <a:pt x="142" y="126"/>
                    </a:moveTo>
                    <a:lnTo>
                      <a:pt x="131" y="131"/>
                    </a:lnTo>
                    <a:lnTo>
                      <a:pt x="122" y="135"/>
                    </a:lnTo>
                    <a:lnTo>
                      <a:pt x="115" y="137"/>
                    </a:lnTo>
                    <a:lnTo>
                      <a:pt x="107" y="141"/>
                    </a:lnTo>
                    <a:lnTo>
                      <a:pt x="96" y="145"/>
                    </a:lnTo>
                    <a:lnTo>
                      <a:pt x="81" y="152"/>
                    </a:lnTo>
                    <a:lnTo>
                      <a:pt x="61" y="161"/>
                    </a:lnTo>
                    <a:lnTo>
                      <a:pt x="32" y="175"/>
                    </a:lnTo>
                    <a:lnTo>
                      <a:pt x="29" y="165"/>
                    </a:lnTo>
                    <a:lnTo>
                      <a:pt x="26" y="159"/>
                    </a:lnTo>
                    <a:lnTo>
                      <a:pt x="24" y="153"/>
                    </a:lnTo>
                    <a:lnTo>
                      <a:pt x="22" y="146"/>
                    </a:lnTo>
                    <a:lnTo>
                      <a:pt x="19" y="139"/>
                    </a:lnTo>
                    <a:lnTo>
                      <a:pt x="15" y="128"/>
                    </a:lnTo>
                    <a:lnTo>
                      <a:pt x="8" y="114"/>
                    </a:lnTo>
                    <a:lnTo>
                      <a:pt x="0" y="95"/>
                    </a:lnTo>
                    <a:lnTo>
                      <a:pt x="5" y="84"/>
                    </a:lnTo>
                    <a:lnTo>
                      <a:pt x="9" y="76"/>
                    </a:lnTo>
                    <a:lnTo>
                      <a:pt x="12" y="68"/>
                    </a:lnTo>
                    <a:lnTo>
                      <a:pt x="16" y="61"/>
                    </a:lnTo>
                    <a:lnTo>
                      <a:pt x="20" y="53"/>
                    </a:lnTo>
                    <a:lnTo>
                      <a:pt x="26" y="40"/>
                    </a:lnTo>
                    <a:lnTo>
                      <a:pt x="34" y="23"/>
                    </a:lnTo>
                    <a:lnTo>
                      <a:pt x="45" y="0"/>
                    </a:lnTo>
                    <a:lnTo>
                      <a:pt x="53" y="4"/>
                    </a:lnTo>
                    <a:lnTo>
                      <a:pt x="59" y="8"/>
                    </a:lnTo>
                    <a:lnTo>
                      <a:pt x="63" y="11"/>
                    </a:lnTo>
                    <a:lnTo>
                      <a:pt x="68" y="15"/>
                    </a:lnTo>
                    <a:lnTo>
                      <a:pt x="74" y="19"/>
                    </a:lnTo>
                    <a:lnTo>
                      <a:pt x="83" y="25"/>
                    </a:lnTo>
                    <a:lnTo>
                      <a:pt x="94" y="34"/>
                    </a:lnTo>
                    <a:lnTo>
                      <a:pt x="111" y="46"/>
                    </a:lnTo>
                    <a:lnTo>
                      <a:pt x="115" y="55"/>
                    </a:lnTo>
                    <a:lnTo>
                      <a:pt x="117" y="60"/>
                    </a:lnTo>
                    <a:lnTo>
                      <a:pt x="120" y="65"/>
                    </a:lnTo>
                    <a:lnTo>
                      <a:pt x="122" y="71"/>
                    </a:lnTo>
                    <a:lnTo>
                      <a:pt x="125" y="79"/>
                    </a:lnTo>
                    <a:lnTo>
                      <a:pt x="129" y="89"/>
                    </a:lnTo>
                    <a:lnTo>
                      <a:pt x="135" y="105"/>
                    </a:lnTo>
                    <a:lnTo>
                      <a:pt x="142" y="126"/>
                    </a:lnTo>
                    <a:close/>
                  </a:path>
                </a:pathLst>
              </a:custGeom>
              <a:solidFill>
                <a:srgbClr val="8C94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468" name="Freeform 564"/>
              <p:cNvSpPr>
                <a:spLocks/>
              </p:cNvSpPr>
              <p:nvPr/>
            </p:nvSpPr>
            <p:spPr bwMode="auto">
              <a:xfrm>
                <a:off x="3387" y="3293"/>
                <a:ext cx="5" cy="9"/>
              </a:xfrm>
              <a:custGeom>
                <a:avLst/>
                <a:gdLst/>
                <a:ahLst/>
                <a:cxnLst>
                  <a:cxn ang="0">
                    <a:pos x="116" y="136"/>
                  </a:cxn>
                  <a:cxn ang="0">
                    <a:pos x="107" y="139"/>
                  </a:cxn>
                  <a:cxn ang="0">
                    <a:pos x="101" y="141"/>
                  </a:cxn>
                  <a:cxn ang="0">
                    <a:pos x="95" y="144"/>
                  </a:cxn>
                  <a:cxn ang="0">
                    <a:pos x="88" y="146"/>
                  </a:cxn>
                  <a:cxn ang="0">
                    <a:pos x="80" y="150"/>
                  </a:cxn>
                  <a:cxn ang="0">
                    <a:pos x="69" y="155"/>
                  </a:cxn>
                  <a:cxn ang="0">
                    <a:pos x="54" y="162"/>
                  </a:cxn>
                  <a:cxn ang="0">
                    <a:pos x="32" y="172"/>
                  </a:cxn>
                  <a:cxn ang="0">
                    <a:pos x="29" y="163"/>
                  </a:cxn>
                  <a:cxn ang="0">
                    <a:pos x="26" y="156"/>
                  </a:cxn>
                  <a:cxn ang="0">
                    <a:pos x="24" y="151"/>
                  </a:cxn>
                  <a:cxn ang="0">
                    <a:pos x="22" y="144"/>
                  </a:cxn>
                  <a:cxn ang="0">
                    <a:pos x="19" y="136"/>
                  </a:cxn>
                  <a:cxn ang="0">
                    <a:pos x="15" y="126"/>
                  </a:cxn>
                  <a:cxn ang="0">
                    <a:pos x="8" y="112"/>
                  </a:cxn>
                  <a:cxn ang="0">
                    <a:pos x="0" y="93"/>
                  </a:cxn>
                  <a:cxn ang="0">
                    <a:pos x="5" y="82"/>
                  </a:cxn>
                  <a:cxn ang="0">
                    <a:pos x="8" y="74"/>
                  </a:cxn>
                  <a:cxn ang="0">
                    <a:pos x="11" y="67"/>
                  </a:cxn>
                  <a:cxn ang="0">
                    <a:pos x="14" y="60"/>
                  </a:cxn>
                  <a:cxn ang="0">
                    <a:pos x="18" y="51"/>
                  </a:cxn>
                  <a:cxn ang="0">
                    <a:pos x="23" y="39"/>
                  </a:cxn>
                  <a:cxn ang="0">
                    <a:pos x="31" y="22"/>
                  </a:cxn>
                  <a:cxn ang="0">
                    <a:pos x="40" y="0"/>
                  </a:cxn>
                  <a:cxn ang="0">
                    <a:pos x="46" y="5"/>
                  </a:cxn>
                  <a:cxn ang="0">
                    <a:pos x="50" y="9"/>
                  </a:cxn>
                  <a:cxn ang="0">
                    <a:pos x="53" y="14"/>
                  </a:cxn>
                  <a:cxn ang="0">
                    <a:pos x="56" y="18"/>
                  </a:cxn>
                  <a:cxn ang="0">
                    <a:pos x="60" y="23"/>
                  </a:cxn>
                  <a:cxn ang="0">
                    <a:pos x="65" y="30"/>
                  </a:cxn>
                  <a:cxn ang="0">
                    <a:pos x="73" y="41"/>
                  </a:cxn>
                  <a:cxn ang="0">
                    <a:pos x="83" y="56"/>
                  </a:cxn>
                  <a:cxn ang="0">
                    <a:pos x="87" y="64"/>
                  </a:cxn>
                  <a:cxn ang="0">
                    <a:pos x="89" y="69"/>
                  </a:cxn>
                  <a:cxn ang="0">
                    <a:pos x="92" y="75"/>
                  </a:cxn>
                  <a:cxn ang="0">
                    <a:pos x="95" y="81"/>
                  </a:cxn>
                  <a:cxn ang="0">
                    <a:pos x="98" y="88"/>
                  </a:cxn>
                  <a:cxn ang="0">
                    <a:pos x="102" y="99"/>
                  </a:cxn>
                  <a:cxn ang="0">
                    <a:pos x="108" y="115"/>
                  </a:cxn>
                  <a:cxn ang="0">
                    <a:pos x="116" y="136"/>
                  </a:cxn>
                </a:cxnLst>
                <a:rect l="0" t="0" r="r" b="b"/>
                <a:pathLst>
                  <a:path w="116" h="172">
                    <a:moveTo>
                      <a:pt x="116" y="136"/>
                    </a:moveTo>
                    <a:lnTo>
                      <a:pt x="107" y="139"/>
                    </a:lnTo>
                    <a:lnTo>
                      <a:pt x="101" y="141"/>
                    </a:lnTo>
                    <a:lnTo>
                      <a:pt x="95" y="144"/>
                    </a:lnTo>
                    <a:lnTo>
                      <a:pt x="88" y="146"/>
                    </a:lnTo>
                    <a:lnTo>
                      <a:pt x="80" y="150"/>
                    </a:lnTo>
                    <a:lnTo>
                      <a:pt x="69" y="155"/>
                    </a:lnTo>
                    <a:lnTo>
                      <a:pt x="54" y="162"/>
                    </a:lnTo>
                    <a:lnTo>
                      <a:pt x="32" y="172"/>
                    </a:lnTo>
                    <a:lnTo>
                      <a:pt x="29" y="163"/>
                    </a:lnTo>
                    <a:lnTo>
                      <a:pt x="26" y="156"/>
                    </a:lnTo>
                    <a:lnTo>
                      <a:pt x="24" y="151"/>
                    </a:lnTo>
                    <a:lnTo>
                      <a:pt x="22" y="144"/>
                    </a:lnTo>
                    <a:lnTo>
                      <a:pt x="19" y="136"/>
                    </a:lnTo>
                    <a:lnTo>
                      <a:pt x="15" y="126"/>
                    </a:lnTo>
                    <a:lnTo>
                      <a:pt x="8" y="112"/>
                    </a:lnTo>
                    <a:lnTo>
                      <a:pt x="0" y="93"/>
                    </a:lnTo>
                    <a:lnTo>
                      <a:pt x="5" y="82"/>
                    </a:lnTo>
                    <a:lnTo>
                      <a:pt x="8" y="74"/>
                    </a:lnTo>
                    <a:lnTo>
                      <a:pt x="11" y="67"/>
                    </a:lnTo>
                    <a:lnTo>
                      <a:pt x="14" y="60"/>
                    </a:lnTo>
                    <a:lnTo>
                      <a:pt x="18" y="51"/>
                    </a:lnTo>
                    <a:lnTo>
                      <a:pt x="23" y="39"/>
                    </a:lnTo>
                    <a:lnTo>
                      <a:pt x="31" y="22"/>
                    </a:lnTo>
                    <a:lnTo>
                      <a:pt x="40" y="0"/>
                    </a:lnTo>
                    <a:lnTo>
                      <a:pt x="46" y="5"/>
                    </a:lnTo>
                    <a:lnTo>
                      <a:pt x="50" y="9"/>
                    </a:lnTo>
                    <a:lnTo>
                      <a:pt x="53" y="14"/>
                    </a:lnTo>
                    <a:lnTo>
                      <a:pt x="56" y="18"/>
                    </a:lnTo>
                    <a:lnTo>
                      <a:pt x="60" y="23"/>
                    </a:lnTo>
                    <a:lnTo>
                      <a:pt x="65" y="30"/>
                    </a:lnTo>
                    <a:lnTo>
                      <a:pt x="73" y="41"/>
                    </a:lnTo>
                    <a:lnTo>
                      <a:pt x="83" y="56"/>
                    </a:lnTo>
                    <a:lnTo>
                      <a:pt x="87" y="64"/>
                    </a:lnTo>
                    <a:lnTo>
                      <a:pt x="89" y="69"/>
                    </a:lnTo>
                    <a:lnTo>
                      <a:pt x="92" y="75"/>
                    </a:lnTo>
                    <a:lnTo>
                      <a:pt x="95" y="81"/>
                    </a:lnTo>
                    <a:lnTo>
                      <a:pt x="98" y="88"/>
                    </a:lnTo>
                    <a:lnTo>
                      <a:pt x="102" y="99"/>
                    </a:lnTo>
                    <a:lnTo>
                      <a:pt x="108" y="115"/>
                    </a:lnTo>
                    <a:lnTo>
                      <a:pt x="116" y="136"/>
                    </a:lnTo>
                    <a:close/>
                  </a:path>
                </a:pathLst>
              </a:custGeom>
              <a:solidFill>
                <a:srgbClr val="A8B0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469" name="Freeform 565"/>
              <p:cNvSpPr>
                <a:spLocks/>
              </p:cNvSpPr>
              <p:nvPr/>
            </p:nvSpPr>
            <p:spPr bwMode="auto">
              <a:xfrm>
                <a:off x="3387" y="3293"/>
                <a:ext cx="4" cy="9"/>
              </a:xfrm>
              <a:custGeom>
                <a:avLst/>
                <a:gdLst/>
                <a:ahLst/>
                <a:cxnLst>
                  <a:cxn ang="0">
                    <a:pos x="88" y="145"/>
                  </a:cxn>
                  <a:cxn ang="0">
                    <a:pos x="81" y="147"/>
                  </a:cxn>
                  <a:cxn ang="0">
                    <a:pos x="77" y="150"/>
                  </a:cxn>
                  <a:cxn ang="0">
                    <a:pos x="73" y="151"/>
                  </a:cxn>
                  <a:cxn ang="0">
                    <a:pos x="69" y="153"/>
                  </a:cxn>
                  <a:cxn ang="0">
                    <a:pos x="64" y="155"/>
                  </a:cxn>
                  <a:cxn ang="0">
                    <a:pos x="57" y="158"/>
                  </a:cxn>
                  <a:cxn ang="0">
                    <a:pos x="47" y="163"/>
                  </a:cxn>
                  <a:cxn ang="0">
                    <a:pos x="32" y="170"/>
                  </a:cxn>
                  <a:cxn ang="0">
                    <a:pos x="29" y="161"/>
                  </a:cxn>
                  <a:cxn ang="0">
                    <a:pos x="26" y="154"/>
                  </a:cxn>
                  <a:cxn ang="0">
                    <a:pos x="24" y="148"/>
                  </a:cxn>
                  <a:cxn ang="0">
                    <a:pos x="22" y="142"/>
                  </a:cxn>
                  <a:cxn ang="0">
                    <a:pos x="19" y="134"/>
                  </a:cxn>
                  <a:cxn ang="0">
                    <a:pos x="15" y="123"/>
                  </a:cxn>
                  <a:cxn ang="0">
                    <a:pos x="8" y="109"/>
                  </a:cxn>
                  <a:cxn ang="0">
                    <a:pos x="0" y="89"/>
                  </a:cxn>
                  <a:cxn ang="0">
                    <a:pos x="4" y="79"/>
                  </a:cxn>
                  <a:cxn ang="0">
                    <a:pos x="7" y="71"/>
                  </a:cxn>
                  <a:cxn ang="0">
                    <a:pos x="9" y="65"/>
                  </a:cxn>
                  <a:cxn ang="0">
                    <a:pos x="12" y="58"/>
                  </a:cxn>
                  <a:cxn ang="0">
                    <a:pos x="15" y="49"/>
                  </a:cxn>
                  <a:cxn ang="0">
                    <a:pos x="19" y="38"/>
                  </a:cxn>
                  <a:cxn ang="0">
                    <a:pos x="26" y="22"/>
                  </a:cxn>
                  <a:cxn ang="0">
                    <a:pos x="34" y="0"/>
                  </a:cxn>
                  <a:cxn ang="0">
                    <a:pos x="40" y="11"/>
                  </a:cxn>
                  <a:cxn ang="0">
                    <a:pos x="43" y="21"/>
                  </a:cxn>
                  <a:cxn ang="0">
                    <a:pos x="47" y="36"/>
                  </a:cxn>
                  <a:cxn ang="0">
                    <a:pos x="55" y="65"/>
                  </a:cxn>
                  <a:cxn ang="0">
                    <a:pos x="59" y="74"/>
                  </a:cxn>
                  <a:cxn ang="0">
                    <a:pos x="61" y="79"/>
                  </a:cxn>
                  <a:cxn ang="0">
                    <a:pos x="64" y="84"/>
                  </a:cxn>
                  <a:cxn ang="0">
                    <a:pos x="66" y="90"/>
                  </a:cxn>
                  <a:cxn ang="0">
                    <a:pos x="69" y="98"/>
                  </a:cxn>
                  <a:cxn ang="0">
                    <a:pos x="73" y="108"/>
                  </a:cxn>
                  <a:cxn ang="0">
                    <a:pos x="79" y="124"/>
                  </a:cxn>
                  <a:cxn ang="0">
                    <a:pos x="88" y="145"/>
                  </a:cxn>
                </a:cxnLst>
                <a:rect l="0" t="0" r="r" b="b"/>
                <a:pathLst>
                  <a:path w="88" h="170">
                    <a:moveTo>
                      <a:pt x="88" y="145"/>
                    </a:moveTo>
                    <a:lnTo>
                      <a:pt x="81" y="147"/>
                    </a:lnTo>
                    <a:lnTo>
                      <a:pt x="77" y="150"/>
                    </a:lnTo>
                    <a:lnTo>
                      <a:pt x="73" y="151"/>
                    </a:lnTo>
                    <a:lnTo>
                      <a:pt x="69" y="153"/>
                    </a:lnTo>
                    <a:lnTo>
                      <a:pt x="64" y="155"/>
                    </a:lnTo>
                    <a:lnTo>
                      <a:pt x="57" y="158"/>
                    </a:lnTo>
                    <a:lnTo>
                      <a:pt x="47" y="163"/>
                    </a:lnTo>
                    <a:lnTo>
                      <a:pt x="32" y="170"/>
                    </a:lnTo>
                    <a:lnTo>
                      <a:pt x="29" y="161"/>
                    </a:lnTo>
                    <a:lnTo>
                      <a:pt x="26" y="154"/>
                    </a:lnTo>
                    <a:lnTo>
                      <a:pt x="24" y="148"/>
                    </a:lnTo>
                    <a:lnTo>
                      <a:pt x="22" y="142"/>
                    </a:lnTo>
                    <a:lnTo>
                      <a:pt x="19" y="134"/>
                    </a:lnTo>
                    <a:lnTo>
                      <a:pt x="15" y="123"/>
                    </a:lnTo>
                    <a:lnTo>
                      <a:pt x="8" y="109"/>
                    </a:lnTo>
                    <a:lnTo>
                      <a:pt x="0" y="89"/>
                    </a:lnTo>
                    <a:lnTo>
                      <a:pt x="4" y="79"/>
                    </a:lnTo>
                    <a:lnTo>
                      <a:pt x="7" y="71"/>
                    </a:lnTo>
                    <a:lnTo>
                      <a:pt x="9" y="65"/>
                    </a:lnTo>
                    <a:lnTo>
                      <a:pt x="12" y="58"/>
                    </a:lnTo>
                    <a:lnTo>
                      <a:pt x="15" y="49"/>
                    </a:lnTo>
                    <a:lnTo>
                      <a:pt x="19" y="38"/>
                    </a:lnTo>
                    <a:lnTo>
                      <a:pt x="26" y="22"/>
                    </a:lnTo>
                    <a:lnTo>
                      <a:pt x="34" y="0"/>
                    </a:lnTo>
                    <a:lnTo>
                      <a:pt x="40" y="11"/>
                    </a:lnTo>
                    <a:lnTo>
                      <a:pt x="43" y="21"/>
                    </a:lnTo>
                    <a:lnTo>
                      <a:pt x="47" y="36"/>
                    </a:lnTo>
                    <a:lnTo>
                      <a:pt x="55" y="65"/>
                    </a:lnTo>
                    <a:lnTo>
                      <a:pt x="59" y="74"/>
                    </a:lnTo>
                    <a:lnTo>
                      <a:pt x="61" y="79"/>
                    </a:lnTo>
                    <a:lnTo>
                      <a:pt x="64" y="84"/>
                    </a:lnTo>
                    <a:lnTo>
                      <a:pt x="66" y="90"/>
                    </a:lnTo>
                    <a:lnTo>
                      <a:pt x="69" y="98"/>
                    </a:lnTo>
                    <a:lnTo>
                      <a:pt x="73" y="108"/>
                    </a:lnTo>
                    <a:lnTo>
                      <a:pt x="79" y="124"/>
                    </a:lnTo>
                    <a:lnTo>
                      <a:pt x="88" y="145"/>
                    </a:lnTo>
                    <a:close/>
                  </a:path>
                </a:pathLst>
              </a:custGeom>
              <a:solidFill>
                <a:srgbClr val="C4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470" name="Freeform 566"/>
              <p:cNvSpPr>
                <a:spLocks/>
              </p:cNvSpPr>
              <p:nvPr/>
            </p:nvSpPr>
            <p:spPr bwMode="auto">
              <a:xfrm>
                <a:off x="3388" y="3293"/>
                <a:ext cx="2" cy="9"/>
              </a:xfrm>
              <a:custGeom>
                <a:avLst/>
                <a:gdLst/>
                <a:ahLst/>
                <a:cxnLst>
                  <a:cxn ang="0">
                    <a:pos x="59" y="155"/>
                  </a:cxn>
                  <a:cxn ang="0">
                    <a:pos x="33" y="167"/>
                  </a:cxn>
                  <a:cxn ang="0">
                    <a:pos x="0" y="87"/>
                  </a:cxn>
                  <a:cxn ang="0">
                    <a:pos x="29" y="0"/>
                  </a:cxn>
                  <a:cxn ang="0">
                    <a:pos x="26" y="76"/>
                  </a:cxn>
                  <a:cxn ang="0">
                    <a:pos x="59" y="155"/>
                  </a:cxn>
                </a:cxnLst>
                <a:rect l="0" t="0" r="r" b="b"/>
                <a:pathLst>
                  <a:path w="59" h="167">
                    <a:moveTo>
                      <a:pt x="59" y="155"/>
                    </a:moveTo>
                    <a:lnTo>
                      <a:pt x="33" y="167"/>
                    </a:lnTo>
                    <a:lnTo>
                      <a:pt x="0" y="87"/>
                    </a:lnTo>
                    <a:lnTo>
                      <a:pt x="29" y="0"/>
                    </a:lnTo>
                    <a:lnTo>
                      <a:pt x="26" y="76"/>
                    </a:lnTo>
                    <a:lnTo>
                      <a:pt x="59" y="155"/>
                    </a:lnTo>
                    <a:close/>
                  </a:path>
                </a:pathLst>
              </a:custGeom>
              <a:solidFill>
                <a:srgbClr val="E0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471" name="Freeform 567"/>
              <p:cNvSpPr>
                <a:spLocks/>
              </p:cNvSpPr>
              <p:nvPr/>
            </p:nvSpPr>
            <p:spPr bwMode="auto">
              <a:xfrm>
                <a:off x="3386" y="3294"/>
                <a:ext cx="8" cy="4"/>
              </a:xfrm>
              <a:custGeom>
                <a:avLst/>
                <a:gdLst/>
                <a:ahLst/>
                <a:cxnLst>
                  <a:cxn ang="0">
                    <a:pos x="170" y="4"/>
                  </a:cxn>
                  <a:cxn ang="0">
                    <a:pos x="168" y="0"/>
                  </a:cxn>
                  <a:cxn ang="0">
                    <a:pos x="0" y="73"/>
                  </a:cxn>
                  <a:cxn ang="0">
                    <a:pos x="4" y="81"/>
                  </a:cxn>
                  <a:cxn ang="0">
                    <a:pos x="172" y="8"/>
                  </a:cxn>
                  <a:cxn ang="0">
                    <a:pos x="170" y="4"/>
                  </a:cxn>
                </a:cxnLst>
                <a:rect l="0" t="0" r="r" b="b"/>
                <a:pathLst>
                  <a:path w="172" h="81">
                    <a:moveTo>
                      <a:pt x="170" y="4"/>
                    </a:moveTo>
                    <a:lnTo>
                      <a:pt x="168" y="0"/>
                    </a:lnTo>
                    <a:lnTo>
                      <a:pt x="0" y="73"/>
                    </a:lnTo>
                    <a:lnTo>
                      <a:pt x="4" y="81"/>
                    </a:lnTo>
                    <a:lnTo>
                      <a:pt x="172" y="8"/>
                    </a:lnTo>
                    <a:lnTo>
                      <a:pt x="170" y="4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472" name="Freeform 568"/>
              <p:cNvSpPr>
                <a:spLocks/>
              </p:cNvSpPr>
              <p:nvPr/>
            </p:nvSpPr>
            <p:spPr bwMode="auto">
              <a:xfrm>
                <a:off x="3432" y="3432"/>
                <a:ext cx="10" cy="6"/>
              </a:xfrm>
              <a:custGeom>
                <a:avLst/>
                <a:gdLst/>
                <a:ahLst/>
                <a:cxnLst>
                  <a:cxn ang="0">
                    <a:pos x="216" y="12"/>
                  </a:cxn>
                  <a:cxn ang="0">
                    <a:pos x="4" y="103"/>
                  </a:cxn>
                  <a:cxn ang="0">
                    <a:pos x="0" y="93"/>
                  </a:cxn>
                  <a:cxn ang="0">
                    <a:pos x="211" y="0"/>
                  </a:cxn>
                  <a:cxn ang="0">
                    <a:pos x="216" y="12"/>
                  </a:cxn>
                </a:cxnLst>
                <a:rect l="0" t="0" r="r" b="b"/>
                <a:pathLst>
                  <a:path w="216" h="103">
                    <a:moveTo>
                      <a:pt x="216" y="12"/>
                    </a:moveTo>
                    <a:lnTo>
                      <a:pt x="4" y="103"/>
                    </a:lnTo>
                    <a:lnTo>
                      <a:pt x="0" y="93"/>
                    </a:lnTo>
                    <a:lnTo>
                      <a:pt x="211" y="0"/>
                    </a:lnTo>
                    <a:lnTo>
                      <a:pt x="216" y="12"/>
                    </a:lnTo>
                    <a:close/>
                  </a:path>
                </a:pathLst>
              </a:custGeom>
              <a:solidFill>
                <a:srgbClr val="1119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473" name="Freeform 569"/>
              <p:cNvSpPr>
                <a:spLocks/>
              </p:cNvSpPr>
              <p:nvPr/>
            </p:nvSpPr>
            <p:spPr bwMode="auto">
              <a:xfrm>
                <a:off x="3432" y="3433"/>
                <a:ext cx="11" cy="16"/>
              </a:xfrm>
              <a:custGeom>
                <a:avLst/>
                <a:gdLst/>
                <a:ahLst/>
                <a:cxnLst>
                  <a:cxn ang="0">
                    <a:pos x="207" y="296"/>
                  </a:cxn>
                  <a:cxn ang="0">
                    <a:pos x="219" y="286"/>
                  </a:cxn>
                  <a:cxn ang="0">
                    <a:pos x="232" y="267"/>
                  </a:cxn>
                  <a:cxn ang="0">
                    <a:pos x="242" y="241"/>
                  </a:cxn>
                  <a:cxn ang="0">
                    <a:pos x="248" y="206"/>
                  </a:cxn>
                  <a:cxn ang="0">
                    <a:pos x="250" y="165"/>
                  </a:cxn>
                  <a:cxn ang="0">
                    <a:pos x="245" y="116"/>
                  </a:cxn>
                  <a:cxn ang="0">
                    <a:pos x="233" y="62"/>
                  </a:cxn>
                  <a:cxn ang="0">
                    <a:pos x="211" y="0"/>
                  </a:cxn>
                  <a:cxn ang="0">
                    <a:pos x="198" y="6"/>
                  </a:cxn>
                  <a:cxn ang="0">
                    <a:pos x="185" y="12"/>
                  </a:cxn>
                  <a:cxn ang="0">
                    <a:pos x="171" y="17"/>
                  </a:cxn>
                  <a:cxn ang="0">
                    <a:pos x="158" y="24"/>
                  </a:cxn>
                  <a:cxn ang="0">
                    <a:pos x="145" y="29"/>
                  </a:cxn>
                  <a:cxn ang="0">
                    <a:pos x="132" y="35"/>
                  </a:cxn>
                  <a:cxn ang="0">
                    <a:pos x="118" y="41"/>
                  </a:cxn>
                  <a:cxn ang="0">
                    <a:pos x="106" y="46"/>
                  </a:cxn>
                  <a:cxn ang="0">
                    <a:pos x="93" y="52"/>
                  </a:cxn>
                  <a:cxn ang="0">
                    <a:pos x="80" y="57"/>
                  </a:cxn>
                  <a:cxn ang="0">
                    <a:pos x="66" y="64"/>
                  </a:cxn>
                  <a:cxn ang="0">
                    <a:pos x="53" y="69"/>
                  </a:cxn>
                  <a:cxn ang="0">
                    <a:pos x="40" y="75"/>
                  </a:cxn>
                  <a:cxn ang="0">
                    <a:pos x="27" y="81"/>
                  </a:cxn>
                  <a:cxn ang="0">
                    <a:pos x="13" y="87"/>
                  </a:cxn>
                  <a:cxn ang="0">
                    <a:pos x="0" y="92"/>
                  </a:cxn>
                  <a:cxn ang="0">
                    <a:pos x="13" y="123"/>
                  </a:cxn>
                  <a:cxn ang="0">
                    <a:pos x="28" y="150"/>
                  </a:cxn>
                  <a:cxn ang="0">
                    <a:pos x="42" y="175"/>
                  </a:cxn>
                  <a:cxn ang="0">
                    <a:pos x="57" y="198"/>
                  </a:cxn>
                  <a:cxn ang="0">
                    <a:pos x="73" y="218"/>
                  </a:cxn>
                  <a:cxn ang="0">
                    <a:pos x="87" y="236"/>
                  </a:cxn>
                  <a:cxn ang="0">
                    <a:pos x="102" y="250"/>
                  </a:cxn>
                  <a:cxn ang="0">
                    <a:pos x="117" y="263"/>
                  </a:cxn>
                  <a:cxn ang="0">
                    <a:pos x="132" y="274"/>
                  </a:cxn>
                  <a:cxn ang="0">
                    <a:pos x="145" y="283"/>
                  </a:cxn>
                  <a:cxn ang="0">
                    <a:pos x="158" y="289"/>
                  </a:cxn>
                  <a:cxn ang="0">
                    <a:pos x="170" y="294"/>
                  </a:cxn>
                  <a:cxn ang="0">
                    <a:pos x="182" y="297"/>
                  </a:cxn>
                  <a:cxn ang="0">
                    <a:pos x="192" y="298"/>
                  </a:cxn>
                  <a:cxn ang="0">
                    <a:pos x="200" y="298"/>
                  </a:cxn>
                  <a:cxn ang="0">
                    <a:pos x="207" y="296"/>
                  </a:cxn>
                </a:cxnLst>
                <a:rect l="0" t="0" r="r" b="b"/>
                <a:pathLst>
                  <a:path w="250" h="298">
                    <a:moveTo>
                      <a:pt x="207" y="296"/>
                    </a:moveTo>
                    <a:lnTo>
                      <a:pt x="219" y="286"/>
                    </a:lnTo>
                    <a:lnTo>
                      <a:pt x="232" y="267"/>
                    </a:lnTo>
                    <a:lnTo>
                      <a:pt x="242" y="241"/>
                    </a:lnTo>
                    <a:lnTo>
                      <a:pt x="248" y="206"/>
                    </a:lnTo>
                    <a:lnTo>
                      <a:pt x="250" y="165"/>
                    </a:lnTo>
                    <a:lnTo>
                      <a:pt x="245" y="116"/>
                    </a:lnTo>
                    <a:lnTo>
                      <a:pt x="233" y="62"/>
                    </a:lnTo>
                    <a:lnTo>
                      <a:pt x="211" y="0"/>
                    </a:lnTo>
                    <a:lnTo>
                      <a:pt x="198" y="6"/>
                    </a:lnTo>
                    <a:lnTo>
                      <a:pt x="185" y="12"/>
                    </a:lnTo>
                    <a:lnTo>
                      <a:pt x="171" y="17"/>
                    </a:lnTo>
                    <a:lnTo>
                      <a:pt x="158" y="24"/>
                    </a:lnTo>
                    <a:lnTo>
                      <a:pt x="145" y="29"/>
                    </a:lnTo>
                    <a:lnTo>
                      <a:pt x="132" y="35"/>
                    </a:lnTo>
                    <a:lnTo>
                      <a:pt x="118" y="41"/>
                    </a:lnTo>
                    <a:lnTo>
                      <a:pt x="106" y="46"/>
                    </a:lnTo>
                    <a:lnTo>
                      <a:pt x="93" y="52"/>
                    </a:lnTo>
                    <a:lnTo>
                      <a:pt x="80" y="57"/>
                    </a:lnTo>
                    <a:lnTo>
                      <a:pt x="66" y="64"/>
                    </a:lnTo>
                    <a:lnTo>
                      <a:pt x="53" y="69"/>
                    </a:lnTo>
                    <a:lnTo>
                      <a:pt x="40" y="75"/>
                    </a:lnTo>
                    <a:lnTo>
                      <a:pt x="27" y="81"/>
                    </a:lnTo>
                    <a:lnTo>
                      <a:pt x="13" y="87"/>
                    </a:lnTo>
                    <a:lnTo>
                      <a:pt x="0" y="92"/>
                    </a:lnTo>
                    <a:lnTo>
                      <a:pt x="13" y="123"/>
                    </a:lnTo>
                    <a:lnTo>
                      <a:pt x="28" y="150"/>
                    </a:lnTo>
                    <a:lnTo>
                      <a:pt x="42" y="175"/>
                    </a:lnTo>
                    <a:lnTo>
                      <a:pt x="57" y="198"/>
                    </a:lnTo>
                    <a:lnTo>
                      <a:pt x="73" y="218"/>
                    </a:lnTo>
                    <a:lnTo>
                      <a:pt x="87" y="236"/>
                    </a:lnTo>
                    <a:lnTo>
                      <a:pt x="102" y="250"/>
                    </a:lnTo>
                    <a:lnTo>
                      <a:pt x="117" y="263"/>
                    </a:lnTo>
                    <a:lnTo>
                      <a:pt x="132" y="274"/>
                    </a:lnTo>
                    <a:lnTo>
                      <a:pt x="145" y="283"/>
                    </a:lnTo>
                    <a:lnTo>
                      <a:pt x="158" y="289"/>
                    </a:lnTo>
                    <a:lnTo>
                      <a:pt x="170" y="294"/>
                    </a:lnTo>
                    <a:lnTo>
                      <a:pt x="182" y="297"/>
                    </a:lnTo>
                    <a:lnTo>
                      <a:pt x="192" y="298"/>
                    </a:lnTo>
                    <a:lnTo>
                      <a:pt x="200" y="298"/>
                    </a:lnTo>
                    <a:lnTo>
                      <a:pt x="207" y="296"/>
                    </a:lnTo>
                    <a:close/>
                  </a:path>
                </a:pathLst>
              </a:custGeom>
              <a:solidFill>
                <a:srgbClr val="1119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474" name="Freeform 570"/>
              <p:cNvSpPr>
                <a:spLocks/>
              </p:cNvSpPr>
              <p:nvPr/>
            </p:nvSpPr>
            <p:spPr bwMode="auto">
              <a:xfrm>
                <a:off x="3432" y="3433"/>
                <a:ext cx="10" cy="16"/>
              </a:xfrm>
              <a:custGeom>
                <a:avLst/>
                <a:gdLst/>
                <a:ahLst/>
                <a:cxnLst>
                  <a:cxn ang="0">
                    <a:pos x="199" y="285"/>
                  </a:cxn>
                  <a:cxn ang="0">
                    <a:pos x="209" y="276"/>
                  </a:cxn>
                  <a:cxn ang="0">
                    <a:pos x="217" y="259"/>
                  </a:cxn>
                  <a:cxn ang="0">
                    <a:pos x="224" y="234"/>
                  </a:cxn>
                  <a:cxn ang="0">
                    <a:pos x="226" y="202"/>
                  </a:cxn>
                  <a:cxn ang="0">
                    <a:pos x="223" y="162"/>
                  </a:cxn>
                  <a:cxn ang="0">
                    <a:pos x="214" y="115"/>
                  </a:cxn>
                  <a:cxn ang="0">
                    <a:pos x="200" y="61"/>
                  </a:cxn>
                  <a:cxn ang="0">
                    <a:pos x="178" y="0"/>
                  </a:cxn>
                  <a:cxn ang="0">
                    <a:pos x="166" y="5"/>
                  </a:cxn>
                  <a:cxn ang="0">
                    <a:pos x="155" y="10"/>
                  </a:cxn>
                  <a:cxn ang="0">
                    <a:pos x="144" y="15"/>
                  </a:cxn>
                  <a:cxn ang="0">
                    <a:pos x="134" y="20"/>
                  </a:cxn>
                  <a:cxn ang="0">
                    <a:pos x="123" y="24"/>
                  </a:cxn>
                  <a:cxn ang="0">
                    <a:pos x="111" y="30"/>
                  </a:cxn>
                  <a:cxn ang="0">
                    <a:pos x="100" y="34"/>
                  </a:cxn>
                  <a:cxn ang="0">
                    <a:pos x="89" y="39"/>
                  </a:cxn>
                  <a:cxn ang="0">
                    <a:pos x="78" y="44"/>
                  </a:cxn>
                  <a:cxn ang="0">
                    <a:pos x="67" y="49"/>
                  </a:cxn>
                  <a:cxn ang="0">
                    <a:pos x="55" y="54"/>
                  </a:cxn>
                  <a:cxn ang="0">
                    <a:pos x="45" y="58"/>
                  </a:cxn>
                  <a:cxn ang="0">
                    <a:pos x="34" y="63"/>
                  </a:cxn>
                  <a:cxn ang="0">
                    <a:pos x="23" y="69"/>
                  </a:cxn>
                  <a:cxn ang="0">
                    <a:pos x="11" y="73"/>
                  </a:cxn>
                  <a:cxn ang="0">
                    <a:pos x="0" y="78"/>
                  </a:cxn>
                  <a:cxn ang="0">
                    <a:pos x="13" y="109"/>
                  </a:cxn>
                  <a:cxn ang="0">
                    <a:pos x="28" y="136"/>
                  </a:cxn>
                  <a:cxn ang="0">
                    <a:pos x="42" y="161"/>
                  </a:cxn>
                  <a:cxn ang="0">
                    <a:pos x="56" y="184"/>
                  </a:cxn>
                  <a:cxn ang="0">
                    <a:pos x="72" y="204"/>
                  </a:cxn>
                  <a:cxn ang="0">
                    <a:pos x="86" y="221"/>
                  </a:cxn>
                  <a:cxn ang="0">
                    <a:pos x="101" y="236"/>
                  </a:cxn>
                  <a:cxn ang="0">
                    <a:pos x="115" y="250"/>
                  </a:cxn>
                  <a:cxn ang="0">
                    <a:pos x="129" y="260"/>
                  </a:cxn>
                  <a:cxn ang="0">
                    <a:pos x="142" y="270"/>
                  </a:cxn>
                  <a:cxn ang="0">
                    <a:pos x="155" y="276"/>
                  </a:cxn>
                  <a:cxn ang="0">
                    <a:pos x="166" y="282"/>
                  </a:cxn>
                  <a:cxn ang="0">
                    <a:pos x="177" y="285"/>
                  </a:cxn>
                  <a:cxn ang="0">
                    <a:pos x="186" y="287"/>
                  </a:cxn>
                  <a:cxn ang="0">
                    <a:pos x="193" y="287"/>
                  </a:cxn>
                  <a:cxn ang="0">
                    <a:pos x="199" y="285"/>
                  </a:cxn>
                </a:cxnLst>
                <a:rect l="0" t="0" r="r" b="b"/>
                <a:pathLst>
                  <a:path w="226" h="287">
                    <a:moveTo>
                      <a:pt x="199" y="285"/>
                    </a:moveTo>
                    <a:lnTo>
                      <a:pt x="209" y="276"/>
                    </a:lnTo>
                    <a:lnTo>
                      <a:pt x="217" y="259"/>
                    </a:lnTo>
                    <a:lnTo>
                      <a:pt x="224" y="234"/>
                    </a:lnTo>
                    <a:lnTo>
                      <a:pt x="226" y="202"/>
                    </a:lnTo>
                    <a:lnTo>
                      <a:pt x="223" y="162"/>
                    </a:lnTo>
                    <a:lnTo>
                      <a:pt x="214" y="115"/>
                    </a:lnTo>
                    <a:lnTo>
                      <a:pt x="200" y="61"/>
                    </a:lnTo>
                    <a:lnTo>
                      <a:pt x="178" y="0"/>
                    </a:lnTo>
                    <a:lnTo>
                      <a:pt x="166" y="5"/>
                    </a:lnTo>
                    <a:lnTo>
                      <a:pt x="155" y="10"/>
                    </a:lnTo>
                    <a:lnTo>
                      <a:pt x="144" y="15"/>
                    </a:lnTo>
                    <a:lnTo>
                      <a:pt x="134" y="20"/>
                    </a:lnTo>
                    <a:lnTo>
                      <a:pt x="123" y="24"/>
                    </a:lnTo>
                    <a:lnTo>
                      <a:pt x="111" y="30"/>
                    </a:lnTo>
                    <a:lnTo>
                      <a:pt x="100" y="34"/>
                    </a:lnTo>
                    <a:lnTo>
                      <a:pt x="89" y="39"/>
                    </a:lnTo>
                    <a:lnTo>
                      <a:pt x="78" y="44"/>
                    </a:lnTo>
                    <a:lnTo>
                      <a:pt x="67" y="49"/>
                    </a:lnTo>
                    <a:lnTo>
                      <a:pt x="55" y="54"/>
                    </a:lnTo>
                    <a:lnTo>
                      <a:pt x="45" y="58"/>
                    </a:lnTo>
                    <a:lnTo>
                      <a:pt x="34" y="63"/>
                    </a:lnTo>
                    <a:lnTo>
                      <a:pt x="23" y="69"/>
                    </a:lnTo>
                    <a:lnTo>
                      <a:pt x="11" y="73"/>
                    </a:lnTo>
                    <a:lnTo>
                      <a:pt x="0" y="78"/>
                    </a:lnTo>
                    <a:lnTo>
                      <a:pt x="13" y="109"/>
                    </a:lnTo>
                    <a:lnTo>
                      <a:pt x="28" y="136"/>
                    </a:lnTo>
                    <a:lnTo>
                      <a:pt x="42" y="161"/>
                    </a:lnTo>
                    <a:lnTo>
                      <a:pt x="56" y="184"/>
                    </a:lnTo>
                    <a:lnTo>
                      <a:pt x="72" y="204"/>
                    </a:lnTo>
                    <a:lnTo>
                      <a:pt x="86" y="221"/>
                    </a:lnTo>
                    <a:lnTo>
                      <a:pt x="101" y="236"/>
                    </a:lnTo>
                    <a:lnTo>
                      <a:pt x="115" y="250"/>
                    </a:lnTo>
                    <a:lnTo>
                      <a:pt x="129" y="260"/>
                    </a:lnTo>
                    <a:lnTo>
                      <a:pt x="142" y="270"/>
                    </a:lnTo>
                    <a:lnTo>
                      <a:pt x="155" y="276"/>
                    </a:lnTo>
                    <a:lnTo>
                      <a:pt x="166" y="282"/>
                    </a:lnTo>
                    <a:lnTo>
                      <a:pt x="177" y="285"/>
                    </a:lnTo>
                    <a:lnTo>
                      <a:pt x="186" y="287"/>
                    </a:lnTo>
                    <a:lnTo>
                      <a:pt x="193" y="287"/>
                    </a:lnTo>
                    <a:lnTo>
                      <a:pt x="199" y="285"/>
                    </a:lnTo>
                    <a:close/>
                  </a:path>
                </a:pathLst>
              </a:custGeom>
              <a:solidFill>
                <a:srgbClr val="2B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475" name="Freeform 571"/>
              <p:cNvSpPr>
                <a:spLocks/>
              </p:cNvSpPr>
              <p:nvPr/>
            </p:nvSpPr>
            <p:spPr bwMode="auto">
              <a:xfrm>
                <a:off x="3433" y="3434"/>
                <a:ext cx="9" cy="15"/>
              </a:xfrm>
              <a:custGeom>
                <a:avLst/>
                <a:gdLst/>
                <a:ahLst/>
                <a:cxnLst>
                  <a:cxn ang="0">
                    <a:pos x="189" y="273"/>
                  </a:cxn>
                  <a:cxn ang="0">
                    <a:pos x="196" y="265"/>
                  </a:cxn>
                  <a:cxn ang="0">
                    <a:pos x="201" y="251"/>
                  </a:cxn>
                  <a:cxn ang="0">
                    <a:pos x="202" y="227"/>
                  </a:cxn>
                  <a:cxn ang="0">
                    <a:pos x="200" y="197"/>
                  </a:cxn>
                  <a:cxn ang="0">
                    <a:pos x="193" y="159"/>
                  </a:cxn>
                  <a:cxn ang="0">
                    <a:pos x="182" y="114"/>
                  </a:cxn>
                  <a:cxn ang="0">
                    <a:pos x="165" y="60"/>
                  </a:cxn>
                  <a:cxn ang="0">
                    <a:pos x="142" y="0"/>
                  </a:cxn>
                  <a:cxn ang="0">
                    <a:pos x="125" y="7"/>
                  </a:cxn>
                  <a:cxn ang="0">
                    <a:pos x="107" y="14"/>
                  </a:cxn>
                  <a:cxn ang="0">
                    <a:pos x="89" y="23"/>
                  </a:cxn>
                  <a:cxn ang="0">
                    <a:pos x="72" y="30"/>
                  </a:cxn>
                  <a:cxn ang="0">
                    <a:pos x="53" y="39"/>
                  </a:cxn>
                  <a:cxn ang="0">
                    <a:pos x="36" y="46"/>
                  </a:cxn>
                  <a:cxn ang="0">
                    <a:pos x="18" y="54"/>
                  </a:cxn>
                  <a:cxn ang="0">
                    <a:pos x="0" y="62"/>
                  </a:cxn>
                  <a:cxn ang="0">
                    <a:pos x="14" y="92"/>
                  </a:cxn>
                  <a:cxn ang="0">
                    <a:pos x="28" y="120"/>
                  </a:cxn>
                  <a:cxn ang="0">
                    <a:pos x="41" y="145"/>
                  </a:cxn>
                  <a:cxn ang="0">
                    <a:pos x="57" y="168"/>
                  </a:cxn>
                  <a:cxn ang="0">
                    <a:pos x="71" y="188"/>
                  </a:cxn>
                  <a:cxn ang="0">
                    <a:pos x="85" y="206"/>
                  </a:cxn>
                  <a:cxn ang="0">
                    <a:pos x="98" y="221"/>
                  </a:cxn>
                  <a:cxn ang="0">
                    <a:pos x="113" y="235"/>
                  </a:cxn>
                  <a:cxn ang="0">
                    <a:pos x="126" y="246"/>
                  </a:cxn>
                  <a:cxn ang="0">
                    <a:pos x="138" y="256"/>
                  </a:cxn>
                  <a:cxn ang="0">
                    <a:pos x="149" y="262"/>
                  </a:cxn>
                  <a:cxn ang="0">
                    <a:pos x="160" y="268"/>
                  </a:cxn>
                  <a:cxn ang="0">
                    <a:pos x="170" y="272"/>
                  </a:cxn>
                  <a:cxn ang="0">
                    <a:pos x="178" y="274"/>
                  </a:cxn>
                  <a:cxn ang="0">
                    <a:pos x="184" y="274"/>
                  </a:cxn>
                  <a:cxn ang="0">
                    <a:pos x="189" y="273"/>
                  </a:cxn>
                </a:cxnLst>
                <a:rect l="0" t="0" r="r" b="b"/>
                <a:pathLst>
                  <a:path w="202" h="274">
                    <a:moveTo>
                      <a:pt x="189" y="273"/>
                    </a:moveTo>
                    <a:lnTo>
                      <a:pt x="196" y="265"/>
                    </a:lnTo>
                    <a:lnTo>
                      <a:pt x="201" y="251"/>
                    </a:lnTo>
                    <a:lnTo>
                      <a:pt x="202" y="227"/>
                    </a:lnTo>
                    <a:lnTo>
                      <a:pt x="200" y="197"/>
                    </a:lnTo>
                    <a:lnTo>
                      <a:pt x="193" y="159"/>
                    </a:lnTo>
                    <a:lnTo>
                      <a:pt x="182" y="114"/>
                    </a:lnTo>
                    <a:lnTo>
                      <a:pt x="165" y="60"/>
                    </a:lnTo>
                    <a:lnTo>
                      <a:pt x="142" y="0"/>
                    </a:lnTo>
                    <a:lnTo>
                      <a:pt x="125" y="7"/>
                    </a:lnTo>
                    <a:lnTo>
                      <a:pt x="107" y="14"/>
                    </a:lnTo>
                    <a:lnTo>
                      <a:pt x="89" y="23"/>
                    </a:lnTo>
                    <a:lnTo>
                      <a:pt x="72" y="30"/>
                    </a:lnTo>
                    <a:lnTo>
                      <a:pt x="53" y="39"/>
                    </a:lnTo>
                    <a:lnTo>
                      <a:pt x="36" y="46"/>
                    </a:lnTo>
                    <a:lnTo>
                      <a:pt x="18" y="54"/>
                    </a:lnTo>
                    <a:lnTo>
                      <a:pt x="0" y="62"/>
                    </a:lnTo>
                    <a:lnTo>
                      <a:pt x="14" y="92"/>
                    </a:lnTo>
                    <a:lnTo>
                      <a:pt x="28" y="120"/>
                    </a:lnTo>
                    <a:lnTo>
                      <a:pt x="41" y="145"/>
                    </a:lnTo>
                    <a:lnTo>
                      <a:pt x="57" y="168"/>
                    </a:lnTo>
                    <a:lnTo>
                      <a:pt x="71" y="188"/>
                    </a:lnTo>
                    <a:lnTo>
                      <a:pt x="85" y="206"/>
                    </a:lnTo>
                    <a:lnTo>
                      <a:pt x="98" y="221"/>
                    </a:lnTo>
                    <a:lnTo>
                      <a:pt x="113" y="235"/>
                    </a:lnTo>
                    <a:lnTo>
                      <a:pt x="126" y="246"/>
                    </a:lnTo>
                    <a:lnTo>
                      <a:pt x="138" y="256"/>
                    </a:lnTo>
                    <a:lnTo>
                      <a:pt x="149" y="262"/>
                    </a:lnTo>
                    <a:lnTo>
                      <a:pt x="160" y="268"/>
                    </a:lnTo>
                    <a:lnTo>
                      <a:pt x="170" y="272"/>
                    </a:lnTo>
                    <a:lnTo>
                      <a:pt x="178" y="274"/>
                    </a:lnTo>
                    <a:lnTo>
                      <a:pt x="184" y="274"/>
                    </a:lnTo>
                    <a:lnTo>
                      <a:pt x="189" y="273"/>
                    </a:lnTo>
                    <a:close/>
                  </a:path>
                </a:pathLst>
              </a:custGeom>
              <a:solidFill>
                <a:srgbClr val="474F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476" name="Freeform 572"/>
              <p:cNvSpPr>
                <a:spLocks/>
              </p:cNvSpPr>
              <p:nvPr/>
            </p:nvSpPr>
            <p:spPr bwMode="auto">
              <a:xfrm>
                <a:off x="3433" y="3435"/>
                <a:ext cx="9" cy="14"/>
              </a:xfrm>
              <a:custGeom>
                <a:avLst/>
                <a:gdLst/>
                <a:ahLst/>
                <a:cxnLst>
                  <a:cxn ang="0">
                    <a:pos x="180" y="263"/>
                  </a:cxn>
                  <a:cxn ang="0">
                    <a:pos x="185" y="256"/>
                  </a:cxn>
                  <a:cxn ang="0">
                    <a:pos x="186" y="243"/>
                  </a:cxn>
                  <a:cxn ang="0">
                    <a:pos x="183" y="222"/>
                  </a:cxn>
                  <a:cxn ang="0">
                    <a:pos x="177" y="193"/>
                  </a:cxn>
                  <a:cxn ang="0">
                    <a:pos x="166" y="157"/>
                  </a:cxn>
                  <a:cxn ang="0">
                    <a:pos x="151" y="113"/>
                  </a:cxn>
                  <a:cxn ang="0">
                    <a:pos x="131" y="60"/>
                  </a:cxn>
                  <a:cxn ang="0">
                    <a:pos x="108" y="0"/>
                  </a:cxn>
                  <a:cxn ang="0">
                    <a:pos x="94" y="7"/>
                  </a:cxn>
                  <a:cxn ang="0">
                    <a:pos x="80" y="13"/>
                  </a:cxn>
                  <a:cxn ang="0">
                    <a:pos x="67" y="18"/>
                  </a:cxn>
                  <a:cxn ang="0">
                    <a:pos x="54" y="24"/>
                  </a:cxn>
                  <a:cxn ang="0">
                    <a:pos x="40" y="30"/>
                  </a:cxn>
                  <a:cxn ang="0">
                    <a:pos x="27" y="36"/>
                  </a:cxn>
                  <a:cxn ang="0">
                    <a:pos x="13" y="41"/>
                  </a:cxn>
                  <a:cxn ang="0">
                    <a:pos x="0" y="48"/>
                  </a:cxn>
                  <a:cxn ang="0">
                    <a:pos x="13" y="78"/>
                  </a:cxn>
                  <a:cxn ang="0">
                    <a:pos x="26" y="106"/>
                  </a:cxn>
                  <a:cxn ang="0">
                    <a:pos x="40" y="131"/>
                  </a:cxn>
                  <a:cxn ang="0">
                    <a:pos x="55" y="154"/>
                  </a:cxn>
                  <a:cxn ang="0">
                    <a:pos x="69" y="174"/>
                  </a:cxn>
                  <a:cxn ang="0">
                    <a:pos x="83" y="192"/>
                  </a:cxn>
                  <a:cxn ang="0">
                    <a:pos x="96" y="208"/>
                  </a:cxn>
                  <a:cxn ang="0">
                    <a:pos x="110" y="222"/>
                  </a:cxn>
                  <a:cxn ang="0">
                    <a:pos x="122" y="233"/>
                  </a:cxn>
                  <a:cxn ang="0">
                    <a:pos x="134" y="243"/>
                  </a:cxn>
                  <a:cxn ang="0">
                    <a:pos x="145" y="250"/>
                  </a:cxn>
                  <a:cxn ang="0">
                    <a:pos x="155" y="256"/>
                  </a:cxn>
                  <a:cxn ang="0">
                    <a:pos x="164" y="261"/>
                  </a:cxn>
                  <a:cxn ang="0">
                    <a:pos x="171" y="263"/>
                  </a:cxn>
                  <a:cxn ang="0">
                    <a:pos x="176" y="264"/>
                  </a:cxn>
                  <a:cxn ang="0">
                    <a:pos x="180" y="263"/>
                  </a:cxn>
                </a:cxnLst>
                <a:rect l="0" t="0" r="r" b="b"/>
                <a:pathLst>
                  <a:path w="186" h="264">
                    <a:moveTo>
                      <a:pt x="180" y="263"/>
                    </a:moveTo>
                    <a:lnTo>
                      <a:pt x="185" y="256"/>
                    </a:lnTo>
                    <a:lnTo>
                      <a:pt x="186" y="243"/>
                    </a:lnTo>
                    <a:lnTo>
                      <a:pt x="183" y="222"/>
                    </a:lnTo>
                    <a:lnTo>
                      <a:pt x="177" y="193"/>
                    </a:lnTo>
                    <a:lnTo>
                      <a:pt x="166" y="157"/>
                    </a:lnTo>
                    <a:lnTo>
                      <a:pt x="151" y="113"/>
                    </a:lnTo>
                    <a:lnTo>
                      <a:pt x="131" y="60"/>
                    </a:lnTo>
                    <a:lnTo>
                      <a:pt x="108" y="0"/>
                    </a:lnTo>
                    <a:lnTo>
                      <a:pt x="94" y="7"/>
                    </a:lnTo>
                    <a:lnTo>
                      <a:pt x="80" y="13"/>
                    </a:lnTo>
                    <a:lnTo>
                      <a:pt x="67" y="18"/>
                    </a:lnTo>
                    <a:lnTo>
                      <a:pt x="54" y="24"/>
                    </a:lnTo>
                    <a:lnTo>
                      <a:pt x="40" y="30"/>
                    </a:lnTo>
                    <a:lnTo>
                      <a:pt x="27" y="36"/>
                    </a:lnTo>
                    <a:lnTo>
                      <a:pt x="13" y="41"/>
                    </a:lnTo>
                    <a:lnTo>
                      <a:pt x="0" y="48"/>
                    </a:lnTo>
                    <a:lnTo>
                      <a:pt x="13" y="78"/>
                    </a:lnTo>
                    <a:lnTo>
                      <a:pt x="26" y="106"/>
                    </a:lnTo>
                    <a:lnTo>
                      <a:pt x="40" y="131"/>
                    </a:lnTo>
                    <a:lnTo>
                      <a:pt x="55" y="154"/>
                    </a:lnTo>
                    <a:lnTo>
                      <a:pt x="69" y="174"/>
                    </a:lnTo>
                    <a:lnTo>
                      <a:pt x="83" y="192"/>
                    </a:lnTo>
                    <a:lnTo>
                      <a:pt x="96" y="208"/>
                    </a:lnTo>
                    <a:lnTo>
                      <a:pt x="110" y="222"/>
                    </a:lnTo>
                    <a:lnTo>
                      <a:pt x="122" y="233"/>
                    </a:lnTo>
                    <a:lnTo>
                      <a:pt x="134" y="243"/>
                    </a:lnTo>
                    <a:lnTo>
                      <a:pt x="145" y="250"/>
                    </a:lnTo>
                    <a:lnTo>
                      <a:pt x="155" y="256"/>
                    </a:lnTo>
                    <a:lnTo>
                      <a:pt x="164" y="261"/>
                    </a:lnTo>
                    <a:lnTo>
                      <a:pt x="171" y="263"/>
                    </a:lnTo>
                    <a:lnTo>
                      <a:pt x="176" y="264"/>
                    </a:lnTo>
                    <a:lnTo>
                      <a:pt x="180" y="263"/>
                    </a:lnTo>
                    <a:close/>
                  </a:path>
                </a:pathLst>
              </a:custGeom>
              <a:solidFill>
                <a:srgbClr val="61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477" name="Freeform 573"/>
              <p:cNvSpPr>
                <a:spLocks/>
              </p:cNvSpPr>
              <p:nvPr/>
            </p:nvSpPr>
            <p:spPr bwMode="auto">
              <a:xfrm>
                <a:off x="3433" y="3435"/>
                <a:ext cx="8" cy="14"/>
              </a:xfrm>
              <a:custGeom>
                <a:avLst/>
                <a:gdLst/>
                <a:ahLst/>
                <a:cxnLst>
                  <a:cxn ang="0">
                    <a:pos x="171" y="251"/>
                  </a:cxn>
                  <a:cxn ang="0">
                    <a:pos x="173" y="245"/>
                  </a:cxn>
                  <a:cxn ang="0">
                    <a:pos x="170" y="233"/>
                  </a:cxn>
                  <a:cxn ang="0">
                    <a:pos x="164" y="214"/>
                  </a:cxn>
                  <a:cxn ang="0">
                    <a:pos x="153" y="187"/>
                  </a:cxn>
                  <a:cxn ang="0">
                    <a:pos x="137" y="153"/>
                  </a:cxn>
                  <a:cxn ang="0">
                    <a:pos x="119" y="110"/>
                  </a:cxn>
                  <a:cxn ang="0">
                    <a:pos x="97" y="60"/>
                  </a:cxn>
                  <a:cxn ang="0">
                    <a:pos x="72" y="0"/>
                  </a:cxn>
                  <a:cxn ang="0">
                    <a:pos x="63" y="4"/>
                  </a:cxn>
                  <a:cxn ang="0">
                    <a:pos x="54" y="7"/>
                  </a:cxn>
                  <a:cxn ang="0">
                    <a:pos x="45" y="11"/>
                  </a:cxn>
                  <a:cxn ang="0">
                    <a:pos x="36" y="16"/>
                  </a:cxn>
                  <a:cxn ang="0">
                    <a:pos x="27" y="20"/>
                  </a:cxn>
                  <a:cxn ang="0">
                    <a:pos x="18" y="23"/>
                  </a:cxn>
                  <a:cxn ang="0">
                    <a:pos x="9" y="27"/>
                  </a:cxn>
                  <a:cxn ang="0">
                    <a:pos x="0" y="31"/>
                  </a:cxn>
                  <a:cxn ang="0">
                    <a:pos x="13" y="62"/>
                  </a:cxn>
                  <a:cxn ang="0">
                    <a:pos x="26" y="89"/>
                  </a:cxn>
                  <a:cxn ang="0">
                    <a:pos x="41" y="115"/>
                  </a:cxn>
                  <a:cxn ang="0">
                    <a:pos x="54" y="138"/>
                  </a:cxn>
                  <a:cxn ang="0">
                    <a:pos x="68" y="159"/>
                  </a:cxn>
                  <a:cxn ang="0">
                    <a:pos x="81" y="177"/>
                  </a:cxn>
                  <a:cxn ang="0">
                    <a:pos x="95" y="193"/>
                  </a:cxn>
                  <a:cxn ang="0">
                    <a:pos x="107" y="206"/>
                  </a:cxn>
                  <a:cxn ang="0">
                    <a:pos x="119" y="218"/>
                  </a:cxn>
                  <a:cxn ang="0">
                    <a:pos x="130" y="229"/>
                  </a:cxn>
                  <a:cxn ang="0">
                    <a:pos x="141" y="236"/>
                  </a:cxn>
                  <a:cxn ang="0">
                    <a:pos x="150" y="242"/>
                  </a:cxn>
                  <a:cxn ang="0">
                    <a:pos x="157" y="246"/>
                  </a:cxn>
                  <a:cxn ang="0">
                    <a:pos x="163" y="250"/>
                  </a:cxn>
                  <a:cxn ang="0">
                    <a:pos x="168" y="251"/>
                  </a:cxn>
                  <a:cxn ang="0">
                    <a:pos x="171" y="251"/>
                  </a:cxn>
                </a:cxnLst>
                <a:rect l="0" t="0" r="r" b="b"/>
                <a:pathLst>
                  <a:path w="173" h="251">
                    <a:moveTo>
                      <a:pt x="171" y="251"/>
                    </a:moveTo>
                    <a:lnTo>
                      <a:pt x="173" y="245"/>
                    </a:lnTo>
                    <a:lnTo>
                      <a:pt x="170" y="233"/>
                    </a:lnTo>
                    <a:lnTo>
                      <a:pt x="164" y="214"/>
                    </a:lnTo>
                    <a:lnTo>
                      <a:pt x="153" y="187"/>
                    </a:lnTo>
                    <a:lnTo>
                      <a:pt x="137" y="153"/>
                    </a:lnTo>
                    <a:lnTo>
                      <a:pt x="119" y="110"/>
                    </a:lnTo>
                    <a:lnTo>
                      <a:pt x="97" y="60"/>
                    </a:lnTo>
                    <a:lnTo>
                      <a:pt x="72" y="0"/>
                    </a:lnTo>
                    <a:lnTo>
                      <a:pt x="63" y="4"/>
                    </a:lnTo>
                    <a:lnTo>
                      <a:pt x="54" y="7"/>
                    </a:lnTo>
                    <a:lnTo>
                      <a:pt x="45" y="11"/>
                    </a:lnTo>
                    <a:lnTo>
                      <a:pt x="36" y="16"/>
                    </a:lnTo>
                    <a:lnTo>
                      <a:pt x="27" y="20"/>
                    </a:lnTo>
                    <a:lnTo>
                      <a:pt x="18" y="23"/>
                    </a:lnTo>
                    <a:lnTo>
                      <a:pt x="9" y="27"/>
                    </a:lnTo>
                    <a:lnTo>
                      <a:pt x="0" y="31"/>
                    </a:lnTo>
                    <a:lnTo>
                      <a:pt x="13" y="62"/>
                    </a:lnTo>
                    <a:lnTo>
                      <a:pt x="26" y="89"/>
                    </a:lnTo>
                    <a:lnTo>
                      <a:pt x="41" y="115"/>
                    </a:lnTo>
                    <a:lnTo>
                      <a:pt x="54" y="138"/>
                    </a:lnTo>
                    <a:lnTo>
                      <a:pt x="68" y="159"/>
                    </a:lnTo>
                    <a:lnTo>
                      <a:pt x="81" y="177"/>
                    </a:lnTo>
                    <a:lnTo>
                      <a:pt x="95" y="193"/>
                    </a:lnTo>
                    <a:lnTo>
                      <a:pt x="107" y="206"/>
                    </a:lnTo>
                    <a:lnTo>
                      <a:pt x="119" y="218"/>
                    </a:lnTo>
                    <a:lnTo>
                      <a:pt x="130" y="229"/>
                    </a:lnTo>
                    <a:lnTo>
                      <a:pt x="141" y="236"/>
                    </a:lnTo>
                    <a:lnTo>
                      <a:pt x="150" y="242"/>
                    </a:lnTo>
                    <a:lnTo>
                      <a:pt x="157" y="246"/>
                    </a:lnTo>
                    <a:lnTo>
                      <a:pt x="163" y="250"/>
                    </a:lnTo>
                    <a:lnTo>
                      <a:pt x="168" y="251"/>
                    </a:lnTo>
                    <a:lnTo>
                      <a:pt x="171" y="251"/>
                    </a:lnTo>
                    <a:close/>
                  </a:path>
                </a:pathLst>
              </a:custGeom>
              <a:solidFill>
                <a:srgbClr val="7A82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478" name="Freeform 574"/>
              <p:cNvSpPr>
                <a:spLocks/>
              </p:cNvSpPr>
              <p:nvPr/>
            </p:nvSpPr>
            <p:spPr bwMode="auto">
              <a:xfrm>
                <a:off x="3434" y="3436"/>
                <a:ext cx="7" cy="13"/>
              </a:xfrm>
              <a:custGeom>
                <a:avLst/>
                <a:gdLst/>
                <a:ahLst/>
                <a:cxnLst>
                  <a:cxn ang="0">
                    <a:pos x="163" y="240"/>
                  </a:cxn>
                  <a:cxn ang="0">
                    <a:pos x="162" y="235"/>
                  </a:cxn>
                  <a:cxn ang="0">
                    <a:pos x="156" y="225"/>
                  </a:cxn>
                  <a:cxn ang="0">
                    <a:pos x="145" y="208"/>
                  </a:cxn>
                  <a:cxn ang="0">
                    <a:pos x="129" y="183"/>
                  </a:cxn>
                  <a:cxn ang="0">
                    <a:pos x="110" y="150"/>
                  </a:cxn>
                  <a:cxn ang="0">
                    <a:pos x="89" y="110"/>
                  </a:cxn>
                  <a:cxn ang="0">
                    <a:pos x="64" y="59"/>
                  </a:cxn>
                  <a:cxn ang="0">
                    <a:pos x="39" y="0"/>
                  </a:cxn>
                  <a:cxn ang="0">
                    <a:pos x="34" y="2"/>
                  </a:cxn>
                  <a:cxn ang="0">
                    <a:pos x="28" y="5"/>
                  </a:cxn>
                  <a:cxn ang="0">
                    <a:pos x="24" y="7"/>
                  </a:cxn>
                  <a:cxn ang="0">
                    <a:pos x="19" y="9"/>
                  </a:cxn>
                  <a:cxn ang="0">
                    <a:pos x="14" y="11"/>
                  </a:cxn>
                  <a:cxn ang="0">
                    <a:pos x="10" y="13"/>
                  </a:cxn>
                  <a:cxn ang="0">
                    <a:pos x="5" y="15"/>
                  </a:cxn>
                  <a:cxn ang="0">
                    <a:pos x="0" y="17"/>
                  </a:cxn>
                  <a:cxn ang="0">
                    <a:pos x="13" y="48"/>
                  </a:cxn>
                  <a:cxn ang="0">
                    <a:pos x="26" y="75"/>
                  </a:cxn>
                  <a:cxn ang="0">
                    <a:pos x="41" y="102"/>
                  </a:cxn>
                  <a:cxn ang="0">
                    <a:pos x="54" y="124"/>
                  </a:cxn>
                  <a:cxn ang="0">
                    <a:pos x="68" y="145"/>
                  </a:cxn>
                  <a:cxn ang="0">
                    <a:pos x="82" y="163"/>
                  </a:cxn>
                  <a:cxn ang="0">
                    <a:pos x="94" y="180"/>
                  </a:cxn>
                  <a:cxn ang="0">
                    <a:pos x="106" y="193"/>
                  </a:cxn>
                  <a:cxn ang="0">
                    <a:pos x="117" y="205"/>
                  </a:cxn>
                  <a:cxn ang="0">
                    <a:pos x="127" y="215"/>
                  </a:cxn>
                  <a:cxn ang="0">
                    <a:pos x="138" y="224"/>
                  </a:cxn>
                  <a:cxn ang="0">
                    <a:pos x="146" y="230"/>
                  </a:cxn>
                  <a:cxn ang="0">
                    <a:pos x="152" y="234"/>
                  </a:cxn>
                  <a:cxn ang="0">
                    <a:pos x="158" y="238"/>
                  </a:cxn>
                  <a:cxn ang="0">
                    <a:pos x="161" y="240"/>
                  </a:cxn>
                  <a:cxn ang="0">
                    <a:pos x="163" y="240"/>
                  </a:cxn>
                </a:cxnLst>
                <a:rect l="0" t="0" r="r" b="b"/>
                <a:pathLst>
                  <a:path w="163" h="240">
                    <a:moveTo>
                      <a:pt x="163" y="240"/>
                    </a:moveTo>
                    <a:lnTo>
                      <a:pt x="162" y="235"/>
                    </a:lnTo>
                    <a:lnTo>
                      <a:pt x="156" y="225"/>
                    </a:lnTo>
                    <a:lnTo>
                      <a:pt x="145" y="208"/>
                    </a:lnTo>
                    <a:lnTo>
                      <a:pt x="129" y="183"/>
                    </a:lnTo>
                    <a:lnTo>
                      <a:pt x="110" y="150"/>
                    </a:lnTo>
                    <a:lnTo>
                      <a:pt x="89" y="110"/>
                    </a:lnTo>
                    <a:lnTo>
                      <a:pt x="64" y="59"/>
                    </a:lnTo>
                    <a:lnTo>
                      <a:pt x="39" y="0"/>
                    </a:lnTo>
                    <a:lnTo>
                      <a:pt x="34" y="2"/>
                    </a:lnTo>
                    <a:lnTo>
                      <a:pt x="28" y="5"/>
                    </a:lnTo>
                    <a:lnTo>
                      <a:pt x="24" y="7"/>
                    </a:lnTo>
                    <a:lnTo>
                      <a:pt x="19" y="9"/>
                    </a:lnTo>
                    <a:lnTo>
                      <a:pt x="14" y="11"/>
                    </a:lnTo>
                    <a:lnTo>
                      <a:pt x="10" y="13"/>
                    </a:lnTo>
                    <a:lnTo>
                      <a:pt x="5" y="15"/>
                    </a:lnTo>
                    <a:lnTo>
                      <a:pt x="0" y="17"/>
                    </a:lnTo>
                    <a:lnTo>
                      <a:pt x="13" y="48"/>
                    </a:lnTo>
                    <a:lnTo>
                      <a:pt x="26" y="75"/>
                    </a:lnTo>
                    <a:lnTo>
                      <a:pt x="41" y="102"/>
                    </a:lnTo>
                    <a:lnTo>
                      <a:pt x="54" y="124"/>
                    </a:lnTo>
                    <a:lnTo>
                      <a:pt x="68" y="145"/>
                    </a:lnTo>
                    <a:lnTo>
                      <a:pt x="82" y="163"/>
                    </a:lnTo>
                    <a:lnTo>
                      <a:pt x="94" y="180"/>
                    </a:lnTo>
                    <a:lnTo>
                      <a:pt x="106" y="193"/>
                    </a:lnTo>
                    <a:lnTo>
                      <a:pt x="117" y="205"/>
                    </a:lnTo>
                    <a:lnTo>
                      <a:pt x="127" y="215"/>
                    </a:lnTo>
                    <a:lnTo>
                      <a:pt x="138" y="224"/>
                    </a:lnTo>
                    <a:lnTo>
                      <a:pt x="146" y="230"/>
                    </a:lnTo>
                    <a:lnTo>
                      <a:pt x="152" y="234"/>
                    </a:lnTo>
                    <a:lnTo>
                      <a:pt x="158" y="238"/>
                    </a:lnTo>
                    <a:lnTo>
                      <a:pt x="161" y="240"/>
                    </a:lnTo>
                    <a:lnTo>
                      <a:pt x="163" y="240"/>
                    </a:lnTo>
                    <a:close/>
                  </a:path>
                </a:pathLst>
              </a:custGeom>
              <a:solidFill>
                <a:srgbClr val="91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479" name="Freeform 575"/>
              <p:cNvSpPr>
                <a:spLocks/>
              </p:cNvSpPr>
              <p:nvPr/>
            </p:nvSpPr>
            <p:spPr bwMode="auto">
              <a:xfrm>
                <a:off x="3441" y="3449"/>
                <a:ext cx="2" cy="5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44" y="76"/>
                  </a:cxn>
                  <a:cxn ang="0">
                    <a:pos x="48" y="92"/>
                  </a:cxn>
                  <a:cxn ang="0">
                    <a:pos x="46" y="99"/>
                  </a:cxn>
                  <a:cxn ang="0">
                    <a:pos x="39" y="96"/>
                  </a:cxn>
                  <a:cxn ang="0">
                    <a:pos x="31" y="83"/>
                  </a:cxn>
                  <a:cxn ang="0">
                    <a:pos x="0" y="7"/>
                  </a:cxn>
                  <a:cxn ang="0">
                    <a:pos x="13" y="0"/>
                  </a:cxn>
                </a:cxnLst>
                <a:rect l="0" t="0" r="r" b="b"/>
                <a:pathLst>
                  <a:path w="48" h="99">
                    <a:moveTo>
                      <a:pt x="13" y="0"/>
                    </a:moveTo>
                    <a:lnTo>
                      <a:pt x="44" y="76"/>
                    </a:lnTo>
                    <a:lnTo>
                      <a:pt x="48" y="92"/>
                    </a:lnTo>
                    <a:lnTo>
                      <a:pt x="46" y="99"/>
                    </a:lnTo>
                    <a:lnTo>
                      <a:pt x="39" y="96"/>
                    </a:lnTo>
                    <a:lnTo>
                      <a:pt x="31" y="83"/>
                    </a:lnTo>
                    <a:lnTo>
                      <a:pt x="0" y="7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B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76480" name="Text Box 576"/>
            <p:cNvSpPr txBox="1">
              <a:spLocks noChangeArrowheads="1"/>
            </p:cNvSpPr>
            <p:nvPr/>
          </p:nvSpPr>
          <p:spPr bwMode="auto">
            <a:xfrm>
              <a:off x="3312" y="2943"/>
              <a:ext cx="4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b="1"/>
                <a:t>BSS2</a:t>
              </a:r>
            </a:p>
          </p:txBody>
        </p:sp>
        <p:sp>
          <p:nvSpPr>
            <p:cNvPr id="1276481" name="Text Box 577"/>
            <p:cNvSpPr txBox="1">
              <a:spLocks noChangeArrowheads="1"/>
            </p:cNvSpPr>
            <p:nvPr/>
          </p:nvSpPr>
          <p:spPr bwMode="auto">
            <a:xfrm>
              <a:off x="2256" y="2880"/>
              <a:ext cx="4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b="1"/>
                <a:t>BSS1</a:t>
              </a:r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Sridhar Iyer</a:t>
            </a:r>
          </a:p>
        </p:txBody>
      </p:sp>
      <p:sp>
        <p:nvSpPr>
          <p:cNvPr id="48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IIT Bombay</a:t>
            </a:r>
          </a:p>
        </p:txBody>
      </p:sp>
      <p:sp>
        <p:nvSpPr>
          <p:cNvPr id="48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7E6D8-57AF-435C-939C-7BE30D5608B4}" type="slidenum">
              <a:rPr lang="en-US"/>
              <a:pPr/>
              <a:t>23</a:t>
            </a:fld>
            <a:endParaRPr lang="en-US"/>
          </a:p>
        </p:txBody>
      </p:sp>
      <p:sp>
        <p:nvSpPr>
          <p:cNvPr id="1141762" name="Freeform 2"/>
          <p:cNvSpPr>
            <a:spLocks/>
          </p:cNvSpPr>
          <p:nvPr/>
        </p:nvSpPr>
        <p:spPr bwMode="auto">
          <a:xfrm>
            <a:off x="136525" y="1089025"/>
            <a:ext cx="4506913" cy="5024438"/>
          </a:xfrm>
          <a:custGeom>
            <a:avLst/>
            <a:gdLst/>
            <a:ahLst/>
            <a:cxnLst>
              <a:cxn ang="0">
                <a:pos x="668" y="28"/>
              </a:cxn>
              <a:cxn ang="0">
                <a:pos x="1306" y="34"/>
              </a:cxn>
              <a:cxn ang="0">
                <a:pos x="1690" y="226"/>
              </a:cxn>
              <a:cxn ang="0">
                <a:pos x="1738" y="802"/>
              </a:cxn>
              <a:cxn ang="0">
                <a:pos x="1786" y="1138"/>
              </a:cxn>
              <a:cxn ang="0">
                <a:pos x="2122" y="1666"/>
              </a:cxn>
              <a:cxn ang="0">
                <a:pos x="2698" y="2290"/>
              </a:cxn>
              <a:cxn ang="0">
                <a:pos x="2771" y="2885"/>
              </a:cxn>
              <a:cxn ang="0">
                <a:pos x="2291" y="3080"/>
              </a:cxn>
              <a:cxn ang="0">
                <a:pos x="586" y="3058"/>
              </a:cxn>
              <a:cxn ang="0">
                <a:pos x="360" y="2440"/>
              </a:cxn>
              <a:cxn ang="0">
                <a:pos x="463" y="1748"/>
              </a:cxn>
              <a:cxn ang="0">
                <a:pos x="202" y="1090"/>
              </a:cxn>
              <a:cxn ang="0">
                <a:pos x="5" y="628"/>
              </a:cxn>
              <a:cxn ang="0">
                <a:pos x="234" y="200"/>
              </a:cxn>
              <a:cxn ang="0">
                <a:pos x="668" y="28"/>
              </a:cxn>
            </a:cxnLst>
            <a:rect l="0" t="0" r="r" b="b"/>
            <a:pathLst>
              <a:path w="2839" h="3165">
                <a:moveTo>
                  <a:pt x="668" y="28"/>
                </a:moveTo>
                <a:cubicBezTo>
                  <a:pt x="847" y="0"/>
                  <a:pt x="1136" y="1"/>
                  <a:pt x="1306" y="34"/>
                </a:cubicBezTo>
                <a:cubicBezTo>
                  <a:pt x="1476" y="67"/>
                  <a:pt x="1618" y="98"/>
                  <a:pt x="1690" y="226"/>
                </a:cubicBezTo>
                <a:cubicBezTo>
                  <a:pt x="1762" y="354"/>
                  <a:pt x="1722" y="650"/>
                  <a:pt x="1738" y="802"/>
                </a:cubicBezTo>
                <a:cubicBezTo>
                  <a:pt x="1754" y="954"/>
                  <a:pt x="1722" y="994"/>
                  <a:pt x="1786" y="1138"/>
                </a:cubicBezTo>
                <a:cubicBezTo>
                  <a:pt x="1850" y="1282"/>
                  <a:pt x="1970" y="1474"/>
                  <a:pt x="2122" y="1666"/>
                </a:cubicBezTo>
                <a:cubicBezTo>
                  <a:pt x="2274" y="1858"/>
                  <a:pt x="2590" y="2087"/>
                  <a:pt x="2698" y="2290"/>
                </a:cubicBezTo>
                <a:cubicBezTo>
                  <a:pt x="2806" y="2493"/>
                  <a:pt x="2839" y="2753"/>
                  <a:pt x="2771" y="2885"/>
                </a:cubicBezTo>
                <a:cubicBezTo>
                  <a:pt x="2703" y="3017"/>
                  <a:pt x="2655" y="3051"/>
                  <a:pt x="2291" y="3080"/>
                </a:cubicBezTo>
                <a:cubicBezTo>
                  <a:pt x="1927" y="3109"/>
                  <a:pt x="908" y="3165"/>
                  <a:pt x="586" y="3058"/>
                </a:cubicBezTo>
                <a:cubicBezTo>
                  <a:pt x="264" y="2951"/>
                  <a:pt x="380" y="2658"/>
                  <a:pt x="360" y="2440"/>
                </a:cubicBezTo>
                <a:cubicBezTo>
                  <a:pt x="340" y="2222"/>
                  <a:pt x="489" y="1973"/>
                  <a:pt x="463" y="1748"/>
                </a:cubicBezTo>
                <a:cubicBezTo>
                  <a:pt x="437" y="1523"/>
                  <a:pt x="278" y="1277"/>
                  <a:pt x="202" y="1090"/>
                </a:cubicBezTo>
                <a:cubicBezTo>
                  <a:pt x="126" y="903"/>
                  <a:pt x="0" y="776"/>
                  <a:pt x="5" y="628"/>
                </a:cubicBezTo>
                <a:cubicBezTo>
                  <a:pt x="10" y="480"/>
                  <a:pt x="124" y="300"/>
                  <a:pt x="234" y="200"/>
                </a:cubicBezTo>
                <a:cubicBezTo>
                  <a:pt x="344" y="100"/>
                  <a:pt x="489" y="56"/>
                  <a:pt x="668" y="28"/>
                </a:cubicBezTo>
                <a:close/>
              </a:path>
            </a:pathLst>
          </a:custGeom>
          <a:solidFill>
            <a:srgbClr val="CCECFF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1763" name="Oval 3"/>
          <p:cNvSpPr>
            <a:spLocks noChangeArrowheads="1"/>
          </p:cNvSpPr>
          <p:nvPr/>
        </p:nvSpPr>
        <p:spPr bwMode="auto">
          <a:xfrm>
            <a:off x="3048000" y="1752600"/>
            <a:ext cx="1600200" cy="996950"/>
          </a:xfrm>
          <a:prstGeom prst="ellipse">
            <a:avLst/>
          </a:prstGeom>
          <a:solidFill>
            <a:srgbClr val="FF99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1764" name="Oval 4"/>
          <p:cNvSpPr>
            <a:spLocks noChangeArrowheads="1"/>
          </p:cNvSpPr>
          <p:nvPr/>
        </p:nvSpPr>
        <p:spPr bwMode="auto">
          <a:xfrm>
            <a:off x="762000" y="1600200"/>
            <a:ext cx="2079625" cy="1212850"/>
          </a:xfrm>
          <a:prstGeom prst="ellipse">
            <a:avLst/>
          </a:prstGeom>
          <a:solidFill>
            <a:srgbClr val="6699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1765" name="Oval 5"/>
          <p:cNvSpPr>
            <a:spLocks noChangeArrowheads="1"/>
          </p:cNvSpPr>
          <p:nvPr/>
        </p:nvSpPr>
        <p:spPr bwMode="auto">
          <a:xfrm>
            <a:off x="1598613" y="4097338"/>
            <a:ext cx="2498725" cy="1357312"/>
          </a:xfrm>
          <a:prstGeom prst="ellipse">
            <a:avLst/>
          </a:prstGeom>
          <a:solidFill>
            <a:srgbClr val="6699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1766" name="Rectangle 6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111250" y="2963863"/>
            <a:ext cx="3473450" cy="925512"/>
            <a:chOff x="970" y="1958"/>
            <a:chExt cx="2371" cy="583"/>
          </a:xfrm>
        </p:grpSpPr>
        <p:sp>
          <p:nvSpPr>
            <p:cNvPr id="1141768" name="AutoShape 8"/>
            <p:cNvSpPr>
              <a:spLocks noChangeArrowheads="1"/>
            </p:cNvSpPr>
            <p:nvPr/>
          </p:nvSpPr>
          <p:spPr bwMode="auto">
            <a:xfrm>
              <a:off x="970" y="1958"/>
              <a:ext cx="2371" cy="583"/>
            </a:xfrm>
            <a:prstGeom prst="roundRect">
              <a:avLst>
                <a:gd name="adj" fmla="val 17593"/>
              </a:avLst>
            </a:prstGeom>
            <a:solidFill>
              <a:srgbClr val="F4EE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1769" name="Rectangle 9"/>
            <p:cNvSpPr>
              <a:spLocks noChangeArrowheads="1"/>
            </p:cNvSpPr>
            <p:nvPr/>
          </p:nvSpPr>
          <p:spPr bwMode="auto">
            <a:xfrm>
              <a:off x="1586" y="2145"/>
              <a:ext cx="1317" cy="210"/>
            </a:xfrm>
            <a:prstGeom prst="rect">
              <a:avLst/>
            </a:prstGeom>
            <a:solidFill>
              <a:srgbClr val="F4EE0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de-DE" sz="1600">
                  <a:latin typeface="Arial" charset="0"/>
                </a:rPr>
                <a:t>Distribution System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3429000" y="2300288"/>
            <a:ext cx="990600" cy="868362"/>
            <a:chOff x="2552" y="1540"/>
            <a:chExt cx="493" cy="547"/>
          </a:xfrm>
        </p:grpSpPr>
        <p:sp>
          <p:nvSpPr>
            <p:cNvPr id="1141771" name="Rectangle 11"/>
            <p:cNvSpPr>
              <a:spLocks noChangeArrowheads="1"/>
            </p:cNvSpPr>
            <p:nvPr/>
          </p:nvSpPr>
          <p:spPr bwMode="auto">
            <a:xfrm>
              <a:off x="2552" y="1540"/>
              <a:ext cx="469" cy="54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1772" name="Rectangle 12"/>
            <p:cNvSpPr>
              <a:spLocks noChangeArrowheads="1"/>
            </p:cNvSpPr>
            <p:nvPr/>
          </p:nvSpPr>
          <p:spPr bwMode="auto">
            <a:xfrm>
              <a:off x="2559" y="1706"/>
              <a:ext cx="486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de-DE" sz="1600">
                  <a:latin typeface="Arial" charset="0"/>
                </a:rPr>
                <a:t>Portal</a:t>
              </a:r>
            </a:p>
          </p:txBody>
        </p:sp>
      </p:grpSp>
      <p:sp>
        <p:nvSpPr>
          <p:cNvPr id="1141773" name="Rectangle 13"/>
          <p:cNvSpPr>
            <a:spLocks noChangeArrowheads="1"/>
          </p:cNvSpPr>
          <p:nvPr/>
        </p:nvSpPr>
        <p:spPr bwMode="auto">
          <a:xfrm>
            <a:off x="3452813" y="1360488"/>
            <a:ext cx="1128712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de-DE" sz="1600" i="1">
                <a:latin typeface="Arial" charset="0"/>
              </a:rPr>
              <a:t>802.x LAN</a:t>
            </a:r>
          </a:p>
        </p:txBody>
      </p:sp>
      <p:sp>
        <p:nvSpPr>
          <p:cNvPr id="1141774" name="Rectangle 14"/>
          <p:cNvSpPr>
            <a:spLocks noChangeArrowheads="1"/>
          </p:cNvSpPr>
          <p:nvPr/>
        </p:nvSpPr>
        <p:spPr bwMode="auto">
          <a:xfrm>
            <a:off x="2544763" y="3686175"/>
            <a:ext cx="884237" cy="5048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 dirty="0">
                <a:latin typeface="Arial" charset="0"/>
              </a:rPr>
              <a:t>Access</a:t>
            </a:r>
          </a:p>
          <a:p>
            <a:pPr eaLnBrk="0" hangingPunct="0"/>
            <a:r>
              <a:rPr lang="de-DE" sz="1600" dirty="0">
                <a:latin typeface="Arial" charset="0"/>
              </a:rPr>
              <a:t> Point</a:t>
            </a:r>
          </a:p>
        </p:txBody>
      </p:sp>
      <p:sp>
        <p:nvSpPr>
          <p:cNvPr id="1141775" name="Rectangle 15"/>
          <p:cNvSpPr>
            <a:spLocks noChangeArrowheads="1"/>
          </p:cNvSpPr>
          <p:nvPr/>
        </p:nvSpPr>
        <p:spPr bwMode="auto">
          <a:xfrm>
            <a:off x="2290763" y="5549900"/>
            <a:ext cx="1252537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de-DE" sz="1600" i="1">
                <a:latin typeface="Arial" charset="0"/>
              </a:rPr>
              <a:t>802.11 LAN</a:t>
            </a:r>
          </a:p>
        </p:txBody>
      </p:sp>
      <p:sp>
        <p:nvSpPr>
          <p:cNvPr id="1141776" name="Rectangle 16"/>
          <p:cNvSpPr>
            <a:spLocks noChangeArrowheads="1"/>
          </p:cNvSpPr>
          <p:nvPr/>
        </p:nvSpPr>
        <p:spPr bwMode="auto">
          <a:xfrm>
            <a:off x="1714500" y="4391025"/>
            <a:ext cx="66357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BSS</a:t>
            </a:r>
            <a:r>
              <a:rPr lang="de-DE" sz="1600" baseline="-25000">
                <a:latin typeface="Arial" charset="0"/>
              </a:rPr>
              <a:t>2</a:t>
            </a:r>
            <a:endParaRPr lang="de-DE" sz="1600">
              <a:latin typeface="Arial" charset="0"/>
            </a:endParaRPr>
          </a:p>
        </p:txBody>
      </p:sp>
      <p:sp>
        <p:nvSpPr>
          <p:cNvPr id="1141777" name="Rectangle 17"/>
          <p:cNvSpPr>
            <a:spLocks noChangeArrowheads="1"/>
          </p:cNvSpPr>
          <p:nvPr/>
        </p:nvSpPr>
        <p:spPr bwMode="auto">
          <a:xfrm>
            <a:off x="1244600" y="1219200"/>
            <a:ext cx="1252538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de-DE" sz="1600" i="1">
                <a:latin typeface="Arial" charset="0"/>
              </a:rPr>
              <a:t>802.11 LAN</a:t>
            </a:r>
          </a:p>
        </p:txBody>
      </p:sp>
      <p:sp>
        <p:nvSpPr>
          <p:cNvPr id="1141778" name="Rectangle 18"/>
          <p:cNvSpPr>
            <a:spLocks noChangeArrowheads="1"/>
          </p:cNvSpPr>
          <p:nvPr/>
        </p:nvSpPr>
        <p:spPr bwMode="auto">
          <a:xfrm>
            <a:off x="1017588" y="2301875"/>
            <a:ext cx="66357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BSS</a:t>
            </a:r>
            <a:r>
              <a:rPr lang="de-DE" sz="1600" baseline="-25000">
                <a:latin typeface="Arial" charset="0"/>
              </a:rPr>
              <a:t>1</a:t>
            </a:r>
            <a:endParaRPr lang="de-DE" sz="1600">
              <a:latin typeface="Arial" charset="0"/>
            </a:endParaRPr>
          </a:p>
        </p:txBody>
      </p:sp>
      <p:sp>
        <p:nvSpPr>
          <p:cNvPr id="1141779" name="Rectangle 19"/>
          <p:cNvSpPr>
            <a:spLocks noChangeArrowheads="1"/>
          </p:cNvSpPr>
          <p:nvPr/>
        </p:nvSpPr>
        <p:spPr bwMode="auto">
          <a:xfrm>
            <a:off x="1706562" y="2667000"/>
            <a:ext cx="884237" cy="5349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 dirty="0">
                <a:latin typeface="Arial" charset="0"/>
              </a:rPr>
              <a:t>Access</a:t>
            </a:r>
          </a:p>
          <a:p>
            <a:pPr eaLnBrk="0" hangingPunct="0"/>
            <a:r>
              <a:rPr lang="de-DE" sz="1600" dirty="0">
                <a:latin typeface="Arial" charset="0"/>
              </a:rPr>
              <a:t> Point</a:t>
            </a:r>
          </a:p>
        </p:txBody>
      </p:sp>
      <p:sp>
        <p:nvSpPr>
          <p:cNvPr id="1141780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802.11 - infrastructure network (PCF)</a:t>
            </a:r>
          </a:p>
        </p:txBody>
      </p:sp>
      <p:sp>
        <p:nvSpPr>
          <p:cNvPr id="1141781" name="Rectangle 21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990600"/>
            <a:ext cx="3810000" cy="51054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</a:pPr>
            <a:r>
              <a:rPr lang="en-US" sz="2000"/>
              <a:t>Station (STA)</a:t>
            </a:r>
          </a:p>
          <a:p>
            <a:pPr marL="476250" lvl="1">
              <a:lnSpc>
                <a:spcPct val="90000"/>
              </a:lnSpc>
            </a:pPr>
            <a:r>
              <a:rPr lang="en-US" sz="1800"/>
              <a:t>terminal with access mechanisms to the wireless medium and radio contact to the access point</a:t>
            </a:r>
          </a:p>
          <a:p>
            <a:pPr marL="0" indent="0">
              <a:lnSpc>
                <a:spcPct val="90000"/>
              </a:lnSpc>
            </a:pPr>
            <a:r>
              <a:rPr lang="en-US" sz="2000"/>
              <a:t>Basic Service Set (BSS)</a:t>
            </a:r>
          </a:p>
          <a:p>
            <a:pPr marL="476250" lvl="1">
              <a:lnSpc>
                <a:spcPct val="90000"/>
              </a:lnSpc>
            </a:pPr>
            <a:r>
              <a:rPr lang="en-US" sz="1800"/>
              <a:t>group of stations using the same radio frequency</a:t>
            </a:r>
          </a:p>
          <a:p>
            <a:pPr marL="0" indent="0">
              <a:lnSpc>
                <a:spcPct val="90000"/>
              </a:lnSpc>
            </a:pPr>
            <a:r>
              <a:rPr lang="en-US" sz="2000"/>
              <a:t>Access Point</a:t>
            </a:r>
          </a:p>
          <a:p>
            <a:pPr marL="476250" lvl="1">
              <a:lnSpc>
                <a:spcPct val="90000"/>
              </a:lnSpc>
            </a:pPr>
            <a:r>
              <a:rPr lang="en-US" sz="1800"/>
              <a:t>station integrated into the wireless LAN and the distribution system</a:t>
            </a:r>
          </a:p>
          <a:p>
            <a:pPr marL="0" indent="0">
              <a:lnSpc>
                <a:spcPct val="90000"/>
              </a:lnSpc>
            </a:pPr>
            <a:r>
              <a:rPr lang="en-US" sz="2000"/>
              <a:t>Portal</a:t>
            </a:r>
          </a:p>
          <a:p>
            <a:pPr marL="476250" lvl="1">
              <a:lnSpc>
                <a:spcPct val="90000"/>
              </a:lnSpc>
            </a:pPr>
            <a:r>
              <a:rPr lang="en-US" sz="1800"/>
              <a:t>bridge to other (wired) networks</a:t>
            </a:r>
          </a:p>
          <a:p>
            <a:pPr marL="0" indent="0">
              <a:lnSpc>
                <a:spcPct val="90000"/>
              </a:lnSpc>
            </a:pPr>
            <a:r>
              <a:rPr lang="en-US" sz="2000"/>
              <a:t>Distribution System</a:t>
            </a:r>
          </a:p>
          <a:p>
            <a:pPr marL="476250" lvl="1">
              <a:lnSpc>
                <a:spcPct val="90000"/>
              </a:lnSpc>
            </a:pPr>
            <a:r>
              <a:rPr lang="en-US" sz="1800"/>
              <a:t>interconnection network to form one logical network (EES: Extended Service Set) based </a:t>
            </a:r>
            <a:br>
              <a:rPr lang="en-US" sz="1800"/>
            </a:br>
            <a:r>
              <a:rPr lang="en-US" sz="1800"/>
              <a:t>on several BSS</a:t>
            </a:r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2286000" y="4572000"/>
            <a:ext cx="381000" cy="304800"/>
            <a:chOff x="1248" y="2736"/>
            <a:chExt cx="240" cy="192"/>
          </a:xfrm>
        </p:grpSpPr>
        <p:sp>
          <p:nvSpPr>
            <p:cNvPr id="1141783" name="Line 23"/>
            <p:cNvSpPr>
              <a:spLocks noChangeShapeType="1"/>
            </p:cNvSpPr>
            <p:nvPr/>
          </p:nvSpPr>
          <p:spPr bwMode="auto">
            <a:xfrm flipV="1">
              <a:off x="1296" y="2736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1784" name="Line 24"/>
            <p:cNvSpPr>
              <a:spLocks noChangeShapeType="1"/>
            </p:cNvSpPr>
            <p:nvPr/>
          </p:nvSpPr>
          <p:spPr bwMode="auto">
            <a:xfrm flipH="1">
              <a:off x="1248" y="2832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1785" name="Line 25"/>
            <p:cNvSpPr>
              <a:spLocks noChangeShapeType="1"/>
            </p:cNvSpPr>
            <p:nvPr/>
          </p:nvSpPr>
          <p:spPr bwMode="auto">
            <a:xfrm>
              <a:off x="1296" y="2832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41786" name="Text Box 26"/>
          <p:cNvSpPr txBox="1">
            <a:spLocks noChangeArrowheads="1"/>
          </p:cNvSpPr>
          <p:nvPr/>
        </p:nvSpPr>
        <p:spPr bwMode="auto">
          <a:xfrm>
            <a:off x="228600" y="2133600"/>
            <a:ext cx="6556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STA</a:t>
            </a:r>
            <a:r>
              <a:rPr lang="de-DE" sz="1600" baseline="-25000">
                <a:latin typeface="Arial" charset="0"/>
              </a:rPr>
              <a:t>1</a:t>
            </a:r>
            <a:endParaRPr lang="de-DE" sz="1600">
              <a:latin typeface="Arial" charset="0"/>
            </a:endParaRPr>
          </a:p>
        </p:txBody>
      </p:sp>
      <p:grpSp>
        <p:nvGrpSpPr>
          <p:cNvPr id="5" name="Group 27"/>
          <p:cNvGrpSpPr>
            <a:grpSpLocks/>
          </p:cNvGrpSpPr>
          <p:nvPr/>
        </p:nvGrpSpPr>
        <p:grpSpPr bwMode="auto">
          <a:xfrm flipH="1">
            <a:off x="1752600" y="1981200"/>
            <a:ext cx="381000" cy="304800"/>
            <a:chOff x="1248" y="2736"/>
            <a:chExt cx="240" cy="192"/>
          </a:xfrm>
        </p:grpSpPr>
        <p:sp>
          <p:nvSpPr>
            <p:cNvPr id="1141788" name="Line 28"/>
            <p:cNvSpPr>
              <a:spLocks noChangeShapeType="1"/>
            </p:cNvSpPr>
            <p:nvPr/>
          </p:nvSpPr>
          <p:spPr bwMode="auto">
            <a:xfrm flipV="1">
              <a:off x="1296" y="2736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1789" name="Line 29"/>
            <p:cNvSpPr>
              <a:spLocks noChangeShapeType="1"/>
            </p:cNvSpPr>
            <p:nvPr/>
          </p:nvSpPr>
          <p:spPr bwMode="auto">
            <a:xfrm flipH="1">
              <a:off x="1248" y="2832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1790" name="Line 30"/>
            <p:cNvSpPr>
              <a:spLocks noChangeShapeType="1"/>
            </p:cNvSpPr>
            <p:nvPr/>
          </p:nvSpPr>
          <p:spPr bwMode="auto">
            <a:xfrm>
              <a:off x="1296" y="2832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41791" name="Line 31"/>
          <p:cNvSpPr>
            <a:spLocks noChangeShapeType="1"/>
          </p:cNvSpPr>
          <p:nvPr/>
        </p:nvSpPr>
        <p:spPr bwMode="auto">
          <a:xfrm flipV="1">
            <a:off x="1981200" y="23622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1792" name="Line 32"/>
          <p:cNvSpPr>
            <a:spLocks noChangeShapeType="1"/>
          </p:cNvSpPr>
          <p:nvPr/>
        </p:nvSpPr>
        <p:spPr bwMode="auto">
          <a:xfrm flipV="1">
            <a:off x="2895600" y="41910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33"/>
          <p:cNvGrpSpPr>
            <a:grpSpLocks/>
          </p:cNvGrpSpPr>
          <p:nvPr/>
        </p:nvGrpSpPr>
        <p:grpSpPr bwMode="auto">
          <a:xfrm flipH="1">
            <a:off x="3124200" y="4495800"/>
            <a:ext cx="381000" cy="304800"/>
            <a:chOff x="1248" y="2736"/>
            <a:chExt cx="240" cy="192"/>
          </a:xfrm>
        </p:grpSpPr>
        <p:sp>
          <p:nvSpPr>
            <p:cNvPr id="1141794" name="Line 34"/>
            <p:cNvSpPr>
              <a:spLocks noChangeShapeType="1"/>
            </p:cNvSpPr>
            <p:nvPr/>
          </p:nvSpPr>
          <p:spPr bwMode="auto">
            <a:xfrm flipV="1">
              <a:off x="1296" y="2736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1795" name="Line 35"/>
            <p:cNvSpPr>
              <a:spLocks noChangeShapeType="1"/>
            </p:cNvSpPr>
            <p:nvPr/>
          </p:nvSpPr>
          <p:spPr bwMode="auto">
            <a:xfrm flipH="1">
              <a:off x="1248" y="2832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1796" name="Line 36"/>
            <p:cNvSpPr>
              <a:spLocks noChangeShapeType="1"/>
            </p:cNvSpPr>
            <p:nvPr/>
          </p:nvSpPr>
          <p:spPr bwMode="auto">
            <a:xfrm>
              <a:off x="1296" y="2832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41797" name="Text Box 37"/>
          <p:cNvSpPr txBox="1">
            <a:spLocks noChangeArrowheads="1"/>
          </p:cNvSpPr>
          <p:nvPr/>
        </p:nvSpPr>
        <p:spPr bwMode="auto">
          <a:xfrm>
            <a:off x="1143000" y="5486400"/>
            <a:ext cx="6556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STA</a:t>
            </a:r>
            <a:r>
              <a:rPr lang="de-DE" sz="1600" baseline="-25000">
                <a:latin typeface="Arial" charset="0"/>
              </a:rPr>
              <a:t>2</a:t>
            </a:r>
            <a:endParaRPr lang="de-DE" sz="1600">
              <a:latin typeface="Arial" charset="0"/>
            </a:endParaRPr>
          </a:p>
        </p:txBody>
      </p:sp>
      <p:sp>
        <p:nvSpPr>
          <p:cNvPr id="1141798" name="Text Box 38"/>
          <p:cNvSpPr txBox="1">
            <a:spLocks noChangeArrowheads="1"/>
          </p:cNvSpPr>
          <p:nvPr/>
        </p:nvSpPr>
        <p:spPr bwMode="auto">
          <a:xfrm>
            <a:off x="3733800" y="5486400"/>
            <a:ext cx="6556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STA</a:t>
            </a:r>
            <a:r>
              <a:rPr lang="de-DE" sz="1600" baseline="-25000">
                <a:latin typeface="Arial" charset="0"/>
              </a:rPr>
              <a:t>3</a:t>
            </a:r>
            <a:endParaRPr lang="de-DE" sz="1600">
              <a:latin typeface="Arial" charset="0"/>
            </a:endParaRPr>
          </a:p>
        </p:txBody>
      </p:sp>
      <p:sp>
        <p:nvSpPr>
          <p:cNvPr id="1141799" name="Text Box 39"/>
          <p:cNvSpPr txBox="1">
            <a:spLocks noChangeArrowheads="1"/>
          </p:cNvSpPr>
          <p:nvPr/>
        </p:nvSpPr>
        <p:spPr bwMode="auto">
          <a:xfrm>
            <a:off x="228600" y="3810000"/>
            <a:ext cx="5889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ESS</a:t>
            </a:r>
          </a:p>
        </p:txBody>
      </p:sp>
      <p:sp>
        <p:nvSpPr>
          <p:cNvPr id="1141800" name="Text Box 40"/>
          <p:cNvSpPr txBox="1">
            <a:spLocks noChangeArrowheads="1"/>
          </p:cNvSpPr>
          <p:nvPr/>
        </p:nvSpPr>
        <p:spPr bwMode="auto">
          <a:xfrm>
            <a:off x="7640638" y="6477000"/>
            <a:ext cx="1427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400">
                <a:latin typeface="Arial" charset="0"/>
              </a:rPr>
              <a:t>Source: Schiller</a:t>
            </a:r>
          </a:p>
        </p:txBody>
      </p:sp>
      <p:grpSp>
        <p:nvGrpSpPr>
          <p:cNvPr id="7" name="Group 41"/>
          <p:cNvGrpSpPr>
            <a:grpSpLocks/>
          </p:cNvGrpSpPr>
          <p:nvPr/>
        </p:nvGrpSpPr>
        <p:grpSpPr bwMode="auto">
          <a:xfrm>
            <a:off x="3352800" y="4648200"/>
            <a:ext cx="838200" cy="762000"/>
            <a:chOff x="3696" y="1728"/>
            <a:chExt cx="528" cy="480"/>
          </a:xfrm>
        </p:grpSpPr>
        <p:grpSp>
          <p:nvGrpSpPr>
            <p:cNvPr id="8" name="Group 42"/>
            <p:cNvGrpSpPr>
              <a:grpSpLocks/>
            </p:cNvGrpSpPr>
            <p:nvPr/>
          </p:nvGrpSpPr>
          <p:grpSpPr bwMode="auto">
            <a:xfrm>
              <a:off x="3696" y="1882"/>
              <a:ext cx="528" cy="326"/>
              <a:chOff x="3696" y="1882"/>
              <a:chExt cx="528" cy="326"/>
            </a:xfrm>
          </p:grpSpPr>
          <p:sp>
            <p:nvSpPr>
              <p:cNvPr id="1141803" name="Freeform 43"/>
              <p:cNvSpPr>
                <a:spLocks/>
              </p:cNvSpPr>
              <p:nvPr/>
            </p:nvSpPr>
            <p:spPr bwMode="auto">
              <a:xfrm>
                <a:off x="4049" y="2052"/>
                <a:ext cx="157" cy="156"/>
              </a:xfrm>
              <a:custGeom>
                <a:avLst/>
                <a:gdLst/>
                <a:ahLst/>
                <a:cxnLst>
                  <a:cxn ang="0">
                    <a:pos x="1332" y="133"/>
                  </a:cxn>
                  <a:cxn ang="0">
                    <a:pos x="647" y="997"/>
                  </a:cxn>
                  <a:cxn ang="0">
                    <a:pos x="0" y="1661"/>
                  </a:cxn>
                  <a:cxn ang="0">
                    <a:pos x="0" y="2024"/>
                  </a:cxn>
                  <a:cxn ang="0">
                    <a:pos x="1567" y="531"/>
                  </a:cxn>
                  <a:cxn ang="0">
                    <a:pos x="1567" y="0"/>
                  </a:cxn>
                  <a:cxn ang="0">
                    <a:pos x="1332" y="133"/>
                  </a:cxn>
                </a:cxnLst>
                <a:rect l="0" t="0" r="r" b="b"/>
                <a:pathLst>
                  <a:path w="1567" h="2024">
                    <a:moveTo>
                      <a:pt x="1332" y="133"/>
                    </a:moveTo>
                    <a:lnTo>
                      <a:pt x="647" y="997"/>
                    </a:lnTo>
                    <a:lnTo>
                      <a:pt x="0" y="1661"/>
                    </a:lnTo>
                    <a:lnTo>
                      <a:pt x="0" y="2024"/>
                    </a:lnTo>
                    <a:lnTo>
                      <a:pt x="1567" y="531"/>
                    </a:lnTo>
                    <a:lnTo>
                      <a:pt x="1567" y="0"/>
                    </a:lnTo>
                    <a:lnTo>
                      <a:pt x="1332" y="133"/>
                    </a:lnTo>
                    <a:close/>
                  </a:path>
                </a:pathLst>
              </a:custGeom>
              <a:solidFill>
                <a:srgbClr val="8282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804" name="Freeform 44"/>
              <p:cNvSpPr>
                <a:spLocks/>
              </p:cNvSpPr>
              <p:nvPr/>
            </p:nvSpPr>
            <p:spPr bwMode="auto">
              <a:xfrm>
                <a:off x="4049" y="2052"/>
                <a:ext cx="157" cy="156"/>
              </a:xfrm>
              <a:custGeom>
                <a:avLst/>
                <a:gdLst/>
                <a:ahLst/>
                <a:cxnLst>
                  <a:cxn ang="0">
                    <a:pos x="1332" y="133"/>
                  </a:cxn>
                  <a:cxn ang="0">
                    <a:pos x="647" y="997"/>
                  </a:cxn>
                  <a:cxn ang="0">
                    <a:pos x="0" y="1661"/>
                  </a:cxn>
                  <a:cxn ang="0">
                    <a:pos x="0" y="2024"/>
                  </a:cxn>
                  <a:cxn ang="0">
                    <a:pos x="1567" y="531"/>
                  </a:cxn>
                  <a:cxn ang="0">
                    <a:pos x="1567" y="0"/>
                  </a:cxn>
                  <a:cxn ang="0">
                    <a:pos x="1332" y="133"/>
                  </a:cxn>
                </a:cxnLst>
                <a:rect l="0" t="0" r="r" b="b"/>
                <a:pathLst>
                  <a:path w="1567" h="2024">
                    <a:moveTo>
                      <a:pt x="1332" y="133"/>
                    </a:moveTo>
                    <a:lnTo>
                      <a:pt x="647" y="997"/>
                    </a:lnTo>
                    <a:lnTo>
                      <a:pt x="0" y="1661"/>
                    </a:lnTo>
                    <a:lnTo>
                      <a:pt x="0" y="2024"/>
                    </a:lnTo>
                    <a:lnTo>
                      <a:pt x="1567" y="531"/>
                    </a:lnTo>
                    <a:lnTo>
                      <a:pt x="1567" y="0"/>
                    </a:lnTo>
                    <a:lnTo>
                      <a:pt x="1332" y="13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805" name="Freeform 45"/>
              <p:cNvSpPr>
                <a:spLocks/>
              </p:cNvSpPr>
              <p:nvPr/>
            </p:nvSpPr>
            <p:spPr bwMode="auto">
              <a:xfrm>
                <a:off x="3696" y="2106"/>
                <a:ext cx="353" cy="101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0" y="257"/>
                  </a:cxn>
                  <a:cxn ang="0">
                    <a:pos x="3534" y="1320"/>
                  </a:cxn>
                  <a:cxn ang="0">
                    <a:pos x="3534" y="1090"/>
                  </a:cxn>
                  <a:cxn ang="0">
                    <a:pos x="3467" y="1033"/>
                  </a:cxn>
                  <a:cxn ang="0">
                    <a:pos x="93" y="0"/>
                  </a:cxn>
                  <a:cxn ang="0">
                    <a:pos x="0" y="28"/>
                  </a:cxn>
                </a:cxnLst>
                <a:rect l="0" t="0" r="r" b="b"/>
                <a:pathLst>
                  <a:path w="3534" h="1320">
                    <a:moveTo>
                      <a:pt x="0" y="28"/>
                    </a:moveTo>
                    <a:lnTo>
                      <a:pt x="0" y="257"/>
                    </a:lnTo>
                    <a:lnTo>
                      <a:pt x="3534" y="1320"/>
                    </a:lnTo>
                    <a:lnTo>
                      <a:pt x="3534" y="1090"/>
                    </a:lnTo>
                    <a:lnTo>
                      <a:pt x="3467" y="1033"/>
                    </a:lnTo>
                    <a:lnTo>
                      <a:pt x="93" y="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8282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806" name="Freeform 46"/>
              <p:cNvSpPr>
                <a:spLocks/>
              </p:cNvSpPr>
              <p:nvPr/>
            </p:nvSpPr>
            <p:spPr bwMode="auto">
              <a:xfrm>
                <a:off x="3696" y="2106"/>
                <a:ext cx="353" cy="101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0" y="257"/>
                  </a:cxn>
                  <a:cxn ang="0">
                    <a:pos x="3534" y="1320"/>
                  </a:cxn>
                  <a:cxn ang="0">
                    <a:pos x="3534" y="1090"/>
                  </a:cxn>
                  <a:cxn ang="0">
                    <a:pos x="3467" y="1033"/>
                  </a:cxn>
                  <a:cxn ang="0">
                    <a:pos x="93" y="0"/>
                  </a:cxn>
                  <a:cxn ang="0">
                    <a:pos x="0" y="28"/>
                  </a:cxn>
                </a:cxnLst>
                <a:rect l="0" t="0" r="r" b="b"/>
                <a:pathLst>
                  <a:path w="3534" h="1320">
                    <a:moveTo>
                      <a:pt x="0" y="28"/>
                    </a:moveTo>
                    <a:lnTo>
                      <a:pt x="0" y="257"/>
                    </a:lnTo>
                    <a:lnTo>
                      <a:pt x="3534" y="1320"/>
                    </a:lnTo>
                    <a:lnTo>
                      <a:pt x="3534" y="1090"/>
                    </a:lnTo>
                    <a:lnTo>
                      <a:pt x="3467" y="1033"/>
                    </a:lnTo>
                    <a:lnTo>
                      <a:pt x="93" y="0"/>
                    </a:lnTo>
                    <a:lnTo>
                      <a:pt x="0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807" name="Freeform 47"/>
              <p:cNvSpPr>
                <a:spLocks/>
              </p:cNvSpPr>
              <p:nvPr/>
            </p:nvSpPr>
            <p:spPr bwMode="auto">
              <a:xfrm>
                <a:off x="4130" y="2090"/>
                <a:ext cx="56" cy="47"/>
              </a:xfrm>
              <a:custGeom>
                <a:avLst/>
                <a:gdLst/>
                <a:ahLst/>
                <a:cxnLst>
                  <a:cxn ang="0">
                    <a:pos x="0" y="539"/>
                  </a:cxn>
                  <a:cxn ang="0">
                    <a:pos x="0" y="618"/>
                  </a:cxn>
                  <a:cxn ang="0">
                    <a:pos x="168" y="464"/>
                  </a:cxn>
                  <a:cxn ang="0">
                    <a:pos x="212" y="464"/>
                  </a:cxn>
                  <a:cxn ang="0">
                    <a:pos x="423" y="264"/>
                  </a:cxn>
                  <a:cxn ang="0">
                    <a:pos x="423" y="220"/>
                  </a:cxn>
                  <a:cxn ang="0">
                    <a:pos x="560" y="79"/>
                  </a:cxn>
                  <a:cxn ang="0">
                    <a:pos x="560" y="0"/>
                  </a:cxn>
                  <a:cxn ang="0">
                    <a:pos x="373" y="184"/>
                  </a:cxn>
                  <a:cxn ang="0">
                    <a:pos x="342" y="184"/>
                  </a:cxn>
                  <a:cxn ang="0">
                    <a:pos x="153" y="360"/>
                  </a:cxn>
                  <a:cxn ang="0">
                    <a:pos x="153" y="405"/>
                  </a:cxn>
                  <a:cxn ang="0">
                    <a:pos x="0" y="539"/>
                  </a:cxn>
                </a:cxnLst>
                <a:rect l="0" t="0" r="r" b="b"/>
                <a:pathLst>
                  <a:path w="560" h="618">
                    <a:moveTo>
                      <a:pt x="0" y="539"/>
                    </a:moveTo>
                    <a:lnTo>
                      <a:pt x="0" y="618"/>
                    </a:lnTo>
                    <a:lnTo>
                      <a:pt x="168" y="464"/>
                    </a:lnTo>
                    <a:lnTo>
                      <a:pt x="212" y="464"/>
                    </a:lnTo>
                    <a:lnTo>
                      <a:pt x="423" y="264"/>
                    </a:lnTo>
                    <a:lnTo>
                      <a:pt x="423" y="220"/>
                    </a:lnTo>
                    <a:lnTo>
                      <a:pt x="560" y="79"/>
                    </a:lnTo>
                    <a:lnTo>
                      <a:pt x="560" y="0"/>
                    </a:lnTo>
                    <a:lnTo>
                      <a:pt x="373" y="184"/>
                    </a:lnTo>
                    <a:lnTo>
                      <a:pt x="342" y="184"/>
                    </a:lnTo>
                    <a:lnTo>
                      <a:pt x="153" y="360"/>
                    </a:lnTo>
                    <a:lnTo>
                      <a:pt x="153" y="405"/>
                    </a:lnTo>
                    <a:lnTo>
                      <a:pt x="0" y="539"/>
                    </a:lnTo>
                    <a:close/>
                  </a:path>
                </a:pathLst>
              </a:custGeom>
              <a:solidFill>
                <a:srgbClr val="42424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808" name="Freeform 48"/>
              <p:cNvSpPr>
                <a:spLocks/>
              </p:cNvSpPr>
              <p:nvPr/>
            </p:nvSpPr>
            <p:spPr bwMode="auto">
              <a:xfrm>
                <a:off x="4130" y="2090"/>
                <a:ext cx="56" cy="47"/>
              </a:xfrm>
              <a:custGeom>
                <a:avLst/>
                <a:gdLst/>
                <a:ahLst/>
                <a:cxnLst>
                  <a:cxn ang="0">
                    <a:pos x="0" y="539"/>
                  </a:cxn>
                  <a:cxn ang="0">
                    <a:pos x="0" y="618"/>
                  </a:cxn>
                  <a:cxn ang="0">
                    <a:pos x="168" y="464"/>
                  </a:cxn>
                  <a:cxn ang="0">
                    <a:pos x="212" y="464"/>
                  </a:cxn>
                  <a:cxn ang="0">
                    <a:pos x="423" y="264"/>
                  </a:cxn>
                  <a:cxn ang="0">
                    <a:pos x="423" y="220"/>
                  </a:cxn>
                  <a:cxn ang="0">
                    <a:pos x="560" y="79"/>
                  </a:cxn>
                  <a:cxn ang="0">
                    <a:pos x="560" y="0"/>
                  </a:cxn>
                  <a:cxn ang="0">
                    <a:pos x="373" y="184"/>
                  </a:cxn>
                  <a:cxn ang="0">
                    <a:pos x="342" y="184"/>
                  </a:cxn>
                  <a:cxn ang="0">
                    <a:pos x="153" y="360"/>
                  </a:cxn>
                  <a:cxn ang="0">
                    <a:pos x="153" y="405"/>
                  </a:cxn>
                  <a:cxn ang="0">
                    <a:pos x="0" y="539"/>
                  </a:cxn>
                </a:cxnLst>
                <a:rect l="0" t="0" r="r" b="b"/>
                <a:pathLst>
                  <a:path w="560" h="618">
                    <a:moveTo>
                      <a:pt x="0" y="539"/>
                    </a:moveTo>
                    <a:lnTo>
                      <a:pt x="0" y="618"/>
                    </a:lnTo>
                    <a:lnTo>
                      <a:pt x="168" y="464"/>
                    </a:lnTo>
                    <a:lnTo>
                      <a:pt x="212" y="464"/>
                    </a:lnTo>
                    <a:lnTo>
                      <a:pt x="423" y="264"/>
                    </a:lnTo>
                    <a:lnTo>
                      <a:pt x="423" y="220"/>
                    </a:lnTo>
                    <a:lnTo>
                      <a:pt x="560" y="79"/>
                    </a:lnTo>
                    <a:lnTo>
                      <a:pt x="560" y="0"/>
                    </a:lnTo>
                    <a:lnTo>
                      <a:pt x="373" y="184"/>
                    </a:lnTo>
                    <a:lnTo>
                      <a:pt x="342" y="184"/>
                    </a:lnTo>
                    <a:lnTo>
                      <a:pt x="153" y="360"/>
                    </a:lnTo>
                    <a:lnTo>
                      <a:pt x="153" y="405"/>
                    </a:lnTo>
                    <a:lnTo>
                      <a:pt x="0" y="53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809" name="Line 49"/>
              <p:cNvSpPr>
                <a:spLocks noChangeShapeType="1"/>
              </p:cNvSpPr>
              <p:nvPr/>
            </p:nvSpPr>
            <p:spPr bwMode="auto">
              <a:xfrm flipH="1">
                <a:off x="4143" y="2126"/>
                <a:ext cx="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810" name="Line 50"/>
              <p:cNvSpPr>
                <a:spLocks noChangeShapeType="1"/>
              </p:cNvSpPr>
              <p:nvPr/>
            </p:nvSpPr>
            <p:spPr bwMode="auto">
              <a:xfrm>
                <a:off x="4167" y="2106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811" name="Line 51"/>
              <p:cNvSpPr>
                <a:spLocks noChangeShapeType="1"/>
              </p:cNvSpPr>
              <p:nvPr/>
            </p:nvSpPr>
            <p:spPr bwMode="auto">
              <a:xfrm flipH="1">
                <a:off x="4166" y="2110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812" name="Freeform 52"/>
              <p:cNvSpPr>
                <a:spLocks/>
              </p:cNvSpPr>
              <p:nvPr/>
            </p:nvSpPr>
            <p:spPr bwMode="auto">
              <a:xfrm>
                <a:off x="4128" y="2128"/>
                <a:ext cx="3" cy="13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0" y="169"/>
                  </a:cxn>
                  <a:cxn ang="0">
                    <a:pos x="37" y="154"/>
                  </a:cxn>
                  <a:cxn ang="0">
                    <a:pos x="37" y="0"/>
                  </a:cxn>
                  <a:cxn ang="0">
                    <a:pos x="0" y="15"/>
                  </a:cxn>
                </a:cxnLst>
                <a:rect l="0" t="0" r="r" b="b"/>
                <a:pathLst>
                  <a:path w="37" h="169">
                    <a:moveTo>
                      <a:pt x="0" y="15"/>
                    </a:moveTo>
                    <a:lnTo>
                      <a:pt x="0" y="169"/>
                    </a:lnTo>
                    <a:lnTo>
                      <a:pt x="37" y="154"/>
                    </a:lnTo>
                    <a:lnTo>
                      <a:pt x="37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813" name="Freeform 53"/>
              <p:cNvSpPr>
                <a:spLocks/>
              </p:cNvSpPr>
              <p:nvPr/>
            </p:nvSpPr>
            <p:spPr bwMode="auto">
              <a:xfrm>
                <a:off x="4128" y="2128"/>
                <a:ext cx="3" cy="13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0" y="169"/>
                  </a:cxn>
                  <a:cxn ang="0">
                    <a:pos x="37" y="154"/>
                  </a:cxn>
                  <a:cxn ang="0">
                    <a:pos x="37" y="0"/>
                  </a:cxn>
                  <a:cxn ang="0">
                    <a:pos x="0" y="15"/>
                  </a:cxn>
                </a:cxnLst>
                <a:rect l="0" t="0" r="r" b="b"/>
                <a:pathLst>
                  <a:path w="37" h="169">
                    <a:moveTo>
                      <a:pt x="0" y="15"/>
                    </a:moveTo>
                    <a:lnTo>
                      <a:pt x="0" y="169"/>
                    </a:lnTo>
                    <a:lnTo>
                      <a:pt x="37" y="154"/>
                    </a:lnTo>
                    <a:lnTo>
                      <a:pt x="37" y="0"/>
                    </a:lnTo>
                    <a:lnTo>
                      <a:pt x="0" y="1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814" name="Line 54"/>
              <p:cNvSpPr>
                <a:spLocks noChangeShapeType="1"/>
              </p:cNvSpPr>
              <p:nvPr/>
            </p:nvSpPr>
            <p:spPr bwMode="auto">
              <a:xfrm>
                <a:off x="3785" y="2052"/>
                <a:ext cx="343" cy="7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815" name="Freeform 55"/>
              <p:cNvSpPr>
                <a:spLocks/>
              </p:cNvSpPr>
              <p:nvPr/>
            </p:nvSpPr>
            <p:spPr bwMode="auto">
              <a:xfrm>
                <a:off x="3696" y="2034"/>
                <a:ext cx="510" cy="155"/>
              </a:xfrm>
              <a:custGeom>
                <a:avLst/>
                <a:gdLst/>
                <a:ahLst/>
                <a:cxnLst>
                  <a:cxn ang="0">
                    <a:pos x="1231" y="0"/>
                  </a:cxn>
                  <a:cxn ang="0">
                    <a:pos x="889" y="241"/>
                  </a:cxn>
                  <a:cxn ang="0">
                    <a:pos x="889" y="309"/>
                  </a:cxn>
                  <a:cxn ang="0">
                    <a:pos x="0" y="950"/>
                  </a:cxn>
                  <a:cxn ang="0">
                    <a:pos x="3534" y="2021"/>
                  </a:cxn>
                  <a:cxn ang="0">
                    <a:pos x="4318" y="1252"/>
                  </a:cxn>
                  <a:cxn ang="0">
                    <a:pos x="4318" y="1150"/>
                  </a:cxn>
                  <a:cxn ang="0">
                    <a:pos x="4663" y="818"/>
                  </a:cxn>
                  <a:cxn ang="0">
                    <a:pos x="4742" y="582"/>
                  </a:cxn>
                  <a:cxn ang="0">
                    <a:pos x="5101" y="241"/>
                  </a:cxn>
                  <a:cxn ang="0">
                    <a:pos x="4814" y="176"/>
                  </a:cxn>
                  <a:cxn ang="0">
                    <a:pos x="1652" y="110"/>
                  </a:cxn>
                  <a:cxn ang="0">
                    <a:pos x="1231" y="0"/>
                  </a:cxn>
                </a:cxnLst>
                <a:rect l="0" t="0" r="r" b="b"/>
                <a:pathLst>
                  <a:path w="5101" h="2021">
                    <a:moveTo>
                      <a:pt x="1231" y="0"/>
                    </a:moveTo>
                    <a:lnTo>
                      <a:pt x="889" y="241"/>
                    </a:lnTo>
                    <a:lnTo>
                      <a:pt x="889" y="309"/>
                    </a:lnTo>
                    <a:lnTo>
                      <a:pt x="0" y="950"/>
                    </a:lnTo>
                    <a:lnTo>
                      <a:pt x="3534" y="2021"/>
                    </a:lnTo>
                    <a:lnTo>
                      <a:pt x="4318" y="1252"/>
                    </a:lnTo>
                    <a:lnTo>
                      <a:pt x="4318" y="1150"/>
                    </a:lnTo>
                    <a:lnTo>
                      <a:pt x="4663" y="818"/>
                    </a:lnTo>
                    <a:lnTo>
                      <a:pt x="4742" y="582"/>
                    </a:lnTo>
                    <a:lnTo>
                      <a:pt x="5101" y="241"/>
                    </a:lnTo>
                    <a:lnTo>
                      <a:pt x="4814" y="176"/>
                    </a:lnTo>
                    <a:lnTo>
                      <a:pt x="1652" y="110"/>
                    </a:lnTo>
                    <a:lnTo>
                      <a:pt x="1231" y="0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816" name="Freeform 56"/>
              <p:cNvSpPr>
                <a:spLocks/>
              </p:cNvSpPr>
              <p:nvPr/>
            </p:nvSpPr>
            <p:spPr bwMode="auto">
              <a:xfrm>
                <a:off x="3696" y="2034"/>
                <a:ext cx="510" cy="155"/>
              </a:xfrm>
              <a:custGeom>
                <a:avLst/>
                <a:gdLst/>
                <a:ahLst/>
                <a:cxnLst>
                  <a:cxn ang="0">
                    <a:pos x="1231" y="0"/>
                  </a:cxn>
                  <a:cxn ang="0">
                    <a:pos x="889" y="241"/>
                  </a:cxn>
                  <a:cxn ang="0">
                    <a:pos x="889" y="309"/>
                  </a:cxn>
                  <a:cxn ang="0">
                    <a:pos x="0" y="950"/>
                  </a:cxn>
                  <a:cxn ang="0">
                    <a:pos x="3534" y="2021"/>
                  </a:cxn>
                  <a:cxn ang="0">
                    <a:pos x="4318" y="1252"/>
                  </a:cxn>
                  <a:cxn ang="0">
                    <a:pos x="4318" y="1150"/>
                  </a:cxn>
                  <a:cxn ang="0">
                    <a:pos x="4663" y="818"/>
                  </a:cxn>
                  <a:cxn ang="0">
                    <a:pos x="4742" y="582"/>
                  </a:cxn>
                  <a:cxn ang="0">
                    <a:pos x="5101" y="241"/>
                  </a:cxn>
                  <a:cxn ang="0">
                    <a:pos x="4814" y="176"/>
                  </a:cxn>
                  <a:cxn ang="0">
                    <a:pos x="1652" y="110"/>
                  </a:cxn>
                  <a:cxn ang="0">
                    <a:pos x="1231" y="0"/>
                  </a:cxn>
                </a:cxnLst>
                <a:rect l="0" t="0" r="r" b="b"/>
                <a:pathLst>
                  <a:path w="5101" h="2021">
                    <a:moveTo>
                      <a:pt x="1231" y="0"/>
                    </a:moveTo>
                    <a:lnTo>
                      <a:pt x="889" y="241"/>
                    </a:lnTo>
                    <a:lnTo>
                      <a:pt x="889" y="309"/>
                    </a:lnTo>
                    <a:lnTo>
                      <a:pt x="0" y="950"/>
                    </a:lnTo>
                    <a:lnTo>
                      <a:pt x="3534" y="2021"/>
                    </a:lnTo>
                    <a:lnTo>
                      <a:pt x="4318" y="1252"/>
                    </a:lnTo>
                    <a:lnTo>
                      <a:pt x="4318" y="1150"/>
                    </a:lnTo>
                    <a:lnTo>
                      <a:pt x="4663" y="818"/>
                    </a:lnTo>
                    <a:lnTo>
                      <a:pt x="4742" y="582"/>
                    </a:lnTo>
                    <a:lnTo>
                      <a:pt x="5101" y="241"/>
                    </a:lnTo>
                    <a:lnTo>
                      <a:pt x="4814" y="176"/>
                    </a:lnTo>
                    <a:lnTo>
                      <a:pt x="1652" y="110"/>
                    </a:lnTo>
                    <a:lnTo>
                      <a:pt x="1231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817" name="Freeform 57"/>
              <p:cNvSpPr>
                <a:spLocks/>
              </p:cNvSpPr>
              <p:nvPr/>
            </p:nvSpPr>
            <p:spPr bwMode="auto">
              <a:xfrm>
                <a:off x="3794" y="2046"/>
                <a:ext cx="31" cy="10"/>
              </a:xfrm>
              <a:custGeom>
                <a:avLst/>
                <a:gdLst/>
                <a:ahLst/>
                <a:cxnLst>
                  <a:cxn ang="0">
                    <a:pos x="117" y="0"/>
                  </a:cxn>
                  <a:cxn ang="0">
                    <a:pos x="0" y="82"/>
                  </a:cxn>
                  <a:cxn ang="0">
                    <a:pos x="191" y="139"/>
                  </a:cxn>
                  <a:cxn ang="0">
                    <a:pos x="306" y="51"/>
                  </a:cxn>
                  <a:cxn ang="0">
                    <a:pos x="117" y="0"/>
                  </a:cxn>
                </a:cxnLst>
                <a:rect l="0" t="0" r="r" b="b"/>
                <a:pathLst>
                  <a:path w="306" h="139">
                    <a:moveTo>
                      <a:pt x="117" y="0"/>
                    </a:moveTo>
                    <a:lnTo>
                      <a:pt x="0" y="82"/>
                    </a:lnTo>
                    <a:lnTo>
                      <a:pt x="191" y="139"/>
                    </a:lnTo>
                    <a:lnTo>
                      <a:pt x="306" y="51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8282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818" name="Freeform 58"/>
              <p:cNvSpPr>
                <a:spLocks/>
              </p:cNvSpPr>
              <p:nvPr/>
            </p:nvSpPr>
            <p:spPr bwMode="auto">
              <a:xfrm>
                <a:off x="3794" y="2046"/>
                <a:ext cx="31" cy="10"/>
              </a:xfrm>
              <a:custGeom>
                <a:avLst/>
                <a:gdLst/>
                <a:ahLst/>
                <a:cxnLst>
                  <a:cxn ang="0">
                    <a:pos x="117" y="0"/>
                  </a:cxn>
                  <a:cxn ang="0">
                    <a:pos x="0" y="82"/>
                  </a:cxn>
                  <a:cxn ang="0">
                    <a:pos x="191" y="139"/>
                  </a:cxn>
                  <a:cxn ang="0">
                    <a:pos x="306" y="51"/>
                  </a:cxn>
                  <a:cxn ang="0">
                    <a:pos x="117" y="0"/>
                  </a:cxn>
                </a:cxnLst>
                <a:rect l="0" t="0" r="r" b="b"/>
                <a:pathLst>
                  <a:path w="306" h="139">
                    <a:moveTo>
                      <a:pt x="117" y="0"/>
                    </a:moveTo>
                    <a:lnTo>
                      <a:pt x="0" y="82"/>
                    </a:lnTo>
                    <a:lnTo>
                      <a:pt x="191" y="139"/>
                    </a:lnTo>
                    <a:lnTo>
                      <a:pt x="306" y="51"/>
                    </a:lnTo>
                    <a:lnTo>
                      <a:pt x="11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819" name="Freeform 59"/>
              <p:cNvSpPr>
                <a:spLocks/>
              </p:cNvSpPr>
              <p:nvPr/>
            </p:nvSpPr>
            <p:spPr bwMode="auto">
              <a:xfrm>
                <a:off x="3748" y="2066"/>
                <a:ext cx="306" cy="97"/>
              </a:xfrm>
              <a:custGeom>
                <a:avLst/>
                <a:gdLst/>
                <a:ahLst/>
                <a:cxnLst>
                  <a:cxn ang="0">
                    <a:pos x="401" y="0"/>
                  </a:cxn>
                  <a:cxn ang="0">
                    <a:pos x="225" y="139"/>
                  </a:cxn>
                  <a:cxn ang="0">
                    <a:pos x="189" y="235"/>
                  </a:cxn>
                  <a:cxn ang="0">
                    <a:pos x="0" y="457"/>
                  </a:cxn>
                  <a:cxn ang="0">
                    <a:pos x="2688" y="1260"/>
                  </a:cxn>
                  <a:cxn ang="0">
                    <a:pos x="2833" y="1106"/>
                  </a:cxn>
                  <a:cxn ang="0">
                    <a:pos x="3060" y="730"/>
                  </a:cxn>
                  <a:cxn ang="0">
                    <a:pos x="2973" y="693"/>
                  </a:cxn>
                  <a:cxn ang="0">
                    <a:pos x="401" y="0"/>
                  </a:cxn>
                </a:cxnLst>
                <a:rect l="0" t="0" r="r" b="b"/>
                <a:pathLst>
                  <a:path w="3060" h="1260">
                    <a:moveTo>
                      <a:pt x="401" y="0"/>
                    </a:moveTo>
                    <a:lnTo>
                      <a:pt x="225" y="139"/>
                    </a:lnTo>
                    <a:lnTo>
                      <a:pt x="189" y="235"/>
                    </a:lnTo>
                    <a:lnTo>
                      <a:pt x="0" y="457"/>
                    </a:lnTo>
                    <a:lnTo>
                      <a:pt x="2688" y="1260"/>
                    </a:lnTo>
                    <a:lnTo>
                      <a:pt x="2833" y="1106"/>
                    </a:lnTo>
                    <a:lnTo>
                      <a:pt x="3060" y="730"/>
                    </a:lnTo>
                    <a:lnTo>
                      <a:pt x="2973" y="693"/>
                    </a:lnTo>
                    <a:lnTo>
                      <a:pt x="401" y="0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820" name="Freeform 60"/>
              <p:cNvSpPr>
                <a:spLocks/>
              </p:cNvSpPr>
              <p:nvPr/>
            </p:nvSpPr>
            <p:spPr bwMode="auto">
              <a:xfrm>
                <a:off x="3748" y="2066"/>
                <a:ext cx="306" cy="97"/>
              </a:xfrm>
              <a:custGeom>
                <a:avLst/>
                <a:gdLst/>
                <a:ahLst/>
                <a:cxnLst>
                  <a:cxn ang="0">
                    <a:pos x="401" y="0"/>
                  </a:cxn>
                  <a:cxn ang="0">
                    <a:pos x="225" y="139"/>
                  </a:cxn>
                  <a:cxn ang="0">
                    <a:pos x="189" y="235"/>
                  </a:cxn>
                  <a:cxn ang="0">
                    <a:pos x="0" y="457"/>
                  </a:cxn>
                  <a:cxn ang="0">
                    <a:pos x="2688" y="1260"/>
                  </a:cxn>
                  <a:cxn ang="0">
                    <a:pos x="2833" y="1106"/>
                  </a:cxn>
                  <a:cxn ang="0">
                    <a:pos x="3060" y="730"/>
                  </a:cxn>
                  <a:cxn ang="0">
                    <a:pos x="2973" y="693"/>
                  </a:cxn>
                  <a:cxn ang="0">
                    <a:pos x="401" y="0"/>
                  </a:cxn>
                </a:cxnLst>
                <a:rect l="0" t="0" r="r" b="b"/>
                <a:pathLst>
                  <a:path w="3060" h="1260">
                    <a:moveTo>
                      <a:pt x="401" y="0"/>
                    </a:moveTo>
                    <a:lnTo>
                      <a:pt x="225" y="139"/>
                    </a:lnTo>
                    <a:lnTo>
                      <a:pt x="189" y="235"/>
                    </a:lnTo>
                    <a:lnTo>
                      <a:pt x="0" y="457"/>
                    </a:lnTo>
                    <a:lnTo>
                      <a:pt x="2688" y="1260"/>
                    </a:lnTo>
                    <a:lnTo>
                      <a:pt x="2833" y="1106"/>
                    </a:lnTo>
                    <a:lnTo>
                      <a:pt x="3060" y="730"/>
                    </a:lnTo>
                    <a:lnTo>
                      <a:pt x="2973" y="693"/>
                    </a:lnTo>
                    <a:lnTo>
                      <a:pt x="401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821" name="Line 61"/>
              <p:cNvSpPr>
                <a:spLocks noChangeShapeType="1"/>
              </p:cNvSpPr>
              <p:nvPr/>
            </p:nvSpPr>
            <p:spPr bwMode="auto">
              <a:xfrm>
                <a:off x="3783" y="2077"/>
                <a:ext cx="253" cy="5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822" name="Line 62"/>
              <p:cNvSpPr>
                <a:spLocks noChangeShapeType="1"/>
              </p:cNvSpPr>
              <p:nvPr/>
            </p:nvSpPr>
            <p:spPr bwMode="auto">
              <a:xfrm>
                <a:off x="3774" y="2084"/>
                <a:ext cx="250" cy="5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823" name="Line 63"/>
              <p:cNvSpPr>
                <a:spLocks noChangeShapeType="1"/>
              </p:cNvSpPr>
              <p:nvPr/>
            </p:nvSpPr>
            <p:spPr bwMode="auto">
              <a:xfrm>
                <a:off x="3765" y="2094"/>
                <a:ext cx="257" cy="5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824" name="Line 64"/>
              <p:cNvSpPr>
                <a:spLocks noChangeShapeType="1"/>
              </p:cNvSpPr>
              <p:nvPr/>
            </p:nvSpPr>
            <p:spPr bwMode="auto">
              <a:xfrm flipH="1">
                <a:off x="3790" y="2081"/>
                <a:ext cx="10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825" name="Line 65"/>
              <p:cNvSpPr>
                <a:spLocks noChangeShapeType="1"/>
              </p:cNvSpPr>
              <p:nvPr/>
            </p:nvSpPr>
            <p:spPr bwMode="auto">
              <a:xfrm flipH="1">
                <a:off x="3813" y="2075"/>
                <a:ext cx="10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826" name="Line 66"/>
              <p:cNvSpPr>
                <a:spLocks noChangeShapeType="1"/>
              </p:cNvSpPr>
              <p:nvPr/>
            </p:nvSpPr>
            <p:spPr bwMode="auto">
              <a:xfrm flipH="1">
                <a:off x="3794" y="2072"/>
                <a:ext cx="11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827" name="Line 67"/>
              <p:cNvSpPr>
                <a:spLocks noChangeShapeType="1"/>
              </p:cNvSpPr>
              <p:nvPr/>
            </p:nvSpPr>
            <p:spPr bwMode="auto">
              <a:xfrm flipH="1">
                <a:off x="3831" y="2080"/>
                <a:ext cx="10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828" name="Line 68"/>
              <p:cNvSpPr>
                <a:spLocks noChangeShapeType="1"/>
              </p:cNvSpPr>
              <p:nvPr/>
            </p:nvSpPr>
            <p:spPr bwMode="auto">
              <a:xfrm flipH="1">
                <a:off x="3850" y="2084"/>
                <a:ext cx="1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829" name="Line 69"/>
              <p:cNvSpPr>
                <a:spLocks noChangeShapeType="1"/>
              </p:cNvSpPr>
              <p:nvPr/>
            </p:nvSpPr>
            <p:spPr bwMode="auto">
              <a:xfrm flipH="1">
                <a:off x="3883" y="2111"/>
                <a:ext cx="13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830" name="Line 70"/>
              <p:cNvSpPr>
                <a:spLocks noChangeShapeType="1"/>
              </p:cNvSpPr>
              <p:nvPr/>
            </p:nvSpPr>
            <p:spPr bwMode="auto">
              <a:xfrm flipH="1">
                <a:off x="3904" y="2115"/>
                <a:ext cx="11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831" name="Line 71"/>
              <p:cNvSpPr>
                <a:spLocks noChangeShapeType="1"/>
              </p:cNvSpPr>
              <p:nvPr/>
            </p:nvSpPr>
            <p:spPr bwMode="auto">
              <a:xfrm flipH="1">
                <a:off x="3923" y="2119"/>
                <a:ext cx="12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832" name="Line 72"/>
              <p:cNvSpPr>
                <a:spLocks noChangeShapeType="1"/>
              </p:cNvSpPr>
              <p:nvPr/>
            </p:nvSpPr>
            <p:spPr bwMode="auto">
              <a:xfrm flipH="1">
                <a:off x="3946" y="2124"/>
                <a:ext cx="14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833" name="Line 73"/>
              <p:cNvSpPr>
                <a:spLocks noChangeShapeType="1"/>
              </p:cNvSpPr>
              <p:nvPr/>
            </p:nvSpPr>
            <p:spPr bwMode="auto">
              <a:xfrm flipH="1">
                <a:off x="3969" y="2129"/>
                <a:ext cx="12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834" name="Line 74"/>
              <p:cNvSpPr>
                <a:spLocks noChangeShapeType="1"/>
              </p:cNvSpPr>
              <p:nvPr/>
            </p:nvSpPr>
            <p:spPr bwMode="auto">
              <a:xfrm flipH="1">
                <a:off x="3991" y="2134"/>
                <a:ext cx="12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835" name="Line 75"/>
              <p:cNvSpPr>
                <a:spLocks noChangeShapeType="1"/>
              </p:cNvSpPr>
              <p:nvPr/>
            </p:nvSpPr>
            <p:spPr bwMode="auto">
              <a:xfrm flipH="1">
                <a:off x="3995" y="2122"/>
                <a:ext cx="13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836" name="Line 76"/>
              <p:cNvSpPr>
                <a:spLocks noChangeShapeType="1"/>
              </p:cNvSpPr>
              <p:nvPr/>
            </p:nvSpPr>
            <p:spPr bwMode="auto">
              <a:xfrm flipH="1">
                <a:off x="3974" y="2118"/>
                <a:ext cx="13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837" name="Line 77"/>
              <p:cNvSpPr>
                <a:spLocks noChangeShapeType="1"/>
              </p:cNvSpPr>
              <p:nvPr/>
            </p:nvSpPr>
            <p:spPr bwMode="auto">
              <a:xfrm flipH="1">
                <a:off x="3952" y="2114"/>
                <a:ext cx="12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838" name="Line 78"/>
              <p:cNvSpPr>
                <a:spLocks noChangeShapeType="1"/>
              </p:cNvSpPr>
              <p:nvPr/>
            </p:nvSpPr>
            <p:spPr bwMode="auto">
              <a:xfrm flipH="1">
                <a:off x="3928" y="2110"/>
                <a:ext cx="13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839" name="Line 79"/>
              <p:cNvSpPr>
                <a:spLocks noChangeShapeType="1"/>
              </p:cNvSpPr>
              <p:nvPr/>
            </p:nvSpPr>
            <p:spPr bwMode="auto">
              <a:xfrm flipH="1">
                <a:off x="3908" y="2105"/>
                <a:ext cx="13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840" name="Line 80"/>
              <p:cNvSpPr>
                <a:spLocks noChangeShapeType="1"/>
              </p:cNvSpPr>
              <p:nvPr/>
            </p:nvSpPr>
            <p:spPr bwMode="auto">
              <a:xfrm flipH="1">
                <a:off x="3890" y="2101"/>
                <a:ext cx="11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841" name="Line 81"/>
              <p:cNvSpPr>
                <a:spLocks noChangeShapeType="1"/>
              </p:cNvSpPr>
              <p:nvPr/>
            </p:nvSpPr>
            <p:spPr bwMode="auto">
              <a:xfrm flipH="1">
                <a:off x="3872" y="2088"/>
                <a:ext cx="1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842" name="Line 82"/>
              <p:cNvSpPr>
                <a:spLocks noChangeShapeType="1"/>
              </p:cNvSpPr>
              <p:nvPr/>
            </p:nvSpPr>
            <p:spPr bwMode="auto">
              <a:xfrm flipH="1">
                <a:off x="3891" y="2092"/>
                <a:ext cx="10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843" name="Line 83"/>
              <p:cNvSpPr>
                <a:spLocks noChangeShapeType="1"/>
              </p:cNvSpPr>
              <p:nvPr/>
            </p:nvSpPr>
            <p:spPr bwMode="auto">
              <a:xfrm flipH="1">
                <a:off x="3913" y="2097"/>
                <a:ext cx="10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844" name="Line 84"/>
              <p:cNvSpPr>
                <a:spLocks noChangeShapeType="1"/>
              </p:cNvSpPr>
              <p:nvPr/>
            </p:nvSpPr>
            <p:spPr bwMode="auto">
              <a:xfrm flipH="1">
                <a:off x="3933" y="2101"/>
                <a:ext cx="1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845" name="Line 85"/>
              <p:cNvSpPr>
                <a:spLocks noChangeShapeType="1"/>
              </p:cNvSpPr>
              <p:nvPr/>
            </p:nvSpPr>
            <p:spPr bwMode="auto">
              <a:xfrm flipH="1">
                <a:off x="3954" y="2104"/>
                <a:ext cx="10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846" name="Line 86"/>
              <p:cNvSpPr>
                <a:spLocks noChangeShapeType="1"/>
              </p:cNvSpPr>
              <p:nvPr/>
            </p:nvSpPr>
            <p:spPr bwMode="auto">
              <a:xfrm flipH="1">
                <a:off x="3974" y="2110"/>
                <a:ext cx="1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847" name="Line 87"/>
              <p:cNvSpPr>
                <a:spLocks noChangeShapeType="1"/>
              </p:cNvSpPr>
              <p:nvPr/>
            </p:nvSpPr>
            <p:spPr bwMode="auto">
              <a:xfrm flipH="1">
                <a:off x="3997" y="2114"/>
                <a:ext cx="1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848" name="Line 88"/>
              <p:cNvSpPr>
                <a:spLocks noChangeShapeType="1"/>
              </p:cNvSpPr>
              <p:nvPr/>
            </p:nvSpPr>
            <p:spPr bwMode="auto">
              <a:xfrm flipH="1">
                <a:off x="3877" y="2121"/>
                <a:ext cx="14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849" name="Line 89"/>
              <p:cNvSpPr>
                <a:spLocks noChangeShapeType="1"/>
              </p:cNvSpPr>
              <p:nvPr/>
            </p:nvSpPr>
            <p:spPr bwMode="auto">
              <a:xfrm flipH="1">
                <a:off x="3898" y="2126"/>
                <a:ext cx="14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850" name="Line 90"/>
              <p:cNvSpPr>
                <a:spLocks noChangeShapeType="1"/>
              </p:cNvSpPr>
              <p:nvPr/>
            </p:nvSpPr>
            <p:spPr bwMode="auto">
              <a:xfrm flipH="1">
                <a:off x="3916" y="2130"/>
                <a:ext cx="14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851" name="Line 91"/>
              <p:cNvSpPr>
                <a:spLocks noChangeShapeType="1"/>
              </p:cNvSpPr>
              <p:nvPr/>
            </p:nvSpPr>
            <p:spPr bwMode="auto">
              <a:xfrm flipH="1">
                <a:off x="3941" y="2135"/>
                <a:ext cx="14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852" name="Line 92"/>
              <p:cNvSpPr>
                <a:spLocks noChangeShapeType="1"/>
              </p:cNvSpPr>
              <p:nvPr/>
            </p:nvSpPr>
            <p:spPr bwMode="auto">
              <a:xfrm flipH="1">
                <a:off x="3961" y="2139"/>
                <a:ext cx="15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853" name="Line 93"/>
              <p:cNvSpPr>
                <a:spLocks noChangeShapeType="1"/>
              </p:cNvSpPr>
              <p:nvPr/>
            </p:nvSpPr>
            <p:spPr bwMode="auto">
              <a:xfrm flipH="1">
                <a:off x="3987" y="2144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854" name="Line 94"/>
              <p:cNvSpPr>
                <a:spLocks noChangeShapeType="1"/>
              </p:cNvSpPr>
              <p:nvPr/>
            </p:nvSpPr>
            <p:spPr bwMode="auto">
              <a:xfrm flipH="1">
                <a:off x="3834" y="2111"/>
                <a:ext cx="15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855" name="Line 95"/>
              <p:cNvSpPr>
                <a:spLocks noChangeShapeType="1"/>
              </p:cNvSpPr>
              <p:nvPr/>
            </p:nvSpPr>
            <p:spPr bwMode="auto">
              <a:xfrm flipH="1">
                <a:off x="3855" y="2116"/>
                <a:ext cx="14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856" name="Line 96"/>
              <p:cNvSpPr>
                <a:spLocks noChangeShapeType="1"/>
              </p:cNvSpPr>
              <p:nvPr/>
            </p:nvSpPr>
            <p:spPr bwMode="auto">
              <a:xfrm flipH="1">
                <a:off x="4019" y="2118"/>
                <a:ext cx="10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857" name="Line 97"/>
              <p:cNvSpPr>
                <a:spLocks noChangeShapeType="1"/>
              </p:cNvSpPr>
              <p:nvPr/>
            </p:nvSpPr>
            <p:spPr bwMode="auto">
              <a:xfrm flipH="1">
                <a:off x="3773" y="2098"/>
                <a:ext cx="12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858" name="Line 98"/>
              <p:cNvSpPr>
                <a:spLocks noChangeShapeType="1"/>
              </p:cNvSpPr>
              <p:nvPr/>
            </p:nvSpPr>
            <p:spPr bwMode="auto">
              <a:xfrm flipH="1">
                <a:off x="3794" y="2103"/>
                <a:ext cx="12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859" name="Line 99"/>
              <p:cNvSpPr>
                <a:spLocks noChangeShapeType="1"/>
              </p:cNvSpPr>
              <p:nvPr/>
            </p:nvSpPr>
            <p:spPr bwMode="auto">
              <a:xfrm flipH="1">
                <a:off x="3814" y="2108"/>
                <a:ext cx="14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860" name="Line 100"/>
              <p:cNvSpPr>
                <a:spLocks noChangeShapeType="1"/>
              </p:cNvSpPr>
              <p:nvPr/>
            </p:nvSpPr>
            <p:spPr bwMode="auto">
              <a:xfrm flipH="1">
                <a:off x="3808" y="2084"/>
                <a:ext cx="11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861" name="Line 101"/>
              <p:cNvSpPr>
                <a:spLocks noChangeShapeType="1"/>
              </p:cNvSpPr>
              <p:nvPr/>
            </p:nvSpPr>
            <p:spPr bwMode="auto">
              <a:xfrm flipH="1">
                <a:off x="3821" y="2098"/>
                <a:ext cx="13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862" name="Line 102"/>
              <p:cNvSpPr>
                <a:spLocks noChangeShapeType="1"/>
              </p:cNvSpPr>
              <p:nvPr/>
            </p:nvSpPr>
            <p:spPr bwMode="auto">
              <a:xfrm flipH="1">
                <a:off x="3868" y="2097"/>
                <a:ext cx="1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863" name="Line 103"/>
              <p:cNvSpPr>
                <a:spLocks noChangeShapeType="1"/>
              </p:cNvSpPr>
              <p:nvPr/>
            </p:nvSpPr>
            <p:spPr bwMode="auto">
              <a:xfrm flipH="1">
                <a:off x="3847" y="2092"/>
                <a:ext cx="11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864" name="Line 104"/>
              <p:cNvSpPr>
                <a:spLocks noChangeShapeType="1"/>
              </p:cNvSpPr>
              <p:nvPr/>
            </p:nvSpPr>
            <p:spPr bwMode="auto">
              <a:xfrm flipH="1">
                <a:off x="3828" y="2089"/>
                <a:ext cx="1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865" name="Line 105"/>
              <p:cNvSpPr>
                <a:spLocks noChangeShapeType="1"/>
              </p:cNvSpPr>
              <p:nvPr/>
            </p:nvSpPr>
            <p:spPr bwMode="auto">
              <a:xfrm flipH="1">
                <a:off x="3781" y="2089"/>
                <a:ext cx="13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866" name="Line 106"/>
              <p:cNvSpPr>
                <a:spLocks noChangeShapeType="1"/>
              </p:cNvSpPr>
              <p:nvPr/>
            </p:nvSpPr>
            <p:spPr bwMode="auto">
              <a:xfrm flipH="1">
                <a:off x="3800" y="2092"/>
                <a:ext cx="12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867" name="Line 107"/>
              <p:cNvSpPr>
                <a:spLocks noChangeShapeType="1"/>
              </p:cNvSpPr>
              <p:nvPr/>
            </p:nvSpPr>
            <p:spPr bwMode="auto">
              <a:xfrm flipH="1">
                <a:off x="3841" y="2101"/>
                <a:ext cx="13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868" name="Line 108"/>
              <p:cNvSpPr>
                <a:spLocks noChangeShapeType="1"/>
              </p:cNvSpPr>
              <p:nvPr/>
            </p:nvSpPr>
            <p:spPr bwMode="auto">
              <a:xfrm flipH="1">
                <a:off x="3858" y="2105"/>
                <a:ext cx="14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869" name="Line 109"/>
              <p:cNvSpPr>
                <a:spLocks noChangeShapeType="1"/>
              </p:cNvSpPr>
              <p:nvPr/>
            </p:nvSpPr>
            <p:spPr bwMode="auto">
              <a:xfrm flipH="1" flipV="1">
                <a:off x="4058" y="2146"/>
                <a:ext cx="19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870" name="Line 110"/>
              <p:cNvSpPr>
                <a:spLocks noChangeShapeType="1"/>
              </p:cNvSpPr>
              <p:nvPr/>
            </p:nvSpPr>
            <p:spPr bwMode="auto">
              <a:xfrm>
                <a:off x="4077" y="2150"/>
                <a:ext cx="4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871" name="Freeform 111"/>
              <p:cNvSpPr>
                <a:spLocks/>
              </p:cNvSpPr>
              <p:nvPr/>
            </p:nvSpPr>
            <p:spPr bwMode="auto">
              <a:xfrm>
                <a:off x="4017" y="2122"/>
                <a:ext cx="86" cy="46"/>
              </a:xfrm>
              <a:custGeom>
                <a:avLst/>
                <a:gdLst/>
                <a:ahLst/>
                <a:cxnLst>
                  <a:cxn ang="0">
                    <a:pos x="351" y="0"/>
                  </a:cxn>
                  <a:cxn ang="0">
                    <a:pos x="277" y="102"/>
                  </a:cxn>
                  <a:cxn ang="0">
                    <a:pos x="196" y="88"/>
                  </a:cxn>
                  <a:cxn ang="0">
                    <a:pos x="73" y="213"/>
                  </a:cxn>
                  <a:cxn ang="0">
                    <a:pos x="160" y="235"/>
                  </a:cxn>
                  <a:cxn ang="0">
                    <a:pos x="59" y="340"/>
                  </a:cxn>
                  <a:cxn ang="0">
                    <a:pos x="146" y="376"/>
                  </a:cxn>
                  <a:cxn ang="0">
                    <a:pos x="0" y="502"/>
                  </a:cxn>
                  <a:cxn ang="0">
                    <a:pos x="262" y="590"/>
                  </a:cxn>
                  <a:cxn ang="0">
                    <a:pos x="342" y="493"/>
                  </a:cxn>
                  <a:cxn ang="0">
                    <a:pos x="547" y="554"/>
                  </a:cxn>
                  <a:cxn ang="0">
                    <a:pos x="860" y="222"/>
                  </a:cxn>
                  <a:cxn ang="0">
                    <a:pos x="838" y="132"/>
                  </a:cxn>
                  <a:cxn ang="0">
                    <a:pos x="351" y="0"/>
                  </a:cxn>
                </a:cxnLst>
                <a:rect l="0" t="0" r="r" b="b"/>
                <a:pathLst>
                  <a:path w="860" h="590">
                    <a:moveTo>
                      <a:pt x="351" y="0"/>
                    </a:moveTo>
                    <a:lnTo>
                      <a:pt x="277" y="102"/>
                    </a:lnTo>
                    <a:lnTo>
                      <a:pt x="196" y="88"/>
                    </a:lnTo>
                    <a:lnTo>
                      <a:pt x="73" y="213"/>
                    </a:lnTo>
                    <a:lnTo>
                      <a:pt x="160" y="235"/>
                    </a:lnTo>
                    <a:lnTo>
                      <a:pt x="59" y="340"/>
                    </a:lnTo>
                    <a:lnTo>
                      <a:pt x="146" y="376"/>
                    </a:lnTo>
                    <a:lnTo>
                      <a:pt x="0" y="502"/>
                    </a:lnTo>
                    <a:lnTo>
                      <a:pt x="262" y="590"/>
                    </a:lnTo>
                    <a:lnTo>
                      <a:pt x="342" y="493"/>
                    </a:lnTo>
                    <a:lnTo>
                      <a:pt x="547" y="554"/>
                    </a:lnTo>
                    <a:lnTo>
                      <a:pt x="860" y="222"/>
                    </a:lnTo>
                    <a:lnTo>
                      <a:pt x="838" y="132"/>
                    </a:lnTo>
                    <a:lnTo>
                      <a:pt x="351" y="0"/>
                    </a:lnTo>
                    <a:close/>
                  </a:path>
                </a:pathLst>
              </a:custGeom>
              <a:solidFill>
                <a:srgbClr val="8282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872" name="Freeform 112"/>
              <p:cNvSpPr>
                <a:spLocks/>
              </p:cNvSpPr>
              <p:nvPr/>
            </p:nvSpPr>
            <p:spPr bwMode="auto">
              <a:xfrm>
                <a:off x="4017" y="2122"/>
                <a:ext cx="86" cy="46"/>
              </a:xfrm>
              <a:custGeom>
                <a:avLst/>
                <a:gdLst/>
                <a:ahLst/>
                <a:cxnLst>
                  <a:cxn ang="0">
                    <a:pos x="351" y="0"/>
                  </a:cxn>
                  <a:cxn ang="0">
                    <a:pos x="277" y="102"/>
                  </a:cxn>
                  <a:cxn ang="0">
                    <a:pos x="196" y="88"/>
                  </a:cxn>
                  <a:cxn ang="0">
                    <a:pos x="73" y="213"/>
                  </a:cxn>
                  <a:cxn ang="0">
                    <a:pos x="160" y="235"/>
                  </a:cxn>
                  <a:cxn ang="0">
                    <a:pos x="59" y="340"/>
                  </a:cxn>
                  <a:cxn ang="0">
                    <a:pos x="146" y="376"/>
                  </a:cxn>
                  <a:cxn ang="0">
                    <a:pos x="0" y="502"/>
                  </a:cxn>
                  <a:cxn ang="0">
                    <a:pos x="262" y="590"/>
                  </a:cxn>
                  <a:cxn ang="0">
                    <a:pos x="342" y="493"/>
                  </a:cxn>
                  <a:cxn ang="0">
                    <a:pos x="547" y="554"/>
                  </a:cxn>
                  <a:cxn ang="0">
                    <a:pos x="860" y="222"/>
                  </a:cxn>
                  <a:cxn ang="0">
                    <a:pos x="838" y="132"/>
                  </a:cxn>
                  <a:cxn ang="0">
                    <a:pos x="351" y="0"/>
                  </a:cxn>
                </a:cxnLst>
                <a:rect l="0" t="0" r="r" b="b"/>
                <a:pathLst>
                  <a:path w="860" h="590">
                    <a:moveTo>
                      <a:pt x="351" y="0"/>
                    </a:moveTo>
                    <a:lnTo>
                      <a:pt x="277" y="102"/>
                    </a:lnTo>
                    <a:lnTo>
                      <a:pt x="196" y="88"/>
                    </a:lnTo>
                    <a:lnTo>
                      <a:pt x="73" y="213"/>
                    </a:lnTo>
                    <a:lnTo>
                      <a:pt x="160" y="235"/>
                    </a:lnTo>
                    <a:lnTo>
                      <a:pt x="59" y="340"/>
                    </a:lnTo>
                    <a:lnTo>
                      <a:pt x="146" y="376"/>
                    </a:lnTo>
                    <a:lnTo>
                      <a:pt x="0" y="502"/>
                    </a:lnTo>
                    <a:lnTo>
                      <a:pt x="262" y="590"/>
                    </a:lnTo>
                    <a:lnTo>
                      <a:pt x="342" y="493"/>
                    </a:lnTo>
                    <a:lnTo>
                      <a:pt x="547" y="554"/>
                    </a:lnTo>
                    <a:lnTo>
                      <a:pt x="860" y="222"/>
                    </a:lnTo>
                    <a:lnTo>
                      <a:pt x="838" y="132"/>
                    </a:lnTo>
                    <a:lnTo>
                      <a:pt x="351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873" name="Line 113"/>
              <p:cNvSpPr>
                <a:spLocks noChangeShapeType="1"/>
              </p:cNvSpPr>
              <p:nvPr/>
            </p:nvSpPr>
            <p:spPr bwMode="auto">
              <a:xfrm>
                <a:off x="4044" y="2130"/>
                <a:ext cx="45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874" name="Line 114"/>
              <p:cNvSpPr>
                <a:spLocks noChangeShapeType="1"/>
              </p:cNvSpPr>
              <p:nvPr/>
            </p:nvSpPr>
            <p:spPr bwMode="auto">
              <a:xfrm flipH="1">
                <a:off x="4068" y="2133"/>
                <a:ext cx="31" cy="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875" name="Line 115"/>
              <p:cNvSpPr>
                <a:spLocks noChangeShapeType="1"/>
              </p:cNvSpPr>
              <p:nvPr/>
            </p:nvSpPr>
            <p:spPr bwMode="auto">
              <a:xfrm flipH="1" flipV="1">
                <a:off x="4030" y="2150"/>
                <a:ext cx="36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876" name="Line 116"/>
              <p:cNvSpPr>
                <a:spLocks noChangeShapeType="1"/>
              </p:cNvSpPr>
              <p:nvPr/>
            </p:nvSpPr>
            <p:spPr bwMode="auto">
              <a:xfrm>
                <a:off x="4068" y="2158"/>
                <a:ext cx="3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877" name="Line 117"/>
              <p:cNvSpPr>
                <a:spLocks noChangeShapeType="1"/>
              </p:cNvSpPr>
              <p:nvPr/>
            </p:nvSpPr>
            <p:spPr bwMode="auto">
              <a:xfrm>
                <a:off x="4089" y="2141"/>
                <a:ext cx="3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878" name="Line 118"/>
              <p:cNvSpPr>
                <a:spLocks noChangeShapeType="1"/>
              </p:cNvSpPr>
              <p:nvPr/>
            </p:nvSpPr>
            <p:spPr bwMode="auto">
              <a:xfrm flipH="1">
                <a:off x="4035" y="2129"/>
                <a:ext cx="45" cy="3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879" name="Line 119"/>
              <p:cNvSpPr>
                <a:spLocks noChangeShapeType="1"/>
              </p:cNvSpPr>
              <p:nvPr/>
            </p:nvSpPr>
            <p:spPr bwMode="auto">
              <a:xfrm>
                <a:off x="4048" y="2154"/>
                <a:ext cx="4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880" name="Freeform 120"/>
              <p:cNvSpPr>
                <a:spLocks/>
              </p:cNvSpPr>
              <p:nvPr/>
            </p:nvSpPr>
            <p:spPr bwMode="auto">
              <a:xfrm>
                <a:off x="3784" y="2059"/>
                <a:ext cx="332" cy="76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0" y="60"/>
                  </a:cxn>
                  <a:cxn ang="0">
                    <a:pos x="0" y="112"/>
                  </a:cxn>
                  <a:cxn ang="0">
                    <a:pos x="3241" y="988"/>
                  </a:cxn>
                  <a:cxn ang="0">
                    <a:pos x="3314" y="923"/>
                  </a:cxn>
                  <a:cxn ang="0">
                    <a:pos x="3286" y="841"/>
                  </a:cxn>
                  <a:cxn ang="0">
                    <a:pos x="72" y="0"/>
                  </a:cxn>
                </a:cxnLst>
                <a:rect l="0" t="0" r="r" b="b"/>
                <a:pathLst>
                  <a:path w="3314" h="988">
                    <a:moveTo>
                      <a:pt x="72" y="0"/>
                    </a:moveTo>
                    <a:lnTo>
                      <a:pt x="0" y="60"/>
                    </a:lnTo>
                    <a:lnTo>
                      <a:pt x="0" y="112"/>
                    </a:lnTo>
                    <a:lnTo>
                      <a:pt x="3241" y="988"/>
                    </a:lnTo>
                    <a:lnTo>
                      <a:pt x="3314" y="923"/>
                    </a:lnTo>
                    <a:lnTo>
                      <a:pt x="3286" y="841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8282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881" name="Freeform 121"/>
              <p:cNvSpPr>
                <a:spLocks/>
              </p:cNvSpPr>
              <p:nvPr/>
            </p:nvSpPr>
            <p:spPr bwMode="auto">
              <a:xfrm>
                <a:off x="3784" y="2059"/>
                <a:ext cx="332" cy="76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0" y="60"/>
                  </a:cxn>
                  <a:cxn ang="0">
                    <a:pos x="0" y="112"/>
                  </a:cxn>
                  <a:cxn ang="0">
                    <a:pos x="3241" y="988"/>
                  </a:cxn>
                  <a:cxn ang="0">
                    <a:pos x="3314" y="923"/>
                  </a:cxn>
                  <a:cxn ang="0">
                    <a:pos x="3286" y="841"/>
                  </a:cxn>
                  <a:cxn ang="0">
                    <a:pos x="72" y="0"/>
                  </a:cxn>
                </a:cxnLst>
                <a:rect l="0" t="0" r="r" b="b"/>
                <a:pathLst>
                  <a:path w="3314" h="988">
                    <a:moveTo>
                      <a:pt x="72" y="0"/>
                    </a:moveTo>
                    <a:lnTo>
                      <a:pt x="0" y="60"/>
                    </a:lnTo>
                    <a:lnTo>
                      <a:pt x="0" y="112"/>
                    </a:lnTo>
                    <a:lnTo>
                      <a:pt x="3241" y="988"/>
                    </a:lnTo>
                    <a:lnTo>
                      <a:pt x="3314" y="923"/>
                    </a:lnTo>
                    <a:lnTo>
                      <a:pt x="3286" y="841"/>
                    </a:lnTo>
                    <a:lnTo>
                      <a:pt x="7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882" name="Line 122"/>
              <p:cNvSpPr>
                <a:spLocks noChangeShapeType="1"/>
              </p:cNvSpPr>
              <p:nvPr/>
            </p:nvSpPr>
            <p:spPr bwMode="auto">
              <a:xfrm flipH="1">
                <a:off x="3936" y="2089"/>
                <a:ext cx="6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883" name="Line 123"/>
              <p:cNvSpPr>
                <a:spLocks noChangeShapeType="1"/>
              </p:cNvSpPr>
              <p:nvPr/>
            </p:nvSpPr>
            <p:spPr bwMode="auto">
              <a:xfrm flipH="1">
                <a:off x="3913" y="2085"/>
                <a:ext cx="8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884" name="Line 124"/>
              <p:cNvSpPr>
                <a:spLocks noChangeShapeType="1"/>
              </p:cNvSpPr>
              <p:nvPr/>
            </p:nvSpPr>
            <p:spPr bwMode="auto">
              <a:xfrm flipH="1">
                <a:off x="3896" y="2081"/>
                <a:ext cx="5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885" name="Line 125"/>
              <p:cNvSpPr>
                <a:spLocks noChangeShapeType="1"/>
              </p:cNvSpPr>
              <p:nvPr/>
            </p:nvSpPr>
            <p:spPr bwMode="auto">
              <a:xfrm flipH="1">
                <a:off x="3873" y="2077"/>
                <a:ext cx="7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886" name="Line 126"/>
              <p:cNvSpPr>
                <a:spLocks noChangeShapeType="1"/>
              </p:cNvSpPr>
              <p:nvPr/>
            </p:nvSpPr>
            <p:spPr bwMode="auto">
              <a:xfrm flipH="1">
                <a:off x="3852" y="2073"/>
                <a:ext cx="8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887" name="Line 127"/>
              <p:cNvSpPr>
                <a:spLocks noChangeShapeType="1"/>
              </p:cNvSpPr>
              <p:nvPr/>
            </p:nvSpPr>
            <p:spPr bwMode="auto">
              <a:xfrm flipH="1">
                <a:off x="3837" y="2069"/>
                <a:ext cx="6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888" name="Line 128"/>
              <p:cNvSpPr>
                <a:spLocks noChangeShapeType="1"/>
              </p:cNvSpPr>
              <p:nvPr/>
            </p:nvSpPr>
            <p:spPr bwMode="auto">
              <a:xfrm flipH="1">
                <a:off x="3817" y="2065"/>
                <a:ext cx="6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889" name="Line 129"/>
              <p:cNvSpPr>
                <a:spLocks noChangeShapeType="1"/>
              </p:cNvSpPr>
              <p:nvPr/>
            </p:nvSpPr>
            <p:spPr bwMode="auto">
              <a:xfrm flipH="1">
                <a:off x="3797" y="2061"/>
                <a:ext cx="5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890" name="Line 130"/>
              <p:cNvSpPr>
                <a:spLocks noChangeShapeType="1"/>
              </p:cNvSpPr>
              <p:nvPr/>
            </p:nvSpPr>
            <p:spPr bwMode="auto">
              <a:xfrm>
                <a:off x="3797" y="2066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891" name="Line 131"/>
              <p:cNvSpPr>
                <a:spLocks noChangeShapeType="1"/>
              </p:cNvSpPr>
              <p:nvPr/>
            </p:nvSpPr>
            <p:spPr bwMode="auto">
              <a:xfrm>
                <a:off x="3817" y="2069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892" name="Line 132"/>
              <p:cNvSpPr>
                <a:spLocks noChangeShapeType="1"/>
              </p:cNvSpPr>
              <p:nvPr/>
            </p:nvSpPr>
            <p:spPr bwMode="auto">
              <a:xfrm>
                <a:off x="3837" y="2074"/>
                <a:ext cx="1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893" name="Line 133"/>
              <p:cNvSpPr>
                <a:spLocks noChangeShapeType="1"/>
              </p:cNvSpPr>
              <p:nvPr/>
            </p:nvSpPr>
            <p:spPr bwMode="auto">
              <a:xfrm>
                <a:off x="3852" y="2077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894" name="Line 134"/>
              <p:cNvSpPr>
                <a:spLocks noChangeShapeType="1"/>
              </p:cNvSpPr>
              <p:nvPr/>
            </p:nvSpPr>
            <p:spPr bwMode="auto">
              <a:xfrm>
                <a:off x="3873" y="2081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895" name="Line 135"/>
              <p:cNvSpPr>
                <a:spLocks noChangeShapeType="1"/>
              </p:cNvSpPr>
              <p:nvPr/>
            </p:nvSpPr>
            <p:spPr bwMode="auto">
              <a:xfrm>
                <a:off x="3896" y="2086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896" name="Line 136"/>
              <p:cNvSpPr>
                <a:spLocks noChangeShapeType="1"/>
              </p:cNvSpPr>
              <p:nvPr/>
            </p:nvSpPr>
            <p:spPr bwMode="auto">
              <a:xfrm>
                <a:off x="3913" y="2090"/>
                <a:ext cx="1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897" name="Line 137"/>
              <p:cNvSpPr>
                <a:spLocks noChangeShapeType="1"/>
              </p:cNvSpPr>
              <p:nvPr/>
            </p:nvSpPr>
            <p:spPr bwMode="auto">
              <a:xfrm flipV="1">
                <a:off x="4106" y="2123"/>
                <a:ext cx="6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898" name="Line 138"/>
              <p:cNvSpPr>
                <a:spLocks noChangeShapeType="1"/>
              </p:cNvSpPr>
              <p:nvPr/>
            </p:nvSpPr>
            <p:spPr bwMode="auto">
              <a:xfrm>
                <a:off x="4106" y="2130"/>
                <a:ext cx="2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899" name="Line 139"/>
              <p:cNvSpPr>
                <a:spLocks noChangeShapeType="1"/>
              </p:cNvSpPr>
              <p:nvPr/>
            </p:nvSpPr>
            <p:spPr bwMode="auto">
              <a:xfrm flipH="1">
                <a:off x="4089" y="2121"/>
                <a:ext cx="5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900" name="Line 140"/>
              <p:cNvSpPr>
                <a:spLocks noChangeShapeType="1"/>
              </p:cNvSpPr>
              <p:nvPr/>
            </p:nvSpPr>
            <p:spPr bwMode="auto">
              <a:xfrm flipH="1">
                <a:off x="4043" y="2111"/>
                <a:ext cx="7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901" name="Line 141"/>
              <p:cNvSpPr>
                <a:spLocks noChangeShapeType="1"/>
              </p:cNvSpPr>
              <p:nvPr/>
            </p:nvSpPr>
            <p:spPr bwMode="auto">
              <a:xfrm flipH="1">
                <a:off x="4065" y="2116"/>
                <a:ext cx="8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902" name="Line 142"/>
              <p:cNvSpPr>
                <a:spLocks noChangeShapeType="1"/>
              </p:cNvSpPr>
              <p:nvPr/>
            </p:nvSpPr>
            <p:spPr bwMode="auto">
              <a:xfrm flipH="1">
                <a:off x="3999" y="2102"/>
                <a:ext cx="8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903" name="Line 143"/>
              <p:cNvSpPr>
                <a:spLocks noChangeShapeType="1"/>
              </p:cNvSpPr>
              <p:nvPr/>
            </p:nvSpPr>
            <p:spPr bwMode="auto">
              <a:xfrm flipH="1">
                <a:off x="4022" y="2107"/>
                <a:ext cx="7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904" name="Line 144"/>
              <p:cNvSpPr>
                <a:spLocks noChangeShapeType="1"/>
              </p:cNvSpPr>
              <p:nvPr/>
            </p:nvSpPr>
            <p:spPr bwMode="auto">
              <a:xfrm flipH="1">
                <a:off x="3979" y="2098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905" name="Line 145"/>
              <p:cNvSpPr>
                <a:spLocks noChangeShapeType="1"/>
              </p:cNvSpPr>
              <p:nvPr/>
            </p:nvSpPr>
            <p:spPr bwMode="auto">
              <a:xfrm flipH="1">
                <a:off x="3956" y="2093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906" name="Line 146"/>
              <p:cNvSpPr>
                <a:spLocks noChangeShapeType="1"/>
              </p:cNvSpPr>
              <p:nvPr/>
            </p:nvSpPr>
            <p:spPr bwMode="auto">
              <a:xfrm>
                <a:off x="3935" y="2095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907" name="Line 147"/>
              <p:cNvSpPr>
                <a:spLocks noChangeShapeType="1"/>
              </p:cNvSpPr>
              <p:nvPr/>
            </p:nvSpPr>
            <p:spPr bwMode="auto">
              <a:xfrm>
                <a:off x="3956" y="2099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908" name="Line 148"/>
              <p:cNvSpPr>
                <a:spLocks noChangeShapeType="1"/>
              </p:cNvSpPr>
              <p:nvPr/>
            </p:nvSpPr>
            <p:spPr bwMode="auto">
              <a:xfrm>
                <a:off x="3979" y="2104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909" name="Line 149"/>
              <p:cNvSpPr>
                <a:spLocks noChangeShapeType="1"/>
              </p:cNvSpPr>
              <p:nvPr/>
            </p:nvSpPr>
            <p:spPr bwMode="auto">
              <a:xfrm>
                <a:off x="3999" y="2108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910" name="Line 150"/>
              <p:cNvSpPr>
                <a:spLocks noChangeShapeType="1"/>
              </p:cNvSpPr>
              <p:nvPr/>
            </p:nvSpPr>
            <p:spPr bwMode="auto">
              <a:xfrm>
                <a:off x="4022" y="2113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911" name="Line 151"/>
              <p:cNvSpPr>
                <a:spLocks noChangeShapeType="1"/>
              </p:cNvSpPr>
              <p:nvPr/>
            </p:nvSpPr>
            <p:spPr bwMode="auto">
              <a:xfrm>
                <a:off x="4042" y="2117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912" name="Line 152"/>
              <p:cNvSpPr>
                <a:spLocks noChangeShapeType="1"/>
              </p:cNvSpPr>
              <p:nvPr/>
            </p:nvSpPr>
            <p:spPr bwMode="auto">
              <a:xfrm>
                <a:off x="4065" y="2121"/>
                <a:ext cx="1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913" name="Line 153"/>
              <p:cNvSpPr>
                <a:spLocks noChangeShapeType="1"/>
              </p:cNvSpPr>
              <p:nvPr/>
            </p:nvSpPr>
            <p:spPr bwMode="auto">
              <a:xfrm>
                <a:off x="4089" y="2126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914" name="Line 154"/>
              <p:cNvSpPr>
                <a:spLocks noChangeShapeType="1"/>
              </p:cNvSpPr>
              <p:nvPr/>
            </p:nvSpPr>
            <p:spPr bwMode="auto">
              <a:xfrm>
                <a:off x="3785" y="2063"/>
                <a:ext cx="321" cy="6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915" name="Freeform 155"/>
              <p:cNvSpPr>
                <a:spLocks/>
              </p:cNvSpPr>
              <p:nvPr/>
            </p:nvSpPr>
            <p:spPr bwMode="auto">
              <a:xfrm>
                <a:off x="3729" y="2073"/>
                <a:ext cx="54" cy="31"/>
              </a:xfrm>
              <a:custGeom>
                <a:avLst/>
                <a:gdLst/>
                <a:ahLst/>
                <a:cxnLst>
                  <a:cxn ang="0">
                    <a:pos x="378" y="0"/>
                  </a:cxn>
                  <a:cxn ang="0">
                    <a:pos x="100" y="207"/>
                  </a:cxn>
                  <a:cxn ang="0">
                    <a:pos x="100" y="244"/>
                  </a:cxn>
                  <a:cxn ang="0">
                    <a:pos x="0" y="323"/>
                  </a:cxn>
                  <a:cxn ang="0">
                    <a:pos x="218" y="406"/>
                  </a:cxn>
                  <a:cxn ang="0">
                    <a:pos x="355" y="273"/>
                  </a:cxn>
                  <a:cxn ang="0">
                    <a:pos x="299" y="250"/>
                  </a:cxn>
                  <a:cxn ang="0">
                    <a:pos x="444" y="147"/>
                  </a:cxn>
                  <a:cxn ang="0">
                    <a:pos x="400" y="139"/>
                  </a:cxn>
                  <a:cxn ang="0">
                    <a:pos x="531" y="51"/>
                  </a:cxn>
                  <a:cxn ang="0">
                    <a:pos x="378" y="0"/>
                  </a:cxn>
                </a:cxnLst>
                <a:rect l="0" t="0" r="r" b="b"/>
                <a:pathLst>
                  <a:path w="531" h="406">
                    <a:moveTo>
                      <a:pt x="378" y="0"/>
                    </a:moveTo>
                    <a:lnTo>
                      <a:pt x="100" y="207"/>
                    </a:lnTo>
                    <a:lnTo>
                      <a:pt x="100" y="244"/>
                    </a:lnTo>
                    <a:lnTo>
                      <a:pt x="0" y="323"/>
                    </a:lnTo>
                    <a:lnTo>
                      <a:pt x="218" y="406"/>
                    </a:lnTo>
                    <a:lnTo>
                      <a:pt x="355" y="273"/>
                    </a:lnTo>
                    <a:lnTo>
                      <a:pt x="299" y="250"/>
                    </a:lnTo>
                    <a:lnTo>
                      <a:pt x="444" y="147"/>
                    </a:lnTo>
                    <a:lnTo>
                      <a:pt x="400" y="139"/>
                    </a:lnTo>
                    <a:lnTo>
                      <a:pt x="531" y="51"/>
                    </a:lnTo>
                    <a:lnTo>
                      <a:pt x="378" y="0"/>
                    </a:lnTo>
                    <a:close/>
                  </a:path>
                </a:pathLst>
              </a:custGeom>
              <a:solidFill>
                <a:srgbClr val="8282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916" name="Freeform 156"/>
              <p:cNvSpPr>
                <a:spLocks/>
              </p:cNvSpPr>
              <p:nvPr/>
            </p:nvSpPr>
            <p:spPr bwMode="auto">
              <a:xfrm>
                <a:off x="3729" y="2073"/>
                <a:ext cx="54" cy="31"/>
              </a:xfrm>
              <a:custGeom>
                <a:avLst/>
                <a:gdLst/>
                <a:ahLst/>
                <a:cxnLst>
                  <a:cxn ang="0">
                    <a:pos x="378" y="0"/>
                  </a:cxn>
                  <a:cxn ang="0">
                    <a:pos x="100" y="207"/>
                  </a:cxn>
                  <a:cxn ang="0">
                    <a:pos x="100" y="244"/>
                  </a:cxn>
                  <a:cxn ang="0">
                    <a:pos x="0" y="323"/>
                  </a:cxn>
                  <a:cxn ang="0">
                    <a:pos x="218" y="406"/>
                  </a:cxn>
                  <a:cxn ang="0">
                    <a:pos x="355" y="273"/>
                  </a:cxn>
                  <a:cxn ang="0">
                    <a:pos x="299" y="250"/>
                  </a:cxn>
                  <a:cxn ang="0">
                    <a:pos x="444" y="147"/>
                  </a:cxn>
                  <a:cxn ang="0">
                    <a:pos x="400" y="139"/>
                  </a:cxn>
                  <a:cxn ang="0">
                    <a:pos x="531" y="51"/>
                  </a:cxn>
                  <a:cxn ang="0">
                    <a:pos x="378" y="0"/>
                  </a:cxn>
                </a:cxnLst>
                <a:rect l="0" t="0" r="r" b="b"/>
                <a:pathLst>
                  <a:path w="531" h="406">
                    <a:moveTo>
                      <a:pt x="378" y="0"/>
                    </a:moveTo>
                    <a:lnTo>
                      <a:pt x="100" y="207"/>
                    </a:lnTo>
                    <a:lnTo>
                      <a:pt x="100" y="244"/>
                    </a:lnTo>
                    <a:lnTo>
                      <a:pt x="0" y="323"/>
                    </a:lnTo>
                    <a:lnTo>
                      <a:pt x="218" y="406"/>
                    </a:lnTo>
                    <a:lnTo>
                      <a:pt x="355" y="273"/>
                    </a:lnTo>
                    <a:lnTo>
                      <a:pt x="299" y="250"/>
                    </a:lnTo>
                    <a:lnTo>
                      <a:pt x="444" y="147"/>
                    </a:lnTo>
                    <a:lnTo>
                      <a:pt x="400" y="139"/>
                    </a:lnTo>
                    <a:lnTo>
                      <a:pt x="531" y="51"/>
                    </a:lnTo>
                    <a:lnTo>
                      <a:pt x="37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917" name="Line 157"/>
              <p:cNvSpPr>
                <a:spLocks noChangeShapeType="1"/>
              </p:cNvSpPr>
              <p:nvPr/>
            </p:nvSpPr>
            <p:spPr bwMode="auto">
              <a:xfrm flipH="1" flipV="1">
                <a:off x="3756" y="2080"/>
                <a:ext cx="14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918" name="Line 158"/>
              <p:cNvSpPr>
                <a:spLocks noChangeShapeType="1"/>
              </p:cNvSpPr>
              <p:nvPr/>
            </p:nvSpPr>
            <p:spPr bwMode="auto">
              <a:xfrm>
                <a:off x="3740" y="2089"/>
                <a:ext cx="19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919" name="Line 159"/>
              <p:cNvSpPr>
                <a:spLocks noChangeShapeType="1"/>
              </p:cNvSpPr>
              <p:nvPr/>
            </p:nvSpPr>
            <p:spPr bwMode="auto">
              <a:xfrm flipV="1">
                <a:off x="3740" y="2089"/>
                <a:ext cx="4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920" name="Freeform 160"/>
              <p:cNvSpPr>
                <a:spLocks/>
              </p:cNvSpPr>
              <p:nvPr/>
            </p:nvSpPr>
            <p:spPr bwMode="auto">
              <a:xfrm>
                <a:off x="3717" y="2097"/>
                <a:ext cx="95" cy="30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0" y="81"/>
                  </a:cxn>
                  <a:cxn ang="0">
                    <a:pos x="0" y="147"/>
                  </a:cxn>
                  <a:cxn ang="0">
                    <a:pos x="858" y="398"/>
                  </a:cxn>
                  <a:cxn ang="0">
                    <a:pos x="858" y="332"/>
                  </a:cxn>
                  <a:cxn ang="0">
                    <a:pos x="947" y="258"/>
                  </a:cxn>
                  <a:cxn ang="0">
                    <a:pos x="109" y="0"/>
                  </a:cxn>
                </a:cxnLst>
                <a:rect l="0" t="0" r="r" b="b"/>
                <a:pathLst>
                  <a:path w="947" h="398">
                    <a:moveTo>
                      <a:pt x="109" y="0"/>
                    </a:moveTo>
                    <a:lnTo>
                      <a:pt x="0" y="81"/>
                    </a:lnTo>
                    <a:lnTo>
                      <a:pt x="0" y="147"/>
                    </a:lnTo>
                    <a:lnTo>
                      <a:pt x="858" y="398"/>
                    </a:lnTo>
                    <a:lnTo>
                      <a:pt x="858" y="332"/>
                    </a:lnTo>
                    <a:lnTo>
                      <a:pt x="947" y="25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8282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921" name="Freeform 161"/>
              <p:cNvSpPr>
                <a:spLocks/>
              </p:cNvSpPr>
              <p:nvPr/>
            </p:nvSpPr>
            <p:spPr bwMode="auto">
              <a:xfrm>
                <a:off x="3717" y="2097"/>
                <a:ext cx="95" cy="30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0" y="81"/>
                  </a:cxn>
                  <a:cxn ang="0">
                    <a:pos x="0" y="147"/>
                  </a:cxn>
                  <a:cxn ang="0">
                    <a:pos x="858" y="398"/>
                  </a:cxn>
                  <a:cxn ang="0">
                    <a:pos x="858" y="332"/>
                  </a:cxn>
                  <a:cxn ang="0">
                    <a:pos x="947" y="258"/>
                  </a:cxn>
                  <a:cxn ang="0">
                    <a:pos x="109" y="0"/>
                  </a:cxn>
                </a:cxnLst>
                <a:rect l="0" t="0" r="r" b="b"/>
                <a:pathLst>
                  <a:path w="947" h="398">
                    <a:moveTo>
                      <a:pt x="109" y="0"/>
                    </a:moveTo>
                    <a:lnTo>
                      <a:pt x="0" y="81"/>
                    </a:lnTo>
                    <a:lnTo>
                      <a:pt x="0" y="147"/>
                    </a:lnTo>
                    <a:lnTo>
                      <a:pt x="858" y="398"/>
                    </a:lnTo>
                    <a:lnTo>
                      <a:pt x="858" y="332"/>
                    </a:lnTo>
                    <a:lnTo>
                      <a:pt x="947" y="258"/>
                    </a:lnTo>
                    <a:lnTo>
                      <a:pt x="10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922" name="Line 162"/>
              <p:cNvSpPr>
                <a:spLocks noChangeShapeType="1"/>
              </p:cNvSpPr>
              <p:nvPr/>
            </p:nvSpPr>
            <p:spPr bwMode="auto">
              <a:xfrm>
                <a:off x="3734" y="2107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923" name="Line 163"/>
              <p:cNvSpPr>
                <a:spLocks noChangeShapeType="1"/>
              </p:cNvSpPr>
              <p:nvPr/>
            </p:nvSpPr>
            <p:spPr bwMode="auto">
              <a:xfrm>
                <a:off x="3750" y="2111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924" name="Line 164"/>
              <p:cNvSpPr>
                <a:spLocks noChangeShapeType="1"/>
              </p:cNvSpPr>
              <p:nvPr/>
            </p:nvSpPr>
            <p:spPr bwMode="auto">
              <a:xfrm>
                <a:off x="3773" y="2117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925" name="Line 165"/>
              <p:cNvSpPr>
                <a:spLocks noChangeShapeType="1"/>
              </p:cNvSpPr>
              <p:nvPr/>
            </p:nvSpPr>
            <p:spPr bwMode="auto">
              <a:xfrm flipV="1">
                <a:off x="3734" y="2101"/>
                <a:ext cx="10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926" name="Line 166"/>
              <p:cNvSpPr>
                <a:spLocks noChangeShapeType="1"/>
              </p:cNvSpPr>
              <p:nvPr/>
            </p:nvSpPr>
            <p:spPr bwMode="auto">
              <a:xfrm flipV="1">
                <a:off x="3750" y="2104"/>
                <a:ext cx="10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927" name="Line 167"/>
              <p:cNvSpPr>
                <a:spLocks noChangeShapeType="1"/>
              </p:cNvSpPr>
              <p:nvPr/>
            </p:nvSpPr>
            <p:spPr bwMode="auto">
              <a:xfrm flipV="1">
                <a:off x="3773" y="2110"/>
                <a:ext cx="10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928" name="Line 168"/>
              <p:cNvSpPr>
                <a:spLocks noChangeShapeType="1"/>
              </p:cNvSpPr>
              <p:nvPr/>
            </p:nvSpPr>
            <p:spPr bwMode="auto">
              <a:xfrm>
                <a:off x="3718" y="2103"/>
                <a:ext cx="85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929" name="Freeform 169"/>
              <p:cNvSpPr>
                <a:spLocks/>
              </p:cNvSpPr>
              <p:nvPr/>
            </p:nvSpPr>
            <p:spPr bwMode="auto">
              <a:xfrm>
                <a:off x="3928" y="2143"/>
                <a:ext cx="133" cy="40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0" y="82"/>
                  </a:cxn>
                  <a:cxn ang="0">
                    <a:pos x="0" y="148"/>
                  </a:cxn>
                  <a:cxn ang="0">
                    <a:pos x="1212" y="517"/>
                  </a:cxn>
                  <a:cxn ang="0">
                    <a:pos x="1327" y="406"/>
                  </a:cxn>
                  <a:cxn ang="0">
                    <a:pos x="1290" y="333"/>
                  </a:cxn>
                  <a:cxn ang="0">
                    <a:pos x="67" y="0"/>
                  </a:cxn>
                </a:cxnLst>
                <a:rect l="0" t="0" r="r" b="b"/>
                <a:pathLst>
                  <a:path w="1327" h="517">
                    <a:moveTo>
                      <a:pt x="67" y="0"/>
                    </a:moveTo>
                    <a:lnTo>
                      <a:pt x="0" y="82"/>
                    </a:lnTo>
                    <a:lnTo>
                      <a:pt x="0" y="148"/>
                    </a:lnTo>
                    <a:lnTo>
                      <a:pt x="1212" y="517"/>
                    </a:lnTo>
                    <a:lnTo>
                      <a:pt x="1327" y="406"/>
                    </a:lnTo>
                    <a:lnTo>
                      <a:pt x="1290" y="333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8282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930" name="Freeform 170"/>
              <p:cNvSpPr>
                <a:spLocks/>
              </p:cNvSpPr>
              <p:nvPr/>
            </p:nvSpPr>
            <p:spPr bwMode="auto">
              <a:xfrm>
                <a:off x="3928" y="2143"/>
                <a:ext cx="133" cy="40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0" y="82"/>
                  </a:cxn>
                  <a:cxn ang="0">
                    <a:pos x="0" y="148"/>
                  </a:cxn>
                  <a:cxn ang="0">
                    <a:pos x="1212" y="517"/>
                  </a:cxn>
                  <a:cxn ang="0">
                    <a:pos x="1327" y="406"/>
                  </a:cxn>
                  <a:cxn ang="0">
                    <a:pos x="1290" y="333"/>
                  </a:cxn>
                  <a:cxn ang="0">
                    <a:pos x="67" y="0"/>
                  </a:cxn>
                </a:cxnLst>
                <a:rect l="0" t="0" r="r" b="b"/>
                <a:pathLst>
                  <a:path w="1327" h="517">
                    <a:moveTo>
                      <a:pt x="67" y="0"/>
                    </a:moveTo>
                    <a:lnTo>
                      <a:pt x="0" y="82"/>
                    </a:lnTo>
                    <a:lnTo>
                      <a:pt x="0" y="148"/>
                    </a:lnTo>
                    <a:lnTo>
                      <a:pt x="1212" y="517"/>
                    </a:lnTo>
                    <a:lnTo>
                      <a:pt x="1327" y="406"/>
                    </a:lnTo>
                    <a:lnTo>
                      <a:pt x="1290" y="333"/>
                    </a:lnTo>
                    <a:lnTo>
                      <a:pt x="6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931" name="Line 171"/>
              <p:cNvSpPr>
                <a:spLocks noChangeShapeType="1"/>
              </p:cNvSpPr>
              <p:nvPr/>
            </p:nvSpPr>
            <p:spPr bwMode="auto">
              <a:xfrm flipV="1">
                <a:off x="4030" y="2165"/>
                <a:ext cx="10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932" name="Line 172"/>
              <p:cNvSpPr>
                <a:spLocks noChangeShapeType="1"/>
              </p:cNvSpPr>
              <p:nvPr/>
            </p:nvSpPr>
            <p:spPr bwMode="auto">
              <a:xfrm flipV="1">
                <a:off x="4007" y="2160"/>
                <a:ext cx="10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933" name="Line 173"/>
              <p:cNvSpPr>
                <a:spLocks noChangeShapeType="1"/>
              </p:cNvSpPr>
              <p:nvPr/>
            </p:nvSpPr>
            <p:spPr bwMode="auto">
              <a:xfrm flipV="1">
                <a:off x="3985" y="2155"/>
                <a:ext cx="7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934" name="Line 174"/>
              <p:cNvSpPr>
                <a:spLocks noChangeShapeType="1"/>
              </p:cNvSpPr>
              <p:nvPr/>
            </p:nvSpPr>
            <p:spPr bwMode="auto">
              <a:xfrm flipV="1">
                <a:off x="3960" y="2150"/>
                <a:ext cx="8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935" name="Line 175"/>
              <p:cNvSpPr>
                <a:spLocks noChangeShapeType="1"/>
              </p:cNvSpPr>
              <p:nvPr/>
            </p:nvSpPr>
            <p:spPr bwMode="auto">
              <a:xfrm>
                <a:off x="3960" y="2157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936" name="Line 176"/>
              <p:cNvSpPr>
                <a:spLocks noChangeShapeType="1"/>
              </p:cNvSpPr>
              <p:nvPr/>
            </p:nvSpPr>
            <p:spPr bwMode="auto">
              <a:xfrm>
                <a:off x="3984" y="2162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937" name="Line 177"/>
              <p:cNvSpPr>
                <a:spLocks noChangeShapeType="1"/>
              </p:cNvSpPr>
              <p:nvPr/>
            </p:nvSpPr>
            <p:spPr bwMode="auto">
              <a:xfrm>
                <a:off x="4007" y="2168"/>
                <a:ext cx="1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938" name="Line 178"/>
              <p:cNvSpPr>
                <a:spLocks noChangeShapeType="1"/>
              </p:cNvSpPr>
              <p:nvPr/>
            </p:nvSpPr>
            <p:spPr bwMode="auto">
              <a:xfrm>
                <a:off x="4030" y="2172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939" name="Line 179"/>
              <p:cNvSpPr>
                <a:spLocks noChangeShapeType="1"/>
              </p:cNvSpPr>
              <p:nvPr/>
            </p:nvSpPr>
            <p:spPr bwMode="auto">
              <a:xfrm>
                <a:off x="3928" y="2149"/>
                <a:ext cx="118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940" name="Line 180"/>
              <p:cNvSpPr>
                <a:spLocks noChangeShapeType="1"/>
              </p:cNvSpPr>
              <p:nvPr/>
            </p:nvSpPr>
            <p:spPr bwMode="auto">
              <a:xfrm flipV="1">
                <a:off x="4047" y="2169"/>
                <a:ext cx="9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941" name="Line 181"/>
              <p:cNvSpPr>
                <a:spLocks noChangeShapeType="1"/>
              </p:cNvSpPr>
              <p:nvPr/>
            </p:nvSpPr>
            <p:spPr bwMode="auto">
              <a:xfrm>
                <a:off x="4046" y="2176"/>
                <a:ext cx="3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942" name="Freeform 182"/>
              <p:cNvSpPr>
                <a:spLocks/>
              </p:cNvSpPr>
              <p:nvPr/>
            </p:nvSpPr>
            <p:spPr bwMode="auto">
              <a:xfrm>
                <a:off x="3801" y="2116"/>
                <a:ext cx="137" cy="40"/>
              </a:xfrm>
              <a:custGeom>
                <a:avLst/>
                <a:gdLst/>
                <a:ahLst/>
                <a:cxnLst>
                  <a:cxn ang="0">
                    <a:pos x="102" y="0"/>
                  </a:cxn>
                  <a:cxn ang="0">
                    <a:pos x="0" y="82"/>
                  </a:cxn>
                  <a:cxn ang="0">
                    <a:pos x="0" y="141"/>
                  </a:cxn>
                  <a:cxn ang="0">
                    <a:pos x="1295" y="524"/>
                  </a:cxn>
                  <a:cxn ang="0">
                    <a:pos x="1295" y="443"/>
                  </a:cxn>
                  <a:cxn ang="0">
                    <a:pos x="1369" y="363"/>
                  </a:cxn>
                  <a:cxn ang="0">
                    <a:pos x="102" y="0"/>
                  </a:cxn>
                </a:cxnLst>
                <a:rect l="0" t="0" r="r" b="b"/>
                <a:pathLst>
                  <a:path w="1369" h="524">
                    <a:moveTo>
                      <a:pt x="102" y="0"/>
                    </a:moveTo>
                    <a:lnTo>
                      <a:pt x="0" y="82"/>
                    </a:lnTo>
                    <a:lnTo>
                      <a:pt x="0" y="141"/>
                    </a:lnTo>
                    <a:lnTo>
                      <a:pt x="1295" y="524"/>
                    </a:lnTo>
                    <a:lnTo>
                      <a:pt x="1295" y="443"/>
                    </a:lnTo>
                    <a:lnTo>
                      <a:pt x="1369" y="363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943" name="Freeform 183"/>
              <p:cNvSpPr>
                <a:spLocks/>
              </p:cNvSpPr>
              <p:nvPr/>
            </p:nvSpPr>
            <p:spPr bwMode="auto">
              <a:xfrm>
                <a:off x="3801" y="2116"/>
                <a:ext cx="137" cy="40"/>
              </a:xfrm>
              <a:custGeom>
                <a:avLst/>
                <a:gdLst/>
                <a:ahLst/>
                <a:cxnLst>
                  <a:cxn ang="0">
                    <a:pos x="102" y="0"/>
                  </a:cxn>
                  <a:cxn ang="0">
                    <a:pos x="0" y="82"/>
                  </a:cxn>
                  <a:cxn ang="0">
                    <a:pos x="0" y="141"/>
                  </a:cxn>
                  <a:cxn ang="0">
                    <a:pos x="1295" y="524"/>
                  </a:cxn>
                  <a:cxn ang="0">
                    <a:pos x="1295" y="443"/>
                  </a:cxn>
                  <a:cxn ang="0">
                    <a:pos x="1369" y="363"/>
                  </a:cxn>
                  <a:cxn ang="0">
                    <a:pos x="102" y="0"/>
                  </a:cxn>
                </a:cxnLst>
                <a:rect l="0" t="0" r="r" b="b"/>
                <a:pathLst>
                  <a:path w="1369" h="524">
                    <a:moveTo>
                      <a:pt x="102" y="0"/>
                    </a:moveTo>
                    <a:lnTo>
                      <a:pt x="0" y="82"/>
                    </a:lnTo>
                    <a:lnTo>
                      <a:pt x="0" y="141"/>
                    </a:lnTo>
                    <a:lnTo>
                      <a:pt x="1295" y="524"/>
                    </a:lnTo>
                    <a:lnTo>
                      <a:pt x="1295" y="443"/>
                    </a:lnTo>
                    <a:lnTo>
                      <a:pt x="1369" y="363"/>
                    </a:lnTo>
                    <a:lnTo>
                      <a:pt x="10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944" name="Line 184"/>
              <p:cNvSpPr>
                <a:spLocks noChangeShapeType="1"/>
              </p:cNvSpPr>
              <p:nvPr/>
            </p:nvSpPr>
            <p:spPr bwMode="auto">
              <a:xfrm flipH="1" flipV="1">
                <a:off x="3801" y="2122"/>
                <a:ext cx="128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945" name="Line 185"/>
              <p:cNvSpPr>
                <a:spLocks noChangeShapeType="1"/>
              </p:cNvSpPr>
              <p:nvPr/>
            </p:nvSpPr>
            <p:spPr bwMode="auto">
              <a:xfrm>
                <a:off x="4128" y="2128"/>
                <a:ext cx="1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946" name="Freeform 186"/>
              <p:cNvSpPr>
                <a:spLocks/>
              </p:cNvSpPr>
              <p:nvPr/>
            </p:nvSpPr>
            <p:spPr bwMode="auto">
              <a:xfrm>
                <a:off x="4089" y="2069"/>
                <a:ext cx="25" cy="26"/>
              </a:xfrm>
              <a:custGeom>
                <a:avLst/>
                <a:gdLst/>
                <a:ahLst/>
                <a:cxnLst>
                  <a:cxn ang="0">
                    <a:pos x="124" y="117"/>
                  </a:cxn>
                  <a:cxn ang="0">
                    <a:pos x="0" y="258"/>
                  </a:cxn>
                  <a:cxn ang="0">
                    <a:pos x="59" y="338"/>
                  </a:cxn>
                  <a:cxn ang="0">
                    <a:pos x="241" y="213"/>
                  </a:cxn>
                  <a:cxn ang="0">
                    <a:pos x="255" y="0"/>
                  </a:cxn>
                  <a:cxn ang="0">
                    <a:pos x="124" y="117"/>
                  </a:cxn>
                </a:cxnLst>
                <a:rect l="0" t="0" r="r" b="b"/>
                <a:pathLst>
                  <a:path w="255" h="338">
                    <a:moveTo>
                      <a:pt x="124" y="117"/>
                    </a:moveTo>
                    <a:lnTo>
                      <a:pt x="0" y="258"/>
                    </a:lnTo>
                    <a:lnTo>
                      <a:pt x="59" y="338"/>
                    </a:lnTo>
                    <a:lnTo>
                      <a:pt x="241" y="213"/>
                    </a:lnTo>
                    <a:lnTo>
                      <a:pt x="255" y="0"/>
                    </a:lnTo>
                    <a:lnTo>
                      <a:pt x="124" y="117"/>
                    </a:lnTo>
                    <a:close/>
                  </a:path>
                </a:pathLst>
              </a:custGeom>
              <a:solidFill>
                <a:srgbClr val="42424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947" name="Freeform 187"/>
              <p:cNvSpPr>
                <a:spLocks/>
              </p:cNvSpPr>
              <p:nvPr/>
            </p:nvSpPr>
            <p:spPr bwMode="auto">
              <a:xfrm>
                <a:off x="4089" y="2069"/>
                <a:ext cx="25" cy="26"/>
              </a:xfrm>
              <a:custGeom>
                <a:avLst/>
                <a:gdLst/>
                <a:ahLst/>
                <a:cxnLst>
                  <a:cxn ang="0">
                    <a:pos x="124" y="117"/>
                  </a:cxn>
                  <a:cxn ang="0">
                    <a:pos x="0" y="258"/>
                  </a:cxn>
                  <a:cxn ang="0">
                    <a:pos x="59" y="338"/>
                  </a:cxn>
                  <a:cxn ang="0">
                    <a:pos x="241" y="213"/>
                  </a:cxn>
                  <a:cxn ang="0">
                    <a:pos x="255" y="0"/>
                  </a:cxn>
                  <a:cxn ang="0">
                    <a:pos x="124" y="117"/>
                  </a:cxn>
                </a:cxnLst>
                <a:rect l="0" t="0" r="r" b="b"/>
                <a:pathLst>
                  <a:path w="255" h="338">
                    <a:moveTo>
                      <a:pt x="124" y="117"/>
                    </a:moveTo>
                    <a:lnTo>
                      <a:pt x="0" y="258"/>
                    </a:lnTo>
                    <a:lnTo>
                      <a:pt x="59" y="338"/>
                    </a:lnTo>
                    <a:lnTo>
                      <a:pt x="241" y="213"/>
                    </a:lnTo>
                    <a:lnTo>
                      <a:pt x="255" y="0"/>
                    </a:lnTo>
                    <a:lnTo>
                      <a:pt x="124" y="11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948" name="Freeform 188"/>
              <p:cNvSpPr>
                <a:spLocks/>
              </p:cNvSpPr>
              <p:nvPr/>
            </p:nvSpPr>
            <p:spPr bwMode="auto">
              <a:xfrm>
                <a:off x="3815" y="2011"/>
                <a:ext cx="303" cy="64"/>
              </a:xfrm>
              <a:custGeom>
                <a:avLst/>
                <a:gdLst/>
                <a:ahLst/>
                <a:cxnLst>
                  <a:cxn ang="0">
                    <a:pos x="0" y="199"/>
                  </a:cxn>
                  <a:cxn ang="0">
                    <a:pos x="45" y="318"/>
                  </a:cxn>
                  <a:cxn ang="0">
                    <a:pos x="511" y="437"/>
                  </a:cxn>
                  <a:cxn ang="0">
                    <a:pos x="629" y="199"/>
                  </a:cxn>
                  <a:cxn ang="0">
                    <a:pos x="3009" y="820"/>
                  </a:cxn>
                  <a:cxn ang="0">
                    <a:pos x="3031" y="628"/>
                  </a:cxn>
                  <a:cxn ang="0">
                    <a:pos x="496" y="0"/>
                  </a:cxn>
                  <a:cxn ang="0">
                    <a:pos x="379" y="281"/>
                  </a:cxn>
                  <a:cxn ang="0">
                    <a:pos x="0" y="199"/>
                  </a:cxn>
                </a:cxnLst>
                <a:rect l="0" t="0" r="r" b="b"/>
                <a:pathLst>
                  <a:path w="3031" h="820">
                    <a:moveTo>
                      <a:pt x="0" y="199"/>
                    </a:moveTo>
                    <a:lnTo>
                      <a:pt x="45" y="318"/>
                    </a:lnTo>
                    <a:lnTo>
                      <a:pt x="511" y="437"/>
                    </a:lnTo>
                    <a:lnTo>
                      <a:pt x="629" y="199"/>
                    </a:lnTo>
                    <a:lnTo>
                      <a:pt x="3009" y="820"/>
                    </a:lnTo>
                    <a:lnTo>
                      <a:pt x="3031" y="628"/>
                    </a:lnTo>
                    <a:lnTo>
                      <a:pt x="496" y="0"/>
                    </a:lnTo>
                    <a:lnTo>
                      <a:pt x="379" y="281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8282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949" name="Freeform 189"/>
              <p:cNvSpPr>
                <a:spLocks/>
              </p:cNvSpPr>
              <p:nvPr/>
            </p:nvSpPr>
            <p:spPr bwMode="auto">
              <a:xfrm>
                <a:off x="3815" y="2011"/>
                <a:ext cx="303" cy="64"/>
              </a:xfrm>
              <a:custGeom>
                <a:avLst/>
                <a:gdLst/>
                <a:ahLst/>
                <a:cxnLst>
                  <a:cxn ang="0">
                    <a:pos x="0" y="199"/>
                  </a:cxn>
                  <a:cxn ang="0">
                    <a:pos x="45" y="318"/>
                  </a:cxn>
                  <a:cxn ang="0">
                    <a:pos x="511" y="437"/>
                  </a:cxn>
                  <a:cxn ang="0">
                    <a:pos x="629" y="199"/>
                  </a:cxn>
                  <a:cxn ang="0">
                    <a:pos x="3009" y="820"/>
                  </a:cxn>
                  <a:cxn ang="0">
                    <a:pos x="3031" y="628"/>
                  </a:cxn>
                  <a:cxn ang="0">
                    <a:pos x="496" y="0"/>
                  </a:cxn>
                  <a:cxn ang="0">
                    <a:pos x="379" y="281"/>
                  </a:cxn>
                  <a:cxn ang="0">
                    <a:pos x="0" y="199"/>
                  </a:cxn>
                </a:cxnLst>
                <a:rect l="0" t="0" r="r" b="b"/>
                <a:pathLst>
                  <a:path w="3031" h="820">
                    <a:moveTo>
                      <a:pt x="0" y="199"/>
                    </a:moveTo>
                    <a:lnTo>
                      <a:pt x="45" y="318"/>
                    </a:lnTo>
                    <a:lnTo>
                      <a:pt x="511" y="437"/>
                    </a:lnTo>
                    <a:lnTo>
                      <a:pt x="629" y="199"/>
                    </a:lnTo>
                    <a:lnTo>
                      <a:pt x="3009" y="820"/>
                    </a:lnTo>
                    <a:lnTo>
                      <a:pt x="3031" y="628"/>
                    </a:lnTo>
                    <a:lnTo>
                      <a:pt x="496" y="0"/>
                    </a:lnTo>
                    <a:lnTo>
                      <a:pt x="379" y="281"/>
                    </a:lnTo>
                    <a:lnTo>
                      <a:pt x="0" y="19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950" name="Line 190"/>
              <p:cNvSpPr>
                <a:spLocks noChangeShapeType="1"/>
              </p:cNvSpPr>
              <p:nvPr/>
            </p:nvSpPr>
            <p:spPr bwMode="auto">
              <a:xfrm>
                <a:off x="3868" y="2017"/>
                <a:ext cx="9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951" name="Freeform 191"/>
              <p:cNvSpPr>
                <a:spLocks/>
              </p:cNvSpPr>
              <p:nvPr/>
            </p:nvSpPr>
            <p:spPr bwMode="auto">
              <a:xfrm>
                <a:off x="3862" y="2025"/>
                <a:ext cx="248" cy="56"/>
              </a:xfrm>
              <a:custGeom>
                <a:avLst/>
                <a:gdLst/>
                <a:ahLst/>
                <a:cxnLst>
                  <a:cxn ang="0">
                    <a:pos x="146" y="0"/>
                  </a:cxn>
                  <a:cxn ang="0">
                    <a:pos x="0" y="102"/>
                  </a:cxn>
                  <a:cxn ang="0">
                    <a:pos x="342" y="227"/>
                  </a:cxn>
                  <a:cxn ang="0">
                    <a:pos x="2353" y="722"/>
                  </a:cxn>
                  <a:cxn ang="0">
                    <a:pos x="2479" y="610"/>
                  </a:cxn>
                  <a:cxn ang="0">
                    <a:pos x="146" y="0"/>
                  </a:cxn>
                </a:cxnLst>
                <a:rect l="0" t="0" r="r" b="b"/>
                <a:pathLst>
                  <a:path w="2479" h="722">
                    <a:moveTo>
                      <a:pt x="146" y="0"/>
                    </a:moveTo>
                    <a:lnTo>
                      <a:pt x="0" y="102"/>
                    </a:lnTo>
                    <a:lnTo>
                      <a:pt x="342" y="227"/>
                    </a:lnTo>
                    <a:lnTo>
                      <a:pt x="2353" y="722"/>
                    </a:lnTo>
                    <a:lnTo>
                      <a:pt x="2479" y="610"/>
                    </a:lnTo>
                    <a:lnTo>
                      <a:pt x="146" y="0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952" name="Freeform 192"/>
              <p:cNvSpPr>
                <a:spLocks/>
              </p:cNvSpPr>
              <p:nvPr/>
            </p:nvSpPr>
            <p:spPr bwMode="auto">
              <a:xfrm>
                <a:off x="3862" y="2025"/>
                <a:ext cx="248" cy="56"/>
              </a:xfrm>
              <a:custGeom>
                <a:avLst/>
                <a:gdLst/>
                <a:ahLst/>
                <a:cxnLst>
                  <a:cxn ang="0">
                    <a:pos x="146" y="0"/>
                  </a:cxn>
                  <a:cxn ang="0">
                    <a:pos x="0" y="102"/>
                  </a:cxn>
                  <a:cxn ang="0">
                    <a:pos x="342" y="227"/>
                  </a:cxn>
                  <a:cxn ang="0">
                    <a:pos x="2353" y="722"/>
                  </a:cxn>
                  <a:cxn ang="0">
                    <a:pos x="2479" y="610"/>
                  </a:cxn>
                  <a:cxn ang="0">
                    <a:pos x="146" y="0"/>
                  </a:cxn>
                </a:cxnLst>
                <a:rect l="0" t="0" r="r" b="b"/>
                <a:pathLst>
                  <a:path w="2479" h="722">
                    <a:moveTo>
                      <a:pt x="146" y="0"/>
                    </a:moveTo>
                    <a:lnTo>
                      <a:pt x="0" y="102"/>
                    </a:lnTo>
                    <a:lnTo>
                      <a:pt x="342" y="227"/>
                    </a:lnTo>
                    <a:lnTo>
                      <a:pt x="2353" y="722"/>
                    </a:lnTo>
                    <a:lnTo>
                      <a:pt x="2479" y="610"/>
                    </a:lnTo>
                    <a:lnTo>
                      <a:pt x="14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953" name="Freeform 193"/>
              <p:cNvSpPr>
                <a:spLocks/>
              </p:cNvSpPr>
              <p:nvPr/>
            </p:nvSpPr>
            <p:spPr bwMode="auto">
              <a:xfrm>
                <a:off x="3860" y="2033"/>
                <a:ext cx="239" cy="62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207"/>
                  </a:cxn>
                  <a:cxn ang="0">
                    <a:pos x="2347" y="804"/>
                  </a:cxn>
                  <a:cxn ang="0">
                    <a:pos x="2397" y="591"/>
                  </a:cxn>
                  <a:cxn ang="0">
                    <a:pos x="22" y="0"/>
                  </a:cxn>
                </a:cxnLst>
                <a:rect l="0" t="0" r="r" b="b"/>
                <a:pathLst>
                  <a:path w="2397" h="804">
                    <a:moveTo>
                      <a:pt x="22" y="0"/>
                    </a:moveTo>
                    <a:lnTo>
                      <a:pt x="0" y="207"/>
                    </a:lnTo>
                    <a:lnTo>
                      <a:pt x="2347" y="804"/>
                    </a:lnTo>
                    <a:lnTo>
                      <a:pt x="2397" y="591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8282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954" name="Freeform 194"/>
              <p:cNvSpPr>
                <a:spLocks/>
              </p:cNvSpPr>
              <p:nvPr/>
            </p:nvSpPr>
            <p:spPr bwMode="auto">
              <a:xfrm>
                <a:off x="3860" y="2033"/>
                <a:ext cx="239" cy="62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207"/>
                  </a:cxn>
                  <a:cxn ang="0">
                    <a:pos x="2347" y="804"/>
                  </a:cxn>
                  <a:cxn ang="0">
                    <a:pos x="2397" y="591"/>
                  </a:cxn>
                  <a:cxn ang="0">
                    <a:pos x="22" y="0"/>
                  </a:cxn>
                </a:cxnLst>
                <a:rect l="0" t="0" r="r" b="b"/>
                <a:pathLst>
                  <a:path w="2397" h="804">
                    <a:moveTo>
                      <a:pt x="22" y="0"/>
                    </a:moveTo>
                    <a:lnTo>
                      <a:pt x="0" y="207"/>
                    </a:lnTo>
                    <a:lnTo>
                      <a:pt x="2347" y="804"/>
                    </a:lnTo>
                    <a:lnTo>
                      <a:pt x="2397" y="591"/>
                    </a:lnTo>
                    <a:lnTo>
                      <a:pt x="2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955" name="Freeform 195"/>
              <p:cNvSpPr>
                <a:spLocks/>
              </p:cNvSpPr>
              <p:nvPr/>
            </p:nvSpPr>
            <p:spPr bwMode="auto">
              <a:xfrm>
                <a:off x="3974" y="2051"/>
                <a:ext cx="16" cy="8"/>
              </a:xfrm>
              <a:custGeom>
                <a:avLst/>
                <a:gdLst/>
                <a:ahLst/>
                <a:cxnLst>
                  <a:cxn ang="0">
                    <a:pos x="0" y="67"/>
                  </a:cxn>
                  <a:cxn ang="0">
                    <a:pos x="0" y="82"/>
                  </a:cxn>
                  <a:cxn ang="0">
                    <a:pos x="14" y="82"/>
                  </a:cxn>
                  <a:cxn ang="0">
                    <a:pos x="30" y="104"/>
                  </a:cxn>
                  <a:cxn ang="0">
                    <a:pos x="140" y="104"/>
                  </a:cxn>
                  <a:cxn ang="0">
                    <a:pos x="145" y="90"/>
                  </a:cxn>
                  <a:cxn ang="0">
                    <a:pos x="145" y="82"/>
                  </a:cxn>
                  <a:cxn ang="0">
                    <a:pos x="154" y="73"/>
                  </a:cxn>
                  <a:cxn ang="0">
                    <a:pos x="154" y="53"/>
                  </a:cxn>
                  <a:cxn ang="0">
                    <a:pos x="145" y="36"/>
                  </a:cxn>
                  <a:cxn ang="0">
                    <a:pos x="145" y="22"/>
                  </a:cxn>
                  <a:cxn ang="0">
                    <a:pos x="140" y="16"/>
                  </a:cxn>
                  <a:cxn ang="0">
                    <a:pos x="117" y="8"/>
                  </a:cxn>
                  <a:cxn ang="0">
                    <a:pos x="110" y="8"/>
                  </a:cxn>
                  <a:cxn ang="0">
                    <a:pos x="95" y="0"/>
                  </a:cxn>
                  <a:cxn ang="0">
                    <a:pos x="51" y="0"/>
                  </a:cxn>
                  <a:cxn ang="0">
                    <a:pos x="51" y="8"/>
                  </a:cxn>
                  <a:cxn ang="0">
                    <a:pos x="36" y="8"/>
                  </a:cxn>
                  <a:cxn ang="0">
                    <a:pos x="30" y="16"/>
                  </a:cxn>
                  <a:cxn ang="0">
                    <a:pos x="14" y="16"/>
                  </a:cxn>
                  <a:cxn ang="0">
                    <a:pos x="14" y="22"/>
                  </a:cxn>
                  <a:cxn ang="0">
                    <a:pos x="0" y="45"/>
                  </a:cxn>
                  <a:cxn ang="0">
                    <a:pos x="0" y="67"/>
                  </a:cxn>
                </a:cxnLst>
                <a:rect l="0" t="0" r="r" b="b"/>
                <a:pathLst>
                  <a:path w="154" h="104">
                    <a:moveTo>
                      <a:pt x="0" y="67"/>
                    </a:moveTo>
                    <a:lnTo>
                      <a:pt x="0" y="82"/>
                    </a:lnTo>
                    <a:lnTo>
                      <a:pt x="14" y="82"/>
                    </a:lnTo>
                    <a:lnTo>
                      <a:pt x="30" y="104"/>
                    </a:lnTo>
                    <a:lnTo>
                      <a:pt x="140" y="104"/>
                    </a:lnTo>
                    <a:lnTo>
                      <a:pt x="145" y="90"/>
                    </a:lnTo>
                    <a:lnTo>
                      <a:pt x="145" y="82"/>
                    </a:lnTo>
                    <a:lnTo>
                      <a:pt x="154" y="73"/>
                    </a:lnTo>
                    <a:lnTo>
                      <a:pt x="154" y="53"/>
                    </a:lnTo>
                    <a:lnTo>
                      <a:pt x="145" y="36"/>
                    </a:lnTo>
                    <a:lnTo>
                      <a:pt x="145" y="22"/>
                    </a:lnTo>
                    <a:lnTo>
                      <a:pt x="140" y="16"/>
                    </a:lnTo>
                    <a:lnTo>
                      <a:pt x="117" y="8"/>
                    </a:lnTo>
                    <a:lnTo>
                      <a:pt x="110" y="8"/>
                    </a:lnTo>
                    <a:lnTo>
                      <a:pt x="95" y="0"/>
                    </a:lnTo>
                    <a:lnTo>
                      <a:pt x="51" y="0"/>
                    </a:lnTo>
                    <a:lnTo>
                      <a:pt x="51" y="8"/>
                    </a:lnTo>
                    <a:lnTo>
                      <a:pt x="36" y="8"/>
                    </a:lnTo>
                    <a:lnTo>
                      <a:pt x="30" y="16"/>
                    </a:lnTo>
                    <a:lnTo>
                      <a:pt x="14" y="16"/>
                    </a:lnTo>
                    <a:lnTo>
                      <a:pt x="14" y="22"/>
                    </a:lnTo>
                    <a:lnTo>
                      <a:pt x="0" y="45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4F4F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956" name="Freeform 196"/>
              <p:cNvSpPr>
                <a:spLocks/>
              </p:cNvSpPr>
              <p:nvPr/>
            </p:nvSpPr>
            <p:spPr bwMode="auto">
              <a:xfrm>
                <a:off x="3974" y="2051"/>
                <a:ext cx="16" cy="8"/>
              </a:xfrm>
              <a:custGeom>
                <a:avLst/>
                <a:gdLst/>
                <a:ahLst/>
                <a:cxnLst>
                  <a:cxn ang="0">
                    <a:pos x="0" y="67"/>
                  </a:cxn>
                  <a:cxn ang="0">
                    <a:pos x="0" y="82"/>
                  </a:cxn>
                  <a:cxn ang="0">
                    <a:pos x="14" y="82"/>
                  </a:cxn>
                  <a:cxn ang="0">
                    <a:pos x="30" y="104"/>
                  </a:cxn>
                  <a:cxn ang="0">
                    <a:pos x="140" y="104"/>
                  </a:cxn>
                  <a:cxn ang="0">
                    <a:pos x="145" y="90"/>
                  </a:cxn>
                  <a:cxn ang="0">
                    <a:pos x="145" y="82"/>
                  </a:cxn>
                  <a:cxn ang="0">
                    <a:pos x="154" y="73"/>
                  </a:cxn>
                  <a:cxn ang="0">
                    <a:pos x="154" y="53"/>
                  </a:cxn>
                  <a:cxn ang="0">
                    <a:pos x="145" y="36"/>
                  </a:cxn>
                  <a:cxn ang="0">
                    <a:pos x="145" y="22"/>
                  </a:cxn>
                  <a:cxn ang="0">
                    <a:pos x="140" y="16"/>
                  </a:cxn>
                  <a:cxn ang="0">
                    <a:pos x="117" y="8"/>
                  </a:cxn>
                  <a:cxn ang="0">
                    <a:pos x="110" y="8"/>
                  </a:cxn>
                  <a:cxn ang="0">
                    <a:pos x="95" y="0"/>
                  </a:cxn>
                  <a:cxn ang="0">
                    <a:pos x="51" y="0"/>
                  </a:cxn>
                  <a:cxn ang="0">
                    <a:pos x="51" y="8"/>
                  </a:cxn>
                  <a:cxn ang="0">
                    <a:pos x="36" y="8"/>
                  </a:cxn>
                  <a:cxn ang="0">
                    <a:pos x="30" y="16"/>
                  </a:cxn>
                  <a:cxn ang="0">
                    <a:pos x="14" y="16"/>
                  </a:cxn>
                  <a:cxn ang="0">
                    <a:pos x="14" y="22"/>
                  </a:cxn>
                  <a:cxn ang="0">
                    <a:pos x="0" y="45"/>
                  </a:cxn>
                  <a:cxn ang="0">
                    <a:pos x="0" y="67"/>
                  </a:cxn>
                </a:cxnLst>
                <a:rect l="0" t="0" r="r" b="b"/>
                <a:pathLst>
                  <a:path w="154" h="104">
                    <a:moveTo>
                      <a:pt x="0" y="67"/>
                    </a:moveTo>
                    <a:lnTo>
                      <a:pt x="0" y="82"/>
                    </a:lnTo>
                    <a:lnTo>
                      <a:pt x="14" y="82"/>
                    </a:lnTo>
                    <a:lnTo>
                      <a:pt x="30" y="104"/>
                    </a:lnTo>
                    <a:lnTo>
                      <a:pt x="140" y="104"/>
                    </a:lnTo>
                    <a:lnTo>
                      <a:pt x="145" y="90"/>
                    </a:lnTo>
                    <a:lnTo>
                      <a:pt x="145" y="82"/>
                    </a:lnTo>
                    <a:lnTo>
                      <a:pt x="154" y="73"/>
                    </a:lnTo>
                    <a:lnTo>
                      <a:pt x="154" y="53"/>
                    </a:lnTo>
                    <a:lnTo>
                      <a:pt x="145" y="36"/>
                    </a:lnTo>
                    <a:lnTo>
                      <a:pt x="145" y="22"/>
                    </a:lnTo>
                    <a:lnTo>
                      <a:pt x="140" y="16"/>
                    </a:lnTo>
                    <a:lnTo>
                      <a:pt x="117" y="8"/>
                    </a:lnTo>
                    <a:lnTo>
                      <a:pt x="110" y="8"/>
                    </a:lnTo>
                    <a:lnTo>
                      <a:pt x="95" y="0"/>
                    </a:lnTo>
                    <a:lnTo>
                      <a:pt x="51" y="0"/>
                    </a:lnTo>
                    <a:lnTo>
                      <a:pt x="51" y="8"/>
                    </a:lnTo>
                    <a:lnTo>
                      <a:pt x="36" y="8"/>
                    </a:lnTo>
                    <a:lnTo>
                      <a:pt x="30" y="16"/>
                    </a:lnTo>
                    <a:lnTo>
                      <a:pt x="14" y="16"/>
                    </a:lnTo>
                    <a:lnTo>
                      <a:pt x="14" y="22"/>
                    </a:lnTo>
                    <a:lnTo>
                      <a:pt x="0" y="45"/>
                    </a:lnTo>
                    <a:lnTo>
                      <a:pt x="0" y="6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957" name="Freeform 197"/>
              <p:cNvSpPr>
                <a:spLocks/>
              </p:cNvSpPr>
              <p:nvPr/>
            </p:nvSpPr>
            <p:spPr bwMode="auto">
              <a:xfrm>
                <a:off x="3885" y="2033"/>
                <a:ext cx="10" cy="10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0" y="60"/>
                  </a:cxn>
                  <a:cxn ang="0">
                    <a:pos x="0" y="119"/>
                  </a:cxn>
                  <a:cxn ang="0">
                    <a:pos x="22" y="125"/>
                  </a:cxn>
                  <a:cxn ang="0">
                    <a:pos x="22" y="66"/>
                  </a:cxn>
                  <a:cxn ang="0">
                    <a:pos x="31" y="66"/>
                  </a:cxn>
                  <a:cxn ang="0">
                    <a:pos x="96" y="0"/>
                  </a:cxn>
                  <a:cxn ang="0">
                    <a:pos x="67" y="0"/>
                  </a:cxn>
                </a:cxnLst>
                <a:rect l="0" t="0" r="r" b="b"/>
                <a:pathLst>
                  <a:path w="96" h="125">
                    <a:moveTo>
                      <a:pt x="67" y="0"/>
                    </a:moveTo>
                    <a:lnTo>
                      <a:pt x="0" y="60"/>
                    </a:lnTo>
                    <a:lnTo>
                      <a:pt x="0" y="119"/>
                    </a:lnTo>
                    <a:lnTo>
                      <a:pt x="22" y="125"/>
                    </a:lnTo>
                    <a:lnTo>
                      <a:pt x="22" y="66"/>
                    </a:lnTo>
                    <a:lnTo>
                      <a:pt x="31" y="66"/>
                    </a:lnTo>
                    <a:lnTo>
                      <a:pt x="96" y="0"/>
                    </a:lnTo>
                    <a:lnTo>
                      <a:pt x="6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958" name="Line 198"/>
              <p:cNvSpPr>
                <a:spLocks noChangeShapeType="1"/>
              </p:cNvSpPr>
              <p:nvPr/>
            </p:nvSpPr>
            <p:spPr bwMode="auto">
              <a:xfrm flipV="1">
                <a:off x="3900" y="2036"/>
                <a:ext cx="7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959" name="Line 199"/>
              <p:cNvSpPr>
                <a:spLocks noChangeShapeType="1"/>
              </p:cNvSpPr>
              <p:nvPr/>
            </p:nvSpPr>
            <p:spPr bwMode="auto">
              <a:xfrm>
                <a:off x="3907" y="2036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960" name="Line 200"/>
              <p:cNvSpPr>
                <a:spLocks noChangeShapeType="1"/>
              </p:cNvSpPr>
              <p:nvPr/>
            </p:nvSpPr>
            <p:spPr bwMode="auto">
              <a:xfrm flipH="1">
                <a:off x="3905" y="2037"/>
                <a:ext cx="6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961" name="Line 201"/>
              <p:cNvSpPr>
                <a:spLocks noChangeShapeType="1"/>
              </p:cNvSpPr>
              <p:nvPr/>
            </p:nvSpPr>
            <p:spPr bwMode="auto">
              <a:xfrm flipV="1">
                <a:off x="3938" y="2043"/>
                <a:ext cx="6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962" name="Line 202"/>
              <p:cNvSpPr>
                <a:spLocks noChangeShapeType="1"/>
              </p:cNvSpPr>
              <p:nvPr/>
            </p:nvSpPr>
            <p:spPr bwMode="auto">
              <a:xfrm>
                <a:off x="3944" y="2043"/>
                <a:ext cx="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963" name="Line 203"/>
              <p:cNvSpPr>
                <a:spLocks noChangeShapeType="1"/>
              </p:cNvSpPr>
              <p:nvPr/>
            </p:nvSpPr>
            <p:spPr bwMode="auto">
              <a:xfrm flipH="1">
                <a:off x="3942" y="2043"/>
                <a:ext cx="6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964" name="Line 204"/>
              <p:cNvSpPr>
                <a:spLocks noChangeShapeType="1"/>
              </p:cNvSpPr>
              <p:nvPr/>
            </p:nvSpPr>
            <p:spPr bwMode="auto">
              <a:xfrm flipV="1">
                <a:off x="3948" y="2045"/>
                <a:ext cx="6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965" name="Line 205"/>
              <p:cNvSpPr>
                <a:spLocks noChangeShapeType="1"/>
              </p:cNvSpPr>
              <p:nvPr/>
            </p:nvSpPr>
            <p:spPr bwMode="auto">
              <a:xfrm>
                <a:off x="3954" y="2045"/>
                <a:ext cx="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966" name="Line 206"/>
              <p:cNvSpPr>
                <a:spLocks noChangeShapeType="1"/>
              </p:cNvSpPr>
              <p:nvPr/>
            </p:nvSpPr>
            <p:spPr bwMode="auto">
              <a:xfrm flipH="1">
                <a:off x="3951" y="2046"/>
                <a:ext cx="6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967" name="Line 207"/>
              <p:cNvSpPr>
                <a:spLocks noChangeShapeType="1"/>
              </p:cNvSpPr>
              <p:nvPr/>
            </p:nvSpPr>
            <p:spPr bwMode="auto">
              <a:xfrm flipV="1">
                <a:off x="3909" y="2038"/>
                <a:ext cx="8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968" name="Line 208"/>
              <p:cNvSpPr>
                <a:spLocks noChangeShapeType="1"/>
              </p:cNvSpPr>
              <p:nvPr/>
            </p:nvSpPr>
            <p:spPr bwMode="auto">
              <a:xfrm>
                <a:off x="3917" y="2038"/>
                <a:ext cx="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969" name="Line 209"/>
              <p:cNvSpPr>
                <a:spLocks noChangeShapeType="1"/>
              </p:cNvSpPr>
              <p:nvPr/>
            </p:nvSpPr>
            <p:spPr bwMode="auto">
              <a:xfrm flipH="1">
                <a:off x="3914" y="2039"/>
                <a:ext cx="6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970" name="Line 210"/>
              <p:cNvSpPr>
                <a:spLocks noChangeShapeType="1"/>
              </p:cNvSpPr>
              <p:nvPr/>
            </p:nvSpPr>
            <p:spPr bwMode="auto">
              <a:xfrm flipV="1">
                <a:off x="3917" y="2039"/>
                <a:ext cx="8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971" name="Line 211"/>
              <p:cNvSpPr>
                <a:spLocks noChangeShapeType="1"/>
              </p:cNvSpPr>
              <p:nvPr/>
            </p:nvSpPr>
            <p:spPr bwMode="auto">
              <a:xfrm>
                <a:off x="3925" y="2039"/>
                <a:ext cx="3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972" name="Line 212"/>
              <p:cNvSpPr>
                <a:spLocks noChangeShapeType="1"/>
              </p:cNvSpPr>
              <p:nvPr/>
            </p:nvSpPr>
            <p:spPr bwMode="auto">
              <a:xfrm flipH="1">
                <a:off x="3923" y="2041"/>
                <a:ext cx="5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973" name="Line 213"/>
              <p:cNvSpPr>
                <a:spLocks noChangeShapeType="1"/>
              </p:cNvSpPr>
              <p:nvPr/>
            </p:nvSpPr>
            <p:spPr bwMode="auto">
              <a:xfrm flipV="1">
                <a:off x="3928" y="2041"/>
                <a:ext cx="6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974" name="Line 214"/>
              <p:cNvSpPr>
                <a:spLocks noChangeShapeType="1"/>
              </p:cNvSpPr>
              <p:nvPr/>
            </p:nvSpPr>
            <p:spPr bwMode="auto">
              <a:xfrm>
                <a:off x="3934" y="2041"/>
                <a:ext cx="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975" name="Line 215"/>
              <p:cNvSpPr>
                <a:spLocks noChangeShapeType="1"/>
              </p:cNvSpPr>
              <p:nvPr/>
            </p:nvSpPr>
            <p:spPr bwMode="auto">
              <a:xfrm flipH="1">
                <a:off x="3931" y="2042"/>
                <a:ext cx="7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976" name="Freeform 216"/>
              <p:cNvSpPr>
                <a:spLocks/>
              </p:cNvSpPr>
              <p:nvPr/>
            </p:nvSpPr>
            <p:spPr bwMode="auto">
              <a:xfrm>
                <a:off x="3874" y="2031"/>
                <a:ext cx="9" cy="11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0" y="59"/>
                  </a:cxn>
                  <a:cxn ang="0">
                    <a:pos x="0" y="141"/>
                  </a:cxn>
                  <a:cxn ang="0">
                    <a:pos x="28" y="141"/>
                  </a:cxn>
                  <a:cxn ang="0">
                    <a:pos x="28" y="68"/>
                  </a:cxn>
                  <a:cxn ang="0">
                    <a:pos x="93" y="8"/>
                  </a:cxn>
                  <a:cxn ang="0">
                    <a:pos x="65" y="0"/>
                  </a:cxn>
                </a:cxnLst>
                <a:rect l="0" t="0" r="r" b="b"/>
                <a:pathLst>
                  <a:path w="93" h="141">
                    <a:moveTo>
                      <a:pt x="65" y="0"/>
                    </a:moveTo>
                    <a:lnTo>
                      <a:pt x="0" y="59"/>
                    </a:lnTo>
                    <a:lnTo>
                      <a:pt x="0" y="141"/>
                    </a:lnTo>
                    <a:lnTo>
                      <a:pt x="28" y="141"/>
                    </a:lnTo>
                    <a:lnTo>
                      <a:pt x="28" y="68"/>
                    </a:lnTo>
                    <a:lnTo>
                      <a:pt x="93" y="8"/>
                    </a:lnTo>
                    <a:lnTo>
                      <a:pt x="6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977" name="Freeform 217"/>
              <p:cNvSpPr>
                <a:spLocks/>
              </p:cNvSpPr>
              <p:nvPr/>
            </p:nvSpPr>
            <p:spPr bwMode="auto">
              <a:xfrm>
                <a:off x="4104" y="2077"/>
                <a:ext cx="55" cy="21"/>
              </a:xfrm>
              <a:custGeom>
                <a:avLst/>
                <a:gdLst/>
                <a:ahLst/>
                <a:cxnLst>
                  <a:cxn ang="0">
                    <a:pos x="22" y="171"/>
                  </a:cxn>
                  <a:cxn ang="0">
                    <a:pos x="28" y="171"/>
                  </a:cxn>
                  <a:cxn ang="0">
                    <a:pos x="28" y="177"/>
                  </a:cxn>
                  <a:cxn ang="0">
                    <a:pos x="64" y="177"/>
                  </a:cxn>
                  <a:cxn ang="0">
                    <a:pos x="87" y="193"/>
                  </a:cxn>
                  <a:cxn ang="0">
                    <a:pos x="101" y="193"/>
                  </a:cxn>
                  <a:cxn ang="0">
                    <a:pos x="115" y="199"/>
                  </a:cxn>
                  <a:cxn ang="0">
                    <a:pos x="196" y="199"/>
                  </a:cxn>
                  <a:cxn ang="0">
                    <a:pos x="218" y="213"/>
                  </a:cxn>
                  <a:cxn ang="0">
                    <a:pos x="238" y="213"/>
                  </a:cxn>
                  <a:cxn ang="0">
                    <a:pos x="255" y="222"/>
                  </a:cxn>
                  <a:cxn ang="0">
                    <a:pos x="275" y="222"/>
                  </a:cxn>
                  <a:cxn ang="0">
                    <a:pos x="305" y="236"/>
                  </a:cxn>
                  <a:cxn ang="0">
                    <a:pos x="356" y="236"/>
                  </a:cxn>
                  <a:cxn ang="0">
                    <a:pos x="370" y="250"/>
                  </a:cxn>
                  <a:cxn ang="0">
                    <a:pos x="414" y="250"/>
                  </a:cxn>
                  <a:cxn ang="0">
                    <a:pos x="429" y="259"/>
                  </a:cxn>
                  <a:cxn ang="0">
                    <a:pos x="457" y="259"/>
                  </a:cxn>
                  <a:cxn ang="0">
                    <a:pos x="466" y="272"/>
                  </a:cxn>
                  <a:cxn ang="0">
                    <a:pos x="479" y="272"/>
                  </a:cxn>
                  <a:cxn ang="0">
                    <a:pos x="553" y="222"/>
                  </a:cxn>
                  <a:cxn ang="0">
                    <a:pos x="414" y="111"/>
                  </a:cxn>
                  <a:cxn ang="0">
                    <a:pos x="401" y="111"/>
                  </a:cxn>
                  <a:cxn ang="0">
                    <a:pos x="401" y="103"/>
                  </a:cxn>
                  <a:cxn ang="0">
                    <a:pos x="392" y="103"/>
                  </a:cxn>
                  <a:cxn ang="0">
                    <a:pos x="364" y="83"/>
                  </a:cxn>
                  <a:cxn ang="0">
                    <a:pos x="356" y="83"/>
                  </a:cxn>
                  <a:cxn ang="0">
                    <a:pos x="342" y="59"/>
                  </a:cxn>
                  <a:cxn ang="0">
                    <a:pos x="334" y="59"/>
                  </a:cxn>
                  <a:cxn ang="0">
                    <a:pos x="320" y="52"/>
                  </a:cxn>
                  <a:cxn ang="0">
                    <a:pos x="305" y="37"/>
                  </a:cxn>
                  <a:cxn ang="0">
                    <a:pos x="283" y="37"/>
                  </a:cxn>
                  <a:cxn ang="0">
                    <a:pos x="261" y="23"/>
                  </a:cxn>
                  <a:cxn ang="0">
                    <a:pos x="255" y="23"/>
                  </a:cxn>
                  <a:cxn ang="0">
                    <a:pos x="247" y="15"/>
                  </a:cxn>
                  <a:cxn ang="0">
                    <a:pos x="233" y="15"/>
                  </a:cxn>
                  <a:cxn ang="0">
                    <a:pos x="225" y="0"/>
                  </a:cxn>
                  <a:cxn ang="0">
                    <a:pos x="87" y="0"/>
                  </a:cxn>
                  <a:cxn ang="0">
                    <a:pos x="79" y="15"/>
                  </a:cxn>
                  <a:cxn ang="0">
                    <a:pos x="64" y="15"/>
                  </a:cxn>
                  <a:cxn ang="0">
                    <a:pos x="50" y="37"/>
                  </a:cxn>
                  <a:cxn ang="0">
                    <a:pos x="28" y="37"/>
                  </a:cxn>
                  <a:cxn ang="0">
                    <a:pos x="28" y="52"/>
                  </a:cxn>
                  <a:cxn ang="0">
                    <a:pos x="22" y="74"/>
                  </a:cxn>
                  <a:cxn ang="0">
                    <a:pos x="22" y="83"/>
                  </a:cxn>
                  <a:cxn ang="0">
                    <a:pos x="5" y="83"/>
                  </a:cxn>
                  <a:cxn ang="0">
                    <a:pos x="5" y="96"/>
                  </a:cxn>
                  <a:cxn ang="0">
                    <a:pos x="0" y="103"/>
                  </a:cxn>
                  <a:cxn ang="0">
                    <a:pos x="0" y="140"/>
                  </a:cxn>
                  <a:cxn ang="0">
                    <a:pos x="5" y="156"/>
                  </a:cxn>
                  <a:cxn ang="0">
                    <a:pos x="22" y="156"/>
                  </a:cxn>
                  <a:cxn ang="0">
                    <a:pos x="22" y="171"/>
                  </a:cxn>
                </a:cxnLst>
                <a:rect l="0" t="0" r="r" b="b"/>
                <a:pathLst>
                  <a:path w="553" h="272">
                    <a:moveTo>
                      <a:pt x="22" y="171"/>
                    </a:moveTo>
                    <a:lnTo>
                      <a:pt x="28" y="171"/>
                    </a:lnTo>
                    <a:lnTo>
                      <a:pt x="28" y="177"/>
                    </a:lnTo>
                    <a:lnTo>
                      <a:pt x="64" y="177"/>
                    </a:lnTo>
                    <a:lnTo>
                      <a:pt x="87" y="193"/>
                    </a:lnTo>
                    <a:lnTo>
                      <a:pt x="101" y="193"/>
                    </a:lnTo>
                    <a:lnTo>
                      <a:pt x="115" y="199"/>
                    </a:lnTo>
                    <a:lnTo>
                      <a:pt x="196" y="199"/>
                    </a:lnTo>
                    <a:lnTo>
                      <a:pt x="218" y="213"/>
                    </a:lnTo>
                    <a:lnTo>
                      <a:pt x="238" y="213"/>
                    </a:lnTo>
                    <a:lnTo>
                      <a:pt x="255" y="222"/>
                    </a:lnTo>
                    <a:lnTo>
                      <a:pt x="275" y="222"/>
                    </a:lnTo>
                    <a:lnTo>
                      <a:pt x="305" y="236"/>
                    </a:lnTo>
                    <a:lnTo>
                      <a:pt x="356" y="236"/>
                    </a:lnTo>
                    <a:lnTo>
                      <a:pt x="370" y="250"/>
                    </a:lnTo>
                    <a:lnTo>
                      <a:pt x="414" y="250"/>
                    </a:lnTo>
                    <a:lnTo>
                      <a:pt x="429" y="259"/>
                    </a:lnTo>
                    <a:lnTo>
                      <a:pt x="457" y="259"/>
                    </a:lnTo>
                    <a:lnTo>
                      <a:pt x="466" y="272"/>
                    </a:lnTo>
                    <a:lnTo>
                      <a:pt x="479" y="272"/>
                    </a:lnTo>
                    <a:lnTo>
                      <a:pt x="553" y="222"/>
                    </a:lnTo>
                    <a:lnTo>
                      <a:pt x="414" y="111"/>
                    </a:lnTo>
                    <a:lnTo>
                      <a:pt x="401" y="111"/>
                    </a:lnTo>
                    <a:lnTo>
                      <a:pt x="401" y="103"/>
                    </a:lnTo>
                    <a:lnTo>
                      <a:pt x="392" y="103"/>
                    </a:lnTo>
                    <a:lnTo>
                      <a:pt x="364" y="83"/>
                    </a:lnTo>
                    <a:lnTo>
                      <a:pt x="356" y="83"/>
                    </a:lnTo>
                    <a:lnTo>
                      <a:pt x="342" y="59"/>
                    </a:lnTo>
                    <a:lnTo>
                      <a:pt x="334" y="59"/>
                    </a:lnTo>
                    <a:lnTo>
                      <a:pt x="320" y="52"/>
                    </a:lnTo>
                    <a:lnTo>
                      <a:pt x="305" y="37"/>
                    </a:lnTo>
                    <a:lnTo>
                      <a:pt x="283" y="37"/>
                    </a:lnTo>
                    <a:lnTo>
                      <a:pt x="261" y="23"/>
                    </a:lnTo>
                    <a:lnTo>
                      <a:pt x="255" y="23"/>
                    </a:lnTo>
                    <a:lnTo>
                      <a:pt x="247" y="15"/>
                    </a:lnTo>
                    <a:lnTo>
                      <a:pt x="233" y="15"/>
                    </a:lnTo>
                    <a:lnTo>
                      <a:pt x="225" y="0"/>
                    </a:lnTo>
                    <a:lnTo>
                      <a:pt x="87" y="0"/>
                    </a:lnTo>
                    <a:lnTo>
                      <a:pt x="79" y="15"/>
                    </a:lnTo>
                    <a:lnTo>
                      <a:pt x="64" y="15"/>
                    </a:lnTo>
                    <a:lnTo>
                      <a:pt x="50" y="37"/>
                    </a:lnTo>
                    <a:lnTo>
                      <a:pt x="28" y="37"/>
                    </a:lnTo>
                    <a:lnTo>
                      <a:pt x="28" y="52"/>
                    </a:lnTo>
                    <a:lnTo>
                      <a:pt x="22" y="74"/>
                    </a:lnTo>
                    <a:lnTo>
                      <a:pt x="22" y="83"/>
                    </a:lnTo>
                    <a:lnTo>
                      <a:pt x="5" y="83"/>
                    </a:lnTo>
                    <a:lnTo>
                      <a:pt x="5" y="96"/>
                    </a:lnTo>
                    <a:lnTo>
                      <a:pt x="0" y="103"/>
                    </a:lnTo>
                    <a:lnTo>
                      <a:pt x="0" y="140"/>
                    </a:lnTo>
                    <a:lnTo>
                      <a:pt x="5" y="156"/>
                    </a:lnTo>
                    <a:lnTo>
                      <a:pt x="22" y="156"/>
                    </a:lnTo>
                    <a:lnTo>
                      <a:pt x="22" y="171"/>
                    </a:lnTo>
                    <a:close/>
                  </a:path>
                </a:pathLst>
              </a:custGeom>
              <a:solidFill>
                <a:srgbClr val="8282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978" name="Freeform 218"/>
              <p:cNvSpPr>
                <a:spLocks/>
              </p:cNvSpPr>
              <p:nvPr/>
            </p:nvSpPr>
            <p:spPr bwMode="auto">
              <a:xfrm>
                <a:off x="4104" y="2077"/>
                <a:ext cx="55" cy="21"/>
              </a:xfrm>
              <a:custGeom>
                <a:avLst/>
                <a:gdLst/>
                <a:ahLst/>
                <a:cxnLst>
                  <a:cxn ang="0">
                    <a:pos x="22" y="171"/>
                  </a:cxn>
                  <a:cxn ang="0">
                    <a:pos x="28" y="171"/>
                  </a:cxn>
                  <a:cxn ang="0">
                    <a:pos x="28" y="177"/>
                  </a:cxn>
                  <a:cxn ang="0">
                    <a:pos x="64" y="177"/>
                  </a:cxn>
                  <a:cxn ang="0">
                    <a:pos x="87" y="193"/>
                  </a:cxn>
                  <a:cxn ang="0">
                    <a:pos x="101" y="193"/>
                  </a:cxn>
                  <a:cxn ang="0">
                    <a:pos x="115" y="199"/>
                  </a:cxn>
                  <a:cxn ang="0">
                    <a:pos x="196" y="199"/>
                  </a:cxn>
                  <a:cxn ang="0">
                    <a:pos x="218" y="213"/>
                  </a:cxn>
                  <a:cxn ang="0">
                    <a:pos x="238" y="213"/>
                  </a:cxn>
                  <a:cxn ang="0">
                    <a:pos x="255" y="222"/>
                  </a:cxn>
                  <a:cxn ang="0">
                    <a:pos x="275" y="222"/>
                  </a:cxn>
                  <a:cxn ang="0">
                    <a:pos x="305" y="236"/>
                  </a:cxn>
                  <a:cxn ang="0">
                    <a:pos x="356" y="236"/>
                  </a:cxn>
                  <a:cxn ang="0">
                    <a:pos x="370" y="250"/>
                  </a:cxn>
                  <a:cxn ang="0">
                    <a:pos x="414" y="250"/>
                  </a:cxn>
                  <a:cxn ang="0">
                    <a:pos x="429" y="259"/>
                  </a:cxn>
                  <a:cxn ang="0">
                    <a:pos x="457" y="259"/>
                  </a:cxn>
                  <a:cxn ang="0">
                    <a:pos x="466" y="272"/>
                  </a:cxn>
                  <a:cxn ang="0">
                    <a:pos x="479" y="272"/>
                  </a:cxn>
                  <a:cxn ang="0">
                    <a:pos x="553" y="222"/>
                  </a:cxn>
                  <a:cxn ang="0">
                    <a:pos x="414" y="111"/>
                  </a:cxn>
                  <a:cxn ang="0">
                    <a:pos x="401" y="111"/>
                  </a:cxn>
                  <a:cxn ang="0">
                    <a:pos x="401" y="103"/>
                  </a:cxn>
                  <a:cxn ang="0">
                    <a:pos x="392" y="103"/>
                  </a:cxn>
                  <a:cxn ang="0">
                    <a:pos x="364" y="83"/>
                  </a:cxn>
                  <a:cxn ang="0">
                    <a:pos x="356" y="83"/>
                  </a:cxn>
                  <a:cxn ang="0">
                    <a:pos x="342" y="59"/>
                  </a:cxn>
                  <a:cxn ang="0">
                    <a:pos x="334" y="59"/>
                  </a:cxn>
                  <a:cxn ang="0">
                    <a:pos x="320" y="52"/>
                  </a:cxn>
                  <a:cxn ang="0">
                    <a:pos x="305" y="37"/>
                  </a:cxn>
                  <a:cxn ang="0">
                    <a:pos x="283" y="37"/>
                  </a:cxn>
                  <a:cxn ang="0">
                    <a:pos x="261" y="23"/>
                  </a:cxn>
                  <a:cxn ang="0">
                    <a:pos x="255" y="23"/>
                  </a:cxn>
                  <a:cxn ang="0">
                    <a:pos x="247" y="15"/>
                  </a:cxn>
                  <a:cxn ang="0">
                    <a:pos x="233" y="15"/>
                  </a:cxn>
                  <a:cxn ang="0">
                    <a:pos x="225" y="0"/>
                  </a:cxn>
                  <a:cxn ang="0">
                    <a:pos x="87" y="0"/>
                  </a:cxn>
                  <a:cxn ang="0">
                    <a:pos x="79" y="15"/>
                  </a:cxn>
                  <a:cxn ang="0">
                    <a:pos x="64" y="15"/>
                  </a:cxn>
                  <a:cxn ang="0">
                    <a:pos x="50" y="37"/>
                  </a:cxn>
                  <a:cxn ang="0">
                    <a:pos x="28" y="37"/>
                  </a:cxn>
                  <a:cxn ang="0">
                    <a:pos x="28" y="52"/>
                  </a:cxn>
                  <a:cxn ang="0">
                    <a:pos x="22" y="74"/>
                  </a:cxn>
                  <a:cxn ang="0">
                    <a:pos x="22" y="83"/>
                  </a:cxn>
                  <a:cxn ang="0">
                    <a:pos x="5" y="83"/>
                  </a:cxn>
                  <a:cxn ang="0">
                    <a:pos x="5" y="96"/>
                  </a:cxn>
                  <a:cxn ang="0">
                    <a:pos x="0" y="103"/>
                  </a:cxn>
                  <a:cxn ang="0">
                    <a:pos x="0" y="140"/>
                  </a:cxn>
                  <a:cxn ang="0">
                    <a:pos x="5" y="156"/>
                  </a:cxn>
                  <a:cxn ang="0">
                    <a:pos x="22" y="156"/>
                  </a:cxn>
                  <a:cxn ang="0">
                    <a:pos x="22" y="171"/>
                  </a:cxn>
                </a:cxnLst>
                <a:rect l="0" t="0" r="r" b="b"/>
                <a:pathLst>
                  <a:path w="553" h="272">
                    <a:moveTo>
                      <a:pt x="22" y="171"/>
                    </a:moveTo>
                    <a:lnTo>
                      <a:pt x="28" y="171"/>
                    </a:lnTo>
                    <a:lnTo>
                      <a:pt x="28" y="177"/>
                    </a:lnTo>
                    <a:lnTo>
                      <a:pt x="64" y="177"/>
                    </a:lnTo>
                    <a:lnTo>
                      <a:pt x="87" y="193"/>
                    </a:lnTo>
                    <a:lnTo>
                      <a:pt x="101" y="193"/>
                    </a:lnTo>
                    <a:lnTo>
                      <a:pt x="115" y="199"/>
                    </a:lnTo>
                    <a:lnTo>
                      <a:pt x="196" y="199"/>
                    </a:lnTo>
                    <a:lnTo>
                      <a:pt x="218" y="213"/>
                    </a:lnTo>
                    <a:lnTo>
                      <a:pt x="238" y="213"/>
                    </a:lnTo>
                    <a:lnTo>
                      <a:pt x="255" y="222"/>
                    </a:lnTo>
                    <a:lnTo>
                      <a:pt x="275" y="222"/>
                    </a:lnTo>
                    <a:lnTo>
                      <a:pt x="305" y="236"/>
                    </a:lnTo>
                    <a:lnTo>
                      <a:pt x="356" y="236"/>
                    </a:lnTo>
                    <a:lnTo>
                      <a:pt x="370" y="250"/>
                    </a:lnTo>
                    <a:lnTo>
                      <a:pt x="414" y="250"/>
                    </a:lnTo>
                    <a:lnTo>
                      <a:pt x="429" y="259"/>
                    </a:lnTo>
                    <a:lnTo>
                      <a:pt x="457" y="259"/>
                    </a:lnTo>
                    <a:lnTo>
                      <a:pt x="466" y="272"/>
                    </a:lnTo>
                    <a:lnTo>
                      <a:pt x="479" y="272"/>
                    </a:lnTo>
                    <a:lnTo>
                      <a:pt x="553" y="222"/>
                    </a:lnTo>
                    <a:lnTo>
                      <a:pt x="414" y="111"/>
                    </a:lnTo>
                    <a:lnTo>
                      <a:pt x="401" y="111"/>
                    </a:lnTo>
                    <a:lnTo>
                      <a:pt x="401" y="103"/>
                    </a:lnTo>
                    <a:lnTo>
                      <a:pt x="392" y="103"/>
                    </a:lnTo>
                    <a:lnTo>
                      <a:pt x="364" y="83"/>
                    </a:lnTo>
                    <a:lnTo>
                      <a:pt x="356" y="83"/>
                    </a:lnTo>
                    <a:lnTo>
                      <a:pt x="342" y="59"/>
                    </a:lnTo>
                    <a:lnTo>
                      <a:pt x="334" y="59"/>
                    </a:lnTo>
                    <a:lnTo>
                      <a:pt x="320" y="52"/>
                    </a:lnTo>
                    <a:lnTo>
                      <a:pt x="305" y="37"/>
                    </a:lnTo>
                    <a:lnTo>
                      <a:pt x="283" y="37"/>
                    </a:lnTo>
                    <a:lnTo>
                      <a:pt x="261" y="23"/>
                    </a:lnTo>
                    <a:lnTo>
                      <a:pt x="255" y="23"/>
                    </a:lnTo>
                    <a:lnTo>
                      <a:pt x="247" y="15"/>
                    </a:lnTo>
                    <a:lnTo>
                      <a:pt x="233" y="15"/>
                    </a:lnTo>
                    <a:lnTo>
                      <a:pt x="225" y="0"/>
                    </a:lnTo>
                    <a:lnTo>
                      <a:pt x="87" y="0"/>
                    </a:lnTo>
                    <a:lnTo>
                      <a:pt x="79" y="15"/>
                    </a:lnTo>
                    <a:lnTo>
                      <a:pt x="64" y="15"/>
                    </a:lnTo>
                    <a:lnTo>
                      <a:pt x="50" y="37"/>
                    </a:lnTo>
                    <a:lnTo>
                      <a:pt x="28" y="37"/>
                    </a:lnTo>
                    <a:lnTo>
                      <a:pt x="28" y="52"/>
                    </a:lnTo>
                    <a:lnTo>
                      <a:pt x="22" y="74"/>
                    </a:lnTo>
                    <a:lnTo>
                      <a:pt x="22" y="83"/>
                    </a:lnTo>
                    <a:lnTo>
                      <a:pt x="5" y="83"/>
                    </a:lnTo>
                    <a:lnTo>
                      <a:pt x="5" y="96"/>
                    </a:lnTo>
                    <a:lnTo>
                      <a:pt x="0" y="103"/>
                    </a:lnTo>
                    <a:lnTo>
                      <a:pt x="0" y="140"/>
                    </a:lnTo>
                    <a:lnTo>
                      <a:pt x="5" y="156"/>
                    </a:lnTo>
                    <a:lnTo>
                      <a:pt x="22" y="156"/>
                    </a:lnTo>
                    <a:lnTo>
                      <a:pt x="22" y="17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979" name="Freeform 219"/>
              <p:cNvSpPr>
                <a:spLocks/>
              </p:cNvSpPr>
              <p:nvPr/>
            </p:nvSpPr>
            <p:spPr bwMode="auto">
              <a:xfrm>
                <a:off x="4148" y="1936"/>
                <a:ext cx="76" cy="162"/>
              </a:xfrm>
              <a:custGeom>
                <a:avLst/>
                <a:gdLst/>
                <a:ahLst/>
                <a:cxnLst>
                  <a:cxn ang="0">
                    <a:pos x="706" y="0"/>
                  </a:cxn>
                  <a:cxn ang="0">
                    <a:pos x="671" y="38"/>
                  </a:cxn>
                  <a:cxn ang="0">
                    <a:pos x="0" y="2008"/>
                  </a:cxn>
                  <a:cxn ang="0">
                    <a:pos x="0" y="2030"/>
                  </a:cxn>
                  <a:cxn ang="0">
                    <a:pos x="14" y="2030"/>
                  </a:cxn>
                  <a:cxn ang="0">
                    <a:pos x="14" y="2053"/>
                  </a:cxn>
                  <a:cxn ang="0">
                    <a:pos x="20" y="2053"/>
                  </a:cxn>
                  <a:cxn ang="0">
                    <a:pos x="20" y="2067"/>
                  </a:cxn>
                  <a:cxn ang="0">
                    <a:pos x="29" y="2081"/>
                  </a:cxn>
                  <a:cxn ang="0">
                    <a:pos x="29" y="2090"/>
                  </a:cxn>
                  <a:cxn ang="0">
                    <a:pos x="36" y="2090"/>
                  </a:cxn>
                  <a:cxn ang="0">
                    <a:pos x="36" y="2103"/>
                  </a:cxn>
                  <a:cxn ang="0">
                    <a:pos x="42" y="2103"/>
                  </a:cxn>
                  <a:cxn ang="0">
                    <a:pos x="51" y="2090"/>
                  </a:cxn>
                  <a:cxn ang="0">
                    <a:pos x="79" y="2090"/>
                  </a:cxn>
                  <a:cxn ang="0">
                    <a:pos x="93" y="2081"/>
                  </a:cxn>
                  <a:cxn ang="0">
                    <a:pos x="116" y="2081"/>
                  </a:cxn>
                  <a:cxn ang="0">
                    <a:pos x="129" y="2067"/>
                  </a:cxn>
                  <a:cxn ang="0">
                    <a:pos x="763" y="60"/>
                  </a:cxn>
                  <a:cxn ang="0">
                    <a:pos x="706" y="0"/>
                  </a:cxn>
                </a:cxnLst>
                <a:rect l="0" t="0" r="r" b="b"/>
                <a:pathLst>
                  <a:path w="763" h="2103">
                    <a:moveTo>
                      <a:pt x="706" y="0"/>
                    </a:moveTo>
                    <a:lnTo>
                      <a:pt x="671" y="38"/>
                    </a:lnTo>
                    <a:lnTo>
                      <a:pt x="0" y="2008"/>
                    </a:lnTo>
                    <a:lnTo>
                      <a:pt x="0" y="2030"/>
                    </a:lnTo>
                    <a:lnTo>
                      <a:pt x="14" y="2030"/>
                    </a:lnTo>
                    <a:lnTo>
                      <a:pt x="14" y="2053"/>
                    </a:lnTo>
                    <a:lnTo>
                      <a:pt x="20" y="2053"/>
                    </a:lnTo>
                    <a:lnTo>
                      <a:pt x="20" y="2067"/>
                    </a:lnTo>
                    <a:lnTo>
                      <a:pt x="29" y="2081"/>
                    </a:lnTo>
                    <a:lnTo>
                      <a:pt x="29" y="2090"/>
                    </a:lnTo>
                    <a:lnTo>
                      <a:pt x="36" y="2090"/>
                    </a:lnTo>
                    <a:lnTo>
                      <a:pt x="36" y="2103"/>
                    </a:lnTo>
                    <a:lnTo>
                      <a:pt x="42" y="2103"/>
                    </a:lnTo>
                    <a:lnTo>
                      <a:pt x="51" y="2090"/>
                    </a:lnTo>
                    <a:lnTo>
                      <a:pt x="79" y="2090"/>
                    </a:lnTo>
                    <a:lnTo>
                      <a:pt x="93" y="2081"/>
                    </a:lnTo>
                    <a:lnTo>
                      <a:pt x="116" y="2081"/>
                    </a:lnTo>
                    <a:lnTo>
                      <a:pt x="129" y="2067"/>
                    </a:lnTo>
                    <a:lnTo>
                      <a:pt x="763" y="60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rgbClr val="8282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980" name="Freeform 220"/>
              <p:cNvSpPr>
                <a:spLocks/>
              </p:cNvSpPr>
              <p:nvPr/>
            </p:nvSpPr>
            <p:spPr bwMode="auto">
              <a:xfrm>
                <a:off x="4148" y="1936"/>
                <a:ext cx="76" cy="162"/>
              </a:xfrm>
              <a:custGeom>
                <a:avLst/>
                <a:gdLst/>
                <a:ahLst/>
                <a:cxnLst>
                  <a:cxn ang="0">
                    <a:pos x="706" y="0"/>
                  </a:cxn>
                  <a:cxn ang="0">
                    <a:pos x="671" y="38"/>
                  </a:cxn>
                  <a:cxn ang="0">
                    <a:pos x="0" y="2008"/>
                  </a:cxn>
                  <a:cxn ang="0">
                    <a:pos x="0" y="2030"/>
                  </a:cxn>
                  <a:cxn ang="0">
                    <a:pos x="14" y="2030"/>
                  </a:cxn>
                  <a:cxn ang="0">
                    <a:pos x="14" y="2053"/>
                  </a:cxn>
                  <a:cxn ang="0">
                    <a:pos x="20" y="2053"/>
                  </a:cxn>
                  <a:cxn ang="0">
                    <a:pos x="20" y="2067"/>
                  </a:cxn>
                  <a:cxn ang="0">
                    <a:pos x="29" y="2081"/>
                  </a:cxn>
                  <a:cxn ang="0">
                    <a:pos x="29" y="2090"/>
                  </a:cxn>
                  <a:cxn ang="0">
                    <a:pos x="36" y="2090"/>
                  </a:cxn>
                  <a:cxn ang="0">
                    <a:pos x="36" y="2103"/>
                  </a:cxn>
                  <a:cxn ang="0">
                    <a:pos x="42" y="2103"/>
                  </a:cxn>
                  <a:cxn ang="0">
                    <a:pos x="51" y="2090"/>
                  </a:cxn>
                  <a:cxn ang="0">
                    <a:pos x="79" y="2090"/>
                  </a:cxn>
                  <a:cxn ang="0">
                    <a:pos x="93" y="2081"/>
                  </a:cxn>
                  <a:cxn ang="0">
                    <a:pos x="116" y="2081"/>
                  </a:cxn>
                  <a:cxn ang="0">
                    <a:pos x="129" y="2067"/>
                  </a:cxn>
                  <a:cxn ang="0">
                    <a:pos x="763" y="60"/>
                  </a:cxn>
                  <a:cxn ang="0">
                    <a:pos x="706" y="0"/>
                  </a:cxn>
                </a:cxnLst>
                <a:rect l="0" t="0" r="r" b="b"/>
                <a:pathLst>
                  <a:path w="763" h="2103">
                    <a:moveTo>
                      <a:pt x="706" y="0"/>
                    </a:moveTo>
                    <a:lnTo>
                      <a:pt x="671" y="38"/>
                    </a:lnTo>
                    <a:lnTo>
                      <a:pt x="0" y="2008"/>
                    </a:lnTo>
                    <a:lnTo>
                      <a:pt x="0" y="2030"/>
                    </a:lnTo>
                    <a:lnTo>
                      <a:pt x="14" y="2030"/>
                    </a:lnTo>
                    <a:lnTo>
                      <a:pt x="14" y="2053"/>
                    </a:lnTo>
                    <a:lnTo>
                      <a:pt x="20" y="2053"/>
                    </a:lnTo>
                    <a:lnTo>
                      <a:pt x="20" y="2067"/>
                    </a:lnTo>
                    <a:lnTo>
                      <a:pt x="29" y="2081"/>
                    </a:lnTo>
                    <a:lnTo>
                      <a:pt x="29" y="2090"/>
                    </a:lnTo>
                    <a:lnTo>
                      <a:pt x="36" y="2090"/>
                    </a:lnTo>
                    <a:lnTo>
                      <a:pt x="36" y="2103"/>
                    </a:lnTo>
                    <a:lnTo>
                      <a:pt x="42" y="2103"/>
                    </a:lnTo>
                    <a:lnTo>
                      <a:pt x="51" y="2090"/>
                    </a:lnTo>
                    <a:lnTo>
                      <a:pt x="79" y="2090"/>
                    </a:lnTo>
                    <a:lnTo>
                      <a:pt x="93" y="2081"/>
                    </a:lnTo>
                    <a:lnTo>
                      <a:pt x="116" y="2081"/>
                    </a:lnTo>
                    <a:lnTo>
                      <a:pt x="129" y="2067"/>
                    </a:lnTo>
                    <a:lnTo>
                      <a:pt x="763" y="60"/>
                    </a:lnTo>
                    <a:lnTo>
                      <a:pt x="70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981" name="Freeform 221"/>
              <p:cNvSpPr>
                <a:spLocks/>
              </p:cNvSpPr>
              <p:nvPr/>
            </p:nvSpPr>
            <p:spPr bwMode="auto">
              <a:xfrm>
                <a:off x="3815" y="1882"/>
                <a:ext cx="403" cy="208"/>
              </a:xfrm>
              <a:custGeom>
                <a:avLst/>
                <a:gdLst/>
                <a:ahLst/>
                <a:cxnLst>
                  <a:cxn ang="0">
                    <a:pos x="629" y="0"/>
                  </a:cxn>
                  <a:cxn ang="0">
                    <a:pos x="205" y="1130"/>
                  </a:cxn>
                  <a:cxn ang="0">
                    <a:pos x="228" y="1271"/>
                  </a:cxn>
                  <a:cxn ang="0">
                    <a:pos x="0" y="1882"/>
                  </a:cxn>
                  <a:cxn ang="0">
                    <a:pos x="402" y="1993"/>
                  </a:cxn>
                  <a:cxn ang="0">
                    <a:pos x="518" y="1743"/>
                  </a:cxn>
                  <a:cxn ang="0">
                    <a:pos x="3009" y="2356"/>
                  </a:cxn>
                  <a:cxn ang="0">
                    <a:pos x="2899" y="2615"/>
                  </a:cxn>
                  <a:cxn ang="0">
                    <a:pos x="3345" y="2709"/>
                  </a:cxn>
                  <a:cxn ang="0">
                    <a:pos x="4037" y="710"/>
                  </a:cxn>
                  <a:cxn ang="0">
                    <a:pos x="3659" y="598"/>
                  </a:cxn>
                  <a:cxn ang="0">
                    <a:pos x="1167" y="90"/>
                  </a:cxn>
                  <a:cxn ang="0">
                    <a:pos x="629" y="0"/>
                  </a:cxn>
                </a:cxnLst>
                <a:rect l="0" t="0" r="r" b="b"/>
                <a:pathLst>
                  <a:path w="4037" h="2709">
                    <a:moveTo>
                      <a:pt x="629" y="0"/>
                    </a:moveTo>
                    <a:lnTo>
                      <a:pt x="205" y="1130"/>
                    </a:lnTo>
                    <a:lnTo>
                      <a:pt x="228" y="1271"/>
                    </a:lnTo>
                    <a:lnTo>
                      <a:pt x="0" y="1882"/>
                    </a:lnTo>
                    <a:lnTo>
                      <a:pt x="402" y="1993"/>
                    </a:lnTo>
                    <a:lnTo>
                      <a:pt x="518" y="1743"/>
                    </a:lnTo>
                    <a:lnTo>
                      <a:pt x="3009" y="2356"/>
                    </a:lnTo>
                    <a:lnTo>
                      <a:pt x="2899" y="2615"/>
                    </a:lnTo>
                    <a:lnTo>
                      <a:pt x="3345" y="2709"/>
                    </a:lnTo>
                    <a:lnTo>
                      <a:pt x="4037" y="710"/>
                    </a:lnTo>
                    <a:lnTo>
                      <a:pt x="3659" y="598"/>
                    </a:lnTo>
                    <a:lnTo>
                      <a:pt x="1167" y="90"/>
                    </a:lnTo>
                    <a:lnTo>
                      <a:pt x="629" y="0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982" name="Freeform 222"/>
              <p:cNvSpPr>
                <a:spLocks/>
              </p:cNvSpPr>
              <p:nvPr/>
            </p:nvSpPr>
            <p:spPr bwMode="auto">
              <a:xfrm>
                <a:off x="3815" y="1882"/>
                <a:ext cx="403" cy="208"/>
              </a:xfrm>
              <a:custGeom>
                <a:avLst/>
                <a:gdLst/>
                <a:ahLst/>
                <a:cxnLst>
                  <a:cxn ang="0">
                    <a:pos x="629" y="0"/>
                  </a:cxn>
                  <a:cxn ang="0">
                    <a:pos x="205" y="1130"/>
                  </a:cxn>
                  <a:cxn ang="0">
                    <a:pos x="228" y="1271"/>
                  </a:cxn>
                  <a:cxn ang="0">
                    <a:pos x="0" y="1882"/>
                  </a:cxn>
                  <a:cxn ang="0">
                    <a:pos x="402" y="1993"/>
                  </a:cxn>
                  <a:cxn ang="0">
                    <a:pos x="518" y="1743"/>
                  </a:cxn>
                  <a:cxn ang="0">
                    <a:pos x="3009" y="2356"/>
                  </a:cxn>
                  <a:cxn ang="0">
                    <a:pos x="2899" y="2615"/>
                  </a:cxn>
                  <a:cxn ang="0">
                    <a:pos x="3345" y="2709"/>
                  </a:cxn>
                  <a:cxn ang="0">
                    <a:pos x="4037" y="710"/>
                  </a:cxn>
                  <a:cxn ang="0">
                    <a:pos x="3659" y="598"/>
                  </a:cxn>
                  <a:cxn ang="0">
                    <a:pos x="1167" y="90"/>
                  </a:cxn>
                  <a:cxn ang="0">
                    <a:pos x="629" y="0"/>
                  </a:cxn>
                </a:cxnLst>
                <a:rect l="0" t="0" r="r" b="b"/>
                <a:pathLst>
                  <a:path w="4037" h="2709">
                    <a:moveTo>
                      <a:pt x="629" y="0"/>
                    </a:moveTo>
                    <a:lnTo>
                      <a:pt x="205" y="1130"/>
                    </a:lnTo>
                    <a:lnTo>
                      <a:pt x="228" y="1271"/>
                    </a:lnTo>
                    <a:lnTo>
                      <a:pt x="0" y="1882"/>
                    </a:lnTo>
                    <a:lnTo>
                      <a:pt x="402" y="1993"/>
                    </a:lnTo>
                    <a:lnTo>
                      <a:pt x="518" y="1743"/>
                    </a:lnTo>
                    <a:lnTo>
                      <a:pt x="3009" y="2356"/>
                    </a:lnTo>
                    <a:lnTo>
                      <a:pt x="2899" y="2615"/>
                    </a:lnTo>
                    <a:lnTo>
                      <a:pt x="3345" y="2709"/>
                    </a:lnTo>
                    <a:lnTo>
                      <a:pt x="4037" y="710"/>
                    </a:lnTo>
                    <a:lnTo>
                      <a:pt x="3659" y="598"/>
                    </a:lnTo>
                    <a:lnTo>
                      <a:pt x="1167" y="90"/>
                    </a:lnTo>
                    <a:lnTo>
                      <a:pt x="62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983" name="Line 223"/>
              <p:cNvSpPr>
                <a:spLocks noChangeShapeType="1"/>
              </p:cNvSpPr>
              <p:nvPr/>
            </p:nvSpPr>
            <p:spPr bwMode="auto">
              <a:xfrm>
                <a:off x="3823" y="2008"/>
                <a:ext cx="43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984" name="Line 224"/>
              <p:cNvSpPr>
                <a:spLocks noChangeShapeType="1"/>
              </p:cNvSpPr>
              <p:nvPr/>
            </p:nvSpPr>
            <p:spPr bwMode="auto">
              <a:xfrm>
                <a:off x="4116" y="2063"/>
                <a:ext cx="42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985" name="Freeform 225"/>
              <p:cNvSpPr>
                <a:spLocks/>
              </p:cNvSpPr>
              <p:nvPr/>
            </p:nvSpPr>
            <p:spPr bwMode="auto">
              <a:xfrm>
                <a:off x="3835" y="1886"/>
                <a:ext cx="93" cy="93"/>
              </a:xfrm>
              <a:custGeom>
                <a:avLst/>
                <a:gdLst/>
                <a:ahLst/>
                <a:cxnLst>
                  <a:cxn ang="0">
                    <a:pos x="931" y="58"/>
                  </a:cxn>
                  <a:cxn ang="0">
                    <a:pos x="443" y="0"/>
                  </a:cxn>
                  <a:cxn ang="0">
                    <a:pos x="43" y="1086"/>
                  </a:cxn>
                  <a:cxn ang="0">
                    <a:pos x="0" y="1077"/>
                  </a:cxn>
                  <a:cxn ang="0">
                    <a:pos x="23" y="1202"/>
                  </a:cxn>
                  <a:cxn ang="0">
                    <a:pos x="59" y="1202"/>
                  </a:cxn>
                  <a:cxn ang="0">
                    <a:pos x="488" y="52"/>
                  </a:cxn>
                  <a:cxn ang="0">
                    <a:pos x="918" y="118"/>
                  </a:cxn>
                  <a:cxn ang="0">
                    <a:pos x="931" y="58"/>
                  </a:cxn>
                </a:cxnLst>
                <a:rect l="0" t="0" r="r" b="b"/>
                <a:pathLst>
                  <a:path w="931" h="1202">
                    <a:moveTo>
                      <a:pt x="931" y="58"/>
                    </a:moveTo>
                    <a:lnTo>
                      <a:pt x="443" y="0"/>
                    </a:lnTo>
                    <a:lnTo>
                      <a:pt x="43" y="1086"/>
                    </a:lnTo>
                    <a:lnTo>
                      <a:pt x="0" y="1077"/>
                    </a:lnTo>
                    <a:lnTo>
                      <a:pt x="23" y="1202"/>
                    </a:lnTo>
                    <a:lnTo>
                      <a:pt x="59" y="1202"/>
                    </a:lnTo>
                    <a:lnTo>
                      <a:pt x="488" y="52"/>
                    </a:lnTo>
                    <a:lnTo>
                      <a:pt x="918" y="118"/>
                    </a:lnTo>
                    <a:lnTo>
                      <a:pt x="931" y="58"/>
                    </a:lnTo>
                    <a:close/>
                  </a:path>
                </a:pathLst>
              </a:custGeom>
              <a:solidFill>
                <a:srgbClr val="42424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986" name="Freeform 226"/>
              <p:cNvSpPr>
                <a:spLocks/>
              </p:cNvSpPr>
              <p:nvPr/>
            </p:nvSpPr>
            <p:spPr bwMode="auto">
              <a:xfrm>
                <a:off x="3835" y="1886"/>
                <a:ext cx="93" cy="93"/>
              </a:xfrm>
              <a:custGeom>
                <a:avLst/>
                <a:gdLst/>
                <a:ahLst/>
                <a:cxnLst>
                  <a:cxn ang="0">
                    <a:pos x="931" y="58"/>
                  </a:cxn>
                  <a:cxn ang="0">
                    <a:pos x="443" y="0"/>
                  </a:cxn>
                  <a:cxn ang="0">
                    <a:pos x="43" y="1086"/>
                  </a:cxn>
                  <a:cxn ang="0">
                    <a:pos x="0" y="1077"/>
                  </a:cxn>
                  <a:cxn ang="0">
                    <a:pos x="23" y="1202"/>
                  </a:cxn>
                  <a:cxn ang="0">
                    <a:pos x="59" y="1202"/>
                  </a:cxn>
                  <a:cxn ang="0">
                    <a:pos x="488" y="52"/>
                  </a:cxn>
                  <a:cxn ang="0">
                    <a:pos x="918" y="118"/>
                  </a:cxn>
                  <a:cxn ang="0">
                    <a:pos x="931" y="58"/>
                  </a:cxn>
                </a:cxnLst>
                <a:rect l="0" t="0" r="r" b="b"/>
                <a:pathLst>
                  <a:path w="931" h="1202">
                    <a:moveTo>
                      <a:pt x="931" y="58"/>
                    </a:moveTo>
                    <a:lnTo>
                      <a:pt x="443" y="0"/>
                    </a:lnTo>
                    <a:lnTo>
                      <a:pt x="43" y="1086"/>
                    </a:lnTo>
                    <a:lnTo>
                      <a:pt x="0" y="1077"/>
                    </a:lnTo>
                    <a:lnTo>
                      <a:pt x="23" y="1202"/>
                    </a:lnTo>
                    <a:lnTo>
                      <a:pt x="59" y="1202"/>
                    </a:lnTo>
                    <a:lnTo>
                      <a:pt x="488" y="52"/>
                    </a:lnTo>
                    <a:lnTo>
                      <a:pt x="918" y="118"/>
                    </a:lnTo>
                    <a:lnTo>
                      <a:pt x="931" y="5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987" name="Line 227"/>
              <p:cNvSpPr>
                <a:spLocks noChangeShapeType="1"/>
              </p:cNvSpPr>
              <p:nvPr/>
            </p:nvSpPr>
            <p:spPr bwMode="auto">
              <a:xfrm>
                <a:off x="3839" y="1969"/>
                <a:ext cx="1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988" name="Freeform 228"/>
              <p:cNvSpPr>
                <a:spLocks/>
              </p:cNvSpPr>
              <p:nvPr/>
            </p:nvSpPr>
            <p:spPr bwMode="auto">
              <a:xfrm>
                <a:off x="4172" y="1928"/>
                <a:ext cx="47" cy="99"/>
              </a:xfrm>
              <a:custGeom>
                <a:avLst/>
                <a:gdLst/>
                <a:ahLst/>
                <a:cxnLst>
                  <a:cxn ang="0">
                    <a:pos x="37" y="24"/>
                  </a:cxn>
                  <a:cxn ang="0">
                    <a:pos x="102" y="46"/>
                  </a:cxn>
                  <a:cxn ang="0">
                    <a:pos x="168" y="60"/>
                  </a:cxn>
                  <a:cxn ang="0">
                    <a:pos x="227" y="75"/>
                  </a:cxn>
                  <a:cxn ang="0">
                    <a:pos x="283" y="97"/>
                  </a:cxn>
                  <a:cxn ang="0">
                    <a:pos x="342" y="112"/>
                  </a:cxn>
                  <a:cxn ang="0">
                    <a:pos x="409" y="134"/>
                  </a:cxn>
                  <a:cxn ang="0">
                    <a:pos x="393" y="178"/>
                  </a:cxn>
                  <a:cxn ang="0">
                    <a:pos x="372" y="222"/>
                  </a:cxn>
                  <a:cxn ang="0">
                    <a:pos x="350" y="273"/>
                  </a:cxn>
                  <a:cxn ang="0">
                    <a:pos x="337" y="319"/>
                  </a:cxn>
                  <a:cxn ang="0">
                    <a:pos x="314" y="398"/>
                  </a:cxn>
                  <a:cxn ang="0">
                    <a:pos x="292" y="436"/>
                  </a:cxn>
                  <a:cxn ang="0">
                    <a:pos x="278" y="495"/>
                  </a:cxn>
                  <a:cxn ang="0">
                    <a:pos x="255" y="541"/>
                  </a:cxn>
                  <a:cxn ang="0">
                    <a:pos x="233" y="600"/>
                  </a:cxn>
                  <a:cxn ang="0">
                    <a:pos x="219" y="642"/>
                  </a:cxn>
                  <a:cxn ang="0">
                    <a:pos x="196" y="717"/>
                  </a:cxn>
                  <a:cxn ang="0">
                    <a:pos x="174" y="768"/>
                  </a:cxn>
                  <a:cxn ang="0">
                    <a:pos x="160" y="813"/>
                  </a:cxn>
                  <a:cxn ang="0">
                    <a:pos x="137" y="873"/>
                  </a:cxn>
                  <a:cxn ang="0">
                    <a:pos x="117" y="915"/>
                  </a:cxn>
                  <a:cxn ang="0">
                    <a:pos x="102" y="968"/>
                  </a:cxn>
                  <a:cxn ang="0">
                    <a:pos x="87" y="1012"/>
                  </a:cxn>
                  <a:cxn ang="0">
                    <a:pos x="65" y="1056"/>
                  </a:cxn>
                  <a:cxn ang="0">
                    <a:pos x="50" y="1116"/>
                  </a:cxn>
                  <a:cxn ang="0">
                    <a:pos x="28" y="1159"/>
                  </a:cxn>
                  <a:cxn ang="0">
                    <a:pos x="15" y="1210"/>
                  </a:cxn>
                  <a:cxn ang="0">
                    <a:pos x="28" y="1278"/>
                  </a:cxn>
                  <a:cxn ang="0">
                    <a:pos x="81" y="1278"/>
                  </a:cxn>
                  <a:cxn ang="0">
                    <a:pos x="95" y="1227"/>
                  </a:cxn>
                  <a:cxn ang="0">
                    <a:pos x="109" y="1168"/>
                  </a:cxn>
                  <a:cxn ang="0">
                    <a:pos x="132" y="1131"/>
                  </a:cxn>
                  <a:cxn ang="0">
                    <a:pos x="146" y="1071"/>
                  </a:cxn>
                  <a:cxn ang="0">
                    <a:pos x="168" y="1012"/>
                  </a:cxn>
                  <a:cxn ang="0">
                    <a:pos x="182" y="952"/>
                  </a:cxn>
                  <a:cxn ang="0">
                    <a:pos x="204" y="915"/>
                  </a:cxn>
                  <a:cxn ang="0">
                    <a:pos x="227" y="836"/>
                  </a:cxn>
                  <a:cxn ang="0">
                    <a:pos x="247" y="776"/>
                  </a:cxn>
                  <a:cxn ang="0">
                    <a:pos x="263" y="717"/>
                  </a:cxn>
                  <a:cxn ang="0">
                    <a:pos x="283" y="680"/>
                  </a:cxn>
                  <a:cxn ang="0">
                    <a:pos x="300" y="620"/>
                  </a:cxn>
                  <a:cxn ang="0">
                    <a:pos x="320" y="569"/>
                  </a:cxn>
                  <a:cxn ang="0">
                    <a:pos x="342" y="489"/>
                  </a:cxn>
                  <a:cxn ang="0">
                    <a:pos x="365" y="436"/>
                  </a:cxn>
                  <a:cxn ang="0">
                    <a:pos x="387" y="385"/>
                  </a:cxn>
                  <a:cxn ang="0">
                    <a:pos x="401" y="333"/>
                  </a:cxn>
                  <a:cxn ang="0">
                    <a:pos x="424" y="273"/>
                  </a:cxn>
                  <a:cxn ang="0">
                    <a:pos x="437" y="222"/>
                  </a:cxn>
                  <a:cxn ang="0">
                    <a:pos x="452" y="178"/>
                  </a:cxn>
                  <a:cxn ang="0">
                    <a:pos x="466" y="119"/>
                  </a:cxn>
                  <a:cxn ang="0">
                    <a:pos x="409" y="97"/>
                  </a:cxn>
                  <a:cxn ang="0">
                    <a:pos x="342" y="75"/>
                  </a:cxn>
                  <a:cxn ang="0">
                    <a:pos x="283" y="60"/>
                  </a:cxn>
                  <a:cxn ang="0">
                    <a:pos x="219" y="46"/>
                  </a:cxn>
                  <a:cxn ang="0">
                    <a:pos x="160" y="24"/>
                  </a:cxn>
                  <a:cxn ang="0">
                    <a:pos x="95" y="0"/>
                  </a:cxn>
                </a:cxnLst>
                <a:rect l="0" t="0" r="r" b="b"/>
                <a:pathLst>
                  <a:path w="466" h="1284">
                    <a:moveTo>
                      <a:pt x="59" y="0"/>
                    </a:moveTo>
                    <a:lnTo>
                      <a:pt x="50" y="0"/>
                    </a:lnTo>
                    <a:lnTo>
                      <a:pt x="50" y="24"/>
                    </a:lnTo>
                    <a:lnTo>
                      <a:pt x="37" y="24"/>
                    </a:lnTo>
                    <a:lnTo>
                      <a:pt x="37" y="38"/>
                    </a:lnTo>
                    <a:lnTo>
                      <a:pt x="65" y="38"/>
                    </a:lnTo>
                    <a:lnTo>
                      <a:pt x="65" y="46"/>
                    </a:lnTo>
                    <a:lnTo>
                      <a:pt x="102" y="46"/>
                    </a:lnTo>
                    <a:lnTo>
                      <a:pt x="102" y="52"/>
                    </a:lnTo>
                    <a:lnTo>
                      <a:pt x="132" y="52"/>
                    </a:lnTo>
                    <a:lnTo>
                      <a:pt x="132" y="60"/>
                    </a:lnTo>
                    <a:lnTo>
                      <a:pt x="168" y="60"/>
                    </a:lnTo>
                    <a:lnTo>
                      <a:pt x="168" y="66"/>
                    </a:lnTo>
                    <a:lnTo>
                      <a:pt x="196" y="66"/>
                    </a:lnTo>
                    <a:lnTo>
                      <a:pt x="196" y="75"/>
                    </a:lnTo>
                    <a:lnTo>
                      <a:pt x="227" y="75"/>
                    </a:lnTo>
                    <a:lnTo>
                      <a:pt x="227" y="83"/>
                    </a:lnTo>
                    <a:lnTo>
                      <a:pt x="255" y="83"/>
                    </a:lnTo>
                    <a:lnTo>
                      <a:pt x="255" y="97"/>
                    </a:lnTo>
                    <a:lnTo>
                      <a:pt x="283" y="97"/>
                    </a:lnTo>
                    <a:lnTo>
                      <a:pt x="283" y="103"/>
                    </a:lnTo>
                    <a:lnTo>
                      <a:pt x="320" y="103"/>
                    </a:lnTo>
                    <a:lnTo>
                      <a:pt x="320" y="112"/>
                    </a:lnTo>
                    <a:lnTo>
                      <a:pt x="342" y="112"/>
                    </a:lnTo>
                    <a:lnTo>
                      <a:pt x="342" y="119"/>
                    </a:lnTo>
                    <a:lnTo>
                      <a:pt x="387" y="119"/>
                    </a:lnTo>
                    <a:lnTo>
                      <a:pt x="387" y="134"/>
                    </a:lnTo>
                    <a:lnTo>
                      <a:pt x="409" y="134"/>
                    </a:lnTo>
                    <a:lnTo>
                      <a:pt x="409" y="149"/>
                    </a:lnTo>
                    <a:lnTo>
                      <a:pt x="401" y="149"/>
                    </a:lnTo>
                    <a:lnTo>
                      <a:pt x="401" y="178"/>
                    </a:lnTo>
                    <a:lnTo>
                      <a:pt x="393" y="178"/>
                    </a:lnTo>
                    <a:lnTo>
                      <a:pt x="393" y="200"/>
                    </a:lnTo>
                    <a:lnTo>
                      <a:pt x="387" y="200"/>
                    </a:lnTo>
                    <a:lnTo>
                      <a:pt x="387" y="222"/>
                    </a:lnTo>
                    <a:lnTo>
                      <a:pt x="372" y="222"/>
                    </a:lnTo>
                    <a:lnTo>
                      <a:pt x="372" y="251"/>
                    </a:lnTo>
                    <a:lnTo>
                      <a:pt x="365" y="251"/>
                    </a:lnTo>
                    <a:lnTo>
                      <a:pt x="365" y="273"/>
                    </a:lnTo>
                    <a:lnTo>
                      <a:pt x="350" y="273"/>
                    </a:lnTo>
                    <a:lnTo>
                      <a:pt x="350" y="297"/>
                    </a:lnTo>
                    <a:lnTo>
                      <a:pt x="342" y="297"/>
                    </a:lnTo>
                    <a:lnTo>
                      <a:pt x="342" y="319"/>
                    </a:lnTo>
                    <a:lnTo>
                      <a:pt x="337" y="319"/>
                    </a:lnTo>
                    <a:lnTo>
                      <a:pt x="337" y="370"/>
                    </a:lnTo>
                    <a:lnTo>
                      <a:pt x="320" y="370"/>
                    </a:lnTo>
                    <a:lnTo>
                      <a:pt x="320" y="398"/>
                    </a:lnTo>
                    <a:lnTo>
                      <a:pt x="314" y="398"/>
                    </a:lnTo>
                    <a:lnTo>
                      <a:pt x="314" y="421"/>
                    </a:lnTo>
                    <a:lnTo>
                      <a:pt x="300" y="421"/>
                    </a:lnTo>
                    <a:lnTo>
                      <a:pt x="300" y="436"/>
                    </a:lnTo>
                    <a:lnTo>
                      <a:pt x="292" y="436"/>
                    </a:lnTo>
                    <a:lnTo>
                      <a:pt x="292" y="473"/>
                    </a:lnTo>
                    <a:lnTo>
                      <a:pt x="283" y="473"/>
                    </a:lnTo>
                    <a:lnTo>
                      <a:pt x="283" y="495"/>
                    </a:lnTo>
                    <a:lnTo>
                      <a:pt x="278" y="495"/>
                    </a:lnTo>
                    <a:lnTo>
                      <a:pt x="278" y="517"/>
                    </a:lnTo>
                    <a:lnTo>
                      <a:pt x="263" y="517"/>
                    </a:lnTo>
                    <a:lnTo>
                      <a:pt x="263" y="541"/>
                    </a:lnTo>
                    <a:lnTo>
                      <a:pt x="255" y="541"/>
                    </a:lnTo>
                    <a:lnTo>
                      <a:pt x="255" y="569"/>
                    </a:lnTo>
                    <a:lnTo>
                      <a:pt x="247" y="569"/>
                    </a:lnTo>
                    <a:lnTo>
                      <a:pt x="247" y="600"/>
                    </a:lnTo>
                    <a:lnTo>
                      <a:pt x="233" y="600"/>
                    </a:lnTo>
                    <a:lnTo>
                      <a:pt x="233" y="614"/>
                    </a:lnTo>
                    <a:lnTo>
                      <a:pt x="227" y="614"/>
                    </a:lnTo>
                    <a:lnTo>
                      <a:pt x="227" y="642"/>
                    </a:lnTo>
                    <a:lnTo>
                      <a:pt x="219" y="642"/>
                    </a:lnTo>
                    <a:lnTo>
                      <a:pt x="219" y="693"/>
                    </a:lnTo>
                    <a:lnTo>
                      <a:pt x="204" y="693"/>
                    </a:lnTo>
                    <a:lnTo>
                      <a:pt x="204" y="717"/>
                    </a:lnTo>
                    <a:lnTo>
                      <a:pt x="196" y="717"/>
                    </a:lnTo>
                    <a:lnTo>
                      <a:pt x="196" y="739"/>
                    </a:lnTo>
                    <a:lnTo>
                      <a:pt x="182" y="739"/>
                    </a:lnTo>
                    <a:lnTo>
                      <a:pt x="182" y="768"/>
                    </a:lnTo>
                    <a:lnTo>
                      <a:pt x="174" y="768"/>
                    </a:lnTo>
                    <a:lnTo>
                      <a:pt x="174" y="790"/>
                    </a:lnTo>
                    <a:lnTo>
                      <a:pt x="168" y="790"/>
                    </a:lnTo>
                    <a:lnTo>
                      <a:pt x="168" y="813"/>
                    </a:lnTo>
                    <a:lnTo>
                      <a:pt x="160" y="813"/>
                    </a:lnTo>
                    <a:lnTo>
                      <a:pt x="160" y="842"/>
                    </a:lnTo>
                    <a:lnTo>
                      <a:pt x="146" y="842"/>
                    </a:lnTo>
                    <a:lnTo>
                      <a:pt x="146" y="873"/>
                    </a:lnTo>
                    <a:lnTo>
                      <a:pt x="137" y="873"/>
                    </a:lnTo>
                    <a:lnTo>
                      <a:pt x="137" y="886"/>
                    </a:lnTo>
                    <a:lnTo>
                      <a:pt x="132" y="886"/>
                    </a:lnTo>
                    <a:lnTo>
                      <a:pt x="132" y="915"/>
                    </a:lnTo>
                    <a:lnTo>
                      <a:pt x="117" y="915"/>
                    </a:lnTo>
                    <a:lnTo>
                      <a:pt x="117" y="937"/>
                    </a:lnTo>
                    <a:lnTo>
                      <a:pt x="109" y="937"/>
                    </a:lnTo>
                    <a:lnTo>
                      <a:pt x="109" y="968"/>
                    </a:lnTo>
                    <a:lnTo>
                      <a:pt x="102" y="968"/>
                    </a:lnTo>
                    <a:lnTo>
                      <a:pt x="102" y="989"/>
                    </a:lnTo>
                    <a:lnTo>
                      <a:pt x="95" y="989"/>
                    </a:lnTo>
                    <a:lnTo>
                      <a:pt x="95" y="1012"/>
                    </a:lnTo>
                    <a:lnTo>
                      <a:pt x="87" y="1012"/>
                    </a:lnTo>
                    <a:lnTo>
                      <a:pt x="87" y="1042"/>
                    </a:lnTo>
                    <a:lnTo>
                      <a:pt x="81" y="1042"/>
                    </a:lnTo>
                    <a:lnTo>
                      <a:pt x="81" y="1056"/>
                    </a:lnTo>
                    <a:lnTo>
                      <a:pt x="65" y="1056"/>
                    </a:lnTo>
                    <a:lnTo>
                      <a:pt x="65" y="1085"/>
                    </a:lnTo>
                    <a:lnTo>
                      <a:pt x="59" y="1085"/>
                    </a:lnTo>
                    <a:lnTo>
                      <a:pt x="59" y="1116"/>
                    </a:lnTo>
                    <a:lnTo>
                      <a:pt x="50" y="1116"/>
                    </a:lnTo>
                    <a:lnTo>
                      <a:pt x="50" y="1145"/>
                    </a:lnTo>
                    <a:lnTo>
                      <a:pt x="37" y="1145"/>
                    </a:lnTo>
                    <a:lnTo>
                      <a:pt x="37" y="1159"/>
                    </a:lnTo>
                    <a:lnTo>
                      <a:pt x="28" y="1159"/>
                    </a:lnTo>
                    <a:lnTo>
                      <a:pt x="28" y="1190"/>
                    </a:lnTo>
                    <a:lnTo>
                      <a:pt x="22" y="1190"/>
                    </a:lnTo>
                    <a:lnTo>
                      <a:pt x="22" y="1210"/>
                    </a:lnTo>
                    <a:lnTo>
                      <a:pt x="15" y="1210"/>
                    </a:lnTo>
                    <a:lnTo>
                      <a:pt x="15" y="1233"/>
                    </a:lnTo>
                    <a:lnTo>
                      <a:pt x="0" y="1233"/>
                    </a:lnTo>
                    <a:lnTo>
                      <a:pt x="0" y="1278"/>
                    </a:lnTo>
                    <a:lnTo>
                      <a:pt x="28" y="1278"/>
                    </a:lnTo>
                    <a:lnTo>
                      <a:pt x="28" y="1284"/>
                    </a:lnTo>
                    <a:lnTo>
                      <a:pt x="65" y="1284"/>
                    </a:lnTo>
                    <a:lnTo>
                      <a:pt x="65" y="1278"/>
                    </a:lnTo>
                    <a:lnTo>
                      <a:pt x="81" y="1278"/>
                    </a:lnTo>
                    <a:lnTo>
                      <a:pt x="81" y="1247"/>
                    </a:lnTo>
                    <a:lnTo>
                      <a:pt x="87" y="1247"/>
                    </a:lnTo>
                    <a:lnTo>
                      <a:pt x="87" y="1227"/>
                    </a:lnTo>
                    <a:lnTo>
                      <a:pt x="95" y="1227"/>
                    </a:lnTo>
                    <a:lnTo>
                      <a:pt x="95" y="1196"/>
                    </a:lnTo>
                    <a:lnTo>
                      <a:pt x="102" y="1196"/>
                    </a:lnTo>
                    <a:lnTo>
                      <a:pt x="102" y="1168"/>
                    </a:lnTo>
                    <a:lnTo>
                      <a:pt x="109" y="1168"/>
                    </a:lnTo>
                    <a:lnTo>
                      <a:pt x="109" y="1153"/>
                    </a:lnTo>
                    <a:lnTo>
                      <a:pt x="117" y="1153"/>
                    </a:lnTo>
                    <a:lnTo>
                      <a:pt x="117" y="1131"/>
                    </a:lnTo>
                    <a:lnTo>
                      <a:pt x="132" y="1131"/>
                    </a:lnTo>
                    <a:lnTo>
                      <a:pt x="132" y="1093"/>
                    </a:lnTo>
                    <a:lnTo>
                      <a:pt x="137" y="1093"/>
                    </a:lnTo>
                    <a:lnTo>
                      <a:pt x="137" y="1071"/>
                    </a:lnTo>
                    <a:lnTo>
                      <a:pt x="146" y="1071"/>
                    </a:lnTo>
                    <a:lnTo>
                      <a:pt x="146" y="1042"/>
                    </a:lnTo>
                    <a:lnTo>
                      <a:pt x="160" y="1042"/>
                    </a:lnTo>
                    <a:lnTo>
                      <a:pt x="160" y="1012"/>
                    </a:lnTo>
                    <a:lnTo>
                      <a:pt x="168" y="1012"/>
                    </a:lnTo>
                    <a:lnTo>
                      <a:pt x="168" y="989"/>
                    </a:lnTo>
                    <a:lnTo>
                      <a:pt x="174" y="989"/>
                    </a:lnTo>
                    <a:lnTo>
                      <a:pt x="174" y="952"/>
                    </a:lnTo>
                    <a:lnTo>
                      <a:pt x="182" y="952"/>
                    </a:lnTo>
                    <a:lnTo>
                      <a:pt x="182" y="932"/>
                    </a:lnTo>
                    <a:lnTo>
                      <a:pt x="196" y="932"/>
                    </a:lnTo>
                    <a:lnTo>
                      <a:pt x="196" y="915"/>
                    </a:lnTo>
                    <a:lnTo>
                      <a:pt x="204" y="915"/>
                    </a:lnTo>
                    <a:lnTo>
                      <a:pt x="204" y="886"/>
                    </a:lnTo>
                    <a:lnTo>
                      <a:pt x="219" y="886"/>
                    </a:lnTo>
                    <a:lnTo>
                      <a:pt x="219" y="836"/>
                    </a:lnTo>
                    <a:lnTo>
                      <a:pt x="227" y="836"/>
                    </a:lnTo>
                    <a:lnTo>
                      <a:pt x="227" y="805"/>
                    </a:lnTo>
                    <a:lnTo>
                      <a:pt x="233" y="805"/>
                    </a:lnTo>
                    <a:lnTo>
                      <a:pt x="233" y="776"/>
                    </a:lnTo>
                    <a:lnTo>
                      <a:pt x="247" y="776"/>
                    </a:lnTo>
                    <a:lnTo>
                      <a:pt x="247" y="753"/>
                    </a:lnTo>
                    <a:lnTo>
                      <a:pt x="255" y="753"/>
                    </a:lnTo>
                    <a:lnTo>
                      <a:pt x="255" y="717"/>
                    </a:lnTo>
                    <a:lnTo>
                      <a:pt x="263" y="717"/>
                    </a:lnTo>
                    <a:lnTo>
                      <a:pt x="263" y="693"/>
                    </a:lnTo>
                    <a:lnTo>
                      <a:pt x="278" y="693"/>
                    </a:lnTo>
                    <a:lnTo>
                      <a:pt x="278" y="680"/>
                    </a:lnTo>
                    <a:lnTo>
                      <a:pt x="283" y="680"/>
                    </a:lnTo>
                    <a:lnTo>
                      <a:pt x="283" y="651"/>
                    </a:lnTo>
                    <a:lnTo>
                      <a:pt x="292" y="651"/>
                    </a:lnTo>
                    <a:lnTo>
                      <a:pt x="292" y="620"/>
                    </a:lnTo>
                    <a:lnTo>
                      <a:pt x="300" y="620"/>
                    </a:lnTo>
                    <a:lnTo>
                      <a:pt x="300" y="600"/>
                    </a:lnTo>
                    <a:lnTo>
                      <a:pt x="314" y="600"/>
                    </a:lnTo>
                    <a:lnTo>
                      <a:pt x="314" y="569"/>
                    </a:lnTo>
                    <a:lnTo>
                      <a:pt x="320" y="569"/>
                    </a:lnTo>
                    <a:lnTo>
                      <a:pt x="320" y="541"/>
                    </a:lnTo>
                    <a:lnTo>
                      <a:pt x="337" y="541"/>
                    </a:lnTo>
                    <a:lnTo>
                      <a:pt x="337" y="489"/>
                    </a:lnTo>
                    <a:lnTo>
                      <a:pt x="342" y="489"/>
                    </a:lnTo>
                    <a:lnTo>
                      <a:pt x="342" y="458"/>
                    </a:lnTo>
                    <a:lnTo>
                      <a:pt x="350" y="458"/>
                    </a:lnTo>
                    <a:lnTo>
                      <a:pt x="350" y="436"/>
                    </a:lnTo>
                    <a:lnTo>
                      <a:pt x="365" y="436"/>
                    </a:lnTo>
                    <a:lnTo>
                      <a:pt x="365" y="415"/>
                    </a:lnTo>
                    <a:lnTo>
                      <a:pt x="372" y="415"/>
                    </a:lnTo>
                    <a:lnTo>
                      <a:pt x="372" y="385"/>
                    </a:lnTo>
                    <a:lnTo>
                      <a:pt x="387" y="385"/>
                    </a:lnTo>
                    <a:lnTo>
                      <a:pt x="387" y="356"/>
                    </a:lnTo>
                    <a:lnTo>
                      <a:pt x="393" y="356"/>
                    </a:lnTo>
                    <a:lnTo>
                      <a:pt x="393" y="333"/>
                    </a:lnTo>
                    <a:lnTo>
                      <a:pt x="401" y="333"/>
                    </a:lnTo>
                    <a:lnTo>
                      <a:pt x="401" y="304"/>
                    </a:lnTo>
                    <a:lnTo>
                      <a:pt x="409" y="304"/>
                    </a:lnTo>
                    <a:lnTo>
                      <a:pt x="409" y="273"/>
                    </a:lnTo>
                    <a:lnTo>
                      <a:pt x="424" y="273"/>
                    </a:lnTo>
                    <a:lnTo>
                      <a:pt x="424" y="251"/>
                    </a:lnTo>
                    <a:lnTo>
                      <a:pt x="429" y="251"/>
                    </a:lnTo>
                    <a:lnTo>
                      <a:pt x="429" y="222"/>
                    </a:lnTo>
                    <a:lnTo>
                      <a:pt x="437" y="222"/>
                    </a:lnTo>
                    <a:lnTo>
                      <a:pt x="437" y="200"/>
                    </a:lnTo>
                    <a:lnTo>
                      <a:pt x="446" y="200"/>
                    </a:lnTo>
                    <a:lnTo>
                      <a:pt x="446" y="178"/>
                    </a:lnTo>
                    <a:lnTo>
                      <a:pt x="452" y="178"/>
                    </a:lnTo>
                    <a:lnTo>
                      <a:pt x="452" y="149"/>
                    </a:lnTo>
                    <a:lnTo>
                      <a:pt x="459" y="149"/>
                    </a:lnTo>
                    <a:lnTo>
                      <a:pt x="459" y="119"/>
                    </a:lnTo>
                    <a:lnTo>
                      <a:pt x="466" y="119"/>
                    </a:lnTo>
                    <a:lnTo>
                      <a:pt x="466" y="103"/>
                    </a:lnTo>
                    <a:lnTo>
                      <a:pt x="437" y="103"/>
                    </a:lnTo>
                    <a:lnTo>
                      <a:pt x="437" y="97"/>
                    </a:lnTo>
                    <a:lnTo>
                      <a:pt x="409" y="97"/>
                    </a:lnTo>
                    <a:lnTo>
                      <a:pt x="409" y="83"/>
                    </a:lnTo>
                    <a:lnTo>
                      <a:pt x="372" y="83"/>
                    </a:lnTo>
                    <a:lnTo>
                      <a:pt x="372" y="75"/>
                    </a:lnTo>
                    <a:lnTo>
                      <a:pt x="342" y="75"/>
                    </a:lnTo>
                    <a:lnTo>
                      <a:pt x="342" y="66"/>
                    </a:lnTo>
                    <a:lnTo>
                      <a:pt x="314" y="66"/>
                    </a:lnTo>
                    <a:lnTo>
                      <a:pt x="314" y="60"/>
                    </a:lnTo>
                    <a:lnTo>
                      <a:pt x="283" y="60"/>
                    </a:lnTo>
                    <a:lnTo>
                      <a:pt x="283" y="52"/>
                    </a:lnTo>
                    <a:lnTo>
                      <a:pt x="247" y="52"/>
                    </a:lnTo>
                    <a:lnTo>
                      <a:pt x="247" y="46"/>
                    </a:lnTo>
                    <a:lnTo>
                      <a:pt x="219" y="46"/>
                    </a:lnTo>
                    <a:lnTo>
                      <a:pt x="219" y="38"/>
                    </a:lnTo>
                    <a:lnTo>
                      <a:pt x="182" y="38"/>
                    </a:lnTo>
                    <a:lnTo>
                      <a:pt x="182" y="24"/>
                    </a:lnTo>
                    <a:lnTo>
                      <a:pt x="160" y="24"/>
                    </a:lnTo>
                    <a:lnTo>
                      <a:pt x="160" y="15"/>
                    </a:lnTo>
                    <a:lnTo>
                      <a:pt x="117" y="15"/>
                    </a:lnTo>
                    <a:lnTo>
                      <a:pt x="117" y="0"/>
                    </a:lnTo>
                    <a:lnTo>
                      <a:pt x="95" y="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989" name="Freeform 229"/>
              <p:cNvSpPr>
                <a:spLocks/>
              </p:cNvSpPr>
              <p:nvPr/>
            </p:nvSpPr>
            <p:spPr bwMode="auto">
              <a:xfrm>
                <a:off x="4172" y="1927"/>
                <a:ext cx="47" cy="100"/>
              </a:xfrm>
              <a:custGeom>
                <a:avLst/>
                <a:gdLst/>
                <a:ahLst/>
                <a:cxnLst>
                  <a:cxn ang="0">
                    <a:pos x="0" y="1277"/>
                  </a:cxn>
                  <a:cxn ang="0">
                    <a:pos x="409" y="147"/>
                  </a:cxn>
                  <a:cxn ang="0">
                    <a:pos x="37" y="37"/>
                  </a:cxn>
                  <a:cxn ang="0">
                    <a:pos x="59" y="0"/>
                  </a:cxn>
                  <a:cxn ang="0">
                    <a:pos x="466" y="116"/>
                  </a:cxn>
                  <a:cxn ang="0">
                    <a:pos x="65" y="1297"/>
                  </a:cxn>
                  <a:cxn ang="0">
                    <a:pos x="0" y="1277"/>
                  </a:cxn>
                </a:cxnLst>
                <a:rect l="0" t="0" r="r" b="b"/>
                <a:pathLst>
                  <a:path w="466" h="1297">
                    <a:moveTo>
                      <a:pt x="0" y="1277"/>
                    </a:moveTo>
                    <a:lnTo>
                      <a:pt x="409" y="147"/>
                    </a:lnTo>
                    <a:lnTo>
                      <a:pt x="37" y="37"/>
                    </a:lnTo>
                    <a:lnTo>
                      <a:pt x="59" y="0"/>
                    </a:lnTo>
                    <a:lnTo>
                      <a:pt x="466" y="116"/>
                    </a:lnTo>
                    <a:lnTo>
                      <a:pt x="65" y="1297"/>
                    </a:lnTo>
                    <a:lnTo>
                      <a:pt x="0" y="127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990" name="Freeform 230"/>
              <p:cNvSpPr>
                <a:spLocks/>
              </p:cNvSpPr>
              <p:nvPr/>
            </p:nvSpPr>
            <p:spPr bwMode="auto">
              <a:xfrm>
                <a:off x="4175" y="1929"/>
                <a:ext cx="40" cy="12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0" y="88"/>
                  </a:cxn>
                  <a:cxn ang="0">
                    <a:pos x="59" y="68"/>
                  </a:cxn>
                  <a:cxn ang="0">
                    <a:pos x="373" y="148"/>
                  </a:cxn>
                  <a:cxn ang="0">
                    <a:pos x="396" y="97"/>
                  </a:cxn>
                  <a:cxn ang="0">
                    <a:pos x="31" y="0"/>
                  </a:cxn>
                </a:cxnLst>
                <a:rect l="0" t="0" r="r" b="b"/>
                <a:pathLst>
                  <a:path w="396" h="148">
                    <a:moveTo>
                      <a:pt x="31" y="0"/>
                    </a:moveTo>
                    <a:lnTo>
                      <a:pt x="0" y="88"/>
                    </a:lnTo>
                    <a:lnTo>
                      <a:pt x="59" y="68"/>
                    </a:lnTo>
                    <a:lnTo>
                      <a:pt x="373" y="148"/>
                    </a:lnTo>
                    <a:lnTo>
                      <a:pt x="396" y="97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42424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991" name="Freeform 231"/>
              <p:cNvSpPr>
                <a:spLocks/>
              </p:cNvSpPr>
              <p:nvPr/>
            </p:nvSpPr>
            <p:spPr bwMode="auto">
              <a:xfrm>
                <a:off x="4175" y="1929"/>
                <a:ext cx="40" cy="12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0" y="88"/>
                  </a:cxn>
                  <a:cxn ang="0">
                    <a:pos x="59" y="68"/>
                  </a:cxn>
                  <a:cxn ang="0">
                    <a:pos x="373" y="148"/>
                  </a:cxn>
                  <a:cxn ang="0">
                    <a:pos x="396" y="97"/>
                  </a:cxn>
                  <a:cxn ang="0">
                    <a:pos x="31" y="0"/>
                  </a:cxn>
                </a:cxnLst>
                <a:rect l="0" t="0" r="r" b="b"/>
                <a:pathLst>
                  <a:path w="396" h="148">
                    <a:moveTo>
                      <a:pt x="31" y="0"/>
                    </a:moveTo>
                    <a:lnTo>
                      <a:pt x="0" y="88"/>
                    </a:lnTo>
                    <a:lnTo>
                      <a:pt x="59" y="68"/>
                    </a:lnTo>
                    <a:lnTo>
                      <a:pt x="373" y="148"/>
                    </a:lnTo>
                    <a:lnTo>
                      <a:pt x="396" y="97"/>
                    </a:lnTo>
                    <a:lnTo>
                      <a:pt x="31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992" name="Line 232"/>
              <p:cNvSpPr>
                <a:spLocks noChangeShapeType="1"/>
              </p:cNvSpPr>
              <p:nvPr/>
            </p:nvSpPr>
            <p:spPr bwMode="auto">
              <a:xfrm flipH="1" flipV="1">
                <a:off x="4178" y="1929"/>
                <a:ext cx="4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993" name="Freeform 233"/>
              <p:cNvSpPr>
                <a:spLocks/>
              </p:cNvSpPr>
              <p:nvPr/>
            </p:nvSpPr>
            <p:spPr bwMode="auto">
              <a:xfrm>
                <a:off x="4170" y="2024"/>
                <a:ext cx="8" cy="12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0" y="134"/>
                  </a:cxn>
                  <a:cxn ang="0">
                    <a:pos x="28" y="156"/>
                  </a:cxn>
                  <a:cxn ang="0">
                    <a:pos x="87" y="37"/>
                  </a:cxn>
                  <a:cxn ang="0">
                    <a:pos x="28" y="0"/>
                  </a:cxn>
                </a:cxnLst>
                <a:rect l="0" t="0" r="r" b="b"/>
                <a:pathLst>
                  <a:path w="87" h="156">
                    <a:moveTo>
                      <a:pt x="28" y="0"/>
                    </a:moveTo>
                    <a:lnTo>
                      <a:pt x="0" y="134"/>
                    </a:lnTo>
                    <a:lnTo>
                      <a:pt x="28" y="156"/>
                    </a:lnTo>
                    <a:lnTo>
                      <a:pt x="87" y="3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2424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994" name="Freeform 234"/>
              <p:cNvSpPr>
                <a:spLocks/>
              </p:cNvSpPr>
              <p:nvPr/>
            </p:nvSpPr>
            <p:spPr bwMode="auto">
              <a:xfrm>
                <a:off x="4170" y="2024"/>
                <a:ext cx="8" cy="12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0" y="134"/>
                  </a:cxn>
                  <a:cxn ang="0">
                    <a:pos x="28" y="156"/>
                  </a:cxn>
                  <a:cxn ang="0">
                    <a:pos x="87" y="37"/>
                  </a:cxn>
                  <a:cxn ang="0">
                    <a:pos x="28" y="0"/>
                  </a:cxn>
                </a:cxnLst>
                <a:rect l="0" t="0" r="r" b="b"/>
                <a:pathLst>
                  <a:path w="87" h="156">
                    <a:moveTo>
                      <a:pt x="28" y="0"/>
                    </a:moveTo>
                    <a:lnTo>
                      <a:pt x="0" y="134"/>
                    </a:lnTo>
                    <a:lnTo>
                      <a:pt x="28" y="156"/>
                    </a:lnTo>
                    <a:lnTo>
                      <a:pt x="87" y="37"/>
                    </a:lnTo>
                    <a:lnTo>
                      <a:pt x="2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995" name="Freeform 235"/>
              <p:cNvSpPr>
                <a:spLocks/>
              </p:cNvSpPr>
              <p:nvPr/>
            </p:nvSpPr>
            <p:spPr bwMode="auto">
              <a:xfrm>
                <a:off x="3925" y="1887"/>
                <a:ext cx="256" cy="49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0" y="110"/>
                  </a:cxn>
                  <a:cxn ang="0">
                    <a:pos x="2516" y="633"/>
                  </a:cxn>
                  <a:cxn ang="0">
                    <a:pos x="2566" y="494"/>
                  </a:cxn>
                  <a:cxn ang="0">
                    <a:pos x="1234" y="176"/>
                  </a:cxn>
                  <a:cxn ang="0">
                    <a:pos x="37" y="0"/>
                  </a:cxn>
                </a:cxnLst>
                <a:rect l="0" t="0" r="r" b="b"/>
                <a:pathLst>
                  <a:path w="2566" h="633">
                    <a:moveTo>
                      <a:pt x="37" y="0"/>
                    </a:moveTo>
                    <a:lnTo>
                      <a:pt x="0" y="110"/>
                    </a:lnTo>
                    <a:lnTo>
                      <a:pt x="2516" y="633"/>
                    </a:lnTo>
                    <a:lnTo>
                      <a:pt x="2566" y="494"/>
                    </a:lnTo>
                    <a:lnTo>
                      <a:pt x="1234" y="176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996" name="Freeform 236"/>
              <p:cNvSpPr>
                <a:spLocks/>
              </p:cNvSpPr>
              <p:nvPr/>
            </p:nvSpPr>
            <p:spPr bwMode="auto">
              <a:xfrm>
                <a:off x="3925" y="1887"/>
                <a:ext cx="256" cy="49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0" y="110"/>
                  </a:cxn>
                  <a:cxn ang="0">
                    <a:pos x="2516" y="633"/>
                  </a:cxn>
                  <a:cxn ang="0">
                    <a:pos x="2566" y="494"/>
                  </a:cxn>
                  <a:cxn ang="0">
                    <a:pos x="1234" y="176"/>
                  </a:cxn>
                  <a:cxn ang="0">
                    <a:pos x="37" y="0"/>
                  </a:cxn>
                </a:cxnLst>
                <a:rect l="0" t="0" r="r" b="b"/>
                <a:pathLst>
                  <a:path w="2566" h="633">
                    <a:moveTo>
                      <a:pt x="37" y="0"/>
                    </a:moveTo>
                    <a:lnTo>
                      <a:pt x="0" y="110"/>
                    </a:lnTo>
                    <a:lnTo>
                      <a:pt x="2516" y="633"/>
                    </a:lnTo>
                    <a:lnTo>
                      <a:pt x="2566" y="494"/>
                    </a:lnTo>
                    <a:lnTo>
                      <a:pt x="1234" y="176"/>
                    </a:lnTo>
                    <a:lnTo>
                      <a:pt x="3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997" name="Freeform 237"/>
              <p:cNvSpPr>
                <a:spLocks/>
              </p:cNvSpPr>
              <p:nvPr/>
            </p:nvSpPr>
            <p:spPr bwMode="auto">
              <a:xfrm>
                <a:off x="4007" y="1899"/>
                <a:ext cx="73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" y="80"/>
                  </a:cxn>
                  <a:cxn ang="0">
                    <a:pos x="685" y="222"/>
                  </a:cxn>
                  <a:cxn ang="0">
                    <a:pos x="729" y="139"/>
                  </a:cxn>
                  <a:cxn ang="0">
                    <a:pos x="642" y="80"/>
                  </a:cxn>
                  <a:cxn ang="0">
                    <a:pos x="0" y="0"/>
                  </a:cxn>
                </a:cxnLst>
                <a:rect l="0" t="0" r="r" b="b"/>
                <a:pathLst>
                  <a:path w="729" h="222">
                    <a:moveTo>
                      <a:pt x="0" y="0"/>
                    </a:moveTo>
                    <a:lnTo>
                      <a:pt x="22" y="80"/>
                    </a:lnTo>
                    <a:lnTo>
                      <a:pt x="685" y="222"/>
                    </a:lnTo>
                    <a:lnTo>
                      <a:pt x="729" y="139"/>
                    </a:lnTo>
                    <a:lnTo>
                      <a:pt x="642" y="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282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998" name="Freeform 238"/>
              <p:cNvSpPr>
                <a:spLocks/>
              </p:cNvSpPr>
              <p:nvPr/>
            </p:nvSpPr>
            <p:spPr bwMode="auto">
              <a:xfrm>
                <a:off x="4007" y="1899"/>
                <a:ext cx="73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" y="80"/>
                  </a:cxn>
                  <a:cxn ang="0">
                    <a:pos x="685" y="222"/>
                  </a:cxn>
                  <a:cxn ang="0">
                    <a:pos x="729" y="139"/>
                  </a:cxn>
                  <a:cxn ang="0">
                    <a:pos x="642" y="80"/>
                  </a:cxn>
                  <a:cxn ang="0">
                    <a:pos x="0" y="0"/>
                  </a:cxn>
                </a:cxnLst>
                <a:rect l="0" t="0" r="r" b="b"/>
                <a:pathLst>
                  <a:path w="729" h="222">
                    <a:moveTo>
                      <a:pt x="0" y="0"/>
                    </a:moveTo>
                    <a:lnTo>
                      <a:pt x="22" y="80"/>
                    </a:lnTo>
                    <a:lnTo>
                      <a:pt x="685" y="222"/>
                    </a:lnTo>
                    <a:lnTo>
                      <a:pt x="729" y="139"/>
                    </a:lnTo>
                    <a:lnTo>
                      <a:pt x="642" y="8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999" name="Line 239"/>
              <p:cNvSpPr>
                <a:spLocks noChangeShapeType="1"/>
              </p:cNvSpPr>
              <p:nvPr/>
            </p:nvSpPr>
            <p:spPr bwMode="auto">
              <a:xfrm>
                <a:off x="4068" y="1909"/>
                <a:ext cx="7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2000" name="Freeform 240"/>
              <p:cNvSpPr>
                <a:spLocks/>
              </p:cNvSpPr>
              <p:nvPr/>
            </p:nvSpPr>
            <p:spPr bwMode="auto">
              <a:xfrm>
                <a:off x="4007" y="1893"/>
                <a:ext cx="64" cy="16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0" y="80"/>
                  </a:cxn>
                  <a:cxn ang="0">
                    <a:pos x="605" y="212"/>
                  </a:cxn>
                  <a:cxn ang="0">
                    <a:pos x="642" y="148"/>
                  </a:cxn>
                  <a:cxn ang="0">
                    <a:pos x="15" y="0"/>
                  </a:cxn>
                </a:cxnLst>
                <a:rect l="0" t="0" r="r" b="b"/>
                <a:pathLst>
                  <a:path w="642" h="212">
                    <a:moveTo>
                      <a:pt x="15" y="0"/>
                    </a:moveTo>
                    <a:lnTo>
                      <a:pt x="0" y="80"/>
                    </a:lnTo>
                    <a:lnTo>
                      <a:pt x="605" y="212"/>
                    </a:lnTo>
                    <a:lnTo>
                      <a:pt x="642" y="148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2001" name="Freeform 241"/>
              <p:cNvSpPr>
                <a:spLocks/>
              </p:cNvSpPr>
              <p:nvPr/>
            </p:nvSpPr>
            <p:spPr bwMode="auto">
              <a:xfrm>
                <a:off x="4007" y="1893"/>
                <a:ext cx="64" cy="16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0" y="80"/>
                  </a:cxn>
                  <a:cxn ang="0">
                    <a:pos x="605" y="212"/>
                  </a:cxn>
                  <a:cxn ang="0">
                    <a:pos x="642" y="148"/>
                  </a:cxn>
                  <a:cxn ang="0">
                    <a:pos x="15" y="0"/>
                  </a:cxn>
                </a:cxnLst>
                <a:rect l="0" t="0" r="r" b="b"/>
                <a:pathLst>
                  <a:path w="642" h="212">
                    <a:moveTo>
                      <a:pt x="15" y="0"/>
                    </a:moveTo>
                    <a:lnTo>
                      <a:pt x="0" y="80"/>
                    </a:lnTo>
                    <a:lnTo>
                      <a:pt x="605" y="212"/>
                    </a:lnTo>
                    <a:lnTo>
                      <a:pt x="642" y="148"/>
                    </a:lnTo>
                    <a:lnTo>
                      <a:pt x="1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2002" name="Freeform 242"/>
              <p:cNvSpPr>
                <a:spLocks/>
              </p:cNvSpPr>
              <p:nvPr/>
            </p:nvSpPr>
            <p:spPr bwMode="auto">
              <a:xfrm>
                <a:off x="3870" y="1905"/>
                <a:ext cx="300" cy="147"/>
              </a:xfrm>
              <a:custGeom>
                <a:avLst/>
                <a:gdLst/>
                <a:ahLst/>
                <a:cxnLst>
                  <a:cxn ang="0">
                    <a:pos x="525" y="0"/>
                  </a:cxn>
                  <a:cxn ang="0">
                    <a:pos x="0" y="1328"/>
                  </a:cxn>
                  <a:cxn ang="0">
                    <a:pos x="2490" y="1919"/>
                  </a:cxn>
                  <a:cxn ang="0">
                    <a:pos x="2995" y="554"/>
                  </a:cxn>
                  <a:cxn ang="0">
                    <a:pos x="525" y="0"/>
                  </a:cxn>
                </a:cxnLst>
                <a:rect l="0" t="0" r="r" b="b"/>
                <a:pathLst>
                  <a:path w="2995" h="1919">
                    <a:moveTo>
                      <a:pt x="525" y="0"/>
                    </a:moveTo>
                    <a:lnTo>
                      <a:pt x="0" y="1328"/>
                    </a:lnTo>
                    <a:lnTo>
                      <a:pt x="2490" y="1919"/>
                    </a:lnTo>
                    <a:lnTo>
                      <a:pt x="2995" y="554"/>
                    </a:lnTo>
                    <a:lnTo>
                      <a:pt x="525" y="0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42003" name="Freeform 243"/>
            <p:cNvSpPr>
              <a:spLocks/>
            </p:cNvSpPr>
            <p:nvPr/>
          </p:nvSpPr>
          <p:spPr bwMode="auto">
            <a:xfrm>
              <a:off x="3870" y="1905"/>
              <a:ext cx="300" cy="147"/>
            </a:xfrm>
            <a:custGeom>
              <a:avLst/>
              <a:gdLst/>
              <a:ahLst/>
              <a:cxnLst>
                <a:cxn ang="0">
                  <a:pos x="525" y="0"/>
                </a:cxn>
                <a:cxn ang="0">
                  <a:pos x="0" y="1328"/>
                </a:cxn>
                <a:cxn ang="0">
                  <a:pos x="2490" y="1919"/>
                </a:cxn>
                <a:cxn ang="0">
                  <a:pos x="2995" y="554"/>
                </a:cxn>
                <a:cxn ang="0">
                  <a:pos x="525" y="0"/>
                </a:cxn>
              </a:cxnLst>
              <a:rect l="0" t="0" r="r" b="b"/>
              <a:pathLst>
                <a:path w="2995" h="1919">
                  <a:moveTo>
                    <a:pt x="525" y="0"/>
                  </a:moveTo>
                  <a:lnTo>
                    <a:pt x="0" y="1328"/>
                  </a:lnTo>
                  <a:lnTo>
                    <a:pt x="2490" y="1919"/>
                  </a:lnTo>
                  <a:lnTo>
                    <a:pt x="2995" y="554"/>
                  </a:lnTo>
                  <a:lnTo>
                    <a:pt x="52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004" name="Freeform 244"/>
            <p:cNvSpPr>
              <a:spLocks/>
            </p:cNvSpPr>
            <p:nvPr/>
          </p:nvSpPr>
          <p:spPr bwMode="auto">
            <a:xfrm>
              <a:off x="3885" y="1907"/>
              <a:ext cx="266" cy="142"/>
            </a:xfrm>
            <a:custGeom>
              <a:avLst/>
              <a:gdLst/>
              <a:ahLst/>
              <a:cxnLst>
                <a:cxn ang="0">
                  <a:pos x="451" y="89"/>
                </a:cxn>
                <a:cxn ang="0">
                  <a:pos x="416" y="208"/>
                </a:cxn>
                <a:cxn ang="0">
                  <a:pos x="373" y="310"/>
                </a:cxn>
                <a:cxn ang="0">
                  <a:pos x="336" y="435"/>
                </a:cxn>
                <a:cxn ang="0">
                  <a:pos x="292" y="531"/>
                </a:cxn>
                <a:cxn ang="0">
                  <a:pos x="263" y="628"/>
                </a:cxn>
                <a:cxn ang="0">
                  <a:pos x="227" y="708"/>
                </a:cxn>
                <a:cxn ang="0">
                  <a:pos x="196" y="826"/>
                </a:cxn>
                <a:cxn ang="0">
                  <a:pos x="154" y="892"/>
                </a:cxn>
                <a:cxn ang="0">
                  <a:pos x="124" y="989"/>
                </a:cxn>
                <a:cxn ang="0">
                  <a:pos x="96" y="1077"/>
                </a:cxn>
                <a:cxn ang="0">
                  <a:pos x="67" y="1167"/>
                </a:cxn>
                <a:cxn ang="0">
                  <a:pos x="31" y="1247"/>
                </a:cxn>
                <a:cxn ang="0">
                  <a:pos x="0" y="1343"/>
                </a:cxn>
                <a:cxn ang="0">
                  <a:pos x="146" y="1365"/>
                </a:cxn>
                <a:cxn ang="0">
                  <a:pos x="300" y="1417"/>
                </a:cxn>
                <a:cxn ang="0">
                  <a:pos x="451" y="1440"/>
                </a:cxn>
                <a:cxn ang="0">
                  <a:pos x="569" y="1477"/>
                </a:cxn>
                <a:cxn ang="0">
                  <a:pos x="721" y="1505"/>
                </a:cxn>
                <a:cxn ang="0">
                  <a:pos x="867" y="1550"/>
                </a:cxn>
                <a:cxn ang="0">
                  <a:pos x="1029" y="1579"/>
                </a:cxn>
                <a:cxn ang="0">
                  <a:pos x="1138" y="1616"/>
                </a:cxn>
                <a:cxn ang="0">
                  <a:pos x="1319" y="1647"/>
                </a:cxn>
                <a:cxn ang="0">
                  <a:pos x="1436" y="1684"/>
                </a:cxn>
                <a:cxn ang="0">
                  <a:pos x="1589" y="1712"/>
                </a:cxn>
                <a:cxn ang="0">
                  <a:pos x="1705" y="1757"/>
                </a:cxn>
                <a:cxn ang="0">
                  <a:pos x="1896" y="1786"/>
                </a:cxn>
                <a:cxn ang="0">
                  <a:pos x="2011" y="1823"/>
                </a:cxn>
                <a:cxn ang="0">
                  <a:pos x="2172" y="1851"/>
                </a:cxn>
                <a:cxn ang="0">
                  <a:pos x="2192" y="1757"/>
                </a:cxn>
                <a:cxn ang="0">
                  <a:pos x="2237" y="1667"/>
                </a:cxn>
                <a:cxn ang="0">
                  <a:pos x="2266" y="1565"/>
                </a:cxn>
                <a:cxn ang="0">
                  <a:pos x="2310" y="1468"/>
                </a:cxn>
                <a:cxn ang="0">
                  <a:pos x="2338" y="1380"/>
                </a:cxn>
                <a:cxn ang="0">
                  <a:pos x="2375" y="1297"/>
                </a:cxn>
                <a:cxn ang="0">
                  <a:pos x="2405" y="1196"/>
                </a:cxn>
                <a:cxn ang="0">
                  <a:pos x="2434" y="1121"/>
                </a:cxn>
                <a:cxn ang="0">
                  <a:pos x="2462" y="1025"/>
                </a:cxn>
                <a:cxn ang="0">
                  <a:pos x="2499" y="960"/>
                </a:cxn>
                <a:cxn ang="0">
                  <a:pos x="2529" y="841"/>
                </a:cxn>
                <a:cxn ang="0">
                  <a:pos x="2557" y="767"/>
                </a:cxn>
                <a:cxn ang="0">
                  <a:pos x="2588" y="670"/>
                </a:cxn>
                <a:cxn ang="0">
                  <a:pos x="2624" y="591"/>
                </a:cxn>
                <a:cxn ang="0">
                  <a:pos x="2653" y="486"/>
                </a:cxn>
                <a:cxn ang="0">
                  <a:pos x="2442" y="450"/>
                </a:cxn>
                <a:cxn ang="0">
                  <a:pos x="2288" y="406"/>
                </a:cxn>
                <a:cxn ang="0">
                  <a:pos x="2120" y="375"/>
                </a:cxn>
                <a:cxn ang="0">
                  <a:pos x="2005" y="338"/>
                </a:cxn>
                <a:cxn ang="0">
                  <a:pos x="1844" y="318"/>
                </a:cxn>
                <a:cxn ang="0">
                  <a:pos x="1719" y="272"/>
                </a:cxn>
                <a:cxn ang="0">
                  <a:pos x="1523" y="236"/>
                </a:cxn>
                <a:cxn ang="0">
                  <a:pos x="1408" y="208"/>
                </a:cxn>
                <a:cxn ang="0">
                  <a:pos x="1239" y="177"/>
                </a:cxn>
                <a:cxn ang="0">
                  <a:pos x="1116" y="140"/>
                </a:cxn>
                <a:cxn ang="0">
                  <a:pos x="919" y="111"/>
                </a:cxn>
                <a:cxn ang="0">
                  <a:pos x="788" y="66"/>
                </a:cxn>
                <a:cxn ang="0">
                  <a:pos x="627" y="37"/>
                </a:cxn>
                <a:cxn ang="0">
                  <a:pos x="510" y="0"/>
                </a:cxn>
              </a:cxnLst>
              <a:rect l="0" t="0" r="r" b="b"/>
              <a:pathLst>
                <a:path w="2653" h="1851">
                  <a:moveTo>
                    <a:pt x="474" y="0"/>
                  </a:moveTo>
                  <a:lnTo>
                    <a:pt x="474" y="28"/>
                  </a:lnTo>
                  <a:lnTo>
                    <a:pt x="466" y="28"/>
                  </a:lnTo>
                  <a:lnTo>
                    <a:pt x="466" y="59"/>
                  </a:lnTo>
                  <a:lnTo>
                    <a:pt x="460" y="59"/>
                  </a:lnTo>
                  <a:lnTo>
                    <a:pt x="460" y="89"/>
                  </a:lnTo>
                  <a:lnTo>
                    <a:pt x="451" y="89"/>
                  </a:lnTo>
                  <a:lnTo>
                    <a:pt x="451" y="111"/>
                  </a:lnTo>
                  <a:lnTo>
                    <a:pt x="438" y="111"/>
                  </a:lnTo>
                  <a:lnTo>
                    <a:pt x="438" y="133"/>
                  </a:lnTo>
                  <a:lnTo>
                    <a:pt x="429" y="133"/>
                  </a:lnTo>
                  <a:lnTo>
                    <a:pt x="429" y="184"/>
                  </a:lnTo>
                  <a:lnTo>
                    <a:pt x="416" y="184"/>
                  </a:lnTo>
                  <a:lnTo>
                    <a:pt x="416" y="208"/>
                  </a:lnTo>
                  <a:lnTo>
                    <a:pt x="409" y="208"/>
                  </a:lnTo>
                  <a:lnTo>
                    <a:pt x="409" y="228"/>
                  </a:lnTo>
                  <a:lnTo>
                    <a:pt x="392" y="228"/>
                  </a:lnTo>
                  <a:lnTo>
                    <a:pt x="392" y="272"/>
                  </a:lnTo>
                  <a:lnTo>
                    <a:pt x="379" y="272"/>
                  </a:lnTo>
                  <a:lnTo>
                    <a:pt x="379" y="310"/>
                  </a:lnTo>
                  <a:lnTo>
                    <a:pt x="373" y="310"/>
                  </a:lnTo>
                  <a:lnTo>
                    <a:pt x="373" y="332"/>
                  </a:lnTo>
                  <a:lnTo>
                    <a:pt x="357" y="332"/>
                  </a:lnTo>
                  <a:lnTo>
                    <a:pt x="357" y="375"/>
                  </a:lnTo>
                  <a:lnTo>
                    <a:pt x="342" y="375"/>
                  </a:lnTo>
                  <a:lnTo>
                    <a:pt x="342" y="406"/>
                  </a:lnTo>
                  <a:lnTo>
                    <a:pt x="336" y="406"/>
                  </a:lnTo>
                  <a:lnTo>
                    <a:pt x="336" y="435"/>
                  </a:lnTo>
                  <a:lnTo>
                    <a:pt x="320" y="435"/>
                  </a:lnTo>
                  <a:lnTo>
                    <a:pt x="320" y="472"/>
                  </a:lnTo>
                  <a:lnTo>
                    <a:pt x="305" y="472"/>
                  </a:lnTo>
                  <a:lnTo>
                    <a:pt x="305" y="509"/>
                  </a:lnTo>
                  <a:lnTo>
                    <a:pt x="300" y="509"/>
                  </a:lnTo>
                  <a:lnTo>
                    <a:pt x="300" y="531"/>
                  </a:lnTo>
                  <a:lnTo>
                    <a:pt x="292" y="531"/>
                  </a:lnTo>
                  <a:lnTo>
                    <a:pt x="292" y="545"/>
                  </a:lnTo>
                  <a:lnTo>
                    <a:pt x="277" y="545"/>
                  </a:lnTo>
                  <a:lnTo>
                    <a:pt x="277" y="576"/>
                  </a:lnTo>
                  <a:lnTo>
                    <a:pt x="270" y="576"/>
                  </a:lnTo>
                  <a:lnTo>
                    <a:pt x="270" y="605"/>
                  </a:lnTo>
                  <a:lnTo>
                    <a:pt x="263" y="605"/>
                  </a:lnTo>
                  <a:lnTo>
                    <a:pt x="263" y="628"/>
                  </a:lnTo>
                  <a:lnTo>
                    <a:pt x="255" y="628"/>
                  </a:lnTo>
                  <a:lnTo>
                    <a:pt x="255" y="650"/>
                  </a:lnTo>
                  <a:lnTo>
                    <a:pt x="241" y="650"/>
                  </a:lnTo>
                  <a:lnTo>
                    <a:pt x="241" y="670"/>
                  </a:lnTo>
                  <a:lnTo>
                    <a:pt x="233" y="670"/>
                  </a:lnTo>
                  <a:lnTo>
                    <a:pt x="233" y="708"/>
                  </a:lnTo>
                  <a:lnTo>
                    <a:pt x="227" y="708"/>
                  </a:lnTo>
                  <a:lnTo>
                    <a:pt x="227" y="723"/>
                  </a:lnTo>
                  <a:lnTo>
                    <a:pt x="218" y="723"/>
                  </a:lnTo>
                  <a:lnTo>
                    <a:pt x="218" y="753"/>
                  </a:lnTo>
                  <a:lnTo>
                    <a:pt x="205" y="753"/>
                  </a:lnTo>
                  <a:lnTo>
                    <a:pt x="205" y="804"/>
                  </a:lnTo>
                  <a:lnTo>
                    <a:pt x="196" y="804"/>
                  </a:lnTo>
                  <a:lnTo>
                    <a:pt x="196" y="826"/>
                  </a:lnTo>
                  <a:lnTo>
                    <a:pt x="183" y="826"/>
                  </a:lnTo>
                  <a:lnTo>
                    <a:pt x="183" y="849"/>
                  </a:lnTo>
                  <a:lnTo>
                    <a:pt x="176" y="849"/>
                  </a:lnTo>
                  <a:lnTo>
                    <a:pt x="176" y="872"/>
                  </a:lnTo>
                  <a:lnTo>
                    <a:pt x="160" y="872"/>
                  </a:lnTo>
                  <a:lnTo>
                    <a:pt x="160" y="892"/>
                  </a:lnTo>
                  <a:lnTo>
                    <a:pt x="154" y="892"/>
                  </a:lnTo>
                  <a:lnTo>
                    <a:pt x="154" y="923"/>
                  </a:lnTo>
                  <a:lnTo>
                    <a:pt x="146" y="923"/>
                  </a:lnTo>
                  <a:lnTo>
                    <a:pt x="146" y="952"/>
                  </a:lnTo>
                  <a:lnTo>
                    <a:pt x="140" y="952"/>
                  </a:lnTo>
                  <a:lnTo>
                    <a:pt x="140" y="982"/>
                  </a:lnTo>
                  <a:lnTo>
                    <a:pt x="124" y="982"/>
                  </a:lnTo>
                  <a:lnTo>
                    <a:pt x="124" y="989"/>
                  </a:lnTo>
                  <a:lnTo>
                    <a:pt x="118" y="989"/>
                  </a:lnTo>
                  <a:lnTo>
                    <a:pt x="118" y="1025"/>
                  </a:lnTo>
                  <a:lnTo>
                    <a:pt x="109" y="1025"/>
                  </a:lnTo>
                  <a:lnTo>
                    <a:pt x="109" y="1048"/>
                  </a:lnTo>
                  <a:lnTo>
                    <a:pt x="103" y="1048"/>
                  </a:lnTo>
                  <a:lnTo>
                    <a:pt x="103" y="1077"/>
                  </a:lnTo>
                  <a:lnTo>
                    <a:pt x="96" y="1077"/>
                  </a:lnTo>
                  <a:lnTo>
                    <a:pt x="96" y="1093"/>
                  </a:lnTo>
                  <a:lnTo>
                    <a:pt x="87" y="1093"/>
                  </a:lnTo>
                  <a:lnTo>
                    <a:pt x="87" y="1121"/>
                  </a:lnTo>
                  <a:lnTo>
                    <a:pt x="73" y="1121"/>
                  </a:lnTo>
                  <a:lnTo>
                    <a:pt x="73" y="1150"/>
                  </a:lnTo>
                  <a:lnTo>
                    <a:pt x="67" y="1150"/>
                  </a:lnTo>
                  <a:lnTo>
                    <a:pt x="67" y="1167"/>
                  </a:lnTo>
                  <a:lnTo>
                    <a:pt x="59" y="1167"/>
                  </a:lnTo>
                  <a:lnTo>
                    <a:pt x="59" y="1196"/>
                  </a:lnTo>
                  <a:lnTo>
                    <a:pt x="44" y="1196"/>
                  </a:lnTo>
                  <a:lnTo>
                    <a:pt x="44" y="1224"/>
                  </a:lnTo>
                  <a:lnTo>
                    <a:pt x="37" y="1224"/>
                  </a:lnTo>
                  <a:lnTo>
                    <a:pt x="37" y="1247"/>
                  </a:lnTo>
                  <a:lnTo>
                    <a:pt x="31" y="1247"/>
                  </a:lnTo>
                  <a:lnTo>
                    <a:pt x="31" y="1269"/>
                  </a:lnTo>
                  <a:lnTo>
                    <a:pt x="22" y="1269"/>
                  </a:lnTo>
                  <a:lnTo>
                    <a:pt x="22" y="1297"/>
                  </a:lnTo>
                  <a:lnTo>
                    <a:pt x="9" y="1297"/>
                  </a:lnTo>
                  <a:lnTo>
                    <a:pt x="9" y="1321"/>
                  </a:lnTo>
                  <a:lnTo>
                    <a:pt x="0" y="1321"/>
                  </a:lnTo>
                  <a:lnTo>
                    <a:pt x="0" y="1343"/>
                  </a:lnTo>
                  <a:lnTo>
                    <a:pt x="37" y="1343"/>
                  </a:lnTo>
                  <a:lnTo>
                    <a:pt x="37" y="1352"/>
                  </a:lnTo>
                  <a:lnTo>
                    <a:pt x="73" y="1352"/>
                  </a:lnTo>
                  <a:lnTo>
                    <a:pt x="73" y="1357"/>
                  </a:lnTo>
                  <a:lnTo>
                    <a:pt x="109" y="1357"/>
                  </a:lnTo>
                  <a:lnTo>
                    <a:pt x="109" y="1365"/>
                  </a:lnTo>
                  <a:lnTo>
                    <a:pt x="146" y="1365"/>
                  </a:lnTo>
                  <a:lnTo>
                    <a:pt x="146" y="1380"/>
                  </a:lnTo>
                  <a:lnTo>
                    <a:pt x="196" y="1380"/>
                  </a:lnTo>
                  <a:lnTo>
                    <a:pt x="196" y="1388"/>
                  </a:lnTo>
                  <a:lnTo>
                    <a:pt x="227" y="1388"/>
                  </a:lnTo>
                  <a:lnTo>
                    <a:pt x="227" y="1403"/>
                  </a:lnTo>
                  <a:lnTo>
                    <a:pt x="300" y="1403"/>
                  </a:lnTo>
                  <a:lnTo>
                    <a:pt x="300" y="1417"/>
                  </a:lnTo>
                  <a:lnTo>
                    <a:pt x="342" y="1417"/>
                  </a:lnTo>
                  <a:lnTo>
                    <a:pt x="342" y="1425"/>
                  </a:lnTo>
                  <a:lnTo>
                    <a:pt x="379" y="1425"/>
                  </a:lnTo>
                  <a:lnTo>
                    <a:pt x="379" y="1431"/>
                  </a:lnTo>
                  <a:lnTo>
                    <a:pt x="416" y="1431"/>
                  </a:lnTo>
                  <a:lnTo>
                    <a:pt x="416" y="1440"/>
                  </a:lnTo>
                  <a:lnTo>
                    <a:pt x="451" y="1440"/>
                  </a:lnTo>
                  <a:lnTo>
                    <a:pt x="451" y="1446"/>
                  </a:lnTo>
                  <a:lnTo>
                    <a:pt x="488" y="1446"/>
                  </a:lnTo>
                  <a:lnTo>
                    <a:pt x="488" y="1462"/>
                  </a:lnTo>
                  <a:lnTo>
                    <a:pt x="533" y="1462"/>
                  </a:lnTo>
                  <a:lnTo>
                    <a:pt x="533" y="1468"/>
                  </a:lnTo>
                  <a:lnTo>
                    <a:pt x="569" y="1468"/>
                  </a:lnTo>
                  <a:lnTo>
                    <a:pt x="569" y="1477"/>
                  </a:lnTo>
                  <a:lnTo>
                    <a:pt x="605" y="1477"/>
                  </a:lnTo>
                  <a:lnTo>
                    <a:pt x="605" y="1482"/>
                  </a:lnTo>
                  <a:lnTo>
                    <a:pt x="642" y="1482"/>
                  </a:lnTo>
                  <a:lnTo>
                    <a:pt x="642" y="1499"/>
                  </a:lnTo>
                  <a:lnTo>
                    <a:pt x="684" y="1499"/>
                  </a:lnTo>
                  <a:lnTo>
                    <a:pt x="684" y="1505"/>
                  </a:lnTo>
                  <a:lnTo>
                    <a:pt x="721" y="1505"/>
                  </a:lnTo>
                  <a:lnTo>
                    <a:pt x="721" y="1513"/>
                  </a:lnTo>
                  <a:lnTo>
                    <a:pt x="757" y="1513"/>
                  </a:lnTo>
                  <a:lnTo>
                    <a:pt x="757" y="1519"/>
                  </a:lnTo>
                  <a:lnTo>
                    <a:pt x="788" y="1519"/>
                  </a:lnTo>
                  <a:lnTo>
                    <a:pt x="788" y="1536"/>
                  </a:lnTo>
                  <a:lnTo>
                    <a:pt x="867" y="1536"/>
                  </a:lnTo>
                  <a:lnTo>
                    <a:pt x="867" y="1550"/>
                  </a:lnTo>
                  <a:lnTo>
                    <a:pt x="903" y="1550"/>
                  </a:lnTo>
                  <a:lnTo>
                    <a:pt x="903" y="1556"/>
                  </a:lnTo>
                  <a:lnTo>
                    <a:pt x="940" y="1556"/>
                  </a:lnTo>
                  <a:lnTo>
                    <a:pt x="940" y="1565"/>
                  </a:lnTo>
                  <a:lnTo>
                    <a:pt x="984" y="1565"/>
                  </a:lnTo>
                  <a:lnTo>
                    <a:pt x="984" y="1579"/>
                  </a:lnTo>
                  <a:lnTo>
                    <a:pt x="1029" y="1579"/>
                  </a:lnTo>
                  <a:lnTo>
                    <a:pt x="1029" y="1587"/>
                  </a:lnTo>
                  <a:lnTo>
                    <a:pt x="1065" y="1587"/>
                  </a:lnTo>
                  <a:lnTo>
                    <a:pt x="1065" y="1594"/>
                  </a:lnTo>
                  <a:lnTo>
                    <a:pt x="1102" y="1594"/>
                  </a:lnTo>
                  <a:lnTo>
                    <a:pt x="1102" y="1601"/>
                  </a:lnTo>
                  <a:lnTo>
                    <a:pt x="1138" y="1601"/>
                  </a:lnTo>
                  <a:lnTo>
                    <a:pt x="1138" y="1616"/>
                  </a:lnTo>
                  <a:lnTo>
                    <a:pt x="1180" y="1616"/>
                  </a:lnTo>
                  <a:lnTo>
                    <a:pt x="1180" y="1624"/>
                  </a:lnTo>
                  <a:lnTo>
                    <a:pt x="1217" y="1624"/>
                  </a:lnTo>
                  <a:lnTo>
                    <a:pt x="1217" y="1638"/>
                  </a:lnTo>
                  <a:lnTo>
                    <a:pt x="1290" y="1638"/>
                  </a:lnTo>
                  <a:lnTo>
                    <a:pt x="1290" y="1647"/>
                  </a:lnTo>
                  <a:lnTo>
                    <a:pt x="1319" y="1647"/>
                  </a:lnTo>
                  <a:lnTo>
                    <a:pt x="1319" y="1653"/>
                  </a:lnTo>
                  <a:lnTo>
                    <a:pt x="1371" y="1653"/>
                  </a:lnTo>
                  <a:lnTo>
                    <a:pt x="1371" y="1667"/>
                  </a:lnTo>
                  <a:lnTo>
                    <a:pt x="1408" y="1667"/>
                  </a:lnTo>
                  <a:lnTo>
                    <a:pt x="1408" y="1675"/>
                  </a:lnTo>
                  <a:lnTo>
                    <a:pt x="1436" y="1675"/>
                  </a:lnTo>
                  <a:lnTo>
                    <a:pt x="1436" y="1684"/>
                  </a:lnTo>
                  <a:lnTo>
                    <a:pt x="1472" y="1684"/>
                  </a:lnTo>
                  <a:lnTo>
                    <a:pt x="1472" y="1698"/>
                  </a:lnTo>
                  <a:lnTo>
                    <a:pt x="1523" y="1698"/>
                  </a:lnTo>
                  <a:lnTo>
                    <a:pt x="1523" y="1704"/>
                  </a:lnTo>
                  <a:lnTo>
                    <a:pt x="1554" y="1704"/>
                  </a:lnTo>
                  <a:lnTo>
                    <a:pt x="1554" y="1712"/>
                  </a:lnTo>
                  <a:lnTo>
                    <a:pt x="1589" y="1712"/>
                  </a:lnTo>
                  <a:lnTo>
                    <a:pt x="1589" y="1720"/>
                  </a:lnTo>
                  <a:lnTo>
                    <a:pt x="1626" y="1720"/>
                  </a:lnTo>
                  <a:lnTo>
                    <a:pt x="1626" y="1735"/>
                  </a:lnTo>
                  <a:lnTo>
                    <a:pt x="1669" y="1735"/>
                  </a:lnTo>
                  <a:lnTo>
                    <a:pt x="1669" y="1741"/>
                  </a:lnTo>
                  <a:lnTo>
                    <a:pt x="1705" y="1741"/>
                  </a:lnTo>
                  <a:lnTo>
                    <a:pt x="1705" y="1757"/>
                  </a:lnTo>
                  <a:lnTo>
                    <a:pt x="1778" y="1757"/>
                  </a:lnTo>
                  <a:lnTo>
                    <a:pt x="1778" y="1763"/>
                  </a:lnTo>
                  <a:lnTo>
                    <a:pt x="1822" y="1763"/>
                  </a:lnTo>
                  <a:lnTo>
                    <a:pt x="1822" y="1772"/>
                  </a:lnTo>
                  <a:lnTo>
                    <a:pt x="1859" y="1772"/>
                  </a:lnTo>
                  <a:lnTo>
                    <a:pt x="1859" y="1786"/>
                  </a:lnTo>
                  <a:lnTo>
                    <a:pt x="1896" y="1786"/>
                  </a:lnTo>
                  <a:lnTo>
                    <a:pt x="1896" y="1794"/>
                  </a:lnTo>
                  <a:lnTo>
                    <a:pt x="1937" y="1794"/>
                  </a:lnTo>
                  <a:lnTo>
                    <a:pt x="1937" y="1800"/>
                  </a:lnTo>
                  <a:lnTo>
                    <a:pt x="1974" y="1800"/>
                  </a:lnTo>
                  <a:lnTo>
                    <a:pt x="1974" y="1814"/>
                  </a:lnTo>
                  <a:lnTo>
                    <a:pt x="2011" y="1814"/>
                  </a:lnTo>
                  <a:lnTo>
                    <a:pt x="2011" y="1823"/>
                  </a:lnTo>
                  <a:lnTo>
                    <a:pt x="2055" y="1823"/>
                  </a:lnTo>
                  <a:lnTo>
                    <a:pt x="2055" y="1829"/>
                  </a:lnTo>
                  <a:lnTo>
                    <a:pt x="2092" y="1829"/>
                  </a:lnTo>
                  <a:lnTo>
                    <a:pt x="2092" y="1845"/>
                  </a:lnTo>
                  <a:lnTo>
                    <a:pt x="2120" y="1845"/>
                  </a:lnTo>
                  <a:lnTo>
                    <a:pt x="2120" y="1851"/>
                  </a:lnTo>
                  <a:lnTo>
                    <a:pt x="2172" y="1851"/>
                  </a:lnTo>
                  <a:lnTo>
                    <a:pt x="2172" y="1845"/>
                  </a:lnTo>
                  <a:lnTo>
                    <a:pt x="2179" y="1845"/>
                  </a:lnTo>
                  <a:lnTo>
                    <a:pt x="2179" y="1800"/>
                  </a:lnTo>
                  <a:lnTo>
                    <a:pt x="2187" y="1800"/>
                  </a:lnTo>
                  <a:lnTo>
                    <a:pt x="2187" y="1772"/>
                  </a:lnTo>
                  <a:lnTo>
                    <a:pt x="2192" y="1772"/>
                  </a:lnTo>
                  <a:lnTo>
                    <a:pt x="2192" y="1757"/>
                  </a:lnTo>
                  <a:lnTo>
                    <a:pt x="2209" y="1757"/>
                  </a:lnTo>
                  <a:lnTo>
                    <a:pt x="2209" y="1712"/>
                  </a:lnTo>
                  <a:lnTo>
                    <a:pt x="2215" y="1712"/>
                  </a:lnTo>
                  <a:lnTo>
                    <a:pt x="2215" y="1684"/>
                  </a:lnTo>
                  <a:lnTo>
                    <a:pt x="2229" y="1684"/>
                  </a:lnTo>
                  <a:lnTo>
                    <a:pt x="2229" y="1667"/>
                  </a:lnTo>
                  <a:lnTo>
                    <a:pt x="2237" y="1667"/>
                  </a:lnTo>
                  <a:lnTo>
                    <a:pt x="2237" y="1638"/>
                  </a:lnTo>
                  <a:lnTo>
                    <a:pt x="2246" y="1638"/>
                  </a:lnTo>
                  <a:lnTo>
                    <a:pt x="2246" y="1624"/>
                  </a:lnTo>
                  <a:lnTo>
                    <a:pt x="2251" y="1624"/>
                  </a:lnTo>
                  <a:lnTo>
                    <a:pt x="2251" y="1587"/>
                  </a:lnTo>
                  <a:lnTo>
                    <a:pt x="2266" y="1587"/>
                  </a:lnTo>
                  <a:lnTo>
                    <a:pt x="2266" y="1565"/>
                  </a:lnTo>
                  <a:lnTo>
                    <a:pt x="2274" y="1565"/>
                  </a:lnTo>
                  <a:lnTo>
                    <a:pt x="2274" y="1536"/>
                  </a:lnTo>
                  <a:lnTo>
                    <a:pt x="2288" y="1536"/>
                  </a:lnTo>
                  <a:lnTo>
                    <a:pt x="2288" y="1482"/>
                  </a:lnTo>
                  <a:lnTo>
                    <a:pt x="2302" y="1482"/>
                  </a:lnTo>
                  <a:lnTo>
                    <a:pt x="2302" y="1468"/>
                  </a:lnTo>
                  <a:lnTo>
                    <a:pt x="2310" y="1468"/>
                  </a:lnTo>
                  <a:lnTo>
                    <a:pt x="2310" y="1440"/>
                  </a:lnTo>
                  <a:lnTo>
                    <a:pt x="2318" y="1440"/>
                  </a:lnTo>
                  <a:lnTo>
                    <a:pt x="2318" y="1425"/>
                  </a:lnTo>
                  <a:lnTo>
                    <a:pt x="2324" y="1425"/>
                  </a:lnTo>
                  <a:lnTo>
                    <a:pt x="2324" y="1403"/>
                  </a:lnTo>
                  <a:lnTo>
                    <a:pt x="2338" y="1403"/>
                  </a:lnTo>
                  <a:lnTo>
                    <a:pt x="2338" y="1380"/>
                  </a:lnTo>
                  <a:lnTo>
                    <a:pt x="2347" y="1380"/>
                  </a:lnTo>
                  <a:lnTo>
                    <a:pt x="2347" y="1357"/>
                  </a:lnTo>
                  <a:lnTo>
                    <a:pt x="2353" y="1357"/>
                  </a:lnTo>
                  <a:lnTo>
                    <a:pt x="2353" y="1321"/>
                  </a:lnTo>
                  <a:lnTo>
                    <a:pt x="2369" y="1321"/>
                  </a:lnTo>
                  <a:lnTo>
                    <a:pt x="2369" y="1297"/>
                  </a:lnTo>
                  <a:lnTo>
                    <a:pt x="2375" y="1297"/>
                  </a:lnTo>
                  <a:lnTo>
                    <a:pt x="2375" y="1261"/>
                  </a:lnTo>
                  <a:lnTo>
                    <a:pt x="2383" y="1261"/>
                  </a:lnTo>
                  <a:lnTo>
                    <a:pt x="2383" y="1240"/>
                  </a:lnTo>
                  <a:lnTo>
                    <a:pt x="2390" y="1240"/>
                  </a:lnTo>
                  <a:lnTo>
                    <a:pt x="2390" y="1224"/>
                  </a:lnTo>
                  <a:lnTo>
                    <a:pt x="2405" y="1224"/>
                  </a:lnTo>
                  <a:lnTo>
                    <a:pt x="2405" y="1196"/>
                  </a:lnTo>
                  <a:lnTo>
                    <a:pt x="2412" y="1196"/>
                  </a:lnTo>
                  <a:lnTo>
                    <a:pt x="2412" y="1181"/>
                  </a:lnTo>
                  <a:lnTo>
                    <a:pt x="2420" y="1181"/>
                  </a:lnTo>
                  <a:lnTo>
                    <a:pt x="2420" y="1145"/>
                  </a:lnTo>
                  <a:lnTo>
                    <a:pt x="2425" y="1145"/>
                  </a:lnTo>
                  <a:lnTo>
                    <a:pt x="2425" y="1121"/>
                  </a:lnTo>
                  <a:lnTo>
                    <a:pt x="2434" y="1121"/>
                  </a:lnTo>
                  <a:lnTo>
                    <a:pt x="2434" y="1108"/>
                  </a:lnTo>
                  <a:lnTo>
                    <a:pt x="2442" y="1108"/>
                  </a:lnTo>
                  <a:lnTo>
                    <a:pt x="2442" y="1077"/>
                  </a:lnTo>
                  <a:lnTo>
                    <a:pt x="2448" y="1077"/>
                  </a:lnTo>
                  <a:lnTo>
                    <a:pt x="2448" y="1048"/>
                  </a:lnTo>
                  <a:lnTo>
                    <a:pt x="2462" y="1048"/>
                  </a:lnTo>
                  <a:lnTo>
                    <a:pt x="2462" y="1025"/>
                  </a:lnTo>
                  <a:lnTo>
                    <a:pt x="2470" y="1025"/>
                  </a:lnTo>
                  <a:lnTo>
                    <a:pt x="2470" y="1002"/>
                  </a:lnTo>
                  <a:lnTo>
                    <a:pt x="2484" y="1002"/>
                  </a:lnTo>
                  <a:lnTo>
                    <a:pt x="2484" y="989"/>
                  </a:lnTo>
                  <a:lnTo>
                    <a:pt x="2492" y="989"/>
                  </a:lnTo>
                  <a:lnTo>
                    <a:pt x="2492" y="960"/>
                  </a:lnTo>
                  <a:lnTo>
                    <a:pt x="2499" y="960"/>
                  </a:lnTo>
                  <a:lnTo>
                    <a:pt x="2499" y="929"/>
                  </a:lnTo>
                  <a:lnTo>
                    <a:pt x="2507" y="929"/>
                  </a:lnTo>
                  <a:lnTo>
                    <a:pt x="2507" y="892"/>
                  </a:lnTo>
                  <a:lnTo>
                    <a:pt x="2521" y="892"/>
                  </a:lnTo>
                  <a:lnTo>
                    <a:pt x="2521" y="872"/>
                  </a:lnTo>
                  <a:lnTo>
                    <a:pt x="2529" y="872"/>
                  </a:lnTo>
                  <a:lnTo>
                    <a:pt x="2529" y="841"/>
                  </a:lnTo>
                  <a:lnTo>
                    <a:pt x="2535" y="841"/>
                  </a:lnTo>
                  <a:lnTo>
                    <a:pt x="2535" y="826"/>
                  </a:lnTo>
                  <a:lnTo>
                    <a:pt x="2543" y="826"/>
                  </a:lnTo>
                  <a:lnTo>
                    <a:pt x="2543" y="789"/>
                  </a:lnTo>
                  <a:lnTo>
                    <a:pt x="2551" y="789"/>
                  </a:lnTo>
                  <a:lnTo>
                    <a:pt x="2551" y="767"/>
                  </a:lnTo>
                  <a:lnTo>
                    <a:pt x="2557" y="767"/>
                  </a:lnTo>
                  <a:lnTo>
                    <a:pt x="2557" y="745"/>
                  </a:lnTo>
                  <a:lnTo>
                    <a:pt x="2571" y="745"/>
                  </a:lnTo>
                  <a:lnTo>
                    <a:pt x="2571" y="723"/>
                  </a:lnTo>
                  <a:lnTo>
                    <a:pt x="2579" y="723"/>
                  </a:lnTo>
                  <a:lnTo>
                    <a:pt x="2579" y="693"/>
                  </a:lnTo>
                  <a:lnTo>
                    <a:pt x="2588" y="693"/>
                  </a:lnTo>
                  <a:lnTo>
                    <a:pt x="2588" y="670"/>
                  </a:lnTo>
                  <a:lnTo>
                    <a:pt x="2601" y="670"/>
                  </a:lnTo>
                  <a:lnTo>
                    <a:pt x="2601" y="642"/>
                  </a:lnTo>
                  <a:lnTo>
                    <a:pt x="2608" y="642"/>
                  </a:lnTo>
                  <a:lnTo>
                    <a:pt x="2608" y="613"/>
                  </a:lnTo>
                  <a:lnTo>
                    <a:pt x="2616" y="613"/>
                  </a:lnTo>
                  <a:lnTo>
                    <a:pt x="2616" y="591"/>
                  </a:lnTo>
                  <a:lnTo>
                    <a:pt x="2624" y="591"/>
                  </a:lnTo>
                  <a:lnTo>
                    <a:pt x="2624" y="569"/>
                  </a:lnTo>
                  <a:lnTo>
                    <a:pt x="2638" y="569"/>
                  </a:lnTo>
                  <a:lnTo>
                    <a:pt x="2638" y="545"/>
                  </a:lnTo>
                  <a:lnTo>
                    <a:pt x="2644" y="545"/>
                  </a:lnTo>
                  <a:lnTo>
                    <a:pt x="2644" y="523"/>
                  </a:lnTo>
                  <a:lnTo>
                    <a:pt x="2653" y="523"/>
                  </a:lnTo>
                  <a:lnTo>
                    <a:pt x="2653" y="486"/>
                  </a:lnTo>
                  <a:lnTo>
                    <a:pt x="2608" y="486"/>
                  </a:lnTo>
                  <a:lnTo>
                    <a:pt x="2608" y="472"/>
                  </a:lnTo>
                  <a:lnTo>
                    <a:pt x="2529" y="472"/>
                  </a:lnTo>
                  <a:lnTo>
                    <a:pt x="2529" y="457"/>
                  </a:lnTo>
                  <a:lnTo>
                    <a:pt x="2492" y="457"/>
                  </a:lnTo>
                  <a:lnTo>
                    <a:pt x="2492" y="450"/>
                  </a:lnTo>
                  <a:lnTo>
                    <a:pt x="2442" y="450"/>
                  </a:lnTo>
                  <a:lnTo>
                    <a:pt x="2442" y="435"/>
                  </a:lnTo>
                  <a:lnTo>
                    <a:pt x="2369" y="435"/>
                  </a:lnTo>
                  <a:lnTo>
                    <a:pt x="2369" y="421"/>
                  </a:lnTo>
                  <a:lnTo>
                    <a:pt x="2324" y="421"/>
                  </a:lnTo>
                  <a:lnTo>
                    <a:pt x="2324" y="413"/>
                  </a:lnTo>
                  <a:lnTo>
                    <a:pt x="2288" y="413"/>
                  </a:lnTo>
                  <a:lnTo>
                    <a:pt x="2288" y="406"/>
                  </a:lnTo>
                  <a:lnTo>
                    <a:pt x="2246" y="406"/>
                  </a:lnTo>
                  <a:lnTo>
                    <a:pt x="2246" y="391"/>
                  </a:lnTo>
                  <a:lnTo>
                    <a:pt x="2209" y="391"/>
                  </a:lnTo>
                  <a:lnTo>
                    <a:pt x="2209" y="384"/>
                  </a:lnTo>
                  <a:lnTo>
                    <a:pt x="2172" y="384"/>
                  </a:lnTo>
                  <a:lnTo>
                    <a:pt x="2172" y="375"/>
                  </a:lnTo>
                  <a:lnTo>
                    <a:pt x="2120" y="375"/>
                  </a:lnTo>
                  <a:lnTo>
                    <a:pt x="2120" y="369"/>
                  </a:lnTo>
                  <a:lnTo>
                    <a:pt x="2092" y="369"/>
                  </a:lnTo>
                  <a:lnTo>
                    <a:pt x="2092" y="355"/>
                  </a:lnTo>
                  <a:lnTo>
                    <a:pt x="2041" y="355"/>
                  </a:lnTo>
                  <a:lnTo>
                    <a:pt x="2041" y="347"/>
                  </a:lnTo>
                  <a:lnTo>
                    <a:pt x="2005" y="347"/>
                  </a:lnTo>
                  <a:lnTo>
                    <a:pt x="2005" y="338"/>
                  </a:lnTo>
                  <a:lnTo>
                    <a:pt x="1959" y="338"/>
                  </a:lnTo>
                  <a:lnTo>
                    <a:pt x="1959" y="332"/>
                  </a:lnTo>
                  <a:lnTo>
                    <a:pt x="1924" y="332"/>
                  </a:lnTo>
                  <a:lnTo>
                    <a:pt x="1924" y="324"/>
                  </a:lnTo>
                  <a:lnTo>
                    <a:pt x="1881" y="324"/>
                  </a:lnTo>
                  <a:lnTo>
                    <a:pt x="1881" y="318"/>
                  </a:lnTo>
                  <a:lnTo>
                    <a:pt x="1844" y="318"/>
                  </a:lnTo>
                  <a:lnTo>
                    <a:pt x="1844" y="310"/>
                  </a:lnTo>
                  <a:lnTo>
                    <a:pt x="1800" y="310"/>
                  </a:lnTo>
                  <a:lnTo>
                    <a:pt x="1800" y="296"/>
                  </a:lnTo>
                  <a:lnTo>
                    <a:pt x="1763" y="296"/>
                  </a:lnTo>
                  <a:lnTo>
                    <a:pt x="1763" y="287"/>
                  </a:lnTo>
                  <a:lnTo>
                    <a:pt x="1719" y="287"/>
                  </a:lnTo>
                  <a:lnTo>
                    <a:pt x="1719" y="272"/>
                  </a:lnTo>
                  <a:lnTo>
                    <a:pt x="1641" y="272"/>
                  </a:lnTo>
                  <a:lnTo>
                    <a:pt x="1641" y="259"/>
                  </a:lnTo>
                  <a:lnTo>
                    <a:pt x="1604" y="259"/>
                  </a:lnTo>
                  <a:lnTo>
                    <a:pt x="1604" y="250"/>
                  </a:lnTo>
                  <a:lnTo>
                    <a:pt x="1567" y="250"/>
                  </a:lnTo>
                  <a:lnTo>
                    <a:pt x="1567" y="236"/>
                  </a:lnTo>
                  <a:lnTo>
                    <a:pt x="1523" y="236"/>
                  </a:lnTo>
                  <a:lnTo>
                    <a:pt x="1523" y="228"/>
                  </a:lnTo>
                  <a:lnTo>
                    <a:pt x="1486" y="228"/>
                  </a:lnTo>
                  <a:lnTo>
                    <a:pt x="1486" y="222"/>
                  </a:lnTo>
                  <a:lnTo>
                    <a:pt x="1436" y="222"/>
                  </a:lnTo>
                  <a:lnTo>
                    <a:pt x="1436" y="213"/>
                  </a:lnTo>
                  <a:lnTo>
                    <a:pt x="1408" y="213"/>
                  </a:lnTo>
                  <a:lnTo>
                    <a:pt x="1408" y="208"/>
                  </a:lnTo>
                  <a:lnTo>
                    <a:pt x="1354" y="208"/>
                  </a:lnTo>
                  <a:lnTo>
                    <a:pt x="1354" y="199"/>
                  </a:lnTo>
                  <a:lnTo>
                    <a:pt x="1319" y="199"/>
                  </a:lnTo>
                  <a:lnTo>
                    <a:pt x="1319" y="184"/>
                  </a:lnTo>
                  <a:lnTo>
                    <a:pt x="1276" y="184"/>
                  </a:lnTo>
                  <a:lnTo>
                    <a:pt x="1276" y="177"/>
                  </a:lnTo>
                  <a:lnTo>
                    <a:pt x="1239" y="177"/>
                  </a:lnTo>
                  <a:lnTo>
                    <a:pt x="1239" y="171"/>
                  </a:lnTo>
                  <a:lnTo>
                    <a:pt x="1195" y="171"/>
                  </a:lnTo>
                  <a:lnTo>
                    <a:pt x="1195" y="154"/>
                  </a:lnTo>
                  <a:lnTo>
                    <a:pt x="1158" y="154"/>
                  </a:lnTo>
                  <a:lnTo>
                    <a:pt x="1158" y="148"/>
                  </a:lnTo>
                  <a:lnTo>
                    <a:pt x="1116" y="148"/>
                  </a:lnTo>
                  <a:lnTo>
                    <a:pt x="1116" y="140"/>
                  </a:lnTo>
                  <a:lnTo>
                    <a:pt x="1079" y="140"/>
                  </a:lnTo>
                  <a:lnTo>
                    <a:pt x="1079" y="133"/>
                  </a:lnTo>
                  <a:lnTo>
                    <a:pt x="1034" y="133"/>
                  </a:lnTo>
                  <a:lnTo>
                    <a:pt x="1034" y="118"/>
                  </a:lnTo>
                  <a:lnTo>
                    <a:pt x="999" y="118"/>
                  </a:lnTo>
                  <a:lnTo>
                    <a:pt x="999" y="111"/>
                  </a:lnTo>
                  <a:lnTo>
                    <a:pt x="919" y="111"/>
                  </a:lnTo>
                  <a:lnTo>
                    <a:pt x="919" y="96"/>
                  </a:lnTo>
                  <a:lnTo>
                    <a:pt x="867" y="96"/>
                  </a:lnTo>
                  <a:lnTo>
                    <a:pt x="867" y="89"/>
                  </a:lnTo>
                  <a:lnTo>
                    <a:pt x="838" y="89"/>
                  </a:lnTo>
                  <a:lnTo>
                    <a:pt x="838" y="80"/>
                  </a:lnTo>
                  <a:lnTo>
                    <a:pt x="788" y="80"/>
                  </a:lnTo>
                  <a:lnTo>
                    <a:pt x="788" y="66"/>
                  </a:lnTo>
                  <a:lnTo>
                    <a:pt x="757" y="66"/>
                  </a:lnTo>
                  <a:lnTo>
                    <a:pt x="757" y="59"/>
                  </a:lnTo>
                  <a:lnTo>
                    <a:pt x="707" y="59"/>
                  </a:lnTo>
                  <a:lnTo>
                    <a:pt x="707" y="52"/>
                  </a:lnTo>
                  <a:lnTo>
                    <a:pt x="670" y="52"/>
                  </a:lnTo>
                  <a:lnTo>
                    <a:pt x="670" y="37"/>
                  </a:lnTo>
                  <a:lnTo>
                    <a:pt x="627" y="37"/>
                  </a:lnTo>
                  <a:lnTo>
                    <a:pt x="627" y="28"/>
                  </a:lnTo>
                  <a:lnTo>
                    <a:pt x="592" y="28"/>
                  </a:lnTo>
                  <a:lnTo>
                    <a:pt x="592" y="23"/>
                  </a:lnTo>
                  <a:lnTo>
                    <a:pt x="555" y="23"/>
                  </a:lnTo>
                  <a:lnTo>
                    <a:pt x="555" y="15"/>
                  </a:lnTo>
                  <a:lnTo>
                    <a:pt x="510" y="15"/>
                  </a:lnTo>
                  <a:lnTo>
                    <a:pt x="510" y="0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005" name="Freeform 245"/>
            <p:cNvSpPr>
              <a:spLocks/>
            </p:cNvSpPr>
            <p:nvPr/>
          </p:nvSpPr>
          <p:spPr bwMode="auto">
            <a:xfrm>
              <a:off x="3885" y="1907"/>
              <a:ext cx="266" cy="142"/>
            </a:xfrm>
            <a:custGeom>
              <a:avLst/>
              <a:gdLst/>
              <a:ahLst/>
              <a:cxnLst>
                <a:cxn ang="0">
                  <a:pos x="451" y="89"/>
                </a:cxn>
                <a:cxn ang="0">
                  <a:pos x="416" y="208"/>
                </a:cxn>
                <a:cxn ang="0">
                  <a:pos x="373" y="310"/>
                </a:cxn>
                <a:cxn ang="0">
                  <a:pos x="336" y="435"/>
                </a:cxn>
                <a:cxn ang="0">
                  <a:pos x="292" y="531"/>
                </a:cxn>
                <a:cxn ang="0">
                  <a:pos x="263" y="628"/>
                </a:cxn>
                <a:cxn ang="0">
                  <a:pos x="227" y="708"/>
                </a:cxn>
                <a:cxn ang="0">
                  <a:pos x="196" y="826"/>
                </a:cxn>
                <a:cxn ang="0">
                  <a:pos x="154" y="892"/>
                </a:cxn>
                <a:cxn ang="0">
                  <a:pos x="124" y="989"/>
                </a:cxn>
                <a:cxn ang="0">
                  <a:pos x="96" y="1077"/>
                </a:cxn>
                <a:cxn ang="0">
                  <a:pos x="67" y="1167"/>
                </a:cxn>
                <a:cxn ang="0">
                  <a:pos x="31" y="1247"/>
                </a:cxn>
                <a:cxn ang="0">
                  <a:pos x="0" y="1343"/>
                </a:cxn>
                <a:cxn ang="0">
                  <a:pos x="146" y="1365"/>
                </a:cxn>
                <a:cxn ang="0">
                  <a:pos x="300" y="1417"/>
                </a:cxn>
                <a:cxn ang="0">
                  <a:pos x="451" y="1440"/>
                </a:cxn>
                <a:cxn ang="0">
                  <a:pos x="569" y="1477"/>
                </a:cxn>
                <a:cxn ang="0">
                  <a:pos x="721" y="1505"/>
                </a:cxn>
                <a:cxn ang="0">
                  <a:pos x="867" y="1550"/>
                </a:cxn>
                <a:cxn ang="0">
                  <a:pos x="1029" y="1579"/>
                </a:cxn>
                <a:cxn ang="0">
                  <a:pos x="1138" y="1616"/>
                </a:cxn>
                <a:cxn ang="0">
                  <a:pos x="1319" y="1647"/>
                </a:cxn>
                <a:cxn ang="0">
                  <a:pos x="1436" y="1684"/>
                </a:cxn>
                <a:cxn ang="0">
                  <a:pos x="1589" y="1712"/>
                </a:cxn>
                <a:cxn ang="0">
                  <a:pos x="1705" y="1757"/>
                </a:cxn>
                <a:cxn ang="0">
                  <a:pos x="1896" y="1786"/>
                </a:cxn>
                <a:cxn ang="0">
                  <a:pos x="2011" y="1823"/>
                </a:cxn>
                <a:cxn ang="0">
                  <a:pos x="2172" y="1851"/>
                </a:cxn>
                <a:cxn ang="0">
                  <a:pos x="2192" y="1757"/>
                </a:cxn>
                <a:cxn ang="0">
                  <a:pos x="2237" y="1667"/>
                </a:cxn>
                <a:cxn ang="0">
                  <a:pos x="2266" y="1565"/>
                </a:cxn>
                <a:cxn ang="0">
                  <a:pos x="2310" y="1468"/>
                </a:cxn>
                <a:cxn ang="0">
                  <a:pos x="2338" y="1380"/>
                </a:cxn>
                <a:cxn ang="0">
                  <a:pos x="2375" y="1297"/>
                </a:cxn>
                <a:cxn ang="0">
                  <a:pos x="2405" y="1196"/>
                </a:cxn>
                <a:cxn ang="0">
                  <a:pos x="2434" y="1121"/>
                </a:cxn>
                <a:cxn ang="0">
                  <a:pos x="2462" y="1025"/>
                </a:cxn>
                <a:cxn ang="0">
                  <a:pos x="2499" y="960"/>
                </a:cxn>
                <a:cxn ang="0">
                  <a:pos x="2529" y="841"/>
                </a:cxn>
                <a:cxn ang="0">
                  <a:pos x="2557" y="767"/>
                </a:cxn>
                <a:cxn ang="0">
                  <a:pos x="2588" y="670"/>
                </a:cxn>
                <a:cxn ang="0">
                  <a:pos x="2624" y="591"/>
                </a:cxn>
                <a:cxn ang="0">
                  <a:pos x="2653" y="486"/>
                </a:cxn>
                <a:cxn ang="0">
                  <a:pos x="2442" y="450"/>
                </a:cxn>
                <a:cxn ang="0">
                  <a:pos x="2288" y="406"/>
                </a:cxn>
                <a:cxn ang="0">
                  <a:pos x="2120" y="375"/>
                </a:cxn>
                <a:cxn ang="0">
                  <a:pos x="2005" y="338"/>
                </a:cxn>
                <a:cxn ang="0">
                  <a:pos x="1844" y="318"/>
                </a:cxn>
                <a:cxn ang="0">
                  <a:pos x="1719" y="272"/>
                </a:cxn>
                <a:cxn ang="0">
                  <a:pos x="1523" y="236"/>
                </a:cxn>
                <a:cxn ang="0">
                  <a:pos x="1408" y="208"/>
                </a:cxn>
                <a:cxn ang="0">
                  <a:pos x="1239" y="177"/>
                </a:cxn>
                <a:cxn ang="0">
                  <a:pos x="1116" y="140"/>
                </a:cxn>
                <a:cxn ang="0">
                  <a:pos x="919" y="111"/>
                </a:cxn>
                <a:cxn ang="0">
                  <a:pos x="788" y="66"/>
                </a:cxn>
                <a:cxn ang="0">
                  <a:pos x="627" y="37"/>
                </a:cxn>
                <a:cxn ang="0">
                  <a:pos x="510" y="0"/>
                </a:cxn>
              </a:cxnLst>
              <a:rect l="0" t="0" r="r" b="b"/>
              <a:pathLst>
                <a:path w="2653" h="1851">
                  <a:moveTo>
                    <a:pt x="474" y="0"/>
                  </a:moveTo>
                  <a:lnTo>
                    <a:pt x="474" y="28"/>
                  </a:lnTo>
                  <a:lnTo>
                    <a:pt x="466" y="28"/>
                  </a:lnTo>
                  <a:lnTo>
                    <a:pt x="466" y="59"/>
                  </a:lnTo>
                  <a:lnTo>
                    <a:pt x="460" y="59"/>
                  </a:lnTo>
                  <a:lnTo>
                    <a:pt x="460" y="89"/>
                  </a:lnTo>
                  <a:lnTo>
                    <a:pt x="451" y="89"/>
                  </a:lnTo>
                  <a:lnTo>
                    <a:pt x="451" y="111"/>
                  </a:lnTo>
                  <a:lnTo>
                    <a:pt x="438" y="111"/>
                  </a:lnTo>
                  <a:lnTo>
                    <a:pt x="438" y="133"/>
                  </a:lnTo>
                  <a:lnTo>
                    <a:pt x="429" y="133"/>
                  </a:lnTo>
                  <a:lnTo>
                    <a:pt x="429" y="184"/>
                  </a:lnTo>
                  <a:lnTo>
                    <a:pt x="416" y="184"/>
                  </a:lnTo>
                  <a:lnTo>
                    <a:pt x="416" y="208"/>
                  </a:lnTo>
                  <a:lnTo>
                    <a:pt x="409" y="208"/>
                  </a:lnTo>
                  <a:lnTo>
                    <a:pt x="409" y="228"/>
                  </a:lnTo>
                  <a:lnTo>
                    <a:pt x="392" y="228"/>
                  </a:lnTo>
                  <a:lnTo>
                    <a:pt x="392" y="272"/>
                  </a:lnTo>
                  <a:lnTo>
                    <a:pt x="379" y="272"/>
                  </a:lnTo>
                  <a:lnTo>
                    <a:pt x="379" y="310"/>
                  </a:lnTo>
                  <a:lnTo>
                    <a:pt x="373" y="310"/>
                  </a:lnTo>
                  <a:lnTo>
                    <a:pt x="373" y="332"/>
                  </a:lnTo>
                  <a:lnTo>
                    <a:pt x="357" y="332"/>
                  </a:lnTo>
                  <a:lnTo>
                    <a:pt x="357" y="375"/>
                  </a:lnTo>
                  <a:lnTo>
                    <a:pt x="342" y="375"/>
                  </a:lnTo>
                  <a:lnTo>
                    <a:pt x="342" y="406"/>
                  </a:lnTo>
                  <a:lnTo>
                    <a:pt x="336" y="406"/>
                  </a:lnTo>
                  <a:lnTo>
                    <a:pt x="336" y="435"/>
                  </a:lnTo>
                  <a:lnTo>
                    <a:pt x="320" y="435"/>
                  </a:lnTo>
                  <a:lnTo>
                    <a:pt x="320" y="472"/>
                  </a:lnTo>
                  <a:lnTo>
                    <a:pt x="305" y="472"/>
                  </a:lnTo>
                  <a:lnTo>
                    <a:pt x="305" y="509"/>
                  </a:lnTo>
                  <a:lnTo>
                    <a:pt x="300" y="509"/>
                  </a:lnTo>
                  <a:lnTo>
                    <a:pt x="300" y="531"/>
                  </a:lnTo>
                  <a:lnTo>
                    <a:pt x="292" y="531"/>
                  </a:lnTo>
                  <a:lnTo>
                    <a:pt x="292" y="545"/>
                  </a:lnTo>
                  <a:lnTo>
                    <a:pt x="277" y="545"/>
                  </a:lnTo>
                  <a:lnTo>
                    <a:pt x="277" y="576"/>
                  </a:lnTo>
                  <a:lnTo>
                    <a:pt x="270" y="576"/>
                  </a:lnTo>
                  <a:lnTo>
                    <a:pt x="270" y="605"/>
                  </a:lnTo>
                  <a:lnTo>
                    <a:pt x="263" y="605"/>
                  </a:lnTo>
                  <a:lnTo>
                    <a:pt x="263" y="628"/>
                  </a:lnTo>
                  <a:lnTo>
                    <a:pt x="255" y="628"/>
                  </a:lnTo>
                  <a:lnTo>
                    <a:pt x="255" y="650"/>
                  </a:lnTo>
                  <a:lnTo>
                    <a:pt x="241" y="650"/>
                  </a:lnTo>
                  <a:lnTo>
                    <a:pt x="241" y="670"/>
                  </a:lnTo>
                  <a:lnTo>
                    <a:pt x="233" y="670"/>
                  </a:lnTo>
                  <a:lnTo>
                    <a:pt x="233" y="708"/>
                  </a:lnTo>
                  <a:lnTo>
                    <a:pt x="227" y="708"/>
                  </a:lnTo>
                  <a:lnTo>
                    <a:pt x="227" y="723"/>
                  </a:lnTo>
                  <a:lnTo>
                    <a:pt x="218" y="723"/>
                  </a:lnTo>
                  <a:lnTo>
                    <a:pt x="218" y="753"/>
                  </a:lnTo>
                  <a:lnTo>
                    <a:pt x="205" y="753"/>
                  </a:lnTo>
                  <a:lnTo>
                    <a:pt x="205" y="804"/>
                  </a:lnTo>
                  <a:lnTo>
                    <a:pt x="196" y="804"/>
                  </a:lnTo>
                  <a:lnTo>
                    <a:pt x="196" y="826"/>
                  </a:lnTo>
                  <a:lnTo>
                    <a:pt x="183" y="826"/>
                  </a:lnTo>
                  <a:lnTo>
                    <a:pt x="183" y="849"/>
                  </a:lnTo>
                  <a:lnTo>
                    <a:pt x="176" y="849"/>
                  </a:lnTo>
                  <a:lnTo>
                    <a:pt x="176" y="872"/>
                  </a:lnTo>
                  <a:lnTo>
                    <a:pt x="160" y="872"/>
                  </a:lnTo>
                  <a:lnTo>
                    <a:pt x="160" y="892"/>
                  </a:lnTo>
                  <a:lnTo>
                    <a:pt x="154" y="892"/>
                  </a:lnTo>
                  <a:lnTo>
                    <a:pt x="154" y="923"/>
                  </a:lnTo>
                  <a:lnTo>
                    <a:pt x="146" y="923"/>
                  </a:lnTo>
                  <a:lnTo>
                    <a:pt x="146" y="952"/>
                  </a:lnTo>
                  <a:lnTo>
                    <a:pt x="140" y="952"/>
                  </a:lnTo>
                  <a:lnTo>
                    <a:pt x="140" y="982"/>
                  </a:lnTo>
                  <a:lnTo>
                    <a:pt x="124" y="982"/>
                  </a:lnTo>
                  <a:lnTo>
                    <a:pt x="124" y="989"/>
                  </a:lnTo>
                  <a:lnTo>
                    <a:pt x="118" y="989"/>
                  </a:lnTo>
                  <a:lnTo>
                    <a:pt x="118" y="1025"/>
                  </a:lnTo>
                  <a:lnTo>
                    <a:pt x="109" y="1025"/>
                  </a:lnTo>
                  <a:lnTo>
                    <a:pt x="109" y="1048"/>
                  </a:lnTo>
                  <a:lnTo>
                    <a:pt x="103" y="1048"/>
                  </a:lnTo>
                  <a:lnTo>
                    <a:pt x="103" y="1077"/>
                  </a:lnTo>
                  <a:lnTo>
                    <a:pt x="96" y="1077"/>
                  </a:lnTo>
                  <a:lnTo>
                    <a:pt x="96" y="1093"/>
                  </a:lnTo>
                  <a:lnTo>
                    <a:pt x="87" y="1093"/>
                  </a:lnTo>
                  <a:lnTo>
                    <a:pt x="87" y="1121"/>
                  </a:lnTo>
                  <a:lnTo>
                    <a:pt x="73" y="1121"/>
                  </a:lnTo>
                  <a:lnTo>
                    <a:pt x="73" y="1150"/>
                  </a:lnTo>
                  <a:lnTo>
                    <a:pt x="67" y="1150"/>
                  </a:lnTo>
                  <a:lnTo>
                    <a:pt x="67" y="1167"/>
                  </a:lnTo>
                  <a:lnTo>
                    <a:pt x="59" y="1167"/>
                  </a:lnTo>
                  <a:lnTo>
                    <a:pt x="59" y="1196"/>
                  </a:lnTo>
                  <a:lnTo>
                    <a:pt x="44" y="1196"/>
                  </a:lnTo>
                  <a:lnTo>
                    <a:pt x="44" y="1224"/>
                  </a:lnTo>
                  <a:lnTo>
                    <a:pt x="37" y="1224"/>
                  </a:lnTo>
                  <a:lnTo>
                    <a:pt x="37" y="1247"/>
                  </a:lnTo>
                  <a:lnTo>
                    <a:pt x="31" y="1247"/>
                  </a:lnTo>
                  <a:lnTo>
                    <a:pt x="31" y="1269"/>
                  </a:lnTo>
                  <a:lnTo>
                    <a:pt x="22" y="1269"/>
                  </a:lnTo>
                  <a:lnTo>
                    <a:pt x="22" y="1297"/>
                  </a:lnTo>
                  <a:lnTo>
                    <a:pt x="9" y="1297"/>
                  </a:lnTo>
                  <a:lnTo>
                    <a:pt x="9" y="1321"/>
                  </a:lnTo>
                  <a:lnTo>
                    <a:pt x="0" y="1321"/>
                  </a:lnTo>
                  <a:lnTo>
                    <a:pt x="0" y="1343"/>
                  </a:lnTo>
                  <a:lnTo>
                    <a:pt x="37" y="1343"/>
                  </a:lnTo>
                  <a:lnTo>
                    <a:pt x="37" y="1352"/>
                  </a:lnTo>
                  <a:lnTo>
                    <a:pt x="73" y="1352"/>
                  </a:lnTo>
                  <a:lnTo>
                    <a:pt x="73" y="1357"/>
                  </a:lnTo>
                  <a:lnTo>
                    <a:pt x="109" y="1357"/>
                  </a:lnTo>
                  <a:lnTo>
                    <a:pt x="109" y="1365"/>
                  </a:lnTo>
                  <a:lnTo>
                    <a:pt x="146" y="1365"/>
                  </a:lnTo>
                  <a:lnTo>
                    <a:pt x="146" y="1380"/>
                  </a:lnTo>
                  <a:lnTo>
                    <a:pt x="196" y="1380"/>
                  </a:lnTo>
                  <a:lnTo>
                    <a:pt x="196" y="1388"/>
                  </a:lnTo>
                  <a:lnTo>
                    <a:pt x="227" y="1388"/>
                  </a:lnTo>
                  <a:lnTo>
                    <a:pt x="227" y="1403"/>
                  </a:lnTo>
                  <a:lnTo>
                    <a:pt x="300" y="1403"/>
                  </a:lnTo>
                  <a:lnTo>
                    <a:pt x="300" y="1417"/>
                  </a:lnTo>
                  <a:lnTo>
                    <a:pt x="342" y="1417"/>
                  </a:lnTo>
                  <a:lnTo>
                    <a:pt x="342" y="1425"/>
                  </a:lnTo>
                  <a:lnTo>
                    <a:pt x="379" y="1425"/>
                  </a:lnTo>
                  <a:lnTo>
                    <a:pt x="379" y="1431"/>
                  </a:lnTo>
                  <a:lnTo>
                    <a:pt x="416" y="1431"/>
                  </a:lnTo>
                  <a:lnTo>
                    <a:pt x="416" y="1440"/>
                  </a:lnTo>
                  <a:lnTo>
                    <a:pt x="451" y="1440"/>
                  </a:lnTo>
                  <a:lnTo>
                    <a:pt x="451" y="1446"/>
                  </a:lnTo>
                  <a:lnTo>
                    <a:pt x="488" y="1446"/>
                  </a:lnTo>
                  <a:lnTo>
                    <a:pt x="488" y="1462"/>
                  </a:lnTo>
                  <a:lnTo>
                    <a:pt x="533" y="1462"/>
                  </a:lnTo>
                  <a:lnTo>
                    <a:pt x="533" y="1468"/>
                  </a:lnTo>
                  <a:lnTo>
                    <a:pt x="569" y="1468"/>
                  </a:lnTo>
                  <a:lnTo>
                    <a:pt x="569" y="1477"/>
                  </a:lnTo>
                  <a:lnTo>
                    <a:pt x="605" y="1477"/>
                  </a:lnTo>
                  <a:lnTo>
                    <a:pt x="605" y="1482"/>
                  </a:lnTo>
                  <a:lnTo>
                    <a:pt x="642" y="1482"/>
                  </a:lnTo>
                  <a:lnTo>
                    <a:pt x="642" y="1499"/>
                  </a:lnTo>
                  <a:lnTo>
                    <a:pt x="684" y="1499"/>
                  </a:lnTo>
                  <a:lnTo>
                    <a:pt x="684" y="1505"/>
                  </a:lnTo>
                  <a:lnTo>
                    <a:pt x="721" y="1505"/>
                  </a:lnTo>
                  <a:lnTo>
                    <a:pt x="721" y="1513"/>
                  </a:lnTo>
                  <a:lnTo>
                    <a:pt x="757" y="1513"/>
                  </a:lnTo>
                  <a:lnTo>
                    <a:pt x="757" y="1519"/>
                  </a:lnTo>
                  <a:lnTo>
                    <a:pt x="788" y="1519"/>
                  </a:lnTo>
                  <a:lnTo>
                    <a:pt x="788" y="1536"/>
                  </a:lnTo>
                  <a:lnTo>
                    <a:pt x="867" y="1536"/>
                  </a:lnTo>
                  <a:lnTo>
                    <a:pt x="867" y="1550"/>
                  </a:lnTo>
                  <a:lnTo>
                    <a:pt x="903" y="1550"/>
                  </a:lnTo>
                  <a:lnTo>
                    <a:pt x="903" y="1556"/>
                  </a:lnTo>
                  <a:lnTo>
                    <a:pt x="940" y="1556"/>
                  </a:lnTo>
                  <a:lnTo>
                    <a:pt x="940" y="1565"/>
                  </a:lnTo>
                  <a:lnTo>
                    <a:pt x="984" y="1565"/>
                  </a:lnTo>
                  <a:lnTo>
                    <a:pt x="984" y="1579"/>
                  </a:lnTo>
                  <a:lnTo>
                    <a:pt x="1029" y="1579"/>
                  </a:lnTo>
                  <a:lnTo>
                    <a:pt x="1029" y="1587"/>
                  </a:lnTo>
                  <a:lnTo>
                    <a:pt x="1065" y="1587"/>
                  </a:lnTo>
                  <a:lnTo>
                    <a:pt x="1065" y="1594"/>
                  </a:lnTo>
                  <a:lnTo>
                    <a:pt x="1102" y="1594"/>
                  </a:lnTo>
                  <a:lnTo>
                    <a:pt x="1102" y="1601"/>
                  </a:lnTo>
                  <a:lnTo>
                    <a:pt x="1138" y="1601"/>
                  </a:lnTo>
                  <a:lnTo>
                    <a:pt x="1138" y="1616"/>
                  </a:lnTo>
                  <a:lnTo>
                    <a:pt x="1180" y="1616"/>
                  </a:lnTo>
                  <a:lnTo>
                    <a:pt x="1180" y="1624"/>
                  </a:lnTo>
                  <a:lnTo>
                    <a:pt x="1217" y="1624"/>
                  </a:lnTo>
                  <a:lnTo>
                    <a:pt x="1217" y="1638"/>
                  </a:lnTo>
                  <a:lnTo>
                    <a:pt x="1290" y="1638"/>
                  </a:lnTo>
                  <a:lnTo>
                    <a:pt x="1290" y="1647"/>
                  </a:lnTo>
                  <a:lnTo>
                    <a:pt x="1319" y="1647"/>
                  </a:lnTo>
                  <a:lnTo>
                    <a:pt x="1319" y="1653"/>
                  </a:lnTo>
                  <a:lnTo>
                    <a:pt x="1371" y="1653"/>
                  </a:lnTo>
                  <a:lnTo>
                    <a:pt x="1371" y="1667"/>
                  </a:lnTo>
                  <a:lnTo>
                    <a:pt x="1408" y="1667"/>
                  </a:lnTo>
                  <a:lnTo>
                    <a:pt x="1408" y="1675"/>
                  </a:lnTo>
                  <a:lnTo>
                    <a:pt x="1436" y="1675"/>
                  </a:lnTo>
                  <a:lnTo>
                    <a:pt x="1436" y="1684"/>
                  </a:lnTo>
                  <a:lnTo>
                    <a:pt x="1472" y="1684"/>
                  </a:lnTo>
                  <a:lnTo>
                    <a:pt x="1472" y="1698"/>
                  </a:lnTo>
                  <a:lnTo>
                    <a:pt x="1523" y="1698"/>
                  </a:lnTo>
                  <a:lnTo>
                    <a:pt x="1523" y="1704"/>
                  </a:lnTo>
                  <a:lnTo>
                    <a:pt x="1554" y="1704"/>
                  </a:lnTo>
                  <a:lnTo>
                    <a:pt x="1554" y="1712"/>
                  </a:lnTo>
                  <a:lnTo>
                    <a:pt x="1589" y="1712"/>
                  </a:lnTo>
                  <a:lnTo>
                    <a:pt x="1589" y="1720"/>
                  </a:lnTo>
                  <a:lnTo>
                    <a:pt x="1626" y="1720"/>
                  </a:lnTo>
                  <a:lnTo>
                    <a:pt x="1626" y="1735"/>
                  </a:lnTo>
                  <a:lnTo>
                    <a:pt x="1669" y="1735"/>
                  </a:lnTo>
                  <a:lnTo>
                    <a:pt x="1669" y="1741"/>
                  </a:lnTo>
                  <a:lnTo>
                    <a:pt x="1705" y="1741"/>
                  </a:lnTo>
                  <a:lnTo>
                    <a:pt x="1705" y="1757"/>
                  </a:lnTo>
                  <a:lnTo>
                    <a:pt x="1778" y="1757"/>
                  </a:lnTo>
                  <a:lnTo>
                    <a:pt x="1778" y="1763"/>
                  </a:lnTo>
                  <a:lnTo>
                    <a:pt x="1822" y="1763"/>
                  </a:lnTo>
                  <a:lnTo>
                    <a:pt x="1822" y="1772"/>
                  </a:lnTo>
                  <a:lnTo>
                    <a:pt x="1859" y="1772"/>
                  </a:lnTo>
                  <a:lnTo>
                    <a:pt x="1859" y="1786"/>
                  </a:lnTo>
                  <a:lnTo>
                    <a:pt x="1896" y="1786"/>
                  </a:lnTo>
                  <a:lnTo>
                    <a:pt x="1896" y="1794"/>
                  </a:lnTo>
                  <a:lnTo>
                    <a:pt x="1937" y="1794"/>
                  </a:lnTo>
                  <a:lnTo>
                    <a:pt x="1937" y="1800"/>
                  </a:lnTo>
                  <a:lnTo>
                    <a:pt x="1974" y="1800"/>
                  </a:lnTo>
                  <a:lnTo>
                    <a:pt x="1974" y="1814"/>
                  </a:lnTo>
                  <a:lnTo>
                    <a:pt x="2011" y="1814"/>
                  </a:lnTo>
                  <a:lnTo>
                    <a:pt x="2011" y="1823"/>
                  </a:lnTo>
                  <a:lnTo>
                    <a:pt x="2055" y="1823"/>
                  </a:lnTo>
                  <a:lnTo>
                    <a:pt x="2055" y="1829"/>
                  </a:lnTo>
                  <a:lnTo>
                    <a:pt x="2092" y="1829"/>
                  </a:lnTo>
                  <a:lnTo>
                    <a:pt x="2092" y="1845"/>
                  </a:lnTo>
                  <a:lnTo>
                    <a:pt x="2120" y="1845"/>
                  </a:lnTo>
                  <a:lnTo>
                    <a:pt x="2120" y="1851"/>
                  </a:lnTo>
                  <a:lnTo>
                    <a:pt x="2172" y="1851"/>
                  </a:lnTo>
                  <a:lnTo>
                    <a:pt x="2172" y="1845"/>
                  </a:lnTo>
                  <a:lnTo>
                    <a:pt x="2179" y="1845"/>
                  </a:lnTo>
                  <a:lnTo>
                    <a:pt x="2179" y="1800"/>
                  </a:lnTo>
                  <a:lnTo>
                    <a:pt x="2187" y="1800"/>
                  </a:lnTo>
                  <a:lnTo>
                    <a:pt x="2187" y="1772"/>
                  </a:lnTo>
                  <a:lnTo>
                    <a:pt x="2192" y="1772"/>
                  </a:lnTo>
                  <a:lnTo>
                    <a:pt x="2192" y="1757"/>
                  </a:lnTo>
                  <a:lnTo>
                    <a:pt x="2209" y="1757"/>
                  </a:lnTo>
                  <a:lnTo>
                    <a:pt x="2209" y="1712"/>
                  </a:lnTo>
                  <a:lnTo>
                    <a:pt x="2215" y="1712"/>
                  </a:lnTo>
                  <a:lnTo>
                    <a:pt x="2215" y="1684"/>
                  </a:lnTo>
                  <a:lnTo>
                    <a:pt x="2229" y="1684"/>
                  </a:lnTo>
                  <a:lnTo>
                    <a:pt x="2229" y="1667"/>
                  </a:lnTo>
                  <a:lnTo>
                    <a:pt x="2237" y="1667"/>
                  </a:lnTo>
                  <a:lnTo>
                    <a:pt x="2237" y="1638"/>
                  </a:lnTo>
                  <a:lnTo>
                    <a:pt x="2246" y="1638"/>
                  </a:lnTo>
                  <a:lnTo>
                    <a:pt x="2246" y="1624"/>
                  </a:lnTo>
                  <a:lnTo>
                    <a:pt x="2251" y="1624"/>
                  </a:lnTo>
                  <a:lnTo>
                    <a:pt x="2251" y="1587"/>
                  </a:lnTo>
                  <a:lnTo>
                    <a:pt x="2266" y="1587"/>
                  </a:lnTo>
                  <a:lnTo>
                    <a:pt x="2266" y="1565"/>
                  </a:lnTo>
                  <a:lnTo>
                    <a:pt x="2274" y="1565"/>
                  </a:lnTo>
                  <a:lnTo>
                    <a:pt x="2274" y="1536"/>
                  </a:lnTo>
                  <a:lnTo>
                    <a:pt x="2288" y="1536"/>
                  </a:lnTo>
                  <a:lnTo>
                    <a:pt x="2288" y="1482"/>
                  </a:lnTo>
                  <a:lnTo>
                    <a:pt x="2302" y="1482"/>
                  </a:lnTo>
                  <a:lnTo>
                    <a:pt x="2302" y="1468"/>
                  </a:lnTo>
                  <a:lnTo>
                    <a:pt x="2310" y="1468"/>
                  </a:lnTo>
                  <a:lnTo>
                    <a:pt x="2310" y="1440"/>
                  </a:lnTo>
                  <a:lnTo>
                    <a:pt x="2318" y="1440"/>
                  </a:lnTo>
                  <a:lnTo>
                    <a:pt x="2318" y="1425"/>
                  </a:lnTo>
                  <a:lnTo>
                    <a:pt x="2324" y="1425"/>
                  </a:lnTo>
                  <a:lnTo>
                    <a:pt x="2324" y="1403"/>
                  </a:lnTo>
                  <a:lnTo>
                    <a:pt x="2338" y="1403"/>
                  </a:lnTo>
                  <a:lnTo>
                    <a:pt x="2338" y="1380"/>
                  </a:lnTo>
                  <a:lnTo>
                    <a:pt x="2347" y="1380"/>
                  </a:lnTo>
                  <a:lnTo>
                    <a:pt x="2347" y="1357"/>
                  </a:lnTo>
                  <a:lnTo>
                    <a:pt x="2353" y="1357"/>
                  </a:lnTo>
                  <a:lnTo>
                    <a:pt x="2353" y="1321"/>
                  </a:lnTo>
                  <a:lnTo>
                    <a:pt x="2369" y="1321"/>
                  </a:lnTo>
                  <a:lnTo>
                    <a:pt x="2369" y="1297"/>
                  </a:lnTo>
                  <a:lnTo>
                    <a:pt x="2375" y="1297"/>
                  </a:lnTo>
                  <a:lnTo>
                    <a:pt x="2375" y="1261"/>
                  </a:lnTo>
                  <a:lnTo>
                    <a:pt x="2383" y="1261"/>
                  </a:lnTo>
                  <a:lnTo>
                    <a:pt x="2383" y="1240"/>
                  </a:lnTo>
                  <a:lnTo>
                    <a:pt x="2390" y="1240"/>
                  </a:lnTo>
                  <a:lnTo>
                    <a:pt x="2390" y="1224"/>
                  </a:lnTo>
                  <a:lnTo>
                    <a:pt x="2405" y="1224"/>
                  </a:lnTo>
                  <a:lnTo>
                    <a:pt x="2405" y="1196"/>
                  </a:lnTo>
                  <a:lnTo>
                    <a:pt x="2412" y="1196"/>
                  </a:lnTo>
                  <a:lnTo>
                    <a:pt x="2412" y="1181"/>
                  </a:lnTo>
                  <a:lnTo>
                    <a:pt x="2420" y="1181"/>
                  </a:lnTo>
                  <a:lnTo>
                    <a:pt x="2420" y="1145"/>
                  </a:lnTo>
                  <a:lnTo>
                    <a:pt x="2425" y="1145"/>
                  </a:lnTo>
                  <a:lnTo>
                    <a:pt x="2425" y="1121"/>
                  </a:lnTo>
                  <a:lnTo>
                    <a:pt x="2434" y="1121"/>
                  </a:lnTo>
                  <a:lnTo>
                    <a:pt x="2434" y="1108"/>
                  </a:lnTo>
                  <a:lnTo>
                    <a:pt x="2442" y="1108"/>
                  </a:lnTo>
                  <a:lnTo>
                    <a:pt x="2442" y="1077"/>
                  </a:lnTo>
                  <a:lnTo>
                    <a:pt x="2448" y="1077"/>
                  </a:lnTo>
                  <a:lnTo>
                    <a:pt x="2448" y="1048"/>
                  </a:lnTo>
                  <a:lnTo>
                    <a:pt x="2462" y="1048"/>
                  </a:lnTo>
                  <a:lnTo>
                    <a:pt x="2462" y="1025"/>
                  </a:lnTo>
                  <a:lnTo>
                    <a:pt x="2470" y="1025"/>
                  </a:lnTo>
                  <a:lnTo>
                    <a:pt x="2470" y="1002"/>
                  </a:lnTo>
                  <a:lnTo>
                    <a:pt x="2484" y="1002"/>
                  </a:lnTo>
                  <a:lnTo>
                    <a:pt x="2484" y="989"/>
                  </a:lnTo>
                  <a:lnTo>
                    <a:pt x="2492" y="989"/>
                  </a:lnTo>
                  <a:lnTo>
                    <a:pt x="2492" y="960"/>
                  </a:lnTo>
                  <a:lnTo>
                    <a:pt x="2499" y="960"/>
                  </a:lnTo>
                  <a:lnTo>
                    <a:pt x="2499" y="929"/>
                  </a:lnTo>
                  <a:lnTo>
                    <a:pt x="2507" y="929"/>
                  </a:lnTo>
                  <a:lnTo>
                    <a:pt x="2507" y="892"/>
                  </a:lnTo>
                  <a:lnTo>
                    <a:pt x="2521" y="892"/>
                  </a:lnTo>
                  <a:lnTo>
                    <a:pt x="2521" y="872"/>
                  </a:lnTo>
                  <a:lnTo>
                    <a:pt x="2529" y="872"/>
                  </a:lnTo>
                  <a:lnTo>
                    <a:pt x="2529" y="841"/>
                  </a:lnTo>
                  <a:lnTo>
                    <a:pt x="2535" y="841"/>
                  </a:lnTo>
                  <a:lnTo>
                    <a:pt x="2535" y="826"/>
                  </a:lnTo>
                  <a:lnTo>
                    <a:pt x="2543" y="826"/>
                  </a:lnTo>
                  <a:lnTo>
                    <a:pt x="2543" y="789"/>
                  </a:lnTo>
                  <a:lnTo>
                    <a:pt x="2551" y="789"/>
                  </a:lnTo>
                  <a:lnTo>
                    <a:pt x="2551" y="767"/>
                  </a:lnTo>
                  <a:lnTo>
                    <a:pt x="2557" y="767"/>
                  </a:lnTo>
                  <a:lnTo>
                    <a:pt x="2557" y="745"/>
                  </a:lnTo>
                  <a:lnTo>
                    <a:pt x="2571" y="745"/>
                  </a:lnTo>
                  <a:lnTo>
                    <a:pt x="2571" y="723"/>
                  </a:lnTo>
                  <a:lnTo>
                    <a:pt x="2579" y="723"/>
                  </a:lnTo>
                  <a:lnTo>
                    <a:pt x="2579" y="693"/>
                  </a:lnTo>
                  <a:lnTo>
                    <a:pt x="2588" y="693"/>
                  </a:lnTo>
                  <a:lnTo>
                    <a:pt x="2588" y="670"/>
                  </a:lnTo>
                  <a:lnTo>
                    <a:pt x="2601" y="670"/>
                  </a:lnTo>
                  <a:lnTo>
                    <a:pt x="2601" y="642"/>
                  </a:lnTo>
                  <a:lnTo>
                    <a:pt x="2608" y="642"/>
                  </a:lnTo>
                  <a:lnTo>
                    <a:pt x="2608" y="613"/>
                  </a:lnTo>
                  <a:lnTo>
                    <a:pt x="2616" y="613"/>
                  </a:lnTo>
                  <a:lnTo>
                    <a:pt x="2616" y="591"/>
                  </a:lnTo>
                  <a:lnTo>
                    <a:pt x="2624" y="591"/>
                  </a:lnTo>
                  <a:lnTo>
                    <a:pt x="2624" y="569"/>
                  </a:lnTo>
                  <a:lnTo>
                    <a:pt x="2638" y="569"/>
                  </a:lnTo>
                  <a:lnTo>
                    <a:pt x="2638" y="545"/>
                  </a:lnTo>
                  <a:lnTo>
                    <a:pt x="2644" y="545"/>
                  </a:lnTo>
                  <a:lnTo>
                    <a:pt x="2644" y="523"/>
                  </a:lnTo>
                  <a:lnTo>
                    <a:pt x="2653" y="523"/>
                  </a:lnTo>
                  <a:lnTo>
                    <a:pt x="2653" y="486"/>
                  </a:lnTo>
                  <a:lnTo>
                    <a:pt x="2608" y="486"/>
                  </a:lnTo>
                  <a:lnTo>
                    <a:pt x="2608" y="472"/>
                  </a:lnTo>
                  <a:lnTo>
                    <a:pt x="2529" y="472"/>
                  </a:lnTo>
                  <a:lnTo>
                    <a:pt x="2529" y="457"/>
                  </a:lnTo>
                  <a:lnTo>
                    <a:pt x="2492" y="457"/>
                  </a:lnTo>
                  <a:lnTo>
                    <a:pt x="2492" y="450"/>
                  </a:lnTo>
                  <a:lnTo>
                    <a:pt x="2442" y="450"/>
                  </a:lnTo>
                  <a:lnTo>
                    <a:pt x="2442" y="435"/>
                  </a:lnTo>
                  <a:lnTo>
                    <a:pt x="2369" y="435"/>
                  </a:lnTo>
                  <a:lnTo>
                    <a:pt x="2369" y="421"/>
                  </a:lnTo>
                  <a:lnTo>
                    <a:pt x="2324" y="421"/>
                  </a:lnTo>
                  <a:lnTo>
                    <a:pt x="2324" y="413"/>
                  </a:lnTo>
                  <a:lnTo>
                    <a:pt x="2288" y="413"/>
                  </a:lnTo>
                  <a:lnTo>
                    <a:pt x="2288" y="406"/>
                  </a:lnTo>
                  <a:lnTo>
                    <a:pt x="2246" y="406"/>
                  </a:lnTo>
                  <a:lnTo>
                    <a:pt x="2246" y="391"/>
                  </a:lnTo>
                  <a:lnTo>
                    <a:pt x="2209" y="391"/>
                  </a:lnTo>
                  <a:lnTo>
                    <a:pt x="2209" y="384"/>
                  </a:lnTo>
                  <a:lnTo>
                    <a:pt x="2172" y="384"/>
                  </a:lnTo>
                  <a:lnTo>
                    <a:pt x="2172" y="375"/>
                  </a:lnTo>
                  <a:lnTo>
                    <a:pt x="2120" y="375"/>
                  </a:lnTo>
                  <a:lnTo>
                    <a:pt x="2120" y="369"/>
                  </a:lnTo>
                  <a:lnTo>
                    <a:pt x="2092" y="369"/>
                  </a:lnTo>
                  <a:lnTo>
                    <a:pt x="2092" y="355"/>
                  </a:lnTo>
                  <a:lnTo>
                    <a:pt x="2041" y="355"/>
                  </a:lnTo>
                  <a:lnTo>
                    <a:pt x="2041" y="347"/>
                  </a:lnTo>
                  <a:lnTo>
                    <a:pt x="2005" y="347"/>
                  </a:lnTo>
                  <a:lnTo>
                    <a:pt x="2005" y="338"/>
                  </a:lnTo>
                  <a:lnTo>
                    <a:pt x="1959" y="338"/>
                  </a:lnTo>
                  <a:lnTo>
                    <a:pt x="1959" y="332"/>
                  </a:lnTo>
                  <a:lnTo>
                    <a:pt x="1924" y="332"/>
                  </a:lnTo>
                  <a:lnTo>
                    <a:pt x="1924" y="324"/>
                  </a:lnTo>
                  <a:lnTo>
                    <a:pt x="1881" y="324"/>
                  </a:lnTo>
                  <a:lnTo>
                    <a:pt x="1881" y="318"/>
                  </a:lnTo>
                  <a:lnTo>
                    <a:pt x="1844" y="318"/>
                  </a:lnTo>
                  <a:lnTo>
                    <a:pt x="1844" y="310"/>
                  </a:lnTo>
                  <a:lnTo>
                    <a:pt x="1800" y="310"/>
                  </a:lnTo>
                  <a:lnTo>
                    <a:pt x="1800" y="296"/>
                  </a:lnTo>
                  <a:lnTo>
                    <a:pt x="1763" y="296"/>
                  </a:lnTo>
                  <a:lnTo>
                    <a:pt x="1763" y="287"/>
                  </a:lnTo>
                  <a:lnTo>
                    <a:pt x="1719" y="287"/>
                  </a:lnTo>
                  <a:lnTo>
                    <a:pt x="1719" y="272"/>
                  </a:lnTo>
                  <a:lnTo>
                    <a:pt x="1641" y="272"/>
                  </a:lnTo>
                  <a:lnTo>
                    <a:pt x="1641" y="259"/>
                  </a:lnTo>
                  <a:lnTo>
                    <a:pt x="1604" y="259"/>
                  </a:lnTo>
                  <a:lnTo>
                    <a:pt x="1604" y="250"/>
                  </a:lnTo>
                  <a:lnTo>
                    <a:pt x="1567" y="250"/>
                  </a:lnTo>
                  <a:lnTo>
                    <a:pt x="1567" y="236"/>
                  </a:lnTo>
                  <a:lnTo>
                    <a:pt x="1523" y="236"/>
                  </a:lnTo>
                  <a:lnTo>
                    <a:pt x="1523" y="228"/>
                  </a:lnTo>
                  <a:lnTo>
                    <a:pt x="1486" y="228"/>
                  </a:lnTo>
                  <a:lnTo>
                    <a:pt x="1486" y="222"/>
                  </a:lnTo>
                  <a:lnTo>
                    <a:pt x="1436" y="222"/>
                  </a:lnTo>
                  <a:lnTo>
                    <a:pt x="1436" y="213"/>
                  </a:lnTo>
                  <a:lnTo>
                    <a:pt x="1408" y="213"/>
                  </a:lnTo>
                  <a:lnTo>
                    <a:pt x="1408" y="208"/>
                  </a:lnTo>
                  <a:lnTo>
                    <a:pt x="1354" y="208"/>
                  </a:lnTo>
                  <a:lnTo>
                    <a:pt x="1354" y="199"/>
                  </a:lnTo>
                  <a:lnTo>
                    <a:pt x="1319" y="199"/>
                  </a:lnTo>
                  <a:lnTo>
                    <a:pt x="1319" y="184"/>
                  </a:lnTo>
                  <a:lnTo>
                    <a:pt x="1276" y="184"/>
                  </a:lnTo>
                  <a:lnTo>
                    <a:pt x="1276" y="177"/>
                  </a:lnTo>
                  <a:lnTo>
                    <a:pt x="1239" y="177"/>
                  </a:lnTo>
                  <a:lnTo>
                    <a:pt x="1239" y="171"/>
                  </a:lnTo>
                  <a:lnTo>
                    <a:pt x="1195" y="171"/>
                  </a:lnTo>
                  <a:lnTo>
                    <a:pt x="1195" y="154"/>
                  </a:lnTo>
                  <a:lnTo>
                    <a:pt x="1158" y="154"/>
                  </a:lnTo>
                  <a:lnTo>
                    <a:pt x="1158" y="148"/>
                  </a:lnTo>
                  <a:lnTo>
                    <a:pt x="1116" y="148"/>
                  </a:lnTo>
                  <a:lnTo>
                    <a:pt x="1116" y="140"/>
                  </a:lnTo>
                  <a:lnTo>
                    <a:pt x="1079" y="140"/>
                  </a:lnTo>
                  <a:lnTo>
                    <a:pt x="1079" y="133"/>
                  </a:lnTo>
                  <a:lnTo>
                    <a:pt x="1034" y="133"/>
                  </a:lnTo>
                  <a:lnTo>
                    <a:pt x="1034" y="118"/>
                  </a:lnTo>
                  <a:lnTo>
                    <a:pt x="999" y="118"/>
                  </a:lnTo>
                  <a:lnTo>
                    <a:pt x="999" y="111"/>
                  </a:lnTo>
                  <a:lnTo>
                    <a:pt x="919" y="111"/>
                  </a:lnTo>
                  <a:lnTo>
                    <a:pt x="919" y="96"/>
                  </a:lnTo>
                  <a:lnTo>
                    <a:pt x="867" y="96"/>
                  </a:lnTo>
                  <a:lnTo>
                    <a:pt x="867" y="89"/>
                  </a:lnTo>
                  <a:lnTo>
                    <a:pt x="838" y="89"/>
                  </a:lnTo>
                  <a:lnTo>
                    <a:pt x="838" y="80"/>
                  </a:lnTo>
                  <a:lnTo>
                    <a:pt x="788" y="80"/>
                  </a:lnTo>
                  <a:lnTo>
                    <a:pt x="788" y="66"/>
                  </a:lnTo>
                  <a:lnTo>
                    <a:pt x="757" y="66"/>
                  </a:lnTo>
                  <a:lnTo>
                    <a:pt x="757" y="59"/>
                  </a:lnTo>
                  <a:lnTo>
                    <a:pt x="707" y="59"/>
                  </a:lnTo>
                  <a:lnTo>
                    <a:pt x="707" y="52"/>
                  </a:lnTo>
                  <a:lnTo>
                    <a:pt x="670" y="52"/>
                  </a:lnTo>
                  <a:lnTo>
                    <a:pt x="670" y="37"/>
                  </a:lnTo>
                  <a:lnTo>
                    <a:pt x="627" y="37"/>
                  </a:lnTo>
                  <a:lnTo>
                    <a:pt x="627" y="28"/>
                  </a:lnTo>
                  <a:lnTo>
                    <a:pt x="592" y="28"/>
                  </a:lnTo>
                  <a:lnTo>
                    <a:pt x="592" y="23"/>
                  </a:lnTo>
                  <a:lnTo>
                    <a:pt x="555" y="23"/>
                  </a:lnTo>
                  <a:lnTo>
                    <a:pt x="555" y="15"/>
                  </a:lnTo>
                  <a:lnTo>
                    <a:pt x="510" y="15"/>
                  </a:lnTo>
                  <a:lnTo>
                    <a:pt x="510" y="0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0202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006" name="Freeform 246"/>
            <p:cNvSpPr>
              <a:spLocks/>
            </p:cNvSpPr>
            <p:nvPr/>
          </p:nvSpPr>
          <p:spPr bwMode="auto">
            <a:xfrm>
              <a:off x="3892" y="1907"/>
              <a:ext cx="253" cy="142"/>
            </a:xfrm>
            <a:custGeom>
              <a:avLst/>
              <a:gdLst/>
              <a:ahLst/>
              <a:cxnLst>
                <a:cxn ang="0">
                  <a:pos x="393" y="89"/>
                </a:cxn>
                <a:cxn ang="0">
                  <a:pos x="362" y="184"/>
                </a:cxn>
                <a:cxn ang="0">
                  <a:pos x="325" y="272"/>
                </a:cxn>
                <a:cxn ang="0">
                  <a:pos x="290" y="375"/>
                </a:cxn>
                <a:cxn ang="0">
                  <a:pos x="253" y="472"/>
                </a:cxn>
                <a:cxn ang="0">
                  <a:pos x="225" y="545"/>
                </a:cxn>
                <a:cxn ang="0">
                  <a:pos x="196" y="628"/>
                </a:cxn>
                <a:cxn ang="0">
                  <a:pos x="166" y="708"/>
                </a:cxn>
                <a:cxn ang="0">
                  <a:pos x="138" y="804"/>
                </a:cxn>
                <a:cxn ang="0">
                  <a:pos x="109" y="872"/>
                </a:cxn>
                <a:cxn ang="0">
                  <a:pos x="79" y="952"/>
                </a:cxn>
                <a:cxn ang="0">
                  <a:pos x="51" y="1025"/>
                </a:cxn>
                <a:cxn ang="0">
                  <a:pos x="29" y="1093"/>
                </a:cxn>
                <a:cxn ang="0">
                  <a:pos x="0" y="1352"/>
                </a:cxn>
                <a:cxn ang="0">
                  <a:pos x="79" y="1380"/>
                </a:cxn>
                <a:cxn ang="0">
                  <a:pos x="233" y="1417"/>
                </a:cxn>
                <a:cxn ang="0">
                  <a:pos x="349" y="1440"/>
                </a:cxn>
                <a:cxn ang="0">
                  <a:pos x="466" y="1468"/>
                </a:cxn>
                <a:cxn ang="0">
                  <a:pos x="575" y="1499"/>
                </a:cxn>
                <a:cxn ang="0">
                  <a:pos x="690" y="1519"/>
                </a:cxn>
                <a:cxn ang="0">
                  <a:pos x="836" y="1556"/>
                </a:cxn>
                <a:cxn ang="0">
                  <a:pos x="962" y="1587"/>
                </a:cxn>
                <a:cxn ang="0">
                  <a:pos x="1071" y="1616"/>
                </a:cxn>
                <a:cxn ang="0">
                  <a:pos x="1223" y="1647"/>
                </a:cxn>
                <a:cxn ang="0">
                  <a:pos x="1341" y="1675"/>
                </a:cxn>
                <a:cxn ang="0">
                  <a:pos x="1456" y="1704"/>
                </a:cxn>
                <a:cxn ang="0">
                  <a:pos x="1559" y="1735"/>
                </a:cxn>
                <a:cxn ang="0">
                  <a:pos x="1711" y="1763"/>
                </a:cxn>
                <a:cxn ang="0">
                  <a:pos x="1829" y="1794"/>
                </a:cxn>
                <a:cxn ang="0">
                  <a:pos x="1944" y="1823"/>
                </a:cxn>
                <a:cxn ang="0">
                  <a:pos x="2053" y="1851"/>
                </a:cxn>
                <a:cxn ang="0">
                  <a:pos x="2120" y="1772"/>
                </a:cxn>
                <a:cxn ang="0">
                  <a:pos x="2148" y="1684"/>
                </a:cxn>
                <a:cxn ang="0">
                  <a:pos x="2179" y="1624"/>
                </a:cxn>
                <a:cxn ang="0">
                  <a:pos x="2207" y="1536"/>
                </a:cxn>
                <a:cxn ang="0">
                  <a:pos x="2243" y="1440"/>
                </a:cxn>
                <a:cxn ang="0">
                  <a:pos x="2271" y="1380"/>
                </a:cxn>
                <a:cxn ang="0">
                  <a:pos x="2302" y="1297"/>
                </a:cxn>
                <a:cxn ang="0">
                  <a:pos x="2323" y="1224"/>
                </a:cxn>
                <a:cxn ang="0">
                  <a:pos x="2353" y="1145"/>
                </a:cxn>
                <a:cxn ang="0">
                  <a:pos x="2375" y="1077"/>
                </a:cxn>
                <a:cxn ang="0">
                  <a:pos x="2403" y="1002"/>
                </a:cxn>
                <a:cxn ang="0">
                  <a:pos x="2432" y="929"/>
                </a:cxn>
                <a:cxn ang="0">
                  <a:pos x="2462" y="841"/>
                </a:cxn>
                <a:cxn ang="0">
                  <a:pos x="2484" y="767"/>
                </a:cxn>
                <a:cxn ang="0">
                  <a:pos x="2512" y="693"/>
                </a:cxn>
                <a:cxn ang="0">
                  <a:pos x="2462" y="457"/>
                </a:cxn>
                <a:cxn ang="0">
                  <a:pos x="2302" y="421"/>
                </a:cxn>
                <a:cxn ang="0">
                  <a:pos x="2179" y="391"/>
                </a:cxn>
                <a:cxn ang="0">
                  <a:pos x="2053" y="369"/>
                </a:cxn>
                <a:cxn ang="0">
                  <a:pos x="1938" y="338"/>
                </a:cxn>
                <a:cxn ang="0">
                  <a:pos x="1814" y="318"/>
                </a:cxn>
                <a:cxn ang="0">
                  <a:pos x="1696" y="287"/>
                </a:cxn>
                <a:cxn ang="0">
                  <a:pos x="1537" y="250"/>
                </a:cxn>
                <a:cxn ang="0">
                  <a:pos x="1419" y="222"/>
                </a:cxn>
                <a:cxn ang="0">
                  <a:pos x="1287" y="199"/>
                </a:cxn>
                <a:cxn ang="0">
                  <a:pos x="1172" y="171"/>
                </a:cxn>
                <a:cxn ang="0">
                  <a:pos x="1049" y="140"/>
                </a:cxn>
                <a:cxn ang="0">
                  <a:pos x="932" y="111"/>
                </a:cxn>
                <a:cxn ang="0">
                  <a:pos x="771" y="80"/>
                </a:cxn>
                <a:cxn ang="0">
                  <a:pos x="640" y="52"/>
                </a:cxn>
                <a:cxn ang="0">
                  <a:pos x="525" y="23"/>
                </a:cxn>
              </a:cxnLst>
              <a:rect l="0" t="0" r="r" b="b"/>
              <a:pathLst>
                <a:path w="2534" h="1851">
                  <a:moveTo>
                    <a:pt x="407" y="0"/>
                  </a:moveTo>
                  <a:lnTo>
                    <a:pt x="407" y="28"/>
                  </a:lnTo>
                  <a:lnTo>
                    <a:pt x="399" y="28"/>
                  </a:lnTo>
                  <a:lnTo>
                    <a:pt x="399" y="59"/>
                  </a:lnTo>
                  <a:lnTo>
                    <a:pt x="393" y="59"/>
                  </a:lnTo>
                  <a:lnTo>
                    <a:pt x="393" y="89"/>
                  </a:lnTo>
                  <a:lnTo>
                    <a:pt x="384" y="89"/>
                  </a:lnTo>
                  <a:lnTo>
                    <a:pt x="384" y="111"/>
                  </a:lnTo>
                  <a:lnTo>
                    <a:pt x="371" y="111"/>
                  </a:lnTo>
                  <a:lnTo>
                    <a:pt x="371" y="133"/>
                  </a:lnTo>
                  <a:lnTo>
                    <a:pt x="362" y="133"/>
                  </a:lnTo>
                  <a:lnTo>
                    <a:pt x="362" y="184"/>
                  </a:lnTo>
                  <a:lnTo>
                    <a:pt x="349" y="184"/>
                  </a:lnTo>
                  <a:lnTo>
                    <a:pt x="349" y="208"/>
                  </a:lnTo>
                  <a:lnTo>
                    <a:pt x="342" y="208"/>
                  </a:lnTo>
                  <a:lnTo>
                    <a:pt x="342" y="228"/>
                  </a:lnTo>
                  <a:lnTo>
                    <a:pt x="325" y="228"/>
                  </a:lnTo>
                  <a:lnTo>
                    <a:pt x="325" y="272"/>
                  </a:lnTo>
                  <a:lnTo>
                    <a:pt x="312" y="272"/>
                  </a:lnTo>
                  <a:lnTo>
                    <a:pt x="312" y="310"/>
                  </a:lnTo>
                  <a:lnTo>
                    <a:pt x="306" y="310"/>
                  </a:lnTo>
                  <a:lnTo>
                    <a:pt x="306" y="332"/>
                  </a:lnTo>
                  <a:lnTo>
                    <a:pt x="290" y="332"/>
                  </a:lnTo>
                  <a:lnTo>
                    <a:pt x="290" y="375"/>
                  </a:lnTo>
                  <a:lnTo>
                    <a:pt x="275" y="375"/>
                  </a:lnTo>
                  <a:lnTo>
                    <a:pt x="275" y="406"/>
                  </a:lnTo>
                  <a:lnTo>
                    <a:pt x="269" y="406"/>
                  </a:lnTo>
                  <a:lnTo>
                    <a:pt x="269" y="435"/>
                  </a:lnTo>
                  <a:lnTo>
                    <a:pt x="253" y="435"/>
                  </a:lnTo>
                  <a:lnTo>
                    <a:pt x="253" y="472"/>
                  </a:lnTo>
                  <a:lnTo>
                    <a:pt x="238" y="472"/>
                  </a:lnTo>
                  <a:lnTo>
                    <a:pt x="238" y="509"/>
                  </a:lnTo>
                  <a:lnTo>
                    <a:pt x="233" y="509"/>
                  </a:lnTo>
                  <a:lnTo>
                    <a:pt x="233" y="531"/>
                  </a:lnTo>
                  <a:lnTo>
                    <a:pt x="225" y="531"/>
                  </a:lnTo>
                  <a:lnTo>
                    <a:pt x="225" y="545"/>
                  </a:lnTo>
                  <a:lnTo>
                    <a:pt x="210" y="545"/>
                  </a:lnTo>
                  <a:lnTo>
                    <a:pt x="210" y="576"/>
                  </a:lnTo>
                  <a:lnTo>
                    <a:pt x="203" y="576"/>
                  </a:lnTo>
                  <a:lnTo>
                    <a:pt x="203" y="605"/>
                  </a:lnTo>
                  <a:lnTo>
                    <a:pt x="196" y="605"/>
                  </a:lnTo>
                  <a:lnTo>
                    <a:pt x="196" y="628"/>
                  </a:lnTo>
                  <a:lnTo>
                    <a:pt x="188" y="628"/>
                  </a:lnTo>
                  <a:lnTo>
                    <a:pt x="188" y="650"/>
                  </a:lnTo>
                  <a:lnTo>
                    <a:pt x="174" y="650"/>
                  </a:lnTo>
                  <a:lnTo>
                    <a:pt x="174" y="670"/>
                  </a:lnTo>
                  <a:lnTo>
                    <a:pt x="166" y="670"/>
                  </a:lnTo>
                  <a:lnTo>
                    <a:pt x="166" y="708"/>
                  </a:lnTo>
                  <a:lnTo>
                    <a:pt x="160" y="708"/>
                  </a:lnTo>
                  <a:lnTo>
                    <a:pt x="160" y="723"/>
                  </a:lnTo>
                  <a:lnTo>
                    <a:pt x="151" y="723"/>
                  </a:lnTo>
                  <a:lnTo>
                    <a:pt x="151" y="753"/>
                  </a:lnTo>
                  <a:lnTo>
                    <a:pt x="138" y="753"/>
                  </a:lnTo>
                  <a:lnTo>
                    <a:pt x="138" y="804"/>
                  </a:lnTo>
                  <a:lnTo>
                    <a:pt x="129" y="804"/>
                  </a:lnTo>
                  <a:lnTo>
                    <a:pt x="129" y="826"/>
                  </a:lnTo>
                  <a:lnTo>
                    <a:pt x="116" y="826"/>
                  </a:lnTo>
                  <a:lnTo>
                    <a:pt x="116" y="849"/>
                  </a:lnTo>
                  <a:lnTo>
                    <a:pt x="109" y="849"/>
                  </a:lnTo>
                  <a:lnTo>
                    <a:pt x="109" y="872"/>
                  </a:lnTo>
                  <a:lnTo>
                    <a:pt x="93" y="872"/>
                  </a:lnTo>
                  <a:lnTo>
                    <a:pt x="93" y="892"/>
                  </a:lnTo>
                  <a:lnTo>
                    <a:pt x="87" y="892"/>
                  </a:lnTo>
                  <a:lnTo>
                    <a:pt x="87" y="923"/>
                  </a:lnTo>
                  <a:lnTo>
                    <a:pt x="79" y="923"/>
                  </a:lnTo>
                  <a:lnTo>
                    <a:pt x="79" y="952"/>
                  </a:lnTo>
                  <a:lnTo>
                    <a:pt x="73" y="952"/>
                  </a:lnTo>
                  <a:lnTo>
                    <a:pt x="73" y="982"/>
                  </a:lnTo>
                  <a:lnTo>
                    <a:pt x="57" y="982"/>
                  </a:lnTo>
                  <a:lnTo>
                    <a:pt x="57" y="989"/>
                  </a:lnTo>
                  <a:lnTo>
                    <a:pt x="51" y="989"/>
                  </a:lnTo>
                  <a:lnTo>
                    <a:pt x="51" y="1025"/>
                  </a:lnTo>
                  <a:lnTo>
                    <a:pt x="42" y="1025"/>
                  </a:lnTo>
                  <a:lnTo>
                    <a:pt x="42" y="1048"/>
                  </a:lnTo>
                  <a:lnTo>
                    <a:pt x="36" y="1048"/>
                  </a:lnTo>
                  <a:lnTo>
                    <a:pt x="36" y="1077"/>
                  </a:lnTo>
                  <a:lnTo>
                    <a:pt x="29" y="1077"/>
                  </a:lnTo>
                  <a:lnTo>
                    <a:pt x="29" y="1093"/>
                  </a:lnTo>
                  <a:lnTo>
                    <a:pt x="20" y="1093"/>
                  </a:lnTo>
                  <a:lnTo>
                    <a:pt x="20" y="1121"/>
                  </a:lnTo>
                  <a:lnTo>
                    <a:pt x="6" y="1121"/>
                  </a:lnTo>
                  <a:lnTo>
                    <a:pt x="6" y="1150"/>
                  </a:lnTo>
                  <a:lnTo>
                    <a:pt x="0" y="1150"/>
                  </a:lnTo>
                  <a:lnTo>
                    <a:pt x="0" y="1352"/>
                  </a:lnTo>
                  <a:lnTo>
                    <a:pt x="6" y="1352"/>
                  </a:lnTo>
                  <a:lnTo>
                    <a:pt x="6" y="1357"/>
                  </a:lnTo>
                  <a:lnTo>
                    <a:pt x="42" y="1357"/>
                  </a:lnTo>
                  <a:lnTo>
                    <a:pt x="42" y="1365"/>
                  </a:lnTo>
                  <a:lnTo>
                    <a:pt x="79" y="1365"/>
                  </a:lnTo>
                  <a:lnTo>
                    <a:pt x="79" y="1380"/>
                  </a:lnTo>
                  <a:lnTo>
                    <a:pt x="129" y="1380"/>
                  </a:lnTo>
                  <a:lnTo>
                    <a:pt x="129" y="1388"/>
                  </a:lnTo>
                  <a:lnTo>
                    <a:pt x="160" y="1388"/>
                  </a:lnTo>
                  <a:lnTo>
                    <a:pt x="160" y="1403"/>
                  </a:lnTo>
                  <a:lnTo>
                    <a:pt x="233" y="1403"/>
                  </a:lnTo>
                  <a:lnTo>
                    <a:pt x="233" y="1417"/>
                  </a:lnTo>
                  <a:lnTo>
                    <a:pt x="275" y="1417"/>
                  </a:lnTo>
                  <a:lnTo>
                    <a:pt x="275" y="1425"/>
                  </a:lnTo>
                  <a:lnTo>
                    <a:pt x="312" y="1425"/>
                  </a:lnTo>
                  <a:lnTo>
                    <a:pt x="312" y="1431"/>
                  </a:lnTo>
                  <a:lnTo>
                    <a:pt x="349" y="1431"/>
                  </a:lnTo>
                  <a:lnTo>
                    <a:pt x="349" y="1440"/>
                  </a:lnTo>
                  <a:lnTo>
                    <a:pt x="384" y="1440"/>
                  </a:lnTo>
                  <a:lnTo>
                    <a:pt x="384" y="1446"/>
                  </a:lnTo>
                  <a:lnTo>
                    <a:pt x="421" y="1446"/>
                  </a:lnTo>
                  <a:lnTo>
                    <a:pt x="421" y="1462"/>
                  </a:lnTo>
                  <a:lnTo>
                    <a:pt x="466" y="1462"/>
                  </a:lnTo>
                  <a:lnTo>
                    <a:pt x="466" y="1468"/>
                  </a:lnTo>
                  <a:lnTo>
                    <a:pt x="502" y="1468"/>
                  </a:lnTo>
                  <a:lnTo>
                    <a:pt x="502" y="1477"/>
                  </a:lnTo>
                  <a:lnTo>
                    <a:pt x="538" y="1477"/>
                  </a:lnTo>
                  <a:lnTo>
                    <a:pt x="538" y="1482"/>
                  </a:lnTo>
                  <a:lnTo>
                    <a:pt x="575" y="1482"/>
                  </a:lnTo>
                  <a:lnTo>
                    <a:pt x="575" y="1499"/>
                  </a:lnTo>
                  <a:lnTo>
                    <a:pt x="617" y="1499"/>
                  </a:lnTo>
                  <a:lnTo>
                    <a:pt x="617" y="1505"/>
                  </a:lnTo>
                  <a:lnTo>
                    <a:pt x="654" y="1505"/>
                  </a:lnTo>
                  <a:lnTo>
                    <a:pt x="654" y="1513"/>
                  </a:lnTo>
                  <a:lnTo>
                    <a:pt x="690" y="1513"/>
                  </a:lnTo>
                  <a:lnTo>
                    <a:pt x="690" y="1519"/>
                  </a:lnTo>
                  <a:lnTo>
                    <a:pt x="721" y="1519"/>
                  </a:lnTo>
                  <a:lnTo>
                    <a:pt x="721" y="1536"/>
                  </a:lnTo>
                  <a:lnTo>
                    <a:pt x="800" y="1536"/>
                  </a:lnTo>
                  <a:lnTo>
                    <a:pt x="800" y="1550"/>
                  </a:lnTo>
                  <a:lnTo>
                    <a:pt x="836" y="1550"/>
                  </a:lnTo>
                  <a:lnTo>
                    <a:pt x="836" y="1556"/>
                  </a:lnTo>
                  <a:lnTo>
                    <a:pt x="873" y="1556"/>
                  </a:lnTo>
                  <a:lnTo>
                    <a:pt x="873" y="1565"/>
                  </a:lnTo>
                  <a:lnTo>
                    <a:pt x="917" y="1565"/>
                  </a:lnTo>
                  <a:lnTo>
                    <a:pt x="917" y="1579"/>
                  </a:lnTo>
                  <a:lnTo>
                    <a:pt x="962" y="1579"/>
                  </a:lnTo>
                  <a:lnTo>
                    <a:pt x="962" y="1587"/>
                  </a:lnTo>
                  <a:lnTo>
                    <a:pt x="998" y="1587"/>
                  </a:lnTo>
                  <a:lnTo>
                    <a:pt x="998" y="1594"/>
                  </a:lnTo>
                  <a:lnTo>
                    <a:pt x="1035" y="1594"/>
                  </a:lnTo>
                  <a:lnTo>
                    <a:pt x="1035" y="1601"/>
                  </a:lnTo>
                  <a:lnTo>
                    <a:pt x="1071" y="1601"/>
                  </a:lnTo>
                  <a:lnTo>
                    <a:pt x="1071" y="1616"/>
                  </a:lnTo>
                  <a:lnTo>
                    <a:pt x="1113" y="1616"/>
                  </a:lnTo>
                  <a:lnTo>
                    <a:pt x="1113" y="1624"/>
                  </a:lnTo>
                  <a:lnTo>
                    <a:pt x="1150" y="1624"/>
                  </a:lnTo>
                  <a:lnTo>
                    <a:pt x="1150" y="1638"/>
                  </a:lnTo>
                  <a:lnTo>
                    <a:pt x="1223" y="1638"/>
                  </a:lnTo>
                  <a:lnTo>
                    <a:pt x="1223" y="1647"/>
                  </a:lnTo>
                  <a:lnTo>
                    <a:pt x="1252" y="1647"/>
                  </a:lnTo>
                  <a:lnTo>
                    <a:pt x="1252" y="1653"/>
                  </a:lnTo>
                  <a:lnTo>
                    <a:pt x="1304" y="1653"/>
                  </a:lnTo>
                  <a:lnTo>
                    <a:pt x="1304" y="1667"/>
                  </a:lnTo>
                  <a:lnTo>
                    <a:pt x="1341" y="1667"/>
                  </a:lnTo>
                  <a:lnTo>
                    <a:pt x="1341" y="1675"/>
                  </a:lnTo>
                  <a:lnTo>
                    <a:pt x="1369" y="1675"/>
                  </a:lnTo>
                  <a:lnTo>
                    <a:pt x="1369" y="1684"/>
                  </a:lnTo>
                  <a:lnTo>
                    <a:pt x="1405" y="1684"/>
                  </a:lnTo>
                  <a:lnTo>
                    <a:pt x="1405" y="1698"/>
                  </a:lnTo>
                  <a:lnTo>
                    <a:pt x="1456" y="1698"/>
                  </a:lnTo>
                  <a:lnTo>
                    <a:pt x="1456" y="1704"/>
                  </a:lnTo>
                  <a:lnTo>
                    <a:pt x="1487" y="1704"/>
                  </a:lnTo>
                  <a:lnTo>
                    <a:pt x="1487" y="1712"/>
                  </a:lnTo>
                  <a:lnTo>
                    <a:pt x="1522" y="1712"/>
                  </a:lnTo>
                  <a:lnTo>
                    <a:pt x="1522" y="1720"/>
                  </a:lnTo>
                  <a:lnTo>
                    <a:pt x="1559" y="1720"/>
                  </a:lnTo>
                  <a:lnTo>
                    <a:pt x="1559" y="1735"/>
                  </a:lnTo>
                  <a:lnTo>
                    <a:pt x="1602" y="1735"/>
                  </a:lnTo>
                  <a:lnTo>
                    <a:pt x="1602" y="1741"/>
                  </a:lnTo>
                  <a:lnTo>
                    <a:pt x="1638" y="1741"/>
                  </a:lnTo>
                  <a:lnTo>
                    <a:pt x="1638" y="1757"/>
                  </a:lnTo>
                  <a:lnTo>
                    <a:pt x="1711" y="1757"/>
                  </a:lnTo>
                  <a:lnTo>
                    <a:pt x="1711" y="1763"/>
                  </a:lnTo>
                  <a:lnTo>
                    <a:pt x="1755" y="1763"/>
                  </a:lnTo>
                  <a:lnTo>
                    <a:pt x="1755" y="1772"/>
                  </a:lnTo>
                  <a:lnTo>
                    <a:pt x="1792" y="1772"/>
                  </a:lnTo>
                  <a:lnTo>
                    <a:pt x="1792" y="1786"/>
                  </a:lnTo>
                  <a:lnTo>
                    <a:pt x="1829" y="1786"/>
                  </a:lnTo>
                  <a:lnTo>
                    <a:pt x="1829" y="1794"/>
                  </a:lnTo>
                  <a:lnTo>
                    <a:pt x="1870" y="1794"/>
                  </a:lnTo>
                  <a:lnTo>
                    <a:pt x="1870" y="1800"/>
                  </a:lnTo>
                  <a:lnTo>
                    <a:pt x="1907" y="1800"/>
                  </a:lnTo>
                  <a:lnTo>
                    <a:pt x="1907" y="1814"/>
                  </a:lnTo>
                  <a:lnTo>
                    <a:pt x="1944" y="1814"/>
                  </a:lnTo>
                  <a:lnTo>
                    <a:pt x="1944" y="1823"/>
                  </a:lnTo>
                  <a:lnTo>
                    <a:pt x="1988" y="1823"/>
                  </a:lnTo>
                  <a:lnTo>
                    <a:pt x="1988" y="1829"/>
                  </a:lnTo>
                  <a:lnTo>
                    <a:pt x="2025" y="1829"/>
                  </a:lnTo>
                  <a:lnTo>
                    <a:pt x="2025" y="1845"/>
                  </a:lnTo>
                  <a:lnTo>
                    <a:pt x="2053" y="1845"/>
                  </a:lnTo>
                  <a:lnTo>
                    <a:pt x="2053" y="1851"/>
                  </a:lnTo>
                  <a:lnTo>
                    <a:pt x="2105" y="1851"/>
                  </a:lnTo>
                  <a:lnTo>
                    <a:pt x="2105" y="1845"/>
                  </a:lnTo>
                  <a:lnTo>
                    <a:pt x="2112" y="1845"/>
                  </a:lnTo>
                  <a:lnTo>
                    <a:pt x="2112" y="1800"/>
                  </a:lnTo>
                  <a:lnTo>
                    <a:pt x="2120" y="1800"/>
                  </a:lnTo>
                  <a:lnTo>
                    <a:pt x="2120" y="1772"/>
                  </a:lnTo>
                  <a:lnTo>
                    <a:pt x="2125" y="1772"/>
                  </a:lnTo>
                  <a:lnTo>
                    <a:pt x="2125" y="1757"/>
                  </a:lnTo>
                  <a:lnTo>
                    <a:pt x="2142" y="1757"/>
                  </a:lnTo>
                  <a:lnTo>
                    <a:pt x="2142" y="1712"/>
                  </a:lnTo>
                  <a:lnTo>
                    <a:pt x="2148" y="1712"/>
                  </a:lnTo>
                  <a:lnTo>
                    <a:pt x="2148" y="1684"/>
                  </a:lnTo>
                  <a:lnTo>
                    <a:pt x="2162" y="1684"/>
                  </a:lnTo>
                  <a:lnTo>
                    <a:pt x="2162" y="1667"/>
                  </a:lnTo>
                  <a:lnTo>
                    <a:pt x="2170" y="1667"/>
                  </a:lnTo>
                  <a:lnTo>
                    <a:pt x="2170" y="1638"/>
                  </a:lnTo>
                  <a:lnTo>
                    <a:pt x="2179" y="1638"/>
                  </a:lnTo>
                  <a:lnTo>
                    <a:pt x="2179" y="1624"/>
                  </a:lnTo>
                  <a:lnTo>
                    <a:pt x="2184" y="1624"/>
                  </a:lnTo>
                  <a:lnTo>
                    <a:pt x="2184" y="1587"/>
                  </a:lnTo>
                  <a:lnTo>
                    <a:pt x="2199" y="1587"/>
                  </a:lnTo>
                  <a:lnTo>
                    <a:pt x="2199" y="1565"/>
                  </a:lnTo>
                  <a:lnTo>
                    <a:pt x="2207" y="1565"/>
                  </a:lnTo>
                  <a:lnTo>
                    <a:pt x="2207" y="1536"/>
                  </a:lnTo>
                  <a:lnTo>
                    <a:pt x="2221" y="1536"/>
                  </a:lnTo>
                  <a:lnTo>
                    <a:pt x="2221" y="1482"/>
                  </a:lnTo>
                  <a:lnTo>
                    <a:pt x="2235" y="1482"/>
                  </a:lnTo>
                  <a:lnTo>
                    <a:pt x="2235" y="1468"/>
                  </a:lnTo>
                  <a:lnTo>
                    <a:pt x="2243" y="1468"/>
                  </a:lnTo>
                  <a:lnTo>
                    <a:pt x="2243" y="1440"/>
                  </a:lnTo>
                  <a:lnTo>
                    <a:pt x="2251" y="1440"/>
                  </a:lnTo>
                  <a:lnTo>
                    <a:pt x="2251" y="1425"/>
                  </a:lnTo>
                  <a:lnTo>
                    <a:pt x="2257" y="1425"/>
                  </a:lnTo>
                  <a:lnTo>
                    <a:pt x="2257" y="1403"/>
                  </a:lnTo>
                  <a:lnTo>
                    <a:pt x="2271" y="1403"/>
                  </a:lnTo>
                  <a:lnTo>
                    <a:pt x="2271" y="1380"/>
                  </a:lnTo>
                  <a:lnTo>
                    <a:pt x="2280" y="1380"/>
                  </a:lnTo>
                  <a:lnTo>
                    <a:pt x="2280" y="1357"/>
                  </a:lnTo>
                  <a:lnTo>
                    <a:pt x="2286" y="1357"/>
                  </a:lnTo>
                  <a:lnTo>
                    <a:pt x="2286" y="1321"/>
                  </a:lnTo>
                  <a:lnTo>
                    <a:pt x="2302" y="1321"/>
                  </a:lnTo>
                  <a:lnTo>
                    <a:pt x="2302" y="1297"/>
                  </a:lnTo>
                  <a:lnTo>
                    <a:pt x="2308" y="1297"/>
                  </a:lnTo>
                  <a:lnTo>
                    <a:pt x="2308" y="1261"/>
                  </a:lnTo>
                  <a:lnTo>
                    <a:pt x="2316" y="1261"/>
                  </a:lnTo>
                  <a:lnTo>
                    <a:pt x="2316" y="1240"/>
                  </a:lnTo>
                  <a:lnTo>
                    <a:pt x="2323" y="1240"/>
                  </a:lnTo>
                  <a:lnTo>
                    <a:pt x="2323" y="1224"/>
                  </a:lnTo>
                  <a:lnTo>
                    <a:pt x="2338" y="1224"/>
                  </a:lnTo>
                  <a:lnTo>
                    <a:pt x="2338" y="1196"/>
                  </a:lnTo>
                  <a:lnTo>
                    <a:pt x="2345" y="1196"/>
                  </a:lnTo>
                  <a:lnTo>
                    <a:pt x="2345" y="1181"/>
                  </a:lnTo>
                  <a:lnTo>
                    <a:pt x="2353" y="1181"/>
                  </a:lnTo>
                  <a:lnTo>
                    <a:pt x="2353" y="1145"/>
                  </a:lnTo>
                  <a:lnTo>
                    <a:pt x="2358" y="1145"/>
                  </a:lnTo>
                  <a:lnTo>
                    <a:pt x="2358" y="1121"/>
                  </a:lnTo>
                  <a:lnTo>
                    <a:pt x="2367" y="1121"/>
                  </a:lnTo>
                  <a:lnTo>
                    <a:pt x="2367" y="1108"/>
                  </a:lnTo>
                  <a:lnTo>
                    <a:pt x="2375" y="1108"/>
                  </a:lnTo>
                  <a:lnTo>
                    <a:pt x="2375" y="1077"/>
                  </a:lnTo>
                  <a:lnTo>
                    <a:pt x="2381" y="1077"/>
                  </a:lnTo>
                  <a:lnTo>
                    <a:pt x="2381" y="1048"/>
                  </a:lnTo>
                  <a:lnTo>
                    <a:pt x="2395" y="1048"/>
                  </a:lnTo>
                  <a:lnTo>
                    <a:pt x="2395" y="1025"/>
                  </a:lnTo>
                  <a:lnTo>
                    <a:pt x="2403" y="1025"/>
                  </a:lnTo>
                  <a:lnTo>
                    <a:pt x="2403" y="1002"/>
                  </a:lnTo>
                  <a:lnTo>
                    <a:pt x="2417" y="1002"/>
                  </a:lnTo>
                  <a:lnTo>
                    <a:pt x="2417" y="989"/>
                  </a:lnTo>
                  <a:lnTo>
                    <a:pt x="2425" y="989"/>
                  </a:lnTo>
                  <a:lnTo>
                    <a:pt x="2425" y="960"/>
                  </a:lnTo>
                  <a:lnTo>
                    <a:pt x="2432" y="960"/>
                  </a:lnTo>
                  <a:lnTo>
                    <a:pt x="2432" y="929"/>
                  </a:lnTo>
                  <a:lnTo>
                    <a:pt x="2440" y="929"/>
                  </a:lnTo>
                  <a:lnTo>
                    <a:pt x="2440" y="892"/>
                  </a:lnTo>
                  <a:lnTo>
                    <a:pt x="2454" y="892"/>
                  </a:lnTo>
                  <a:lnTo>
                    <a:pt x="2454" y="872"/>
                  </a:lnTo>
                  <a:lnTo>
                    <a:pt x="2462" y="872"/>
                  </a:lnTo>
                  <a:lnTo>
                    <a:pt x="2462" y="841"/>
                  </a:lnTo>
                  <a:lnTo>
                    <a:pt x="2468" y="841"/>
                  </a:lnTo>
                  <a:lnTo>
                    <a:pt x="2468" y="826"/>
                  </a:lnTo>
                  <a:lnTo>
                    <a:pt x="2476" y="826"/>
                  </a:lnTo>
                  <a:lnTo>
                    <a:pt x="2476" y="789"/>
                  </a:lnTo>
                  <a:lnTo>
                    <a:pt x="2484" y="789"/>
                  </a:lnTo>
                  <a:lnTo>
                    <a:pt x="2484" y="767"/>
                  </a:lnTo>
                  <a:lnTo>
                    <a:pt x="2490" y="767"/>
                  </a:lnTo>
                  <a:lnTo>
                    <a:pt x="2490" y="745"/>
                  </a:lnTo>
                  <a:lnTo>
                    <a:pt x="2504" y="745"/>
                  </a:lnTo>
                  <a:lnTo>
                    <a:pt x="2504" y="723"/>
                  </a:lnTo>
                  <a:lnTo>
                    <a:pt x="2512" y="723"/>
                  </a:lnTo>
                  <a:lnTo>
                    <a:pt x="2512" y="693"/>
                  </a:lnTo>
                  <a:lnTo>
                    <a:pt x="2521" y="693"/>
                  </a:lnTo>
                  <a:lnTo>
                    <a:pt x="2521" y="670"/>
                  </a:lnTo>
                  <a:lnTo>
                    <a:pt x="2534" y="670"/>
                  </a:lnTo>
                  <a:lnTo>
                    <a:pt x="2534" y="472"/>
                  </a:lnTo>
                  <a:lnTo>
                    <a:pt x="2462" y="472"/>
                  </a:lnTo>
                  <a:lnTo>
                    <a:pt x="2462" y="457"/>
                  </a:lnTo>
                  <a:lnTo>
                    <a:pt x="2425" y="457"/>
                  </a:lnTo>
                  <a:lnTo>
                    <a:pt x="2425" y="450"/>
                  </a:lnTo>
                  <a:lnTo>
                    <a:pt x="2375" y="450"/>
                  </a:lnTo>
                  <a:lnTo>
                    <a:pt x="2375" y="435"/>
                  </a:lnTo>
                  <a:lnTo>
                    <a:pt x="2302" y="435"/>
                  </a:lnTo>
                  <a:lnTo>
                    <a:pt x="2302" y="421"/>
                  </a:lnTo>
                  <a:lnTo>
                    <a:pt x="2257" y="421"/>
                  </a:lnTo>
                  <a:lnTo>
                    <a:pt x="2257" y="413"/>
                  </a:lnTo>
                  <a:lnTo>
                    <a:pt x="2221" y="413"/>
                  </a:lnTo>
                  <a:lnTo>
                    <a:pt x="2221" y="406"/>
                  </a:lnTo>
                  <a:lnTo>
                    <a:pt x="2179" y="406"/>
                  </a:lnTo>
                  <a:lnTo>
                    <a:pt x="2179" y="391"/>
                  </a:lnTo>
                  <a:lnTo>
                    <a:pt x="2142" y="391"/>
                  </a:lnTo>
                  <a:lnTo>
                    <a:pt x="2142" y="384"/>
                  </a:lnTo>
                  <a:lnTo>
                    <a:pt x="2105" y="384"/>
                  </a:lnTo>
                  <a:lnTo>
                    <a:pt x="2105" y="375"/>
                  </a:lnTo>
                  <a:lnTo>
                    <a:pt x="2053" y="375"/>
                  </a:lnTo>
                  <a:lnTo>
                    <a:pt x="2053" y="369"/>
                  </a:lnTo>
                  <a:lnTo>
                    <a:pt x="2025" y="369"/>
                  </a:lnTo>
                  <a:lnTo>
                    <a:pt x="2025" y="355"/>
                  </a:lnTo>
                  <a:lnTo>
                    <a:pt x="1974" y="355"/>
                  </a:lnTo>
                  <a:lnTo>
                    <a:pt x="1974" y="347"/>
                  </a:lnTo>
                  <a:lnTo>
                    <a:pt x="1938" y="347"/>
                  </a:lnTo>
                  <a:lnTo>
                    <a:pt x="1938" y="338"/>
                  </a:lnTo>
                  <a:lnTo>
                    <a:pt x="1892" y="338"/>
                  </a:lnTo>
                  <a:lnTo>
                    <a:pt x="1892" y="332"/>
                  </a:lnTo>
                  <a:lnTo>
                    <a:pt x="1857" y="332"/>
                  </a:lnTo>
                  <a:lnTo>
                    <a:pt x="1857" y="324"/>
                  </a:lnTo>
                  <a:lnTo>
                    <a:pt x="1814" y="324"/>
                  </a:lnTo>
                  <a:lnTo>
                    <a:pt x="1814" y="318"/>
                  </a:lnTo>
                  <a:lnTo>
                    <a:pt x="1777" y="318"/>
                  </a:lnTo>
                  <a:lnTo>
                    <a:pt x="1777" y="310"/>
                  </a:lnTo>
                  <a:lnTo>
                    <a:pt x="1733" y="310"/>
                  </a:lnTo>
                  <a:lnTo>
                    <a:pt x="1733" y="296"/>
                  </a:lnTo>
                  <a:lnTo>
                    <a:pt x="1696" y="296"/>
                  </a:lnTo>
                  <a:lnTo>
                    <a:pt x="1696" y="287"/>
                  </a:lnTo>
                  <a:lnTo>
                    <a:pt x="1652" y="287"/>
                  </a:lnTo>
                  <a:lnTo>
                    <a:pt x="1652" y="272"/>
                  </a:lnTo>
                  <a:lnTo>
                    <a:pt x="1574" y="272"/>
                  </a:lnTo>
                  <a:lnTo>
                    <a:pt x="1574" y="259"/>
                  </a:lnTo>
                  <a:lnTo>
                    <a:pt x="1537" y="259"/>
                  </a:lnTo>
                  <a:lnTo>
                    <a:pt x="1537" y="250"/>
                  </a:lnTo>
                  <a:lnTo>
                    <a:pt x="1500" y="250"/>
                  </a:lnTo>
                  <a:lnTo>
                    <a:pt x="1500" y="236"/>
                  </a:lnTo>
                  <a:lnTo>
                    <a:pt x="1456" y="236"/>
                  </a:lnTo>
                  <a:lnTo>
                    <a:pt x="1456" y="228"/>
                  </a:lnTo>
                  <a:lnTo>
                    <a:pt x="1419" y="228"/>
                  </a:lnTo>
                  <a:lnTo>
                    <a:pt x="1419" y="222"/>
                  </a:lnTo>
                  <a:lnTo>
                    <a:pt x="1369" y="222"/>
                  </a:lnTo>
                  <a:lnTo>
                    <a:pt x="1369" y="213"/>
                  </a:lnTo>
                  <a:lnTo>
                    <a:pt x="1341" y="213"/>
                  </a:lnTo>
                  <a:lnTo>
                    <a:pt x="1341" y="208"/>
                  </a:lnTo>
                  <a:lnTo>
                    <a:pt x="1287" y="208"/>
                  </a:lnTo>
                  <a:lnTo>
                    <a:pt x="1287" y="199"/>
                  </a:lnTo>
                  <a:lnTo>
                    <a:pt x="1252" y="199"/>
                  </a:lnTo>
                  <a:lnTo>
                    <a:pt x="1252" y="184"/>
                  </a:lnTo>
                  <a:lnTo>
                    <a:pt x="1209" y="184"/>
                  </a:lnTo>
                  <a:lnTo>
                    <a:pt x="1209" y="177"/>
                  </a:lnTo>
                  <a:lnTo>
                    <a:pt x="1172" y="177"/>
                  </a:lnTo>
                  <a:lnTo>
                    <a:pt x="1172" y="171"/>
                  </a:lnTo>
                  <a:lnTo>
                    <a:pt x="1128" y="171"/>
                  </a:lnTo>
                  <a:lnTo>
                    <a:pt x="1128" y="154"/>
                  </a:lnTo>
                  <a:lnTo>
                    <a:pt x="1091" y="154"/>
                  </a:lnTo>
                  <a:lnTo>
                    <a:pt x="1091" y="148"/>
                  </a:lnTo>
                  <a:lnTo>
                    <a:pt x="1049" y="148"/>
                  </a:lnTo>
                  <a:lnTo>
                    <a:pt x="1049" y="140"/>
                  </a:lnTo>
                  <a:lnTo>
                    <a:pt x="1012" y="140"/>
                  </a:lnTo>
                  <a:lnTo>
                    <a:pt x="1012" y="133"/>
                  </a:lnTo>
                  <a:lnTo>
                    <a:pt x="967" y="133"/>
                  </a:lnTo>
                  <a:lnTo>
                    <a:pt x="967" y="118"/>
                  </a:lnTo>
                  <a:lnTo>
                    <a:pt x="932" y="118"/>
                  </a:lnTo>
                  <a:lnTo>
                    <a:pt x="932" y="111"/>
                  </a:lnTo>
                  <a:lnTo>
                    <a:pt x="852" y="111"/>
                  </a:lnTo>
                  <a:lnTo>
                    <a:pt x="852" y="96"/>
                  </a:lnTo>
                  <a:lnTo>
                    <a:pt x="800" y="96"/>
                  </a:lnTo>
                  <a:lnTo>
                    <a:pt x="800" y="89"/>
                  </a:lnTo>
                  <a:lnTo>
                    <a:pt x="771" y="89"/>
                  </a:lnTo>
                  <a:lnTo>
                    <a:pt x="771" y="80"/>
                  </a:lnTo>
                  <a:lnTo>
                    <a:pt x="721" y="80"/>
                  </a:lnTo>
                  <a:lnTo>
                    <a:pt x="721" y="66"/>
                  </a:lnTo>
                  <a:lnTo>
                    <a:pt x="690" y="66"/>
                  </a:lnTo>
                  <a:lnTo>
                    <a:pt x="690" y="59"/>
                  </a:lnTo>
                  <a:lnTo>
                    <a:pt x="640" y="59"/>
                  </a:lnTo>
                  <a:lnTo>
                    <a:pt x="640" y="52"/>
                  </a:lnTo>
                  <a:lnTo>
                    <a:pt x="603" y="52"/>
                  </a:lnTo>
                  <a:lnTo>
                    <a:pt x="603" y="37"/>
                  </a:lnTo>
                  <a:lnTo>
                    <a:pt x="560" y="37"/>
                  </a:lnTo>
                  <a:lnTo>
                    <a:pt x="560" y="28"/>
                  </a:lnTo>
                  <a:lnTo>
                    <a:pt x="525" y="28"/>
                  </a:lnTo>
                  <a:lnTo>
                    <a:pt x="525" y="23"/>
                  </a:lnTo>
                  <a:lnTo>
                    <a:pt x="488" y="23"/>
                  </a:lnTo>
                  <a:lnTo>
                    <a:pt x="488" y="15"/>
                  </a:lnTo>
                  <a:lnTo>
                    <a:pt x="443" y="15"/>
                  </a:lnTo>
                  <a:lnTo>
                    <a:pt x="443" y="0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rgbClr val="0202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007" name="Freeform 247"/>
            <p:cNvSpPr>
              <a:spLocks/>
            </p:cNvSpPr>
            <p:nvPr/>
          </p:nvSpPr>
          <p:spPr bwMode="auto">
            <a:xfrm>
              <a:off x="3898" y="1907"/>
              <a:ext cx="240" cy="142"/>
            </a:xfrm>
            <a:custGeom>
              <a:avLst/>
              <a:gdLst/>
              <a:ahLst/>
              <a:cxnLst>
                <a:cxn ang="0">
                  <a:pos x="336" y="89"/>
                </a:cxn>
                <a:cxn ang="0">
                  <a:pos x="305" y="184"/>
                </a:cxn>
                <a:cxn ang="0">
                  <a:pos x="268" y="272"/>
                </a:cxn>
                <a:cxn ang="0">
                  <a:pos x="233" y="375"/>
                </a:cxn>
                <a:cxn ang="0">
                  <a:pos x="196" y="472"/>
                </a:cxn>
                <a:cxn ang="0">
                  <a:pos x="168" y="545"/>
                </a:cxn>
                <a:cxn ang="0">
                  <a:pos x="139" y="628"/>
                </a:cxn>
                <a:cxn ang="0">
                  <a:pos x="109" y="708"/>
                </a:cxn>
                <a:cxn ang="0">
                  <a:pos x="81" y="804"/>
                </a:cxn>
                <a:cxn ang="0">
                  <a:pos x="52" y="872"/>
                </a:cxn>
                <a:cxn ang="0">
                  <a:pos x="22" y="952"/>
                </a:cxn>
                <a:cxn ang="0">
                  <a:pos x="22" y="1380"/>
                </a:cxn>
                <a:cxn ang="0">
                  <a:pos x="176" y="1417"/>
                </a:cxn>
                <a:cxn ang="0">
                  <a:pos x="292" y="1440"/>
                </a:cxn>
                <a:cxn ang="0">
                  <a:pos x="409" y="1468"/>
                </a:cxn>
                <a:cxn ang="0">
                  <a:pos x="518" y="1499"/>
                </a:cxn>
                <a:cxn ang="0">
                  <a:pos x="633" y="1519"/>
                </a:cxn>
                <a:cxn ang="0">
                  <a:pos x="779" y="1556"/>
                </a:cxn>
                <a:cxn ang="0">
                  <a:pos x="905" y="1587"/>
                </a:cxn>
                <a:cxn ang="0">
                  <a:pos x="1014" y="1616"/>
                </a:cxn>
                <a:cxn ang="0">
                  <a:pos x="1166" y="1647"/>
                </a:cxn>
                <a:cxn ang="0">
                  <a:pos x="1284" y="1675"/>
                </a:cxn>
                <a:cxn ang="0">
                  <a:pos x="1399" y="1704"/>
                </a:cxn>
                <a:cxn ang="0">
                  <a:pos x="1502" y="1735"/>
                </a:cxn>
                <a:cxn ang="0">
                  <a:pos x="1654" y="1763"/>
                </a:cxn>
                <a:cxn ang="0">
                  <a:pos x="1772" y="1794"/>
                </a:cxn>
                <a:cxn ang="0">
                  <a:pos x="1887" y="1823"/>
                </a:cxn>
                <a:cxn ang="0">
                  <a:pos x="1996" y="1851"/>
                </a:cxn>
                <a:cxn ang="0">
                  <a:pos x="2063" y="1772"/>
                </a:cxn>
                <a:cxn ang="0">
                  <a:pos x="2091" y="1684"/>
                </a:cxn>
                <a:cxn ang="0">
                  <a:pos x="2122" y="1624"/>
                </a:cxn>
                <a:cxn ang="0">
                  <a:pos x="2150" y="1536"/>
                </a:cxn>
                <a:cxn ang="0">
                  <a:pos x="2186" y="1440"/>
                </a:cxn>
                <a:cxn ang="0">
                  <a:pos x="2214" y="1380"/>
                </a:cxn>
                <a:cxn ang="0">
                  <a:pos x="2245" y="1297"/>
                </a:cxn>
                <a:cxn ang="0">
                  <a:pos x="2266" y="1224"/>
                </a:cxn>
                <a:cxn ang="0">
                  <a:pos x="2296" y="1145"/>
                </a:cxn>
                <a:cxn ang="0">
                  <a:pos x="2318" y="1077"/>
                </a:cxn>
                <a:cxn ang="0">
                  <a:pos x="2346" y="1002"/>
                </a:cxn>
                <a:cxn ang="0">
                  <a:pos x="2375" y="929"/>
                </a:cxn>
                <a:cxn ang="0">
                  <a:pos x="2405" y="457"/>
                </a:cxn>
                <a:cxn ang="0">
                  <a:pos x="2245" y="421"/>
                </a:cxn>
                <a:cxn ang="0">
                  <a:pos x="2122" y="391"/>
                </a:cxn>
                <a:cxn ang="0">
                  <a:pos x="1996" y="369"/>
                </a:cxn>
                <a:cxn ang="0">
                  <a:pos x="1881" y="338"/>
                </a:cxn>
                <a:cxn ang="0">
                  <a:pos x="1757" y="318"/>
                </a:cxn>
                <a:cxn ang="0">
                  <a:pos x="1639" y="287"/>
                </a:cxn>
                <a:cxn ang="0">
                  <a:pos x="1480" y="250"/>
                </a:cxn>
                <a:cxn ang="0">
                  <a:pos x="1362" y="222"/>
                </a:cxn>
                <a:cxn ang="0">
                  <a:pos x="1230" y="199"/>
                </a:cxn>
                <a:cxn ang="0">
                  <a:pos x="1115" y="171"/>
                </a:cxn>
                <a:cxn ang="0">
                  <a:pos x="992" y="140"/>
                </a:cxn>
                <a:cxn ang="0">
                  <a:pos x="875" y="111"/>
                </a:cxn>
                <a:cxn ang="0">
                  <a:pos x="714" y="80"/>
                </a:cxn>
                <a:cxn ang="0">
                  <a:pos x="583" y="52"/>
                </a:cxn>
                <a:cxn ang="0">
                  <a:pos x="468" y="23"/>
                </a:cxn>
              </a:cxnLst>
              <a:rect l="0" t="0" r="r" b="b"/>
              <a:pathLst>
                <a:path w="2405" h="1851">
                  <a:moveTo>
                    <a:pt x="350" y="0"/>
                  </a:moveTo>
                  <a:lnTo>
                    <a:pt x="350" y="28"/>
                  </a:lnTo>
                  <a:lnTo>
                    <a:pt x="342" y="28"/>
                  </a:lnTo>
                  <a:lnTo>
                    <a:pt x="342" y="59"/>
                  </a:lnTo>
                  <a:lnTo>
                    <a:pt x="336" y="59"/>
                  </a:lnTo>
                  <a:lnTo>
                    <a:pt x="336" y="89"/>
                  </a:lnTo>
                  <a:lnTo>
                    <a:pt x="327" y="89"/>
                  </a:lnTo>
                  <a:lnTo>
                    <a:pt x="327" y="111"/>
                  </a:lnTo>
                  <a:lnTo>
                    <a:pt x="314" y="111"/>
                  </a:lnTo>
                  <a:lnTo>
                    <a:pt x="314" y="133"/>
                  </a:lnTo>
                  <a:lnTo>
                    <a:pt x="305" y="133"/>
                  </a:lnTo>
                  <a:lnTo>
                    <a:pt x="305" y="184"/>
                  </a:lnTo>
                  <a:lnTo>
                    <a:pt x="292" y="184"/>
                  </a:lnTo>
                  <a:lnTo>
                    <a:pt x="292" y="208"/>
                  </a:lnTo>
                  <a:lnTo>
                    <a:pt x="285" y="208"/>
                  </a:lnTo>
                  <a:lnTo>
                    <a:pt x="285" y="228"/>
                  </a:lnTo>
                  <a:lnTo>
                    <a:pt x="268" y="228"/>
                  </a:lnTo>
                  <a:lnTo>
                    <a:pt x="268" y="272"/>
                  </a:lnTo>
                  <a:lnTo>
                    <a:pt x="255" y="272"/>
                  </a:lnTo>
                  <a:lnTo>
                    <a:pt x="255" y="310"/>
                  </a:lnTo>
                  <a:lnTo>
                    <a:pt x="249" y="310"/>
                  </a:lnTo>
                  <a:lnTo>
                    <a:pt x="249" y="332"/>
                  </a:lnTo>
                  <a:lnTo>
                    <a:pt x="233" y="332"/>
                  </a:lnTo>
                  <a:lnTo>
                    <a:pt x="233" y="375"/>
                  </a:lnTo>
                  <a:lnTo>
                    <a:pt x="218" y="375"/>
                  </a:lnTo>
                  <a:lnTo>
                    <a:pt x="218" y="406"/>
                  </a:lnTo>
                  <a:lnTo>
                    <a:pt x="212" y="406"/>
                  </a:lnTo>
                  <a:lnTo>
                    <a:pt x="212" y="435"/>
                  </a:lnTo>
                  <a:lnTo>
                    <a:pt x="196" y="435"/>
                  </a:lnTo>
                  <a:lnTo>
                    <a:pt x="196" y="472"/>
                  </a:lnTo>
                  <a:lnTo>
                    <a:pt x="181" y="472"/>
                  </a:lnTo>
                  <a:lnTo>
                    <a:pt x="181" y="509"/>
                  </a:lnTo>
                  <a:lnTo>
                    <a:pt x="176" y="509"/>
                  </a:lnTo>
                  <a:lnTo>
                    <a:pt x="176" y="531"/>
                  </a:lnTo>
                  <a:lnTo>
                    <a:pt x="168" y="531"/>
                  </a:lnTo>
                  <a:lnTo>
                    <a:pt x="168" y="545"/>
                  </a:lnTo>
                  <a:lnTo>
                    <a:pt x="153" y="545"/>
                  </a:lnTo>
                  <a:lnTo>
                    <a:pt x="153" y="576"/>
                  </a:lnTo>
                  <a:lnTo>
                    <a:pt x="146" y="576"/>
                  </a:lnTo>
                  <a:lnTo>
                    <a:pt x="146" y="605"/>
                  </a:lnTo>
                  <a:lnTo>
                    <a:pt x="139" y="605"/>
                  </a:lnTo>
                  <a:lnTo>
                    <a:pt x="139" y="628"/>
                  </a:lnTo>
                  <a:lnTo>
                    <a:pt x="131" y="628"/>
                  </a:lnTo>
                  <a:lnTo>
                    <a:pt x="131" y="650"/>
                  </a:lnTo>
                  <a:lnTo>
                    <a:pt x="117" y="650"/>
                  </a:lnTo>
                  <a:lnTo>
                    <a:pt x="117" y="670"/>
                  </a:lnTo>
                  <a:lnTo>
                    <a:pt x="109" y="670"/>
                  </a:lnTo>
                  <a:lnTo>
                    <a:pt x="109" y="708"/>
                  </a:lnTo>
                  <a:lnTo>
                    <a:pt x="103" y="708"/>
                  </a:lnTo>
                  <a:lnTo>
                    <a:pt x="103" y="723"/>
                  </a:lnTo>
                  <a:lnTo>
                    <a:pt x="94" y="723"/>
                  </a:lnTo>
                  <a:lnTo>
                    <a:pt x="94" y="753"/>
                  </a:lnTo>
                  <a:lnTo>
                    <a:pt x="81" y="753"/>
                  </a:lnTo>
                  <a:lnTo>
                    <a:pt x="81" y="804"/>
                  </a:lnTo>
                  <a:lnTo>
                    <a:pt x="72" y="804"/>
                  </a:lnTo>
                  <a:lnTo>
                    <a:pt x="72" y="826"/>
                  </a:lnTo>
                  <a:lnTo>
                    <a:pt x="59" y="826"/>
                  </a:lnTo>
                  <a:lnTo>
                    <a:pt x="59" y="849"/>
                  </a:lnTo>
                  <a:lnTo>
                    <a:pt x="52" y="849"/>
                  </a:lnTo>
                  <a:lnTo>
                    <a:pt x="52" y="872"/>
                  </a:lnTo>
                  <a:lnTo>
                    <a:pt x="36" y="872"/>
                  </a:lnTo>
                  <a:lnTo>
                    <a:pt x="36" y="892"/>
                  </a:lnTo>
                  <a:lnTo>
                    <a:pt x="30" y="892"/>
                  </a:lnTo>
                  <a:lnTo>
                    <a:pt x="30" y="923"/>
                  </a:lnTo>
                  <a:lnTo>
                    <a:pt x="22" y="923"/>
                  </a:lnTo>
                  <a:lnTo>
                    <a:pt x="22" y="952"/>
                  </a:lnTo>
                  <a:lnTo>
                    <a:pt x="16" y="952"/>
                  </a:lnTo>
                  <a:lnTo>
                    <a:pt x="16" y="982"/>
                  </a:lnTo>
                  <a:lnTo>
                    <a:pt x="0" y="982"/>
                  </a:lnTo>
                  <a:lnTo>
                    <a:pt x="0" y="1365"/>
                  </a:lnTo>
                  <a:lnTo>
                    <a:pt x="22" y="1365"/>
                  </a:lnTo>
                  <a:lnTo>
                    <a:pt x="22" y="1380"/>
                  </a:lnTo>
                  <a:lnTo>
                    <a:pt x="72" y="1380"/>
                  </a:lnTo>
                  <a:lnTo>
                    <a:pt x="72" y="1388"/>
                  </a:lnTo>
                  <a:lnTo>
                    <a:pt x="103" y="1388"/>
                  </a:lnTo>
                  <a:lnTo>
                    <a:pt x="103" y="1403"/>
                  </a:lnTo>
                  <a:lnTo>
                    <a:pt x="176" y="1403"/>
                  </a:lnTo>
                  <a:lnTo>
                    <a:pt x="176" y="1417"/>
                  </a:lnTo>
                  <a:lnTo>
                    <a:pt x="218" y="1417"/>
                  </a:lnTo>
                  <a:lnTo>
                    <a:pt x="218" y="1425"/>
                  </a:lnTo>
                  <a:lnTo>
                    <a:pt x="255" y="1425"/>
                  </a:lnTo>
                  <a:lnTo>
                    <a:pt x="255" y="1431"/>
                  </a:lnTo>
                  <a:lnTo>
                    <a:pt x="292" y="1431"/>
                  </a:lnTo>
                  <a:lnTo>
                    <a:pt x="292" y="1440"/>
                  </a:lnTo>
                  <a:lnTo>
                    <a:pt x="327" y="1440"/>
                  </a:lnTo>
                  <a:lnTo>
                    <a:pt x="327" y="1446"/>
                  </a:lnTo>
                  <a:lnTo>
                    <a:pt x="364" y="1446"/>
                  </a:lnTo>
                  <a:lnTo>
                    <a:pt x="364" y="1462"/>
                  </a:lnTo>
                  <a:lnTo>
                    <a:pt x="409" y="1462"/>
                  </a:lnTo>
                  <a:lnTo>
                    <a:pt x="409" y="1468"/>
                  </a:lnTo>
                  <a:lnTo>
                    <a:pt x="445" y="1468"/>
                  </a:lnTo>
                  <a:lnTo>
                    <a:pt x="445" y="1477"/>
                  </a:lnTo>
                  <a:lnTo>
                    <a:pt x="481" y="1477"/>
                  </a:lnTo>
                  <a:lnTo>
                    <a:pt x="481" y="1482"/>
                  </a:lnTo>
                  <a:lnTo>
                    <a:pt x="518" y="1482"/>
                  </a:lnTo>
                  <a:lnTo>
                    <a:pt x="518" y="1499"/>
                  </a:lnTo>
                  <a:lnTo>
                    <a:pt x="560" y="1499"/>
                  </a:lnTo>
                  <a:lnTo>
                    <a:pt x="560" y="1505"/>
                  </a:lnTo>
                  <a:lnTo>
                    <a:pt x="597" y="1505"/>
                  </a:lnTo>
                  <a:lnTo>
                    <a:pt x="597" y="1513"/>
                  </a:lnTo>
                  <a:lnTo>
                    <a:pt x="633" y="1513"/>
                  </a:lnTo>
                  <a:lnTo>
                    <a:pt x="633" y="1519"/>
                  </a:lnTo>
                  <a:lnTo>
                    <a:pt x="664" y="1519"/>
                  </a:lnTo>
                  <a:lnTo>
                    <a:pt x="664" y="1536"/>
                  </a:lnTo>
                  <a:lnTo>
                    <a:pt x="743" y="1536"/>
                  </a:lnTo>
                  <a:lnTo>
                    <a:pt x="743" y="1550"/>
                  </a:lnTo>
                  <a:lnTo>
                    <a:pt x="779" y="1550"/>
                  </a:lnTo>
                  <a:lnTo>
                    <a:pt x="779" y="1556"/>
                  </a:lnTo>
                  <a:lnTo>
                    <a:pt x="816" y="1556"/>
                  </a:lnTo>
                  <a:lnTo>
                    <a:pt x="816" y="1565"/>
                  </a:lnTo>
                  <a:lnTo>
                    <a:pt x="860" y="1565"/>
                  </a:lnTo>
                  <a:lnTo>
                    <a:pt x="860" y="1579"/>
                  </a:lnTo>
                  <a:lnTo>
                    <a:pt x="905" y="1579"/>
                  </a:lnTo>
                  <a:lnTo>
                    <a:pt x="905" y="1587"/>
                  </a:lnTo>
                  <a:lnTo>
                    <a:pt x="941" y="1587"/>
                  </a:lnTo>
                  <a:lnTo>
                    <a:pt x="941" y="1594"/>
                  </a:lnTo>
                  <a:lnTo>
                    <a:pt x="978" y="1594"/>
                  </a:lnTo>
                  <a:lnTo>
                    <a:pt x="978" y="1601"/>
                  </a:lnTo>
                  <a:lnTo>
                    <a:pt x="1014" y="1601"/>
                  </a:lnTo>
                  <a:lnTo>
                    <a:pt x="1014" y="1616"/>
                  </a:lnTo>
                  <a:lnTo>
                    <a:pt x="1056" y="1616"/>
                  </a:lnTo>
                  <a:lnTo>
                    <a:pt x="1056" y="1624"/>
                  </a:lnTo>
                  <a:lnTo>
                    <a:pt x="1093" y="1624"/>
                  </a:lnTo>
                  <a:lnTo>
                    <a:pt x="1093" y="1638"/>
                  </a:lnTo>
                  <a:lnTo>
                    <a:pt x="1166" y="1638"/>
                  </a:lnTo>
                  <a:lnTo>
                    <a:pt x="1166" y="1647"/>
                  </a:lnTo>
                  <a:lnTo>
                    <a:pt x="1195" y="1647"/>
                  </a:lnTo>
                  <a:lnTo>
                    <a:pt x="1195" y="1653"/>
                  </a:lnTo>
                  <a:lnTo>
                    <a:pt x="1247" y="1653"/>
                  </a:lnTo>
                  <a:lnTo>
                    <a:pt x="1247" y="1667"/>
                  </a:lnTo>
                  <a:lnTo>
                    <a:pt x="1284" y="1667"/>
                  </a:lnTo>
                  <a:lnTo>
                    <a:pt x="1284" y="1675"/>
                  </a:lnTo>
                  <a:lnTo>
                    <a:pt x="1312" y="1675"/>
                  </a:lnTo>
                  <a:lnTo>
                    <a:pt x="1312" y="1684"/>
                  </a:lnTo>
                  <a:lnTo>
                    <a:pt x="1348" y="1684"/>
                  </a:lnTo>
                  <a:lnTo>
                    <a:pt x="1348" y="1698"/>
                  </a:lnTo>
                  <a:lnTo>
                    <a:pt x="1399" y="1698"/>
                  </a:lnTo>
                  <a:lnTo>
                    <a:pt x="1399" y="1704"/>
                  </a:lnTo>
                  <a:lnTo>
                    <a:pt x="1430" y="1704"/>
                  </a:lnTo>
                  <a:lnTo>
                    <a:pt x="1430" y="1712"/>
                  </a:lnTo>
                  <a:lnTo>
                    <a:pt x="1465" y="1712"/>
                  </a:lnTo>
                  <a:lnTo>
                    <a:pt x="1465" y="1720"/>
                  </a:lnTo>
                  <a:lnTo>
                    <a:pt x="1502" y="1720"/>
                  </a:lnTo>
                  <a:lnTo>
                    <a:pt x="1502" y="1735"/>
                  </a:lnTo>
                  <a:lnTo>
                    <a:pt x="1545" y="1735"/>
                  </a:lnTo>
                  <a:lnTo>
                    <a:pt x="1545" y="1741"/>
                  </a:lnTo>
                  <a:lnTo>
                    <a:pt x="1581" y="1741"/>
                  </a:lnTo>
                  <a:lnTo>
                    <a:pt x="1581" y="1757"/>
                  </a:lnTo>
                  <a:lnTo>
                    <a:pt x="1654" y="1757"/>
                  </a:lnTo>
                  <a:lnTo>
                    <a:pt x="1654" y="1763"/>
                  </a:lnTo>
                  <a:lnTo>
                    <a:pt x="1698" y="1763"/>
                  </a:lnTo>
                  <a:lnTo>
                    <a:pt x="1698" y="1772"/>
                  </a:lnTo>
                  <a:lnTo>
                    <a:pt x="1735" y="1772"/>
                  </a:lnTo>
                  <a:lnTo>
                    <a:pt x="1735" y="1786"/>
                  </a:lnTo>
                  <a:lnTo>
                    <a:pt x="1772" y="1786"/>
                  </a:lnTo>
                  <a:lnTo>
                    <a:pt x="1772" y="1794"/>
                  </a:lnTo>
                  <a:lnTo>
                    <a:pt x="1813" y="1794"/>
                  </a:lnTo>
                  <a:lnTo>
                    <a:pt x="1813" y="1800"/>
                  </a:lnTo>
                  <a:lnTo>
                    <a:pt x="1850" y="1800"/>
                  </a:lnTo>
                  <a:lnTo>
                    <a:pt x="1850" y="1814"/>
                  </a:lnTo>
                  <a:lnTo>
                    <a:pt x="1887" y="1814"/>
                  </a:lnTo>
                  <a:lnTo>
                    <a:pt x="1887" y="1823"/>
                  </a:lnTo>
                  <a:lnTo>
                    <a:pt x="1931" y="1823"/>
                  </a:lnTo>
                  <a:lnTo>
                    <a:pt x="1931" y="1829"/>
                  </a:lnTo>
                  <a:lnTo>
                    <a:pt x="1968" y="1829"/>
                  </a:lnTo>
                  <a:lnTo>
                    <a:pt x="1968" y="1845"/>
                  </a:lnTo>
                  <a:lnTo>
                    <a:pt x="1996" y="1845"/>
                  </a:lnTo>
                  <a:lnTo>
                    <a:pt x="1996" y="1851"/>
                  </a:lnTo>
                  <a:lnTo>
                    <a:pt x="2048" y="1851"/>
                  </a:lnTo>
                  <a:lnTo>
                    <a:pt x="2048" y="1845"/>
                  </a:lnTo>
                  <a:lnTo>
                    <a:pt x="2055" y="1845"/>
                  </a:lnTo>
                  <a:lnTo>
                    <a:pt x="2055" y="1800"/>
                  </a:lnTo>
                  <a:lnTo>
                    <a:pt x="2063" y="1800"/>
                  </a:lnTo>
                  <a:lnTo>
                    <a:pt x="2063" y="1772"/>
                  </a:lnTo>
                  <a:lnTo>
                    <a:pt x="2068" y="1772"/>
                  </a:lnTo>
                  <a:lnTo>
                    <a:pt x="2068" y="1757"/>
                  </a:lnTo>
                  <a:lnTo>
                    <a:pt x="2085" y="1757"/>
                  </a:lnTo>
                  <a:lnTo>
                    <a:pt x="2085" y="1712"/>
                  </a:lnTo>
                  <a:lnTo>
                    <a:pt x="2091" y="1712"/>
                  </a:lnTo>
                  <a:lnTo>
                    <a:pt x="2091" y="1684"/>
                  </a:lnTo>
                  <a:lnTo>
                    <a:pt x="2105" y="1684"/>
                  </a:lnTo>
                  <a:lnTo>
                    <a:pt x="2105" y="1667"/>
                  </a:lnTo>
                  <a:lnTo>
                    <a:pt x="2113" y="1667"/>
                  </a:lnTo>
                  <a:lnTo>
                    <a:pt x="2113" y="1638"/>
                  </a:lnTo>
                  <a:lnTo>
                    <a:pt x="2122" y="1638"/>
                  </a:lnTo>
                  <a:lnTo>
                    <a:pt x="2122" y="1624"/>
                  </a:lnTo>
                  <a:lnTo>
                    <a:pt x="2127" y="1624"/>
                  </a:lnTo>
                  <a:lnTo>
                    <a:pt x="2127" y="1587"/>
                  </a:lnTo>
                  <a:lnTo>
                    <a:pt x="2142" y="1587"/>
                  </a:lnTo>
                  <a:lnTo>
                    <a:pt x="2142" y="1565"/>
                  </a:lnTo>
                  <a:lnTo>
                    <a:pt x="2150" y="1565"/>
                  </a:lnTo>
                  <a:lnTo>
                    <a:pt x="2150" y="1536"/>
                  </a:lnTo>
                  <a:lnTo>
                    <a:pt x="2164" y="1536"/>
                  </a:lnTo>
                  <a:lnTo>
                    <a:pt x="2164" y="1482"/>
                  </a:lnTo>
                  <a:lnTo>
                    <a:pt x="2178" y="1482"/>
                  </a:lnTo>
                  <a:lnTo>
                    <a:pt x="2178" y="1468"/>
                  </a:lnTo>
                  <a:lnTo>
                    <a:pt x="2186" y="1468"/>
                  </a:lnTo>
                  <a:lnTo>
                    <a:pt x="2186" y="1440"/>
                  </a:lnTo>
                  <a:lnTo>
                    <a:pt x="2194" y="1440"/>
                  </a:lnTo>
                  <a:lnTo>
                    <a:pt x="2194" y="1425"/>
                  </a:lnTo>
                  <a:lnTo>
                    <a:pt x="2200" y="1425"/>
                  </a:lnTo>
                  <a:lnTo>
                    <a:pt x="2200" y="1403"/>
                  </a:lnTo>
                  <a:lnTo>
                    <a:pt x="2214" y="1403"/>
                  </a:lnTo>
                  <a:lnTo>
                    <a:pt x="2214" y="1380"/>
                  </a:lnTo>
                  <a:lnTo>
                    <a:pt x="2223" y="1380"/>
                  </a:lnTo>
                  <a:lnTo>
                    <a:pt x="2223" y="1357"/>
                  </a:lnTo>
                  <a:lnTo>
                    <a:pt x="2229" y="1357"/>
                  </a:lnTo>
                  <a:lnTo>
                    <a:pt x="2229" y="1321"/>
                  </a:lnTo>
                  <a:lnTo>
                    <a:pt x="2245" y="1321"/>
                  </a:lnTo>
                  <a:lnTo>
                    <a:pt x="2245" y="1297"/>
                  </a:lnTo>
                  <a:lnTo>
                    <a:pt x="2251" y="1297"/>
                  </a:lnTo>
                  <a:lnTo>
                    <a:pt x="2251" y="1261"/>
                  </a:lnTo>
                  <a:lnTo>
                    <a:pt x="2259" y="1261"/>
                  </a:lnTo>
                  <a:lnTo>
                    <a:pt x="2259" y="1240"/>
                  </a:lnTo>
                  <a:lnTo>
                    <a:pt x="2266" y="1240"/>
                  </a:lnTo>
                  <a:lnTo>
                    <a:pt x="2266" y="1224"/>
                  </a:lnTo>
                  <a:lnTo>
                    <a:pt x="2281" y="1224"/>
                  </a:lnTo>
                  <a:lnTo>
                    <a:pt x="2281" y="1196"/>
                  </a:lnTo>
                  <a:lnTo>
                    <a:pt x="2288" y="1196"/>
                  </a:lnTo>
                  <a:lnTo>
                    <a:pt x="2288" y="1181"/>
                  </a:lnTo>
                  <a:lnTo>
                    <a:pt x="2296" y="1181"/>
                  </a:lnTo>
                  <a:lnTo>
                    <a:pt x="2296" y="1145"/>
                  </a:lnTo>
                  <a:lnTo>
                    <a:pt x="2301" y="1145"/>
                  </a:lnTo>
                  <a:lnTo>
                    <a:pt x="2301" y="1121"/>
                  </a:lnTo>
                  <a:lnTo>
                    <a:pt x="2310" y="1121"/>
                  </a:lnTo>
                  <a:lnTo>
                    <a:pt x="2310" y="1108"/>
                  </a:lnTo>
                  <a:lnTo>
                    <a:pt x="2318" y="1108"/>
                  </a:lnTo>
                  <a:lnTo>
                    <a:pt x="2318" y="1077"/>
                  </a:lnTo>
                  <a:lnTo>
                    <a:pt x="2324" y="1077"/>
                  </a:lnTo>
                  <a:lnTo>
                    <a:pt x="2324" y="1048"/>
                  </a:lnTo>
                  <a:lnTo>
                    <a:pt x="2338" y="1048"/>
                  </a:lnTo>
                  <a:lnTo>
                    <a:pt x="2338" y="1025"/>
                  </a:lnTo>
                  <a:lnTo>
                    <a:pt x="2346" y="1025"/>
                  </a:lnTo>
                  <a:lnTo>
                    <a:pt x="2346" y="1002"/>
                  </a:lnTo>
                  <a:lnTo>
                    <a:pt x="2360" y="1002"/>
                  </a:lnTo>
                  <a:lnTo>
                    <a:pt x="2360" y="989"/>
                  </a:lnTo>
                  <a:lnTo>
                    <a:pt x="2368" y="989"/>
                  </a:lnTo>
                  <a:lnTo>
                    <a:pt x="2368" y="960"/>
                  </a:lnTo>
                  <a:lnTo>
                    <a:pt x="2375" y="960"/>
                  </a:lnTo>
                  <a:lnTo>
                    <a:pt x="2375" y="929"/>
                  </a:lnTo>
                  <a:lnTo>
                    <a:pt x="2383" y="929"/>
                  </a:lnTo>
                  <a:lnTo>
                    <a:pt x="2383" y="892"/>
                  </a:lnTo>
                  <a:lnTo>
                    <a:pt x="2397" y="892"/>
                  </a:lnTo>
                  <a:lnTo>
                    <a:pt x="2397" y="872"/>
                  </a:lnTo>
                  <a:lnTo>
                    <a:pt x="2405" y="872"/>
                  </a:lnTo>
                  <a:lnTo>
                    <a:pt x="2405" y="457"/>
                  </a:lnTo>
                  <a:lnTo>
                    <a:pt x="2368" y="457"/>
                  </a:lnTo>
                  <a:lnTo>
                    <a:pt x="2368" y="450"/>
                  </a:lnTo>
                  <a:lnTo>
                    <a:pt x="2318" y="450"/>
                  </a:lnTo>
                  <a:lnTo>
                    <a:pt x="2318" y="435"/>
                  </a:lnTo>
                  <a:lnTo>
                    <a:pt x="2245" y="435"/>
                  </a:lnTo>
                  <a:lnTo>
                    <a:pt x="2245" y="421"/>
                  </a:lnTo>
                  <a:lnTo>
                    <a:pt x="2200" y="421"/>
                  </a:lnTo>
                  <a:lnTo>
                    <a:pt x="2200" y="413"/>
                  </a:lnTo>
                  <a:lnTo>
                    <a:pt x="2164" y="413"/>
                  </a:lnTo>
                  <a:lnTo>
                    <a:pt x="2164" y="406"/>
                  </a:lnTo>
                  <a:lnTo>
                    <a:pt x="2122" y="406"/>
                  </a:lnTo>
                  <a:lnTo>
                    <a:pt x="2122" y="391"/>
                  </a:lnTo>
                  <a:lnTo>
                    <a:pt x="2085" y="391"/>
                  </a:lnTo>
                  <a:lnTo>
                    <a:pt x="2085" y="384"/>
                  </a:lnTo>
                  <a:lnTo>
                    <a:pt x="2048" y="384"/>
                  </a:lnTo>
                  <a:lnTo>
                    <a:pt x="2048" y="375"/>
                  </a:lnTo>
                  <a:lnTo>
                    <a:pt x="1996" y="375"/>
                  </a:lnTo>
                  <a:lnTo>
                    <a:pt x="1996" y="369"/>
                  </a:lnTo>
                  <a:lnTo>
                    <a:pt x="1968" y="369"/>
                  </a:lnTo>
                  <a:lnTo>
                    <a:pt x="1968" y="355"/>
                  </a:lnTo>
                  <a:lnTo>
                    <a:pt x="1917" y="355"/>
                  </a:lnTo>
                  <a:lnTo>
                    <a:pt x="1917" y="347"/>
                  </a:lnTo>
                  <a:lnTo>
                    <a:pt x="1881" y="347"/>
                  </a:lnTo>
                  <a:lnTo>
                    <a:pt x="1881" y="338"/>
                  </a:lnTo>
                  <a:lnTo>
                    <a:pt x="1835" y="338"/>
                  </a:lnTo>
                  <a:lnTo>
                    <a:pt x="1835" y="332"/>
                  </a:lnTo>
                  <a:lnTo>
                    <a:pt x="1800" y="332"/>
                  </a:lnTo>
                  <a:lnTo>
                    <a:pt x="1800" y="324"/>
                  </a:lnTo>
                  <a:lnTo>
                    <a:pt x="1757" y="324"/>
                  </a:lnTo>
                  <a:lnTo>
                    <a:pt x="1757" y="318"/>
                  </a:lnTo>
                  <a:lnTo>
                    <a:pt x="1720" y="318"/>
                  </a:lnTo>
                  <a:lnTo>
                    <a:pt x="1720" y="310"/>
                  </a:lnTo>
                  <a:lnTo>
                    <a:pt x="1676" y="310"/>
                  </a:lnTo>
                  <a:lnTo>
                    <a:pt x="1676" y="296"/>
                  </a:lnTo>
                  <a:lnTo>
                    <a:pt x="1639" y="296"/>
                  </a:lnTo>
                  <a:lnTo>
                    <a:pt x="1639" y="287"/>
                  </a:lnTo>
                  <a:lnTo>
                    <a:pt x="1595" y="287"/>
                  </a:lnTo>
                  <a:lnTo>
                    <a:pt x="1595" y="272"/>
                  </a:lnTo>
                  <a:lnTo>
                    <a:pt x="1517" y="272"/>
                  </a:lnTo>
                  <a:lnTo>
                    <a:pt x="1517" y="259"/>
                  </a:lnTo>
                  <a:lnTo>
                    <a:pt x="1480" y="259"/>
                  </a:lnTo>
                  <a:lnTo>
                    <a:pt x="1480" y="250"/>
                  </a:lnTo>
                  <a:lnTo>
                    <a:pt x="1443" y="250"/>
                  </a:lnTo>
                  <a:lnTo>
                    <a:pt x="1443" y="236"/>
                  </a:lnTo>
                  <a:lnTo>
                    <a:pt x="1399" y="236"/>
                  </a:lnTo>
                  <a:lnTo>
                    <a:pt x="1399" y="228"/>
                  </a:lnTo>
                  <a:lnTo>
                    <a:pt x="1362" y="228"/>
                  </a:lnTo>
                  <a:lnTo>
                    <a:pt x="1362" y="222"/>
                  </a:lnTo>
                  <a:lnTo>
                    <a:pt x="1312" y="222"/>
                  </a:lnTo>
                  <a:lnTo>
                    <a:pt x="1312" y="213"/>
                  </a:lnTo>
                  <a:lnTo>
                    <a:pt x="1284" y="213"/>
                  </a:lnTo>
                  <a:lnTo>
                    <a:pt x="1284" y="208"/>
                  </a:lnTo>
                  <a:lnTo>
                    <a:pt x="1230" y="208"/>
                  </a:lnTo>
                  <a:lnTo>
                    <a:pt x="1230" y="199"/>
                  </a:lnTo>
                  <a:lnTo>
                    <a:pt x="1195" y="199"/>
                  </a:lnTo>
                  <a:lnTo>
                    <a:pt x="1195" y="184"/>
                  </a:lnTo>
                  <a:lnTo>
                    <a:pt x="1152" y="184"/>
                  </a:lnTo>
                  <a:lnTo>
                    <a:pt x="1152" y="177"/>
                  </a:lnTo>
                  <a:lnTo>
                    <a:pt x="1115" y="177"/>
                  </a:lnTo>
                  <a:lnTo>
                    <a:pt x="1115" y="171"/>
                  </a:lnTo>
                  <a:lnTo>
                    <a:pt x="1071" y="171"/>
                  </a:lnTo>
                  <a:lnTo>
                    <a:pt x="1071" y="154"/>
                  </a:lnTo>
                  <a:lnTo>
                    <a:pt x="1034" y="154"/>
                  </a:lnTo>
                  <a:lnTo>
                    <a:pt x="1034" y="148"/>
                  </a:lnTo>
                  <a:lnTo>
                    <a:pt x="992" y="148"/>
                  </a:lnTo>
                  <a:lnTo>
                    <a:pt x="992" y="140"/>
                  </a:lnTo>
                  <a:lnTo>
                    <a:pt x="955" y="140"/>
                  </a:lnTo>
                  <a:lnTo>
                    <a:pt x="955" y="133"/>
                  </a:lnTo>
                  <a:lnTo>
                    <a:pt x="910" y="133"/>
                  </a:lnTo>
                  <a:lnTo>
                    <a:pt x="910" y="118"/>
                  </a:lnTo>
                  <a:lnTo>
                    <a:pt x="875" y="118"/>
                  </a:lnTo>
                  <a:lnTo>
                    <a:pt x="875" y="111"/>
                  </a:lnTo>
                  <a:lnTo>
                    <a:pt x="795" y="111"/>
                  </a:lnTo>
                  <a:lnTo>
                    <a:pt x="795" y="96"/>
                  </a:lnTo>
                  <a:lnTo>
                    <a:pt x="743" y="96"/>
                  </a:lnTo>
                  <a:lnTo>
                    <a:pt x="743" y="89"/>
                  </a:lnTo>
                  <a:lnTo>
                    <a:pt x="714" y="89"/>
                  </a:lnTo>
                  <a:lnTo>
                    <a:pt x="714" y="80"/>
                  </a:lnTo>
                  <a:lnTo>
                    <a:pt x="664" y="80"/>
                  </a:lnTo>
                  <a:lnTo>
                    <a:pt x="664" y="66"/>
                  </a:lnTo>
                  <a:lnTo>
                    <a:pt x="633" y="66"/>
                  </a:lnTo>
                  <a:lnTo>
                    <a:pt x="633" y="59"/>
                  </a:lnTo>
                  <a:lnTo>
                    <a:pt x="583" y="59"/>
                  </a:lnTo>
                  <a:lnTo>
                    <a:pt x="583" y="52"/>
                  </a:lnTo>
                  <a:lnTo>
                    <a:pt x="546" y="52"/>
                  </a:lnTo>
                  <a:lnTo>
                    <a:pt x="546" y="37"/>
                  </a:lnTo>
                  <a:lnTo>
                    <a:pt x="503" y="37"/>
                  </a:lnTo>
                  <a:lnTo>
                    <a:pt x="503" y="28"/>
                  </a:lnTo>
                  <a:lnTo>
                    <a:pt x="468" y="28"/>
                  </a:lnTo>
                  <a:lnTo>
                    <a:pt x="468" y="23"/>
                  </a:lnTo>
                  <a:lnTo>
                    <a:pt x="431" y="23"/>
                  </a:lnTo>
                  <a:lnTo>
                    <a:pt x="431" y="15"/>
                  </a:lnTo>
                  <a:lnTo>
                    <a:pt x="386" y="15"/>
                  </a:lnTo>
                  <a:lnTo>
                    <a:pt x="386" y="0"/>
                  </a:lnTo>
                  <a:lnTo>
                    <a:pt x="350" y="0"/>
                  </a:lnTo>
                  <a:close/>
                </a:path>
              </a:pathLst>
            </a:custGeom>
            <a:solidFill>
              <a:srgbClr val="0202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008" name="Freeform 248"/>
            <p:cNvSpPr>
              <a:spLocks/>
            </p:cNvSpPr>
            <p:nvPr/>
          </p:nvSpPr>
          <p:spPr bwMode="auto">
            <a:xfrm>
              <a:off x="3906" y="1907"/>
              <a:ext cx="225" cy="142"/>
            </a:xfrm>
            <a:custGeom>
              <a:avLst/>
              <a:gdLst/>
              <a:ahLst/>
              <a:cxnLst>
                <a:cxn ang="0">
                  <a:pos x="255" y="59"/>
                </a:cxn>
                <a:cxn ang="0">
                  <a:pos x="233" y="133"/>
                </a:cxn>
                <a:cxn ang="0">
                  <a:pos x="204" y="208"/>
                </a:cxn>
                <a:cxn ang="0">
                  <a:pos x="174" y="310"/>
                </a:cxn>
                <a:cxn ang="0">
                  <a:pos x="137" y="375"/>
                </a:cxn>
                <a:cxn ang="0">
                  <a:pos x="115" y="472"/>
                </a:cxn>
                <a:cxn ang="0">
                  <a:pos x="87" y="531"/>
                </a:cxn>
                <a:cxn ang="0">
                  <a:pos x="65" y="605"/>
                </a:cxn>
                <a:cxn ang="0">
                  <a:pos x="36" y="650"/>
                </a:cxn>
                <a:cxn ang="0">
                  <a:pos x="22" y="723"/>
                </a:cxn>
                <a:cxn ang="0">
                  <a:pos x="22" y="1388"/>
                </a:cxn>
                <a:cxn ang="0">
                  <a:pos x="137" y="1425"/>
                </a:cxn>
                <a:cxn ang="0">
                  <a:pos x="246" y="1440"/>
                </a:cxn>
                <a:cxn ang="0">
                  <a:pos x="328" y="1468"/>
                </a:cxn>
                <a:cxn ang="0">
                  <a:pos x="437" y="1482"/>
                </a:cxn>
                <a:cxn ang="0">
                  <a:pos x="516" y="1513"/>
                </a:cxn>
                <a:cxn ang="0">
                  <a:pos x="662" y="1536"/>
                </a:cxn>
                <a:cxn ang="0">
                  <a:pos x="735" y="1565"/>
                </a:cxn>
                <a:cxn ang="0">
                  <a:pos x="860" y="1587"/>
                </a:cxn>
                <a:cxn ang="0">
                  <a:pos x="933" y="1616"/>
                </a:cxn>
                <a:cxn ang="0">
                  <a:pos x="1085" y="1638"/>
                </a:cxn>
                <a:cxn ang="0">
                  <a:pos x="1166" y="1667"/>
                </a:cxn>
                <a:cxn ang="0">
                  <a:pos x="1267" y="1684"/>
                </a:cxn>
                <a:cxn ang="0">
                  <a:pos x="1349" y="1712"/>
                </a:cxn>
                <a:cxn ang="0">
                  <a:pos x="1464" y="1735"/>
                </a:cxn>
                <a:cxn ang="0">
                  <a:pos x="1573" y="1763"/>
                </a:cxn>
                <a:cxn ang="0">
                  <a:pos x="1691" y="1786"/>
                </a:cxn>
                <a:cxn ang="0">
                  <a:pos x="1769" y="1814"/>
                </a:cxn>
                <a:cxn ang="0">
                  <a:pos x="1887" y="1829"/>
                </a:cxn>
                <a:cxn ang="0">
                  <a:pos x="1967" y="1845"/>
                </a:cxn>
                <a:cxn ang="0">
                  <a:pos x="1987" y="1772"/>
                </a:cxn>
                <a:cxn ang="0">
                  <a:pos x="2010" y="1684"/>
                </a:cxn>
                <a:cxn ang="0">
                  <a:pos x="2041" y="1638"/>
                </a:cxn>
                <a:cxn ang="0">
                  <a:pos x="2061" y="1565"/>
                </a:cxn>
                <a:cxn ang="0">
                  <a:pos x="2097" y="1482"/>
                </a:cxn>
                <a:cxn ang="0">
                  <a:pos x="2113" y="1425"/>
                </a:cxn>
                <a:cxn ang="0">
                  <a:pos x="2142" y="1380"/>
                </a:cxn>
                <a:cxn ang="0">
                  <a:pos x="2164" y="1297"/>
                </a:cxn>
                <a:cxn ang="0">
                  <a:pos x="2185" y="1240"/>
                </a:cxn>
                <a:cxn ang="0">
                  <a:pos x="2207" y="1181"/>
                </a:cxn>
                <a:cxn ang="0">
                  <a:pos x="2229" y="1121"/>
                </a:cxn>
                <a:cxn ang="0">
                  <a:pos x="2243" y="1048"/>
                </a:cxn>
                <a:cxn ang="0">
                  <a:pos x="2164" y="435"/>
                </a:cxn>
                <a:cxn ang="0">
                  <a:pos x="2083" y="406"/>
                </a:cxn>
                <a:cxn ang="0">
                  <a:pos x="1967" y="384"/>
                </a:cxn>
                <a:cxn ang="0">
                  <a:pos x="1887" y="355"/>
                </a:cxn>
                <a:cxn ang="0">
                  <a:pos x="1754" y="338"/>
                </a:cxn>
                <a:cxn ang="0">
                  <a:pos x="1676" y="318"/>
                </a:cxn>
                <a:cxn ang="0">
                  <a:pos x="1558" y="296"/>
                </a:cxn>
                <a:cxn ang="0">
                  <a:pos x="1436" y="259"/>
                </a:cxn>
                <a:cxn ang="0">
                  <a:pos x="1318" y="236"/>
                </a:cxn>
                <a:cxn ang="0">
                  <a:pos x="1231" y="213"/>
                </a:cxn>
                <a:cxn ang="0">
                  <a:pos x="1114" y="199"/>
                </a:cxn>
                <a:cxn ang="0">
                  <a:pos x="1034" y="171"/>
                </a:cxn>
                <a:cxn ang="0">
                  <a:pos x="911" y="148"/>
                </a:cxn>
                <a:cxn ang="0">
                  <a:pos x="829" y="118"/>
                </a:cxn>
                <a:cxn ang="0">
                  <a:pos x="662" y="96"/>
                </a:cxn>
                <a:cxn ang="0">
                  <a:pos x="583" y="66"/>
                </a:cxn>
                <a:cxn ang="0">
                  <a:pos x="465" y="52"/>
                </a:cxn>
                <a:cxn ang="0">
                  <a:pos x="387" y="23"/>
                </a:cxn>
                <a:cxn ang="0">
                  <a:pos x="269" y="0"/>
                </a:cxn>
              </a:cxnLst>
              <a:rect l="0" t="0" r="r" b="b"/>
              <a:pathLst>
                <a:path w="2257" h="1851">
                  <a:moveTo>
                    <a:pt x="269" y="0"/>
                  </a:moveTo>
                  <a:lnTo>
                    <a:pt x="269" y="28"/>
                  </a:lnTo>
                  <a:lnTo>
                    <a:pt x="261" y="28"/>
                  </a:lnTo>
                  <a:lnTo>
                    <a:pt x="261" y="59"/>
                  </a:lnTo>
                  <a:lnTo>
                    <a:pt x="255" y="59"/>
                  </a:lnTo>
                  <a:lnTo>
                    <a:pt x="255" y="89"/>
                  </a:lnTo>
                  <a:lnTo>
                    <a:pt x="246" y="89"/>
                  </a:lnTo>
                  <a:lnTo>
                    <a:pt x="246" y="111"/>
                  </a:lnTo>
                  <a:lnTo>
                    <a:pt x="233" y="111"/>
                  </a:lnTo>
                  <a:lnTo>
                    <a:pt x="233" y="133"/>
                  </a:lnTo>
                  <a:lnTo>
                    <a:pt x="224" y="133"/>
                  </a:lnTo>
                  <a:lnTo>
                    <a:pt x="224" y="184"/>
                  </a:lnTo>
                  <a:lnTo>
                    <a:pt x="211" y="184"/>
                  </a:lnTo>
                  <a:lnTo>
                    <a:pt x="211" y="208"/>
                  </a:lnTo>
                  <a:lnTo>
                    <a:pt x="204" y="208"/>
                  </a:lnTo>
                  <a:lnTo>
                    <a:pt x="204" y="228"/>
                  </a:lnTo>
                  <a:lnTo>
                    <a:pt x="187" y="228"/>
                  </a:lnTo>
                  <a:lnTo>
                    <a:pt x="187" y="272"/>
                  </a:lnTo>
                  <a:lnTo>
                    <a:pt x="174" y="272"/>
                  </a:lnTo>
                  <a:lnTo>
                    <a:pt x="174" y="310"/>
                  </a:lnTo>
                  <a:lnTo>
                    <a:pt x="168" y="310"/>
                  </a:lnTo>
                  <a:lnTo>
                    <a:pt x="168" y="332"/>
                  </a:lnTo>
                  <a:lnTo>
                    <a:pt x="152" y="332"/>
                  </a:lnTo>
                  <a:lnTo>
                    <a:pt x="152" y="375"/>
                  </a:lnTo>
                  <a:lnTo>
                    <a:pt x="137" y="375"/>
                  </a:lnTo>
                  <a:lnTo>
                    <a:pt x="137" y="406"/>
                  </a:lnTo>
                  <a:lnTo>
                    <a:pt x="131" y="406"/>
                  </a:lnTo>
                  <a:lnTo>
                    <a:pt x="131" y="435"/>
                  </a:lnTo>
                  <a:lnTo>
                    <a:pt x="115" y="435"/>
                  </a:lnTo>
                  <a:lnTo>
                    <a:pt x="115" y="472"/>
                  </a:lnTo>
                  <a:lnTo>
                    <a:pt x="100" y="472"/>
                  </a:lnTo>
                  <a:lnTo>
                    <a:pt x="100" y="509"/>
                  </a:lnTo>
                  <a:lnTo>
                    <a:pt x="95" y="509"/>
                  </a:lnTo>
                  <a:lnTo>
                    <a:pt x="95" y="531"/>
                  </a:lnTo>
                  <a:lnTo>
                    <a:pt x="87" y="531"/>
                  </a:lnTo>
                  <a:lnTo>
                    <a:pt x="87" y="545"/>
                  </a:lnTo>
                  <a:lnTo>
                    <a:pt x="72" y="545"/>
                  </a:lnTo>
                  <a:lnTo>
                    <a:pt x="72" y="576"/>
                  </a:lnTo>
                  <a:lnTo>
                    <a:pt x="65" y="576"/>
                  </a:lnTo>
                  <a:lnTo>
                    <a:pt x="65" y="605"/>
                  </a:lnTo>
                  <a:lnTo>
                    <a:pt x="58" y="605"/>
                  </a:lnTo>
                  <a:lnTo>
                    <a:pt x="58" y="628"/>
                  </a:lnTo>
                  <a:lnTo>
                    <a:pt x="50" y="628"/>
                  </a:lnTo>
                  <a:lnTo>
                    <a:pt x="50" y="650"/>
                  </a:lnTo>
                  <a:lnTo>
                    <a:pt x="36" y="650"/>
                  </a:lnTo>
                  <a:lnTo>
                    <a:pt x="36" y="670"/>
                  </a:lnTo>
                  <a:lnTo>
                    <a:pt x="28" y="670"/>
                  </a:lnTo>
                  <a:lnTo>
                    <a:pt x="28" y="708"/>
                  </a:lnTo>
                  <a:lnTo>
                    <a:pt x="22" y="708"/>
                  </a:lnTo>
                  <a:lnTo>
                    <a:pt x="22" y="723"/>
                  </a:lnTo>
                  <a:lnTo>
                    <a:pt x="13" y="723"/>
                  </a:lnTo>
                  <a:lnTo>
                    <a:pt x="13" y="753"/>
                  </a:lnTo>
                  <a:lnTo>
                    <a:pt x="0" y="753"/>
                  </a:lnTo>
                  <a:lnTo>
                    <a:pt x="0" y="1388"/>
                  </a:lnTo>
                  <a:lnTo>
                    <a:pt x="22" y="1388"/>
                  </a:lnTo>
                  <a:lnTo>
                    <a:pt x="22" y="1403"/>
                  </a:lnTo>
                  <a:lnTo>
                    <a:pt x="95" y="1403"/>
                  </a:lnTo>
                  <a:lnTo>
                    <a:pt x="95" y="1417"/>
                  </a:lnTo>
                  <a:lnTo>
                    <a:pt x="137" y="1417"/>
                  </a:lnTo>
                  <a:lnTo>
                    <a:pt x="137" y="1425"/>
                  </a:lnTo>
                  <a:lnTo>
                    <a:pt x="174" y="1425"/>
                  </a:lnTo>
                  <a:lnTo>
                    <a:pt x="174" y="1431"/>
                  </a:lnTo>
                  <a:lnTo>
                    <a:pt x="211" y="1431"/>
                  </a:lnTo>
                  <a:lnTo>
                    <a:pt x="211" y="1440"/>
                  </a:lnTo>
                  <a:lnTo>
                    <a:pt x="246" y="1440"/>
                  </a:lnTo>
                  <a:lnTo>
                    <a:pt x="246" y="1446"/>
                  </a:lnTo>
                  <a:lnTo>
                    <a:pt x="283" y="1446"/>
                  </a:lnTo>
                  <a:lnTo>
                    <a:pt x="283" y="1462"/>
                  </a:lnTo>
                  <a:lnTo>
                    <a:pt x="328" y="1462"/>
                  </a:lnTo>
                  <a:lnTo>
                    <a:pt x="328" y="1468"/>
                  </a:lnTo>
                  <a:lnTo>
                    <a:pt x="364" y="1468"/>
                  </a:lnTo>
                  <a:lnTo>
                    <a:pt x="364" y="1477"/>
                  </a:lnTo>
                  <a:lnTo>
                    <a:pt x="400" y="1477"/>
                  </a:lnTo>
                  <a:lnTo>
                    <a:pt x="400" y="1482"/>
                  </a:lnTo>
                  <a:lnTo>
                    <a:pt x="437" y="1482"/>
                  </a:lnTo>
                  <a:lnTo>
                    <a:pt x="437" y="1499"/>
                  </a:lnTo>
                  <a:lnTo>
                    <a:pt x="479" y="1499"/>
                  </a:lnTo>
                  <a:lnTo>
                    <a:pt x="479" y="1505"/>
                  </a:lnTo>
                  <a:lnTo>
                    <a:pt x="516" y="1505"/>
                  </a:lnTo>
                  <a:lnTo>
                    <a:pt x="516" y="1513"/>
                  </a:lnTo>
                  <a:lnTo>
                    <a:pt x="552" y="1513"/>
                  </a:lnTo>
                  <a:lnTo>
                    <a:pt x="552" y="1519"/>
                  </a:lnTo>
                  <a:lnTo>
                    <a:pt x="583" y="1519"/>
                  </a:lnTo>
                  <a:lnTo>
                    <a:pt x="583" y="1536"/>
                  </a:lnTo>
                  <a:lnTo>
                    <a:pt x="662" y="1536"/>
                  </a:lnTo>
                  <a:lnTo>
                    <a:pt x="662" y="1550"/>
                  </a:lnTo>
                  <a:lnTo>
                    <a:pt x="698" y="1550"/>
                  </a:lnTo>
                  <a:lnTo>
                    <a:pt x="698" y="1556"/>
                  </a:lnTo>
                  <a:lnTo>
                    <a:pt x="735" y="1556"/>
                  </a:lnTo>
                  <a:lnTo>
                    <a:pt x="735" y="1565"/>
                  </a:lnTo>
                  <a:lnTo>
                    <a:pt x="779" y="1565"/>
                  </a:lnTo>
                  <a:lnTo>
                    <a:pt x="779" y="1579"/>
                  </a:lnTo>
                  <a:lnTo>
                    <a:pt x="824" y="1579"/>
                  </a:lnTo>
                  <a:lnTo>
                    <a:pt x="824" y="1587"/>
                  </a:lnTo>
                  <a:lnTo>
                    <a:pt x="860" y="1587"/>
                  </a:lnTo>
                  <a:lnTo>
                    <a:pt x="860" y="1594"/>
                  </a:lnTo>
                  <a:lnTo>
                    <a:pt x="897" y="1594"/>
                  </a:lnTo>
                  <a:lnTo>
                    <a:pt x="897" y="1601"/>
                  </a:lnTo>
                  <a:lnTo>
                    <a:pt x="933" y="1601"/>
                  </a:lnTo>
                  <a:lnTo>
                    <a:pt x="933" y="1616"/>
                  </a:lnTo>
                  <a:lnTo>
                    <a:pt x="975" y="1616"/>
                  </a:lnTo>
                  <a:lnTo>
                    <a:pt x="975" y="1624"/>
                  </a:lnTo>
                  <a:lnTo>
                    <a:pt x="1012" y="1624"/>
                  </a:lnTo>
                  <a:lnTo>
                    <a:pt x="1012" y="1638"/>
                  </a:lnTo>
                  <a:lnTo>
                    <a:pt x="1085" y="1638"/>
                  </a:lnTo>
                  <a:lnTo>
                    <a:pt x="1085" y="1647"/>
                  </a:lnTo>
                  <a:lnTo>
                    <a:pt x="1114" y="1647"/>
                  </a:lnTo>
                  <a:lnTo>
                    <a:pt x="1114" y="1653"/>
                  </a:lnTo>
                  <a:lnTo>
                    <a:pt x="1166" y="1653"/>
                  </a:lnTo>
                  <a:lnTo>
                    <a:pt x="1166" y="1667"/>
                  </a:lnTo>
                  <a:lnTo>
                    <a:pt x="1203" y="1667"/>
                  </a:lnTo>
                  <a:lnTo>
                    <a:pt x="1203" y="1675"/>
                  </a:lnTo>
                  <a:lnTo>
                    <a:pt x="1231" y="1675"/>
                  </a:lnTo>
                  <a:lnTo>
                    <a:pt x="1231" y="1684"/>
                  </a:lnTo>
                  <a:lnTo>
                    <a:pt x="1267" y="1684"/>
                  </a:lnTo>
                  <a:lnTo>
                    <a:pt x="1267" y="1698"/>
                  </a:lnTo>
                  <a:lnTo>
                    <a:pt x="1318" y="1698"/>
                  </a:lnTo>
                  <a:lnTo>
                    <a:pt x="1318" y="1704"/>
                  </a:lnTo>
                  <a:lnTo>
                    <a:pt x="1349" y="1704"/>
                  </a:lnTo>
                  <a:lnTo>
                    <a:pt x="1349" y="1712"/>
                  </a:lnTo>
                  <a:lnTo>
                    <a:pt x="1384" y="1712"/>
                  </a:lnTo>
                  <a:lnTo>
                    <a:pt x="1384" y="1720"/>
                  </a:lnTo>
                  <a:lnTo>
                    <a:pt x="1421" y="1720"/>
                  </a:lnTo>
                  <a:lnTo>
                    <a:pt x="1421" y="1735"/>
                  </a:lnTo>
                  <a:lnTo>
                    <a:pt x="1464" y="1735"/>
                  </a:lnTo>
                  <a:lnTo>
                    <a:pt x="1464" y="1741"/>
                  </a:lnTo>
                  <a:lnTo>
                    <a:pt x="1500" y="1741"/>
                  </a:lnTo>
                  <a:lnTo>
                    <a:pt x="1500" y="1757"/>
                  </a:lnTo>
                  <a:lnTo>
                    <a:pt x="1573" y="1757"/>
                  </a:lnTo>
                  <a:lnTo>
                    <a:pt x="1573" y="1763"/>
                  </a:lnTo>
                  <a:lnTo>
                    <a:pt x="1617" y="1763"/>
                  </a:lnTo>
                  <a:lnTo>
                    <a:pt x="1617" y="1772"/>
                  </a:lnTo>
                  <a:lnTo>
                    <a:pt x="1654" y="1772"/>
                  </a:lnTo>
                  <a:lnTo>
                    <a:pt x="1654" y="1786"/>
                  </a:lnTo>
                  <a:lnTo>
                    <a:pt x="1691" y="1786"/>
                  </a:lnTo>
                  <a:lnTo>
                    <a:pt x="1691" y="1794"/>
                  </a:lnTo>
                  <a:lnTo>
                    <a:pt x="1732" y="1794"/>
                  </a:lnTo>
                  <a:lnTo>
                    <a:pt x="1732" y="1800"/>
                  </a:lnTo>
                  <a:lnTo>
                    <a:pt x="1769" y="1800"/>
                  </a:lnTo>
                  <a:lnTo>
                    <a:pt x="1769" y="1814"/>
                  </a:lnTo>
                  <a:lnTo>
                    <a:pt x="1806" y="1814"/>
                  </a:lnTo>
                  <a:lnTo>
                    <a:pt x="1806" y="1823"/>
                  </a:lnTo>
                  <a:lnTo>
                    <a:pt x="1850" y="1823"/>
                  </a:lnTo>
                  <a:lnTo>
                    <a:pt x="1850" y="1829"/>
                  </a:lnTo>
                  <a:lnTo>
                    <a:pt x="1887" y="1829"/>
                  </a:lnTo>
                  <a:lnTo>
                    <a:pt x="1887" y="1845"/>
                  </a:lnTo>
                  <a:lnTo>
                    <a:pt x="1915" y="1845"/>
                  </a:lnTo>
                  <a:lnTo>
                    <a:pt x="1915" y="1851"/>
                  </a:lnTo>
                  <a:lnTo>
                    <a:pt x="1967" y="1851"/>
                  </a:lnTo>
                  <a:lnTo>
                    <a:pt x="1967" y="1845"/>
                  </a:lnTo>
                  <a:lnTo>
                    <a:pt x="1974" y="1845"/>
                  </a:lnTo>
                  <a:lnTo>
                    <a:pt x="1974" y="1800"/>
                  </a:lnTo>
                  <a:lnTo>
                    <a:pt x="1982" y="1800"/>
                  </a:lnTo>
                  <a:lnTo>
                    <a:pt x="1982" y="1772"/>
                  </a:lnTo>
                  <a:lnTo>
                    <a:pt x="1987" y="1772"/>
                  </a:lnTo>
                  <a:lnTo>
                    <a:pt x="1987" y="1757"/>
                  </a:lnTo>
                  <a:lnTo>
                    <a:pt x="2004" y="1757"/>
                  </a:lnTo>
                  <a:lnTo>
                    <a:pt x="2004" y="1712"/>
                  </a:lnTo>
                  <a:lnTo>
                    <a:pt x="2010" y="1712"/>
                  </a:lnTo>
                  <a:lnTo>
                    <a:pt x="2010" y="1684"/>
                  </a:lnTo>
                  <a:lnTo>
                    <a:pt x="2024" y="1684"/>
                  </a:lnTo>
                  <a:lnTo>
                    <a:pt x="2024" y="1667"/>
                  </a:lnTo>
                  <a:lnTo>
                    <a:pt x="2032" y="1667"/>
                  </a:lnTo>
                  <a:lnTo>
                    <a:pt x="2032" y="1638"/>
                  </a:lnTo>
                  <a:lnTo>
                    <a:pt x="2041" y="1638"/>
                  </a:lnTo>
                  <a:lnTo>
                    <a:pt x="2041" y="1624"/>
                  </a:lnTo>
                  <a:lnTo>
                    <a:pt x="2046" y="1624"/>
                  </a:lnTo>
                  <a:lnTo>
                    <a:pt x="2046" y="1587"/>
                  </a:lnTo>
                  <a:lnTo>
                    <a:pt x="2061" y="1587"/>
                  </a:lnTo>
                  <a:lnTo>
                    <a:pt x="2061" y="1565"/>
                  </a:lnTo>
                  <a:lnTo>
                    <a:pt x="2069" y="1565"/>
                  </a:lnTo>
                  <a:lnTo>
                    <a:pt x="2069" y="1536"/>
                  </a:lnTo>
                  <a:lnTo>
                    <a:pt x="2083" y="1536"/>
                  </a:lnTo>
                  <a:lnTo>
                    <a:pt x="2083" y="1482"/>
                  </a:lnTo>
                  <a:lnTo>
                    <a:pt x="2097" y="1482"/>
                  </a:lnTo>
                  <a:lnTo>
                    <a:pt x="2097" y="1468"/>
                  </a:lnTo>
                  <a:lnTo>
                    <a:pt x="2105" y="1468"/>
                  </a:lnTo>
                  <a:lnTo>
                    <a:pt x="2105" y="1440"/>
                  </a:lnTo>
                  <a:lnTo>
                    <a:pt x="2113" y="1440"/>
                  </a:lnTo>
                  <a:lnTo>
                    <a:pt x="2113" y="1425"/>
                  </a:lnTo>
                  <a:lnTo>
                    <a:pt x="2119" y="1425"/>
                  </a:lnTo>
                  <a:lnTo>
                    <a:pt x="2119" y="1403"/>
                  </a:lnTo>
                  <a:lnTo>
                    <a:pt x="2133" y="1403"/>
                  </a:lnTo>
                  <a:lnTo>
                    <a:pt x="2133" y="1380"/>
                  </a:lnTo>
                  <a:lnTo>
                    <a:pt x="2142" y="1380"/>
                  </a:lnTo>
                  <a:lnTo>
                    <a:pt x="2142" y="1357"/>
                  </a:lnTo>
                  <a:lnTo>
                    <a:pt x="2148" y="1357"/>
                  </a:lnTo>
                  <a:lnTo>
                    <a:pt x="2148" y="1321"/>
                  </a:lnTo>
                  <a:lnTo>
                    <a:pt x="2164" y="1321"/>
                  </a:lnTo>
                  <a:lnTo>
                    <a:pt x="2164" y="1297"/>
                  </a:lnTo>
                  <a:lnTo>
                    <a:pt x="2170" y="1297"/>
                  </a:lnTo>
                  <a:lnTo>
                    <a:pt x="2170" y="1261"/>
                  </a:lnTo>
                  <a:lnTo>
                    <a:pt x="2178" y="1261"/>
                  </a:lnTo>
                  <a:lnTo>
                    <a:pt x="2178" y="1240"/>
                  </a:lnTo>
                  <a:lnTo>
                    <a:pt x="2185" y="1240"/>
                  </a:lnTo>
                  <a:lnTo>
                    <a:pt x="2185" y="1224"/>
                  </a:lnTo>
                  <a:lnTo>
                    <a:pt x="2200" y="1224"/>
                  </a:lnTo>
                  <a:lnTo>
                    <a:pt x="2200" y="1196"/>
                  </a:lnTo>
                  <a:lnTo>
                    <a:pt x="2207" y="1196"/>
                  </a:lnTo>
                  <a:lnTo>
                    <a:pt x="2207" y="1181"/>
                  </a:lnTo>
                  <a:lnTo>
                    <a:pt x="2215" y="1181"/>
                  </a:lnTo>
                  <a:lnTo>
                    <a:pt x="2215" y="1145"/>
                  </a:lnTo>
                  <a:lnTo>
                    <a:pt x="2220" y="1145"/>
                  </a:lnTo>
                  <a:lnTo>
                    <a:pt x="2220" y="1121"/>
                  </a:lnTo>
                  <a:lnTo>
                    <a:pt x="2229" y="1121"/>
                  </a:lnTo>
                  <a:lnTo>
                    <a:pt x="2229" y="1108"/>
                  </a:lnTo>
                  <a:lnTo>
                    <a:pt x="2237" y="1108"/>
                  </a:lnTo>
                  <a:lnTo>
                    <a:pt x="2237" y="1077"/>
                  </a:lnTo>
                  <a:lnTo>
                    <a:pt x="2243" y="1077"/>
                  </a:lnTo>
                  <a:lnTo>
                    <a:pt x="2243" y="1048"/>
                  </a:lnTo>
                  <a:lnTo>
                    <a:pt x="2257" y="1048"/>
                  </a:lnTo>
                  <a:lnTo>
                    <a:pt x="2257" y="450"/>
                  </a:lnTo>
                  <a:lnTo>
                    <a:pt x="2237" y="450"/>
                  </a:lnTo>
                  <a:lnTo>
                    <a:pt x="2237" y="435"/>
                  </a:lnTo>
                  <a:lnTo>
                    <a:pt x="2164" y="435"/>
                  </a:lnTo>
                  <a:lnTo>
                    <a:pt x="2164" y="421"/>
                  </a:lnTo>
                  <a:lnTo>
                    <a:pt x="2119" y="421"/>
                  </a:lnTo>
                  <a:lnTo>
                    <a:pt x="2119" y="413"/>
                  </a:lnTo>
                  <a:lnTo>
                    <a:pt x="2083" y="413"/>
                  </a:lnTo>
                  <a:lnTo>
                    <a:pt x="2083" y="406"/>
                  </a:lnTo>
                  <a:lnTo>
                    <a:pt x="2041" y="406"/>
                  </a:lnTo>
                  <a:lnTo>
                    <a:pt x="2041" y="391"/>
                  </a:lnTo>
                  <a:lnTo>
                    <a:pt x="2004" y="391"/>
                  </a:lnTo>
                  <a:lnTo>
                    <a:pt x="2004" y="384"/>
                  </a:lnTo>
                  <a:lnTo>
                    <a:pt x="1967" y="384"/>
                  </a:lnTo>
                  <a:lnTo>
                    <a:pt x="1967" y="375"/>
                  </a:lnTo>
                  <a:lnTo>
                    <a:pt x="1915" y="375"/>
                  </a:lnTo>
                  <a:lnTo>
                    <a:pt x="1915" y="369"/>
                  </a:lnTo>
                  <a:lnTo>
                    <a:pt x="1887" y="369"/>
                  </a:lnTo>
                  <a:lnTo>
                    <a:pt x="1887" y="355"/>
                  </a:lnTo>
                  <a:lnTo>
                    <a:pt x="1836" y="355"/>
                  </a:lnTo>
                  <a:lnTo>
                    <a:pt x="1836" y="347"/>
                  </a:lnTo>
                  <a:lnTo>
                    <a:pt x="1800" y="347"/>
                  </a:lnTo>
                  <a:lnTo>
                    <a:pt x="1800" y="338"/>
                  </a:lnTo>
                  <a:lnTo>
                    <a:pt x="1754" y="338"/>
                  </a:lnTo>
                  <a:lnTo>
                    <a:pt x="1754" y="332"/>
                  </a:lnTo>
                  <a:lnTo>
                    <a:pt x="1719" y="332"/>
                  </a:lnTo>
                  <a:lnTo>
                    <a:pt x="1719" y="324"/>
                  </a:lnTo>
                  <a:lnTo>
                    <a:pt x="1676" y="324"/>
                  </a:lnTo>
                  <a:lnTo>
                    <a:pt x="1676" y="318"/>
                  </a:lnTo>
                  <a:lnTo>
                    <a:pt x="1639" y="318"/>
                  </a:lnTo>
                  <a:lnTo>
                    <a:pt x="1639" y="310"/>
                  </a:lnTo>
                  <a:lnTo>
                    <a:pt x="1595" y="310"/>
                  </a:lnTo>
                  <a:lnTo>
                    <a:pt x="1595" y="296"/>
                  </a:lnTo>
                  <a:lnTo>
                    <a:pt x="1558" y="296"/>
                  </a:lnTo>
                  <a:lnTo>
                    <a:pt x="1558" y="287"/>
                  </a:lnTo>
                  <a:lnTo>
                    <a:pt x="1514" y="287"/>
                  </a:lnTo>
                  <a:lnTo>
                    <a:pt x="1514" y="272"/>
                  </a:lnTo>
                  <a:lnTo>
                    <a:pt x="1436" y="272"/>
                  </a:lnTo>
                  <a:lnTo>
                    <a:pt x="1436" y="259"/>
                  </a:lnTo>
                  <a:lnTo>
                    <a:pt x="1399" y="259"/>
                  </a:lnTo>
                  <a:lnTo>
                    <a:pt x="1399" y="250"/>
                  </a:lnTo>
                  <a:lnTo>
                    <a:pt x="1362" y="250"/>
                  </a:lnTo>
                  <a:lnTo>
                    <a:pt x="1362" y="236"/>
                  </a:lnTo>
                  <a:lnTo>
                    <a:pt x="1318" y="236"/>
                  </a:lnTo>
                  <a:lnTo>
                    <a:pt x="1318" y="228"/>
                  </a:lnTo>
                  <a:lnTo>
                    <a:pt x="1281" y="228"/>
                  </a:lnTo>
                  <a:lnTo>
                    <a:pt x="1281" y="222"/>
                  </a:lnTo>
                  <a:lnTo>
                    <a:pt x="1231" y="222"/>
                  </a:lnTo>
                  <a:lnTo>
                    <a:pt x="1231" y="213"/>
                  </a:lnTo>
                  <a:lnTo>
                    <a:pt x="1203" y="213"/>
                  </a:lnTo>
                  <a:lnTo>
                    <a:pt x="1203" y="208"/>
                  </a:lnTo>
                  <a:lnTo>
                    <a:pt x="1149" y="208"/>
                  </a:lnTo>
                  <a:lnTo>
                    <a:pt x="1149" y="199"/>
                  </a:lnTo>
                  <a:lnTo>
                    <a:pt x="1114" y="199"/>
                  </a:lnTo>
                  <a:lnTo>
                    <a:pt x="1114" y="184"/>
                  </a:lnTo>
                  <a:lnTo>
                    <a:pt x="1071" y="184"/>
                  </a:lnTo>
                  <a:lnTo>
                    <a:pt x="1071" y="177"/>
                  </a:lnTo>
                  <a:lnTo>
                    <a:pt x="1034" y="177"/>
                  </a:lnTo>
                  <a:lnTo>
                    <a:pt x="1034" y="171"/>
                  </a:lnTo>
                  <a:lnTo>
                    <a:pt x="990" y="171"/>
                  </a:lnTo>
                  <a:lnTo>
                    <a:pt x="990" y="154"/>
                  </a:lnTo>
                  <a:lnTo>
                    <a:pt x="953" y="154"/>
                  </a:lnTo>
                  <a:lnTo>
                    <a:pt x="953" y="148"/>
                  </a:lnTo>
                  <a:lnTo>
                    <a:pt x="911" y="148"/>
                  </a:lnTo>
                  <a:lnTo>
                    <a:pt x="911" y="140"/>
                  </a:lnTo>
                  <a:lnTo>
                    <a:pt x="874" y="140"/>
                  </a:lnTo>
                  <a:lnTo>
                    <a:pt x="874" y="133"/>
                  </a:lnTo>
                  <a:lnTo>
                    <a:pt x="829" y="133"/>
                  </a:lnTo>
                  <a:lnTo>
                    <a:pt x="829" y="118"/>
                  </a:lnTo>
                  <a:lnTo>
                    <a:pt x="794" y="118"/>
                  </a:lnTo>
                  <a:lnTo>
                    <a:pt x="794" y="111"/>
                  </a:lnTo>
                  <a:lnTo>
                    <a:pt x="714" y="111"/>
                  </a:lnTo>
                  <a:lnTo>
                    <a:pt x="714" y="96"/>
                  </a:lnTo>
                  <a:lnTo>
                    <a:pt x="662" y="96"/>
                  </a:lnTo>
                  <a:lnTo>
                    <a:pt x="662" y="89"/>
                  </a:lnTo>
                  <a:lnTo>
                    <a:pt x="633" y="89"/>
                  </a:lnTo>
                  <a:lnTo>
                    <a:pt x="633" y="80"/>
                  </a:lnTo>
                  <a:lnTo>
                    <a:pt x="583" y="80"/>
                  </a:lnTo>
                  <a:lnTo>
                    <a:pt x="583" y="66"/>
                  </a:lnTo>
                  <a:lnTo>
                    <a:pt x="552" y="66"/>
                  </a:lnTo>
                  <a:lnTo>
                    <a:pt x="552" y="59"/>
                  </a:lnTo>
                  <a:lnTo>
                    <a:pt x="502" y="59"/>
                  </a:lnTo>
                  <a:lnTo>
                    <a:pt x="502" y="52"/>
                  </a:lnTo>
                  <a:lnTo>
                    <a:pt x="465" y="52"/>
                  </a:lnTo>
                  <a:lnTo>
                    <a:pt x="465" y="37"/>
                  </a:lnTo>
                  <a:lnTo>
                    <a:pt x="422" y="37"/>
                  </a:lnTo>
                  <a:lnTo>
                    <a:pt x="422" y="28"/>
                  </a:lnTo>
                  <a:lnTo>
                    <a:pt x="387" y="28"/>
                  </a:lnTo>
                  <a:lnTo>
                    <a:pt x="387" y="23"/>
                  </a:lnTo>
                  <a:lnTo>
                    <a:pt x="350" y="23"/>
                  </a:lnTo>
                  <a:lnTo>
                    <a:pt x="350" y="15"/>
                  </a:lnTo>
                  <a:lnTo>
                    <a:pt x="305" y="15"/>
                  </a:lnTo>
                  <a:lnTo>
                    <a:pt x="305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0202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009" name="Freeform 249"/>
            <p:cNvSpPr>
              <a:spLocks/>
            </p:cNvSpPr>
            <p:nvPr/>
          </p:nvSpPr>
          <p:spPr bwMode="auto">
            <a:xfrm>
              <a:off x="3912" y="1907"/>
              <a:ext cx="212" cy="142"/>
            </a:xfrm>
            <a:custGeom>
              <a:avLst/>
              <a:gdLst/>
              <a:ahLst/>
              <a:cxnLst>
                <a:cxn ang="0">
                  <a:pos x="197" y="59"/>
                </a:cxn>
                <a:cxn ang="0">
                  <a:pos x="175" y="133"/>
                </a:cxn>
                <a:cxn ang="0">
                  <a:pos x="146" y="208"/>
                </a:cxn>
                <a:cxn ang="0">
                  <a:pos x="116" y="310"/>
                </a:cxn>
                <a:cxn ang="0">
                  <a:pos x="79" y="375"/>
                </a:cxn>
                <a:cxn ang="0">
                  <a:pos x="57" y="472"/>
                </a:cxn>
                <a:cxn ang="0">
                  <a:pos x="29" y="531"/>
                </a:cxn>
                <a:cxn ang="0">
                  <a:pos x="7" y="605"/>
                </a:cxn>
                <a:cxn ang="0">
                  <a:pos x="79" y="1417"/>
                </a:cxn>
                <a:cxn ang="0">
                  <a:pos x="153" y="1440"/>
                </a:cxn>
                <a:cxn ang="0">
                  <a:pos x="270" y="1462"/>
                </a:cxn>
                <a:cxn ang="0">
                  <a:pos x="342" y="1482"/>
                </a:cxn>
                <a:cxn ang="0">
                  <a:pos x="458" y="1505"/>
                </a:cxn>
                <a:cxn ang="0">
                  <a:pos x="525" y="1536"/>
                </a:cxn>
                <a:cxn ang="0">
                  <a:pos x="677" y="1556"/>
                </a:cxn>
                <a:cxn ang="0">
                  <a:pos x="766" y="1587"/>
                </a:cxn>
                <a:cxn ang="0">
                  <a:pos x="875" y="1601"/>
                </a:cxn>
                <a:cxn ang="0">
                  <a:pos x="954" y="1638"/>
                </a:cxn>
                <a:cxn ang="0">
                  <a:pos x="1108" y="1653"/>
                </a:cxn>
                <a:cxn ang="0">
                  <a:pos x="1173" y="1684"/>
                </a:cxn>
                <a:cxn ang="0">
                  <a:pos x="1291" y="1704"/>
                </a:cxn>
                <a:cxn ang="0">
                  <a:pos x="1363" y="1735"/>
                </a:cxn>
                <a:cxn ang="0">
                  <a:pos x="1515" y="1757"/>
                </a:cxn>
                <a:cxn ang="0">
                  <a:pos x="1596" y="1786"/>
                </a:cxn>
                <a:cxn ang="0">
                  <a:pos x="1711" y="1800"/>
                </a:cxn>
                <a:cxn ang="0">
                  <a:pos x="1792" y="1829"/>
                </a:cxn>
                <a:cxn ang="0">
                  <a:pos x="1909" y="1851"/>
                </a:cxn>
                <a:cxn ang="0">
                  <a:pos x="1924" y="1772"/>
                </a:cxn>
                <a:cxn ang="0">
                  <a:pos x="1952" y="1712"/>
                </a:cxn>
                <a:cxn ang="0">
                  <a:pos x="1974" y="1638"/>
                </a:cxn>
                <a:cxn ang="0">
                  <a:pos x="2003" y="1587"/>
                </a:cxn>
                <a:cxn ang="0">
                  <a:pos x="2025" y="1482"/>
                </a:cxn>
                <a:cxn ang="0">
                  <a:pos x="2055" y="1440"/>
                </a:cxn>
                <a:cxn ang="0">
                  <a:pos x="2075" y="1380"/>
                </a:cxn>
                <a:cxn ang="0">
                  <a:pos x="2106" y="1321"/>
                </a:cxn>
                <a:cxn ang="0">
                  <a:pos x="2120" y="1240"/>
                </a:cxn>
                <a:cxn ang="0">
                  <a:pos x="2061" y="421"/>
                </a:cxn>
                <a:cxn ang="0">
                  <a:pos x="1983" y="391"/>
                </a:cxn>
                <a:cxn ang="0">
                  <a:pos x="1857" y="375"/>
                </a:cxn>
                <a:cxn ang="0">
                  <a:pos x="1778" y="347"/>
                </a:cxn>
                <a:cxn ang="0">
                  <a:pos x="1661" y="332"/>
                </a:cxn>
                <a:cxn ang="0">
                  <a:pos x="1581" y="310"/>
                </a:cxn>
                <a:cxn ang="0">
                  <a:pos x="1456" y="287"/>
                </a:cxn>
                <a:cxn ang="0">
                  <a:pos x="1341" y="250"/>
                </a:cxn>
                <a:cxn ang="0">
                  <a:pos x="1223" y="228"/>
                </a:cxn>
                <a:cxn ang="0">
                  <a:pos x="1145" y="208"/>
                </a:cxn>
                <a:cxn ang="0">
                  <a:pos x="1013" y="184"/>
                </a:cxn>
                <a:cxn ang="0">
                  <a:pos x="932" y="154"/>
                </a:cxn>
                <a:cxn ang="0">
                  <a:pos x="816" y="140"/>
                </a:cxn>
                <a:cxn ang="0">
                  <a:pos x="736" y="111"/>
                </a:cxn>
                <a:cxn ang="0">
                  <a:pos x="575" y="89"/>
                </a:cxn>
                <a:cxn ang="0">
                  <a:pos x="494" y="59"/>
                </a:cxn>
                <a:cxn ang="0">
                  <a:pos x="364" y="37"/>
                </a:cxn>
                <a:cxn ang="0">
                  <a:pos x="292" y="15"/>
                </a:cxn>
              </a:cxnLst>
              <a:rect l="0" t="0" r="r" b="b"/>
              <a:pathLst>
                <a:path w="2127" h="1851">
                  <a:moveTo>
                    <a:pt x="211" y="0"/>
                  </a:moveTo>
                  <a:lnTo>
                    <a:pt x="211" y="28"/>
                  </a:lnTo>
                  <a:lnTo>
                    <a:pt x="203" y="28"/>
                  </a:lnTo>
                  <a:lnTo>
                    <a:pt x="203" y="59"/>
                  </a:lnTo>
                  <a:lnTo>
                    <a:pt x="197" y="59"/>
                  </a:lnTo>
                  <a:lnTo>
                    <a:pt x="197" y="89"/>
                  </a:lnTo>
                  <a:lnTo>
                    <a:pt x="188" y="89"/>
                  </a:lnTo>
                  <a:lnTo>
                    <a:pt x="188" y="111"/>
                  </a:lnTo>
                  <a:lnTo>
                    <a:pt x="175" y="111"/>
                  </a:lnTo>
                  <a:lnTo>
                    <a:pt x="175" y="133"/>
                  </a:lnTo>
                  <a:lnTo>
                    <a:pt x="166" y="133"/>
                  </a:lnTo>
                  <a:lnTo>
                    <a:pt x="166" y="184"/>
                  </a:lnTo>
                  <a:lnTo>
                    <a:pt x="153" y="184"/>
                  </a:lnTo>
                  <a:lnTo>
                    <a:pt x="153" y="208"/>
                  </a:lnTo>
                  <a:lnTo>
                    <a:pt x="146" y="208"/>
                  </a:lnTo>
                  <a:lnTo>
                    <a:pt x="146" y="228"/>
                  </a:lnTo>
                  <a:lnTo>
                    <a:pt x="129" y="228"/>
                  </a:lnTo>
                  <a:lnTo>
                    <a:pt x="129" y="272"/>
                  </a:lnTo>
                  <a:lnTo>
                    <a:pt x="116" y="272"/>
                  </a:lnTo>
                  <a:lnTo>
                    <a:pt x="116" y="310"/>
                  </a:lnTo>
                  <a:lnTo>
                    <a:pt x="110" y="310"/>
                  </a:lnTo>
                  <a:lnTo>
                    <a:pt x="110" y="332"/>
                  </a:lnTo>
                  <a:lnTo>
                    <a:pt x="94" y="332"/>
                  </a:lnTo>
                  <a:lnTo>
                    <a:pt x="94" y="375"/>
                  </a:lnTo>
                  <a:lnTo>
                    <a:pt x="79" y="375"/>
                  </a:lnTo>
                  <a:lnTo>
                    <a:pt x="79" y="406"/>
                  </a:lnTo>
                  <a:lnTo>
                    <a:pt x="73" y="406"/>
                  </a:lnTo>
                  <a:lnTo>
                    <a:pt x="73" y="435"/>
                  </a:lnTo>
                  <a:lnTo>
                    <a:pt x="57" y="435"/>
                  </a:lnTo>
                  <a:lnTo>
                    <a:pt x="57" y="472"/>
                  </a:lnTo>
                  <a:lnTo>
                    <a:pt x="42" y="472"/>
                  </a:lnTo>
                  <a:lnTo>
                    <a:pt x="42" y="509"/>
                  </a:lnTo>
                  <a:lnTo>
                    <a:pt x="37" y="509"/>
                  </a:lnTo>
                  <a:lnTo>
                    <a:pt x="37" y="531"/>
                  </a:lnTo>
                  <a:lnTo>
                    <a:pt x="29" y="531"/>
                  </a:lnTo>
                  <a:lnTo>
                    <a:pt x="29" y="545"/>
                  </a:lnTo>
                  <a:lnTo>
                    <a:pt x="14" y="545"/>
                  </a:lnTo>
                  <a:lnTo>
                    <a:pt x="14" y="576"/>
                  </a:lnTo>
                  <a:lnTo>
                    <a:pt x="7" y="576"/>
                  </a:lnTo>
                  <a:lnTo>
                    <a:pt x="7" y="605"/>
                  </a:lnTo>
                  <a:lnTo>
                    <a:pt x="0" y="605"/>
                  </a:lnTo>
                  <a:lnTo>
                    <a:pt x="0" y="1403"/>
                  </a:lnTo>
                  <a:lnTo>
                    <a:pt x="37" y="1403"/>
                  </a:lnTo>
                  <a:lnTo>
                    <a:pt x="37" y="1417"/>
                  </a:lnTo>
                  <a:lnTo>
                    <a:pt x="79" y="1417"/>
                  </a:lnTo>
                  <a:lnTo>
                    <a:pt x="79" y="1425"/>
                  </a:lnTo>
                  <a:lnTo>
                    <a:pt x="116" y="1425"/>
                  </a:lnTo>
                  <a:lnTo>
                    <a:pt x="116" y="1431"/>
                  </a:lnTo>
                  <a:lnTo>
                    <a:pt x="153" y="1431"/>
                  </a:lnTo>
                  <a:lnTo>
                    <a:pt x="153" y="1440"/>
                  </a:lnTo>
                  <a:lnTo>
                    <a:pt x="188" y="1440"/>
                  </a:lnTo>
                  <a:lnTo>
                    <a:pt x="188" y="1446"/>
                  </a:lnTo>
                  <a:lnTo>
                    <a:pt x="225" y="1446"/>
                  </a:lnTo>
                  <a:lnTo>
                    <a:pt x="225" y="1462"/>
                  </a:lnTo>
                  <a:lnTo>
                    <a:pt x="270" y="1462"/>
                  </a:lnTo>
                  <a:lnTo>
                    <a:pt x="270" y="1468"/>
                  </a:lnTo>
                  <a:lnTo>
                    <a:pt x="306" y="1468"/>
                  </a:lnTo>
                  <a:lnTo>
                    <a:pt x="306" y="1477"/>
                  </a:lnTo>
                  <a:lnTo>
                    <a:pt x="342" y="1477"/>
                  </a:lnTo>
                  <a:lnTo>
                    <a:pt x="342" y="1482"/>
                  </a:lnTo>
                  <a:lnTo>
                    <a:pt x="379" y="1482"/>
                  </a:lnTo>
                  <a:lnTo>
                    <a:pt x="379" y="1499"/>
                  </a:lnTo>
                  <a:lnTo>
                    <a:pt x="421" y="1499"/>
                  </a:lnTo>
                  <a:lnTo>
                    <a:pt x="421" y="1505"/>
                  </a:lnTo>
                  <a:lnTo>
                    <a:pt x="458" y="1505"/>
                  </a:lnTo>
                  <a:lnTo>
                    <a:pt x="458" y="1513"/>
                  </a:lnTo>
                  <a:lnTo>
                    <a:pt x="494" y="1513"/>
                  </a:lnTo>
                  <a:lnTo>
                    <a:pt x="494" y="1519"/>
                  </a:lnTo>
                  <a:lnTo>
                    <a:pt x="525" y="1519"/>
                  </a:lnTo>
                  <a:lnTo>
                    <a:pt x="525" y="1536"/>
                  </a:lnTo>
                  <a:lnTo>
                    <a:pt x="604" y="1536"/>
                  </a:lnTo>
                  <a:lnTo>
                    <a:pt x="604" y="1550"/>
                  </a:lnTo>
                  <a:lnTo>
                    <a:pt x="640" y="1550"/>
                  </a:lnTo>
                  <a:lnTo>
                    <a:pt x="640" y="1556"/>
                  </a:lnTo>
                  <a:lnTo>
                    <a:pt x="677" y="1556"/>
                  </a:lnTo>
                  <a:lnTo>
                    <a:pt x="677" y="1565"/>
                  </a:lnTo>
                  <a:lnTo>
                    <a:pt x="721" y="1565"/>
                  </a:lnTo>
                  <a:lnTo>
                    <a:pt x="721" y="1579"/>
                  </a:lnTo>
                  <a:lnTo>
                    <a:pt x="766" y="1579"/>
                  </a:lnTo>
                  <a:lnTo>
                    <a:pt x="766" y="1587"/>
                  </a:lnTo>
                  <a:lnTo>
                    <a:pt x="802" y="1587"/>
                  </a:lnTo>
                  <a:lnTo>
                    <a:pt x="802" y="1594"/>
                  </a:lnTo>
                  <a:lnTo>
                    <a:pt x="839" y="1594"/>
                  </a:lnTo>
                  <a:lnTo>
                    <a:pt x="839" y="1601"/>
                  </a:lnTo>
                  <a:lnTo>
                    <a:pt x="875" y="1601"/>
                  </a:lnTo>
                  <a:lnTo>
                    <a:pt x="875" y="1616"/>
                  </a:lnTo>
                  <a:lnTo>
                    <a:pt x="917" y="1616"/>
                  </a:lnTo>
                  <a:lnTo>
                    <a:pt x="917" y="1624"/>
                  </a:lnTo>
                  <a:lnTo>
                    <a:pt x="954" y="1624"/>
                  </a:lnTo>
                  <a:lnTo>
                    <a:pt x="954" y="1638"/>
                  </a:lnTo>
                  <a:lnTo>
                    <a:pt x="1027" y="1638"/>
                  </a:lnTo>
                  <a:lnTo>
                    <a:pt x="1027" y="1647"/>
                  </a:lnTo>
                  <a:lnTo>
                    <a:pt x="1056" y="1647"/>
                  </a:lnTo>
                  <a:lnTo>
                    <a:pt x="1056" y="1653"/>
                  </a:lnTo>
                  <a:lnTo>
                    <a:pt x="1108" y="1653"/>
                  </a:lnTo>
                  <a:lnTo>
                    <a:pt x="1108" y="1667"/>
                  </a:lnTo>
                  <a:lnTo>
                    <a:pt x="1145" y="1667"/>
                  </a:lnTo>
                  <a:lnTo>
                    <a:pt x="1145" y="1675"/>
                  </a:lnTo>
                  <a:lnTo>
                    <a:pt x="1173" y="1675"/>
                  </a:lnTo>
                  <a:lnTo>
                    <a:pt x="1173" y="1684"/>
                  </a:lnTo>
                  <a:lnTo>
                    <a:pt x="1209" y="1684"/>
                  </a:lnTo>
                  <a:lnTo>
                    <a:pt x="1209" y="1698"/>
                  </a:lnTo>
                  <a:lnTo>
                    <a:pt x="1260" y="1698"/>
                  </a:lnTo>
                  <a:lnTo>
                    <a:pt x="1260" y="1704"/>
                  </a:lnTo>
                  <a:lnTo>
                    <a:pt x="1291" y="1704"/>
                  </a:lnTo>
                  <a:lnTo>
                    <a:pt x="1291" y="1712"/>
                  </a:lnTo>
                  <a:lnTo>
                    <a:pt x="1326" y="1712"/>
                  </a:lnTo>
                  <a:lnTo>
                    <a:pt x="1326" y="1720"/>
                  </a:lnTo>
                  <a:lnTo>
                    <a:pt x="1363" y="1720"/>
                  </a:lnTo>
                  <a:lnTo>
                    <a:pt x="1363" y="1735"/>
                  </a:lnTo>
                  <a:lnTo>
                    <a:pt x="1406" y="1735"/>
                  </a:lnTo>
                  <a:lnTo>
                    <a:pt x="1406" y="1741"/>
                  </a:lnTo>
                  <a:lnTo>
                    <a:pt x="1442" y="1741"/>
                  </a:lnTo>
                  <a:lnTo>
                    <a:pt x="1442" y="1757"/>
                  </a:lnTo>
                  <a:lnTo>
                    <a:pt x="1515" y="1757"/>
                  </a:lnTo>
                  <a:lnTo>
                    <a:pt x="1515" y="1763"/>
                  </a:lnTo>
                  <a:lnTo>
                    <a:pt x="1559" y="1763"/>
                  </a:lnTo>
                  <a:lnTo>
                    <a:pt x="1559" y="1772"/>
                  </a:lnTo>
                  <a:lnTo>
                    <a:pt x="1596" y="1772"/>
                  </a:lnTo>
                  <a:lnTo>
                    <a:pt x="1596" y="1786"/>
                  </a:lnTo>
                  <a:lnTo>
                    <a:pt x="1633" y="1786"/>
                  </a:lnTo>
                  <a:lnTo>
                    <a:pt x="1633" y="1794"/>
                  </a:lnTo>
                  <a:lnTo>
                    <a:pt x="1674" y="1794"/>
                  </a:lnTo>
                  <a:lnTo>
                    <a:pt x="1674" y="1800"/>
                  </a:lnTo>
                  <a:lnTo>
                    <a:pt x="1711" y="1800"/>
                  </a:lnTo>
                  <a:lnTo>
                    <a:pt x="1711" y="1814"/>
                  </a:lnTo>
                  <a:lnTo>
                    <a:pt x="1748" y="1814"/>
                  </a:lnTo>
                  <a:lnTo>
                    <a:pt x="1748" y="1823"/>
                  </a:lnTo>
                  <a:lnTo>
                    <a:pt x="1792" y="1823"/>
                  </a:lnTo>
                  <a:lnTo>
                    <a:pt x="1792" y="1829"/>
                  </a:lnTo>
                  <a:lnTo>
                    <a:pt x="1829" y="1829"/>
                  </a:lnTo>
                  <a:lnTo>
                    <a:pt x="1829" y="1845"/>
                  </a:lnTo>
                  <a:lnTo>
                    <a:pt x="1857" y="1845"/>
                  </a:lnTo>
                  <a:lnTo>
                    <a:pt x="1857" y="1851"/>
                  </a:lnTo>
                  <a:lnTo>
                    <a:pt x="1909" y="1851"/>
                  </a:lnTo>
                  <a:lnTo>
                    <a:pt x="1909" y="1845"/>
                  </a:lnTo>
                  <a:lnTo>
                    <a:pt x="1916" y="1845"/>
                  </a:lnTo>
                  <a:lnTo>
                    <a:pt x="1916" y="1800"/>
                  </a:lnTo>
                  <a:lnTo>
                    <a:pt x="1924" y="1800"/>
                  </a:lnTo>
                  <a:lnTo>
                    <a:pt x="1924" y="1772"/>
                  </a:lnTo>
                  <a:lnTo>
                    <a:pt x="1929" y="1772"/>
                  </a:lnTo>
                  <a:lnTo>
                    <a:pt x="1929" y="1757"/>
                  </a:lnTo>
                  <a:lnTo>
                    <a:pt x="1946" y="1757"/>
                  </a:lnTo>
                  <a:lnTo>
                    <a:pt x="1946" y="1712"/>
                  </a:lnTo>
                  <a:lnTo>
                    <a:pt x="1952" y="1712"/>
                  </a:lnTo>
                  <a:lnTo>
                    <a:pt x="1952" y="1684"/>
                  </a:lnTo>
                  <a:lnTo>
                    <a:pt x="1966" y="1684"/>
                  </a:lnTo>
                  <a:lnTo>
                    <a:pt x="1966" y="1667"/>
                  </a:lnTo>
                  <a:lnTo>
                    <a:pt x="1974" y="1667"/>
                  </a:lnTo>
                  <a:lnTo>
                    <a:pt x="1974" y="1638"/>
                  </a:lnTo>
                  <a:lnTo>
                    <a:pt x="1983" y="1638"/>
                  </a:lnTo>
                  <a:lnTo>
                    <a:pt x="1983" y="1624"/>
                  </a:lnTo>
                  <a:lnTo>
                    <a:pt x="1988" y="1624"/>
                  </a:lnTo>
                  <a:lnTo>
                    <a:pt x="1988" y="1587"/>
                  </a:lnTo>
                  <a:lnTo>
                    <a:pt x="2003" y="1587"/>
                  </a:lnTo>
                  <a:lnTo>
                    <a:pt x="2003" y="1565"/>
                  </a:lnTo>
                  <a:lnTo>
                    <a:pt x="2011" y="1565"/>
                  </a:lnTo>
                  <a:lnTo>
                    <a:pt x="2011" y="1536"/>
                  </a:lnTo>
                  <a:lnTo>
                    <a:pt x="2025" y="1536"/>
                  </a:lnTo>
                  <a:lnTo>
                    <a:pt x="2025" y="1482"/>
                  </a:lnTo>
                  <a:lnTo>
                    <a:pt x="2039" y="1482"/>
                  </a:lnTo>
                  <a:lnTo>
                    <a:pt x="2039" y="1468"/>
                  </a:lnTo>
                  <a:lnTo>
                    <a:pt x="2047" y="1468"/>
                  </a:lnTo>
                  <a:lnTo>
                    <a:pt x="2047" y="1440"/>
                  </a:lnTo>
                  <a:lnTo>
                    <a:pt x="2055" y="1440"/>
                  </a:lnTo>
                  <a:lnTo>
                    <a:pt x="2055" y="1425"/>
                  </a:lnTo>
                  <a:lnTo>
                    <a:pt x="2061" y="1425"/>
                  </a:lnTo>
                  <a:lnTo>
                    <a:pt x="2061" y="1403"/>
                  </a:lnTo>
                  <a:lnTo>
                    <a:pt x="2075" y="1403"/>
                  </a:lnTo>
                  <a:lnTo>
                    <a:pt x="2075" y="1380"/>
                  </a:lnTo>
                  <a:lnTo>
                    <a:pt x="2084" y="1380"/>
                  </a:lnTo>
                  <a:lnTo>
                    <a:pt x="2084" y="1357"/>
                  </a:lnTo>
                  <a:lnTo>
                    <a:pt x="2090" y="1357"/>
                  </a:lnTo>
                  <a:lnTo>
                    <a:pt x="2090" y="1321"/>
                  </a:lnTo>
                  <a:lnTo>
                    <a:pt x="2106" y="1321"/>
                  </a:lnTo>
                  <a:lnTo>
                    <a:pt x="2106" y="1297"/>
                  </a:lnTo>
                  <a:lnTo>
                    <a:pt x="2112" y="1297"/>
                  </a:lnTo>
                  <a:lnTo>
                    <a:pt x="2112" y="1261"/>
                  </a:lnTo>
                  <a:lnTo>
                    <a:pt x="2120" y="1261"/>
                  </a:lnTo>
                  <a:lnTo>
                    <a:pt x="2120" y="1240"/>
                  </a:lnTo>
                  <a:lnTo>
                    <a:pt x="2127" y="1240"/>
                  </a:lnTo>
                  <a:lnTo>
                    <a:pt x="2127" y="435"/>
                  </a:lnTo>
                  <a:lnTo>
                    <a:pt x="2106" y="435"/>
                  </a:lnTo>
                  <a:lnTo>
                    <a:pt x="2106" y="421"/>
                  </a:lnTo>
                  <a:lnTo>
                    <a:pt x="2061" y="421"/>
                  </a:lnTo>
                  <a:lnTo>
                    <a:pt x="2061" y="413"/>
                  </a:lnTo>
                  <a:lnTo>
                    <a:pt x="2025" y="413"/>
                  </a:lnTo>
                  <a:lnTo>
                    <a:pt x="2025" y="406"/>
                  </a:lnTo>
                  <a:lnTo>
                    <a:pt x="1983" y="406"/>
                  </a:lnTo>
                  <a:lnTo>
                    <a:pt x="1983" y="391"/>
                  </a:lnTo>
                  <a:lnTo>
                    <a:pt x="1946" y="391"/>
                  </a:lnTo>
                  <a:lnTo>
                    <a:pt x="1946" y="384"/>
                  </a:lnTo>
                  <a:lnTo>
                    <a:pt x="1909" y="384"/>
                  </a:lnTo>
                  <a:lnTo>
                    <a:pt x="1909" y="375"/>
                  </a:lnTo>
                  <a:lnTo>
                    <a:pt x="1857" y="375"/>
                  </a:lnTo>
                  <a:lnTo>
                    <a:pt x="1857" y="369"/>
                  </a:lnTo>
                  <a:lnTo>
                    <a:pt x="1829" y="369"/>
                  </a:lnTo>
                  <a:lnTo>
                    <a:pt x="1829" y="355"/>
                  </a:lnTo>
                  <a:lnTo>
                    <a:pt x="1778" y="355"/>
                  </a:lnTo>
                  <a:lnTo>
                    <a:pt x="1778" y="347"/>
                  </a:lnTo>
                  <a:lnTo>
                    <a:pt x="1742" y="347"/>
                  </a:lnTo>
                  <a:lnTo>
                    <a:pt x="1742" y="338"/>
                  </a:lnTo>
                  <a:lnTo>
                    <a:pt x="1696" y="338"/>
                  </a:lnTo>
                  <a:lnTo>
                    <a:pt x="1696" y="332"/>
                  </a:lnTo>
                  <a:lnTo>
                    <a:pt x="1661" y="332"/>
                  </a:lnTo>
                  <a:lnTo>
                    <a:pt x="1661" y="324"/>
                  </a:lnTo>
                  <a:lnTo>
                    <a:pt x="1618" y="324"/>
                  </a:lnTo>
                  <a:lnTo>
                    <a:pt x="1618" y="318"/>
                  </a:lnTo>
                  <a:lnTo>
                    <a:pt x="1581" y="318"/>
                  </a:lnTo>
                  <a:lnTo>
                    <a:pt x="1581" y="310"/>
                  </a:lnTo>
                  <a:lnTo>
                    <a:pt x="1537" y="310"/>
                  </a:lnTo>
                  <a:lnTo>
                    <a:pt x="1537" y="296"/>
                  </a:lnTo>
                  <a:lnTo>
                    <a:pt x="1500" y="296"/>
                  </a:lnTo>
                  <a:lnTo>
                    <a:pt x="1500" y="287"/>
                  </a:lnTo>
                  <a:lnTo>
                    <a:pt x="1456" y="287"/>
                  </a:lnTo>
                  <a:lnTo>
                    <a:pt x="1456" y="272"/>
                  </a:lnTo>
                  <a:lnTo>
                    <a:pt x="1378" y="272"/>
                  </a:lnTo>
                  <a:lnTo>
                    <a:pt x="1378" y="259"/>
                  </a:lnTo>
                  <a:lnTo>
                    <a:pt x="1341" y="259"/>
                  </a:lnTo>
                  <a:lnTo>
                    <a:pt x="1341" y="250"/>
                  </a:lnTo>
                  <a:lnTo>
                    <a:pt x="1304" y="250"/>
                  </a:lnTo>
                  <a:lnTo>
                    <a:pt x="1304" y="236"/>
                  </a:lnTo>
                  <a:lnTo>
                    <a:pt x="1260" y="236"/>
                  </a:lnTo>
                  <a:lnTo>
                    <a:pt x="1260" y="228"/>
                  </a:lnTo>
                  <a:lnTo>
                    <a:pt x="1223" y="228"/>
                  </a:lnTo>
                  <a:lnTo>
                    <a:pt x="1223" y="222"/>
                  </a:lnTo>
                  <a:lnTo>
                    <a:pt x="1173" y="222"/>
                  </a:lnTo>
                  <a:lnTo>
                    <a:pt x="1173" y="213"/>
                  </a:lnTo>
                  <a:lnTo>
                    <a:pt x="1145" y="213"/>
                  </a:lnTo>
                  <a:lnTo>
                    <a:pt x="1145" y="208"/>
                  </a:lnTo>
                  <a:lnTo>
                    <a:pt x="1091" y="208"/>
                  </a:lnTo>
                  <a:lnTo>
                    <a:pt x="1091" y="199"/>
                  </a:lnTo>
                  <a:lnTo>
                    <a:pt x="1056" y="199"/>
                  </a:lnTo>
                  <a:lnTo>
                    <a:pt x="1056" y="184"/>
                  </a:lnTo>
                  <a:lnTo>
                    <a:pt x="1013" y="184"/>
                  </a:lnTo>
                  <a:lnTo>
                    <a:pt x="1013" y="177"/>
                  </a:lnTo>
                  <a:lnTo>
                    <a:pt x="976" y="177"/>
                  </a:lnTo>
                  <a:lnTo>
                    <a:pt x="976" y="171"/>
                  </a:lnTo>
                  <a:lnTo>
                    <a:pt x="932" y="171"/>
                  </a:lnTo>
                  <a:lnTo>
                    <a:pt x="932" y="154"/>
                  </a:lnTo>
                  <a:lnTo>
                    <a:pt x="895" y="154"/>
                  </a:lnTo>
                  <a:lnTo>
                    <a:pt x="895" y="148"/>
                  </a:lnTo>
                  <a:lnTo>
                    <a:pt x="853" y="148"/>
                  </a:lnTo>
                  <a:lnTo>
                    <a:pt x="853" y="140"/>
                  </a:lnTo>
                  <a:lnTo>
                    <a:pt x="816" y="140"/>
                  </a:lnTo>
                  <a:lnTo>
                    <a:pt x="816" y="133"/>
                  </a:lnTo>
                  <a:lnTo>
                    <a:pt x="771" y="133"/>
                  </a:lnTo>
                  <a:lnTo>
                    <a:pt x="771" y="118"/>
                  </a:lnTo>
                  <a:lnTo>
                    <a:pt x="736" y="118"/>
                  </a:lnTo>
                  <a:lnTo>
                    <a:pt x="736" y="111"/>
                  </a:lnTo>
                  <a:lnTo>
                    <a:pt x="656" y="111"/>
                  </a:lnTo>
                  <a:lnTo>
                    <a:pt x="656" y="96"/>
                  </a:lnTo>
                  <a:lnTo>
                    <a:pt x="604" y="96"/>
                  </a:lnTo>
                  <a:lnTo>
                    <a:pt x="604" y="89"/>
                  </a:lnTo>
                  <a:lnTo>
                    <a:pt x="575" y="89"/>
                  </a:lnTo>
                  <a:lnTo>
                    <a:pt x="575" y="80"/>
                  </a:lnTo>
                  <a:lnTo>
                    <a:pt x="525" y="80"/>
                  </a:lnTo>
                  <a:lnTo>
                    <a:pt x="525" y="66"/>
                  </a:lnTo>
                  <a:lnTo>
                    <a:pt x="494" y="66"/>
                  </a:lnTo>
                  <a:lnTo>
                    <a:pt x="494" y="59"/>
                  </a:lnTo>
                  <a:lnTo>
                    <a:pt x="444" y="59"/>
                  </a:lnTo>
                  <a:lnTo>
                    <a:pt x="444" y="52"/>
                  </a:lnTo>
                  <a:lnTo>
                    <a:pt x="407" y="52"/>
                  </a:lnTo>
                  <a:lnTo>
                    <a:pt x="407" y="37"/>
                  </a:lnTo>
                  <a:lnTo>
                    <a:pt x="364" y="37"/>
                  </a:lnTo>
                  <a:lnTo>
                    <a:pt x="364" y="28"/>
                  </a:lnTo>
                  <a:lnTo>
                    <a:pt x="329" y="28"/>
                  </a:lnTo>
                  <a:lnTo>
                    <a:pt x="329" y="23"/>
                  </a:lnTo>
                  <a:lnTo>
                    <a:pt x="292" y="23"/>
                  </a:lnTo>
                  <a:lnTo>
                    <a:pt x="292" y="15"/>
                  </a:lnTo>
                  <a:lnTo>
                    <a:pt x="247" y="15"/>
                  </a:lnTo>
                  <a:lnTo>
                    <a:pt x="247" y="0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0202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010" name="Freeform 250"/>
            <p:cNvSpPr>
              <a:spLocks/>
            </p:cNvSpPr>
            <p:nvPr/>
          </p:nvSpPr>
          <p:spPr bwMode="auto">
            <a:xfrm>
              <a:off x="3919" y="1907"/>
              <a:ext cx="199" cy="142"/>
            </a:xfrm>
            <a:custGeom>
              <a:avLst/>
              <a:gdLst/>
              <a:ahLst/>
              <a:cxnLst>
                <a:cxn ang="0">
                  <a:pos x="130" y="59"/>
                </a:cxn>
                <a:cxn ang="0">
                  <a:pos x="115" y="111"/>
                </a:cxn>
                <a:cxn ang="0">
                  <a:pos x="93" y="184"/>
                </a:cxn>
                <a:cxn ang="0">
                  <a:pos x="73" y="228"/>
                </a:cxn>
                <a:cxn ang="0">
                  <a:pos x="43" y="310"/>
                </a:cxn>
                <a:cxn ang="0">
                  <a:pos x="21" y="375"/>
                </a:cxn>
                <a:cxn ang="0">
                  <a:pos x="0" y="1417"/>
                </a:cxn>
                <a:cxn ang="0">
                  <a:pos x="43" y="1431"/>
                </a:cxn>
                <a:cxn ang="0">
                  <a:pos x="115" y="1446"/>
                </a:cxn>
                <a:cxn ang="0">
                  <a:pos x="197" y="1468"/>
                </a:cxn>
                <a:cxn ang="0">
                  <a:pos x="269" y="1482"/>
                </a:cxn>
                <a:cxn ang="0">
                  <a:pos x="348" y="1505"/>
                </a:cxn>
                <a:cxn ang="0">
                  <a:pos x="421" y="1519"/>
                </a:cxn>
                <a:cxn ang="0">
                  <a:pos x="531" y="1550"/>
                </a:cxn>
                <a:cxn ang="0">
                  <a:pos x="604" y="1565"/>
                </a:cxn>
                <a:cxn ang="0">
                  <a:pos x="693" y="1587"/>
                </a:cxn>
                <a:cxn ang="0">
                  <a:pos x="766" y="1601"/>
                </a:cxn>
                <a:cxn ang="0">
                  <a:pos x="844" y="1624"/>
                </a:cxn>
                <a:cxn ang="0">
                  <a:pos x="954" y="1647"/>
                </a:cxn>
                <a:cxn ang="0">
                  <a:pos x="1035" y="1667"/>
                </a:cxn>
                <a:cxn ang="0">
                  <a:pos x="1100" y="1684"/>
                </a:cxn>
                <a:cxn ang="0">
                  <a:pos x="1187" y="1704"/>
                </a:cxn>
                <a:cxn ang="0">
                  <a:pos x="1253" y="1720"/>
                </a:cxn>
                <a:cxn ang="0">
                  <a:pos x="1333" y="1741"/>
                </a:cxn>
                <a:cxn ang="0">
                  <a:pos x="1442" y="1763"/>
                </a:cxn>
                <a:cxn ang="0">
                  <a:pos x="1523" y="1786"/>
                </a:cxn>
                <a:cxn ang="0">
                  <a:pos x="1601" y="1800"/>
                </a:cxn>
                <a:cxn ang="0">
                  <a:pos x="1675" y="1823"/>
                </a:cxn>
                <a:cxn ang="0">
                  <a:pos x="1756" y="1845"/>
                </a:cxn>
                <a:cxn ang="0">
                  <a:pos x="1836" y="1845"/>
                </a:cxn>
                <a:cxn ang="0">
                  <a:pos x="1851" y="1772"/>
                </a:cxn>
                <a:cxn ang="0">
                  <a:pos x="1873" y="1712"/>
                </a:cxn>
                <a:cxn ang="0">
                  <a:pos x="1893" y="1667"/>
                </a:cxn>
                <a:cxn ang="0">
                  <a:pos x="1910" y="1624"/>
                </a:cxn>
                <a:cxn ang="0">
                  <a:pos x="1930" y="1565"/>
                </a:cxn>
                <a:cxn ang="0">
                  <a:pos x="1952" y="1482"/>
                </a:cxn>
                <a:cxn ang="0">
                  <a:pos x="1974" y="1440"/>
                </a:cxn>
                <a:cxn ang="0">
                  <a:pos x="1988" y="413"/>
                </a:cxn>
                <a:cxn ang="0">
                  <a:pos x="1910" y="391"/>
                </a:cxn>
                <a:cxn ang="0">
                  <a:pos x="1836" y="375"/>
                </a:cxn>
                <a:cxn ang="0">
                  <a:pos x="1756" y="355"/>
                </a:cxn>
                <a:cxn ang="0">
                  <a:pos x="1669" y="338"/>
                </a:cxn>
                <a:cxn ang="0">
                  <a:pos x="1588" y="324"/>
                </a:cxn>
                <a:cxn ang="0">
                  <a:pos x="1508" y="310"/>
                </a:cxn>
                <a:cxn ang="0">
                  <a:pos x="1427" y="287"/>
                </a:cxn>
                <a:cxn ang="0">
                  <a:pos x="1305" y="259"/>
                </a:cxn>
                <a:cxn ang="0">
                  <a:pos x="1231" y="236"/>
                </a:cxn>
                <a:cxn ang="0">
                  <a:pos x="1150" y="222"/>
                </a:cxn>
                <a:cxn ang="0">
                  <a:pos x="1072" y="208"/>
                </a:cxn>
                <a:cxn ang="0">
                  <a:pos x="983" y="184"/>
                </a:cxn>
                <a:cxn ang="0">
                  <a:pos x="903" y="171"/>
                </a:cxn>
                <a:cxn ang="0">
                  <a:pos x="822" y="148"/>
                </a:cxn>
                <a:cxn ang="0">
                  <a:pos x="743" y="133"/>
                </a:cxn>
                <a:cxn ang="0">
                  <a:pos x="663" y="111"/>
                </a:cxn>
                <a:cxn ang="0">
                  <a:pos x="531" y="89"/>
                </a:cxn>
                <a:cxn ang="0">
                  <a:pos x="452" y="66"/>
                </a:cxn>
                <a:cxn ang="0">
                  <a:pos x="371" y="52"/>
                </a:cxn>
                <a:cxn ang="0">
                  <a:pos x="291" y="28"/>
                </a:cxn>
                <a:cxn ang="0">
                  <a:pos x="219" y="15"/>
                </a:cxn>
              </a:cxnLst>
              <a:rect l="0" t="0" r="r" b="b"/>
              <a:pathLst>
                <a:path w="1988" h="1851">
                  <a:moveTo>
                    <a:pt x="138" y="0"/>
                  </a:moveTo>
                  <a:lnTo>
                    <a:pt x="138" y="28"/>
                  </a:lnTo>
                  <a:lnTo>
                    <a:pt x="130" y="28"/>
                  </a:lnTo>
                  <a:lnTo>
                    <a:pt x="130" y="59"/>
                  </a:lnTo>
                  <a:lnTo>
                    <a:pt x="124" y="59"/>
                  </a:lnTo>
                  <a:lnTo>
                    <a:pt x="124" y="89"/>
                  </a:lnTo>
                  <a:lnTo>
                    <a:pt x="115" y="89"/>
                  </a:lnTo>
                  <a:lnTo>
                    <a:pt x="115" y="111"/>
                  </a:lnTo>
                  <a:lnTo>
                    <a:pt x="102" y="111"/>
                  </a:lnTo>
                  <a:lnTo>
                    <a:pt x="102" y="133"/>
                  </a:lnTo>
                  <a:lnTo>
                    <a:pt x="93" y="133"/>
                  </a:lnTo>
                  <a:lnTo>
                    <a:pt x="93" y="184"/>
                  </a:lnTo>
                  <a:lnTo>
                    <a:pt x="80" y="184"/>
                  </a:lnTo>
                  <a:lnTo>
                    <a:pt x="80" y="208"/>
                  </a:lnTo>
                  <a:lnTo>
                    <a:pt x="73" y="208"/>
                  </a:lnTo>
                  <a:lnTo>
                    <a:pt x="73" y="228"/>
                  </a:lnTo>
                  <a:lnTo>
                    <a:pt x="56" y="228"/>
                  </a:lnTo>
                  <a:lnTo>
                    <a:pt x="56" y="272"/>
                  </a:lnTo>
                  <a:lnTo>
                    <a:pt x="43" y="272"/>
                  </a:lnTo>
                  <a:lnTo>
                    <a:pt x="43" y="310"/>
                  </a:lnTo>
                  <a:lnTo>
                    <a:pt x="37" y="310"/>
                  </a:lnTo>
                  <a:lnTo>
                    <a:pt x="37" y="332"/>
                  </a:lnTo>
                  <a:lnTo>
                    <a:pt x="21" y="332"/>
                  </a:lnTo>
                  <a:lnTo>
                    <a:pt x="21" y="375"/>
                  </a:lnTo>
                  <a:lnTo>
                    <a:pt x="6" y="375"/>
                  </a:lnTo>
                  <a:lnTo>
                    <a:pt x="6" y="406"/>
                  </a:lnTo>
                  <a:lnTo>
                    <a:pt x="0" y="406"/>
                  </a:lnTo>
                  <a:lnTo>
                    <a:pt x="0" y="1417"/>
                  </a:lnTo>
                  <a:lnTo>
                    <a:pt x="6" y="1417"/>
                  </a:lnTo>
                  <a:lnTo>
                    <a:pt x="6" y="1425"/>
                  </a:lnTo>
                  <a:lnTo>
                    <a:pt x="43" y="1425"/>
                  </a:lnTo>
                  <a:lnTo>
                    <a:pt x="43" y="1431"/>
                  </a:lnTo>
                  <a:lnTo>
                    <a:pt x="80" y="1431"/>
                  </a:lnTo>
                  <a:lnTo>
                    <a:pt x="80" y="1440"/>
                  </a:lnTo>
                  <a:lnTo>
                    <a:pt x="115" y="1440"/>
                  </a:lnTo>
                  <a:lnTo>
                    <a:pt x="115" y="1446"/>
                  </a:lnTo>
                  <a:lnTo>
                    <a:pt x="152" y="1446"/>
                  </a:lnTo>
                  <a:lnTo>
                    <a:pt x="152" y="1462"/>
                  </a:lnTo>
                  <a:lnTo>
                    <a:pt x="197" y="1462"/>
                  </a:lnTo>
                  <a:lnTo>
                    <a:pt x="197" y="1468"/>
                  </a:lnTo>
                  <a:lnTo>
                    <a:pt x="233" y="1468"/>
                  </a:lnTo>
                  <a:lnTo>
                    <a:pt x="233" y="1477"/>
                  </a:lnTo>
                  <a:lnTo>
                    <a:pt x="269" y="1477"/>
                  </a:lnTo>
                  <a:lnTo>
                    <a:pt x="269" y="1482"/>
                  </a:lnTo>
                  <a:lnTo>
                    <a:pt x="306" y="1482"/>
                  </a:lnTo>
                  <a:lnTo>
                    <a:pt x="306" y="1499"/>
                  </a:lnTo>
                  <a:lnTo>
                    <a:pt x="348" y="1499"/>
                  </a:lnTo>
                  <a:lnTo>
                    <a:pt x="348" y="1505"/>
                  </a:lnTo>
                  <a:lnTo>
                    <a:pt x="385" y="1505"/>
                  </a:lnTo>
                  <a:lnTo>
                    <a:pt x="385" y="1513"/>
                  </a:lnTo>
                  <a:lnTo>
                    <a:pt x="421" y="1513"/>
                  </a:lnTo>
                  <a:lnTo>
                    <a:pt x="421" y="1519"/>
                  </a:lnTo>
                  <a:lnTo>
                    <a:pt x="452" y="1519"/>
                  </a:lnTo>
                  <a:lnTo>
                    <a:pt x="452" y="1536"/>
                  </a:lnTo>
                  <a:lnTo>
                    <a:pt x="531" y="1536"/>
                  </a:lnTo>
                  <a:lnTo>
                    <a:pt x="531" y="1550"/>
                  </a:lnTo>
                  <a:lnTo>
                    <a:pt x="567" y="1550"/>
                  </a:lnTo>
                  <a:lnTo>
                    <a:pt x="567" y="1556"/>
                  </a:lnTo>
                  <a:lnTo>
                    <a:pt x="604" y="1556"/>
                  </a:lnTo>
                  <a:lnTo>
                    <a:pt x="604" y="1565"/>
                  </a:lnTo>
                  <a:lnTo>
                    <a:pt x="648" y="1565"/>
                  </a:lnTo>
                  <a:lnTo>
                    <a:pt x="648" y="1579"/>
                  </a:lnTo>
                  <a:lnTo>
                    <a:pt x="693" y="1579"/>
                  </a:lnTo>
                  <a:lnTo>
                    <a:pt x="693" y="1587"/>
                  </a:lnTo>
                  <a:lnTo>
                    <a:pt x="729" y="1587"/>
                  </a:lnTo>
                  <a:lnTo>
                    <a:pt x="729" y="1594"/>
                  </a:lnTo>
                  <a:lnTo>
                    <a:pt x="766" y="1594"/>
                  </a:lnTo>
                  <a:lnTo>
                    <a:pt x="766" y="1601"/>
                  </a:lnTo>
                  <a:lnTo>
                    <a:pt x="802" y="1601"/>
                  </a:lnTo>
                  <a:lnTo>
                    <a:pt x="802" y="1616"/>
                  </a:lnTo>
                  <a:lnTo>
                    <a:pt x="844" y="1616"/>
                  </a:lnTo>
                  <a:lnTo>
                    <a:pt x="844" y="1624"/>
                  </a:lnTo>
                  <a:lnTo>
                    <a:pt x="881" y="1624"/>
                  </a:lnTo>
                  <a:lnTo>
                    <a:pt x="881" y="1638"/>
                  </a:lnTo>
                  <a:lnTo>
                    <a:pt x="954" y="1638"/>
                  </a:lnTo>
                  <a:lnTo>
                    <a:pt x="954" y="1647"/>
                  </a:lnTo>
                  <a:lnTo>
                    <a:pt x="983" y="1647"/>
                  </a:lnTo>
                  <a:lnTo>
                    <a:pt x="983" y="1653"/>
                  </a:lnTo>
                  <a:lnTo>
                    <a:pt x="1035" y="1653"/>
                  </a:lnTo>
                  <a:lnTo>
                    <a:pt x="1035" y="1667"/>
                  </a:lnTo>
                  <a:lnTo>
                    <a:pt x="1072" y="1667"/>
                  </a:lnTo>
                  <a:lnTo>
                    <a:pt x="1072" y="1675"/>
                  </a:lnTo>
                  <a:lnTo>
                    <a:pt x="1100" y="1675"/>
                  </a:lnTo>
                  <a:lnTo>
                    <a:pt x="1100" y="1684"/>
                  </a:lnTo>
                  <a:lnTo>
                    <a:pt x="1136" y="1684"/>
                  </a:lnTo>
                  <a:lnTo>
                    <a:pt x="1136" y="1698"/>
                  </a:lnTo>
                  <a:lnTo>
                    <a:pt x="1187" y="1698"/>
                  </a:lnTo>
                  <a:lnTo>
                    <a:pt x="1187" y="1704"/>
                  </a:lnTo>
                  <a:lnTo>
                    <a:pt x="1218" y="1704"/>
                  </a:lnTo>
                  <a:lnTo>
                    <a:pt x="1218" y="1712"/>
                  </a:lnTo>
                  <a:lnTo>
                    <a:pt x="1253" y="1712"/>
                  </a:lnTo>
                  <a:lnTo>
                    <a:pt x="1253" y="1720"/>
                  </a:lnTo>
                  <a:lnTo>
                    <a:pt x="1290" y="1720"/>
                  </a:lnTo>
                  <a:lnTo>
                    <a:pt x="1290" y="1735"/>
                  </a:lnTo>
                  <a:lnTo>
                    <a:pt x="1333" y="1735"/>
                  </a:lnTo>
                  <a:lnTo>
                    <a:pt x="1333" y="1741"/>
                  </a:lnTo>
                  <a:lnTo>
                    <a:pt x="1369" y="1741"/>
                  </a:lnTo>
                  <a:lnTo>
                    <a:pt x="1369" y="1757"/>
                  </a:lnTo>
                  <a:lnTo>
                    <a:pt x="1442" y="1757"/>
                  </a:lnTo>
                  <a:lnTo>
                    <a:pt x="1442" y="1763"/>
                  </a:lnTo>
                  <a:lnTo>
                    <a:pt x="1486" y="1763"/>
                  </a:lnTo>
                  <a:lnTo>
                    <a:pt x="1486" y="1772"/>
                  </a:lnTo>
                  <a:lnTo>
                    <a:pt x="1523" y="1772"/>
                  </a:lnTo>
                  <a:lnTo>
                    <a:pt x="1523" y="1786"/>
                  </a:lnTo>
                  <a:lnTo>
                    <a:pt x="1560" y="1786"/>
                  </a:lnTo>
                  <a:lnTo>
                    <a:pt x="1560" y="1794"/>
                  </a:lnTo>
                  <a:lnTo>
                    <a:pt x="1601" y="1794"/>
                  </a:lnTo>
                  <a:lnTo>
                    <a:pt x="1601" y="1800"/>
                  </a:lnTo>
                  <a:lnTo>
                    <a:pt x="1638" y="1800"/>
                  </a:lnTo>
                  <a:lnTo>
                    <a:pt x="1638" y="1814"/>
                  </a:lnTo>
                  <a:lnTo>
                    <a:pt x="1675" y="1814"/>
                  </a:lnTo>
                  <a:lnTo>
                    <a:pt x="1675" y="1823"/>
                  </a:lnTo>
                  <a:lnTo>
                    <a:pt x="1719" y="1823"/>
                  </a:lnTo>
                  <a:lnTo>
                    <a:pt x="1719" y="1829"/>
                  </a:lnTo>
                  <a:lnTo>
                    <a:pt x="1756" y="1829"/>
                  </a:lnTo>
                  <a:lnTo>
                    <a:pt x="1756" y="1845"/>
                  </a:lnTo>
                  <a:lnTo>
                    <a:pt x="1784" y="1845"/>
                  </a:lnTo>
                  <a:lnTo>
                    <a:pt x="1784" y="1851"/>
                  </a:lnTo>
                  <a:lnTo>
                    <a:pt x="1836" y="1851"/>
                  </a:lnTo>
                  <a:lnTo>
                    <a:pt x="1836" y="1845"/>
                  </a:lnTo>
                  <a:lnTo>
                    <a:pt x="1843" y="1845"/>
                  </a:lnTo>
                  <a:lnTo>
                    <a:pt x="1843" y="1800"/>
                  </a:lnTo>
                  <a:lnTo>
                    <a:pt x="1851" y="1800"/>
                  </a:lnTo>
                  <a:lnTo>
                    <a:pt x="1851" y="1772"/>
                  </a:lnTo>
                  <a:lnTo>
                    <a:pt x="1856" y="1772"/>
                  </a:lnTo>
                  <a:lnTo>
                    <a:pt x="1856" y="1757"/>
                  </a:lnTo>
                  <a:lnTo>
                    <a:pt x="1873" y="1757"/>
                  </a:lnTo>
                  <a:lnTo>
                    <a:pt x="1873" y="1712"/>
                  </a:lnTo>
                  <a:lnTo>
                    <a:pt x="1879" y="1712"/>
                  </a:lnTo>
                  <a:lnTo>
                    <a:pt x="1879" y="1684"/>
                  </a:lnTo>
                  <a:lnTo>
                    <a:pt x="1893" y="1684"/>
                  </a:lnTo>
                  <a:lnTo>
                    <a:pt x="1893" y="1667"/>
                  </a:lnTo>
                  <a:lnTo>
                    <a:pt x="1901" y="1667"/>
                  </a:lnTo>
                  <a:lnTo>
                    <a:pt x="1901" y="1638"/>
                  </a:lnTo>
                  <a:lnTo>
                    <a:pt x="1910" y="1638"/>
                  </a:lnTo>
                  <a:lnTo>
                    <a:pt x="1910" y="1624"/>
                  </a:lnTo>
                  <a:lnTo>
                    <a:pt x="1915" y="1624"/>
                  </a:lnTo>
                  <a:lnTo>
                    <a:pt x="1915" y="1587"/>
                  </a:lnTo>
                  <a:lnTo>
                    <a:pt x="1930" y="1587"/>
                  </a:lnTo>
                  <a:lnTo>
                    <a:pt x="1930" y="1565"/>
                  </a:lnTo>
                  <a:lnTo>
                    <a:pt x="1938" y="1565"/>
                  </a:lnTo>
                  <a:lnTo>
                    <a:pt x="1938" y="1536"/>
                  </a:lnTo>
                  <a:lnTo>
                    <a:pt x="1952" y="1536"/>
                  </a:lnTo>
                  <a:lnTo>
                    <a:pt x="1952" y="1482"/>
                  </a:lnTo>
                  <a:lnTo>
                    <a:pt x="1966" y="1482"/>
                  </a:lnTo>
                  <a:lnTo>
                    <a:pt x="1966" y="1468"/>
                  </a:lnTo>
                  <a:lnTo>
                    <a:pt x="1974" y="1468"/>
                  </a:lnTo>
                  <a:lnTo>
                    <a:pt x="1974" y="1440"/>
                  </a:lnTo>
                  <a:lnTo>
                    <a:pt x="1982" y="1440"/>
                  </a:lnTo>
                  <a:lnTo>
                    <a:pt x="1982" y="1425"/>
                  </a:lnTo>
                  <a:lnTo>
                    <a:pt x="1988" y="1425"/>
                  </a:lnTo>
                  <a:lnTo>
                    <a:pt x="1988" y="413"/>
                  </a:lnTo>
                  <a:lnTo>
                    <a:pt x="1952" y="413"/>
                  </a:lnTo>
                  <a:lnTo>
                    <a:pt x="1952" y="406"/>
                  </a:lnTo>
                  <a:lnTo>
                    <a:pt x="1910" y="406"/>
                  </a:lnTo>
                  <a:lnTo>
                    <a:pt x="1910" y="391"/>
                  </a:lnTo>
                  <a:lnTo>
                    <a:pt x="1873" y="391"/>
                  </a:lnTo>
                  <a:lnTo>
                    <a:pt x="1873" y="384"/>
                  </a:lnTo>
                  <a:lnTo>
                    <a:pt x="1836" y="384"/>
                  </a:lnTo>
                  <a:lnTo>
                    <a:pt x="1836" y="375"/>
                  </a:lnTo>
                  <a:lnTo>
                    <a:pt x="1784" y="375"/>
                  </a:lnTo>
                  <a:lnTo>
                    <a:pt x="1784" y="369"/>
                  </a:lnTo>
                  <a:lnTo>
                    <a:pt x="1756" y="369"/>
                  </a:lnTo>
                  <a:lnTo>
                    <a:pt x="1756" y="355"/>
                  </a:lnTo>
                  <a:lnTo>
                    <a:pt x="1705" y="355"/>
                  </a:lnTo>
                  <a:lnTo>
                    <a:pt x="1705" y="347"/>
                  </a:lnTo>
                  <a:lnTo>
                    <a:pt x="1669" y="347"/>
                  </a:lnTo>
                  <a:lnTo>
                    <a:pt x="1669" y="338"/>
                  </a:lnTo>
                  <a:lnTo>
                    <a:pt x="1623" y="338"/>
                  </a:lnTo>
                  <a:lnTo>
                    <a:pt x="1623" y="332"/>
                  </a:lnTo>
                  <a:lnTo>
                    <a:pt x="1588" y="332"/>
                  </a:lnTo>
                  <a:lnTo>
                    <a:pt x="1588" y="324"/>
                  </a:lnTo>
                  <a:lnTo>
                    <a:pt x="1545" y="324"/>
                  </a:lnTo>
                  <a:lnTo>
                    <a:pt x="1545" y="318"/>
                  </a:lnTo>
                  <a:lnTo>
                    <a:pt x="1508" y="318"/>
                  </a:lnTo>
                  <a:lnTo>
                    <a:pt x="1508" y="310"/>
                  </a:lnTo>
                  <a:lnTo>
                    <a:pt x="1464" y="310"/>
                  </a:lnTo>
                  <a:lnTo>
                    <a:pt x="1464" y="296"/>
                  </a:lnTo>
                  <a:lnTo>
                    <a:pt x="1427" y="296"/>
                  </a:lnTo>
                  <a:lnTo>
                    <a:pt x="1427" y="287"/>
                  </a:lnTo>
                  <a:lnTo>
                    <a:pt x="1383" y="287"/>
                  </a:lnTo>
                  <a:lnTo>
                    <a:pt x="1383" y="272"/>
                  </a:lnTo>
                  <a:lnTo>
                    <a:pt x="1305" y="272"/>
                  </a:lnTo>
                  <a:lnTo>
                    <a:pt x="1305" y="259"/>
                  </a:lnTo>
                  <a:lnTo>
                    <a:pt x="1268" y="259"/>
                  </a:lnTo>
                  <a:lnTo>
                    <a:pt x="1268" y="250"/>
                  </a:lnTo>
                  <a:lnTo>
                    <a:pt x="1231" y="250"/>
                  </a:lnTo>
                  <a:lnTo>
                    <a:pt x="1231" y="236"/>
                  </a:lnTo>
                  <a:lnTo>
                    <a:pt x="1187" y="236"/>
                  </a:lnTo>
                  <a:lnTo>
                    <a:pt x="1187" y="228"/>
                  </a:lnTo>
                  <a:lnTo>
                    <a:pt x="1150" y="228"/>
                  </a:lnTo>
                  <a:lnTo>
                    <a:pt x="1150" y="222"/>
                  </a:lnTo>
                  <a:lnTo>
                    <a:pt x="1100" y="222"/>
                  </a:lnTo>
                  <a:lnTo>
                    <a:pt x="1100" y="213"/>
                  </a:lnTo>
                  <a:lnTo>
                    <a:pt x="1072" y="213"/>
                  </a:lnTo>
                  <a:lnTo>
                    <a:pt x="1072" y="208"/>
                  </a:lnTo>
                  <a:lnTo>
                    <a:pt x="1018" y="208"/>
                  </a:lnTo>
                  <a:lnTo>
                    <a:pt x="1018" y="199"/>
                  </a:lnTo>
                  <a:lnTo>
                    <a:pt x="983" y="199"/>
                  </a:lnTo>
                  <a:lnTo>
                    <a:pt x="983" y="184"/>
                  </a:lnTo>
                  <a:lnTo>
                    <a:pt x="940" y="184"/>
                  </a:lnTo>
                  <a:lnTo>
                    <a:pt x="940" y="177"/>
                  </a:lnTo>
                  <a:lnTo>
                    <a:pt x="903" y="177"/>
                  </a:lnTo>
                  <a:lnTo>
                    <a:pt x="903" y="171"/>
                  </a:lnTo>
                  <a:lnTo>
                    <a:pt x="859" y="171"/>
                  </a:lnTo>
                  <a:lnTo>
                    <a:pt x="859" y="154"/>
                  </a:lnTo>
                  <a:lnTo>
                    <a:pt x="822" y="154"/>
                  </a:lnTo>
                  <a:lnTo>
                    <a:pt x="822" y="148"/>
                  </a:lnTo>
                  <a:lnTo>
                    <a:pt x="780" y="148"/>
                  </a:lnTo>
                  <a:lnTo>
                    <a:pt x="780" y="140"/>
                  </a:lnTo>
                  <a:lnTo>
                    <a:pt x="743" y="140"/>
                  </a:lnTo>
                  <a:lnTo>
                    <a:pt x="743" y="133"/>
                  </a:lnTo>
                  <a:lnTo>
                    <a:pt x="698" y="133"/>
                  </a:lnTo>
                  <a:lnTo>
                    <a:pt x="698" y="118"/>
                  </a:lnTo>
                  <a:lnTo>
                    <a:pt x="663" y="118"/>
                  </a:lnTo>
                  <a:lnTo>
                    <a:pt x="663" y="111"/>
                  </a:lnTo>
                  <a:lnTo>
                    <a:pt x="583" y="111"/>
                  </a:lnTo>
                  <a:lnTo>
                    <a:pt x="583" y="96"/>
                  </a:lnTo>
                  <a:lnTo>
                    <a:pt x="531" y="96"/>
                  </a:lnTo>
                  <a:lnTo>
                    <a:pt x="531" y="89"/>
                  </a:lnTo>
                  <a:lnTo>
                    <a:pt x="502" y="89"/>
                  </a:lnTo>
                  <a:lnTo>
                    <a:pt x="502" y="80"/>
                  </a:lnTo>
                  <a:lnTo>
                    <a:pt x="452" y="80"/>
                  </a:lnTo>
                  <a:lnTo>
                    <a:pt x="452" y="66"/>
                  </a:lnTo>
                  <a:lnTo>
                    <a:pt x="421" y="66"/>
                  </a:lnTo>
                  <a:lnTo>
                    <a:pt x="421" y="59"/>
                  </a:lnTo>
                  <a:lnTo>
                    <a:pt x="371" y="59"/>
                  </a:lnTo>
                  <a:lnTo>
                    <a:pt x="371" y="52"/>
                  </a:lnTo>
                  <a:lnTo>
                    <a:pt x="334" y="52"/>
                  </a:lnTo>
                  <a:lnTo>
                    <a:pt x="334" y="37"/>
                  </a:lnTo>
                  <a:lnTo>
                    <a:pt x="291" y="37"/>
                  </a:lnTo>
                  <a:lnTo>
                    <a:pt x="291" y="28"/>
                  </a:lnTo>
                  <a:lnTo>
                    <a:pt x="256" y="28"/>
                  </a:lnTo>
                  <a:lnTo>
                    <a:pt x="256" y="23"/>
                  </a:lnTo>
                  <a:lnTo>
                    <a:pt x="219" y="23"/>
                  </a:lnTo>
                  <a:lnTo>
                    <a:pt x="219" y="15"/>
                  </a:lnTo>
                  <a:lnTo>
                    <a:pt x="174" y="15"/>
                  </a:lnTo>
                  <a:lnTo>
                    <a:pt x="174" y="0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0202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011" name="Freeform 251"/>
            <p:cNvSpPr>
              <a:spLocks/>
            </p:cNvSpPr>
            <p:nvPr/>
          </p:nvSpPr>
          <p:spPr bwMode="auto">
            <a:xfrm>
              <a:off x="3925" y="1907"/>
              <a:ext cx="185" cy="142"/>
            </a:xfrm>
            <a:custGeom>
              <a:avLst/>
              <a:gdLst/>
              <a:ahLst/>
              <a:cxnLst>
                <a:cxn ang="0">
                  <a:pos x="74" y="59"/>
                </a:cxn>
                <a:cxn ang="0">
                  <a:pos x="59" y="111"/>
                </a:cxn>
                <a:cxn ang="0">
                  <a:pos x="37" y="184"/>
                </a:cxn>
                <a:cxn ang="0">
                  <a:pos x="17" y="228"/>
                </a:cxn>
                <a:cxn ang="0">
                  <a:pos x="24" y="1440"/>
                </a:cxn>
                <a:cxn ang="0">
                  <a:pos x="96" y="1462"/>
                </a:cxn>
                <a:cxn ang="0">
                  <a:pos x="177" y="1477"/>
                </a:cxn>
                <a:cxn ang="0">
                  <a:pos x="250" y="1499"/>
                </a:cxn>
                <a:cxn ang="0">
                  <a:pos x="329" y="1513"/>
                </a:cxn>
                <a:cxn ang="0">
                  <a:pos x="396" y="1536"/>
                </a:cxn>
                <a:cxn ang="0">
                  <a:pos x="511" y="1556"/>
                </a:cxn>
                <a:cxn ang="0">
                  <a:pos x="592" y="1579"/>
                </a:cxn>
                <a:cxn ang="0">
                  <a:pos x="673" y="1594"/>
                </a:cxn>
                <a:cxn ang="0">
                  <a:pos x="746" y="1616"/>
                </a:cxn>
                <a:cxn ang="0">
                  <a:pos x="825" y="1638"/>
                </a:cxn>
                <a:cxn ang="0">
                  <a:pos x="927" y="1653"/>
                </a:cxn>
                <a:cxn ang="0">
                  <a:pos x="1016" y="1675"/>
                </a:cxn>
                <a:cxn ang="0">
                  <a:pos x="1080" y="1698"/>
                </a:cxn>
                <a:cxn ang="0">
                  <a:pos x="1162" y="1712"/>
                </a:cxn>
                <a:cxn ang="0">
                  <a:pos x="1234" y="1735"/>
                </a:cxn>
                <a:cxn ang="0">
                  <a:pos x="1313" y="1757"/>
                </a:cxn>
                <a:cxn ang="0">
                  <a:pos x="1430" y="1772"/>
                </a:cxn>
                <a:cxn ang="0">
                  <a:pos x="1504" y="1794"/>
                </a:cxn>
                <a:cxn ang="0">
                  <a:pos x="1582" y="1814"/>
                </a:cxn>
                <a:cxn ang="0">
                  <a:pos x="1663" y="1829"/>
                </a:cxn>
                <a:cxn ang="0">
                  <a:pos x="1728" y="1851"/>
                </a:cxn>
                <a:cxn ang="0">
                  <a:pos x="1787" y="1800"/>
                </a:cxn>
                <a:cxn ang="0">
                  <a:pos x="1800" y="1757"/>
                </a:cxn>
                <a:cxn ang="0">
                  <a:pos x="1823" y="1684"/>
                </a:cxn>
                <a:cxn ang="0">
                  <a:pos x="1845" y="1638"/>
                </a:cxn>
                <a:cxn ang="0">
                  <a:pos x="1859" y="406"/>
                </a:cxn>
                <a:cxn ang="0">
                  <a:pos x="1817" y="384"/>
                </a:cxn>
                <a:cxn ang="0">
                  <a:pos x="1728" y="369"/>
                </a:cxn>
                <a:cxn ang="0">
                  <a:pos x="1649" y="347"/>
                </a:cxn>
                <a:cxn ang="0">
                  <a:pos x="1567" y="332"/>
                </a:cxn>
                <a:cxn ang="0">
                  <a:pos x="1489" y="318"/>
                </a:cxn>
                <a:cxn ang="0">
                  <a:pos x="1408" y="296"/>
                </a:cxn>
                <a:cxn ang="0">
                  <a:pos x="1327" y="272"/>
                </a:cxn>
                <a:cxn ang="0">
                  <a:pos x="1212" y="250"/>
                </a:cxn>
                <a:cxn ang="0">
                  <a:pos x="1131" y="228"/>
                </a:cxn>
                <a:cxn ang="0">
                  <a:pos x="1044" y="213"/>
                </a:cxn>
                <a:cxn ang="0">
                  <a:pos x="962" y="199"/>
                </a:cxn>
                <a:cxn ang="0">
                  <a:pos x="884" y="177"/>
                </a:cxn>
                <a:cxn ang="0">
                  <a:pos x="803" y="154"/>
                </a:cxn>
                <a:cxn ang="0">
                  <a:pos x="724" y="140"/>
                </a:cxn>
                <a:cxn ang="0">
                  <a:pos x="642" y="118"/>
                </a:cxn>
                <a:cxn ang="0">
                  <a:pos x="527" y="96"/>
                </a:cxn>
                <a:cxn ang="0">
                  <a:pos x="446" y="80"/>
                </a:cxn>
                <a:cxn ang="0">
                  <a:pos x="365" y="59"/>
                </a:cxn>
                <a:cxn ang="0">
                  <a:pos x="278" y="37"/>
                </a:cxn>
                <a:cxn ang="0">
                  <a:pos x="200" y="23"/>
                </a:cxn>
                <a:cxn ang="0">
                  <a:pos x="118" y="0"/>
                </a:cxn>
              </a:cxnLst>
              <a:rect l="0" t="0" r="r" b="b"/>
              <a:pathLst>
                <a:path w="1859" h="1851">
                  <a:moveTo>
                    <a:pt x="82" y="0"/>
                  </a:moveTo>
                  <a:lnTo>
                    <a:pt x="82" y="28"/>
                  </a:lnTo>
                  <a:lnTo>
                    <a:pt x="74" y="28"/>
                  </a:lnTo>
                  <a:lnTo>
                    <a:pt x="74" y="59"/>
                  </a:lnTo>
                  <a:lnTo>
                    <a:pt x="68" y="59"/>
                  </a:lnTo>
                  <a:lnTo>
                    <a:pt x="68" y="89"/>
                  </a:lnTo>
                  <a:lnTo>
                    <a:pt x="59" y="89"/>
                  </a:lnTo>
                  <a:lnTo>
                    <a:pt x="59" y="111"/>
                  </a:lnTo>
                  <a:lnTo>
                    <a:pt x="46" y="111"/>
                  </a:lnTo>
                  <a:lnTo>
                    <a:pt x="46" y="133"/>
                  </a:lnTo>
                  <a:lnTo>
                    <a:pt x="37" y="133"/>
                  </a:lnTo>
                  <a:lnTo>
                    <a:pt x="37" y="184"/>
                  </a:lnTo>
                  <a:lnTo>
                    <a:pt x="24" y="184"/>
                  </a:lnTo>
                  <a:lnTo>
                    <a:pt x="24" y="208"/>
                  </a:lnTo>
                  <a:lnTo>
                    <a:pt x="17" y="208"/>
                  </a:lnTo>
                  <a:lnTo>
                    <a:pt x="17" y="228"/>
                  </a:lnTo>
                  <a:lnTo>
                    <a:pt x="0" y="228"/>
                  </a:lnTo>
                  <a:lnTo>
                    <a:pt x="0" y="1431"/>
                  </a:lnTo>
                  <a:lnTo>
                    <a:pt x="24" y="1431"/>
                  </a:lnTo>
                  <a:lnTo>
                    <a:pt x="24" y="1440"/>
                  </a:lnTo>
                  <a:lnTo>
                    <a:pt x="59" y="1440"/>
                  </a:lnTo>
                  <a:lnTo>
                    <a:pt x="59" y="1446"/>
                  </a:lnTo>
                  <a:lnTo>
                    <a:pt x="96" y="1446"/>
                  </a:lnTo>
                  <a:lnTo>
                    <a:pt x="96" y="1462"/>
                  </a:lnTo>
                  <a:lnTo>
                    <a:pt x="141" y="1462"/>
                  </a:lnTo>
                  <a:lnTo>
                    <a:pt x="141" y="1468"/>
                  </a:lnTo>
                  <a:lnTo>
                    <a:pt x="177" y="1468"/>
                  </a:lnTo>
                  <a:lnTo>
                    <a:pt x="177" y="1477"/>
                  </a:lnTo>
                  <a:lnTo>
                    <a:pt x="213" y="1477"/>
                  </a:lnTo>
                  <a:lnTo>
                    <a:pt x="213" y="1482"/>
                  </a:lnTo>
                  <a:lnTo>
                    <a:pt x="250" y="1482"/>
                  </a:lnTo>
                  <a:lnTo>
                    <a:pt x="250" y="1499"/>
                  </a:lnTo>
                  <a:lnTo>
                    <a:pt x="292" y="1499"/>
                  </a:lnTo>
                  <a:lnTo>
                    <a:pt x="292" y="1505"/>
                  </a:lnTo>
                  <a:lnTo>
                    <a:pt x="329" y="1505"/>
                  </a:lnTo>
                  <a:lnTo>
                    <a:pt x="329" y="1513"/>
                  </a:lnTo>
                  <a:lnTo>
                    <a:pt x="365" y="1513"/>
                  </a:lnTo>
                  <a:lnTo>
                    <a:pt x="365" y="1519"/>
                  </a:lnTo>
                  <a:lnTo>
                    <a:pt x="396" y="1519"/>
                  </a:lnTo>
                  <a:lnTo>
                    <a:pt x="396" y="1536"/>
                  </a:lnTo>
                  <a:lnTo>
                    <a:pt x="475" y="1536"/>
                  </a:lnTo>
                  <a:lnTo>
                    <a:pt x="475" y="1550"/>
                  </a:lnTo>
                  <a:lnTo>
                    <a:pt x="511" y="1550"/>
                  </a:lnTo>
                  <a:lnTo>
                    <a:pt x="511" y="1556"/>
                  </a:lnTo>
                  <a:lnTo>
                    <a:pt x="548" y="1556"/>
                  </a:lnTo>
                  <a:lnTo>
                    <a:pt x="548" y="1565"/>
                  </a:lnTo>
                  <a:lnTo>
                    <a:pt x="592" y="1565"/>
                  </a:lnTo>
                  <a:lnTo>
                    <a:pt x="592" y="1579"/>
                  </a:lnTo>
                  <a:lnTo>
                    <a:pt x="637" y="1579"/>
                  </a:lnTo>
                  <a:lnTo>
                    <a:pt x="637" y="1587"/>
                  </a:lnTo>
                  <a:lnTo>
                    <a:pt x="673" y="1587"/>
                  </a:lnTo>
                  <a:lnTo>
                    <a:pt x="673" y="1594"/>
                  </a:lnTo>
                  <a:lnTo>
                    <a:pt x="710" y="1594"/>
                  </a:lnTo>
                  <a:lnTo>
                    <a:pt x="710" y="1601"/>
                  </a:lnTo>
                  <a:lnTo>
                    <a:pt x="746" y="1601"/>
                  </a:lnTo>
                  <a:lnTo>
                    <a:pt x="746" y="1616"/>
                  </a:lnTo>
                  <a:lnTo>
                    <a:pt x="788" y="1616"/>
                  </a:lnTo>
                  <a:lnTo>
                    <a:pt x="788" y="1624"/>
                  </a:lnTo>
                  <a:lnTo>
                    <a:pt x="825" y="1624"/>
                  </a:lnTo>
                  <a:lnTo>
                    <a:pt x="825" y="1638"/>
                  </a:lnTo>
                  <a:lnTo>
                    <a:pt x="898" y="1638"/>
                  </a:lnTo>
                  <a:lnTo>
                    <a:pt x="898" y="1647"/>
                  </a:lnTo>
                  <a:lnTo>
                    <a:pt x="927" y="1647"/>
                  </a:lnTo>
                  <a:lnTo>
                    <a:pt x="927" y="1653"/>
                  </a:lnTo>
                  <a:lnTo>
                    <a:pt x="979" y="1653"/>
                  </a:lnTo>
                  <a:lnTo>
                    <a:pt x="979" y="1667"/>
                  </a:lnTo>
                  <a:lnTo>
                    <a:pt x="1016" y="1667"/>
                  </a:lnTo>
                  <a:lnTo>
                    <a:pt x="1016" y="1675"/>
                  </a:lnTo>
                  <a:lnTo>
                    <a:pt x="1044" y="1675"/>
                  </a:lnTo>
                  <a:lnTo>
                    <a:pt x="1044" y="1684"/>
                  </a:lnTo>
                  <a:lnTo>
                    <a:pt x="1080" y="1684"/>
                  </a:lnTo>
                  <a:lnTo>
                    <a:pt x="1080" y="1698"/>
                  </a:lnTo>
                  <a:lnTo>
                    <a:pt x="1131" y="1698"/>
                  </a:lnTo>
                  <a:lnTo>
                    <a:pt x="1131" y="1704"/>
                  </a:lnTo>
                  <a:lnTo>
                    <a:pt x="1162" y="1704"/>
                  </a:lnTo>
                  <a:lnTo>
                    <a:pt x="1162" y="1712"/>
                  </a:lnTo>
                  <a:lnTo>
                    <a:pt x="1197" y="1712"/>
                  </a:lnTo>
                  <a:lnTo>
                    <a:pt x="1197" y="1720"/>
                  </a:lnTo>
                  <a:lnTo>
                    <a:pt x="1234" y="1720"/>
                  </a:lnTo>
                  <a:lnTo>
                    <a:pt x="1234" y="1735"/>
                  </a:lnTo>
                  <a:lnTo>
                    <a:pt x="1277" y="1735"/>
                  </a:lnTo>
                  <a:lnTo>
                    <a:pt x="1277" y="1741"/>
                  </a:lnTo>
                  <a:lnTo>
                    <a:pt x="1313" y="1741"/>
                  </a:lnTo>
                  <a:lnTo>
                    <a:pt x="1313" y="1757"/>
                  </a:lnTo>
                  <a:lnTo>
                    <a:pt x="1386" y="1757"/>
                  </a:lnTo>
                  <a:lnTo>
                    <a:pt x="1386" y="1763"/>
                  </a:lnTo>
                  <a:lnTo>
                    <a:pt x="1430" y="1763"/>
                  </a:lnTo>
                  <a:lnTo>
                    <a:pt x="1430" y="1772"/>
                  </a:lnTo>
                  <a:lnTo>
                    <a:pt x="1467" y="1772"/>
                  </a:lnTo>
                  <a:lnTo>
                    <a:pt x="1467" y="1786"/>
                  </a:lnTo>
                  <a:lnTo>
                    <a:pt x="1504" y="1786"/>
                  </a:lnTo>
                  <a:lnTo>
                    <a:pt x="1504" y="1794"/>
                  </a:lnTo>
                  <a:lnTo>
                    <a:pt x="1545" y="1794"/>
                  </a:lnTo>
                  <a:lnTo>
                    <a:pt x="1545" y="1800"/>
                  </a:lnTo>
                  <a:lnTo>
                    <a:pt x="1582" y="1800"/>
                  </a:lnTo>
                  <a:lnTo>
                    <a:pt x="1582" y="1814"/>
                  </a:lnTo>
                  <a:lnTo>
                    <a:pt x="1619" y="1814"/>
                  </a:lnTo>
                  <a:lnTo>
                    <a:pt x="1619" y="1823"/>
                  </a:lnTo>
                  <a:lnTo>
                    <a:pt x="1663" y="1823"/>
                  </a:lnTo>
                  <a:lnTo>
                    <a:pt x="1663" y="1829"/>
                  </a:lnTo>
                  <a:lnTo>
                    <a:pt x="1700" y="1829"/>
                  </a:lnTo>
                  <a:lnTo>
                    <a:pt x="1700" y="1845"/>
                  </a:lnTo>
                  <a:lnTo>
                    <a:pt x="1728" y="1845"/>
                  </a:lnTo>
                  <a:lnTo>
                    <a:pt x="1728" y="1851"/>
                  </a:lnTo>
                  <a:lnTo>
                    <a:pt x="1780" y="1851"/>
                  </a:lnTo>
                  <a:lnTo>
                    <a:pt x="1780" y="1845"/>
                  </a:lnTo>
                  <a:lnTo>
                    <a:pt x="1787" y="1845"/>
                  </a:lnTo>
                  <a:lnTo>
                    <a:pt x="1787" y="1800"/>
                  </a:lnTo>
                  <a:lnTo>
                    <a:pt x="1795" y="1800"/>
                  </a:lnTo>
                  <a:lnTo>
                    <a:pt x="1795" y="1772"/>
                  </a:lnTo>
                  <a:lnTo>
                    <a:pt x="1800" y="1772"/>
                  </a:lnTo>
                  <a:lnTo>
                    <a:pt x="1800" y="1757"/>
                  </a:lnTo>
                  <a:lnTo>
                    <a:pt x="1817" y="1757"/>
                  </a:lnTo>
                  <a:lnTo>
                    <a:pt x="1817" y="1712"/>
                  </a:lnTo>
                  <a:lnTo>
                    <a:pt x="1823" y="1712"/>
                  </a:lnTo>
                  <a:lnTo>
                    <a:pt x="1823" y="1684"/>
                  </a:lnTo>
                  <a:lnTo>
                    <a:pt x="1837" y="1684"/>
                  </a:lnTo>
                  <a:lnTo>
                    <a:pt x="1837" y="1667"/>
                  </a:lnTo>
                  <a:lnTo>
                    <a:pt x="1845" y="1667"/>
                  </a:lnTo>
                  <a:lnTo>
                    <a:pt x="1845" y="1638"/>
                  </a:lnTo>
                  <a:lnTo>
                    <a:pt x="1854" y="1638"/>
                  </a:lnTo>
                  <a:lnTo>
                    <a:pt x="1854" y="1624"/>
                  </a:lnTo>
                  <a:lnTo>
                    <a:pt x="1859" y="1624"/>
                  </a:lnTo>
                  <a:lnTo>
                    <a:pt x="1859" y="406"/>
                  </a:lnTo>
                  <a:lnTo>
                    <a:pt x="1854" y="406"/>
                  </a:lnTo>
                  <a:lnTo>
                    <a:pt x="1854" y="391"/>
                  </a:lnTo>
                  <a:lnTo>
                    <a:pt x="1817" y="391"/>
                  </a:lnTo>
                  <a:lnTo>
                    <a:pt x="1817" y="384"/>
                  </a:lnTo>
                  <a:lnTo>
                    <a:pt x="1780" y="384"/>
                  </a:lnTo>
                  <a:lnTo>
                    <a:pt x="1780" y="375"/>
                  </a:lnTo>
                  <a:lnTo>
                    <a:pt x="1728" y="375"/>
                  </a:lnTo>
                  <a:lnTo>
                    <a:pt x="1728" y="369"/>
                  </a:lnTo>
                  <a:lnTo>
                    <a:pt x="1700" y="369"/>
                  </a:lnTo>
                  <a:lnTo>
                    <a:pt x="1700" y="355"/>
                  </a:lnTo>
                  <a:lnTo>
                    <a:pt x="1649" y="355"/>
                  </a:lnTo>
                  <a:lnTo>
                    <a:pt x="1649" y="347"/>
                  </a:lnTo>
                  <a:lnTo>
                    <a:pt x="1613" y="347"/>
                  </a:lnTo>
                  <a:lnTo>
                    <a:pt x="1613" y="338"/>
                  </a:lnTo>
                  <a:lnTo>
                    <a:pt x="1567" y="338"/>
                  </a:lnTo>
                  <a:lnTo>
                    <a:pt x="1567" y="332"/>
                  </a:lnTo>
                  <a:lnTo>
                    <a:pt x="1532" y="332"/>
                  </a:lnTo>
                  <a:lnTo>
                    <a:pt x="1532" y="324"/>
                  </a:lnTo>
                  <a:lnTo>
                    <a:pt x="1489" y="324"/>
                  </a:lnTo>
                  <a:lnTo>
                    <a:pt x="1489" y="318"/>
                  </a:lnTo>
                  <a:lnTo>
                    <a:pt x="1452" y="318"/>
                  </a:lnTo>
                  <a:lnTo>
                    <a:pt x="1452" y="310"/>
                  </a:lnTo>
                  <a:lnTo>
                    <a:pt x="1408" y="310"/>
                  </a:lnTo>
                  <a:lnTo>
                    <a:pt x="1408" y="296"/>
                  </a:lnTo>
                  <a:lnTo>
                    <a:pt x="1371" y="296"/>
                  </a:lnTo>
                  <a:lnTo>
                    <a:pt x="1371" y="287"/>
                  </a:lnTo>
                  <a:lnTo>
                    <a:pt x="1327" y="287"/>
                  </a:lnTo>
                  <a:lnTo>
                    <a:pt x="1327" y="272"/>
                  </a:lnTo>
                  <a:lnTo>
                    <a:pt x="1249" y="272"/>
                  </a:lnTo>
                  <a:lnTo>
                    <a:pt x="1249" y="259"/>
                  </a:lnTo>
                  <a:lnTo>
                    <a:pt x="1212" y="259"/>
                  </a:lnTo>
                  <a:lnTo>
                    <a:pt x="1212" y="250"/>
                  </a:lnTo>
                  <a:lnTo>
                    <a:pt x="1175" y="250"/>
                  </a:lnTo>
                  <a:lnTo>
                    <a:pt x="1175" y="236"/>
                  </a:lnTo>
                  <a:lnTo>
                    <a:pt x="1131" y="236"/>
                  </a:lnTo>
                  <a:lnTo>
                    <a:pt x="1131" y="228"/>
                  </a:lnTo>
                  <a:lnTo>
                    <a:pt x="1094" y="228"/>
                  </a:lnTo>
                  <a:lnTo>
                    <a:pt x="1094" y="222"/>
                  </a:lnTo>
                  <a:lnTo>
                    <a:pt x="1044" y="222"/>
                  </a:lnTo>
                  <a:lnTo>
                    <a:pt x="1044" y="213"/>
                  </a:lnTo>
                  <a:lnTo>
                    <a:pt x="1016" y="213"/>
                  </a:lnTo>
                  <a:lnTo>
                    <a:pt x="1016" y="208"/>
                  </a:lnTo>
                  <a:lnTo>
                    <a:pt x="962" y="208"/>
                  </a:lnTo>
                  <a:lnTo>
                    <a:pt x="962" y="199"/>
                  </a:lnTo>
                  <a:lnTo>
                    <a:pt x="927" y="199"/>
                  </a:lnTo>
                  <a:lnTo>
                    <a:pt x="927" y="184"/>
                  </a:lnTo>
                  <a:lnTo>
                    <a:pt x="884" y="184"/>
                  </a:lnTo>
                  <a:lnTo>
                    <a:pt x="884" y="177"/>
                  </a:lnTo>
                  <a:lnTo>
                    <a:pt x="847" y="177"/>
                  </a:lnTo>
                  <a:lnTo>
                    <a:pt x="847" y="171"/>
                  </a:lnTo>
                  <a:lnTo>
                    <a:pt x="803" y="171"/>
                  </a:lnTo>
                  <a:lnTo>
                    <a:pt x="803" y="154"/>
                  </a:lnTo>
                  <a:lnTo>
                    <a:pt x="766" y="154"/>
                  </a:lnTo>
                  <a:lnTo>
                    <a:pt x="766" y="148"/>
                  </a:lnTo>
                  <a:lnTo>
                    <a:pt x="724" y="148"/>
                  </a:lnTo>
                  <a:lnTo>
                    <a:pt x="724" y="140"/>
                  </a:lnTo>
                  <a:lnTo>
                    <a:pt x="687" y="140"/>
                  </a:lnTo>
                  <a:lnTo>
                    <a:pt x="687" y="133"/>
                  </a:lnTo>
                  <a:lnTo>
                    <a:pt x="642" y="133"/>
                  </a:lnTo>
                  <a:lnTo>
                    <a:pt x="642" y="118"/>
                  </a:lnTo>
                  <a:lnTo>
                    <a:pt x="607" y="118"/>
                  </a:lnTo>
                  <a:lnTo>
                    <a:pt x="607" y="111"/>
                  </a:lnTo>
                  <a:lnTo>
                    <a:pt x="527" y="111"/>
                  </a:lnTo>
                  <a:lnTo>
                    <a:pt x="527" y="96"/>
                  </a:lnTo>
                  <a:lnTo>
                    <a:pt x="475" y="96"/>
                  </a:lnTo>
                  <a:lnTo>
                    <a:pt x="475" y="89"/>
                  </a:lnTo>
                  <a:lnTo>
                    <a:pt x="446" y="89"/>
                  </a:lnTo>
                  <a:lnTo>
                    <a:pt x="446" y="80"/>
                  </a:lnTo>
                  <a:lnTo>
                    <a:pt x="396" y="80"/>
                  </a:lnTo>
                  <a:lnTo>
                    <a:pt x="396" y="66"/>
                  </a:lnTo>
                  <a:lnTo>
                    <a:pt x="365" y="66"/>
                  </a:lnTo>
                  <a:lnTo>
                    <a:pt x="365" y="59"/>
                  </a:lnTo>
                  <a:lnTo>
                    <a:pt x="315" y="59"/>
                  </a:lnTo>
                  <a:lnTo>
                    <a:pt x="315" y="52"/>
                  </a:lnTo>
                  <a:lnTo>
                    <a:pt x="278" y="52"/>
                  </a:lnTo>
                  <a:lnTo>
                    <a:pt x="278" y="37"/>
                  </a:lnTo>
                  <a:lnTo>
                    <a:pt x="235" y="37"/>
                  </a:lnTo>
                  <a:lnTo>
                    <a:pt x="235" y="28"/>
                  </a:lnTo>
                  <a:lnTo>
                    <a:pt x="200" y="28"/>
                  </a:lnTo>
                  <a:lnTo>
                    <a:pt x="200" y="23"/>
                  </a:lnTo>
                  <a:lnTo>
                    <a:pt x="163" y="23"/>
                  </a:lnTo>
                  <a:lnTo>
                    <a:pt x="163" y="15"/>
                  </a:lnTo>
                  <a:lnTo>
                    <a:pt x="118" y="15"/>
                  </a:lnTo>
                  <a:lnTo>
                    <a:pt x="118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202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012" name="Freeform 252"/>
            <p:cNvSpPr>
              <a:spLocks/>
            </p:cNvSpPr>
            <p:nvPr/>
          </p:nvSpPr>
          <p:spPr bwMode="auto">
            <a:xfrm>
              <a:off x="3932" y="1912"/>
              <a:ext cx="173" cy="134"/>
            </a:xfrm>
            <a:custGeom>
              <a:avLst/>
              <a:gdLst/>
              <a:ahLst/>
              <a:cxnLst>
                <a:cxn ang="0">
                  <a:pos x="22" y="1387"/>
                </a:cxn>
                <a:cxn ang="0">
                  <a:pos x="67" y="1409"/>
                </a:cxn>
                <a:cxn ang="0">
                  <a:pos x="139" y="1418"/>
                </a:cxn>
                <a:cxn ang="0">
                  <a:pos x="176" y="1440"/>
                </a:cxn>
                <a:cxn ang="0">
                  <a:pos x="255" y="1446"/>
                </a:cxn>
                <a:cxn ang="0">
                  <a:pos x="291" y="1460"/>
                </a:cxn>
                <a:cxn ang="0">
                  <a:pos x="401" y="1477"/>
                </a:cxn>
                <a:cxn ang="0">
                  <a:pos x="437" y="1497"/>
                </a:cxn>
                <a:cxn ang="0">
                  <a:pos x="518" y="1506"/>
                </a:cxn>
                <a:cxn ang="0">
                  <a:pos x="563" y="1528"/>
                </a:cxn>
                <a:cxn ang="0">
                  <a:pos x="636" y="1535"/>
                </a:cxn>
                <a:cxn ang="0">
                  <a:pos x="672" y="1557"/>
                </a:cxn>
                <a:cxn ang="0">
                  <a:pos x="751" y="1565"/>
                </a:cxn>
                <a:cxn ang="0">
                  <a:pos x="824" y="1588"/>
                </a:cxn>
                <a:cxn ang="0">
                  <a:pos x="905" y="1594"/>
                </a:cxn>
                <a:cxn ang="0">
                  <a:pos x="942" y="1616"/>
                </a:cxn>
                <a:cxn ang="0">
                  <a:pos x="1006" y="1625"/>
                </a:cxn>
                <a:cxn ang="0">
                  <a:pos x="1057" y="1645"/>
                </a:cxn>
                <a:cxn ang="0">
                  <a:pos x="1123" y="1653"/>
                </a:cxn>
                <a:cxn ang="0">
                  <a:pos x="1160" y="1676"/>
                </a:cxn>
                <a:cxn ang="0">
                  <a:pos x="1239" y="1682"/>
                </a:cxn>
                <a:cxn ang="0">
                  <a:pos x="1312" y="1704"/>
                </a:cxn>
                <a:cxn ang="0">
                  <a:pos x="1393" y="1713"/>
                </a:cxn>
                <a:cxn ang="0">
                  <a:pos x="1430" y="1735"/>
                </a:cxn>
                <a:cxn ang="0">
                  <a:pos x="1721" y="1741"/>
                </a:cxn>
                <a:cxn ang="0">
                  <a:pos x="1726" y="325"/>
                </a:cxn>
                <a:cxn ang="0">
                  <a:pos x="1654" y="316"/>
                </a:cxn>
                <a:cxn ang="0">
                  <a:pos x="1626" y="296"/>
                </a:cxn>
                <a:cxn ang="0">
                  <a:pos x="1539" y="288"/>
                </a:cxn>
                <a:cxn ang="0">
                  <a:pos x="1493" y="273"/>
                </a:cxn>
                <a:cxn ang="0">
                  <a:pos x="1415" y="265"/>
                </a:cxn>
                <a:cxn ang="0">
                  <a:pos x="1378" y="251"/>
                </a:cxn>
                <a:cxn ang="0">
                  <a:pos x="1297" y="237"/>
                </a:cxn>
                <a:cxn ang="0">
                  <a:pos x="1253" y="213"/>
                </a:cxn>
                <a:cxn ang="0">
                  <a:pos x="1138" y="200"/>
                </a:cxn>
                <a:cxn ang="0">
                  <a:pos x="1101" y="177"/>
                </a:cxn>
                <a:cxn ang="0">
                  <a:pos x="1020" y="169"/>
                </a:cxn>
                <a:cxn ang="0">
                  <a:pos x="970" y="154"/>
                </a:cxn>
                <a:cxn ang="0">
                  <a:pos x="888" y="149"/>
                </a:cxn>
                <a:cxn ang="0">
                  <a:pos x="853" y="125"/>
                </a:cxn>
                <a:cxn ang="0">
                  <a:pos x="773" y="118"/>
                </a:cxn>
                <a:cxn ang="0">
                  <a:pos x="729" y="95"/>
                </a:cxn>
                <a:cxn ang="0">
                  <a:pos x="650" y="89"/>
                </a:cxn>
                <a:cxn ang="0">
                  <a:pos x="613" y="74"/>
                </a:cxn>
                <a:cxn ang="0">
                  <a:pos x="533" y="59"/>
                </a:cxn>
                <a:cxn ang="0">
                  <a:pos x="453" y="37"/>
                </a:cxn>
                <a:cxn ang="0">
                  <a:pos x="372" y="30"/>
                </a:cxn>
                <a:cxn ang="0">
                  <a:pos x="322" y="7"/>
                </a:cxn>
                <a:cxn ang="0">
                  <a:pos x="0" y="0"/>
                </a:cxn>
              </a:cxnLst>
              <a:rect l="0" t="0" r="r" b="b"/>
              <a:pathLst>
                <a:path w="1726" h="1741">
                  <a:moveTo>
                    <a:pt x="0" y="0"/>
                  </a:moveTo>
                  <a:lnTo>
                    <a:pt x="0" y="1387"/>
                  </a:lnTo>
                  <a:lnTo>
                    <a:pt x="22" y="1387"/>
                  </a:lnTo>
                  <a:lnTo>
                    <a:pt x="22" y="1403"/>
                  </a:lnTo>
                  <a:lnTo>
                    <a:pt x="67" y="1403"/>
                  </a:lnTo>
                  <a:lnTo>
                    <a:pt x="67" y="1409"/>
                  </a:lnTo>
                  <a:lnTo>
                    <a:pt x="103" y="1409"/>
                  </a:lnTo>
                  <a:lnTo>
                    <a:pt x="103" y="1418"/>
                  </a:lnTo>
                  <a:lnTo>
                    <a:pt x="139" y="1418"/>
                  </a:lnTo>
                  <a:lnTo>
                    <a:pt x="139" y="1423"/>
                  </a:lnTo>
                  <a:lnTo>
                    <a:pt x="176" y="1423"/>
                  </a:lnTo>
                  <a:lnTo>
                    <a:pt x="176" y="1440"/>
                  </a:lnTo>
                  <a:lnTo>
                    <a:pt x="218" y="1440"/>
                  </a:lnTo>
                  <a:lnTo>
                    <a:pt x="218" y="1446"/>
                  </a:lnTo>
                  <a:lnTo>
                    <a:pt x="255" y="1446"/>
                  </a:lnTo>
                  <a:lnTo>
                    <a:pt x="255" y="1454"/>
                  </a:lnTo>
                  <a:lnTo>
                    <a:pt x="291" y="1454"/>
                  </a:lnTo>
                  <a:lnTo>
                    <a:pt x="291" y="1460"/>
                  </a:lnTo>
                  <a:lnTo>
                    <a:pt x="322" y="1460"/>
                  </a:lnTo>
                  <a:lnTo>
                    <a:pt x="322" y="1477"/>
                  </a:lnTo>
                  <a:lnTo>
                    <a:pt x="401" y="1477"/>
                  </a:lnTo>
                  <a:lnTo>
                    <a:pt x="401" y="1491"/>
                  </a:lnTo>
                  <a:lnTo>
                    <a:pt x="437" y="1491"/>
                  </a:lnTo>
                  <a:lnTo>
                    <a:pt x="437" y="1497"/>
                  </a:lnTo>
                  <a:lnTo>
                    <a:pt x="474" y="1497"/>
                  </a:lnTo>
                  <a:lnTo>
                    <a:pt x="474" y="1506"/>
                  </a:lnTo>
                  <a:lnTo>
                    <a:pt x="518" y="1506"/>
                  </a:lnTo>
                  <a:lnTo>
                    <a:pt x="518" y="1520"/>
                  </a:lnTo>
                  <a:lnTo>
                    <a:pt x="563" y="1520"/>
                  </a:lnTo>
                  <a:lnTo>
                    <a:pt x="563" y="1528"/>
                  </a:lnTo>
                  <a:lnTo>
                    <a:pt x="599" y="1528"/>
                  </a:lnTo>
                  <a:lnTo>
                    <a:pt x="599" y="1535"/>
                  </a:lnTo>
                  <a:lnTo>
                    <a:pt x="636" y="1535"/>
                  </a:lnTo>
                  <a:lnTo>
                    <a:pt x="636" y="1542"/>
                  </a:lnTo>
                  <a:lnTo>
                    <a:pt x="672" y="1542"/>
                  </a:lnTo>
                  <a:lnTo>
                    <a:pt x="672" y="1557"/>
                  </a:lnTo>
                  <a:lnTo>
                    <a:pt x="714" y="1557"/>
                  </a:lnTo>
                  <a:lnTo>
                    <a:pt x="714" y="1565"/>
                  </a:lnTo>
                  <a:lnTo>
                    <a:pt x="751" y="1565"/>
                  </a:lnTo>
                  <a:lnTo>
                    <a:pt x="751" y="1579"/>
                  </a:lnTo>
                  <a:lnTo>
                    <a:pt x="824" y="1579"/>
                  </a:lnTo>
                  <a:lnTo>
                    <a:pt x="824" y="1588"/>
                  </a:lnTo>
                  <a:lnTo>
                    <a:pt x="853" y="1588"/>
                  </a:lnTo>
                  <a:lnTo>
                    <a:pt x="853" y="1594"/>
                  </a:lnTo>
                  <a:lnTo>
                    <a:pt x="905" y="1594"/>
                  </a:lnTo>
                  <a:lnTo>
                    <a:pt x="905" y="1608"/>
                  </a:lnTo>
                  <a:lnTo>
                    <a:pt x="942" y="1608"/>
                  </a:lnTo>
                  <a:lnTo>
                    <a:pt x="942" y="1616"/>
                  </a:lnTo>
                  <a:lnTo>
                    <a:pt x="970" y="1616"/>
                  </a:lnTo>
                  <a:lnTo>
                    <a:pt x="970" y="1625"/>
                  </a:lnTo>
                  <a:lnTo>
                    <a:pt x="1006" y="1625"/>
                  </a:lnTo>
                  <a:lnTo>
                    <a:pt x="1006" y="1639"/>
                  </a:lnTo>
                  <a:lnTo>
                    <a:pt x="1057" y="1639"/>
                  </a:lnTo>
                  <a:lnTo>
                    <a:pt x="1057" y="1645"/>
                  </a:lnTo>
                  <a:lnTo>
                    <a:pt x="1088" y="1645"/>
                  </a:lnTo>
                  <a:lnTo>
                    <a:pt x="1088" y="1653"/>
                  </a:lnTo>
                  <a:lnTo>
                    <a:pt x="1123" y="1653"/>
                  </a:lnTo>
                  <a:lnTo>
                    <a:pt x="1123" y="1661"/>
                  </a:lnTo>
                  <a:lnTo>
                    <a:pt x="1160" y="1661"/>
                  </a:lnTo>
                  <a:lnTo>
                    <a:pt x="1160" y="1676"/>
                  </a:lnTo>
                  <a:lnTo>
                    <a:pt x="1203" y="1676"/>
                  </a:lnTo>
                  <a:lnTo>
                    <a:pt x="1203" y="1682"/>
                  </a:lnTo>
                  <a:lnTo>
                    <a:pt x="1239" y="1682"/>
                  </a:lnTo>
                  <a:lnTo>
                    <a:pt x="1239" y="1698"/>
                  </a:lnTo>
                  <a:lnTo>
                    <a:pt x="1312" y="1698"/>
                  </a:lnTo>
                  <a:lnTo>
                    <a:pt x="1312" y="1704"/>
                  </a:lnTo>
                  <a:lnTo>
                    <a:pt x="1356" y="1704"/>
                  </a:lnTo>
                  <a:lnTo>
                    <a:pt x="1356" y="1713"/>
                  </a:lnTo>
                  <a:lnTo>
                    <a:pt x="1393" y="1713"/>
                  </a:lnTo>
                  <a:lnTo>
                    <a:pt x="1393" y="1727"/>
                  </a:lnTo>
                  <a:lnTo>
                    <a:pt x="1430" y="1727"/>
                  </a:lnTo>
                  <a:lnTo>
                    <a:pt x="1430" y="1735"/>
                  </a:lnTo>
                  <a:lnTo>
                    <a:pt x="1471" y="1735"/>
                  </a:lnTo>
                  <a:lnTo>
                    <a:pt x="1471" y="1741"/>
                  </a:lnTo>
                  <a:lnTo>
                    <a:pt x="1721" y="1741"/>
                  </a:lnTo>
                  <a:lnTo>
                    <a:pt x="1721" y="1713"/>
                  </a:lnTo>
                  <a:lnTo>
                    <a:pt x="1726" y="1713"/>
                  </a:lnTo>
                  <a:lnTo>
                    <a:pt x="1726" y="325"/>
                  </a:lnTo>
                  <a:lnTo>
                    <a:pt x="1706" y="325"/>
                  </a:lnTo>
                  <a:lnTo>
                    <a:pt x="1706" y="316"/>
                  </a:lnTo>
                  <a:lnTo>
                    <a:pt x="1654" y="316"/>
                  </a:lnTo>
                  <a:lnTo>
                    <a:pt x="1654" y="310"/>
                  </a:lnTo>
                  <a:lnTo>
                    <a:pt x="1626" y="310"/>
                  </a:lnTo>
                  <a:lnTo>
                    <a:pt x="1626" y="296"/>
                  </a:lnTo>
                  <a:lnTo>
                    <a:pt x="1575" y="296"/>
                  </a:lnTo>
                  <a:lnTo>
                    <a:pt x="1575" y="288"/>
                  </a:lnTo>
                  <a:lnTo>
                    <a:pt x="1539" y="288"/>
                  </a:lnTo>
                  <a:lnTo>
                    <a:pt x="1539" y="279"/>
                  </a:lnTo>
                  <a:lnTo>
                    <a:pt x="1493" y="279"/>
                  </a:lnTo>
                  <a:lnTo>
                    <a:pt x="1493" y="273"/>
                  </a:lnTo>
                  <a:lnTo>
                    <a:pt x="1458" y="273"/>
                  </a:lnTo>
                  <a:lnTo>
                    <a:pt x="1458" y="265"/>
                  </a:lnTo>
                  <a:lnTo>
                    <a:pt x="1415" y="265"/>
                  </a:lnTo>
                  <a:lnTo>
                    <a:pt x="1415" y="259"/>
                  </a:lnTo>
                  <a:lnTo>
                    <a:pt x="1378" y="259"/>
                  </a:lnTo>
                  <a:lnTo>
                    <a:pt x="1378" y="251"/>
                  </a:lnTo>
                  <a:lnTo>
                    <a:pt x="1334" y="251"/>
                  </a:lnTo>
                  <a:lnTo>
                    <a:pt x="1334" y="237"/>
                  </a:lnTo>
                  <a:lnTo>
                    <a:pt x="1297" y="237"/>
                  </a:lnTo>
                  <a:lnTo>
                    <a:pt x="1297" y="228"/>
                  </a:lnTo>
                  <a:lnTo>
                    <a:pt x="1253" y="228"/>
                  </a:lnTo>
                  <a:lnTo>
                    <a:pt x="1253" y="213"/>
                  </a:lnTo>
                  <a:lnTo>
                    <a:pt x="1175" y="213"/>
                  </a:lnTo>
                  <a:lnTo>
                    <a:pt x="1175" y="200"/>
                  </a:lnTo>
                  <a:lnTo>
                    <a:pt x="1138" y="200"/>
                  </a:lnTo>
                  <a:lnTo>
                    <a:pt x="1138" y="191"/>
                  </a:lnTo>
                  <a:lnTo>
                    <a:pt x="1101" y="191"/>
                  </a:lnTo>
                  <a:lnTo>
                    <a:pt x="1101" y="177"/>
                  </a:lnTo>
                  <a:lnTo>
                    <a:pt x="1057" y="177"/>
                  </a:lnTo>
                  <a:lnTo>
                    <a:pt x="1057" y="169"/>
                  </a:lnTo>
                  <a:lnTo>
                    <a:pt x="1020" y="169"/>
                  </a:lnTo>
                  <a:lnTo>
                    <a:pt x="1020" y="163"/>
                  </a:lnTo>
                  <a:lnTo>
                    <a:pt x="970" y="163"/>
                  </a:lnTo>
                  <a:lnTo>
                    <a:pt x="970" y="154"/>
                  </a:lnTo>
                  <a:lnTo>
                    <a:pt x="942" y="154"/>
                  </a:lnTo>
                  <a:lnTo>
                    <a:pt x="942" y="149"/>
                  </a:lnTo>
                  <a:lnTo>
                    <a:pt x="888" y="149"/>
                  </a:lnTo>
                  <a:lnTo>
                    <a:pt x="888" y="140"/>
                  </a:lnTo>
                  <a:lnTo>
                    <a:pt x="853" y="140"/>
                  </a:lnTo>
                  <a:lnTo>
                    <a:pt x="853" y="125"/>
                  </a:lnTo>
                  <a:lnTo>
                    <a:pt x="810" y="125"/>
                  </a:lnTo>
                  <a:lnTo>
                    <a:pt x="810" y="118"/>
                  </a:lnTo>
                  <a:lnTo>
                    <a:pt x="773" y="118"/>
                  </a:lnTo>
                  <a:lnTo>
                    <a:pt x="773" y="112"/>
                  </a:lnTo>
                  <a:lnTo>
                    <a:pt x="729" y="112"/>
                  </a:lnTo>
                  <a:lnTo>
                    <a:pt x="729" y="95"/>
                  </a:lnTo>
                  <a:lnTo>
                    <a:pt x="692" y="95"/>
                  </a:lnTo>
                  <a:lnTo>
                    <a:pt x="692" y="89"/>
                  </a:lnTo>
                  <a:lnTo>
                    <a:pt x="650" y="89"/>
                  </a:lnTo>
                  <a:lnTo>
                    <a:pt x="650" y="81"/>
                  </a:lnTo>
                  <a:lnTo>
                    <a:pt x="613" y="81"/>
                  </a:lnTo>
                  <a:lnTo>
                    <a:pt x="613" y="74"/>
                  </a:lnTo>
                  <a:lnTo>
                    <a:pt x="568" y="74"/>
                  </a:lnTo>
                  <a:lnTo>
                    <a:pt x="568" y="59"/>
                  </a:lnTo>
                  <a:lnTo>
                    <a:pt x="533" y="59"/>
                  </a:lnTo>
                  <a:lnTo>
                    <a:pt x="533" y="52"/>
                  </a:lnTo>
                  <a:lnTo>
                    <a:pt x="453" y="52"/>
                  </a:lnTo>
                  <a:lnTo>
                    <a:pt x="453" y="37"/>
                  </a:lnTo>
                  <a:lnTo>
                    <a:pt x="401" y="37"/>
                  </a:lnTo>
                  <a:lnTo>
                    <a:pt x="401" y="30"/>
                  </a:lnTo>
                  <a:lnTo>
                    <a:pt x="372" y="30"/>
                  </a:lnTo>
                  <a:lnTo>
                    <a:pt x="372" y="21"/>
                  </a:lnTo>
                  <a:lnTo>
                    <a:pt x="322" y="21"/>
                  </a:lnTo>
                  <a:lnTo>
                    <a:pt x="322" y="7"/>
                  </a:lnTo>
                  <a:lnTo>
                    <a:pt x="291" y="7"/>
                  </a:lnTo>
                  <a:lnTo>
                    <a:pt x="29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013" name="Freeform 253"/>
            <p:cNvSpPr>
              <a:spLocks/>
            </p:cNvSpPr>
            <p:nvPr/>
          </p:nvSpPr>
          <p:spPr bwMode="auto">
            <a:xfrm>
              <a:off x="3939" y="1916"/>
              <a:ext cx="158" cy="125"/>
            </a:xfrm>
            <a:custGeom>
              <a:avLst/>
              <a:gdLst/>
              <a:ahLst/>
              <a:cxnLst>
                <a:cxn ang="0">
                  <a:pos x="0" y="1350"/>
                </a:cxn>
                <a:cxn ang="0">
                  <a:pos x="36" y="1359"/>
                </a:cxn>
                <a:cxn ang="0">
                  <a:pos x="72" y="1364"/>
                </a:cxn>
                <a:cxn ang="0">
                  <a:pos x="109" y="1381"/>
                </a:cxn>
                <a:cxn ang="0">
                  <a:pos x="151" y="1387"/>
                </a:cxn>
                <a:cxn ang="0">
                  <a:pos x="188" y="1395"/>
                </a:cxn>
                <a:cxn ang="0">
                  <a:pos x="224" y="1401"/>
                </a:cxn>
                <a:cxn ang="0">
                  <a:pos x="255" y="1418"/>
                </a:cxn>
                <a:cxn ang="0">
                  <a:pos x="334" y="1432"/>
                </a:cxn>
                <a:cxn ang="0">
                  <a:pos x="370" y="1438"/>
                </a:cxn>
                <a:cxn ang="0">
                  <a:pos x="407" y="1447"/>
                </a:cxn>
                <a:cxn ang="0">
                  <a:pos x="451" y="1461"/>
                </a:cxn>
                <a:cxn ang="0">
                  <a:pos x="496" y="1469"/>
                </a:cxn>
                <a:cxn ang="0">
                  <a:pos x="532" y="1476"/>
                </a:cxn>
                <a:cxn ang="0">
                  <a:pos x="569" y="1483"/>
                </a:cxn>
                <a:cxn ang="0">
                  <a:pos x="605" y="1498"/>
                </a:cxn>
                <a:cxn ang="0">
                  <a:pos x="647" y="1506"/>
                </a:cxn>
                <a:cxn ang="0">
                  <a:pos x="684" y="1520"/>
                </a:cxn>
                <a:cxn ang="0">
                  <a:pos x="757" y="1529"/>
                </a:cxn>
                <a:cxn ang="0">
                  <a:pos x="786" y="1535"/>
                </a:cxn>
                <a:cxn ang="0">
                  <a:pos x="838" y="1549"/>
                </a:cxn>
                <a:cxn ang="0">
                  <a:pos x="875" y="1557"/>
                </a:cxn>
                <a:cxn ang="0">
                  <a:pos x="903" y="1566"/>
                </a:cxn>
                <a:cxn ang="0">
                  <a:pos x="939" y="1580"/>
                </a:cxn>
                <a:cxn ang="0">
                  <a:pos x="990" y="1586"/>
                </a:cxn>
                <a:cxn ang="0">
                  <a:pos x="1021" y="1594"/>
                </a:cxn>
                <a:cxn ang="0">
                  <a:pos x="1056" y="1602"/>
                </a:cxn>
                <a:cxn ang="0">
                  <a:pos x="1093" y="1617"/>
                </a:cxn>
                <a:cxn ang="0">
                  <a:pos x="1587" y="251"/>
                </a:cxn>
                <a:cxn ang="0">
                  <a:pos x="1559" y="237"/>
                </a:cxn>
                <a:cxn ang="0">
                  <a:pos x="1508" y="229"/>
                </a:cxn>
                <a:cxn ang="0">
                  <a:pos x="1472" y="220"/>
                </a:cxn>
                <a:cxn ang="0">
                  <a:pos x="1426" y="214"/>
                </a:cxn>
                <a:cxn ang="0">
                  <a:pos x="1391" y="206"/>
                </a:cxn>
                <a:cxn ang="0">
                  <a:pos x="1348" y="200"/>
                </a:cxn>
                <a:cxn ang="0">
                  <a:pos x="1311" y="192"/>
                </a:cxn>
                <a:cxn ang="0">
                  <a:pos x="1267" y="178"/>
                </a:cxn>
                <a:cxn ang="0">
                  <a:pos x="1230" y="169"/>
                </a:cxn>
                <a:cxn ang="0">
                  <a:pos x="1186" y="154"/>
                </a:cxn>
                <a:cxn ang="0">
                  <a:pos x="1108" y="141"/>
                </a:cxn>
                <a:cxn ang="0">
                  <a:pos x="1071" y="132"/>
                </a:cxn>
                <a:cxn ang="0">
                  <a:pos x="1034" y="118"/>
                </a:cxn>
                <a:cxn ang="0">
                  <a:pos x="990" y="110"/>
                </a:cxn>
                <a:cxn ang="0">
                  <a:pos x="953" y="104"/>
                </a:cxn>
                <a:cxn ang="0">
                  <a:pos x="903" y="95"/>
                </a:cxn>
                <a:cxn ang="0">
                  <a:pos x="875" y="90"/>
                </a:cxn>
                <a:cxn ang="0">
                  <a:pos x="821" y="81"/>
                </a:cxn>
                <a:cxn ang="0">
                  <a:pos x="786" y="66"/>
                </a:cxn>
                <a:cxn ang="0">
                  <a:pos x="743" y="59"/>
                </a:cxn>
                <a:cxn ang="0">
                  <a:pos x="706" y="53"/>
                </a:cxn>
                <a:cxn ang="0">
                  <a:pos x="662" y="36"/>
                </a:cxn>
                <a:cxn ang="0">
                  <a:pos x="625" y="30"/>
                </a:cxn>
                <a:cxn ang="0">
                  <a:pos x="583" y="22"/>
                </a:cxn>
                <a:cxn ang="0">
                  <a:pos x="546" y="15"/>
                </a:cxn>
                <a:cxn ang="0">
                  <a:pos x="501" y="0"/>
                </a:cxn>
              </a:cxnLst>
              <a:rect l="0" t="0" r="r" b="b"/>
              <a:pathLst>
                <a:path w="1587" h="1617">
                  <a:moveTo>
                    <a:pt x="0" y="0"/>
                  </a:moveTo>
                  <a:lnTo>
                    <a:pt x="0" y="1350"/>
                  </a:lnTo>
                  <a:lnTo>
                    <a:pt x="36" y="1350"/>
                  </a:lnTo>
                  <a:lnTo>
                    <a:pt x="36" y="1359"/>
                  </a:lnTo>
                  <a:lnTo>
                    <a:pt x="72" y="1359"/>
                  </a:lnTo>
                  <a:lnTo>
                    <a:pt x="72" y="1364"/>
                  </a:lnTo>
                  <a:lnTo>
                    <a:pt x="109" y="1364"/>
                  </a:lnTo>
                  <a:lnTo>
                    <a:pt x="109" y="1381"/>
                  </a:lnTo>
                  <a:lnTo>
                    <a:pt x="151" y="1381"/>
                  </a:lnTo>
                  <a:lnTo>
                    <a:pt x="151" y="1387"/>
                  </a:lnTo>
                  <a:lnTo>
                    <a:pt x="188" y="1387"/>
                  </a:lnTo>
                  <a:lnTo>
                    <a:pt x="188" y="1395"/>
                  </a:lnTo>
                  <a:lnTo>
                    <a:pt x="224" y="1395"/>
                  </a:lnTo>
                  <a:lnTo>
                    <a:pt x="224" y="1401"/>
                  </a:lnTo>
                  <a:lnTo>
                    <a:pt x="255" y="1401"/>
                  </a:lnTo>
                  <a:lnTo>
                    <a:pt x="255" y="1418"/>
                  </a:lnTo>
                  <a:lnTo>
                    <a:pt x="334" y="1418"/>
                  </a:lnTo>
                  <a:lnTo>
                    <a:pt x="334" y="1432"/>
                  </a:lnTo>
                  <a:lnTo>
                    <a:pt x="370" y="1432"/>
                  </a:lnTo>
                  <a:lnTo>
                    <a:pt x="370" y="1438"/>
                  </a:lnTo>
                  <a:lnTo>
                    <a:pt x="407" y="1438"/>
                  </a:lnTo>
                  <a:lnTo>
                    <a:pt x="407" y="1447"/>
                  </a:lnTo>
                  <a:lnTo>
                    <a:pt x="451" y="1447"/>
                  </a:lnTo>
                  <a:lnTo>
                    <a:pt x="451" y="1461"/>
                  </a:lnTo>
                  <a:lnTo>
                    <a:pt x="496" y="1461"/>
                  </a:lnTo>
                  <a:lnTo>
                    <a:pt x="496" y="1469"/>
                  </a:lnTo>
                  <a:lnTo>
                    <a:pt x="532" y="1469"/>
                  </a:lnTo>
                  <a:lnTo>
                    <a:pt x="532" y="1476"/>
                  </a:lnTo>
                  <a:lnTo>
                    <a:pt x="569" y="1476"/>
                  </a:lnTo>
                  <a:lnTo>
                    <a:pt x="569" y="1483"/>
                  </a:lnTo>
                  <a:lnTo>
                    <a:pt x="605" y="1483"/>
                  </a:lnTo>
                  <a:lnTo>
                    <a:pt x="605" y="1498"/>
                  </a:lnTo>
                  <a:lnTo>
                    <a:pt x="647" y="1498"/>
                  </a:lnTo>
                  <a:lnTo>
                    <a:pt x="647" y="1506"/>
                  </a:lnTo>
                  <a:lnTo>
                    <a:pt x="684" y="1506"/>
                  </a:lnTo>
                  <a:lnTo>
                    <a:pt x="684" y="1520"/>
                  </a:lnTo>
                  <a:lnTo>
                    <a:pt x="757" y="1520"/>
                  </a:lnTo>
                  <a:lnTo>
                    <a:pt x="757" y="1529"/>
                  </a:lnTo>
                  <a:lnTo>
                    <a:pt x="786" y="1529"/>
                  </a:lnTo>
                  <a:lnTo>
                    <a:pt x="786" y="1535"/>
                  </a:lnTo>
                  <a:lnTo>
                    <a:pt x="838" y="1535"/>
                  </a:lnTo>
                  <a:lnTo>
                    <a:pt x="838" y="1549"/>
                  </a:lnTo>
                  <a:lnTo>
                    <a:pt x="875" y="1549"/>
                  </a:lnTo>
                  <a:lnTo>
                    <a:pt x="875" y="1557"/>
                  </a:lnTo>
                  <a:lnTo>
                    <a:pt x="903" y="1557"/>
                  </a:lnTo>
                  <a:lnTo>
                    <a:pt x="903" y="1566"/>
                  </a:lnTo>
                  <a:lnTo>
                    <a:pt x="939" y="1566"/>
                  </a:lnTo>
                  <a:lnTo>
                    <a:pt x="939" y="1580"/>
                  </a:lnTo>
                  <a:lnTo>
                    <a:pt x="990" y="1580"/>
                  </a:lnTo>
                  <a:lnTo>
                    <a:pt x="990" y="1586"/>
                  </a:lnTo>
                  <a:lnTo>
                    <a:pt x="1021" y="1586"/>
                  </a:lnTo>
                  <a:lnTo>
                    <a:pt x="1021" y="1594"/>
                  </a:lnTo>
                  <a:lnTo>
                    <a:pt x="1056" y="1594"/>
                  </a:lnTo>
                  <a:lnTo>
                    <a:pt x="1056" y="1602"/>
                  </a:lnTo>
                  <a:lnTo>
                    <a:pt x="1093" y="1602"/>
                  </a:lnTo>
                  <a:lnTo>
                    <a:pt x="1093" y="1617"/>
                  </a:lnTo>
                  <a:lnTo>
                    <a:pt x="1587" y="1617"/>
                  </a:lnTo>
                  <a:lnTo>
                    <a:pt x="1587" y="251"/>
                  </a:lnTo>
                  <a:lnTo>
                    <a:pt x="1559" y="251"/>
                  </a:lnTo>
                  <a:lnTo>
                    <a:pt x="1559" y="237"/>
                  </a:lnTo>
                  <a:lnTo>
                    <a:pt x="1508" y="237"/>
                  </a:lnTo>
                  <a:lnTo>
                    <a:pt x="1508" y="229"/>
                  </a:lnTo>
                  <a:lnTo>
                    <a:pt x="1472" y="229"/>
                  </a:lnTo>
                  <a:lnTo>
                    <a:pt x="1472" y="220"/>
                  </a:lnTo>
                  <a:lnTo>
                    <a:pt x="1426" y="220"/>
                  </a:lnTo>
                  <a:lnTo>
                    <a:pt x="1426" y="214"/>
                  </a:lnTo>
                  <a:lnTo>
                    <a:pt x="1391" y="214"/>
                  </a:lnTo>
                  <a:lnTo>
                    <a:pt x="1391" y="206"/>
                  </a:lnTo>
                  <a:lnTo>
                    <a:pt x="1348" y="206"/>
                  </a:lnTo>
                  <a:lnTo>
                    <a:pt x="1348" y="200"/>
                  </a:lnTo>
                  <a:lnTo>
                    <a:pt x="1311" y="200"/>
                  </a:lnTo>
                  <a:lnTo>
                    <a:pt x="1311" y="192"/>
                  </a:lnTo>
                  <a:lnTo>
                    <a:pt x="1267" y="192"/>
                  </a:lnTo>
                  <a:lnTo>
                    <a:pt x="1267" y="178"/>
                  </a:lnTo>
                  <a:lnTo>
                    <a:pt x="1230" y="178"/>
                  </a:lnTo>
                  <a:lnTo>
                    <a:pt x="1230" y="169"/>
                  </a:lnTo>
                  <a:lnTo>
                    <a:pt x="1186" y="169"/>
                  </a:lnTo>
                  <a:lnTo>
                    <a:pt x="1186" y="154"/>
                  </a:lnTo>
                  <a:lnTo>
                    <a:pt x="1108" y="154"/>
                  </a:lnTo>
                  <a:lnTo>
                    <a:pt x="1108" y="141"/>
                  </a:lnTo>
                  <a:lnTo>
                    <a:pt x="1071" y="141"/>
                  </a:lnTo>
                  <a:lnTo>
                    <a:pt x="1071" y="132"/>
                  </a:lnTo>
                  <a:lnTo>
                    <a:pt x="1034" y="132"/>
                  </a:lnTo>
                  <a:lnTo>
                    <a:pt x="1034" y="118"/>
                  </a:lnTo>
                  <a:lnTo>
                    <a:pt x="990" y="118"/>
                  </a:lnTo>
                  <a:lnTo>
                    <a:pt x="990" y="110"/>
                  </a:lnTo>
                  <a:lnTo>
                    <a:pt x="953" y="110"/>
                  </a:lnTo>
                  <a:lnTo>
                    <a:pt x="953" y="104"/>
                  </a:lnTo>
                  <a:lnTo>
                    <a:pt x="903" y="104"/>
                  </a:lnTo>
                  <a:lnTo>
                    <a:pt x="903" y="95"/>
                  </a:lnTo>
                  <a:lnTo>
                    <a:pt x="875" y="95"/>
                  </a:lnTo>
                  <a:lnTo>
                    <a:pt x="875" y="90"/>
                  </a:lnTo>
                  <a:lnTo>
                    <a:pt x="821" y="90"/>
                  </a:lnTo>
                  <a:lnTo>
                    <a:pt x="821" y="81"/>
                  </a:lnTo>
                  <a:lnTo>
                    <a:pt x="786" y="81"/>
                  </a:lnTo>
                  <a:lnTo>
                    <a:pt x="786" y="66"/>
                  </a:lnTo>
                  <a:lnTo>
                    <a:pt x="743" y="66"/>
                  </a:lnTo>
                  <a:lnTo>
                    <a:pt x="743" y="59"/>
                  </a:lnTo>
                  <a:lnTo>
                    <a:pt x="706" y="59"/>
                  </a:lnTo>
                  <a:lnTo>
                    <a:pt x="706" y="53"/>
                  </a:lnTo>
                  <a:lnTo>
                    <a:pt x="662" y="53"/>
                  </a:lnTo>
                  <a:lnTo>
                    <a:pt x="662" y="36"/>
                  </a:lnTo>
                  <a:lnTo>
                    <a:pt x="625" y="36"/>
                  </a:lnTo>
                  <a:lnTo>
                    <a:pt x="625" y="30"/>
                  </a:lnTo>
                  <a:lnTo>
                    <a:pt x="583" y="30"/>
                  </a:lnTo>
                  <a:lnTo>
                    <a:pt x="583" y="22"/>
                  </a:lnTo>
                  <a:lnTo>
                    <a:pt x="546" y="22"/>
                  </a:lnTo>
                  <a:lnTo>
                    <a:pt x="546" y="15"/>
                  </a:lnTo>
                  <a:lnTo>
                    <a:pt x="501" y="15"/>
                  </a:lnTo>
                  <a:lnTo>
                    <a:pt x="50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014" name="Freeform 254"/>
            <p:cNvSpPr>
              <a:spLocks/>
            </p:cNvSpPr>
            <p:nvPr/>
          </p:nvSpPr>
          <p:spPr bwMode="auto">
            <a:xfrm>
              <a:off x="3946" y="1922"/>
              <a:ext cx="145" cy="113"/>
            </a:xfrm>
            <a:custGeom>
              <a:avLst/>
              <a:gdLst/>
              <a:ahLst/>
              <a:cxnLst>
                <a:cxn ang="0">
                  <a:pos x="0" y="1283"/>
                </a:cxn>
                <a:cxn ang="0">
                  <a:pos x="37" y="1300"/>
                </a:cxn>
                <a:cxn ang="0">
                  <a:pos x="79" y="1306"/>
                </a:cxn>
                <a:cxn ang="0">
                  <a:pos x="116" y="1314"/>
                </a:cxn>
                <a:cxn ang="0">
                  <a:pos x="152" y="1320"/>
                </a:cxn>
                <a:cxn ang="0">
                  <a:pos x="183" y="1337"/>
                </a:cxn>
                <a:cxn ang="0">
                  <a:pos x="262" y="1351"/>
                </a:cxn>
                <a:cxn ang="0">
                  <a:pos x="298" y="1357"/>
                </a:cxn>
                <a:cxn ang="0">
                  <a:pos x="335" y="1366"/>
                </a:cxn>
                <a:cxn ang="0">
                  <a:pos x="379" y="1380"/>
                </a:cxn>
                <a:cxn ang="0">
                  <a:pos x="424" y="1388"/>
                </a:cxn>
                <a:cxn ang="0">
                  <a:pos x="460" y="1395"/>
                </a:cxn>
                <a:cxn ang="0">
                  <a:pos x="497" y="1402"/>
                </a:cxn>
                <a:cxn ang="0">
                  <a:pos x="533" y="1417"/>
                </a:cxn>
                <a:cxn ang="0">
                  <a:pos x="575" y="1425"/>
                </a:cxn>
                <a:cxn ang="0">
                  <a:pos x="612" y="1439"/>
                </a:cxn>
                <a:cxn ang="0">
                  <a:pos x="685" y="1448"/>
                </a:cxn>
                <a:cxn ang="0">
                  <a:pos x="714" y="1454"/>
                </a:cxn>
                <a:cxn ang="0">
                  <a:pos x="766" y="1468"/>
                </a:cxn>
                <a:cxn ang="0">
                  <a:pos x="1450" y="156"/>
                </a:cxn>
                <a:cxn ang="0">
                  <a:pos x="1436" y="148"/>
                </a:cxn>
                <a:cxn ang="0">
                  <a:pos x="1400" y="139"/>
                </a:cxn>
                <a:cxn ang="0">
                  <a:pos x="1354" y="133"/>
                </a:cxn>
                <a:cxn ang="0">
                  <a:pos x="1319" y="125"/>
                </a:cxn>
                <a:cxn ang="0">
                  <a:pos x="1276" y="119"/>
                </a:cxn>
                <a:cxn ang="0">
                  <a:pos x="1239" y="111"/>
                </a:cxn>
                <a:cxn ang="0">
                  <a:pos x="1195" y="97"/>
                </a:cxn>
                <a:cxn ang="0">
                  <a:pos x="1158" y="88"/>
                </a:cxn>
                <a:cxn ang="0">
                  <a:pos x="1114" y="73"/>
                </a:cxn>
                <a:cxn ang="0">
                  <a:pos x="1036" y="60"/>
                </a:cxn>
                <a:cxn ang="0">
                  <a:pos x="999" y="51"/>
                </a:cxn>
                <a:cxn ang="0">
                  <a:pos x="962" y="37"/>
                </a:cxn>
                <a:cxn ang="0">
                  <a:pos x="918" y="29"/>
                </a:cxn>
                <a:cxn ang="0">
                  <a:pos x="881" y="23"/>
                </a:cxn>
                <a:cxn ang="0">
                  <a:pos x="831" y="14"/>
                </a:cxn>
                <a:cxn ang="0">
                  <a:pos x="803" y="9"/>
                </a:cxn>
                <a:cxn ang="0">
                  <a:pos x="749" y="0"/>
                </a:cxn>
              </a:cxnLst>
              <a:rect l="0" t="0" r="r" b="b"/>
              <a:pathLst>
                <a:path w="1450" h="1468">
                  <a:moveTo>
                    <a:pt x="0" y="0"/>
                  </a:moveTo>
                  <a:lnTo>
                    <a:pt x="0" y="1283"/>
                  </a:lnTo>
                  <a:lnTo>
                    <a:pt x="37" y="1283"/>
                  </a:lnTo>
                  <a:lnTo>
                    <a:pt x="37" y="1300"/>
                  </a:lnTo>
                  <a:lnTo>
                    <a:pt x="79" y="1300"/>
                  </a:lnTo>
                  <a:lnTo>
                    <a:pt x="79" y="1306"/>
                  </a:lnTo>
                  <a:lnTo>
                    <a:pt x="116" y="1306"/>
                  </a:lnTo>
                  <a:lnTo>
                    <a:pt x="116" y="1314"/>
                  </a:lnTo>
                  <a:lnTo>
                    <a:pt x="152" y="1314"/>
                  </a:lnTo>
                  <a:lnTo>
                    <a:pt x="152" y="1320"/>
                  </a:lnTo>
                  <a:lnTo>
                    <a:pt x="183" y="1320"/>
                  </a:lnTo>
                  <a:lnTo>
                    <a:pt x="183" y="1337"/>
                  </a:lnTo>
                  <a:lnTo>
                    <a:pt x="262" y="1337"/>
                  </a:lnTo>
                  <a:lnTo>
                    <a:pt x="262" y="1351"/>
                  </a:lnTo>
                  <a:lnTo>
                    <a:pt x="298" y="1351"/>
                  </a:lnTo>
                  <a:lnTo>
                    <a:pt x="298" y="1357"/>
                  </a:lnTo>
                  <a:lnTo>
                    <a:pt x="335" y="1357"/>
                  </a:lnTo>
                  <a:lnTo>
                    <a:pt x="335" y="1366"/>
                  </a:lnTo>
                  <a:lnTo>
                    <a:pt x="379" y="1366"/>
                  </a:lnTo>
                  <a:lnTo>
                    <a:pt x="379" y="1380"/>
                  </a:lnTo>
                  <a:lnTo>
                    <a:pt x="424" y="1380"/>
                  </a:lnTo>
                  <a:lnTo>
                    <a:pt x="424" y="1388"/>
                  </a:lnTo>
                  <a:lnTo>
                    <a:pt x="460" y="1388"/>
                  </a:lnTo>
                  <a:lnTo>
                    <a:pt x="460" y="1395"/>
                  </a:lnTo>
                  <a:lnTo>
                    <a:pt x="497" y="1395"/>
                  </a:lnTo>
                  <a:lnTo>
                    <a:pt x="497" y="1402"/>
                  </a:lnTo>
                  <a:lnTo>
                    <a:pt x="533" y="1402"/>
                  </a:lnTo>
                  <a:lnTo>
                    <a:pt x="533" y="1417"/>
                  </a:lnTo>
                  <a:lnTo>
                    <a:pt x="575" y="1417"/>
                  </a:lnTo>
                  <a:lnTo>
                    <a:pt x="575" y="1425"/>
                  </a:lnTo>
                  <a:lnTo>
                    <a:pt x="612" y="1425"/>
                  </a:lnTo>
                  <a:lnTo>
                    <a:pt x="612" y="1439"/>
                  </a:lnTo>
                  <a:lnTo>
                    <a:pt x="685" y="1439"/>
                  </a:lnTo>
                  <a:lnTo>
                    <a:pt x="685" y="1448"/>
                  </a:lnTo>
                  <a:lnTo>
                    <a:pt x="714" y="1448"/>
                  </a:lnTo>
                  <a:lnTo>
                    <a:pt x="714" y="1454"/>
                  </a:lnTo>
                  <a:lnTo>
                    <a:pt x="766" y="1454"/>
                  </a:lnTo>
                  <a:lnTo>
                    <a:pt x="766" y="1468"/>
                  </a:lnTo>
                  <a:lnTo>
                    <a:pt x="1450" y="1468"/>
                  </a:lnTo>
                  <a:lnTo>
                    <a:pt x="1450" y="156"/>
                  </a:lnTo>
                  <a:lnTo>
                    <a:pt x="1436" y="156"/>
                  </a:lnTo>
                  <a:lnTo>
                    <a:pt x="1436" y="148"/>
                  </a:lnTo>
                  <a:lnTo>
                    <a:pt x="1400" y="148"/>
                  </a:lnTo>
                  <a:lnTo>
                    <a:pt x="1400" y="139"/>
                  </a:lnTo>
                  <a:lnTo>
                    <a:pt x="1354" y="139"/>
                  </a:lnTo>
                  <a:lnTo>
                    <a:pt x="1354" y="133"/>
                  </a:lnTo>
                  <a:lnTo>
                    <a:pt x="1319" y="133"/>
                  </a:lnTo>
                  <a:lnTo>
                    <a:pt x="1319" y="125"/>
                  </a:lnTo>
                  <a:lnTo>
                    <a:pt x="1276" y="125"/>
                  </a:lnTo>
                  <a:lnTo>
                    <a:pt x="1276" y="119"/>
                  </a:lnTo>
                  <a:lnTo>
                    <a:pt x="1239" y="119"/>
                  </a:lnTo>
                  <a:lnTo>
                    <a:pt x="1239" y="111"/>
                  </a:lnTo>
                  <a:lnTo>
                    <a:pt x="1195" y="111"/>
                  </a:lnTo>
                  <a:lnTo>
                    <a:pt x="1195" y="97"/>
                  </a:lnTo>
                  <a:lnTo>
                    <a:pt x="1158" y="97"/>
                  </a:lnTo>
                  <a:lnTo>
                    <a:pt x="1158" y="88"/>
                  </a:lnTo>
                  <a:lnTo>
                    <a:pt x="1114" y="88"/>
                  </a:lnTo>
                  <a:lnTo>
                    <a:pt x="1114" y="73"/>
                  </a:lnTo>
                  <a:lnTo>
                    <a:pt x="1036" y="73"/>
                  </a:lnTo>
                  <a:lnTo>
                    <a:pt x="1036" y="60"/>
                  </a:lnTo>
                  <a:lnTo>
                    <a:pt x="999" y="60"/>
                  </a:lnTo>
                  <a:lnTo>
                    <a:pt x="999" y="51"/>
                  </a:lnTo>
                  <a:lnTo>
                    <a:pt x="962" y="51"/>
                  </a:lnTo>
                  <a:lnTo>
                    <a:pt x="962" y="37"/>
                  </a:lnTo>
                  <a:lnTo>
                    <a:pt x="918" y="37"/>
                  </a:lnTo>
                  <a:lnTo>
                    <a:pt x="918" y="29"/>
                  </a:lnTo>
                  <a:lnTo>
                    <a:pt x="881" y="29"/>
                  </a:lnTo>
                  <a:lnTo>
                    <a:pt x="881" y="23"/>
                  </a:lnTo>
                  <a:lnTo>
                    <a:pt x="831" y="23"/>
                  </a:lnTo>
                  <a:lnTo>
                    <a:pt x="831" y="14"/>
                  </a:lnTo>
                  <a:lnTo>
                    <a:pt x="803" y="14"/>
                  </a:lnTo>
                  <a:lnTo>
                    <a:pt x="803" y="9"/>
                  </a:lnTo>
                  <a:lnTo>
                    <a:pt x="749" y="9"/>
                  </a:lnTo>
                  <a:lnTo>
                    <a:pt x="7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015" name="Freeform 255"/>
            <p:cNvSpPr>
              <a:spLocks/>
            </p:cNvSpPr>
            <p:nvPr/>
          </p:nvSpPr>
          <p:spPr bwMode="auto">
            <a:xfrm>
              <a:off x="3952" y="1927"/>
              <a:ext cx="132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40"/>
                </a:cxn>
                <a:cxn ang="0">
                  <a:pos x="20" y="1240"/>
                </a:cxn>
                <a:cxn ang="0">
                  <a:pos x="20" y="1246"/>
                </a:cxn>
                <a:cxn ang="0">
                  <a:pos x="57" y="1246"/>
                </a:cxn>
                <a:cxn ang="0">
                  <a:pos x="57" y="1254"/>
                </a:cxn>
                <a:cxn ang="0">
                  <a:pos x="93" y="1254"/>
                </a:cxn>
                <a:cxn ang="0">
                  <a:pos x="93" y="1260"/>
                </a:cxn>
                <a:cxn ang="0">
                  <a:pos x="124" y="1260"/>
                </a:cxn>
                <a:cxn ang="0">
                  <a:pos x="124" y="1277"/>
                </a:cxn>
                <a:cxn ang="0">
                  <a:pos x="203" y="1277"/>
                </a:cxn>
                <a:cxn ang="0">
                  <a:pos x="203" y="1291"/>
                </a:cxn>
                <a:cxn ang="0">
                  <a:pos x="239" y="1291"/>
                </a:cxn>
                <a:cxn ang="0">
                  <a:pos x="239" y="1297"/>
                </a:cxn>
                <a:cxn ang="0">
                  <a:pos x="276" y="1297"/>
                </a:cxn>
                <a:cxn ang="0">
                  <a:pos x="276" y="1306"/>
                </a:cxn>
                <a:cxn ang="0">
                  <a:pos x="320" y="1306"/>
                </a:cxn>
                <a:cxn ang="0">
                  <a:pos x="320" y="1320"/>
                </a:cxn>
                <a:cxn ang="0">
                  <a:pos x="365" y="1320"/>
                </a:cxn>
                <a:cxn ang="0">
                  <a:pos x="365" y="1328"/>
                </a:cxn>
                <a:cxn ang="0">
                  <a:pos x="401" y="1328"/>
                </a:cxn>
                <a:cxn ang="0">
                  <a:pos x="401" y="1335"/>
                </a:cxn>
                <a:cxn ang="0">
                  <a:pos x="1319" y="1335"/>
                </a:cxn>
                <a:cxn ang="0">
                  <a:pos x="1319" y="79"/>
                </a:cxn>
                <a:cxn ang="0">
                  <a:pos x="1295" y="79"/>
                </a:cxn>
                <a:cxn ang="0">
                  <a:pos x="1295" y="73"/>
                </a:cxn>
                <a:cxn ang="0">
                  <a:pos x="1260" y="73"/>
                </a:cxn>
                <a:cxn ang="0">
                  <a:pos x="1260" y="65"/>
                </a:cxn>
                <a:cxn ang="0">
                  <a:pos x="1217" y="65"/>
                </a:cxn>
                <a:cxn ang="0">
                  <a:pos x="1217" y="59"/>
                </a:cxn>
                <a:cxn ang="0">
                  <a:pos x="1180" y="59"/>
                </a:cxn>
                <a:cxn ang="0">
                  <a:pos x="1180" y="51"/>
                </a:cxn>
                <a:cxn ang="0">
                  <a:pos x="1136" y="51"/>
                </a:cxn>
                <a:cxn ang="0">
                  <a:pos x="1136" y="37"/>
                </a:cxn>
                <a:cxn ang="0">
                  <a:pos x="1099" y="37"/>
                </a:cxn>
                <a:cxn ang="0">
                  <a:pos x="1099" y="28"/>
                </a:cxn>
                <a:cxn ang="0">
                  <a:pos x="1055" y="28"/>
                </a:cxn>
                <a:cxn ang="0">
                  <a:pos x="1055" y="13"/>
                </a:cxn>
                <a:cxn ang="0">
                  <a:pos x="977" y="13"/>
                </a:cxn>
                <a:cxn ang="0">
                  <a:pos x="977" y="0"/>
                </a:cxn>
                <a:cxn ang="0">
                  <a:pos x="0" y="0"/>
                </a:cxn>
              </a:cxnLst>
              <a:rect l="0" t="0" r="r" b="b"/>
              <a:pathLst>
                <a:path w="1319" h="1335">
                  <a:moveTo>
                    <a:pt x="0" y="0"/>
                  </a:moveTo>
                  <a:lnTo>
                    <a:pt x="0" y="1240"/>
                  </a:lnTo>
                  <a:lnTo>
                    <a:pt x="20" y="1240"/>
                  </a:lnTo>
                  <a:lnTo>
                    <a:pt x="20" y="1246"/>
                  </a:lnTo>
                  <a:lnTo>
                    <a:pt x="57" y="1246"/>
                  </a:lnTo>
                  <a:lnTo>
                    <a:pt x="57" y="1254"/>
                  </a:lnTo>
                  <a:lnTo>
                    <a:pt x="93" y="1254"/>
                  </a:lnTo>
                  <a:lnTo>
                    <a:pt x="93" y="1260"/>
                  </a:lnTo>
                  <a:lnTo>
                    <a:pt x="124" y="1260"/>
                  </a:lnTo>
                  <a:lnTo>
                    <a:pt x="124" y="1277"/>
                  </a:lnTo>
                  <a:lnTo>
                    <a:pt x="203" y="1277"/>
                  </a:lnTo>
                  <a:lnTo>
                    <a:pt x="203" y="1291"/>
                  </a:lnTo>
                  <a:lnTo>
                    <a:pt x="239" y="1291"/>
                  </a:lnTo>
                  <a:lnTo>
                    <a:pt x="239" y="1297"/>
                  </a:lnTo>
                  <a:lnTo>
                    <a:pt x="276" y="1297"/>
                  </a:lnTo>
                  <a:lnTo>
                    <a:pt x="276" y="1306"/>
                  </a:lnTo>
                  <a:lnTo>
                    <a:pt x="320" y="1306"/>
                  </a:lnTo>
                  <a:lnTo>
                    <a:pt x="320" y="1320"/>
                  </a:lnTo>
                  <a:lnTo>
                    <a:pt x="365" y="1320"/>
                  </a:lnTo>
                  <a:lnTo>
                    <a:pt x="365" y="1328"/>
                  </a:lnTo>
                  <a:lnTo>
                    <a:pt x="401" y="1328"/>
                  </a:lnTo>
                  <a:lnTo>
                    <a:pt x="401" y="1335"/>
                  </a:lnTo>
                  <a:lnTo>
                    <a:pt x="1319" y="1335"/>
                  </a:lnTo>
                  <a:lnTo>
                    <a:pt x="1319" y="79"/>
                  </a:lnTo>
                  <a:lnTo>
                    <a:pt x="1295" y="79"/>
                  </a:lnTo>
                  <a:lnTo>
                    <a:pt x="1295" y="73"/>
                  </a:lnTo>
                  <a:lnTo>
                    <a:pt x="1260" y="73"/>
                  </a:lnTo>
                  <a:lnTo>
                    <a:pt x="1260" y="65"/>
                  </a:lnTo>
                  <a:lnTo>
                    <a:pt x="1217" y="65"/>
                  </a:lnTo>
                  <a:lnTo>
                    <a:pt x="1217" y="59"/>
                  </a:lnTo>
                  <a:lnTo>
                    <a:pt x="1180" y="59"/>
                  </a:lnTo>
                  <a:lnTo>
                    <a:pt x="1180" y="51"/>
                  </a:lnTo>
                  <a:lnTo>
                    <a:pt x="1136" y="51"/>
                  </a:lnTo>
                  <a:lnTo>
                    <a:pt x="1136" y="37"/>
                  </a:lnTo>
                  <a:lnTo>
                    <a:pt x="1099" y="37"/>
                  </a:lnTo>
                  <a:lnTo>
                    <a:pt x="1099" y="28"/>
                  </a:lnTo>
                  <a:lnTo>
                    <a:pt x="1055" y="28"/>
                  </a:lnTo>
                  <a:lnTo>
                    <a:pt x="1055" y="13"/>
                  </a:lnTo>
                  <a:lnTo>
                    <a:pt x="977" y="13"/>
                  </a:lnTo>
                  <a:lnTo>
                    <a:pt x="97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6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016" name="Freeform 256"/>
            <p:cNvSpPr>
              <a:spLocks/>
            </p:cNvSpPr>
            <p:nvPr/>
          </p:nvSpPr>
          <p:spPr bwMode="auto">
            <a:xfrm>
              <a:off x="3960" y="1933"/>
              <a:ext cx="118" cy="9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181"/>
                </a:cxn>
                <a:cxn ang="0">
                  <a:pos x="14" y="1181"/>
                </a:cxn>
                <a:cxn ang="0">
                  <a:pos x="14" y="1187"/>
                </a:cxn>
                <a:cxn ang="0">
                  <a:pos x="45" y="1187"/>
                </a:cxn>
                <a:cxn ang="0">
                  <a:pos x="45" y="1204"/>
                </a:cxn>
                <a:cxn ang="0">
                  <a:pos x="1181" y="1204"/>
                </a:cxn>
                <a:cxn ang="0">
                  <a:pos x="1181" y="0"/>
                </a:cxn>
                <a:cxn ang="0">
                  <a:pos x="0" y="0"/>
                </a:cxn>
              </a:cxnLst>
              <a:rect l="0" t="0" r="r" b="b"/>
              <a:pathLst>
                <a:path w="1181" h="1204">
                  <a:moveTo>
                    <a:pt x="0" y="0"/>
                  </a:moveTo>
                  <a:lnTo>
                    <a:pt x="0" y="1181"/>
                  </a:lnTo>
                  <a:lnTo>
                    <a:pt x="14" y="1181"/>
                  </a:lnTo>
                  <a:lnTo>
                    <a:pt x="14" y="1187"/>
                  </a:lnTo>
                  <a:lnTo>
                    <a:pt x="45" y="1187"/>
                  </a:lnTo>
                  <a:lnTo>
                    <a:pt x="45" y="1204"/>
                  </a:lnTo>
                  <a:lnTo>
                    <a:pt x="1181" y="1204"/>
                  </a:lnTo>
                  <a:lnTo>
                    <a:pt x="118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6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017" name="Rectangle 257"/>
            <p:cNvSpPr>
              <a:spLocks noChangeArrowheads="1"/>
            </p:cNvSpPr>
            <p:nvPr/>
          </p:nvSpPr>
          <p:spPr bwMode="auto">
            <a:xfrm>
              <a:off x="3965" y="1937"/>
              <a:ext cx="104" cy="81"/>
            </a:xfrm>
            <a:prstGeom prst="rect">
              <a:avLst/>
            </a:prstGeom>
            <a:solidFill>
              <a:srgbClr val="02025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018" name="Rectangle 258"/>
            <p:cNvSpPr>
              <a:spLocks noChangeArrowheads="1"/>
            </p:cNvSpPr>
            <p:nvPr/>
          </p:nvSpPr>
          <p:spPr bwMode="auto">
            <a:xfrm>
              <a:off x="3972" y="1943"/>
              <a:ext cx="90" cy="70"/>
            </a:xfrm>
            <a:prstGeom prst="rect">
              <a:avLst/>
            </a:prstGeom>
            <a:solidFill>
              <a:srgbClr val="02024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019" name="Rectangle 259"/>
            <p:cNvSpPr>
              <a:spLocks noChangeArrowheads="1"/>
            </p:cNvSpPr>
            <p:nvPr/>
          </p:nvSpPr>
          <p:spPr bwMode="auto">
            <a:xfrm>
              <a:off x="3979" y="1948"/>
              <a:ext cx="77" cy="60"/>
            </a:xfrm>
            <a:prstGeom prst="rect">
              <a:avLst/>
            </a:prstGeom>
            <a:solidFill>
              <a:srgbClr val="02023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020" name="Rectangle 260"/>
            <p:cNvSpPr>
              <a:spLocks noChangeArrowheads="1"/>
            </p:cNvSpPr>
            <p:nvPr/>
          </p:nvSpPr>
          <p:spPr bwMode="auto">
            <a:xfrm>
              <a:off x="3986" y="1954"/>
              <a:ext cx="63" cy="48"/>
            </a:xfrm>
            <a:prstGeom prst="rect">
              <a:avLst/>
            </a:prstGeom>
            <a:solidFill>
              <a:srgbClr val="02022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021" name="Rectangle 261"/>
            <p:cNvSpPr>
              <a:spLocks noChangeArrowheads="1"/>
            </p:cNvSpPr>
            <p:nvPr/>
          </p:nvSpPr>
          <p:spPr bwMode="auto">
            <a:xfrm>
              <a:off x="3992" y="1959"/>
              <a:ext cx="50" cy="38"/>
            </a:xfrm>
            <a:prstGeom prst="rect">
              <a:avLst/>
            </a:prstGeom>
            <a:solidFill>
              <a:srgbClr val="02021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022" name="Rectangle 262"/>
            <p:cNvSpPr>
              <a:spLocks noChangeArrowheads="1"/>
            </p:cNvSpPr>
            <p:nvPr/>
          </p:nvSpPr>
          <p:spPr bwMode="auto">
            <a:xfrm>
              <a:off x="3999" y="1964"/>
              <a:ext cx="37" cy="28"/>
            </a:xfrm>
            <a:prstGeom prst="rect">
              <a:avLst/>
            </a:prstGeom>
            <a:solidFill>
              <a:srgbClr val="02020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023" name="Rectangle 263"/>
            <p:cNvSpPr>
              <a:spLocks noChangeArrowheads="1"/>
            </p:cNvSpPr>
            <p:nvPr/>
          </p:nvSpPr>
          <p:spPr bwMode="auto">
            <a:xfrm>
              <a:off x="4006" y="1969"/>
              <a:ext cx="22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024" name="Freeform 264"/>
            <p:cNvSpPr>
              <a:spLocks/>
            </p:cNvSpPr>
            <p:nvPr/>
          </p:nvSpPr>
          <p:spPr bwMode="auto">
            <a:xfrm>
              <a:off x="3885" y="1907"/>
              <a:ext cx="265" cy="142"/>
            </a:xfrm>
            <a:custGeom>
              <a:avLst/>
              <a:gdLst/>
              <a:ahLst/>
              <a:cxnLst>
                <a:cxn ang="0">
                  <a:pos x="474" y="0"/>
                </a:cxn>
                <a:cxn ang="0">
                  <a:pos x="0" y="1328"/>
                </a:cxn>
                <a:cxn ang="0">
                  <a:pos x="2157" y="1845"/>
                </a:cxn>
                <a:cxn ang="0">
                  <a:pos x="2172" y="1823"/>
                </a:cxn>
                <a:cxn ang="0">
                  <a:pos x="2172" y="1814"/>
                </a:cxn>
                <a:cxn ang="0">
                  <a:pos x="2179" y="1786"/>
                </a:cxn>
                <a:cxn ang="0">
                  <a:pos x="2187" y="1757"/>
                </a:cxn>
                <a:cxn ang="0">
                  <a:pos x="2209" y="1720"/>
                </a:cxn>
                <a:cxn ang="0">
                  <a:pos x="2209" y="1684"/>
                </a:cxn>
                <a:cxn ang="0">
                  <a:pos x="2229" y="1647"/>
                </a:cxn>
                <a:cxn ang="0">
                  <a:pos x="2246" y="1594"/>
                </a:cxn>
                <a:cxn ang="0">
                  <a:pos x="2266" y="1550"/>
                </a:cxn>
                <a:cxn ang="0">
                  <a:pos x="2288" y="1499"/>
                </a:cxn>
                <a:cxn ang="0">
                  <a:pos x="2302" y="1440"/>
                </a:cxn>
                <a:cxn ang="0">
                  <a:pos x="2324" y="1388"/>
                </a:cxn>
                <a:cxn ang="0">
                  <a:pos x="2347" y="1328"/>
                </a:cxn>
                <a:cxn ang="0">
                  <a:pos x="2369" y="1269"/>
                </a:cxn>
                <a:cxn ang="0">
                  <a:pos x="2390" y="1204"/>
                </a:cxn>
                <a:cxn ang="0">
                  <a:pos x="2412" y="1150"/>
                </a:cxn>
                <a:cxn ang="0">
                  <a:pos x="2434" y="1085"/>
                </a:cxn>
                <a:cxn ang="0">
                  <a:pos x="2448" y="1025"/>
                </a:cxn>
                <a:cxn ang="0">
                  <a:pos x="2484" y="965"/>
                </a:cxn>
                <a:cxn ang="0">
                  <a:pos x="2499" y="908"/>
                </a:cxn>
                <a:cxn ang="0">
                  <a:pos x="2521" y="849"/>
                </a:cxn>
                <a:cxn ang="0">
                  <a:pos x="2535" y="789"/>
                </a:cxn>
                <a:cxn ang="0">
                  <a:pos x="2551" y="753"/>
                </a:cxn>
                <a:cxn ang="0">
                  <a:pos x="2571" y="693"/>
                </a:cxn>
                <a:cxn ang="0">
                  <a:pos x="2588" y="657"/>
                </a:cxn>
                <a:cxn ang="0">
                  <a:pos x="2601" y="613"/>
                </a:cxn>
                <a:cxn ang="0">
                  <a:pos x="2616" y="576"/>
                </a:cxn>
                <a:cxn ang="0">
                  <a:pos x="2624" y="545"/>
                </a:cxn>
                <a:cxn ang="0">
                  <a:pos x="2638" y="523"/>
                </a:cxn>
                <a:cxn ang="0">
                  <a:pos x="2644" y="509"/>
                </a:cxn>
                <a:cxn ang="0">
                  <a:pos x="2644" y="486"/>
                </a:cxn>
                <a:cxn ang="0">
                  <a:pos x="474" y="0"/>
                </a:cxn>
              </a:cxnLst>
              <a:rect l="0" t="0" r="r" b="b"/>
              <a:pathLst>
                <a:path w="2644" h="1845">
                  <a:moveTo>
                    <a:pt x="474" y="0"/>
                  </a:moveTo>
                  <a:lnTo>
                    <a:pt x="0" y="1328"/>
                  </a:lnTo>
                  <a:lnTo>
                    <a:pt x="2157" y="1845"/>
                  </a:lnTo>
                  <a:lnTo>
                    <a:pt x="2172" y="1823"/>
                  </a:lnTo>
                  <a:lnTo>
                    <a:pt x="2172" y="1814"/>
                  </a:lnTo>
                  <a:lnTo>
                    <a:pt x="2179" y="1786"/>
                  </a:lnTo>
                  <a:lnTo>
                    <a:pt x="2187" y="1757"/>
                  </a:lnTo>
                  <a:lnTo>
                    <a:pt x="2209" y="1720"/>
                  </a:lnTo>
                  <a:lnTo>
                    <a:pt x="2209" y="1684"/>
                  </a:lnTo>
                  <a:lnTo>
                    <a:pt x="2229" y="1647"/>
                  </a:lnTo>
                  <a:lnTo>
                    <a:pt x="2246" y="1594"/>
                  </a:lnTo>
                  <a:lnTo>
                    <a:pt x="2266" y="1550"/>
                  </a:lnTo>
                  <a:lnTo>
                    <a:pt x="2288" y="1499"/>
                  </a:lnTo>
                  <a:lnTo>
                    <a:pt x="2302" y="1440"/>
                  </a:lnTo>
                  <a:lnTo>
                    <a:pt x="2324" y="1388"/>
                  </a:lnTo>
                  <a:lnTo>
                    <a:pt x="2347" y="1328"/>
                  </a:lnTo>
                  <a:lnTo>
                    <a:pt x="2369" y="1269"/>
                  </a:lnTo>
                  <a:lnTo>
                    <a:pt x="2390" y="1204"/>
                  </a:lnTo>
                  <a:lnTo>
                    <a:pt x="2412" y="1150"/>
                  </a:lnTo>
                  <a:lnTo>
                    <a:pt x="2434" y="1085"/>
                  </a:lnTo>
                  <a:lnTo>
                    <a:pt x="2448" y="1025"/>
                  </a:lnTo>
                  <a:lnTo>
                    <a:pt x="2484" y="965"/>
                  </a:lnTo>
                  <a:lnTo>
                    <a:pt x="2499" y="908"/>
                  </a:lnTo>
                  <a:lnTo>
                    <a:pt x="2521" y="849"/>
                  </a:lnTo>
                  <a:lnTo>
                    <a:pt x="2535" y="789"/>
                  </a:lnTo>
                  <a:lnTo>
                    <a:pt x="2551" y="753"/>
                  </a:lnTo>
                  <a:lnTo>
                    <a:pt x="2571" y="693"/>
                  </a:lnTo>
                  <a:lnTo>
                    <a:pt x="2588" y="657"/>
                  </a:lnTo>
                  <a:lnTo>
                    <a:pt x="2601" y="613"/>
                  </a:lnTo>
                  <a:lnTo>
                    <a:pt x="2616" y="576"/>
                  </a:lnTo>
                  <a:lnTo>
                    <a:pt x="2624" y="545"/>
                  </a:lnTo>
                  <a:lnTo>
                    <a:pt x="2638" y="523"/>
                  </a:lnTo>
                  <a:lnTo>
                    <a:pt x="2644" y="509"/>
                  </a:lnTo>
                  <a:lnTo>
                    <a:pt x="2644" y="486"/>
                  </a:lnTo>
                  <a:lnTo>
                    <a:pt x="47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025" name="Freeform 265"/>
            <p:cNvSpPr>
              <a:spLocks/>
            </p:cNvSpPr>
            <p:nvPr/>
          </p:nvSpPr>
          <p:spPr bwMode="auto">
            <a:xfrm>
              <a:off x="4131" y="2000"/>
              <a:ext cx="44" cy="59"/>
            </a:xfrm>
            <a:custGeom>
              <a:avLst/>
              <a:gdLst/>
              <a:ahLst/>
              <a:cxnLst>
                <a:cxn ang="0">
                  <a:pos x="241" y="0"/>
                </a:cxn>
                <a:cxn ang="0">
                  <a:pos x="0" y="702"/>
                </a:cxn>
                <a:cxn ang="0">
                  <a:pos x="182" y="761"/>
                </a:cxn>
                <a:cxn ang="0">
                  <a:pos x="437" y="52"/>
                </a:cxn>
                <a:cxn ang="0">
                  <a:pos x="241" y="0"/>
                </a:cxn>
              </a:cxnLst>
              <a:rect l="0" t="0" r="r" b="b"/>
              <a:pathLst>
                <a:path w="437" h="761">
                  <a:moveTo>
                    <a:pt x="241" y="0"/>
                  </a:moveTo>
                  <a:lnTo>
                    <a:pt x="0" y="702"/>
                  </a:lnTo>
                  <a:lnTo>
                    <a:pt x="182" y="761"/>
                  </a:lnTo>
                  <a:lnTo>
                    <a:pt x="437" y="52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82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026" name="Freeform 266"/>
            <p:cNvSpPr>
              <a:spLocks/>
            </p:cNvSpPr>
            <p:nvPr/>
          </p:nvSpPr>
          <p:spPr bwMode="auto">
            <a:xfrm>
              <a:off x="4131" y="2000"/>
              <a:ext cx="44" cy="59"/>
            </a:xfrm>
            <a:custGeom>
              <a:avLst/>
              <a:gdLst/>
              <a:ahLst/>
              <a:cxnLst>
                <a:cxn ang="0">
                  <a:pos x="241" y="0"/>
                </a:cxn>
                <a:cxn ang="0">
                  <a:pos x="0" y="702"/>
                </a:cxn>
                <a:cxn ang="0">
                  <a:pos x="182" y="761"/>
                </a:cxn>
                <a:cxn ang="0">
                  <a:pos x="437" y="52"/>
                </a:cxn>
                <a:cxn ang="0">
                  <a:pos x="241" y="0"/>
                </a:cxn>
              </a:cxnLst>
              <a:rect l="0" t="0" r="r" b="b"/>
              <a:pathLst>
                <a:path w="437" h="761">
                  <a:moveTo>
                    <a:pt x="241" y="0"/>
                  </a:moveTo>
                  <a:lnTo>
                    <a:pt x="0" y="702"/>
                  </a:lnTo>
                  <a:lnTo>
                    <a:pt x="182" y="761"/>
                  </a:lnTo>
                  <a:lnTo>
                    <a:pt x="437" y="52"/>
                  </a:lnTo>
                  <a:lnTo>
                    <a:pt x="24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027" name="Freeform 267"/>
            <p:cNvSpPr>
              <a:spLocks/>
            </p:cNvSpPr>
            <p:nvPr/>
          </p:nvSpPr>
          <p:spPr bwMode="auto">
            <a:xfrm>
              <a:off x="4158" y="2011"/>
              <a:ext cx="13" cy="14"/>
            </a:xfrm>
            <a:custGeom>
              <a:avLst/>
              <a:gdLst/>
              <a:ahLst/>
              <a:cxnLst>
                <a:cxn ang="0">
                  <a:pos x="0" y="83"/>
                </a:cxn>
                <a:cxn ang="0">
                  <a:pos x="0" y="120"/>
                </a:cxn>
                <a:cxn ang="0">
                  <a:pos x="9" y="125"/>
                </a:cxn>
                <a:cxn ang="0">
                  <a:pos x="9" y="148"/>
                </a:cxn>
                <a:cxn ang="0">
                  <a:pos x="28" y="162"/>
                </a:cxn>
                <a:cxn ang="0">
                  <a:pos x="28" y="179"/>
                </a:cxn>
                <a:cxn ang="0">
                  <a:pos x="65" y="179"/>
                </a:cxn>
                <a:cxn ang="0">
                  <a:pos x="81" y="162"/>
                </a:cxn>
                <a:cxn ang="0">
                  <a:pos x="81" y="148"/>
                </a:cxn>
                <a:cxn ang="0">
                  <a:pos x="87" y="142"/>
                </a:cxn>
                <a:cxn ang="0">
                  <a:pos x="87" y="111"/>
                </a:cxn>
                <a:cxn ang="0">
                  <a:pos x="96" y="105"/>
                </a:cxn>
                <a:cxn ang="0">
                  <a:pos x="96" y="89"/>
                </a:cxn>
                <a:cxn ang="0">
                  <a:pos x="109" y="83"/>
                </a:cxn>
                <a:cxn ang="0">
                  <a:pos x="109" y="74"/>
                </a:cxn>
                <a:cxn ang="0">
                  <a:pos x="118" y="68"/>
                </a:cxn>
                <a:cxn ang="0">
                  <a:pos x="118" y="60"/>
                </a:cxn>
                <a:cxn ang="0">
                  <a:pos x="124" y="46"/>
                </a:cxn>
                <a:cxn ang="0">
                  <a:pos x="124" y="31"/>
                </a:cxn>
                <a:cxn ang="0">
                  <a:pos x="132" y="31"/>
                </a:cxn>
                <a:cxn ang="0">
                  <a:pos x="132" y="0"/>
                </a:cxn>
                <a:cxn ang="0">
                  <a:pos x="87" y="0"/>
                </a:cxn>
                <a:cxn ang="0">
                  <a:pos x="81" y="8"/>
                </a:cxn>
                <a:cxn ang="0">
                  <a:pos x="59" y="8"/>
                </a:cxn>
                <a:cxn ang="0">
                  <a:pos x="51" y="23"/>
                </a:cxn>
                <a:cxn ang="0">
                  <a:pos x="45" y="23"/>
                </a:cxn>
                <a:cxn ang="0">
                  <a:pos x="28" y="46"/>
                </a:cxn>
                <a:cxn ang="0">
                  <a:pos x="9" y="46"/>
                </a:cxn>
                <a:cxn ang="0">
                  <a:pos x="9" y="60"/>
                </a:cxn>
                <a:cxn ang="0">
                  <a:pos x="0" y="68"/>
                </a:cxn>
                <a:cxn ang="0">
                  <a:pos x="0" y="83"/>
                </a:cxn>
              </a:cxnLst>
              <a:rect l="0" t="0" r="r" b="b"/>
              <a:pathLst>
                <a:path w="132" h="179">
                  <a:moveTo>
                    <a:pt x="0" y="83"/>
                  </a:moveTo>
                  <a:lnTo>
                    <a:pt x="0" y="120"/>
                  </a:lnTo>
                  <a:lnTo>
                    <a:pt x="9" y="125"/>
                  </a:lnTo>
                  <a:lnTo>
                    <a:pt x="9" y="148"/>
                  </a:lnTo>
                  <a:lnTo>
                    <a:pt x="28" y="162"/>
                  </a:lnTo>
                  <a:lnTo>
                    <a:pt x="28" y="179"/>
                  </a:lnTo>
                  <a:lnTo>
                    <a:pt x="65" y="179"/>
                  </a:lnTo>
                  <a:lnTo>
                    <a:pt x="81" y="162"/>
                  </a:lnTo>
                  <a:lnTo>
                    <a:pt x="81" y="148"/>
                  </a:lnTo>
                  <a:lnTo>
                    <a:pt x="87" y="142"/>
                  </a:lnTo>
                  <a:lnTo>
                    <a:pt x="87" y="111"/>
                  </a:lnTo>
                  <a:lnTo>
                    <a:pt x="96" y="105"/>
                  </a:lnTo>
                  <a:lnTo>
                    <a:pt x="96" y="89"/>
                  </a:lnTo>
                  <a:lnTo>
                    <a:pt x="109" y="83"/>
                  </a:lnTo>
                  <a:lnTo>
                    <a:pt x="109" y="74"/>
                  </a:lnTo>
                  <a:lnTo>
                    <a:pt x="118" y="68"/>
                  </a:lnTo>
                  <a:lnTo>
                    <a:pt x="118" y="60"/>
                  </a:lnTo>
                  <a:lnTo>
                    <a:pt x="124" y="46"/>
                  </a:lnTo>
                  <a:lnTo>
                    <a:pt x="124" y="31"/>
                  </a:lnTo>
                  <a:lnTo>
                    <a:pt x="132" y="31"/>
                  </a:lnTo>
                  <a:lnTo>
                    <a:pt x="132" y="0"/>
                  </a:lnTo>
                  <a:lnTo>
                    <a:pt x="87" y="0"/>
                  </a:lnTo>
                  <a:lnTo>
                    <a:pt x="81" y="8"/>
                  </a:lnTo>
                  <a:lnTo>
                    <a:pt x="59" y="8"/>
                  </a:lnTo>
                  <a:lnTo>
                    <a:pt x="51" y="23"/>
                  </a:lnTo>
                  <a:lnTo>
                    <a:pt x="45" y="23"/>
                  </a:lnTo>
                  <a:lnTo>
                    <a:pt x="28" y="46"/>
                  </a:lnTo>
                  <a:lnTo>
                    <a:pt x="9" y="46"/>
                  </a:lnTo>
                  <a:lnTo>
                    <a:pt x="9" y="60"/>
                  </a:lnTo>
                  <a:lnTo>
                    <a:pt x="0" y="68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028" name="Freeform 268"/>
            <p:cNvSpPr>
              <a:spLocks/>
            </p:cNvSpPr>
            <p:nvPr/>
          </p:nvSpPr>
          <p:spPr bwMode="auto">
            <a:xfrm>
              <a:off x="4158" y="2011"/>
              <a:ext cx="13" cy="14"/>
            </a:xfrm>
            <a:custGeom>
              <a:avLst/>
              <a:gdLst/>
              <a:ahLst/>
              <a:cxnLst>
                <a:cxn ang="0">
                  <a:pos x="0" y="83"/>
                </a:cxn>
                <a:cxn ang="0">
                  <a:pos x="0" y="120"/>
                </a:cxn>
                <a:cxn ang="0">
                  <a:pos x="9" y="125"/>
                </a:cxn>
                <a:cxn ang="0">
                  <a:pos x="9" y="148"/>
                </a:cxn>
                <a:cxn ang="0">
                  <a:pos x="28" y="162"/>
                </a:cxn>
                <a:cxn ang="0">
                  <a:pos x="28" y="179"/>
                </a:cxn>
                <a:cxn ang="0">
                  <a:pos x="65" y="179"/>
                </a:cxn>
                <a:cxn ang="0">
                  <a:pos x="81" y="162"/>
                </a:cxn>
                <a:cxn ang="0">
                  <a:pos x="81" y="148"/>
                </a:cxn>
                <a:cxn ang="0">
                  <a:pos x="87" y="142"/>
                </a:cxn>
                <a:cxn ang="0">
                  <a:pos x="87" y="111"/>
                </a:cxn>
                <a:cxn ang="0">
                  <a:pos x="96" y="105"/>
                </a:cxn>
                <a:cxn ang="0">
                  <a:pos x="96" y="89"/>
                </a:cxn>
                <a:cxn ang="0">
                  <a:pos x="109" y="83"/>
                </a:cxn>
                <a:cxn ang="0">
                  <a:pos x="109" y="74"/>
                </a:cxn>
                <a:cxn ang="0">
                  <a:pos x="118" y="68"/>
                </a:cxn>
                <a:cxn ang="0">
                  <a:pos x="118" y="60"/>
                </a:cxn>
                <a:cxn ang="0">
                  <a:pos x="124" y="46"/>
                </a:cxn>
                <a:cxn ang="0">
                  <a:pos x="124" y="31"/>
                </a:cxn>
                <a:cxn ang="0">
                  <a:pos x="132" y="31"/>
                </a:cxn>
                <a:cxn ang="0">
                  <a:pos x="132" y="0"/>
                </a:cxn>
                <a:cxn ang="0">
                  <a:pos x="87" y="0"/>
                </a:cxn>
                <a:cxn ang="0">
                  <a:pos x="81" y="8"/>
                </a:cxn>
                <a:cxn ang="0">
                  <a:pos x="59" y="8"/>
                </a:cxn>
                <a:cxn ang="0">
                  <a:pos x="51" y="23"/>
                </a:cxn>
                <a:cxn ang="0">
                  <a:pos x="45" y="23"/>
                </a:cxn>
                <a:cxn ang="0">
                  <a:pos x="28" y="46"/>
                </a:cxn>
                <a:cxn ang="0">
                  <a:pos x="9" y="46"/>
                </a:cxn>
                <a:cxn ang="0">
                  <a:pos x="9" y="60"/>
                </a:cxn>
                <a:cxn ang="0">
                  <a:pos x="0" y="68"/>
                </a:cxn>
                <a:cxn ang="0">
                  <a:pos x="0" y="83"/>
                </a:cxn>
              </a:cxnLst>
              <a:rect l="0" t="0" r="r" b="b"/>
              <a:pathLst>
                <a:path w="132" h="179">
                  <a:moveTo>
                    <a:pt x="0" y="83"/>
                  </a:moveTo>
                  <a:lnTo>
                    <a:pt x="0" y="120"/>
                  </a:lnTo>
                  <a:lnTo>
                    <a:pt x="9" y="125"/>
                  </a:lnTo>
                  <a:lnTo>
                    <a:pt x="9" y="148"/>
                  </a:lnTo>
                  <a:lnTo>
                    <a:pt x="28" y="162"/>
                  </a:lnTo>
                  <a:lnTo>
                    <a:pt x="28" y="179"/>
                  </a:lnTo>
                  <a:lnTo>
                    <a:pt x="65" y="179"/>
                  </a:lnTo>
                  <a:lnTo>
                    <a:pt x="81" y="162"/>
                  </a:lnTo>
                  <a:lnTo>
                    <a:pt x="81" y="148"/>
                  </a:lnTo>
                  <a:lnTo>
                    <a:pt x="87" y="142"/>
                  </a:lnTo>
                  <a:lnTo>
                    <a:pt x="87" y="111"/>
                  </a:lnTo>
                  <a:lnTo>
                    <a:pt x="96" y="105"/>
                  </a:lnTo>
                  <a:lnTo>
                    <a:pt x="96" y="89"/>
                  </a:lnTo>
                  <a:lnTo>
                    <a:pt x="109" y="83"/>
                  </a:lnTo>
                  <a:lnTo>
                    <a:pt x="109" y="74"/>
                  </a:lnTo>
                  <a:lnTo>
                    <a:pt x="118" y="68"/>
                  </a:lnTo>
                  <a:lnTo>
                    <a:pt x="118" y="60"/>
                  </a:lnTo>
                  <a:lnTo>
                    <a:pt x="124" y="46"/>
                  </a:lnTo>
                  <a:lnTo>
                    <a:pt x="124" y="31"/>
                  </a:lnTo>
                  <a:lnTo>
                    <a:pt x="132" y="31"/>
                  </a:lnTo>
                  <a:lnTo>
                    <a:pt x="132" y="0"/>
                  </a:lnTo>
                  <a:lnTo>
                    <a:pt x="87" y="0"/>
                  </a:lnTo>
                  <a:lnTo>
                    <a:pt x="81" y="8"/>
                  </a:lnTo>
                  <a:lnTo>
                    <a:pt x="59" y="8"/>
                  </a:lnTo>
                  <a:lnTo>
                    <a:pt x="51" y="23"/>
                  </a:lnTo>
                  <a:lnTo>
                    <a:pt x="45" y="23"/>
                  </a:lnTo>
                  <a:lnTo>
                    <a:pt x="28" y="46"/>
                  </a:lnTo>
                  <a:lnTo>
                    <a:pt x="9" y="46"/>
                  </a:lnTo>
                  <a:lnTo>
                    <a:pt x="9" y="60"/>
                  </a:lnTo>
                  <a:lnTo>
                    <a:pt x="0" y="68"/>
                  </a:lnTo>
                  <a:lnTo>
                    <a:pt x="0" y="8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029" name="Freeform 269"/>
            <p:cNvSpPr>
              <a:spLocks/>
            </p:cNvSpPr>
            <p:nvPr/>
          </p:nvSpPr>
          <p:spPr bwMode="auto">
            <a:xfrm>
              <a:off x="4146" y="2035"/>
              <a:ext cx="13" cy="14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0" y="105"/>
                </a:cxn>
                <a:cxn ang="0">
                  <a:pos x="8" y="119"/>
                </a:cxn>
                <a:cxn ang="0">
                  <a:pos x="8" y="133"/>
                </a:cxn>
                <a:cxn ang="0">
                  <a:pos x="16" y="147"/>
                </a:cxn>
                <a:cxn ang="0">
                  <a:pos x="16" y="156"/>
                </a:cxn>
                <a:cxn ang="0">
                  <a:pos x="30" y="156"/>
                </a:cxn>
                <a:cxn ang="0">
                  <a:pos x="30" y="162"/>
                </a:cxn>
                <a:cxn ang="0">
                  <a:pos x="36" y="178"/>
                </a:cxn>
                <a:cxn ang="0">
                  <a:pos x="45" y="178"/>
                </a:cxn>
                <a:cxn ang="0">
                  <a:pos x="52" y="184"/>
                </a:cxn>
                <a:cxn ang="0">
                  <a:pos x="80" y="184"/>
                </a:cxn>
                <a:cxn ang="0">
                  <a:pos x="80" y="178"/>
                </a:cxn>
                <a:cxn ang="0">
                  <a:pos x="89" y="162"/>
                </a:cxn>
                <a:cxn ang="0">
                  <a:pos x="89" y="147"/>
                </a:cxn>
                <a:cxn ang="0">
                  <a:pos x="95" y="133"/>
                </a:cxn>
                <a:cxn ang="0">
                  <a:pos x="95" y="105"/>
                </a:cxn>
                <a:cxn ang="0">
                  <a:pos x="109" y="96"/>
                </a:cxn>
                <a:cxn ang="0">
                  <a:pos x="109" y="90"/>
                </a:cxn>
                <a:cxn ang="0">
                  <a:pos x="117" y="74"/>
                </a:cxn>
                <a:cxn ang="0">
                  <a:pos x="117" y="68"/>
                </a:cxn>
                <a:cxn ang="0">
                  <a:pos x="126" y="53"/>
                </a:cxn>
                <a:cxn ang="0">
                  <a:pos x="126" y="37"/>
                </a:cxn>
                <a:cxn ang="0">
                  <a:pos x="132" y="31"/>
                </a:cxn>
                <a:cxn ang="0">
                  <a:pos x="132" y="0"/>
                </a:cxn>
                <a:cxn ang="0">
                  <a:pos x="95" y="0"/>
                </a:cxn>
                <a:cxn ang="0">
                  <a:pos x="89" y="8"/>
                </a:cxn>
                <a:cxn ang="0">
                  <a:pos x="80" y="8"/>
                </a:cxn>
                <a:cxn ang="0">
                  <a:pos x="58" y="17"/>
                </a:cxn>
                <a:cxn ang="0">
                  <a:pos x="52" y="17"/>
                </a:cxn>
                <a:cxn ang="0">
                  <a:pos x="45" y="31"/>
                </a:cxn>
                <a:cxn ang="0">
                  <a:pos x="36" y="31"/>
                </a:cxn>
                <a:cxn ang="0">
                  <a:pos x="16" y="45"/>
                </a:cxn>
                <a:cxn ang="0">
                  <a:pos x="8" y="45"/>
                </a:cxn>
                <a:cxn ang="0">
                  <a:pos x="8" y="53"/>
                </a:cxn>
                <a:cxn ang="0">
                  <a:pos x="0" y="68"/>
                </a:cxn>
                <a:cxn ang="0">
                  <a:pos x="0" y="90"/>
                </a:cxn>
              </a:cxnLst>
              <a:rect l="0" t="0" r="r" b="b"/>
              <a:pathLst>
                <a:path w="132" h="184">
                  <a:moveTo>
                    <a:pt x="0" y="90"/>
                  </a:moveTo>
                  <a:lnTo>
                    <a:pt x="0" y="105"/>
                  </a:lnTo>
                  <a:lnTo>
                    <a:pt x="8" y="119"/>
                  </a:lnTo>
                  <a:lnTo>
                    <a:pt x="8" y="133"/>
                  </a:lnTo>
                  <a:lnTo>
                    <a:pt x="16" y="147"/>
                  </a:lnTo>
                  <a:lnTo>
                    <a:pt x="16" y="156"/>
                  </a:lnTo>
                  <a:lnTo>
                    <a:pt x="30" y="156"/>
                  </a:lnTo>
                  <a:lnTo>
                    <a:pt x="30" y="162"/>
                  </a:lnTo>
                  <a:lnTo>
                    <a:pt x="36" y="178"/>
                  </a:lnTo>
                  <a:lnTo>
                    <a:pt x="45" y="178"/>
                  </a:lnTo>
                  <a:lnTo>
                    <a:pt x="52" y="184"/>
                  </a:lnTo>
                  <a:lnTo>
                    <a:pt x="80" y="184"/>
                  </a:lnTo>
                  <a:lnTo>
                    <a:pt x="80" y="178"/>
                  </a:lnTo>
                  <a:lnTo>
                    <a:pt x="89" y="162"/>
                  </a:lnTo>
                  <a:lnTo>
                    <a:pt x="89" y="147"/>
                  </a:lnTo>
                  <a:lnTo>
                    <a:pt x="95" y="133"/>
                  </a:lnTo>
                  <a:lnTo>
                    <a:pt x="95" y="105"/>
                  </a:lnTo>
                  <a:lnTo>
                    <a:pt x="109" y="96"/>
                  </a:lnTo>
                  <a:lnTo>
                    <a:pt x="109" y="90"/>
                  </a:lnTo>
                  <a:lnTo>
                    <a:pt x="117" y="74"/>
                  </a:lnTo>
                  <a:lnTo>
                    <a:pt x="117" y="68"/>
                  </a:lnTo>
                  <a:lnTo>
                    <a:pt x="126" y="53"/>
                  </a:lnTo>
                  <a:lnTo>
                    <a:pt x="126" y="37"/>
                  </a:lnTo>
                  <a:lnTo>
                    <a:pt x="132" y="31"/>
                  </a:lnTo>
                  <a:lnTo>
                    <a:pt x="132" y="0"/>
                  </a:lnTo>
                  <a:lnTo>
                    <a:pt x="95" y="0"/>
                  </a:lnTo>
                  <a:lnTo>
                    <a:pt x="89" y="8"/>
                  </a:lnTo>
                  <a:lnTo>
                    <a:pt x="80" y="8"/>
                  </a:lnTo>
                  <a:lnTo>
                    <a:pt x="58" y="17"/>
                  </a:lnTo>
                  <a:lnTo>
                    <a:pt x="52" y="17"/>
                  </a:lnTo>
                  <a:lnTo>
                    <a:pt x="45" y="31"/>
                  </a:lnTo>
                  <a:lnTo>
                    <a:pt x="36" y="31"/>
                  </a:lnTo>
                  <a:lnTo>
                    <a:pt x="16" y="45"/>
                  </a:lnTo>
                  <a:lnTo>
                    <a:pt x="8" y="45"/>
                  </a:lnTo>
                  <a:lnTo>
                    <a:pt x="8" y="53"/>
                  </a:lnTo>
                  <a:lnTo>
                    <a:pt x="0" y="68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030" name="Freeform 270"/>
            <p:cNvSpPr>
              <a:spLocks/>
            </p:cNvSpPr>
            <p:nvPr/>
          </p:nvSpPr>
          <p:spPr bwMode="auto">
            <a:xfrm>
              <a:off x="4146" y="2035"/>
              <a:ext cx="13" cy="14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0" y="105"/>
                </a:cxn>
                <a:cxn ang="0">
                  <a:pos x="8" y="119"/>
                </a:cxn>
                <a:cxn ang="0">
                  <a:pos x="8" y="133"/>
                </a:cxn>
                <a:cxn ang="0">
                  <a:pos x="16" y="147"/>
                </a:cxn>
                <a:cxn ang="0">
                  <a:pos x="16" y="156"/>
                </a:cxn>
                <a:cxn ang="0">
                  <a:pos x="30" y="156"/>
                </a:cxn>
                <a:cxn ang="0">
                  <a:pos x="30" y="162"/>
                </a:cxn>
                <a:cxn ang="0">
                  <a:pos x="36" y="178"/>
                </a:cxn>
                <a:cxn ang="0">
                  <a:pos x="45" y="178"/>
                </a:cxn>
                <a:cxn ang="0">
                  <a:pos x="52" y="184"/>
                </a:cxn>
                <a:cxn ang="0">
                  <a:pos x="80" y="184"/>
                </a:cxn>
                <a:cxn ang="0">
                  <a:pos x="80" y="178"/>
                </a:cxn>
                <a:cxn ang="0">
                  <a:pos x="89" y="162"/>
                </a:cxn>
                <a:cxn ang="0">
                  <a:pos x="89" y="147"/>
                </a:cxn>
                <a:cxn ang="0">
                  <a:pos x="95" y="133"/>
                </a:cxn>
                <a:cxn ang="0">
                  <a:pos x="95" y="105"/>
                </a:cxn>
                <a:cxn ang="0">
                  <a:pos x="109" y="96"/>
                </a:cxn>
                <a:cxn ang="0">
                  <a:pos x="109" y="90"/>
                </a:cxn>
                <a:cxn ang="0">
                  <a:pos x="117" y="74"/>
                </a:cxn>
                <a:cxn ang="0">
                  <a:pos x="117" y="68"/>
                </a:cxn>
                <a:cxn ang="0">
                  <a:pos x="126" y="53"/>
                </a:cxn>
                <a:cxn ang="0">
                  <a:pos x="126" y="37"/>
                </a:cxn>
                <a:cxn ang="0">
                  <a:pos x="132" y="31"/>
                </a:cxn>
                <a:cxn ang="0">
                  <a:pos x="132" y="0"/>
                </a:cxn>
                <a:cxn ang="0">
                  <a:pos x="95" y="0"/>
                </a:cxn>
                <a:cxn ang="0">
                  <a:pos x="89" y="8"/>
                </a:cxn>
                <a:cxn ang="0">
                  <a:pos x="80" y="8"/>
                </a:cxn>
                <a:cxn ang="0">
                  <a:pos x="58" y="17"/>
                </a:cxn>
                <a:cxn ang="0">
                  <a:pos x="52" y="17"/>
                </a:cxn>
                <a:cxn ang="0">
                  <a:pos x="45" y="31"/>
                </a:cxn>
                <a:cxn ang="0">
                  <a:pos x="36" y="31"/>
                </a:cxn>
                <a:cxn ang="0">
                  <a:pos x="16" y="45"/>
                </a:cxn>
                <a:cxn ang="0">
                  <a:pos x="8" y="45"/>
                </a:cxn>
                <a:cxn ang="0">
                  <a:pos x="8" y="53"/>
                </a:cxn>
                <a:cxn ang="0">
                  <a:pos x="0" y="68"/>
                </a:cxn>
                <a:cxn ang="0">
                  <a:pos x="0" y="90"/>
                </a:cxn>
              </a:cxnLst>
              <a:rect l="0" t="0" r="r" b="b"/>
              <a:pathLst>
                <a:path w="132" h="184">
                  <a:moveTo>
                    <a:pt x="0" y="90"/>
                  </a:moveTo>
                  <a:lnTo>
                    <a:pt x="0" y="105"/>
                  </a:lnTo>
                  <a:lnTo>
                    <a:pt x="8" y="119"/>
                  </a:lnTo>
                  <a:lnTo>
                    <a:pt x="8" y="133"/>
                  </a:lnTo>
                  <a:lnTo>
                    <a:pt x="16" y="147"/>
                  </a:lnTo>
                  <a:lnTo>
                    <a:pt x="16" y="156"/>
                  </a:lnTo>
                  <a:lnTo>
                    <a:pt x="30" y="156"/>
                  </a:lnTo>
                  <a:lnTo>
                    <a:pt x="30" y="162"/>
                  </a:lnTo>
                  <a:lnTo>
                    <a:pt x="36" y="178"/>
                  </a:lnTo>
                  <a:lnTo>
                    <a:pt x="45" y="178"/>
                  </a:lnTo>
                  <a:lnTo>
                    <a:pt x="52" y="184"/>
                  </a:lnTo>
                  <a:lnTo>
                    <a:pt x="80" y="184"/>
                  </a:lnTo>
                  <a:lnTo>
                    <a:pt x="80" y="178"/>
                  </a:lnTo>
                  <a:lnTo>
                    <a:pt x="89" y="162"/>
                  </a:lnTo>
                  <a:lnTo>
                    <a:pt x="89" y="147"/>
                  </a:lnTo>
                  <a:lnTo>
                    <a:pt x="95" y="133"/>
                  </a:lnTo>
                  <a:lnTo>
                    <a:pt x="95" y="105"/>
                  </a:lnTo>
                  <a:lnTo>
                    <a:pt x="109" y="96"/>
                  </a:lnTo>
                  <a:lnTo>
                    <a:pt x="109" y="90"/>
                  </a:lnTo>
                  <a:lnTo>
                    <a:pt x="117" y="74"/>
                  </a:lnTo>
                  <a:lnTo>
                    <a:pt x="117" y="68"/>
                  </a:lnTo>
                  <a:lnTo>
                    <a:pt x="126" y="53"/>
                  </a:lnTo>
                  <a:lnTo>
                    <a:pt x="126" y="37"/>
                  </a:lnTo>
                  <a:lnTo>
                    <a:pt x="132" y="31"/>
                  </a:lnTo>
                  <a:lnTo>
                    <a:pt x="132" y="0"/>
                  </a:lnTo>
                  <a:lnTo>
                    <a:pt x="95" y="0"/>
                  </a:lnTo>
                  <a:lnTo>
                    <a:pt x="89" y="8"/>
                  </a:lnTo>
                  <a:lnTo>
                    <a:pt x="80" y="8"/>
                  </a:lnTo>
                  <a:lnTo>
                    <a:pt x="58" y="17"/>
                  </a:lnTo>
                  <a:lnTo>
                    <a:pt x="52" y="17"/>
                  </a:lnTo>
                  <a:lnTo>
                    <a:pt x="45" y="31"/>
                  </a:lnTo>
                  <a:lnTo>
                    <a:pt x="36" y="31"/>
                  </a:lnTo>
                  <a:lnTo>
                    <a:pt x="16" y="45"/>
                  </a:lnTo>
                  <a:lnTo>
                    <a:pt x="8" y="45"/>
                  </a:lnTo>
                  <a:lnTo>
                    <a:pt x="8" y="53"/>
                  </a:lnTo>
                  <a:lnTo>
                    <a:pt x="0" y="68"/>
                  </a:lnTo>
                  <a:lnTo>
                    <a:pt x="0" y="9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031" name="Line 271"/>
            <p:cNvSpPr>
              <a:spLocks noChangeShapeType="1"/>
            </p:cNvSpPr>
            <p:nvPr/>
          </p:nvSpPr>
          <p:spPr bwMode="auto">
            <a:xfrm flipH="1">
              <a:off x="3894" y="1728"/>
              <a:ext cx="33" cy="15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272"/>
          <p:cNvGrpSpPr>
            <a:grpSpLocks/>
          </p:cNvGrpSpPr>
          <p:nvPr/>
        </p:nvGrpSpPr>
        <p:grpSpPr bwMode="auto">
          <a:xfrm>
            <a:off x="1752600" y="4800600"/>
            <a:ext cx="469900" cy="685800"/>
            <a:chOff x="1104" y="3024"/>
            <a:chExt cx="296" cy="432"/>
          </a:xfrm>
        </p:grpSpPr>
        <p:sp>
          <p:nvSpPr>
            <p:cNvPr id="1142033" name="Freeform 273"/>
            <p:cNvSpPr>
              <a:spLocks/>
            </p:cNvSpPr>
            <p:nvPr/>
          </p:nvSpPr>
          <p:spPr bwMode="auto">
            <a:xfrm>
              <a:off x="1138" y="3298"/>
              <a:ext cx="9" cy="5"/>
            </a:xfrm>
            <a:custGeom>
              <a:avLst/>
              <a:gdLst/>
              <a:ahLst/>
              <a:cxnLst>
                <a:cxn ang="0">
                  <a:pos x="0" y="67"/>
                </a:cxn>
                <a:cxn ang="0">
                  <a:pos x="199" y="0"/>
                </a:cxn>
                <a:cxn ang="0">
                  <a:pos x="206" y="17"/>
                </a:cxn>
                <a:cxn ang="0">
                  <a:pos x="7" y="84"/>
                </a:cxn>
                <a:cxn ang="0">
                  <a:pos x="0" y="67"/>
                </a:cxn>
              </a:cxnLst>
              <a:rect l="0" t="0" r="r" b="b"/>
              <a:pathLst>
                <a:path w="206" h="84">
                  <a:moveTo>
                    <a:pt x="0" y="67"/>
                  </a:moveTo>
                  <a:lnTo>
                    <a:pt x="199" y="0"/>
                  </a:lnTo>
                  <a:lnTo>
                    <a:pt x="206" y="17"/>
                  </a:lnTo>
                  <a:lnTo>
                    <a:pt x="7" y="84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034" name="Freeform 274"/>
            <p:cNvSpPr>
              <a:spLocks/>
            </p:cNvSpPr>
            <p:nvPr/>
          </p:nvSpPr>
          <p:spPr bwMode="auto">
            <a:xfrm>
              <a:off x="1197" y="3450"/>
              <a:ext cx="3" cy="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0" y="77"/>
                </a:cxn>
                <a:cxn ang="0">
                  <a:pos x="82" y="87"/>
                </a:cxn>
                <a:cxn ang="0">
                  <a:pos x="80" y="95"/>
                </a:cxn>
                <a:cxn ang="0">
                  <a:pos x="74" y="102"/>
                </a:cxn>
                <a:cxn ang="0">
                  <a:pos x="66" y="106"/>
                </a:cxn>
                <a:cxn ang="0">
                  <a:pos x="57" y="108"/>
                </a:cxn>
                <a:cxn ang="0">
                  <a:pos x="49" y="106"/>
                </a:cxn>
                <a:cxn ang="0">
                  <a:pos x="41" y="102"/>
                </a:cxn>
                <a:cxn ang="0">
                  <a:pos x="35" y="93"/>
                </a:cxn>
                <a:cxn ang="0">
                  <a:pos x="0" y="16"/>
                </a:cxn>
                <a:cxn ang="0">
                  <a:pos x="45" y="0"/>
                </a:cxn>
              </a:cxnLst>
              <a:rect l="0" t="0" r="r" b="b"/>
              <a:pathLst>
                <a:path w="82" h="108">
                  <a:moveTo>
                    <a:pt x="45" y="0"/>
                  </a:moveTo>
                  <a:lnTo>
                    <a:pt x="80" y="77"/>
                  </a:lnTo>
                  <a:lnTo>
                    <a:pt x="82" y="87"/>
                  </a:lnTo>
                  <a:lnTo>
                    <a:pt x="80" y="95"/>
                  </a:lnTo>
                  <a:lnTo>
                    <a:pt x="74" y="102"/>
                  </a:lnTo>
                  <a:lnTo>
                    <a:pt x="66" y="106"/>
                  </a:lnTo>
                  <a:lnTo>
                    <a:pt x="57" y="108"/>
                  </a:lnTo>
                  <a:lnTo>
                    <a:pt x="49" y="106"/>
                  </a:lnTo>
                  <a:lnTo>
                    <a:pt x="41" y="102"/>
                  </a:lnTo>
                  <a:lnTo>
                    <a:pt x="35" y="93"/>
                  </a:lnTo>
                  <a:lnTo>
                    <a:pt x="0" y="16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035" name="Freeform 275"/>
            <p:cNvSpPr>
              <a:spLocks/>
            </p:cNvSpPr>
            <p:nvPr/>
          </p:nvSpPr>
          <p:spPr bwMode="auto">
            <a:xfrm>
              <a:off x="1187" y="3433"/>
              <a:ext cx="13" cy="18"/>
            </a:xfrm>
            <a:custGeom>
              <a:avLst/>
              <a:gdLst/>
              <a:ahLst/>
              <a:cxnLst>
                <a:cxn ang="0">
                  <a:pos x="247" y="317"/>
                </a:cxn>
                <a:cxn ang="0">
                  <a:pos x="261" y="307"/>
                </a:cxn>
                <a:cxn ang="0">
                  <a:pos x="275" y="287"/>
                </a:cxn>
                <a:cxn ang="0">
                  <a:pos x="285" y="256"/>
                </a:cxn>
                <a:cxn ang="0">
                  <a:pos x="292" y="218"/>
                </a:cxn>
                <a:cxn ang="0">
                  <a:pos x="293" y="173"/>
                </a:cxn>
                <a:cxn ang="0">
                  <a:pos x="288" y="120"/>
                </a:cxn>
                <a:cxn ang="0">
                  <a:pos x="274" y="62"/>
                </a:cxn>
                <a:cxn ang="0">
                  <a:pos x="251" y="0"/>
                </a:cxn>
                <a:cxn ang="0">
                  <a:pos x="235" y="5"/>
                </a:cxn>
                <a:cxn ang="0">
                  <a:pos x="219" y="10"/>
                </a:cxn>
                <a:cxn ang="0">
                  <a:pos x="204" y="17"/>
                </a:cxn>
                <a:cxn ang="0">
                  <a:pos x="188" y="22"/>
                </a:cxn>
                <a:cxn ang="0">
                  <a:pos x="172" y="28"/>
                </a:cxn>
                <a:cxn ang="0">
                  <a:pos x="157" y="34"/>
                </a:cxn>
                <a:cxn ang="0">
                  <a:pos x="140" y="40"/>
                </a:cxn>
                <a:cxn ang="0">
                  <a:pos x="125" y="45"/>
                </a:cxn>
                <a:cxn ang="0">
                  <a:pos x="110" y="52"/>
                </a:cxn>
                <a:cxn ang="0">
                  <a:pos x="94" y="58"/>
                </a:cxn>
                <a:cxn ang="0">
                  <a:pos x="78" y="63"/>
                </a:cxn>
                <a:cxn ang="0">
                  <a:pos x="63" y="69"/>
                </a:cxn>
                <a:cxn ang="0">
                  <a:pos x="47" y="75"/>
                </a:cxn>
                <a:cxn ang="0">
                  <a:pos x="31" y="81"/>
                </a:cxn>
                <a:cxn ang="0">
                  <a:pos x="15" y="86"/>
                </a:cxn>
                <a:cxn ang="0">
                  <a:pos x="0" y="92"/>
                </a:cxn>
                <a:cxn ang="0">
                  <a:pos x="15" y="122"/>
                </a:cxn>
                <a:cxn ang="0">
                  <a:pos x="30" y="152"/>
                </a:cxn>
                <a:cxn ang="0">
                  <a:pos x="48" y="177"/>
                </a:cxn>
                <a:cxn ang="0">
                  <a:pos x="65" y="201"/>
                </a:cxn>
                <a:cxn ang="0">
                  <a:pos x="82" y="222"/>
                </a:cxn>
                <a:cxn ang="0">
                  <a:pos x="101" y="242"/>
                </a:cxn>
                <a:cxn ang="0">
                  <a:pos x="119" y="259"/>
                </a:cxn>
                <a:cxn ang="0">
                  <a:pos x="136" y="274"/>
                </a:cxn>
                <a:cxn ang="0">
                  <a:pos x="154" y="287"/>
                </a:cxn>
                <a:cxn ang="0">
                  <a:pos x="171" y="297"/>
                </a:cxn>
                <a:cxn ang="0">
                  <a:pos x="186" y="306"/>
                </a:cxn>
                <a:cxn ang="0">
                  <a:pos x="202" y="312"/>
                </a:cxn>
                <a:cxn ang="0">
                  <a:pos x="215" y="316"/>
                </a:cxn>
                <a:cxn ang="0">
                  <a:pos x="227" y="318"/>
                </a:cxn>
                <a:cxn ang="0">
                  <a:pos x="238" y="319"/>
                </a:cxn>
                <a:cxn ang="0">
                  <a:pos x="247" y="317"/>
                </a:cxn>
              </a:cxnLst>
              <a:rect l="0" t="0" r="r" b="b"/>
              <a:pathLst>
                <a:path w="293" h="319">
                  <a:moveTo>
                    <a:pt x="247" y="317"/>
                  </a:moveTo>
                  <a:lnTo>
                    <a:pt x="261" y="307"/>
                  </a:lnTo>
                  <a:lnTo>
                    <a:pt x="275" y="287"/>
                  </a:lnTo>
                  <a:lnTo>
                    <a:pt x="285" y="256"/>
                  </a:lnTo>
                  <a:lnTo>
                    <a:pt x="292" y="218"/>
                  </a:lnTo>
                  <a:lnTo>
                    <a:pt x="293" y="173"/>
                  </a:lnTo>
                  <a:lnTo>
                    <a:pt x="288" y="120"/>
                  </a:lnTo>
                  <a:lnTo>
                    <a:pt x="274" y="62"/>
                  </a:lnTo>
                  <a:lnTo>
                    <a:pt x="251" y="0"/>
                  </a:lnTo>
                  <a:lnTo>
                    <a:pt x="235" y="5"/>
                  </a:lnTo>
                  <a:lnTo>
                    <a:pt x="219" y="10"/>
                  </a:lnTo>
                  <a:lnTo>
                    <a:pt x="204" y="17"/>
                  </a:lnTo>
                  <a:lnTo>
                    <a:pt x="188" y="22"/>
                  </a:lnTo>
                  <a:lnTo>
                    <a:pt x="172" y="28"/>
                  </a:lnTo>
                  <a:lnTo>
                    <a:pt x="157" y="34"/>
                  </a:lnTo>
                  <a:lnTo>
                    <a:pt x="140" y="40"/>
                  </a:lnTo>
                  <a:lnTo>
                    <a:pt x="125" y="45"/>
                  </a:lnTo>
                  <a:lnTo>
                    <a:pt x="110" y="52"/>
                  </a:lnTo>
                  <a:lnTo>
                    <a:pt x="94" y="58"/>
                  </a:lnTo>
                  <a:lnTo>
                    <a:pt x="78" y="63"/>
                  </a:lnTo>
                  <a:lnTo>
                    <a:pt x="63" y="69"/>
                  </a:lnTo>
                  <a:lnTo>
                    <a:pt x="47" y="75"/>
                  </a:lnTo>
                  <a:lnTo>
                    <a:pt x="31" y="81"/>
                  </a:lnTo>
                  <a:lnTo>
                    <a:pt x="15" y="86"/>
                  </a:lnTo>
                  <a:lnTo>
                    <a:pt x="0" y="92"/>
                  </a:lnTo>
                  <a:lnTo>
                    <a:pt x="15" y="122"/>
                  </a:lnTo>
                  <a:lnTo>
                    <a:pt x="30" y="152"/>
                  </a:lnTo>
                  <a:lnTo>
                    <a:pt x="48" y="177"/>
                  </a:lnTo>
                  <a:lnTo>
                    <a:pt x="65" y="201"/>
                  </a:lnTo>
                  <a:lnTo>
                    <a:pt x="82" y="222"/>
                  </a:lnTo>
                  <a:lnTo>
                    <a:pt x="101" y="242"/>
                  </a:lnTo>
                  <a:lnTo>
                    <a:pt x="119" y="259"/>
                  </a:lnTo>
                  <a:lnTo>
                    <a:pt x="136" y="274"/>
                  </a:lnTo>
                  <a:lnTo>
                    <a:pt x="154" y="287"/>
                  </a:lnTo>
                  <a:lnTo>
                    <a:pt x="171" y="297"/>
                  </a:lnTo>
                  <a:lnTo>
                    <a:pt x="186" y="306"/>
                  </a:lnTo>
                  <a:lnTo>
                    <a:pt x="202" y="312"/>
                  </a:lnTo>
                  <a:lnTo>
                    <a:pt x="215" y="316"/>
                  </a:lnTo>
                  <a:lnTo>
                    <a:pt x="227" y="318"/>
                  </a:lnTo>
                  <a:lnTo>
                    <a:pt x="238" y="319"/>
                  </a:lnTo>
                  <a:lnTo>
                    <a:pt x="247" y="317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036" name="Freeform 276"/>
            <p:cNvSpPr>
              <a:spLocks/>
            </p:cNvSpPr>
            <p:nvPr/>
          </p:nvSpPr>
          <p:spPr bwMode="auto">
            <a:xfrm>
              <a:off x="1138" y="3299"/>
              <a:ext cx="60" cy="139"/>
            </a:xfrm>
            <a:custGeom>
              <a:avLst/>
              <a:gdLst/>
              <a:ahLst/>
              <a:cxnLst>
                <a:cxn ang="0">
                  <a:pos x="198" y="0"/>
                </a:cxn>
                <a:cxn ang="0">
                  <a:pos x="0" y="66"/>
                </a:cxn>
                <a:cxn ang="0">
                  <a:pos x="1064" y="2506"/>
                </a:cxn>
                <a:cxn ang="0">
                  <a:pos x="1314" y="2421"/>
                </a:cxn>
                <a:cxn ang="0">
                  <a:pos x="198" y="0"/>
                </a:cxn>
              </a:cxnLst>
              <a:rect l="0" t="0" r="r" b="b"/>
              <a:pathLst>
                <a:path w="1314" h="2506">
                  <a:moveTo>
                    <a:pt x="198" y="0"/>
                  </a:moveTo>
                  <a:lnTo>
                    <a:pt x="0" y="66"/>
                  </a:lnTo>
                  <a:lnTo>
                    <a:pt x="1064" y="2506"/>
                  </a:lnTo>
                  <a:lnTo>
                    <a:pt x="1314" y="2421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037" name="Freeform 277"/>
            <p:cNvSpPr>
              <a:spLocks/>
            </p:cNvSpPr>
            <p:nvPr/>
          </p:nvSpPr>
          <p:spPr bwMode="auto">
            <a:xfrm>
              <a:off x="1136" y="3292"/>
              <a:ext cx="11" cy="10"/>
            </a:xfrm>
            <a:custGeom>
              <a:avLst/>
              <a:gdLst/>
              <a:ahLst/>
              <a:cxnLst>
                <a:cxn ang="0">
                  <a:pos x="235" y="111"/>
                </a:cxn>
                <a:cxn ang="0">
                  <a:pos x="36" y="179"/>
                </a:cxn>
                <a:cxn ang="0">
                  <a:pos x="0" y="97"/>
                </a:cxn>
                <a:cxn ang="0">
                  <a:pos x="70" y="0"/>
                </a:cxn>
                <a:cxn ang="0">
                  <a:pos x="199" y="30"/>
                </a:cxn>
                <a:cxn ang="0">
                  <a:pos x="235" y="111"/>
                </a:cxn>
              </a:cxnLst>
              <a:rect l="0" t="0" r="r" b="b"/>
              <a:pathLst>
                <a:path w="235" h="179">
                  <a:moveTo>
                    <a:pt x="235" y="111"/>
                  </a:moveTo>
                  <a:lnTo>
                    <a:pt x="36" y="179"/>
                  </a:lnTo>
                  <a:lnTo>
                    <a:pt x="0" y="97"/>
                  </a:lnTo>
                  <a:lnTo>
                    <a:pt x="70" y="0"/>
                  </a:lnTo>
                  <a:lnTo>
                    <a:pt x="199" y="30"/>
                  </a:lnTo>
                  <a:lnTo>
                    <a:pt x="235" y="111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038" name="Freeform 278"/>
            <p:cNvSpPr>
              <a:spLocks/>
            </p:cNvSpPr>
            <p:nvPr/>
          </p:nvSpPr>
          <p:spPr bwMode="auto">
            <a:xfrm>
              <a:off x="1147" y="3103"/>
              <a:ext cx="208" cy="202"/>
            </a:xfrm>
            <a:custGeom>
              <a:avLst/>
              <a:gdLst/>
              <a:ahLst/>
              <a:cxnLst>
                <a:cxn ang="0">
                  <a:pos x="0" y="1626"/>
                </a:cxn>
                <a:cxn ang="0">
                  <a:pos x="3650" y="0"/>
                </a:cxn>
                <a:cxn ang="0">
                  <a:pos x="4569" y="1998"/>
                </a:cxn>
                <a:cxn ang="0">
                  <a:pos x="873" y="3641"/>
                </a:cxn>
                <a:cxn ang="0">
                  <a:pos x="0" y="1626"/>
                </a:cxn>
              </a:cxnLst>
              <a:rect l="0" t="0" r="r" b="b"/>
              <a:pathLst>
                <a:path w="4569" h="3641">
                  <a:moveTo>
                    <a:pt x="0" y="1626"/>
                  </a:moveTo>
                  <a:lnTo>
                    <a:pt x="3650" y="0"/>
                  </a:lnTo>
                  <a:lnTo>
                    <a:pt x="4569" y="1998"/>
                  </a:lnTo>
                  <a:lnTo>
                    <a:pt x="873" y="3641"/>
                  </a:lnTo>
                  <a:lnTo>
                    <a:pt x="0" y="1626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039" name="Freeform 279"/>
            <p:cNvSpPr>
              <a:spLocks/>
            </p:cNvSpPr>
            <p:nvPr/>
          </p:nvSpPr>
          <p:spPr bwMode="auto">
            <a:xfrm>
              <a:off x="1129" y="3045"/>
              <a:ext cx="271" cy="393"/>
            </a:xfrm>
            <a:custGeom>
              <a:avLst/>
              <a:gdLst/>
              <a:ahLst/>
              <a:cxnLst>
                <a:cxn ang="0">
                  <a:pos x="2496" y="7056"/>
                </a:cxn>
                <a:cxn ang="0">
                  <a:pos x="5894" y="5433"/>
                </a:cxn>
                <a:cxn ang="0">
                  <a:pos x="5912" y="5421"/>
                </a:cxn>
                <a:cxn ang="0">
                  <a:pos x="5927" y="5407"/>
                </a:cxn>
                <a:cxn ang="0">
                  <a:pos x="5941" y="5389"/>
                </a:cxn>
                <a:cxn ang="0">
                  <a:pos x="5950" y="5369"/>
                </a:cxn>
                <a:cxn ang="0">
                  <a:pos x="5955" y="5348"/>
                </a:cxn>
                <a:cxn ang="0">
                  <a:pos x="5957" y="5325"/>
                </a:cxn>
                <a:cxn ang="0">
                  <a:pos x="5955" y="5303"/>
                </a:cxn>
                <a:cxn ang="0">
                  <a:pos x="5948" y="5282"/>
                </a:cxn>
                <a:cxn ang="0">
                  <a:pos x="3503" y="65"/>
                </a:cxn>
                <a:cxn ang="0">
                  <a:pos x="3492" y="47"/>
                </a:cxn>
                <a:cxn ang="0">
                  <a:pos x="3477" y="31"/>
                </a:cxn>
                <a:cxn ang="0">
                  <a:pos x="3460" y="18"/>
                </a:cxn>
                <a:cxn ang="0">
                  <a:pos x="3441" y="9"/>
                </a:cxn>
                <a:cxn ang="0">
                  <a:pos x="3420" y="3"/>
                </a:cxn>
                <a:cxn ang="0">
                  <a:pos x="3399" y="0"/>
                </a:cxn>
                <a:cxn ang="0">
                  <a:pos x="3377" y="3"/>
                </a:cxn>
                <a:cxn ang="0">
                  <a:pos x="3357" y="9"/>
                </a:cxn>
                <a:cxn ang="0">
                  <a:pos x="63" y="1487"/>
                </a:cxn>
                <a:cxn ang="0">
                  <a:pos x="45" y="1497"/>
                </a:cxn>
                <a:cxn ang="0">
                  <a:pos x="29" y="1512"/>
                </a:cxn>
                <a:cxn ang="0">
                  <a:pos x="16" y="1530"/>
                </a:cxn>
                <a:cxn ang="0">
                  <a:pos x="7" y="1550"/>
                </a:cxn>
                <a:cxn ang="0">
                  <a:pos x="2" y="1572"/>
                </a:cxn>
                <a:cxn ang="0">
                  <a:pos x="0" y="1594"/>
                </a:cxn>
                <a:cxn ang="0">
                  <a:pos x="3" y="1616"/>
                </a:cxn>
                <a:cxn ang="0">
                  <a:pos x="9" y="1637"/>
                </a:cxn>
                <a:cxn ang="0">
                  <a:pos x="2350" y="7000"/>
                </a:cxn>
                <a:cxn ang="0">
                  <a:pos x="2361" y="7018"/>
                </a:cxn>
                <a:cxn ang="0">
                  <a:pos x="2376" y="7034"/>
                </a:cxn>
                <a:cxn ang="0">
                  <a:pos x="2393" y="7048"/>
                </a:cxn>
                <a:cxn ang="0">
                  <a:pos x="2412" y="7057"/>
                </a:cxn>
                <a:cxn ang="0">
                  <a:pos x="2433" y="7064"/>
                </a:cxn>
                <a:cxn ang="0">
                  <a:pos x="2454" y="7066"/>
                </a:cxn>
                <a:cxn ang="0">
                  <a:pos x="2476" y="7064"/>
                </a:cxn>
                <a:cxn ang="0">
                  <a:pos x="2496" y="7056"/>
                </a:cxn>
              </a:cxnLst>
              <a:rect l="0" t="0" r="r" b="b"/>
              <a:pathLst>
                <a:path w="5957" h="7066">
                  <a:moveTo>
                    <a:pt x="2496" y="7056"/>
                  </a:moveTo>
                  <a:lnTo>
                    <a:pt x="5894" y="5433"/>
                  </a:lnTo>
                  <a:lnTo>
                    <a:pt x="5912" y="5421"/>
                  </a:lnTo>
                  <a:lnTo>
                    <a:pt x="5927" y="5407"/>
                  </a:lnTo>
                  <a:lnTo>
                    <a:pt x="5941" y="5389"/>
                  </a:lnTo>
                  <a:lnTo>
                    <a:pt x="5950" y="5369"/>
                  </a:lnTo>
                  <a:lnTo>
                    <a:pt x="5955" y="5348"/>
                  </a:lnTo>
                  <a:lnTo>
                    <a:pt x="5957" y="5325"/>
                  </a:lnTo>
                  <a:lnTo>
                    <a:pt x="5955" y="5303"/>
                  </a:lnTo>
                  <a:lnTo>
                    <a:pt x="5948" y="5282"/>
                  </a:lnTo>
                  <a:lnTo>
                    <a:pt x="3503" y="65"/>
                  </a:lnTo>
                  <a:lnTo>
                    <a:pt x="3492" y="47"/>
                  </a:lnTo>
                  <a:lnTo>
                    <a:pt x="3477" y="31"/>
                  </a:lnTo>
                  <a:lnTo>
                    <a:pt x="3460" y="18"/>
                  </a:lnTo>
                  <a:lnTo>
                    <a:pt x="3441" y="9"/>
                  </a:lnTo>
                  <a:lnTo>
                    <a:pt x="3420" y="3"/>
                  </a:lnTo>
                  <a:lnTo>
                    <a:pt x="3399" y="0"/>
                  </a:lnTo>
                  <a:lnTo>
                    <a:pt x="3377" y="3"/>
                  </a:lnTo>
                  <a:lnTo>
                    <a:pt x="3357" y="9"/>
                  </a:lnTo>
                  <a:lnTo>
                    <a:pt x="63" y="1487"/>
                  </a:lnTo>
                  <a:lnTo>
                    <a:pt x="45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3" y="1616"/>
                  </a:lnTo>
                  <a:lnTo>
                    <a:pt x="9" y="1637"/>
                  </a:lnTo>
                  <a:lnTo>
                    <a:pt x="2350" y="7000"/>
                  </a:lnTo>
                  <a:lnTo>
                    <a:pt x="2361" y="7018"/>
                  </a:lnTo>
                  <a:lnTo>
                    <a:pt x="2376" y="7034"/>
                  </a:lnTo>
                  <a:lnTo>
                    <a:pt x="2393" y="7048"/>
                  </a:lnTo>
                  <a:lnTo>
                    <a:pt x="2412" y="7057"/>
                  </a:lnTo>
                  <a:lnTo>
                    <a:pt x="2433" y="7064"/>
                  </a:lnTo>
                  <a:lnTo>
                    <a:pt x="2454" y="7066"/>
                  </a:lnTo>
                  <a:lnTo>
                    <a:pt x="2476" y="7064"/>
                  </a:lnTo>
                  <a:lnTo>
                    <a:pt x="2496" y="7056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040" name="Freeform 280"/>
            <p:cNvSpPr>
              <a:spLocks/>
            </p:cNvSpPr>
            <p:nvPr/>
          </p:nvSpPr>
          <p:spPr bwMode="auto">
            <a:xfrm>
              <a:off x="1313" y="3096"/>
              <a:ext cx="51" cy="121"/>
            </a:xfrm>
            <a:custGeom>
              <a:avLst/>
              <a:gdLst/>
              <a:ahLst/>
              <a:cxnLst>
                <a:cxn ang="0">
                  <a:pos x="917" y="2127"/>
                </a:cxn>
                <a:cxn ang="0">
                  <a:pos x="0" y="131"/>
                </a:cxn>
                <a:cxn ang="0">
                  <a:pos x="33" y="0"/>
                </a:cxn>
                <a:cxn ang="0">
                  <a:pos x="70" y="14"/>
                </a:cxn>
                <a:cxn ang="0">
                  <a:pos x="106" y="29"/>
                </a:cxn>
                <a:cxn ang="0">
                  <a:pos x="143" y="44"/>
                </a:cxn>
                <a:cxn ang="0">
                  <a:pos x="180" y="61"/>
                </a:cxn>
                <a:cxn ang="0">
                  <a:pos x="217" y="78"/>
                </a:cxn>
                <a:cxn ang="0">
                  <a:pos x="252" y="96"/>
                </a:cxn>
                <a:cxn ang="0">
                  <a:pos x="288" y="116"/>
                </a:cxn>
                <a:cxn ang="0">
                  <a:pos x="324" y="136"/>
                </a:cxn>
                <a:cxn ang="0">
                  <a:pos x="358" y="159"/>
                </a:cxn>
                <a:cxn ang="0">
                  <a:pos x="393" y="181"/>
                </a:cxn>
                <a:cxn ang="0">
                  <a:pos x="428" y="204"/>
                </a:cxn>
                <a:cxn ang="0">
                  <a:pos x="461" y="228"/>
                </a:cxn>
                <a:cxn ang="0">
                  <a:pos x="495" y="252"/>
                </a:cxn>
                <a:cxn ang="0">
                  <a:pos x="528" y="279"/>
                </a:cxn>
                <a:cxn ang="0">
                  <a:pos x="560" y="305"/>
                </a:cxn>
                <a:cxn ang="0">
                  <a:pos x="592" y="333"/>
                </a:cxn>
                <a:cxn ang="0">
                  <a:pos x="624" y="361"/>
                </a:cxn>
                <a:cxn ang="0">
                  <a:pos x="654" y="389"/>
                </a:cxn>
                <a:cxn ang="0">
                  <a:pos x="684" y="419"/>
                </a:cxn>
                <a:cxn ang="0">
                  <a:pos x="713" y="450"/>
                </a:cxn>
                <a:cxn ang="0">
                  <a:pos x="742" y="481"/>
                </a:cxn>
                <a:cxn ang="0">
                  <a:pos x="769" y="513"/>
                </a:cxn>
                <a:cxn ang="0">
                  <a:pos x="796" y="545"/>
                </a:cxn>
                <a:cxn ang="0">
                  <a:pos x="822" y="578"/>
                </a:cxn>
                <a:cxn ang="0">
                  <a:pos x="847" y="612"/>
                </a:cxn>
                <a:cxn ang="0">
                  <a:pos x="871" y="647"/>
                </a:cxn>
                <a:cxn ang="0">
                  <a:pos x="895" y="681"/>
                </a:cxn>
                <a:cxn ang="0">
                  <a:pos x="917" y="717"/>
                </a:cxn>
                <a:cxn ang="0">
                  <a:pos x="939" y="754"/>
                </a:cxn>
                <a:cxn ang="0">
                  <a:pos x="959" y="791"/>
                </a:cxn>
                <a:cxn ang="0">
                  <a:pos x="979" y="828"/>
                </a:cxn>
                <a:cxn ang="0">
                  <a:pos x="997" y="866"/>
                </a:cxn>
                <a:cxn ang="0">
                  <a:pos x="1026" y="938"/>
                </a:cxn>
                <a:cxn ang="0">
                  <a:pos x="1053" y="1015"/>
                </a:cxn>
                <a:cxn ang="0">
                  <a:pos x="1075" y="1096"/>
                </a:cxn>
                <a:cxn ang="0">
                  <a:pos x="1095" y="1180"/>
                </a:cxn>
                <a:cxn ang="0">
                  <a:pos x="1110" y="1267"/>
                </a:cxn>
                <a:cxn ang="0">
                  <a:pos x="1121" y="1356"/>
                </a:cxn>
                <a:cxn ang="0">
                  <a:pos x="1130" y="1446"/>
                </a:cxn>
                <a:cxn ang="0">
                  <a:pos x="1134" y="1536"/>
                </a:cxn>
                <a:cxn ang="0">
                  <a:pos x="1134" y="1626"/>
                </a:cxn>
                <a:cxn ang="0">
                  <a:pos x="1131" y="1716"/>
                </a:cxn>
                <a:cxn ang="0">
                  <a:pos x="1122" y="1802"/>
                </a:cxn>
                <a:cxn ang="0">
                  <a:pos x="1111" y="1886"/>
                </a:cxn>
                <a:cxn ang="0">
                  <a:pos x="1096" y="1967"/>
                </a:cxn>
                <a:cxn ang="0">
                  <a:pos x="1076" y="2044"/>
                </a:cxn>
                <a:cxn ang="0">
                  <a:pos x="1053" y="2115"/>
                </a:cxn>
                <a:cxn ang="0">
                  <a:pos x="1025" y="2180"/>
                </a:cxn>
                <a:cxn ang="0">
                  <a:pos x="917" y="2127"/>
                </a:cxn>
              </a:cxnLst>
              <a:rect l="0" t="0" r="r" b="b"/>
              <a:pathLst>
                <a:path w="1134" h="2180">
                  <a:moveTo>
                    <a:pt x="917" y="2127"/>
                  </a:moveTo>
                  <a:lnTo>
                    <a:pt x="0" y="131"/>
                  </a:lnTo>
                  <a:lnTo>
                    <a:pt x="33" y="0"/>
                  </a:lnTo>
                  <a:lnTo>
                    <a:pt x="70" y="14"/>
                  </a:lnTo>
                  <a:lnTo>
                    <a:pt x="106" y="29"/>
                  </a:lnTo>
                  <a:lnTo>
                    <a:pt x="143" y="44"/>
                  </a:lnTo>
                  <a:lnTo>
                    <a:pt x="180" y="61"/>
                  </a:lnTo>
                  <a:lnTo>
                    <a:pt x="217" y="78"/>
                  </a:lnTo>
                  <a:lnTo>
                    <a:pt x="252" y="96"/>
                  </a:lnTo>
                  <a:lnTo>
                    <a:pt x="288" y="116"/>
                  </a:lnTo>
                  <a:lnTo>
                    <a:pt x="324" y="136"/>
                  </a:lnTo>
                  <a:lnTo>
                    <a:pt x="358" y="159"/>
                  </a:lnTo>
                  <a:lnTo>
                    <a:pt x="393" y="181"/>
                  </a:lnTo>
                  <a:lnTo>
                    <a:pt x="428" y="204"/>
                  </a:lnTo>
                  <a:lnTo>
                    <a:pt x="461" y="228"/>
                  </a:lnTo>
                  <a:lnTo>
                    <a:pt x="495" y="252"/>
                  </a:lnTo>
                  <a:lnTo>
                    <a:pt x="528" y="279"/>
                  </a:lnTo>
                  <a:lnTo>
                    <a:pt x="560" y="305"/>
                  </a:lnTo>
                  <a:lnTo>
                    <a:pt x="592" y="333"/>
                  </a:lnTo>
                  <a:lnTo>
                    <a:pt x="624" y="361"/>
                  </a:lnTo>
                  <a:lnTo>
                    <a:pt x="654" y="389"/>
                  </a:lnTo>
                  <a:lnTo>
                    <a:pt x="684" y="419"/>
                  </a:lnTo>
                  <a:lnTo>
                    <a:pt x="713" y="450"/>
                  </a:lnTo>
                  <a:lnTo>
                    <a:pt x="742" y="481"/>
                  </a:lnTo>
                  <a:lnTo>
                    <a:pt x="769" y="513"/>
                  </a:lnTo>
                  <a:lnTo>
                    <a:pt x="796" y="545"/>
                  </a:lnTo>
                  <a:lnTo>
                    <a:pt x="822" y="578"/>
                  </a:lnTo>
                  <a:lnTo>
                    <a:pt x="847" y="612"/>
                  </a:lnTo>
                  <a:lnTo>
                    <a:pt x="871" y="647"/>
                  </a:lnTo>
                  <a:lnTo>
                    <a:pt x="895" y="681"/>
                  </a:lnTo>
                  <a:lnTo>
                    <a:pt x="917" y="717"/>
                  </a:lnTo>
                  <a:lnTo>
                    <a:pt x="939" y="754"/>
                  </a:lnTo>
                  <a:lnTo>
                    <a:pt x="959" y="791"/>
                  </a:lnTo>
                  <a:lnTo>
                    <a:pt x="979" y="828"/>
                  </a:lnTo>
                  <a:lnTo>
                    <a:pt x="997" y="866"/>
                  </a:lnTo>
                  <a:lnTo>
                    <a:pt x="1026" y="938"/>
                  </a:lnTo>
                  <a:lnTo>
                    <a:pt x="1053" y="1015"/>
                  </a:lnTo>
                  <a:lnTo>
                    <a:pt x="1075" y="1096"/>
                  </a:lnTo>
                  <a:lnTo>
                    <a:pt x="1095" y="1180"/>
                  </a:lnTo>
                  <a:lnTo>
                    <a:pt x="1110" y="1267"/>
                  </a:lnTo>
                  <a:lnTo>
                    <a:pt x="1121" y="1356"/>
                  </a:lnTo>
                  <a:lnTo>
                    <a:pt x="1130" y="1446"/>
                  </a:lnTo>
                  <a:lnTo>
                    <a:pt x="1134" y="1536"/>
                  </a:lnTo>
                  <a:lnTo>
                    <a:pt x="1134" y="1626"/>
                  </a:lnTo>
                  <a:lnTo>
                    <a:pt x="1131" y="1716"/>
                  </a:lnTo>
                  <a:lnTo>
                    <a:pt x="1122" y="1802"/>
                  </a:lnTo>
                  <a:lnTo>
                    <a:pt x="1111" y="1886"/>
                  </a:lnTo>
                  <a:lnTo>
                    <a:pt x="1096" y="1967"/>
                  </a:lnTo>
                  <a:lnTo>
                    <a:pt x="1076" y="2044"/>
                  </a:lnTo>
                  <a:lnTo>
                    <a:pt x="1053" y="2115"/>
                  </a:lnTo>
                  <a:lnTo>
                    <a:pt x="1025" y="2180"/>
                  </a:lnTo>
                  <a:lnTo>
                    <a:pt x="917" y="2127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041" name="Freeform 281"/>
            <p:cNvSpPr>
              <a:spLocks/>
            </p:cNvSpPr>
            <p:nvPr/>
          </p:nvSpPr>
          <p:spPr bwMode="auto">
            <a:xfrm>
              <a:off x="1122" y="3082"/>
              <a:ext cx="207" cy="202"/>
            </a:xfrm>
            <a:custGeom>
              <a:avLst/>
              <a:gdLst/>
              <a:ahLst/>
              <a:cxnLst>
                <a:cxn ang="0">
                  <a:pos x="0" y="1625"/>
                </a:cxn>
                <a:cxn ang="0">
                  <a:pos x="3650" y="0"/>
                </a:cxn>
                <a:cxn ang="0">
                  <a:pos x="4569" y="1997"/>
                </a:cxn>
                <a:cxn ang="0">
                  <a:pos x="873" y="3641"/>
                </a:cxn>
                <a:cxn ang="0">
                  <a:pos x="0" y="1625"/>
                </a:cxn>
              </a:cxnLst>
              <a:rect l="0" t="0" r="r" b="b"/>
              <a:pathLst>
                <a:path w="4569" h="3641">
                  <a:moveTo>
                    <a:pt x="0" y="1625"/>
                  </a:moveTo>
                  <a:lnTo>
                    <a:pt x="3650" y="0"/>
                  </a:lnTo>
                  <a:lnTo>
                    <a:pt x="4569" y="1997"/>
                  </a:lnTo>
                  <a:lnTo>
                    <a:pt x="873" y="3641"/>
                  </a:lnTo>
                  <a:lnTo>
                    <a:pt x="0" y="1625"/>
                  </a:lnTo>
                  <a:close/>
                </a:path>
              </a:pathLst>
            </a:custGeom>
            <a:solidFill>
              <a:srgbClr val="54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042" name="Freeform 282"/>
            <p:cNvSpPr>
              <a:spLocks/>
            </p:cNvSpPr>
            <p:nvPr/>
          </p:nvSpPr>
          <p:spPr bwMode="auto">
            <a:xfrm>
              <a:off x="1104" y="3024"/>
              <a:ext cx="271" cy="393"/>
            </a:xfrm>
            <a:custGeom>
              <a:avLst/>
              <a:gdLst/>
              <a:ahLst/>
              <a:cxnLst>
                <a:cxn ang="0">
                  <a:pos x="2497" y="7056"/>
                </a:cxn>
                <a:cxn ang="0">
                  <a:pos x="5894" y="5432"/>
                </a:cxn>
                <a:cxn ang="0">
                  <a:pos x="5912" y="5421"/>
                </a:cxn>
                <a:cxn ang="0">
                  <a:pos x="5928" y="5406"/>
                </a:cxn>
                <a:cxn ang="0">
                  <a:pos x="5941" y="5388"/>
                </a:cxn>
                <a:cxn ang="0">
                  <a:pos x="5950" y="5368"/>
                </a:cxn>
                <a:cxn ang="0">
                  <a:pos x="5955" y="5347"/>
                </a:cxn>
                <a:cxn ang="0">
                  <a:pos x="5957" y="5325"/>
                </a:cxn>
                <a:cxn ang="0">
                  <a:pos x="5955" y="5303"/>
                </a:cxn>
                <a:cxn ang="0">
                  <a:pos x="5948" y="5282"/>
                </a:cxn>
                <a:cxn ang="0">
                  <a:pos x="3503" y="64"/>
                </a:cxn>
                <a:cxn ang="0">
                  <a:pos x="3492" y="46"/>
                </a:cxn>
                <a:cxn ang="0">
                  <a:pos x="3477" y="31"/>
                </a:cxn>
                <a:cxn ang="0">
                  <a:pos x="3460" y="18"/>
                </a:cxn>
                <a:cxn ang="0">
                  <a:pos x="3441" y="8"/>
                </a:cxn>
                <a:cxn ang="0">
                  <a:pos x="3420" y="2"/>
                </a:cxn>
                <a:cxn ang="0">
                  <a:pos x="3399" y="0"/>
                </a:cxn>
                <a:cxn ang="0">
                  <a:pos x="3377" y="2"/>
                </a:cxn>
                <a:cxn ang="0">
                  <a:pos x="3357" y="8"/>
                </a:cxn>
                <a:cxn ang="0">
                  <a:pos x="63" y="1486"/>
                </a:cxn>
                <a:cxn ang="0">
                  <a:pos x="45" y="1497"/>
                </a:cxn>
                <a:cxn ang="0">
                  <a:pos x="30" y="1512"/>
                </a:cxn>
                <a:cxn ang="0">
                  <a:pos x="16" y="1530"/>
                </a:cxn>
                <a:cxn ang="0">
                  <a:pos x="7" y="1550"/>
                </a:cxn>
                <a:cxn ang="0">
                  <a:pos x="2" y="1572"/>
                </a:cxn>
                <a:cxn ang="0">
                  <a:pos x="0" y="1594"/>
                </a:cxn>
                <a:cxn ang="0">
                  <a:pos x="3" y="1615"/>
                </a:cxn>
                <a:cxn ang="0">
                  <a:pos x="9" y="1636"/>
                </a:cxn>
                <a:cxn ang="0">
                  <a:pos x="2351" y="6999"/>
                </a:cxn>
                <a:cxn ang="0">
                  <a:pos x="2362" y="7018"/>
                </a:cxn>
                <a:cxn ang="0">
                  <a:pos x="2377" y="7034"/>
                </a:cxn>
                <a:cxn ang="0">
                  <a:pos x="2394" y="7048"/>
                </a:cxn>
                <a:cxn ang="0">
                  <a:pos x="2413" y="7057"/>
                </a:cxn>
                <a:cxn ang="0">
                  <a:pos x="2434" y="7063"/>
                </a:cxn>
                <a:cxn ang="0">
                  <a:pos x="2455" y="7065"/>
                </a:cxn>
                <a:cxn ang="0">
                  <a:pos x="2477" y="7063"/>
                </a:cxn>
                <a:cxn ang="0">
                  <a:pos x="2497" y="7056"/>
                </a:cxn>
              </a:cxnLst>
              <a:rect l="0" t="0" r="r" b="b"/>
              <a:pathLst>
                <a:path w="5957" h="7065">
                  <a:moveTo>
                    <a:pt x="2497" y="7056"/>
                  </a:moveTo>
                  <a:lnTo>
                    <a:pt x="5894" y="5432"/>
                  </a:lnTo>
                  <a:lnTo>
                    <a:pt x="5912" y="5421"/>
                  </a:lnTo>
                  <a:lnTo>
                    <a:pt x="5928" y="5406"/>
                  </a:lnTo>
                  <a:lnTo>
                    <a:pt x="5941" y="5388"/>
                  </a:lnTo>
                  <a:lnTo>
                    <a:pt x="5950" y="5368"/>
                  </a:lnTo>
                  <a:lnTo>
                    <a:pt x="5955" y="5347"/>
                  </a:lnTo>
                  <a:lnTo>
                    <a:pt x="5957" y="5325"/>
                  </a:lnTo>
                  <a:lnTo>
                    <a:pt x="5955" y="5303"/>
                  </a:lnTo>
                  <a:lnTo>
                    <a:pt x="5948" y="5282"/>
                  </a:lnTo>
                  <a:lnTo>
                    <a:pt x="3503" y="64"/>
                  </a:lnTo>
                  <a:lnTo>
                    <a:pt x="3492" y="46"/>
                  </a:lnTo>
                  <a:lnTo>
                    <a:pt x="3477" y="31"/>
                  </a:lnTo>
                  <a:lnTo>
                    <a:pt x="3460" y="18"/>
                  </a:lnTo>
                  <a:lnTo>
                    <a:pt x="3441" y="8"/>
                  </a:lnTo>
                  <a:lnTo>
                    <a:pt x="3420" y="2"/>
                  </a:lnTo>
                  <a:lnTo>
                    <a:pt x="3399" y="0"/>
                  </a:lnTo>
                  <a:lnTo>
                    <a:pt x="3377" y="2"/>
                  </a:lnTo>
                  <a:lnTo>
                    <a:pt x="3357" y="8"/>
                  </a:lnTo>
                  <a:lnTo>
                    <a:pt x="63" y="1486"/>
                  </a:lnTo>
                  <a:lnTo>
                    <a:pt x="45" y="1497"/>
                  </a:lnTo>
                  <a:lnTo>
                    <a:pt x="30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3" y="1615"/>
                  </a:lnTo>
                  <a:lnTo>
                    <a:pt x="9" y="1636"/>
                  </a:lnTo>
                  <a:lnTo>
                    <a:pt x="2351" y="6999"/>
                  </a:lnTo>
                  <a:lnTo>
                    <a:pt x="2362" y="7018"/>
                  </a:lnTo>
                  <a:lnTo>
                    <a:pt x="2377" y="7034"/>
                  </a:lnTo>
                  <a:lnTo>
                    <a:pt x="2394" y="7048"/>
                  </a:lnTo>
                  <a:lnTo>
                    <a:pt x="2413" y="7057"/>
                  </a:lnTo>
                  <a:lnTo>
                    <a:pt x="2434" y="7063"/>
                  </a:lnTo>
                  <a:lnTo>
                    <a:pt x="2455" y="7065"/>
                  </a:lnTo>
                  <a:lnTo>
                    <a:pt x="2477" y="7063"/>
                  </a:lnTo>
                  <a:lnTo>
                    <a:pt x="2497" y="705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043" name="Freeform 283"/>
            <p:cNvSpPr>
              <a:spLocks/>
            </p:cNvSpPr>
            <p:nvPr/>
          </p:nvSpPr>
          <p:spPr bwMode="auto">
            <a:xfrm>
              <a:off x="1104" y="3024"/>
              <a:ext cx="162" cy="99"/>
            </a:xfrm>
            <a:custGeom>
              <a:avLst/>
              <a:gdLst/>
              <a:ahLst/>
              <a:cxnLst>
                <a:cxn ang="0">
                  <a:pos x="3562" y="183"/>
                </a:cxn>
                <a:cxn ang="0">
                  <a:pos x="3502" y="64"/>
                </a:cxn>
                <a:cxn ang="0">
                  <a:pos x="3491" y="46"/>
                </a:cxn>
                <a:cxn ang="0">
                  <a:pos x="3476" y="31"/>
                </a:cxn>
                <a:cxn ang="0">
                  <a:pos x="3459" y="18"/>
                </a:cxn>
                <a:cxn ang="0">
                  <a:pos x="3440" y="8"/>
                </a:cxn>
                <a:cxn ang="0">
                  <a:pos x="3418" y="2"/>
                </a:cxn>
                <a:cxn ang="0">
                  <a:pos x="3397" y="0"/>
                </a:cxn>
                <a:cxn ang="0">
                  <a:pos x="3376" y="2"/>
                </a:cxn>
                <a:cxn ang="0">
                  <a:pos x="3356" y="8"/>
                </a:cxn>
                <a:cxn ang="0">
                  <a:pos x="62" y="1486"/>
                </a:cxn>
                <a:cxn ang="0">
                  <a:pos x="44" y="1497"/>
                </a:cxn>
                <a:cxn ang="0">
                  <a:pos x="29" y="1512"/>
                </a:cxn>
                <a:cxn ang="0">
                  <a:pos x="16" y="1530"/>
                </a:cxn>
                <a:cxn ang="0">
                  <a:pos x="7" y="1550"/>
                </a:cxn>
                <a:cxn ang="0">
                  <a:pos x="2" y="1572"/>
                </a:cxn>
                <a:cxn ang="0">
                  <a:pos x="0" y="1594"/>
                </a:cxn>
                <a:cxn ang="0">
                  <a:pos x="2" y="1615"/>
                </a:cxn>
                <a:cxn ang="0">
                  <a:pos x="8" y="1636"/>
                </a:cxn>
                <a:cxn ang="0">
                  <a:pos x="68" y="1773"/>
                </a:cxn>
                <a:cxn ang="0">
                  <a:pos x="3562" y="183"/>
                </a:cxn>
              </a:cxnLst>
              <a:rect l="0" t="0" r="r" b="b"/>
              <a:pathLst>
                <a:path w="3562" h="1773">
                  <a:moveTo>
                    <a:pt x="3562" y="183"/>
                  </a:move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68" y="1773"/>
                  </a:lnTo>
                  <a:lnTo>
                    <a:pt x="3562" y="183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044" name="Freeform 284"/>
            <p:cNvSpPr>
              <a:spLocks/>
            </p:cNvSpPr>
            <p:nvPr/>
          </p:nvSpPr>
          <p:spPr bwMode="auto">
            <a:xfrm>
              <a:off x="1104" y="3024"/>
              <a:ext cx="161" cy="97"/>
            </a:xfrm>
            <a:custGeom>
              <a:avLst/>
              <a:gdLst/>
              <a:ahLst/>
              <a:cxnLst>
                <a:cxn ang="0">
                  <a:pos x="3545" y="153"/>
                </a:cxn>
                <a:cxn ang="0">
                  <a:pos x="3538" y="137"/>
                </a:cxn>
                <a:cxn ang="0">
                  <a:pos x="3529" y="120"/>
                </a:cxn>
                <a:cxn ang="0">
                  <a:pos x="3514" y="90"/>
                </a:cxn>
                <a:cxn ang="0">
                  <a:pos x="3491" y="46"/>
                </a:cxn>
                <a:cxn ang="0">
                  <a:pos x="3459" y="18"/>
                </a:cxn>
                <a:cxn ang="0">
                  <a:pos x="3418" y="2"/>
                </a:cxn>
                <a:cxn ang="0">
                  <a:pos x="3376" y="2"/>
                </a:cxn>
                <a:cxn ang="0">
                  <a:pos x="3257" y="53"/>
                </a:cxn>
                <a:cxn ang="0">
                  <a:pos x="3083" y="131"/>
                </a:cxn>
                <a:cxn ang="0">
                  <a:pos x="2932" y="198"/>
                </a:cxn>
                <a:cxn ang="0">
                  <a:pos x="2800" y="258"/>
                </a:cxn>
                <a:cxn ang="0">
                  <a:pos x="2681" y="312"/>
                </a:cxn>
                <a:cxn ang="0">
                  <a:pos x="2565" y="364"/>
                </a:cxn>
                <a:cxn ang="0">
                  <a:pos x="2450" y="415"/>
                </a:cxn>
                <a:cxn ang="0">
                  <a:pos x="2327" y="471"/>
                </a:cxn>
                <a:cxn ang="0">
                  <a:pos x="2189" y="532"/>
                </a:cxn>
                <a:cxn ang="0">
                  <a:pos x="2031" y="603"/>
                </a:cxn>
                <a:cxn ang="0">
                  <a:pos x="1846" y="686"/>
                </a:cxn>
                <a:cxn ang="0">
                  <a:pos x="1628" y="784"/>
                </a:cxn>
                <a:cxn ang="0">
                  <a:pos x="1370" y="899"/>
                </a:cxn>
                <a:cxn ang="0">
                  <a:pos x="1066" y="1036"/>
                </a:cxn>
                <a:cxn ang="0">
                  <a:pos x="710" y="1195"/>
                </a:cxn>
                <a:cxn ang="0">
                  <a:pos x="294" y="1382"/>
                </a:cxn>
                <a:cxn ang="0">
                  <a:pos x="44" y="1497"/>
                </a:cxn>
                <a:cxn ang="0">
                  <a:pos x="16" y="1530"/>
                </a:cxn>
                <a:cxn ang="0">
                  <a:pos x="2" y="1572"/>
                </a:cxn>
                <a:cxn ang="0">
                  <a:pos x="2" y="1615"/>
                </a:cxn>
                <a:cxn ang="0">
                  <a:pos x="14" y="1648"/>
                </a:cxn>
                <a:cxn ang="0">
                  <a:pos x="21" y="1665"/>
                </a:cxn>
                <a:cxn ang="0">
                  <a:pos x="31" y="1685"/>
                </a:cxn>
                <a:cxn ang="0">
                  <a:pos x="46" y="1719"/>
                </a:cxn>
                <a:cxn ang="0">
                  <a:pos x="162" y="1700"/>
                </a:cxn>
                <a:cxn ang="0">
                  <a:pos x="348" y="1616"/>
                </a:cxn>
                <a:cxn ang="0">
                  <a:pos x="508" y="1543"/>
                </a:cxn>
                <a:cxn ang="0">
                  <a:pos x="648" y="1480"/>
                </a:cxn>
                <a:cxn ang="0">
                  <a:pos x="776" y="1422"/>
                </a:cxn>
                <a:cxn ang="0">
                  <a:pos x="898" y="1367"/>
                </a:cxn>
                <a:cxn ang="0">
                  <a:pos x="1021" y="1311"/>
                </a:cxn>
                <a:cxn ang="0">
                  <a:pos x="1153" y="1251"/>
                </a:cxn>
                <a:cxn ang="0">
                  <a:pos x="1299" y="1186"/>
                </a:cxn>
                <a:cxn ang="0">
                  <a:pos x="1466" y="1110"/>
                </a:cxn>
                <a:cxn ang="0">
                  <a:pos x="1662" y="1020"/>
                </a:cxn>
                <a:cxn ang="0">
                  <a:pos x="1892" y="916"/>
                </a:cxn>
                <a:cxn ang="0">
                  <a:pos x="2166" y="792"/>
                </a:cxn>
                <a:cxn ang="0">
                  <a:pos x="2488" y="646"/>
                </a:cxn>
                <a:cxn ang="0">
                  <a:pos x="2864" y="474"/>
                </a:cxn>
                <a:cxn ang="0">
                  <a:pos x="3304" y="275"/>
                </a:cxn>
              </a:cxnLst>
              <a:rect l="0" t="0" r="r" b="b"/>
              <a:pathLst>
                <a:path w="3550" h="1748">
                  <a:moveTo>
                    <a:pt x="3550" y="163"/>
                  </a:moveTo>
                  <a:lnTo>
                    <a:pt x="3545" y="153"/>
                  </a:lnTo>
                  <a:lnTo>
                    <a:pt x="3541" y="144"/>
                  </a:lnTo>
                  <a:lnTo>
                    <a:pt x="3538" y="137"/>
                  </a:lnTo>
                  <a:lnTo>
                    <a:pt x="3533" y="130"/>
                  </a:lnTo>
                  <a:lnTo>
                    <a:pt x="3529" y="120"/>
                  </a:lnTo>
                  <a:lnTo>
                    <a:pt x="3523" y="108"/>
                  </a:lnTo>
                  <a:lnTo>
                    <a:pt x="3514" y="90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4" y="1648"/>
                  </a:lnTo>
                  <a:lnTo>
                    <a:pt x="18" y="1657"/>
                  </a:lnTo>
                  <a:lnTo>
                    <a:pt x="21" y="1665"/>
                  </a:lnTo>
                  <a:lnTo>
                    <a:pt x="26" y="1673"/>
                  </a:lnTo>
                  <a:lnTo>
                    <a:pt x="31" y="1685"/>
                  </a:lnTo>
                  <a:lnTo>
                    <a:pt x="37" y="1699"/>
                  </a:lnTo>
                  <a:lnTo>
                    <a:pt x="46" y="1719"/>
                  </a:lnTo>
                  <a:lnTo>
                    <a:pt x="57" y="1748"/>
                  </a:lnTo>
                  <a:lnTo>
                    <a:pt x="162" y="1700"/>
                  </a:lnTo>
                  <a:lnTo>
                    <a:pt x="259" y="1656"/>
                  </a:lnTo>
                  <a:lnTo>
                    <a:pt x="348" y="1616"/>
                  </a:lnTo>
                  <a:lnTo>
                    <a:pt x="430" y="1579"/>
                  </a:lnTo>
                  <a:lnTo>
                    <a:pt x="508" y="1543"/>
                  </a:lnTo>
                  <a:lnTo>
                    <a:pt x="579" y="1511"/>
                  </a:lnTo>
                  <a:lnTo>
                    <a:pt x="648" y="1480"/>
                  </a:lnTo>
                  <a:lnTo>
                    <a:pt x="713" y="1451"/>
                  </a:lnTo>
                  <a:lnTo>
                    <a:pt x="776" y="1422"/>
                  </a:lnTo>
                  <a:lnTo>
                    <a:pt x="837" y="1395"/>
                  </a:lnTo>
                  <a:lnTo>
                    <a:pt x="898" y="1367"/>
                  </a:lnTo>
                  <a:lnTo>
                    <a:pt x="959" y="1340"/>
                  </a:lnTo>
                  <a:lnTo>
                    <a:pt x="1021" y="1311"/>
                  </a:lnTo>
                  <a:lnTo>
                    <a:pt x="1085" y="1282"/>
                  </a:lnTo>
                  <a:lnTo>
                    <a:pt x="1153" y="1251"/>
                  </a:lnTo>
                  <a:lnTo>
                    <a:pt x="1223" y="1220"/>
                  </a:lnTo>
                  <a:lnTo>
                    <a:pt x="1299" y="1186"/>
                  </a:lnTo>
                  <a:lnTo>
                    <a:pt x="1379" y="1149"/>
                  </a:lnTo>
                  <a:lnTo>
                    <a:pt x="1466" y="1110"/>
                  </a:lnTo>
                  <a:lnTo>
                    <a:pt x="1560" y="1067"/>
                  </a:lnTo>
                  <a:lnTo>
                    <a:pt x="1662" y="1020"/>
                  </a:lnTo>
                  <a:lnTo>
                    <a:pt x="1772" y="971"/>
                  </a:lnTo>
                  <a:lnTo>
                    <a:pt x="1892" y="916"/>
                  </a:lnTo>
                  <a:lnTo>
                    <a:pt x="2024" y="857"/>
                  </a:lnTo>
                  <a:lnTo>
                    <a:pt x="2166" y="792"/>
                  </a:lnTo>
                  <a:lnTo>
                    <a:pt x="2320" y="722"/>
                  </a:lnTo>
                  <a:lnTo>
                    <a:pt x="2488" y="646"/>
                  </a:lnTo>
                  <a:lnTo>
                    <a:pt x="2668" y="564"/>
                  </a:lnTo>
                  <a:lnTo>
                    <a:pt x="2864" y="474"/>
                  </a:lnTo>
                  <a:lnTo>
                    <a:pt x="3075" y="378"/>
                  </a:lnTo>
                  <a:lnTo>
                    <a:pt x="3304" y="275"/>
                  </a:lnTo>
                  <a:lnTo>
                    <a:pt x="3550" y="163"/>
                  </a:lnTo>
                  <a:close/>
                </a:path>
              </a:pathLst>
            </a:custGeom>
            <a:solidFill>
              <a:srgbClr val="BFC7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045" name="Freeform 285"/>
            <p:cNvSpPr>
              <a:spLocks/>
            </p:cNvSpPr>
            <p:nvPr/>
          </p:nvSpPr>
          <p:spPr bwMode="auto">
            <a:xfrm>
              <a:off x="1104" y="3024"/>
              <a:ext cx="161" cy="96"/>
            </a:xfrm>
            <a:custGeom>
              <a:avLst/>
              <a:gdLst/>
              <a:ahLst/>
              <a:cxnLst>
                <a:cxn ang="0">
                  <a:pos x="3534" y="135"/>
                </a:cxn>
                <a:cxn ang="0">
                  <a:pos x="3529" y="123"/>
                </a:cxn>
                <a:cxn ang="0">
                  <a:pos x="3523" y="110"/>
                </a:cxn>
                <a:cxn ang="0">
                  <a:pos x="3511" y="84"/>
                </a:cxn>
                <a:cxn ang="0">
                  <a:pos x="3491" y="46"/>
                </a:cxn>
                <a:cxn ang="0">
                  <a:pos x="3459" y="18"/>
                </a:cxn>
                <a:cxn ang="0">
                  <a:pos x="3418" y="2"/>
                </a:cxn>
                <a:cxn ang="0">
                  <a:pos x="3376" y="2"/>
                </a:cxn>
                <a:cxn ang="0">
                  <a:pos x="3257" y="53"/>
                </a:cxn>
                <a:cxn ang="0">
                  <a:pos x="3083" y="131"/>
                </a:cxn>
                <a:cxn ang="0">
                  <a:pos x="2932" y="198"/>
                </a:cxn>
                <a:cxn ang="0">
                  <a:pos x="2800" y="258"/>
                </a:cxn>
                <a:cxn ang="0">
                  <a:pos x="2681" y="312"/>
                </a:cxn>
                <a:cxn ang="0">
                  <a:pos x="2565" y="364"/>
                </a:cxn>
                <a:cxn ang="0">
                  <a:pos x="2450" y="415"/>
                </a:cxn>
                <a:cxn ang="0">
                  <a:pos x="2327" y="471"/>
                </a:cxn>
                <a:cxn ang="0">
                  <a:pos x="2189" y="532"/>
                </a:cxn>
                <a:cxn ang="0">
                  <a:pos x="2031" y="603"/>
                </a:cxn>
                <a:cxn ang="0">
                  <a:pos x="1846" y="686"/>
                </a:cxn>
                <a:cxn ang="0">
                  <a:pos x="1628" y="784"/>
                </a:cxn>
                <a:cxn ang="0">
                  <a:pos x="1370" y="899"/>
                </a:cxn>
                <a:cxn ang="0">
                  <a:pos x="1066" y="1036"/>
                </a:cxn>
                <a:cxn ang="0">
                  <a:pos x="710" y="1195"/>
                </a:cxn>
                <a:cxn ang="0">
                  <a:pos x="294" y="1382"/>
                </a:cxn>
                <a:cxn ang="0">
                  <a:pos x="44" y="1497"/>
                </a:cxn>
                <a:cxn ang="0">
                  <a:pos x="16" y="1530"/>
                </a:cxn>
                <a:cxn ang="0">
                  <a:pos x="2" y="1572"/>
                </a:cxn>
                <a:cxn ang="0">
                  <a:pos x="2" y="1615"/>
                </a:cxn>
                <a:cxn ang="0">
                  <a:pos x="13" y="1646"/>
                </a:cxn>
                <a:cxn ang="0">
                  <a:pos x="19" y="1658"/>
                </a:cxn>
                <a:cxn ang="0">
                  <a:pos x="26" y="1674"/>
                </a:cxn>
                <a:cxn ang="0">
                  <a:pos x="37" y="1702"/>
                </a:cxn>
                <a:cxn ang="0">
                  <a:pos x="151" y="1676"/>
                </a:cxn>
                <a:cxn ang="0">
                  <a:pos x="337" y="1592"/>
                </a:cxn>
                <a:cxn ang="0">
                  <a:pos x="497" y="1520"/>
                </a:cxn>
                <a:cxn ang="0">
                  <a:pos x="637" y="1457"/>
                </a:cxn>
                <a:cxn ang="0">
                  <a:pos x="765" y="1399"/>
                </a:cxn>
                <a:cxn ang="0">
                  <a:pos x="886" y="1344"/>
                </a:cxn>
                <a:cxn ang="0">
                  <a:pos x="1010" y="1288"/>
                </a:cxn>
                <a:cxn ang="0">
                  <a:pos x="1141" y="1229"/>
                </a:cxn>
                <a:cxn ang="0">
                  <a:pos x="1287" y="1163"/>
                </a:cxn>
                <a:cxn ang="0">
                  <a:pos x="1455" y="1087"/>
                </a:cxn>
                <a:cxn ang="0">
                  <a:pos x="1650" y="998"/>
                </a:cxn>
                <a:cxn ang="0">
                  <a:pos x="1881" y="894"/>
                </a:cxn>
                <a:cxn ang="0">
                  <a:pos x="2154" y="771"/>
                </a:cxn>
                <a:cxn ang="0">
                  <a:pos x="2477" y="625"/>
                </a:cxn>
                <a:cxn ang="0">
                  <a:pos x="2853" y="453"/>
                </a:cxn>
                <a:cxn ang="0">
                  <a:pos x="3293" y="254"/>
                </a:cxn>
              </a:cxnLst>
              <a:rect l="0" t="0" r="r" b="b"/>
              <a:pathLst>
                <a:path w="3539" h="1724">
                  <a:moveTo>
                    <a:pt x="3539" y="143"/>
                  </a:moveTo>
                  <a:lnTo>
                    <a:pt x="3534" y="135"/>
                  </a:lnTo>
                  <a:lnTo>
                    <a:pt x="3531" y="129"/>
                  </a:lnTo>
                  <a:lnTo>
                    <a:pt x="3529" y="123"/>
                  </a:lnTo>
                  <a:lnTo>
                    <a:pt x="3526" y="117"/>
                  </a:lnTo>
                  <a:lnTo>
                    <a:pt x="3523" y="110"/>
                  </a:lnTo>
                  <a:lnTo>
                    <a:pt x="3518" y="99"/>
                  </a:lnTo>
                  <a:lnTo>
                    <a:pt x="3511" y="84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3" y="1646"/>
                  </a:lnTo>
                  <a:lnTo>
                    <a:pt x="16" y="1652"/>
                  </a:lnTo>
                  <a:lnTo>
                    <a:pt x="19" y="1658"/>
                  </a:lnTo>
                  <a:lnTo>
                    <a:pt x="22" y="1666"/>
                  </a:lnTo>
                  <a:lnTo>
                    <a:pt x="26" y="1674"/>
                  </a:lnTo>
                  <a:lnTo>
                    <a:pt x="31" y="1686"/>
                  </a:lnTo>
                  <a:lnTo>
                    <a:pt x="37" y="1702"/>
                  </a:lnTo>
                  <a:lnTo>
                    <a:pt x="46" y="1724"/>
                  </a:lnTo>
                  <a:lnTo>
                    <a:pt x="151" y="1676"/>
                  </a:lnTo>
                  <a:lnTo>
                    <a:pt x="248" y="1633"/>
                  </a:lnTo>
                  <a:lnTo>
                    <a:pt x="337" y="1592"/>
                  </a:lnTo>
                  <a:lnTo>
                    <a:pt x="419" y="1555"/>
                  </a:lnTo>
                  <a:lnTo>
                    <a:pt x="497" y="1520"/>
                  </a:lnTo>
                  <a:lnTo>
                    <a:pt x="568" y="1488"/>
                  </a:lnTo>
                  <a:lnTo>
                    <a:pt x="637" y="1457"/>
                  </a:lnTo>
                  <a:lnTo>
                    <a:pt x="702" y="1427"/>
                  </a:lnTo>
                  <a:lnTo>
                    <a:pt x="765" y="1399"/>
                  </a:lnTo>
                  <a:lnTo>
                    <a:pt x="826" y="1372"/>
                  </a:lnTo>
                  <a:lnTo>
                    <a:pt x="886" y="1344"/>
                  </a:lnTo>
                  <a:lnTo>
                    <a:pt x="948" y="1316"/>
                  </a:lnTo>
                  <a:lnTo>
                    <a:pt x="1010" y="1288"/>
                  </a:lnTo>
                  <a:lnTo>
                    <a:pt x="1074" y="1259"/>
                  </a:lnTo>
                  <a:lnTo>
                    <a:pt x="1141" y="1229"/>
                  </a:lnTo>
                  <a:lnTo>
                    <a:pt x="1212" y="1197"/>
                  </a:lnTo>
                  <a:lnTo>
                    <a:pt x="1287" y="1163"/>
                  </a:lnTo>
                  <a:lnTo>
                    <a:pt x="1368" y="1126"/>
                  </a:lnTo>
                  <a:lnTo>
                    <a:pt x="1455" y="1087"/>
                  </a:lnTo>
                  <a:lnTo>
                    <a:pt x="1548" y="1045"/>
                  </a:lnTo>
                  <a:lnTo>
                    <a:pt x="1650" y="998"/>
                  </a:lnTo>
                  <a:lnTo>
                    <a:pt x="1761" y="949"/>
                  </a:lnTo>
                  <a:lnTo>
                    <a:pt x="1881" y="894"/>
                  </a:lnTo>
                  <a:lnTo>
                    <a:pt x="2013" y="835"/>
                  </a:lnTo>
                  <a:lnTo>
                    <a:pt x="2154" y="771"/>
                  </a:lnTo>
                  <a:lnTo>
                    <a:pt x="2308" y="700"/>
                  </a:lnTo>
                  <a:lnTo>
                    <a:pt x="2477" y="625"/>
                  </a:lnTo>
                  <a:lnTo>
                    <a:pt x="2657" y="543"/>
                  </a:lnTo>
                  <a:lnTo>
                    <a:pt x="2853" y="453"/>
                  </a:lnTo>
                  <a:lnTo>
                    <a:pt x="3064" y="357"/>
                  </a:lnTo>
                  <a:lnTo>
                    <a:pt x="3293" y="254"/>
                  </a:lnTo>
                  <a:lnTo>
                    <a:pt x="3539" y="143"/>
                  </a:lnTo>
                  <a:close/>
                </a:path>
              </a:pathLst>
            </a:custGeom>
            <a:solidFill>
              <a:srgbClr val="C9D1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046" name="Freeform 286"/>
            <p:cNvSpPr>
              <a:spLocks/>
            </p:cNvSpPr>
            <p:nvPr/>
          </p:nvSpPr>
          <p:spPr bwMode="auto">
            <a:xfrm>
              <a:off x="1104" y="3024"/>
              <a:ext cx="160" cy="94"/>
            </a:xfrm>
            <a:custGeom>
              <a:avLst/>
              <a:gdLst/>
              <a:ahLst/>
              <a:cxnLst>
                <a:cxn ang="0">
                  <a:pos x="3522" y="112"/>
                </a:cxn>
                <a:cxn ang="0">
                  <a:pos x="3513" y="91"/>
                </a:cxn>
                <a:cxn ang="0">
                  <a:pos x="3491" y="46"/>
                </a:cxn>
                <a:cxn ang="0">
                  <a:pos x="3459" y="18"/>
                </a:cxn>
                <a:cxn ang="0">
                  <a:pos x="3418" y="2"/>
                </a:cxn>
                <a:cxn ang="0">
                  <a:pos x="3376" y="2"/>
                </a:cxn>
                <a:cxn ang="0">
                  <a:pos x="3257" y="53"/>
                </a:cxn>
                <a:cxn ang="0">
                  <a:pos x="3083" y="131"/>
                </a:cxn>
                <a:cxn ang="0">
                  <a:pos x="2932" y="198"/>
                </a:cxn>
                <a:cxn ang="0">
                  <a:pos x="2800" y="258"/>
                </a:cxn>
                <a:cxn ang="0">
                  <a:pos x="2681" y="312"/>
                </a:cxn>
                <a:cxn ang="0">
                  <a:pos x="2565" y="364"/>
                </a:cxn>
                <a:cxn ang="0">
                  <a:pos x="2450" y="415"/>
                </a:cxn>
                <a:cxn ang="0">
                  <a:pos x="2327" y="471"/>
                </a:cxn>
                <a:cxn ang="0">
                  <a:pos x="2189" y="532"/>
                </a:cxn>
                <a:cxn ang="0">
                  <a:pos x="2031" y="603"/>
                </a:cxn>
                <a:cxn ang="0">
                  <a:pos x="1846" y="686"/>
                </a:cxn>
                <a:cxn ang="0">
                  <a:pos x="1628" y="784"/>
                </a:cxn>
                <a:cxn ang="0">
                  <a:pos x="1370" y="899"/>
                </a:cxn>
                <a:cxn ang="0">
                  <a:pos x="1066" y="1036"/>
                </a:cxn>
                <a:cxn ang="0">
                  <a:pos x="710" y="1195"/>
                </a:cxn>
                <a:cxn ang="0">
                  <a:pos x="294" y="1382"/>
                </a:cxn>
                <a:cxn ang="0">
                  <a:pos x="44" y="1497"/>
                </a:cxn>
                <a:cxn ang="0">
                  <a:pos x="16" y="1530"/>
                </a:cxn>
                <a:cxn ang="0">
                  <a:pos x="2" y="1572"/>
                </a:cxn>
                <a:cxn ang="0">
                  <a:pos x="2" y="1615"/>
                </a:cxn>
                <a:cxn ang="0">
                  <a:pos x="14" y="1648"/>
                </a:cxn>
                <a:cxn ang="0">
                  <a:pos x="25" y="1671"/>
                </a:cxn>
                <a:cxn ang="0">
                  <a:pos x="141" y="1651"/>
                </a:cxn>
                <a:cxn ang="0">
                  <a:pos x="326" y="1568"/>
                </a:cxn>
                <a:cxn ang="0">
                  <a:pos x="486" y="1496"/>
                </a:cxn>
                <a:cxn ang="0">
                  <a:pos x="626" y="1433"/>
                </a:cxn>
                <a:cxn ang="0">
                  <a:pos x="754" y="1375"/>
                </a:cxn>
                <a:cxn ang="0">
                  <a:pos x="875" y="1320"/>
                </a:cxn>
                <a:cxn ang="0">
                  <a:pos x="999" y="1264"/>
                </a:cxn>
                <a:cxn ang="0">
                  <a:pos x="1130" y="1205"/>
                </a:cxn>
                <a:cxn ang="0">
                  <a:pos x="1276" y="1140"/>
                </a:cxn>
                <a:cxn ang="0">
                  <a:pos x="1443" y="1064"/>
                </a:cxn>
                <a:cxn ang="0">
                  <a:pos x="1639" y="975"/>
                </a:cxn>
                <a:cxn ang="0">
                  <a:pos x="1870" y="872"/>
                </a:cxn>
                <a:cxn ang="0">
                  <a:pos x="2143" y="749"/>
                </a:cxn>
                <a:cxn ang="0">
                  <a:pos x="2464" y="603"/>
                </a:cxn>
                <a:cxn ang="0">
                  <a:pos x="2841" y="432"/>
                </a:cxn>
                <a:cxn ang="0">
                  <a:pos x="3281" y="234"/>
                </a:cxn>
              </a:cxnLst>
              <a:rect l="0" t="0" r="r" b="b"/>
              <a:pathLst>
                <a:path w="3526" h="1698">
                  <a:moveTo>
                    <a:pt x="3526" y="123"/>
                  </a:moveTo>
                  <a:lnTo>
                    <a:pt x="3522" y="112"/>
                  </a:lnTo>
                  <a:lnTo>
                    <a:pt x="3518" y="103"/>
                  </a:lnTo>
                  <a:lnTo>
                    <a:pt x="3513" y="91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4" y="1648"/>
                  </a:lnTo>
                  <a:lnTo>
                    <a:pt x="18" y="1657"/>
                  </a:lnTo>
                  <a:lnTo>
                    <a:pt x="25" y="1671"/>
                  </a:lnTo>
                  <a:lnTo>
                    <a:pt x="36" y="1698"/>
                  </a:lnTo>
                  <a:lnTo>
                    <a:pt x="141" y="1651"/>
                  </a:lnTo>
                  <a:lnTo>
                    <a:pt x="237" y="1608"/>
                  </a:lnTo>
                  <a:lnTo>
                    <a:pt x="326" y="1568"/>
                  </a:lnTo>
                  <a:lnTo>
                    <a:pt x="409" y="1530"/>
                  </a:lnTo>
                  <a:lnTo>
                    <a:pt x="486" y="1496"/>
                  </a:lnTo>
                  <a:lnTo>
                    <a:pt x="558" y="1463"/>
                  </a:lnTo>
                  <a:lnTo>
                    <a:pt x="626" y="1433"/>
                  </a:lnTo>
                  <a:lnTo>
                    <a:pt x="691" y="1403"/>
                  </a:lnTo>
                  <a:lnTo>
                    <a:pt x="754" y="1375"/>
                  </a:lnTo>
                  <a:lnTo>
                    <a:pt x="815" y="1347"/>
                  </a:lnTo>
                  <a:lnTo>
                    <a:pt x="875" y="1320"/>
                  </a:lnTo>
                  <a:lnTo>
                    <a:pt x="936" y="1292"/>
                  </a:lnTo>
                  <a:lnTo>
                    <a:pt x="999" y="1264"/>
                  </a:lnTo>
                  <a:lnTo>
                    <a:pt x="1063" y="1236"/>
                  </a:lnTo>
                  <a:lnTo>
                    <a:pt x="1130" y="1205"/>
                  </a:lnTo>
                  <a:lnTo>
                    <a:pt x="1201" y="1173"/>
                  </a:lnTo>
                  <a:lnTo>
                    <a:pt x="1276" y="1140"/>
                  </a:lnTo>
                  <a:lnTo>
                    <a:pt x="1357" y="1103"/>
                  </a:lnTo>
                  <a:lnTo>
                    <a:pt x="1443" y="1064"/>
                  </a:lnTo>
                  <a:lnTo>
                    <a:pt x="1537" y="1022"/>
                  </a:lnTo>
                  <a:lnTo>
                    <a:pt x="1639" y="975"/>
                  </a:lnTo>
                  <a:lnTo>
                    <a:pt x="1749" y="926"/>
                  </a:lnTo>
                  <a:lnTo>
                    <a:pt x="1870" y="872"/>
                  </a:lnTo>
                  <a:lnTo>
                    <a:pt x="2000" y="813"/>
                  </a:lnTo>
                  <a:lnTo>
                    <a:pt x="2143" y="749"/>
                  </a:lnTo>
                  <a:lnTo>
                    <a:pt x="2297" y="679"/>
                  </a:lnTo>
                  <a:lnTo>
                    <a:pt x="2464" y="603"/>
                  </a:lnTo>
                  <a:lnTo>
                    <a:pt x="2646" y="521"/>
                  </a:lnTo>
                  <a:lnTo>
                    <a:pt x="2841" y="432"/>
                  </a:lnTo>
                  <a:lnTo>
                    <a:pt x="3053" y="337"/>
                  </a:lnTo>
                  <a:lnTo>
                    <a:pt x="3281" y="234"/>
                  </a:lnTo>
                  <a:lnTo>
                    <a:pt x="3526" y="123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047" name="Freeform 287"/>
            <p:cNvSpPr>
              <a:spLocks/>
            </p:cNvSpPr>
            <p:nvPr/>
          </p:nvSpPr>
          <p:spPr bwMode="auto">
            <a:xfrm>
              <a:off x="1104" y="3024"/>
              <a:ext cx="160" cy="93"/>
            </a:xfrm>
            <a:custGeom>
              <a:avLst/>
              <a:gdLst/>
              <a:ahLst/>
              <a:cxnLst>
                <a:cxn ang="0">
                  <a:pos x="3513" y="96"/>
                </a:cxn>
                <a:cxn ang="0">
                  <a:pos x="3508" y="81"/>
                </a:cxn>
                <a:cxn ang="0">
                  <a:pos x="3491" y="46"/>
                </a:cxn>
                <a:cxn ang="0">
                  <a:pos x="3459" y="18"/>
                </a:cxn>
                <a:cxn ang="0">
                  <a:pos x="3418" y="2"/>
                </a:cxn>
                <a:cxn ang="0">
                  <a:pos x="3376" y="2"/>
                </a:cxn>
                <a:cxn ang="0">
                  <a:pos x="3257" y="53"/>
                </a:cxn>
                <a:cxn ang="0">
                  <a:pos x="3083" y="131"/>
                </a:cxn>
                <a:cxn ang="0">
                  <a:pos x="2932" y="198"/>
                </a:cxn>
                <a:cxn ang="0">
                  <a:pos x="2800" y="258"/>
                </a:cxn>
                <a:cxn ang="0">
                  <a:pos x="2681" y="312"/>
                </a:cxn>
                <a:cxn ang="0">
                  <a:pos x="2565" y="364"/>
                </a:cxn>
                <a:cxn ang="0">
                  <a:pos x="2450" y="415"/>
                </a:cxn>
                <a:cxn ang="0">
                  <a:pos x="2327" y="471"/>
                </a:cxn>
                <a:cxn ang="0">
                  <a:pos x="2189" y="532"/>
                </a:cxn>
                <a:cxn ang="0">
                  <a:pos x="2031" y="603"/>
                </a:cxn>
                <a:cxn ang="0">
                  <a:pos x="1846" y="686"/>
                </a:cxn>
                <a:cxn ang="0">
                  <a:pos x="1628" y="784"/>
                </a:cxn>
                <a:cxn ang="0">
                  <a:pos x="1370" y="899"/>
                </a:cxn>
                <a:cxn ang="0">
                  <a:pos x="1066" y="1036"/>
                </a:cxn>
                <a:cxn ang="0">
                  <a:pos x="710" y="1195"/>
                </a:cxn>
                <a:cxn ang="0">
                  <a:pos x="294" y="1382"/>
                </a:cxn>
                <a:cxn ang="0">
                  <a:pos x="44" y="1497"/>
                </a:cxn>
                <a:cxn ang="0">
                  <a:pos x="16" y="1530"/>
                </a:cxn>
                <a:cxn ang="0">
                  <a:pos x="2" y="1572"/>
                </a:cxn>
                <a:cxn ang="0">
                  <a:pos x="2" y="1615"/>
                </a:cxn>
                <a:cxn ang="0">
                  <a:pos x="12" y="1644"/>
                </a:cxn>
                <a:cxn ang="0">
                  <a:pos x="18" y="1657"/>
                </a:cxn>
                <a:cxn ang="0">
                  <a:pos x="130" y="1627"/>
                </a:cxn>
                <a:cxn ang="0">
                  <a:pos x="315" y="1543"/>
                </a:cxn>
                <a:cxn ang="0">
                  <a:pos x="474" y="1472"/>
                </a:cxn>
                <a:cxn ang="0">
                  <a:pos x="615" y="1408"/>
                </a:cxn>
                <a:cxn ang="0">
                  <a:pos x="743" y="1352"/>
                </a:cxn>
                <a:cxn ang="0">
                  <a:pos x="864" y="1297"/>
                </a:cxn>
                <a:cxn ang="0">
                  <a:pos x="987" y="1241"/>
                </a:cxn>
                <a:cxn ang="0">
                  <a:pos x="1119" y="1182"/>
                </a:cxn>
                <a:cxn ang="0">
                  <a:pos x="1265" y="1116"/>
                </a:cxn>
                <a:cxn ang="0">
                  <a:pos x="1432" y="1042"/>
                </a:cxn>
                <a:cxn ang="0">
                  <a:pos x="1628" y="953"/>
                </a:cxn>
                <a:cxn ang="0">
                  <a:pos x="1859" y="850"/>
                </a:cxn>
                <a:cxn ang="0">
                  <a:pos x="2132" y="726"/>
                </a:cxn>
                <a:cxn ang="0">
                  <a:pos x="2453" y="582"/>
                </a:cxn>
                <a:cxn ang="0">
                  <a:pos x="2830" y="412"/>
                </a:cxn>
                <a:cxn ang="0">
                  <a:pos x="3269" y="214"/>
                </a:cxn>
              </a:cxnLst>
              <a:rect l="0" t="0" r="r" b="b"/>
              <a:pathLst>
                <a:path w="3515" h="1674">
                  <a:moveTo>
                    <a:pt x="3515" y="103"/>
                  </a:moveTo>
                  <a:lnTo>
                    <a:pt x="3513" y="96"/>
                  </a:lnTo>
                  <a:lnTo>
                    <a:pt x="3511" y="91"/>
                  </a:lnTo>
                  <a:lnTo>
                    <a:pt x="3508" y="81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2" y="1644"/>
                  </a:lnTo>
                  <a:lnTo>
                    <a:pt x="15" y="1649"/>
                  </a:lnTo>
                  <a:lnTo>
                    <a:pt x="18" y="1657"/>
                  </a:lnTo>
                  <a:lnTo>
                    <a:pt x="25" y="1674"/>
                  </a:lnTo>
                  <a:lnTo>
                    <a:pt x="130" y="1627"/>
                  </a:lnTo>
                  <a:lnTo>
                    <a:pt x="225" y="1583"/>
                  </a:lnTo>
                  <a:lnTo>
                    <a:pt x="315" y="1543"/>
                  </a:lnTo>
                  <a:lnTo>
                    <a:pt x="398" y="1506"/>
                  </a:lnTo>
                  <a:lnTo>
                    <a:pt x="474" y="1472"/>
                  </a:lnTo>
                  <a:lnTo>
                    <a:pt x="547" y="1439"/>
                  </a:lnTo>
                  <a:lnTo>
                    <a:pt x="615" y="1408"/>
                  </a:lnTo>
                  <a:lnTo>
                    <a:pt x="679" y="1379"/>
                  </a:lnTo>
                  <a:lnTo>
                    <a:pt x="743" y="1352"/>
                  </a:lnTo>
                  <a:lnTo>
                    <a:pt x="804" y="1324"/>
                  </a:lnTo>
                  <a:lnTo>
                    <a:pt x="864" y="1297"/>
                  </a:lnTo>
                  <a:lnTo>
                    <a:pt x="925" y="1269"/>
                  </a:lnTo>
                  <a:lnTo>
                    <a:pt x="987" y="1241"/>
                  </a:lnTo>
                  <a:lnTo>
                    <a:pt x="1052" y="1212"/>
                  </a:lnTo>
                  <a:lnTo>
                    <a:pt x="1119" y="1182"/>
                  </a:lnTo>
                  <a:lnTo>
                    <a:pt x="1189" y="1150"/>
                  </a:lnTo>
                  <a:lnTo>
                    <a:pt x="1265" y="1116"/>
                  </a:lnTo>
                  <a:lnTo>
                    <a:pt x="1345" y="1081"/>
                  </a:lnTo>
                  <a:lnTo>
                    <a:pt x="1432" y="1042"/>
                  </a:lnTo>
                  <a:lnTo>
                    <a:pt x="1526" y="999"/>
                  </a:lnTo>
                  <a:lnTo>
                    <a:pt x="1628" y="953"/>
                  </a:lnTo>
                  <a:lnTo>
                    <a:pt x="1738" y="903"/>
                  </a:lnTo>
                  <a:lnTo>
                    <a:pt x="1859" y="850"/>
                  </a:lnTo>
                  <a:lnTo>
                    <a:pt x="1989" y="791"/>
                  </a:lnTo>
                  <a:lnTo>
                    <a:pt x="2132" y="726"/>
                  </a:lnTo>
                  <a:lnTo>
                    <a:pt x="2286" y="657"/>
                  </a:lnTo>
                  <a:lnTo>
                    <a:pt x="2453" y="582"/>
                  </a:lnTo>
                  <a:lnTo>
                    <a:pt x="2635" y="500"/>
                  </a:lnTo>
                  <a:lnTo>
                    <a:pt x="2830" y="412"/>
                  </a:lnTo>
                  <a:lnTo>
                    <a:pt x="3042" y="316"/>
                  </a:lnTo>
                  <a:lnTo>
                    <a:pt x="3269" y="214"/>
                  </a:lnTo>
                  <a:lnTo>
                    <a:pt x="3515" y="103"/>
                  </a:lnTo>
                  <a:close/>
                </a:path>
              </a:pathLst>
            </a:custGeom>
            <a:solidFill>
              <a:srgbClr val="D6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048" name="Freeform 288"/>
            <p:cNvSpPr>
              <a:spLocks/>
            </p:cNvSpPr>
            <p:nvPr/>
          </p:nvSpPr>
          <p:spPr bwMode="auto">
            <a:xfrm>
              <a:off x="1104" y="3024"/>
              <a:ext cx="159" cy="92"/>
            </a:xfrm>
            <a:custGeom>
              <a:avLst/>
              <a:gdLst/>
              <a:ahLst/>
              <a:cxnLst>
                <a:cxn ang="0">
                  <a:pos x="3503" y="83"/>
                </a:cxn>
                <a:cxn ang="0">
                  <a:pos x="3502" y="64"/>
                </a:cxn>
                <a:cxn ang="0">
                  <a:pos x="3491" y="46"/>
                </a:cxn>
                <a:cxn ang="0">
                  <a:pos x="3476" y="31"/>
                </a:cxn>
                <a:cxn ang="0">
                  <a:pos x="3459" y="18"/>
                </a:cxn>
                <a:cxn ang="0">
                  <a:pos x="3440" y="8"/>
                </a:cxn>
                <a:cxn ang="0">
                  <a:pos x="3418" y="2"/>
                </a:cxn>
                <a:cxn ang="0">
                  <a:pos x="3397" y="0"/>
                </a:cxn>
                <a:cxn ang="0">
                  <a:pos x="3376" y="2"/>
                </a:cxn>
                <a:cxn ang="0">
                  <a:pos x="3356" y="8"/>
                </a:cxn>
                <a:cxn ang="0">
                  <a:pos x="62" y="1486"/>
                </a:cxn>
                <a:cxn ang="0">
                  <a:pos x="44" y="1497"/>
                </a:cxn>
                <a:cxn ang="0">
                  <a:pos x="29" y="1512"/>
                </a:cxn>
                <a:cxn ang="0">
                  <a:pos x="16" y="1530"/>
                </a:cxn>
                <a:cxn ang="0">
                  <a:pos x="7" y="1550"/>
                </a:cxn>
                <a:cxn ang="0">
                  <a:pos x="2" y="1572"/>
                </a:cxn>
                <a:cxn ang="0">
                  <a:pos x="0" y="1594"/>
                </a:cxn>
                <a:cxn ang="0">
                  <a:pos x="2" y="1615"/>
                </a:cxn>
                <a:cxn ang="0">
                  <a:pos x="8" y="1636"/>
                </a:cxn>
                <a:cxn ang="0">
                  <a:pos x="13" y="1649"/>
                </a:cxn>
                <a:cxn ang="0">
                  <a:pos x="3503" y="83"/>
                </a:cxn>
              </a:cxnLst>
              <a:rect l="0" t="0" r="r" b="b"/>
              <a:pathLst>
                <a:path w="3503" h="1649">
                  <a:moveTo>
                    <a:pt x="3503" y="83"/>
                  </a:move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3" y="1649"/>
                  </a:lnTo>
                  <a:lnTo>
                    <a:pt x="3503" y="83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049" name="Freeform 289"/>
            <p:cNvSpPr>
              <a:spLocks/>
            </p:cNvSpPr>
            <p:nvPr/>
          </p:nvSpPr>
          <p:spPr bwMode="auto">
            <a:xfrm>
              <a:off x="1277" y="3064"/>
              <a:ext cx="2" cy="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9" y="0"/>
                </a:cxn>
                <a:cxn ang="0">
                  <a:pos x="16" y="2"/>
                </a:cxn>
                <a:cxn ang="0">
                  <a:pos x="22" y="7"/>
                </a:cxn>
                <a:cxn ang="0">
                  <a:pos x="26" y="13"/>
                </a:cxn>
                <a:cxn ang="0">
                  <a:pos x="28" y="21"/>
                </a:cxn>
                <a:cxn ang="0">
                  <a:pos x="27" y="29"/>
                </a:cxn>
                <a:cxn ang="0">
                  <a:pos x="23" y="35"/>
                </a:cxn>
                <a:cxn ang="0">
                  <a:pos x="16" y="40"/>
                </a:cxn>
                <a:cxn ang="0">
                  <a:pos x="0" y="2"/>
                </a:cxn>
              </a:cxnLst>
              <a:rect l="0" t="0" r="r" b="b"/>
              <a:pathLst>
                <a:path w="28" h="40">
                  <a:moveTo>
                    <a:pt x="0" y="2"/>
                  </a:moveTo>
                  <a:lnTo>
                    <a:pt x="9" y="0"/>
                  </a:lnTo>
                  <a:lnTo>
                    <a:pt x="16" y="2"/>
                  </a:lnTo>
                  <a:lnTo>
                    <a:pt x="22" y="7"/>
                  </a:lnTo>
                  <a:lnTo>
                    <a:pt x="26" y="13"/>
                  </a:lnTo>
                  <a:lnTo>
                    <a:pt x="28" y="21"/>
                  </a:lnTo>
                  <a:lnTo>
                    <a:pt x="27" y="29"/>
                  </a:lnTo>
                  <a:lnTo>
                    <a:pt x="23" y="35"/>
                  </a:lnTo>
                  <a:lnTo>
                    <a:pt x="16" y="4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050" name="Freeform 290"/>
            <p:cNvSpPr>
              <a:spLocks/>
            </p:cNvSpPr>
            <p:nvPr/>
          </p:nvSpPr>
          <p:spPr bwMode="auto">
            <a:xfrm>
              <a:off x="1118" y="3064"/>
              <a:ext cx="160" cy="90"/>
            </a:xfrm>
            <a:custGeom>
              <a:avLst/>
              <a:gdLst/>
              <a:ahLst/>
              <a:cxnLst>
                <a:cxn ang="0">
                  <a:pos x="8" y="1596"/>
                </a:cxn>
                <a:cxn ang="0">
                  <a:pos x="0" y="1577"/>
                </a:cxn>
                <a:cxn ang="0">
                  <a:pos x="3513" y="0"/>
                </a:cxn>
                <a:cxn ang="0">
                  <a:pos x="3529" y="38"/>
                </a:cxn>
                <a:cxn ang="0">
                  <a:pos x="16" y="1614"/>
                </a:cxn>
                <a:cxn ang="0">
                  <a:pos x="8" y="1596"/>
                </a:cxn>
              </a:cxnLst>
              <a:rect l="0" t="0" r="r" b="b"/>
              <a:pathLst>
                <a:path w="3529" h="1614">
                  <a:moveTo>
                    <a:pt x="8" y="1596"/>
                  </a:moveTo>
                  <a:lnTo>
                    <a:pt x="0" y="1577"/>
                  </a:lnTo>
                  <a:lnTo>
                    <a:pt x="3513" y="0"/>
                  </a:lnTo>
                  <a:lnTo>
                    <a:pt x="3529" y="38"/>
                  </a:lnTo>
                  <a:lnTo>
                    <a:pt x="16" y="1614"/>
                  </a:lnTo>
                  <a:lnTo>
                    <a:pt x="8" y="1596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051" name="Freeform 291"/>
            <p:cNvSpPr>
              <a:spLocks/>
            </p:cNvSpPr>
            <p:nvPr/>
          </p:nvSpPr>
          <p:spPr bwMode="auto">
            <a:xfrm>
              <a:off x="1117" y="3152"/>
              <a:ext cx="1" cy="2"/>
            </a:xfrm>
            <a:custGeom>
              <a:avLst/>
              <a:gdLst/>
              <a:ahLst/>
              <a:cxnLst>
                <a:cxn ang="0">
                  <a:pos x="28" y="37"/>
                </a:cxn>
                <a:cxn ang="0">
                  <a:pos x="19" y="40"/>
                </a:cxn>
                <a:cxn ang="0">
                  <a:pos x="12" y="37"/>
                </a:cxn>
                <a:cxn ang="0">
                  <a:pos x="6" y="33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1" y="11"/>
                </a:cxn>
                <a:cxn ang="0">
                  <a:pos x="5" y="5"/>
                </a:cxn>
                <a:cxn ang="0">
                  <a:pos x="12" y="0"/>
                </a:cxn>
                <a:cxn ang="0">
                  <a:pos x="28" y="37"/>
                </a:cxn>
              </a:cxnLst>
              <a:rect l="0" t="0" r="r" b="b"/>
              <a:pathLst>
                <a:path w="28" h="40">
                  <a:moveTo>
                    <a:pt x="28" y="37"/>
                  </a:moveTo>
                  <a:lnTo>
                    <a:pt x="19" y="40"/>
                  </a:lnTo>
                  <a:lnTo>
                    <a:pt x="12" y="37"/>
                  </a:lnTo>
                  <a:lnTo>
                    <a:pt x="6" y="33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5" y="5"/>
                  </a:lnTo>
                  <a:lnTo>
                    <a:pt x="12" y="0"/>
                  </a:lnTo>
                  <a:lnTo>
                    <a:pt x="28" y="37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052" name="Freeform 292"/>
            <p:cNvSpPr>
              <a:spLocks/>
            </p:cNvSpPr>
            <p:nvPr/>
          </p:nvSpPr>
          <p:spPr bwMode="auto">
            <a:xfrm>
              <a:off x="1281" y="3075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9" y="0"/>
                </a:cxn>
                <a:cxn ang="0">
                  <a:pos x="16" y="2"/>
                </a:cxn>
                <a:cxn ang="0">
                  <a:pos x="22" y="6"/>
                </a:cxn>
                <a:cxn ang="0">
                  <a:pos x="26" y="13"/>
                </a:cxn>
                <a:cxn ang="0">
                  <a:pos x="28" y="21"/>
                </a:cxn>
                <a:cxn ang="0">
                  <a:pos x="27" y="29"/>
                </a:cxn>
                <a:cxn ang="0">
                  <a:pos x="23" y="35"/>
                </a:cxn>
                <a:cxn ang="0">
                  <a:pos x="16" y="40"/>
                </a:cxn>
                <a:cxn ang="0">
                  <a:pos x="0" y="2"/>
                </a:cxn>
              </a:cxnLst>
              <a:rect l="0" t="0" r="r" b="b"/>
              <a:pathLst>
                <a:path w="28" h="40">
                  <a:moveTo>
                    <a:pt x="0" y="2"/>
                  </a:moveTo>
                  <a:lnTo>
                    <a:pt x="9" y="0"/>
                  </a:lnTo>
                  <a:lnTo>
                    <a:pt x="16" y="2"/>
                  </a:lnTo>
                  <a:lnTo>
                    <a:pt x="22" y="6"/>
                  </a:lnTo>
                  <a:lnTo>
                    <a:pt x="26" y="13"/>
                  </a:lnTo>
                  <a:lnTo>
                    <a:pt x="28" y="21"/>
                  </a:lnTo>
                  <a:lnTo>
                    <a:pt x="27" y="29"/>
                  </a:lnTo>
                  <a:lnTo>
                    <a:pt x="23" y="35"/>
                  </a:lnTo>
                  <a:lnTo>
                    <a:pt x="16" y="4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053" name="Freeform 293"/>
            <p:cNvSpPr>
              <a:spLocks/>
            </p:cNvSpPr>
            <p:nvPr/>
          </p:nvSpPr>
          <p:spPr bwMode="auto">
            <a:xfrm>
              <a:off x="1121" y="3075"/>
              <a:ext cx="161" cy="91"/>
            </a:xfrm>
            <a:custGeom>
              <a:avLst/>
              <a:gdLst/>
              <a:ahLst/>
              <a:cxnLst>
                <a:cxn ang="0">
                  <a:pos x="8" y="1614"/>
                </a:cxn>
                <a:cxn ang="0">
                  <a:pos x="0" y="1595"/>
                </a:cxn>
                <a:cxn ang="0">
                  <a:pos x="3531" y="0"/>
                </a:cxn>
                <a:cxn ang="0">
                  <a:pos x="3547" y="38"/>
                </a:cxn>
                <a:cxn ang="0">
                  <a:pos x="17" y="1633"/>
                </a:cxn>
                <a:cxn ang="0">
                  <a:pos x="8" y="1614"/>
                </a:cxn>
              </a:cxnLst>
              <a:rect l="0" t="0" r="r" b="b"/>
              <a:pathLst>
                <a:path w="3547" h="1633">
                  <a:moveTo>
                    <a:pt x="8" y="1614"/>
                  </a:moveTo>
                  <a:lnTo>
                    <a:pt x="0" y="1595"/>
                  </a:lnTo>
                  <a:lnTo>
                    <a:pt x="3531" y="0"/>
                  </a:lnTo>
                  <a:lnTo>
                    <a:pt x="3547" y="38"/>
                  </a:lnTo>
                  <a:lnTo>
                    <a:pt x="17" y="1633"/>
                  </a:lnTo>
                  <a:lnTo>
                    <a:pt x="8" y="1614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054" name="Freeform 294"/>
            <p:cNvSpPr>
              <a:spLocks/>
            </p:cNvSpPr>
            <p:nvPr/>
          </p:nvSpPr>
          <p:spPr bwMode="auto">
            <a:xfrm>
              <a:off x="1120" y="3164"/>
              <a:ext cx="2" cy="2"/>
            </a:xfrm>
            <a:custGeom>
              <a:avLst/>
              <a:gdLst/>
              <a:ahLst/>
              <a:cxnLst>
                <a:cxn ang="0">
                  <a:pos x="29" y="38"/>
                </a:cxn>
                <a:cxn ang="0">
                  <a:pos x="19" y="40"/>
                </a:cxn>
                <a:cxn ang="0">
                  <a:pos x="12" y="38"/>
                </a:cxn>
                <a:cxn ang="0">
                  <a:pos x="6" y="34"/>
                </a:cxn>
                <a:cxn ang="0">
                  <a:pos x="2" y="27"/>
                </a:cxn>
                <a:cxn ang="0">
                  <a:pos x="0" y="19"/>
                </a:cxn>
                <a:cxn ang="0">
                  <a:pos x="1" y="12"/>
                </a:cxn>
                <a:cxn ang="0">
                  <a:pos x="5" y="6"/>
                </a:cxn>
                <a:cxn ang="0">
                  <a:pos x="12" y="0"/>
                </a:cxn>
                <a:cxn ang="0">
                  <a:pos x="29" y="38"/>
                </a:cxn>
              </a:cxnLst>
              <a:rect l="0" t="0" r="r" b="b"/>
              <a:pathLst>
                <a:path w="29" h="40">
                  <a:moveTo>
                    <a:pt x="29" y="38"/>
                  </a:moveTo>
                  <a:lnTo>
                    <a:pt x="19" y="40"/>
                  </a:lnTo>
                  <a:lnTo>
                    <a:pt x="12" y="38"/>
                  </a:lnTo>
                  <a:lnTo>
                    <a:pt x="6" y="34"/>
                  </a:lnTo>
                  <a:lnTo>
                    <a:pt x="2" y="27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2" y="0"/>
                  </a:lnTo>
                  <a:lnTo>
                    <a:pt x="29" y="38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055" name="Freeform 295"/>
            <p:cNvSpPr>
              <a:spLocks/>
            </p:cNvSpPr>
            <p:nvPr/>
          </p:nvSpPr>
          <p:spPr bwMode="auto">
            <a:xfrm>
              <a:off x="1112" y="3169"/>
              <a:ext cx="50" cy="122"/>
            </a:xfrm>
            <a:custGeom>
              <a:avLst/>
              <a:gdLst/>
              <a:ahLst/>
              <a:cxnLst>
                <a:cxn ang="0">
                  <a:pos x="230" y="56"/>
                </a:cxn>
                <a:cxn ang="0">
                  <a:pos x="1103" y="2072"/>
                </a:cxn>
                <a:cxn ang="0">
                  <a:pos x="1067" y="2201"/>
                </a:cxn>
                <a:cxn ang="0">
                  <a:pos x="1031" y="2186"/>
                </a:cxn>
                <a:cxn ang="0">
                  <a:pos x="994" y="2172"/>
                </a:cxn>
                <a:cxn ang="0">
                  <a:pos x="958" y="2155"/>
                </a:cxn>
                <a:cxn ang="0">
                  <a:pos x="921" y="2138"/>
                </a:cxn>
                <a:cxn ang="0">
                  <a:pos x="886" y="2119"/>
                </a:cxn>
                <a:cxn ang="0">
                  <a:pos x="850" y="2100"/>
                </a:cxn>
                <a:cxn ang="0">
                  <a:pos x="814" y="2079"/>
                </a:cxn>
                <a:cxn ang="0">
                  <a:pos x="780" y="2058"/>
                </a:cxn>
                <a:cxn ang="0">
                  <a:pos x="745" y="2036"/>
                </a:cxn>
                <a:cxn ang="0">
                  <a:pos x="711" y="2012"/>
                </a:cxn>
                <a:cxn ang="0">
                  <a:pos x="677" y="1988"/>
                </a:cxn>
                <a:cxn ang="0">
                  <a:pos x="644" y="1964"/>
                </a:cxn>
                <a:cxn ang="0">
                  <a:pos x="610" y="1939"/>
                </a:cxn>
                <a:cxn ang="0">
                  <a:pos x="579" y="1911"/>
                </a:cxn>
                <a:cxn ang="0">
                  <a:pos x="547" y="1884"/>
                </a:cxn>
                <a:cxn ang="0">
                  <a:pos x="515" y="1856"/>
                </a:cxn>
                <a:cxn ang="0">
                  <a:pos x="485" y="1827"/>
                </a:cxn>
                <a:cxn ang="0">
                  <a:pos x="455" y="1797"/>
                </a:cxn>
                <a:cxn ang="0">
                  <a:pos x="426" y="1767"/>
                </a:cxn>
                <a:cxn ang="0">
                  <a:pos x="397" y="1736"/>
                </a:cxn>
                <a:cxn ang="0">
                  <a:pos x="370" y="1705"/>
                </a:cxn>
                <a:cxn ang="0">
                  <a:pos x="342" y="1672"/>
                </a:cxn>
                <a:cxn ang="0">
                  <a:pos x="316" y="1638"/>
                </a:cxn>
                <a:cxn ang="0">
                  <a:pos x="291" y="1604"/>
                </a:cxn>
                <a:cxn ang="0">
                  <a:pos x="267" y="1571"/>
                </a:cxn>
                <a:cxn ang="0">
                  <a:pos x="243" y="1536"/>
                </a:cxn>
                <a:cxn ang="0">
                  <a:pos x="221" y="1500"/>
                </a:cxn>
                <a:cxn ang="0">
                  <a:pos x="199" y="1463"/>
                </a:cxn>
                <a:cxn ang="0">
                  <a:pos x="178" y="1427"/>
                </a:cxn>
                <a:cxn ang="0">
                  <a:pos x="158" y="1389"/>
                </a:cxn>
                <a:cxn ang="0">
                  <a:pos x="140" y="1351"/>
                </a:cxn>
                <a:cxn ang="0">
                  <a:pos x="123" y="1314"/>
                </a:cxn>
                <a:cxn ang="0">
                  <a:pos x="94" y="1241"/>
                </a:cxn>
                <a:cxn ang="0">
                  <a:pos x="70" y="1164"/>
                </a:cxn>
                <a:cxn ang="0">
                  <a:pos x="49" y="1083"/>
                </a:cxn>
                <a:cxn ang="0">
                  <a:pos x="32" y="997"/>
                </a:cxn>
                <a:cxn ang="0">
                  <a:pos x="19" y="910"/>
                </a:cxn>
                <a:cxn ang="0">
                  <a:pos x="8" y="822"/>
                </a:cxn>
                <a:cxn ang="0">
                  <a:pos x="2" y="732"/>
                </a:cxn>
                <a:cxn ang="0">
                  <a:pos x="0" y="641"/>
                </a:cxn>
                <a:cxn ang="0">
                  <a:pos x="2" y="551"/>
                </a:cxn>
                <a:cxn ang="0">
                  <a:pos x="8" y="463"/>
                </a:cxn>
                <a:cxn ang="0">
                  <a:pos x="18" y="375"/>
                </a:cxn>
                <a:cxn ang="0">
                  <a:pos x="31" y="292"/>
                </a:cxn>
                <a:cxn ang="0">
                  <a:pos x="48" y="212"/>
                </a:cxn>
                <a:cxn ang="0">
                  <a:pos x="69" y="136"/>
                </a:cxn>
                <a:cxn ang="0">
                  <a:pos x="94" y="65"/>
                </a:cxn>
                <a:cxn ang="0">
                  <a:pos x="123" y="0"/>
                </a:cxn>
                <a:cxn ang="0">
                  <a:pos x="230" y="56"/>
                </a:cxn>
              </a:cxnLst>
              <a:rect l="0" t="0" r="r" b="b"/>
              <a:pathLst>
                <a:path w="1103" h="2201">
                  <a:moveTo>
                    <a:pt x="230" y="56"/>
                  </a:moveTo>
                  <a:lnTo>
                    <a:pt x="1103" y="2072"/>
                  </a:lnTo>
                  <a:lnTo>
                    <a:pt x="1067" y="2201"/>
                  </a:lnTo>
                  <a:lnTo>
                    <a:pt x="1031" y="2186"/>
                  </a:lnTo>
                  <a:lnTo>
                    <a:pt x="994" y="2172"/>
                  </a:lnTo>
                  <a:lnTo>
                    <a:pt x="958" y="2155"/>
                  </a:lnTo>
                  <a:lnTo>
                    <a:pt x="921" y="2138"/>
                  </a:lnTo>
                  <a:lnTo>
                    <a:pt x="886" y="2119"/>
                  </a:lnTo>
                  <a:lnTo>
                    <a:pt x="850" y="2100"/>
                  </a:lnTo>
                  <a:lnTo>
                    <a:pt x="814" y="2079"/>
                  </a:lnTo>
                  <a:lnTo>
                    <a:pt x="780" y="2058"/>
                  </a:lnTo>
                  <a:lnTo>
                    <a:pt x="745" y="2036"/>
                  </a:lnTo>
                  <a:lnTo>
                    <a:pt x="711" y="2012"/>
                  </a:lnTo>
                  <a:lnTo>
                    <a:pt x="677" y="1988"/>
                  </a:lnTo>
                  <a:lnTo>
                    <a:pt x="644" y="1964"/>
                  </a:lnTo>
                  <a:lnTo>
                    <a:pt x="610" y="1939"/>
                  </a:lnTo>
                  <a:lnTo>
                    <a:pt x="579" y="1911"/>
                  </a:lnTo>
                  <a:lnTo>
                    <a:pt x="547" y="1884"/>
                  </a:lnTo>
                  <a:lnTo>
                    <a:pt x="515" y="1856"/>
                  </a:lnTo>
                  <a:lnTo>
                    <a:pt x="485" y="1827"/>
                  </a:lnTo>
                  <a:lnTo>
                    <a:pt x="455" y="1797"/>
                  </a:lnTo>
                  <a:lnTo>
                    <a:pt x="426" y="1767"/>
                  </a:lnTo>
                  <a:lnTo>
                    <a:pt x="397" y="1736"/>
                  </a:lnTo>
                  <a:lnTo>
                    <a:pt x="370" y="1705"/>
                  </a:lnTo>
                  <a:lnTo>
                    <a:pt x="342" y="1672"/>
                  </a:lnTo>
                  <a:lnTo>
                    <a:pt x="316" y="1638"/>
                  </a:lnTo>
                  <a:lnTo>
                    <a:pt x="291" y="1604"/>
                  </a:lnTo>
                  <a:lnTo>
                    <a:pt x="267" y="1571"/>
                  </a:lnTo>
                  <a:lnTo>
                    <a:pt x="243" y="1536"/>
                  </a:lnTo>
                  <a:lnTo>
                    <a:pt x="221" y="1500"/>
                  </a:lnTo>
                  <a:lnTo>
                    <a:pt x="199" y="1463"/>
                  </a:lnTo>
                  <a:lnTo>
                    <a:pt x="178" y="1427"/>
                  </a:lnTo>
                  <a:lnTo>
                    <a:pt x="158" y="1389"/>
                  </a:lnTo>
                  <a:lnTo>
                    <a:pt x="140" y="1351"/>
                  </a:lnTo>
                  <a:lnTo>
                    <a:pt x="123" y="1314"/>
                  </a:lnTo>
                  <a:lnTo>
                    <a:pt x="94" y="1241"/>
                  </a:lnTo>
                  <a:lnTo>
                    <a:pt x="70" y="1164"/>
                  </a:lnTo>
                  <a:lnTo>
                    <a:pt x="49" y="1083"/>
                  </a:lnTo>
                  <a:lnTo>
                    <a:pt x="32" y="997"/>
                  </a:lnTo>
                  <a:lnTo>
                    <a:pt x="19" y="910"/>
                  </a:lnTo>
                  <a:lnTo>
                    <a:pt x="8" y="822"/>
                  </a:lnTo>
                  <a:lnTo>
                    <a:pt x="2" y="732"/>
                  </a:lnTo>
                  <a:lnTo>
                    <a:pt x="0" y="641"/>
                  </a:lnTo>
                  <a:lnTo>
                    <a:pt x="2" y="551"/>
                  </a:lnTo>
                  <a:lnTo>
                    <a:pt x="8" y="463"/>
                  </a:lnTo>
                  <a:lnTo>
                    <a:pt x="18" y="375"/>
                  </a:lnTo>
                  <a:lnTo>
                    <a:pt x="31" y="292"/>
                  </a:lnTo>
                  <a:lnTo>
                    <a:pt x="48" y="212"/>
                  </a:lnTo>
                  <a:lnTo>
                    <a:pt x="69" y="136"/>
                  </a:lnTo>
                  <a:lnTo>
                    <a:pt x="94" y="65"/>
                  </a:lnTo>
                  <a:lnTo>
                    <a:pt x="123" y="0"/>
                  </a:lnTo>
                  <a:lnTo>
                    <a:pt x="230" y="56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056" name="Freeform 296"/>
            <p:cNvSpPr>
              <a:spLocks/>
            </p:cNvSpPr>
            <p:nvPr/>
          </p:nvSpPr>
          <p:spPr bwMode="auto">
            <a:xfrm>
              <a:off x="1111" y="3169"/>
              <a:ext cx="50" cy="122"/>
            </a:xfrm>
            <a:custGeom>
              <a:avLst/>
              <a:gdLst/>
              <a:ahLst/>
              <a:cxnLst>
                <a:cxn ang="0">
                  <a:pos x="230" y="56"/>
                </a:cxn>
                <a:cxn ang="0">
                  <a:pos x="1103" y="2072"/>
                </a:cxn>
                <a:cxn ang="0">
                  <a:pos x="1067" y="2202"/>
                </a:cxn>
                <a:cxn ang="0">
                  <a:pos x="1030" y="2187"/>
                </a:cxn>
                <a:cxn ang="0">
                  <a:pos x="994" y="2172"/>
                </a:cxn>
                <a:cxn ang="0">
                  <a:pos x="958" y="2155"/>
                </a:cxn>
                <a:cxn ang="0">
                  <a:pos x="921" y="2138"/>
                </a:cxn>
                <a:cxn ang="0">
                  <a:pos x="886" y="2119"/>
                </a:cxn>
                <a:cxn ang="0">
                  <a:pos x="850" y="2100"/>
                </a:cxn>
                <a:cxn ang="0">
                  <a:pos x="814" y="2079"/>
                </a:cxn>
                <a:cxn ang="0">
                  <a:pos x="779" y="2058"/>
                </a:cxn>
                <a:cxn ang="0">
                  <a:pos x="745" y="2036"/>
                </a:cxn>
                <a:cxn ang="0">
                  <a:pos x="711" y="2013"/>
                </a:cxn>
                <a:cxn ang="0">
                  <a:pos x="676" y="1989"/>
                </a:cxn>
                <a:cxn ang="0">
                  <a:pos x="644" y="1964"/>
                </a:cxn>
                <a:cxn ang="0">
                  <a:pos x="610" y="1939"/>
                </a:cxn>
                <a:cxn ang="0">
                  <a:pos x="578" y="1912"/>
                </a:cxn>
                <a:cxn ang="0">
                  <a:pos x="547" y="1884"/>
                </a:cxn>
                <a:cxn ang="0">
                  <a:pos x="515" y="1857"/>
                </a:cxn>
                <a:cxn ang="0">
                  <a:pos x="485" y="1827"/>
                </a:cxn>
                <a:cxn ang="0">
                  <a:pos x="455" y="1798"/>
                </a:cxn>
                <a:cxn ang="0">
                  <a:pos x="425" y="1767"/>
                </a:cxn>
                <a:cxn ang="0">
                  <a:pos x="397" y="1737"/>
                </a:cxn>
                <a:cxn ang="0">
                  <a:pos x="369" y="1705"/>
                </a:cxn>
                <a:cxn ang="0">
                  <a:pos x="342" y="1672"/>
                </a:cxn>
                <a:cxn ang="0">
                  <a:pos x="316" y="1639"/>
                </a:cxn>
                <a:cxn ang="0">
                  <a:pos x="291" y="1605"/>
                </a:cxn>
                <a:cxn ang="0">
                  <a:pos x="266" y="1571"/>
                </a:cxn>
                <a:cxn ang="0">
                  <a:pos x="243" y="1536"/>
                </a:cxn>
                <a:cxn ang="0">
                  <a:pos x="220" y="1500"/>
                </a:cxn>
                <a:cxn ang="0">
                  <a:pos x="199" y="1464"/>
                </a:cxn>
                <a:cxn ang="0">
                  <a:pos x="178" y="1428"/>
                </a:cxn>
                <a:cxn ang="0">
                  <a:pos x="158" y="1390"/>
                </a:cxn>
                <a:cxn ang="0">
                  <a:pos x="140" y="1352"/>
                </a:cxn>
                <a:cxn ang="0">
                  <a:pos x="123" y="1314"/>
                </a:cxn>
                <a:cxn ang="0">
                  <a:pos x="94" y="1241"/>
                </a:cxn>
                <a:cxn ang="0">
                  <a:pos x="69" y="1164"/>
                </a:cxn>
                <a:cxn ang="0">
                  <a:pos x="49" y="1083"/>
                </a:cxn>
                <a:cxn ang="0">
                  <a:pos x="32" y="998"/>
                </a:cxn>
                <a:cxn ang="0">
                  <a:pos x="18" y="910"/>
                </a:cxn>
                <a:cxn ang="0">
                  <a:pos x="8" y="823"/>
                </a:cxn>
                <a:cxn ang="0">
                  <a:pos x="2" y="732"/>
                </a:cxn>
                <a:cxn ang="0">
                  <a:pos x="0" y="641"/>
                </a:cxn>
                <a:cxn ang="0">
                  <a:pos x="2" y="552"/>
                </a:cxn>
                <a:cxn ang="0">
                  <a:pos x="8" y="463"/>
                </a:cxn>
                <a:cxn ang="0">
                  <a:pos x="17" y="376"/>
                </a:cxn>
                <a:cxn ang="0">
                  <a:pos x="31" y="292"/>
                </a:cxn>
                <a:cxn ang="0">
                  <a:pos x="48" y="212"/>
                </a:cxn>
                <a:cxn ang="0">
                  <a:pos x="68" y="136"/>
                </a:cxn>
                <a:cxn ang="0">
                  <a:pos x="94" y="66"/>
                </a:cxn>
                <a:cxn ang="0">
                  <a:pos x="123" y="0"/>
                </a:cxn>
                <a:cxn ang="0">
                  <a:pos x="230" y="56"/>
                </a:cxn>
              </a:cxnLst>
              <a:rect l="0" t="0" r="r" b="b"/>
              <a:pathLst>
                <a:path w="1103" h="2202">
                  <a:moveTo>
                    <a:pt x="230" y="56"/>
                  </a:moveTo>
                  <a:lnTo>
                    <a:pt x="1103" y="2072"/>
                  </a:lnTo>
                  <a:lnTo>
                    <a:pt x="1067" y="2202"/>
                  </a:lnTo>
                  <a:lnTo>
                    <a:pt x="1030" y="2187"/>
                  </a:lnTo>
                  <a:lnTo>
                    <a:pt x="994" y="2172"/>
                  </a:lnTo>
                  <a:lnTo>
                    <a:pt x="958" y="2155"/>
                  </a:lnTo>
                  <a:lnTo>
                    <a:pt x="921" y="2138"/>
                  </a:lnTo>
                  <a:lnTo>
                    <a:pt x="886" y="2119"/>
                  </a:lnTo>
                  <a:lnTo>
                    <a:pt x="850" y="2100"/>
                  </a:lnTo>
                  <a:lnTo>
                    <a:pt x="814" y="2079"/>
                  </a:lnTo>
                  <a:lnTo>
                    <a:pt x="779" y="2058"/>
                  </a:lnTo>
                  <a:lnTo>
                    <a:pt x="745" y="2036"/>
                  </a:lnTo>
                  <a:lnTo>
                    <a:pt x="711" y="2013"/>
                  </a:lnTo>
                  <a:lnTo>
                    <a:pt x="676" y="1989"/>
                  </a:lnTo>
                  <a:lnTo>
                    <a:pt x="644" y="1964"/>
                  </a:lnTo>
                  <a:lnTo>
                    <a:pt x="610" y="1939"/>
                  </a:lnTo>
                  <a:lnTo>
                    <a:pt x="578" y="1912"/>
                  </a:lnTo>
                  <a:lnTo>
                    <a:pt x="547" y="1884"/>
                  </a:lnTo>
                  <a:lnTo>
                    <a:pt x="515" y="1857"/>
                  </a:lnTo>
                  <a:lnTo>
                    <a:pt x="485" y="1827"/>
                  </a:lnTo>
                  <a:lnTo>
                    <a:pt x="455" y="1798"/>
                  </a:lnTo>
                  <a:lnTo>
                    <a:pt x="425" y="1767"/>
                  </a:lnTo>
                  <a:lnTo>
                    <a:pt x="397" y="1737"/>
                  </a:lnTo>
                  <a:lnTo>
                    <a:pt x="369" y="1705"/>
                  </a:lnTo>
                  <a:lnTo>
                    <a:pt x="342" y="1672"/>
                  </a:lnTo>
                  <a:lnTo>
                    <a:pt x="316" y="1639"/>
                  </a:lnTo>
                  <a:lnTo>
                    <a:pt x="291" y="1605"/>
                  </a:lnTo>
                  <a:lnTo>
                    <a:pt x="266" y="1571"/>
                  </a:lnTo>
                  <a:lnTo>
                    <a:pt x="243" y="1536"/>
                  </a:lnTo>
                  <a:lnTo>
                    <a:pt x="220" y="1500"/>
                  </a:lnTo>
                  <a:lnTo>
                    <a:pt x="199" y="1464"/>
                  </a:lnTo>
                  <a:lnTo>
                    <a:pt x="178" y="1428"/>
                  </a:lnTo>
                  <a:lnTo>
                    <a:pt x="158" y="1390"/>
                  </a:lnTo>
                  <a:lnTo>
                    <a:pt x="140" y="1352"/>
                  </a:lnTo>
                  <a:lnTo>
                    <a:pt x="123" y="1314"/>
                  </a:lnTo>
                  <a:lnTo>
                    <a:pt x="94" y="1241"/>
                  </a:lnTo>
                  <a:lnTo>
                    <a:pt x="69" y="1164"/>
                  </a:lnTo>
                  <a:lnTo>
                    <a:pt x="49" y="1083"/>
                  </a:lnTo>
                  <a:lnTo>
                    <a:pt x="32" y="998"/>
                  </a:lnTo>
                  <a:lnTo>
                    <a:pt x="18" y="910"/>
                  </a:lnTo>
                  <a:lnTo>
                    <a:pt x="8" y="823"/>
                  </a:lnTo>
                  <a:lnTo>
                    <a:pt x="2" y="732"/>
                  </a:lnTo>
                  <a:lnTo>
                    <a:pt x="0" y="641"/>
                  </a:lnTo>
                  <a:lnTo>
                    <a:pt x="2" y="552"/>
                  </a:lnTo>
                  <a:lnTo>
                    <a:pt x="8" y="463"/>
                  </a:lnTo>
                  <a:lnTo>
                    <a:pt x="17" y="376"/>
                  </a:lnTo>
                  <a:lnTo>
                    <a:pt x="31" y="292"/>
                  </a:lnTo>
                  <a:lnTo>
                    <a:pt x="48" y="212"/>
                  </a:lnTo>
                  <a:lnTo>
                    <a:pt x="68" y="136"/>
                  </a:lnTo>
                  <a:lnTo>
                    <a:pt x="94" y="66"/>
                  </a:lnTo>
                  <a:lnTo>
                    <a:pt x="123" y="0"/>
                  </a:lnTo>
                  <a:lnTo>
                    <a:pt x="230" y="5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057" name="Freeform 297"/>
            <p:cNvSpPr>
              <a:spLocks/>
            </p:cNvSpPr>
            <p:nvPr/>
          </p:nvSpPr>
          <p:spPr bwMode="auto">
            <a:xfrm>
              <a:off x="1288" y="3074"/>
              <a:ext cx="52" cy="121"/>
            </a:xfrm>
            <a:custGeom>
              <a:avLst/>
              <a:gdLst/>
              <a:ahLst/>
              <a:cxnLst>
                <a:cxn ang="0">
                  <a:pos x="917" y="2127"/>
                </a:cxn>
                <a:cxn ang="0">
                  <a:pos x="0" y="131"/>
                </a:cxn>
                <a:cxn ang="0">
                  <a:pos x="32" y="0"/>
                </a:cxn>
                <a:cxn ang="0">
                  <a:pos x="69" y="14"/>
                </a:cxn>
                <a:cxn ang="0">
                  <a:pos x="106" y="29"/>
                </a:cxn>
                <a:cxn ang="0">
                  <a:pos x="142" y="44"/>
                </a:cxn>
                <a:cxn ang="0">
                  <a:pos x="179" y="60"/>
                </a:cxn>
                <a:cxn ang="0">
                  <a:pos x="216" y="78"/>
                </a:cxn>
                <a:cxn ang="0">
                  <a:pos x="252" y="96"/>
                </a:cxn>
                <a:cxn ang="0">
                  <a:pos x="287" y="116"/>
                </a:cxn>
                <a:cxn ang="0">
                  <a:pos x="323" y="136"/>
                </a:cxn>
                <a:cxn ang="0">
                  <a:pos x="358" y="159"/>
                </a:cxn>
                <a:cxn ang="0">
                  <a:pos x="392" y="181"/>
                </a:cxn>
                <a:cxn ang="0">
                  <a:pos x="427" y="204"/>
                </a:cxn>
                <a:cxn ang="0">
                  <a:pos x="461" y="228"/>
                </a:cxn>
                <a:cxn ang="0">
                  <a:pos x="494" y="252"/>
                </a:cxn>
                <a:cxn ang="0">
                  <a:pos x="527" y="279"/>
                </a:cxn>
                <a:cxn ang="0">
                  <a:pos x="560" y="305"/>
                </a:cxn>
                <a:cxn ang="0">
                  <a:pos x="591" y="332"/>
                </a:cxn>
                <a:cxn ang="0">
                  <a:pos x="623" y="361"/>
                </a:cxn>
                <a:cxn ang="0">
                  <a:pos x="653" y="389"/>
                </a:cxn>
                <a:cxn ang="0">
                  <a:pos x="683" y="419"/>
                </a:cxn>
                <a:cxn ang="0">
                  <a:pos x="713" y="449"/>
                </a:cxn>
                <a:cxn ang="0">
                  <a:pos x="741" y="481"/>
                </a:cxn>
                <a:cxn ang="0">
                  <a:pos x="769" y="513"/>
                </a:cxn>
                <a:cxn ang="0">
                  <a:pos x="795" y="545"/>
                </a:cxn>
                <a:cxn ang="0">
                  <a:pos x="822" y="578"/>
                </a:cxn>
                <a:cxn ang="0">
                  <a:pos x="846" y="612"/>
                </a:cxn>
                <a:cxn ang="0">
                  <a:pos x="871" y="647"/>
                </a:cxn>
                <a:cxn ang="0">
                  <a:pos x="894" y="681"/>
                </a:cxn>
                <a:cxn ang="0">
                  <a:pos x="917" y="717"/>
                </a:cxn>
                <a:cxn ang="0">
                  <a:pos x="938" y="754"/>
                </a:cxn>
                <a:cxn ang="0">
                  <a:pos x="958" y="791"/>
                </a:cxn>
                <a:cxn ang="0">
                  <a:pos x="978" y="828"/>
                </a:cxn>
                <a:cxn ang="0">
                  <a:pos x="996" y="866"/>
                </a:cxn>
                <a:cxn ang="0">
                  <a:pos x="1026" y="938"/>
                </a:cxn>
                <a:cxn ang="0">
                  <a:pos x="1052" y="1015"/>
                </a:cxn>
                <a:cxn ang="0">
                  <a:pos x="1075" y="1096"/>
                </a:cxn>
                <a:cxn ang="0">
                  <a:pos x="1094" y="1180"/>
                </a:cxn>
                <a:cxn ang="0">
                  <a:pos x="1109" y="1266"/>
                </a:cxn>
                <a:cxn ang="0">
                  <a:pos x="1121" y="1356"/>
                </a:cxn>
                <a:cxn ang="0">
                  <a:pos x="1129" y="1446"/>
                </a:cxn>
                <a:cxn ang="0">
                  <a:pos x="1133" y="1536"/>
                </a:cxn>
                <a:cxn ang="0">
                  <a:pos x="1133" y="1626"/>
                </a:cxn>
                <a:cxn ang="0">
                  <a:pos x="1130" y="1716"/>
                </a:cxn>
                <a:cxn ang="0">
                  <a:pos x="1122" y="1802"/>
                </a:cxn>
                <a:cxn ang="0">
                  <a:pos x="1110" y="1886"/>
                </a:cxn>
                <a:cxn ang="0">
                  <a:pos x="1095" y="1967"/>
                </a:cxn>
                <a:cxn ang="0">
                  <a:pos x="1076" y="2043"/>
                </a:cxn>
                <a:cxn ang="0">
                  <a:pos x="1052" y="2115"/>
                </a:cxn>
                <a:cxn ang="0">
                  <a:pos x="1025" y="2181"/>
                </a:cxn>
                <a:cxn ang="0">
                  <a:pos x="917" y="2127"/>
                </a:cxn>
              </a:cxnLst>
              <a:rect l="0" t="0" r="r" b="b"/>
              <a:pathLst>
                <a:path w="1133" h="2181">
                  <a:moveTo>
                    <a:pt x="917" y="2127"/>
                  </a:moveTo>
                  <a:lnTo>
                    <a:pt x="0" y="131"/>
                  </a:lnTo>
                  <a:lnTo>
                    <a:pt x="32" y="0"/>
                  </a:lnTo>
                  <a:lnTo>
                    <a:pt x="69" y="14"/>
                  </a:lnTo>
                  <a:lnTo>
                    <a:pt x="106" y="29"/>
                  </a:lnTo>
                  <a:lnTo>
                    <a:pt x="142" y="44"/>
                  </a:lnTo>
                  <a:lnTo>
                    <a:pt x="179" y="60"/>
                  </a:lnTo>
                  <a:lnTo>
                    <a:pt x="216" y="78"/>
                  </a:lnTo>
                  <a:lnTo>
                    <a:pt x="252" y="96"/>
                  </a:lnTo>
                  <a:lnTo>
                    <a:pt x="287" y="116"/>
                  </a:lnTo>
                  <a:lnTo>
                    <a:pt x="323" y="136"/>
                  </a:lnTo>
                  <a:lnTo>
                    <a:pt x="358" y="159"/>
                  </a:lnTo>
                  <a:lnTo>
                    <a:pt x="392" y="181"/>
                  </a:lnTo>
                  <a:lnTo>
                    <a:pt x="427" y="204"/>
                  </a:lnTo>
                  <a:lnTo>
                    <a:pt x="461" y="228"/>
                  </a:lnTo>
                  <a:lnTo>
                    <a:pt x="494" y="252"/>
                  </a:lnTo>
                  <a:lnTo>
                    <a:pt x="527" y="279"/>
                  </a:lnTo>
                  <a:lnTo>
                    <a:pt x="560" y="305"/>
                  </a:lnTo>
                  <a:lnTo>
                    <a:pt x="591" y="332"/>
                  </a:lnTo>
                  <a:lnTo>
                    <a:pt x="623" y="361"/>
                  </a:lnTo>
                  <a:lnTo>
                    <a:pt x="653" y="389"/>
                  </a:lnTo>
                  <a:lnTo>
                    <a:pt x="683" y="419"/>
                  </a:lnTo>
                  <a:lnTo>
                    <a:pt x="713" y="449"/>
                  </a:lnTo>
                  <a:lnTo>
                    <a:pt x="741" y="481"/>
                  </a:lnTo>
                  <a:lnTo>
                    <a:pt x="769" y="513"/>
                  </a:lnTo>
                  <a:lnTo>
                    <a:pt x="795" y="545"/>
                  </a:lnTo>
                  <a:lnTo>
                    <a:pt x="822" y="578"/>
                  </a:lnTo>
                  <a:lnTo>
                    <a:pt x="846" y="612"/>
                  </a:lnTo>
                  <a:lnTo>
                    <a:pt x="871" y="647"/>
                  </a:lnTo>
                  <a:lnTo>
                    <a:pt x="894" y="681"/>
                  </a:lnTo>
                  <a:lnTo>
                    <a:pt x="917" y="717"/>
                  </a:lnTo>
                  <a:lnTo>
                    <a:pt x="938" y="754"/>
                  </a:lnTo>
                  <a:lnTo>
                    <a:pt x="958" y="791"/>
                  </a:lnTo>
                  <a:lnTo>
                    <a:pt x="978" y="828"/>
                  </a:lnTo>
                  <a:lnTo>
                    <a:pt x="996" y="866"/>
                  </a:lnTo>
                  <a:lnTo>
                    <a:pt x="1026" y="938"/>
                  </a:lnTo>
                  <a:lnTo>
                    <a:pt x="1052" y="1015"/>
                  </a:lnTo>
                  <a:lnTo>
                    <a:pt x="1075" y="1096"/>
                  </a:lnTo>
                  <a:lnTo>
                    <a:pt x="1094" y="1180"/>
                  </a:lnTo>
                  <a:lnTo>
                    <a:pt x="1109" y="1266"/>
                  </a:lnTo>
                  <a:lnTo>
                    <a:pt x="1121" y="1356"/>
                  </a:lnTo>
                  <a:lnTo>
                    <a:pt x="1129" y="1446"/>
                  </a:lnTo>
                  <a:lnTo>
                    <a:pt x="1133" y="1536"/>
                  </a:lnTo>
                  <a:lnTo>
                    <a:pt x="1133" y="1626"/>
                  </a:lnTo>
                  <a:lnTo>
                    <a:pt x="1130" y="1716"/>
                  </a:lnTo>
                  <a:lnTo>
                    <a:pt x="1122" y="1802"/>
                  </a:lnTo>
                  <a:lnTo>
                    <a:pt x="1110" y="1886"/>
                  </a:lnTo>
                  <a:lnTo>
                    <a:pt x="1095" y="1967"/>
                  </a:lnTo>
                  <a:lnTo>
                    <a:pt x="1076" y="2043"/>
                  </a:lnTo>
                  <a:lnTo>
                    <a:pt x="1052" y="2115"/>
                  </a:lnTo>
                  <a:lnTo>
                    <a:pt x="1025" y="2181"/>
                  </a:lnTo>
                  <a:lnTo>
                    <a:pt x="917" y="2127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058" name="Freeform 298"/>
            <p:cNvSpPr>
              <a:spLocks/>
            </p:cNvSpPr>
            <p:nvPr/>
          </p:nvSpPr>
          <p:spPr bwMode="auto">
            <a:xfrm>
              <a:off x="1288" y="3074"/>
              <a:ext cx="51" cy="122"/>
            </a:xfrm>
            <a:custGeom>
              <a:avLst/>
              <a:gdLst/>
              <a:ahLst/>
              <a:cxnLst>
                <a:cxn ang="0">
                  <a:pos x="918" y="2126"/>
                </a:cxn>
                <a:cxn ang="0">
                  <a:pos x="0" y="130"/>
                </a:cxn>
                <a:cxn ang="0">
                  <a:pos x="33" y="0"/>
                </a:cxn>
                <a:cxn ang="0">
                  <a:pos x="70" y="13"/>
                </a:cxn>
                <a:cxn ang="0">
                  <a:pos x="107" y="28"/>
                </a:cxn>
                <a:cxn ang="0">
                  <a:pos x="143" y="43"/>
                </a:cxn>
                <a:cxn ang="0">
                  <a:pos x="180" y="60"/>
                </a:cxn>
                <a:cxn ang="0">
                  <a:pos x="217" y="78"/>
                </a:cxn>
                <a:cxn ang="0">
                  <a:pos x="252" y="96"/>
                </a:cxn>
                <a:cxn ang="0">
                  <a:pos x="288" y="116"/>
                </a:cxn>
                <a:cxn ang="0">
                  <a:pos x="324" y="136"/>
                </a:cxn>
                <a:cxn ang="0">
                  <a:pos x="359" y="158"/>
                </a:cxn>
                <a:cxn ang="0">
                  <a:pos x="393" y="180"/>
                </a:cxn>
                <a:cxn ang="0">
                  <a:pos x="428" y="203"/>
                </a:cxn>
                <a:cxn ang="0">
                  <a:pos x="462" y="227"/>
                </a:cxn>
                <a:cxn ang="0">
                  <a:pos x="495" y="252"/>
                </a:cxn>
                <a:cxn ang="0">
                  <a:pos x="528" y="278"/>
                </a:cxn>
                <a:cxn ang="0">
                  <a:pos x="561" y="304"/>
                </a:cxn>
                <a:cxn ang="0">
                  <a:pos x="592" y="332"/>
                </a:cxn>
                <a:cxn ang="0">
                  <a:pos x="624" y="360"/>
                </a:cxn>
                <a:cxn ang="0">
                  <a:pos x="654" y="389"/>
                </a:cxn>
                <a:cxn ang="0">
                  <a:pos x="684" y="418"/>
                </a:cxn>
                <a:cxn ang="0">
                  <a:pos x="714" y="449"/>
                </a:cxn>
                <a:cxn ang="0">
                  <a:pos x="742" y="480"/>
                </a:cxn>
                <a:cxn ang="0">
                  <a:pos x="770" y="512"/>
                </a:cxn>
                <a:cxn ang="0">
                  <a:pos x="796" y="545"/>
                </a:cxn>
                <a:cxn ang="0">
                  <a:pos x="823" y="577"/>
                </a:cxn>
                <a:cxn ang="0">
                  <a:pos x="847" y="611"/>
                </a:cxn>
                <a:cxn ang="0">
                  <a:pos x="872" y="646"/>
                </a:cxn>
                <a:cxn ang="0">
                  <a:pos x="895" y="681"/>
                </a:cxn>
                <a:cxn ang="0">
                  <a:pos x="918" y="717"/>
                </a:cxn>
                <a:cxn ang="0">
                  <a:pos x="939" y="754"/>
                </a:cxn>
                <a:cxn ang="0">
                  <a:pos x="959" y="790"/>
                </a:cxn>
                <a:cxn ang="0">
                  <a:pos x="979" y="827"/>
                </a:cxn>
                <a:cxn ang="0">
                  <a:pos x="997" y="865"/>
                </a:cxn>
                <a:cxn ang="0">
                  <a:pos x="1027" y="937"/>
                </a:cxn>
                <a:cxn ang="0">
                  <a:pos x="1053" y="1014"/>
                </a:cxn>
                <a:cxn ang="0">
                  <a:pos x="1076" y="1095"/>
                </a:cxn>
                <a:cxn ang="0">
                  <a:pos x="1095" y="1179"/>
                </a:cxn>
                <a:cxn ang="0">
                  <a:pos x="1110" y="1266"/>
                </a:cxn>
                <a:cxn ang="0">
                  <a:pos x="1122" y="1355"/>
                </a:cxn>
                <a:cxn ang="0">
                  <a:pos x="1130" y="1445"/>
                </a:cxn>
                <a:cxn ang="0">
                  <a:pos x="1134" y="1536"/>
                </a:cxn>
                <a:cxn ang="0">
                  <a:pos x="1134" y="1625"/>
                </a:cxn>
                <a:cxn ang="0">
                  <a:pos x="1131" y="1715"/>
                </a:cxn>
                <a:cxn ang="0">
                  <a:pos x="1123" y="1801"/>
                </a:cxn>
                <a:cxn ang="0">
                  <a:pos x="1111" y="1886"/>
                </a:cxn>
                <a:cxn ang="0">
                  <a:pos x="1096" y="1966"/>
                </a:cxn>
                <a:cxn ang="0">
                  <a:pos x="1077" y="2043"/>
                </a:cxn>
                <a:cxn ang="0">
                  <a:pos x="1053" y="2115"/>
                </a:cxn>
                <a:cxn ang="0">
                  <a:pos x="1026" y="2180"/>
                </a:cxn>
                <a:cxn ang="0">
                  <a:pos x="918" y="2126"/>
                </a:cxn>
              </a:cxnLst>
              <a:rect l="0" t="0" r="r" b="b"/>
              <a:pathLst>
                <a:path w="1134" h="2180">
                  <a:moveTo>
                    <a:pt x="918" y="2126"/>
                  </a:moveTo>
                  <a:lnTo>
                    <a:pt x="0" y="130"/>
                  </a:lnTo>
                  <a:lnTo>
                    <a:pt x="33" y="0"/>
                  </a:lnTo>
                  <a:lnTo>
                    <a:pt x="70" y="13"/>
                  </a:lnTo>
                  <a:lnTo>
                    <a:pt x="107" y="28"/>
                  </a:lnTo>
                  <a:lnTo>
                    <a:pt x="143" y="43"/>
                  </a:lnTo>
                  <a:lnTo>
                    <a:pt x="180" y="60"/>
                  </a:lnTo>
                  <a:lnTo>
                    <a:pt x="217" y="78"/>
                  </a:lnTo>
                  <a:lnTo>
                    <a:pt x="252" y="96"/>
                  </a:lnTo>
                  <a:lnTo>
                    <a:pt x="288" y="116"/>
                  </a:lnTo>
                  <a:lnTo>
                    <a:pt x="324" y="136"/>
                  </a:lnTo>
                  <a:lnTo>
                    <a:pt x="359" y="158"/>
                  </a:lnTo>
                  <a:lnTo>
                    <a:pt x="393" y="180"/>
                  </a:lnTo>
                  <a:lnTo>
                    <a:pt x="428" y="203"/>
                  </a:lnTo>
                  <a:lnTo>
                    <a:pt x="462" y="227"/>
                  </a:lnTo>
                  <a:lnTo>
                    <a:pt x="495" y="252"/>
                  </a:lnTo>
                  <a:lnTo>
                    <a:pt x="528" y="278"/>
                  </a:lnTo>
                  <a:lnTo>
                    <a:pt x="561" y="304"/>
                  </a:lnTo>
                  <a:lnTo>
                    <a:pt x="592" y="332"/>
                  </a:lnTo>
                  <a:lnTo>
                    <a:pt x="624" y="360"/>
                  </a:lnTo>
                  <a:lnTo>
                    <a:pt x="654" y="389"/>
                  </a:lnTo>
                  <a:lnTo>
                    <a:pt x="684" y="418"/>
                  </a:lnTo>
                  <a:lnTo>
                    <a:pt x="714" y="449"/>
                  </a:lnTo>
                  <a:lnTo>
                    <a:pt x="742" y="480"/>
                  </a:lnTo>
                  <a:lnTo>
                    <a:pt x="770" y="512"/>
                  </a:lnTo>
                  <a:lnTo>
                    <a:pt x="796" y="545"/>
                  </a:lnTo>
                  <a:lnTo>
                    <a:pt x="823" y="577"/>
                  </a:lnTo>
                  <a:lnTo>
                    <a:pt x="847" y="611"/>
                  </a:lnTo>
                  <a:lnTo>
                    <a:pt x="872" y="646"/>
                  </a:lnTo>
                  <a:lnTo>
                    <a:pt x="895" y="681"/>
                  </a:lnTo>
                  <a:lnTo>
                    <a:pt x="918" y="717"/>
                  </a:lnTo>
                  <a:lnTo>
                    <a:pt x="939" y="754"/>
                  </a:lnTo>
                  <a:lnTo>
                    <a:pt x="959" y="790"/>
                  </a:lnTo>
                  <a:lnTo>
                    <a:pt x="979" y="827"/>
                  </a:lnTo>
                  <a:lnTo>
                    <a:pt x="997" y="865"/>
                  </a:lnTo>
                  <a:lnTo>
                    <a:pt x="1027" y="937"/>
                  </a:lnTo>
                  <a:lnTo>
                    <a:pt x="1053" y="1014"/>
                  </a:lnTo>
                  <a:lnTo>
                    <a:pt x="1076" y="1095"/>
                  </a:lnTo>
                  <a:lnTo>
                    <a:pt x="1095" y="1179"/>
                  </a:lnTo>
                  <a:lnTo>
                    <a:pt x="1110" y="1266"/>
                  </a:lnTo>
                  <a:lnTo>
                    <a:pt x="1122" y="1355"/>
                  </a:lnTo>
                  <a:lnTo>
                    <a:pt x="1130" y="1445"/>
                  </a:lnTo>
                  <a:lnTo>
                    <a:pt x="1134" y="1536"/>
                  </a:lnTo>
                  <a:lnTo>
                    <a:pt x="1134" y="1625"/>
                  </a:lnTo>
                  <a:lnTo>
                    <a:pt x="1131" y="1715"/>
                  </a:lnTo>
                  <a:lnTo>
                    <a:pt x="1123" y="1801"/>
                  </a:lnTo>
                  <a:lnTo>
                    <a:pt x="1111" y="1886"/>
                  </a:lnTo>
                  <a:lnTo>
                    <a:pt x="1096" y="1966"/>
                  </a:lnTo>
                  <a:lnTo>
                    <a:pt x="1077" y="2043"/>
                  </a:lnTo>
                  <a:lnTo>
                    <a:pt x="1053" y="2115"/>
                  </a:lnTo>
                  <a:lnTo>
                    <a:pt x="1026" y="2180"/>
                  </a:lnTo>
                  <a:lnTo>
                    <a:pt x="918" y="212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059" name="Freeform 299"/>
            <p:cNvSpPr>
              <a:spLocks/>
            </p:cNvSpPr>
            <p:nvPr/>
          </p:nvSpPr>
          <p:spPr bwMode="auto">
            <a:xfrm>
              <a:off x="1170" y="3144"/>
              <a:ext cx="164" cy="228"/>
            </a:xfrm>
            <a:custGeom>
              <a:avLst/>
              <a:gdLst/>
              <a:ahLst/>
              <a:cxnLst>
                <a:cxn ang="0">
                  <a:pos x="1404" y="4112"/>
                </a:cxn>
                <a:cxn ang="0">
                  <a:pos x="3622" y="3023"/>
                </a:cxn>
                <a:cxn ang="0">
                  <a:pos x="2218" y="0"/>
                </a:cxn>
                <a:cxn ang="0">
                  <a:pos x="0" y="989"/>
                </a:cxn>
                <a:cxn ang="0">
                  <a:pos x="1404" y="4112"/>
                </a:cxn>
              </a:cxnLst>
              <a:rect l="0" t="0" r="r" b="b"/>
              <a:pathLst>
                <a:path w="3622" h="4112">
                  <a:moveTo>
                    <a:pt x="1404" y="4112"/>
                  </a:moveTo>
                  <a:lnTo>
                    <a:pt x="3622" y="3023"/>
                  </a:lnTo>
                  <a:lnTo>
                    <a:pt x="2218" y="0"/>
                  </a:lnTo>
                  <a:lnTo>
                    <a:pt x="0" y="989"/>
                  </a:lnTo>
                  <a:lnTo>
                    <a:pt x="1404" y="4112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060" name="Freeform 300"/>
            <p:cNvSpPr>
              <a:spLocks/>
            </p:cNvSpPr>
            <p:nvPr/>
          </p:nvSpPr>
          <p:spPr bwMode="auto">
            <a:xfrm>
              <a:off x="1170" y="3141"/>
              <a:ext cx="164" cy="228"/>
            </a:xfrm>
            <a:custGeom>
              <a:avLst/>
              <a:gdLst/>
              <a:ahLst/>
              <a:cxnLst>
                <a:cxn ang="0">
                  <a:pos x="1404" y="4113"/>
                </a:cxn>
                <a:cxn ang="0">
                  <a:pos x="3622" y="3024"/>
                </a:cxn>
                <a:cxn ang="0">
                  <a:pos x="2218" y="0"/>
                </a:cxn>
                <a:cxn ang="0">
                  <a:pos x="0" y="989"/>
                </a:cxn>
                <a:cxn ang="0">
                  <a:pos x="1404" y="4113"/>
                </a:cxn>
              </a:cxnLst>
              <a:rect l="0" t="0" r="r" b="b"/>
              <a:pathLst>
                <a:path w="3622" h="4113">
                  <a:moveTo>
                    <a:pt x="1404" y="4113"/>
                  </a:moveTo>
                  <a:lnTo>
                    <a:pt x="3622" y="3024"/>
                  </a:lnTo>
                  <a:lnTo>
                    <a:pt x="2218" y="0"/>
                  </a:lnTo>
                  <a:lnTo>
                    <a:pt x="0" y="989"/>
                  </a:lnTo>
                  <a:lnTo>
                    <a:pt x="1404" y="4113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061" name="Freeform 301"/>
            <p:cNvSpPr>
              <a:spLocks/>
            </p:cNvSpPr>
            <p:nvPr/>
          </p:nvSpPr>
          <p:spPr bwMode="auto">
            <a:xfrm>
              <a:off x="1176" y="3146"/>
              <a:ext cx="157" cy="218"/>
            </a:xfrm>
            <a:custGeom>
              <a:avLst/>
              <a:gdLst/>
              <a:ahLst/>
              <a:cxnLst>
                <a:cxn ang="0">
                  <a:pos x="1335" y="3913"/>
                </a:cxn>
                <a:cxn ang="0">
                  <a:pos x="3446" y="2878"/>
                </a:cxn>
                <a:cxn ang="0">
                  <a:pos x="2111" y="0"/>
                </a:cxn>
                <a:cxn ang="0">
                  <a:pos x="0" y="942"/>
                </a:cxn>
                <a:cxn ang="0">
                  <a:pos x="1335" y="3913"/>
                </a:cxn>
              </a:cxnLst>
              <a:rect l="0" t="0" r="r" b="b"/>
              <a:pathLst>
                <a:path w="3446" h="3913">
                  <a:moveTo>
                    <a:pt x="1335" y="3913"/>
                  </a:moveTo>
                  <a:lnTo>
                    <a:pt x="3446" y="2878"/>
                  </a:lnTo>
                  <a:lnTo>
                    <a:pt x="2111" y="0"/>
                  </a:lnTo>
                  <a:lnTo>
                    <a:pt x="0" y="942"/>
                  </a:lnTo>
                  <a:lnTo>
                    <a:pt x="1335" y="3913"/>
                  </a:lnTo>
                  <a:close/>
                </a:path>
              </a:pathLst>
            </a:custGeom>
            <a:solidFill>
              <a:srgbClr val="1A78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062" name="Freeform 302"/>
            <p:cNvSpPr>
              <a:spLocks/>
            </p:cNvSpPr>
            <p:nvPr/>
          </p:nvSpPr>
          <p:spPr bwMode="auto">
            <a:xfrm>
              <a:off x="1183" y="3109"/>
              <a:ext cx="19" cy="19"/>
            </a:xfrm>
            <a:custGeom>
              <a:avLst/>
              <a:gdLst/>
              <a:ahLst/>
              <a:cxnLst>
                <a:cxn ang="0">
                  <a:pos x="431" y="186"/>
                </a:cxn>
                <a:cxn ang="0">
                  <a:pos x="79" y="343"/>
                </a:cxn>
                <a:cxn ang="0">
                  <a:pos x="0" y="157"/>
                </a:cxn>
                <a:cxn ang="0">
                  <a:pos x="352" y="0"/>
                </a:cxn>
                <a:cxn ang="0">
                  <a:pos x="431" y="186"/>
                </a:cxn>
              </a:cxnLst>
              <a:rect l="0" t="0" r="r" b="b"/>
              <a:pathLst>
                <a:path w="431" h="343">
                  <a:moveTo>
                    <a:pt x="431" y="186"/>
                  </a:moveTo>
                  <a:lnTo>
                    <a:pt x="79" y="343"/>
                  </a:lnTo>
                  <a:lnTo>
                    <a:pt x="0" y="157"/>
                  </a:lnTo>
                  <a:lnTo>
                    <a:pt x="352" y="0"/>
                  </a:lnTo>
                  <a:lnTo>
                    <a:pt x="431" y="1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063" name="Freeform 303"/>
            <p:cNvSpPr>
              <a:spLocks/>
            </p:cNvSpPr>
            <p:nvPr/>
          </p:nvSpPr>
          <p:spPr bwMode="auto">
            <a:xfrm>
              <a:off x="1186" y="3112"/>
              <a:ext cx="16" cy="15"/>
            </a:xfrm>
            <a:custGeom>
              <a:avLst/>
              <a:gdLst/>
              <a:ahLst/>
              <a:cxnLst>
                <a:cxn ang="0">
                  <a:pos x="347" y="126"/>
                </a:cxn>
                <a:cxn ang="0">
                  <a:pos x="53" y="257"/>
                </a:cxn>
                <a:cxn ang="0">
                  <a:pos x="0" y="132"/>
                </a:cxn>
                <a:cxn ang="0">
                  <a:pos x="294" y="0"/>
                </a:cxn>
                <a:cxn ang="0">
                  <a:pos x="347" y="126"/>
                </a:cxn>
              </a:cxnLst>
              <a:rect l="0" t="0" r="r" b="b"/>
              <a:pathLst>
                <a:path w="347" h="257">
                  <a:moveTo>
                    <a:pt x="347" y="126"/>
                  </a:moveTo>
                  <a:lnTo>
                    <a:pt x="53" y="257"/>
                  </a:lnTo>
                  <a:lnTo>
                    <a:pt x="0" y="132"/>
                  </a:lnTo>
                  <a:lnTo>
                    <a:pt x="294" y="0"/>
                  </a:lnTo>
                  <a:lnTo>
                    <a:pt x="347" y="12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064" name="Freeform 304"/>
            <p:cNvSpPr>
              <a:spLocks/>
            </p:cNvSpPr>
            <p:nvPr/>
          </p:nvSpPr>
          <p:spPr bwMode="auto">
            <a:xfrm>
              <a:off x="1191" y="3110"/>
              <a:ext cx="10" cy="13"/>
            </a:xfrm>
            <a:custGeom>
              <a:avLst/>
              <a:gdLst/>
              <a:ahLst/>
              <a:cxnLst>
                <a:cxn ang="0">
                  <a:pos x="5" y="73"/>
                </a:cxn>
                <a:cxn ang="0">
                  <a:pos x="167" y="0"/>
                </a:cxn>
                <a:cxn ang="0">
                  <a:pos x="171" y="0"/>
                </a:cxn>
                <a:cxn ang="0">
                  <a:pos x="175" y="2"/>
                </a:cxn>
                <a:cxn ang="0">
                  <a:pos x="180" y="6"/>
                </a:cxn>
                <a:cxn ang="0">
                  <a:pos x="183" y="13"/>
                </a:cxn>
                <a:cxn ang="0">
                  <a:pos x="236" y="141"/>
                </a:cxn>
                <a:cxn ang="0">
                  <a:pos x="238" y="147"/>
                </a:cxn>
                <a:cxn ang="0">
                  <a:pos x="238" y="154"/>
                </a:cxn>
                <a:cxn ang="0">
                  <a:pos x="237" y="159"/>
                </a:cxn>
                <a:cxn ang="0">
                  <a:pos x="234" y="162"/>
                </a:cxn>
                <a:cxn ang="0">
                  <a:pos x="73" y="234"/>
                </a:cxn>
                <a:cxn ang="0">
                  <a:pos x="69" y="234"/>
                </a:cxn>
                <a:cxn ang="0">
                  <a:pos x="64" y="232"/>
                </a:cxn>
                <a:cxn ang="0">
                  <a:pos x="60" y="228"/>
                </a:cxn>
                <a:cxn ang="0">
                  <a:pos x="56" y="221"/>
                </a:cxn>
                <a:cxn ang="0">
                  <a:pos x="2" y="94"/>
                </a:cxn>
                <a:cxn ang="0">
                  <a:pos x="0" y="86"/>
                </a:cxn>
                <a:cxn ang="0">
                  <a:pos x="0" y="80"/>
                </a:cxn>
                <a:cxn ang="0">
                  <a:pos x="1" y="76"/>
                </a:cxn>
                <a:cxn ang="0">
                  <a:pos x="5" y="73"/>
                </a:cxn>
              </a:cxnLst>
              <a:rect l="0" t="0" r="r" b="b"/>
              <a:pathLst>
                <a:path w="238" h="234">
                  <a:moveTo>
                    <a:pt x="5" y="73"/>
                  </a:moveTo>
                  <a:lnTo>
                    <a:pt x="167" y="0"/>
                  </a:lnTo>
                  <a:lnTo>
                    <a:pt x="171" y="0"/>
                  </a:lnTo>
                  <a:lnTo>
                    <a:pt x="175" y="2"/>
                  </a:lnTo>
                  <a:lnTo>
                    <a:pt x="180" y="6"/>
                  </a:lnTo>
                  <a:lnTo>
                    <a:pt x="183" y="13"/>
                  </a:lnTo>
                  <a:lnTo>
                    <a:pt x="236" y="141"/>
                  </a:lnTo>
                  <a:lnTo>
                    <a:pt x="238" y="147"/>
                  </a:lnTo>
                  <a:lnTo>
                    <a:pt x="238" y="154"/>
                  </a:lnTo>
                  <a:lnTo>
                    <a:pt x="237" y="159"/>
                  </a:lnTo>
                  <a:lnTo>
                    <a:pt x="234" y="162"/>
                  </a:lnTo>
                  <a:lnTo>
                    <a:pt x="73" y="234"/>
                  </a:lnTo>
                  <a:lnTo>
                    <a:pt x="69" y="234"/>
                  </a:lnTo>
                  <a:lnTo>
                    <a:pt x="64" y="232"/>
                  </a:lnTo>
                  <a:lnTo>
                    <a:pt x="60" y="228"/>
                  </a:lnTo>
                  <a:lnTo>
                    <a:pt x="56" y="221"/>
                  </a:lnTo>
                  <a:lnTo>
                    <a:pt x="2" y="94"/>
                  </a:lnTo>
                  <a:lnTo>
                    <a:pt x="0" y="86"/>
                  </a:lnTo>
                  <a:lnTo>
                    <a:pt x="0" y="80"/>
                  </a:lnTo>
                  <a:lnTo>
                    <a:pt x="1" y="76"/>
                  </a:lnTo>
                  <a:lnTo>
                    <a:pt x="5" y="73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065" name="Freeform 305"/>
            <p:cNvSpPr>
              <a:spLocks/>
            </p:cNvSpPr>
            <p:nvPr/>
          </p:nvSpPr>
          <p:spPr bwMode="auto">
            <a:xfrm>
              <a:off x="1191" y="3111"/>
              <a:ext cx="10" cy="11"/>
            </a:xfrm>
            <a:custGeom>
              <a:avLst/>
              <a:gdLst/>
              <a:ahLst/>
              <a:cxnLst>
                <a:cxn ang="0">
                  <a:pos x="4" y="62"/>
                </a:cxn>
                <a:cxn ang="0">
                  <a:pos x="142" y="0"/>
                </a:cxn>
                <a:cxn ang="0">
                  <a:pos x="146" y="0"/>
                </a:cxn>
                <a:cxn ang="0">
                  <a:pos x="150" y="2"/>
                </a:cxn>
                <a:cxn ang="0">
                  <a:pos x="153" y="5"/>
                </a:cxn>
                <a:cxn ang="0">
                  <a:pos x="156" y="10"/>
                </a:cxn>
                <a:cxn ang="0">
                  <a:pos x="202" y="120"/>
                </a:cxn>
                <a:cxn ang="0">
                  <a:pos x="204" y="125"/>
                </a:cxn>
                <a:cxn ang="0">
                  <a:pos x="204" y="130"/>
                </a:cxn>
                <a:cxn ang="0">
                  <a:pos x="202" y="135"/>
                </a:cxn>
                <a:cxn ang="0">
                  <a:pos x="200" y="138"/>
                </a:cxn>
                <a:cxn ang="0">
                  <a:pos x="62" y="199"/>
                </a:cxn>
                <a:cxn ang="0">
                  <a:pos x="58" y="199"/>
                </a:cxn>
                <a:cxn ang="0">
                  <a:pos x="54" y="198"/>
                </a:cxn>
                <a:cxn ang="0">
                  <a:pos x="51" y="194"/>
                </a:cxn>
                <a:cxn ang="0">
                  <a:pos x="48" y="188"/>
                </a:cxn>
                <a:cxn ang="0">
                  <a:pos x="2" y="80"/>
                </a:cxn>
                <a:cxn ang="0">
                  <a:pos x="0" y="74"/>
                </a:cxn>
                <a:cxn ang="0">
                  <a:pos x="0" y="68"/>
                </a:cxn>
                <a:cxn ang="0">
                  <a:pos x="2" y="64"/>
                </a:cxn>
                <a:cxn ang="0">
                  <a:pos x="4" y="62"/>
                </a:cxn>
              </a:cxnLst>
              <a:rect l="0" t="0" r="r" b="b"/>
              <a:pathLst>
                <a:path w="204" h="199">
                  <a:moveTo>
                    <a:pt x="4" y="62"/>
                  </a:moveTo>
                  <a:lnTo>
                    <a:pt x="142" y="0"/>
                  </a:lnTo>
                  <a:lnTo>
                    <a:pt x="146" y="0"/>
                  </a:lnTo>
                  <a:lnTo>
                    <a:pt x="150" y="2"/>
                  </a:lnTo>
                  <a:lnTo>
                    <a:pt x="153" y="5"/>
                  </a:lnTo>
                  <a:lnTo>
                    <a:pt x="156" y="10"/>
                  </a:lnTo>
                  <a:lnTo>
                    <a:pt x="202" y="120"/>
                  </a:lnTo>
                  <a:lnTo>
                    <a:pt x="204" y="125"/>
                  </a:lnTo>
                  <a:lnTo>
                    <a:pt x="204" y="130"/>
                  </a:lnTo>
                  <a:lnTo>
                    <a:pt x="202" y="135"/>
                  </a:lnTo>
                  <a:lnTo>
                    <a:pt x="200" y="138"/>
                  </a:lnTo>
                  <a:lnTo>
                    <a:pt x="62" y="199"/>
                  </a:lnTo>
                  <a:lnTo>
                    <a:pt x="58" y="199"/>
                  </a:lnTo>
                  <a:lnTo>
                    <a:pt x="54" y="198"/>
                  </a:lnTo>
                  <a:lnTo>
                    <a:pt x="51" y="194"/>
                  </a:lnTo>
                  <a:lnTo>
                    <a:pt x="48" y="188"/>
                  </a:lnTo>
                  <a:lnTo>
                    <a:pt x="2" y="80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2" y="64"/>
                  </a:lnTo>
                  <a:lnTo>
                    <a:pt x="4" y="62"/>
                  </a:lnTo>
                  <a:close/>
                </a:path>
              </a:pathLst>
            </a:custGeom>
            <a:solidFill>
              <a:srgbClr val="91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066" name="Freeform 306"/>
            <p:cNvSpPr>
              <a:spLocks/>
            </p:cNvSpPr>
            <p:nvPr/>
          </p:nvSpPr>
          <p:spPr bwMode="auto">
            <a:xfrm>
              <a:off x="1194" y="3113"/>
              <a:ext cx="6" cy="8"/>
            </a:xfrm>
            <a:custGeom>
              <a:avLst/>
              <a:gdLst/>
              <a:ahLst/>
              <a:cxnLst>
                <a:cxn ang="0">
                  <a:pos x="88" y="6"/>
                </a:cxn>
                <a:cxn ang="0">
                  <a:pos x="116" y="77"/>
                </a:cxn>
                <a:cxn ang="0">
                  <a:pos x="118" y="85"/>
                </a:cxn>
                <a:cxn ang="0">
                  <a:pos x="118" y="95"/>
                </a:cxn>
                <a:cxn ang="0">
                  <a:pos x="116" y="103"/>
                </a:cxn>
                <a:cxn ang="0">
                  <a:pos x="112" y="108"/>
                </a:cxn>
                <a:cxn ang="0">
                  <a:pos x="14" y="152"/>
                </a:cxn>
                <a:cxn ang="0">
                  <a:pos x="6" y="154"/>
                </a:cxn>
                <a:cxn ang="0">
                  <a:pos x="2" y="150"/>
                </a:cxn>
                <a:cxn ang="0">
                  <a:pos x="0" y="140"/>
                </a:cxn>
                <a:cxn ang="0">
                  <a:pos x="1" y="127"/>
                </a:cxn>
                <a:cxn ang="0">
                  <a:pos x="4" y="112"/>
                </a:cxn>
                <a:cxn ang="0">
                  <a:pos x="9" y="95"/>
                </a:cxn>
                <a:cxn ang="0">
                  <a:pos x="14" y="77"/>
                </a:cxn>
                <a:cxn ang="0">
                  <a:pos x="21" y="61"/>
                </a:cxn>
                <a:cxn ang="0">
                  <a:pos x="29" y="46"/>
                </a:cxn>
                <a:cxn ang="0">
                  <a:pos x="38" y="33"/>
                </a:cxn>
                <a:cxn ang="0">
                  <a:pos x="48" y="21"/>
                </a:cxn>
                <a:cxn ang="0">
                  <a:pos x="58" y="12"/>
                </a:cxn>
                <a:cxn ang="0">
                  <a:pos x="67" y="4"/>
                </a:cxn>
                <a:cxn ang="0">
                  <a:pos x="76" y="0"/>
                </a:cxn>
                <a:cxn ang="0">
                  <a:pos x="83" y="1"/>
                </a:cxn>
                <a:cxn ang="0">
                  <a:pos x="88" y="6"/>
                </a:cxn>
              </a:cxnLst>
              <a:rect l="0" t="0" r="r" b="b"/>
              <a:pathLst>
                <a:path w="118" h="154">
                  <a:moveTo>
                    <a:pt x="88" y="6"/>
                  </a:moveTo>
                  <a:lnTo>
                    <a:pt x="116" y="77"/>
                  </a:lnTo>
                  <a:lnTo>
                    <a:pt x="118" y="85"/>
                  </a:lnTo>
                  <a:lnTo>
                    <a:pt x="118" y="95"/>
                  </a:lnTo>
                  <a:lnTo>
                    <a:pt x="116" y="103"/>
                  </a:lnTo>
                  <a:lnTo>
                    <a:pt x="112" y="108"/>
                  </a:lnTo>
                  <a:lnTo>
                    <a:pt x="14" y="152"/>
                  </a:lnTo>
                  <a:lnTo>
                    <a:pt x="6" y="154"/>
                  </a:lnTo>
                  <a:lnTo>
                    <a:pt x="2" y="150"/>
                  </a:lnTo>
                  <a:lnTo>
                    <a:pt x="0" y="140"/>
                  </a:lnTo>
                  <a:lnTo>
                    <a:pt x="1" y="127"/>
                  </a:lnTo>
                  <a:lnTo>
                    <a:pt x="4" y="112"/>
                  </a:lnTo>
                  <a:lnTo>
                    <a:pt x="9" y="95"/>
                  </a:lnTo>
                  <a:lnTo>
                    <a:pt x="14" y="77"/>
                  </a:lnTo>
                  <a:lnTo>
                    <a:pt x="21" y="61"/>
                  </a:lnTo>
                  <a:lnTo>
                    <a:pt x="29" y="46"/>
                  </a:lnTo>
                  <a:lnTo>
                    <a:pt x="38" y="33"/>
                  </a:lnTo>
                  <a:lnTo>
                    <a:pt x="48" y="21"/>
                  </a:lnTo>
                  <a:lnTo>
                    <a:pt x="58" y="12"/>
                  </a:lnTo>
                  <a:lnTo>
                    <a:pt x="67" y="4"/>
                  </a:lnTo>
                  <a:lnTo>
                    <a:pt x="76" y="0"/>
                  </a:lnTo>
                  <a:lnTo>
                    <a:pt x="83" y="1"/>
                  </a:lnTo>
                  <a:lnTo>
                    <a:pt x="88" y="6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067" name="Freeform 307"/>
            <p:cNvSpPr>
              <a:spLocks/>
            </p:cNvSpPr>
            <p:nvPr/>
          </p:nvSpPr>
          <p:spPr bwMode="auto">
            <a:xfrm>
              <a:off x="1207" y="3099"/>
              <a:ext cx="13" cy="16"/>
            </a:xfrm>
            <a:custGeom>
              <a:avLst/>
              <a:gdLst/>
              <a:ahLst/>
              <a:cxnLst>
                <a:cxn ang="0">
                  <a:pos x="287" y="186"/>
                </a:cxn>
                <a:cxn ang="0">
                  <a:pos x="78" y="280"/>
                </a:cxn>
                <a:cxn ang="0">
                  <a:pos x="0" y="93"/>
                </a:cxn>
                <a:cxn ang="0">
                  <a:pos x="210" y="0"/>
                </a:cxn>
                <a:cxn ang="0">
                  <a:pos x="287" y="186"/>
                </a:cxn>
              </a:cxnLst>
              <a:rect l="0" t="0" r="r" b="b"/>
              <a:pathLst>
                <a:path w="287" h="280">
                  <a:moveTo>
                    <a:pt x="287" y="186"/>
                  </a:moveTo>
                  <a:lnTo>
                    <a:pt x="78" y="280"/>
                  </a:lnTo>
                  <a:lnTo>
                    <a:pt x="0" y="93"/>
                  </a:lnTo>
                  <a:lnTo>
                    <a:pt x="210" y="0"/>
                  </a:lnTo>
                  <a:lnTo>
                    <a:pt x="287" y="1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068" name="Freeform 308"/>
            <p:cNvSpPr>
              <a:spLocks/>
            </p:cNvSpPr>
            <p:nvPr/>
          </p:nvSpPr>
          <p:spPr bwMode="auto">
            <a:xfrm>
              <a:off x="1209" y="3102"/>
              <a:ext cx="11" cy="12"/>
            </a:xfrm>
            <a:custGeom>
              <a:avLst/>
              <a:gdLst/>
              <a:ahLst/>
              <a:cxnLst>
                <a:cxn ang="0">
                  <a:pos x="227" y="125"/>
                </a:cxn>
                <a:cxn ang="0">
                  <a:pos x="53" y="203"/>
                </a:cxn>
                <a:cxn ang="0">
                  <a:pos x="0" y="78"/>
                </a:cxn>
                <a:cxn ang="0">
                  <a:pos x="175" y="0"/>
                </a:cxn>
                <a:cxn ang="0">
                  <a:pos x="227" y="125"/>
                </a:cxn>
              </a:cxnLst>
              <a:rect l="0" t="0" r="r" b="b"/>
              <a:pathLst>
                <a:path w="227" h="203">
                  <a:moveTo>
                    <a:pt x="227" y="125"/>
                  </a:moveTo>
                  <a:lnTo>
                    <a:pt x="53" y="203"/>
                  </a:lnTo>
                  <a:lnTo>
                    <a:pt x="0" y="78"/>
                  </a:lnTo>
                  <a:lnTo>
                    <a:pt x="175" y="0"/>
                  </a:lnTo>
                  <a:lnTo>
                    <a:pt x="227" y="125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069" name="Freeform 309"/>
            <p:cNvSpPr>
              <a:spLocks/>
            </p:cNvSpPr>
            <p:nvPr/>
          </p:nvSpPr>
          <p:spPr bwMode="auto">
            <a:xfrm>
              <a:off x="1209" y="3100"/>
              <a:ext cx="10" cy="13"/>
            </a:xfrm>
            <a:custGeom>
              <a:avLst/>
              <a:gdLst/>
              <a:ahLst/>
              <a:cxnLst>
                <a:cxn ang="0">
                  <a:pos x="4" y="72"/>
                </a:cxn>
                <a:cxn ang="0">
                  <a:pos x="167" y="0"/>
                </a:cxn>
                <a:cxn ang="0">
                  <a:pos x="171" y="0"/>
                </a:cxn>
                <a:cxn ang="0">
                  <a:pos x="175" y="2"/>
                </a:cxn>
                <a:cxn ang="0">
                  <a:pos x="180" y="6"/>
                </a:cxn>
                <a:cxn ang="0">
                  <a:pos x="183" y="12"/>
                </a:cxn>
                <a:cxn ang="0">
                  <a:pos x="236" y="141"/>
                </a:cxn>
                <a:cxn ang="0">
                  <a:pos x="238" y="147"/>
                </a:cxn>
                <a:cxn ang="0">
                  <a:pos x="238" y="154"/>
                </a:cxn>
                <a:cxn ang="0">
                  <a:pos x="237" y="159"/>
                </a:cxn>
                <a:cxn ang="0">
                  <a:pos x="234" y="162"/>
                </a:cxn>
                <a:cxn ang="0">
                  <a:pos x="73" y="234"/>
                </a:cxn>
                <a:cxn ang="0">
                  <a:pos x="69" y="234"/>
                </a:cxn>
                <a:cxn ang="0">
                  <a:pos x="63" y="232"/>
                </a:cxn>
                <a:cxn ang="0">
                  <a:pos x="59" y="227"/>
                </a:cxn>
                <a:cxn ang="0">
                  <a:pos x="55" y="221"/>
                </a:cxn>
                <a:cxn ang="0">
                  <a:pos x="2" y="94"/>
                </a:cxn>
                <a:cxn ang="0">
                  <a:pos x="0" y="86"/>
                </a:cxn>
                <a:cxn ang="0">
                  <a:pos x="0" y="80"/>
                </a:cxn>
                <a:cxn ang="0">
                  <a:pos x="1" y="76"/>
                </a:cxn>
                <a:cxn ang="0">
                  <a:pos x="4" y="72"/>
                </a:cxn>
              </a:cxnLst>
              <a:rect l="0" t="0" r="r" b="b"/>
              <a:pathLst>
                <a:path w="238" h="234">
                  <a:moveTo>
                    <a:pt x="4" y="72"/>
                  </a:moveTo>
                  <a:lnTo>
                    <a:pt x="167" y="0"/>
                  </a:lnTo>
                  <a:lnTo>
                    <a:pt x="171" y="0"/>
                  </a:lnTo>
                  <a:lnTo>
                    <a:pt x="175" y="2"/>
                  </a:lnTo>
                  <a:lnTo>
                    <a:pt x="180" y="6"/>
                  </a:lnTo>
                  <a:lnTo>
                    <a:pt x="183" y="12"/>
                  </a:lnTo>
                  <a:lnTo>
                    <a:pt x="236" y="141"/>
                  </a:lnTo>
                  <a:lnTo>
                    <a:pt x="238" y="147"/>
                  </a:lnTo>
                  <a:lnTo>
                    <a:pt x="238" y="154"/>
                  </a:lnTo>
                  <a:lnTo>
                    <a:pt x="237" y="159"/>
                  </a:lnTo>
                  <a:lnTo>
                    <a:pt x="234" y="162"/>
                  </a:lnTo>
                  <a:lnTo>
                    <a:pt x="73" y="234"/>
                  </a:lnTo>
                  <a:lnTo>
                    <a:pt x="69" y="234"/>
                  </a:lnTo>
                  <a:lnTo>
                    <a:pt x="63" y="232"/>
                  </a:lnTo>
                  <a:lnTo>
                    <a:pt x="59" y="227"/>
                  </a:lnTo>
                  <a:lnTo>
                    <a:pt x="55" y="221"/>
                  </a:lnTo>
                  <a:lnTo>
                    <a:pt x="2" y="94"/>
                  </a:lnTo>
                  <a:lnTo>
                    <a:pt x="0" y="86"/>
                  </a:lnTo>
                  <a:lnTo>
                    <a:pt x="0" y="80"/>
                  </a:lnTo>
                  <a:lnTo>
                    <a:pt x="1" y="76"/>
                  </a:lnTo>
                  <a:lnTo>
                    <a:pt x="4" y="72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070" name="Freeform 310"/>
            <p:cNvSpPr>
              <a:spLocks/>
            </p:cNvSpPr>
            <p:nvPr/>
          </p:nvSpPr>
          <p:spPr bwMode="auto">
            <a:xfrm>
              <a:off x="1209" y="3101"/>
              <a:ext cx="10" cy="11"/>
            </a:xfrm>
            <a:custGeom>
              <a:avLst/>
              <a:gdLst/>
              <a:ahLst/>
              <a:cxnLst>
                <a:cxn ang="0">
                  <a:pos x="4" y="62"/>
                </a:cxn>
                <a:cxn ang="0">
                  <a:pos x="141" y="0"/>
                </a:cxn>
                <a:cxn ang="0">
                  <a:pos x="145" y="0"/>
                </a:cxn>
                <a:cxn ang="0">
                  <a:pos x="150" y="2"/>
                </a:cxn>
                <a:cxn ang="0">
                  <a:pos x="153" y="5"/>
                </a:cxn>
                <a:cxn ang="0">
                  <a:pos x="156" y="10"/>
                </a:cxn>
                <a:cxn ang="0">
                  <a:pos x="202" y="120"/>
                </a:cxn>
                <a:cxn ang="0">
                  <a:pos x="204" y="125"/>
                </a:cxn>
                <a:cxn ang="0">
                  <a:pos x="204" y="130"/>
                </a:cxn>
                <a:cxn ang="0">
                  <a:pos x="202" y="135"/>
                </a:cxn>
                <a:cxn ang="0">
                  <a:pos x="200" y="138"/>
                </a:cxn>
                <a:cxn ang="0">
                  <a:pos x="62" y="199"/>
                </a:cxn>
                <a:cxn ang="0">
                  <a:pos x="58" y="199"/>
                </a:cxn>
                <a:cxn ang="0">
                  <a:pos x="54" y="198"/>
                </a:cxn>
                <a:cxn ang="0">
                  <a:pos x="51" y="194"/>
                </a:cxn>
                <a:cxn ang="0">
                  <a:pos x="48" y="188"/>
                </a:cxn>
                <a:cxn ang="0">
                  <a:pos x="2" y="80"/>
                </a:cxn>
                <a:cxn ang="0">
                  <a:pos x="0" y="73"/>
                </a:cxn>
                <a:cxn ang="0">
                  <a:pos x="0" y="68"/>
                </a:cxn>
                <a:cxn ang="0">
                  <a:pos x="2" y="64"/>
                </a:cxn>
                <a:cxn ang="0">
                  <a:pos x="4" y="62"/>
                </a:cxn>
              </a:cxnLst>
              <a:rect l="0" t="0" r="r" b="b"/>
              <a:pathLst>
                <a:path w="204" h="199">
                  <a:moveTo>
                    <a:pt x="4" y="62"/>
                  </a:moveTo>
                  <a:lnTo>
                    <a:pt x="141" y="0"/>
                  </a:lnTo>
                  <a:lnTo>
                    <a:pt x="145" y="0"/>
                  </a:lnTo>
                  <a:lnTo>
                    <a:pt x="150" y="2"/>
                  </a:lnTo>
                  <a:lnTo>
                    <a:pt x="153" y="5"/>
                  </a:lnTo>
                  <a:lnTo>
                    <a:pt x="156" y="10"/>
                  </a:lnTo>
                  <a:lnTo>
                    <a:pt x="202" y="120"/>
                  </a:lnTo>
                  <a:lnTo>
                    <a:pt x="204" y="125"/>
                  </a:lnTo>
                  <a:lnTo>
                    <a:pt x="204" y="130"/>
                  </a:lnTo>
                  <a:lnTo>
                    <a:pt x="202" y="135"/>
                  </a:lnTo>
                  <a:lnTo>
                    <a:pt x="200" y="138"/>
                  </a:lnTo>
                  <a:lnTo>
                    <a:pt x="62" y="199"/>
                  </a:lnTo>
                  <a:lnTo>
                    <a:pt x="58" y="199"/>
                  </a:lnTo>
                  <a:lnTo>
                    <a:pt x="54" y="198"/>
                  </a:lnTo>
                  <a:lnTo>
                    <a:pt x="51" y="194"/>
                  </a:lnTo>
                  <a:lnTo>
                    <a:pt x="48" y="188"/>
                  </a:lnTo>
                  <a:lnTo>
                    <a:pt x="2" y="80"/>
                  </a:lnTo>
                  <a:lnTo>
                    <a:pt x="0" y="73"/>
                  </a:lnTo>
                  <a:lnTo>
                    <a:pt x="0" y="68"/>
                  </a:lnTo>
                  <a:lnTo>
                    <a:pt x="2" y="64"/>
                  </a:lnTo>
                  <a:lnTo>
                    <a:pt x="4" y="62"/>
                  </a:lnTo>
                  <a:close/>
                </a:path>
              </a:pathLst>
            </a:custGeom>
            <a:solidFill>
              <a:srgbClr val="91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071" name="Freeform 311"/>
            <p:cNvSpPr>
              <a:spLocks/>
            </p:cNvSpPr>
            <p:nvPr/>
          </p:nvSpPr>
          <p:spPr bwMode="auto">
            <a:xfrm>
              <a:off x="1212" y="3103"/>
              <a:ext cx="6" cy="8"/>
            </a:xfrm>
            <a:custGeom>
              <a:avLst/>
              <a:gdLst/>
              <a:ahLst/>
              <a:cxnLst>
                <a:cxn ang="0">
                  <a:pos x="88" y="6"/>
                </a:cxn>
                <a:cxn ang="0">
                  <a:pos x="116" y="78"/>
                </a:cxn>
                <a:cxn ang="0">
                  <a:pos x="118" y="86"/>
                </a:cxn>
                <a:cxn ang="0">
                  <a:pos x="119" y="95"/>
                </a:cxn>
                <a:cxn ang="0">
                  <a:pos x="117" y="103"/>
                </a:cxn>
                <a:cxn ang="0">
                  <a:pos x="112" y="109"/>
                </a:cxn>
                <a:cxn ang="0">
                  <a:pos x="14" y="152"/>
                </a:cxn>
                <a:cxn ang="0">
                  <a:pos x="6" y="154"/>
                </a:cxn>
                <a:cxn ang="0">
                  <a:pos x="2" y="150"/>
                </a:cxn>
                <a:cxn ang="0">
                  <a:pos x="0" y="140"/>
                </a:cxn>
                <a:cxn ang="0">
                  <a:pos x="1" y="128"/>
                </a:cxn>
                <a:cxn ang="0">
                  <a:pos x="4" y="112"/>
                </a:cxn>
                <a:cxn ang="0">
                  <a:pos x="9" y="95"/>
                </a:cxn>
                <a:cxn ang="0">
                  <a:pos x="14" y="78"/>
                </a:cxn>
                <a:cxn ang="0">
                  <a:pos x="21" y="61"/>
                </a:cxn>
                <a:cxn ang="0">
                  <a:pos x="29" y="46"/>
                </a:cxn>
                <a:cxn ang="0">
                  <a:pos x="38" y="33"/>
                </a:cxn>
                <a:cxn ang="0">
                  <a:pos x="48" y="21"/>
                </a:cxn>
                <a:cxn ang="0">
                  <a:pos x="58" y="12"/>
                </a:cxn>
                <a:cxn ang="0">
                  <a:pos x="67" y="4"/>
                </a:cxn>
                <a:cxn ang="0">
                  <a:pos x="76" y="0"/>
                </a:cxn>
                <a:cxn ang="0">
                  <a:pos x="82" y="1"/>
                </a:cxn>
                <a:cxn ang="0">
                  <a:pos x="88" y="6"/>
                </a:cxn>
              </a:cxnLst>
              <a:rect l="0" t="0" r="r" b="b"/>
              <a:pathLst>
                <a:path w="119" h="154">
                  <a:moveTo>
                    <a:pt x="88" y="6"/>
                  </a:moveTo>
                  <a:lnTo>
                    <a:pt x="116" y="78"/>
                  </a:lnTo>
                  <a:lnTo>
                    <a:pt x="118" y="86"/>
                  </a:lnTo>
                  <a:lnTo>
                    <a:pt x="119" y="95"/>
                  </a:lnTo>
                  <a:lnTo>
                    <a:pt x="117" y="103"/>
                  </a:lnTo>
                  <a:lnTo>
                    <a:pt x="112" y="109"/>
                  </a:lnTo>
                  <a:lnTo>
                    <a:pt x="14" y="152"/>
                  </a:lnTo>
                  <a:lnTo>
                    <a:pt x="6" y="154"/>
                  </a:lnTo>
                  <a:lnTo>
                    <a:pt x="2" y="150"/>
                  </a:lnTo>
                  <a:lnTo>
                    <a:pt x="0" y="140"/>
                  </a:lnTo>
                  <a:lnTo>
                    <a:pt x="1" y="128"/>
                  </a:lnTo>
                  <a:lnTo>
                    <a:pt x="4" y="112"/>
                  </a:lnTo>
                  <a:lnTo>
                    <a:pt x="9" y="95"/>
                  </a:lnTo>
                  <a:lnTo>
                    <a:pt x="14" y="78"/>
                  </a:lnTo>
                  <a:lnTo>
                    <a:pt x="21" y="61"/>
                  </a:lnTo>
                  <a:lnTo>
                    <a:pt x="29" y="46"/>
                  </a:lnTo>
                  <a:lnTo>
                    <a:pt x="38" y="33"/>
                  </a:lnTo>
                  <a:lnTo>
                    <a:pt x="48" y="21"/>
                  </a:lnTo>
                  <a:lnTo>
                    <a:pt x="58" y="12"/>
                  </a:lnTo>
                  <a:lnTo>
                    <a:pt x="67" y="4"/>
                  </a:lnTo>
                  <a:lnTo>
                    <a:pt x="76" y="0"/>
                  </a:lnTo>
                  <a:lnTo>
                    <a:pt x="82" y="1"/>
                  </a:lnTo>
                  <a:lnTo>
                    <a:pt x="88" y="6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072" name="Freeform 312"/>
            <p:cNvSpPr>
              <a:spLocks/>
            </p:cNvSpPr>
            <p:nvPr/>
          </p:nvSpPr>
          <p:spPr bwMode="auto">
            <a:xfrm>
              <a:off x="1232" y="3092"/>
              <a:ext cx="4" cy="6"/>
            </a:xfrm>
            <a:custGeom>
              <a:avLst/>
              <a:gdLst/>
              <a:ahLst/>
              <a:cxnLst>
                <a:cxn ang="0">
                  <a:pos x="50" y="104"/>
                </a:cxn>
                <a:cxn ang="0">
                  <a:pos x="40" y="103"/>
                </a:cxn>
                <a:cxn ang="0">
                  <a:pos x="31" y="99"/>
                </a:cxn>
                <a:cxn ang="0">
                  <a:pos x="23" y="95"/>
                </a:cxn>
                <a:cxn ang="0">
                  <a:pos x="15" y="89"/>
                </a:cxn>
                <a:cxn ang="0">
                  <a:pos x="8" y="80"/>
                </a:cxn>
                <a:cxn ang="0">
                  <a:pos x="4" y="72"/>
                </a:cxn>
                <a:cxn ang="0">
                  <a:pos x="1" y="62"/>
                </a:cxn>
                <a:cxn ang="0">
                  <a:pos x="0" y="52"/>
                </a:cxn>
                <a:cxn ang="0">
                  <a:pos x="1" y="41"/>
                </a:cxn>
                <a:cxn ang="0">
                  <a:pos x="4" y="32"/>
                </a:cxn>
                <a:cxn ang="0">
                  <a:pos x="8" y="23"/>
                </a:cxn>
                <a:cxn ang="0">
                  <a:pos x="15" y="15"/>
                </a:cxn>
                <a:cxn ang="0">
                  <a:pos x="23" y="9"/>
                </a:cxn>
                <a:cxn ang="0">
                  <a:pos x="31" y="5"/>
                </a:cxn>
                <a:cxn ang="0">
                  <a:pos x="40" y="1"/>
                </a:cxn>
                <a:cxn ang="0">
                  <a:pos x="50" y="0"/>
                </a:cxn>
                <a:cxn ang="0">
                  <a:pos x="60" y="1"/>
                </a:cxn>
                <a:cxn ang="0">
                  <a:pos x="70" y="5"/>
                </a:cxn>
                <a:cxn ang="0">
                  <a:pos x="78" y="9"/>
                </a:cxn>
                <a:cxn ang="0">
                  <a:pos x="86" y="15"/>
                </a:cxn>
                <a:cxn ang="0">
                  <a:pos x="92" y="23"/>
                </a:cxn>
                <a:cxn ang="0">
                  <a:pos x="96" y="32"/>
                </a:cxn>
                <a:cxn ang="0">
                  <a:pos x="99" y="41"/>
                </a:cxn>
                <a:cxn ang="0">
                  <a:pos x="100" y="52"/>
                </a:cxn>
                <a:cxn ang="0">
                  <a:pos x="99" y="62"/>
                </a:cxn>
                <a:cxn ang="0">
                  <a:pos x="96" y="72"/>
                </a:cxn>
                <a:cxn ang="0">
                  <a:pos x="92" y="80"/>
                </a:cxn>
                <a:cxn ang="0">
                  <a:pos x="86" y="89"/>
                </a:cxn>
                <a:cxn ang="0">
                  <a:pos x="78" y="95"/>
                </a:cxn>
                <a:cxn ang="0">
                  <a:pos x="70" y="99"/>
                </a:cxn>
                <a:cxn ang="0">
                  <a:pos x="60" y="103"/>
                </a:cxn>
                <a:cxn ang="0">
                  <a:pos x="50" y="104"/>
                </a:cxn>
              </a:cxnLst>
              <a:rect l="0" t="0" r="r" b="b"/>
              <a:pathLst>
                <a:path w="100" h="104">
                  <a:moveTo>
                    <a:pt x="50" y="104"/>
                  </a:moveTo>
                  <a:lnTo>
                    <a:pt x="40" y="103"/>
                  </a:lnTo>
                  <a:lnTo>
                    <a:pt x="31" y="99"/>
                  </a:lnTo>
                  <a:lnTo>
                    <a:pt x="23" y="95"/>
                  </a:lnTo>
                  <a:lnTo>
                    <a:pt x="15" y="89"/>
                  </a:lnTo>
                  <a:lnTo>
                    <a:pt x="8" y="80"/>
                  </a:lnTo>
                  <a:lnTo>
                    <a:pt x="4" y="72"/>
                  </a:lnTo>
                  <a:lnTo>
                    <a:pt x="1" y="62"/>
                  </a:lnTo>
                  <a:lnTo>
                    <a:pt x="0" y="52"/>
                  </a:lnTo>
                  <a:lnTo>
                    <a:pt x="1" y="41"/>
                  </a:lnTo>
                  <a:lnTo>
                    <a:pt x="4" y="32"/>
                  </a:lnTo>
                  <a:lnTo>
                    <a:pt x="8" y="23"/>
                  </a:lnTo>
                  <a:lnTo>
                    <a:pt x="15" y="15"/>
                  </a:lnTo>
                  <a:lnTo>
                    <a:pt x="23" y="9"/>
                  </a:lnTo>
                  <a:lnTo>
                    <a:pt x="31" y="5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70" y="5"/>
                  </a:lnTo>
                  <a:lnTo>
                    <a:pt x="78" y="9"/>
                  </a:lnTo>
                  <a:lnTo>
                    <a:pt x="86" y="15"/>
                  </a:lnTo>
                  <a:lnTo>
                    <a:pt x="92" y="23"/>
                  </a:lnTo>
                  <a:lnTo>
                    <a:pt x="96" y="32"/>
                  </a:lnTo>
                  <a:lnTo>
                    <a:pt x="99" y="41"/>
                  </a:lnTo>
                  <a:lnTo>
                    <a:pt x="100" y="52"/>
                  </a:lnTo>
                  <a:lnTo>
                    <a:pt x="99" y="62"/>
                  </a:lnTo>
                  <a:lnTo>
                    <a:pt x="96" y="72"/>
                  </a:lnTo>
                  <a:lnTo>
                    <a:pt x="92" y="80"/>
                  </a:lnTo>
                  <a:lnTo>
                    <a:pt x="86" y="89"/>
                  </a:lnTo>
                  <a:lnTo>
                    <a:pt x="78" y="95"/>
                  </a:lnTo>
                  <a:lnTo>
                    <a:pt x="70" y="99"/>
                  </a:lnTo>
                  <a:lnTo>
                    <a:pt x="60" y="103"/>
                  </a:lnTo>
                  <a:lnTo>
                    <a:pt x="50" y="104"/>
                  </a:lnTo>
                  <a:close/>
                </a:path>
              </a:pathLst>
            </a:custGeom>
            <a:solidFill>
              <a:srgbClr val="61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073" name="Freeform 313"/>
            <p:cNvSpPr>
              <a:spLocks/>
            </p:cNvSpPr>
            <p:nvPr/>
          </p:nvSpPr>
          <p:spPr bwMode="auto">
            <a:xfrm>
              <a:off x="1163" y="3131"/>
              <a:ext cx="5" cy="5"/>
            </a:xfrm>
            <a:custGeom>
              <a:avLst/>
              <a:gdLst/>
              <a:ahLst/>
              <a:cxnLst>
                <a:cxn ang="0">
                  <a:pos x="50" y="103"/>
                </a:cxn>
                <a:cxn ang="0">
                  <a:pos x="39" y="102"/>
                </a:cxn>
                <a:cxn ang="0">
                  <a:pos x="30" y="99"/>
                </a:cxn>
                <a:cxn ang="0">
                  <a:pos x="22" y="95"/>
                </a:cxn>
                <a:cxn ang="0">
                  <a:pos x="14" y="88"/>
                </a:cxn>
                <a:cxn ang="0">
                  <a:pos x="8" y="80"/>
                </a:cxn>
                <a:cxn ang="0">
                  <a:pos x="4" y="71"/>
                </a:cxn>
                <a:cxn ang="0">
                  <a:pos x="1" y="62"/>
                </a:cxn>
                <a:cxn ang="0">
                  <a:pos x="0" y="51"/>
                </a:cxn>
                <a:cxn ang="0">
                  <a:pos x="1" y="41"/>
                </a:cxn>
                <a:cxn ang="0">
                  <a:pos x="4" y="31"/>
                </a:cxn>
                <a:cxn ang="0">
                  <a:pos x="8" y="23"/>
                </a:cxn>
                <a:cxn ang="0">
                  <a:pos x="14" y="15"/>
                </a:cxn>
                <a:cxn ang="0">
                  <a:pos x="22" y="8"/>
                </a:cxn>
                <a:cxn ang="0">
                  <a:pos x="30" y="4"/>
                </a:cxn>
                <a:cxn ang="0">
                  <a:pos x="39" y="1"/>
                </a:cxn>
                <a:cxn ang="0">
                  <a:pos x="50" y="0"/>
                </a:cxn>
                <a:cxn ang="0">
                  <a:pos x="60" y="1"/>
                </a:cxn>
                <a:cxn ang="0">
                  <a:pos x="69" y="4"/>
                </a:cxn>
                <a:cxn ang="0">
                  <a:pos x="77" y="8"/>
                </a:cxn>
                <a:cxn ang="0">
                  <a:pos x="85" y="15"/>
                </a:cxn>
                <a:cxn ang="0">
                  <a:pos x="91" y="23"/>
                </a:cxn>
                <a:cxn ang="0">
                  <a:pos x="96" y="31"/>
                </a:cxn>
                <a:cxn ang="0">
                  <a:pos x="99" y="41"/>
                </a:cxn>
                <a:cxn ang="0">
                  <a:pos x="100" y="51"/>
                </a:cxn>
                <a:cxn ang="0">
                  <a:pos x="99" y="62"/>
                </a:cxn>
                <a:cxn ang="0">
                  <a:pos x="96" y="71"/>
                </a:cxn>
                <a:cxn ang="0">
                  <a:pos x="91" y="80"/>
                </a:cxn>
                <a:cxn ang="0">
                  <a:pos x="85" y="88"/>
                </a:cxn>
                <a:cxn ang="0">
                  <a:pos x="77" y="95"/>
                </a:cxn>
                <a:cxn ang="0">
                  <a:pos x="69" y="99"/>
                </a:cxn>
                <a:cxn ang="0">
                  <a:pos x="60" y="102"/>
                </a:cxn>
                <a:cxn ang="0">
                  <a:pos x="50" y="103"/>
                </a:cxn>
              </a:cxnLst>
              <a:rect l="0" t="0" r="r" b="b"/>
              <a:pathLst>
                <a:path w="100" h="103">
                  <a:moveTo>
                    <a:pt x="50" y="103"/>
                  </a:moveTo>
                  <a:lnTo>
                    <a:pt x="39" y="102"/>
                  </a:lnTo>
                  <a:lnTo>
                    <a:pt x="30" y="99"/>
                  </a:lnTo>
                  <a:lnTo>
                    <a:pt x="22" y="95"/>
                  </a:lnTo>
                  <a:lnTo>
                    <a:pt x="14" y="88"/>
                  </a:lnTo>
                  <a:lnTo>
                    <a:pt x="8" y="80"/>
                  </a:lnTo>
                  <a:lnTo>
                    <a:pt x="4" y="71"/>
                  </a:lnTo>
                  <a:lnTo>
                    <a:pt x="1" y="62"/>
                  </a:lnTo>
                  <a:lnTo>
                    <a:pt x="0" y="51"/>
                  </a:lnTo>
                  <a:lnTo>
                    <a:pt x="1" y="41"/>
                  </a:lnTo>
                  <a:lnTo>
                    <a:pt x="4" y="31"/>
                  </a:lnTo>
                  <a:lnTo>
                    <a:pt x="8" y="23"/>
                  </a:lnTo>
                  <a:lnTo>
                    <a:pt x="14" y="15"/>
                  </a:lnTo>
                  <a:lnTo>
                    <a:pt x="22" y="8"/>
                  </a:lnTo>
                  <a:lnTo>
                    <a:pt x="30" y="4"/>
                  </a:lnTo>
                  <a:lnTo>
                    <a:pt x="39" y="1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9" y="4"/>
                  </a:lnTo>
                  <a:lnTo>
                    <a:pt x="77" y="8"/>
                  </a:lnTo>
                  <a:lnTo>
                    <a:pt x="85" y="15"/>
                  </a:lnTo>
                  <a:lnTo>
                    <a:pt x="91" y="23"/>
                  </a:lnTo>
                  <a:lnTo>
                    <a:pt x="96" y="31"/>
                  </a:lnTo>
                  <a:lnTo>
                    <a:pt x="99" y="41"/>
                  </a:lnTo>
                  <a:lnTo>
                    <a:pt x="100" y="51"/>
                  </a:lnTo>
                  <a:lnTo>
                    <a:pt x="99" y="62"/>
                  </a:lnTo>
                  <a:lnTo>
                    <a:pt x="96" y="71"/>
                  </a:lnTo>
                  <a:lnTo>
                    <a:pt x="91" y="80"/>
                  </a:lnTo>
                  <a:lnTo>
                    <a:pt x="85" y="88"/>
                  </a:lnTo>
                  <a:lnTo>
                    <a:pt x="77" y="95"/>
                  </a:lnTo>
                  <a:lnTo>
                    <a:pt x="69" y="99"/>
                  </a:lnTo>
                  <a:lnTo>
                    <a:pt x="60" y="102"/>
                  </a:lnTo>
                  <a:lnTo>
                    <a:pt x="50" y="103"/>
                  </a:lnTo>
                  <a:close/>
                </a:path>
              </a:pathLst>
            </a:custGeom>
            <a:solidFill>
              <a:srgbClr val="61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074" name="Freeform 314"/>
            <p:cNvSpPr>
              <a:spLocks/>
            </p:cNvSpPr>
            <p:nvPr/>
          </p:nvSpPr>
          <p:spPr bwMode="auto">
            <a:xfrm>
              <a:off x="1234" y="3094"/>
              <a:ext cx="2" cy="3"/>
            </a:xfrm>
            <a:custGeom>
              <a:avLst/>
              <a:gdLst/>
              <a:ahLst/>
              <a:cxnLst>
                <a:cxn ang="0">
                  <a:pos x="28" y="57"/>
                </a:cxn>
                <a:cxn ang="0">
                  <a:pos x="16" y="55"/>
                </a:cxn>
                <a:cxn ang="0">
                  <a:pos x="8" y="49"/>
                </a:cxn>
                <a:cxn ang="0">
                  <a:pos x="2" y="40"/>
                </a:cxn>
                <a:cxn ang="0">
                  <a:pos x="0" y="28"/>
                </a:cxn>
                <a:cxn ang="0">
                  <a:pos x="2" y="17"/>
                </a:cxn>
                <a:cxn ang="0">
                  <a:pos x="8" y="8"/>
                </a:cxn>
                <a:cxn ang="0">
                  <a:pos x="16" y="2"/>
                </a:cxn>
                <a:cxn ang="0">
                  <a:pos x="28" y="0"/>
                </a:cxn>
                <a:cxn ang="0">
                  <a:pos x="39" y="2"/>
                </a:cxn>
                <a:cxn ang="0">
                  <a:pos x="47" y="8"/>
                </a:cxn>
                <a:cxn ang="0">
                  <a:pos x="53" y="17"/>
                </a:cxn>
                <a:cxn ang="0">
                  <a:pos x="55" y="28"/>
                </a:cxn>
                <a:cxn ang="0">
                  <a:pos x="53" y="40"/>
                </a:cxn>
                <a:cxn ang="0">
                  <a:pos x="47" y="49"/>
                </a:cxn>
                <a:cxn ang="0">
                  <a:pos x="39" y="55"/>
                </a:cxn>
                <a:cxn ang="0">
                  <a:pos x="28" y="57"/>
                </a:cxn>
              </a:cxnLst>
              <a:rect l="0" t="0" r="r" b="b"/>
              <a:pathLst>
                <a:path w="55" h="57">
                  <a:moveTo>
                    <a:pt x="28" y="57"/>
                  </a:moveTo>
                  <a:lnTo>
                    <a:pt x="16" y="55"/>
                  </a:lnTo>
                  <a:lnTo>
                    <a:pt x="8" y="49"/>
                  </a:lnTo>
                  <a:lnTo>
                    <a:pt x="2" y="40"/>
                  </a:lnTo>
                  <a:lnTo>
                    <a:pt x="0" y="28"/>
                  </a:lnTo>
                  <a:lnTo>
                    <a:pt x="2" y="17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39" y="2"/>
                  </a:lnTo>
                  <a:lnTo>
                    <a:pt x="47" y="8"/>
                  </a:lnTo>
                  <a:lnTo>
                    <a:pt x="53" y="17"/>
                  </a:lnTo>
                  <a:lnTo>
                    <a:pt x="55" y="28"/>
                  </a:lnTo>
                  <a:lnTo>
                    <a:pt x="53" y="40"/>
                  </a:lnTo>
                  <a:lnTo>
                    <a:pt x="47" y="49"/>
                  </a:lnTo>
                  <a:lnTo>
                    <a:pt x="39" y="55"/>
                  </a:lnTo>
                  <a:lnTo>
                    <a:pt x="28" y="57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075" name="Freeform 315"/>
            <p:cNvSpPr>
              <a:spLocks/>
            </p:cNvSpPr>
            <p:nvPr/>
          </p:nvSpPr>
          <p:spPr bwMode="auto">
            <a:xfrm>
              <a:off x="1165" y="3133"/>
              <a:ext cx="2" cy="3"/>
            </a:xfrm>
            <a:custGeom>
              <a:avLst/>
              <a:gdLst/>
              <a:ahLst/>
              <a:cxnLst>
                <a:cxn ang="0">
                  <a:pos x="28" y="56"/>
                </a:cxn>
                <a:cxn ang="0">
                  <a:pos x="17" y="54"/>
                </a:cxn>
                <a:cxn ang="0">
                  <a:pos x="9" y="48"/>
                </a:cxn>
                <a:cxn ang="0">
                  <a:pos x="2" y="40"/>
                </a:cxn>
                <a:cxn ang="0">
                  <a:pos x="0" y="28"/>
                </a:cxn>
                <a:cxn ang="0">
                  <a:pos x="2" y="16"/>
                </a:cxn>
                <a:cxn ang="0">
                  <a:pos x="9" y="8"/>
                </a:cxn>
                <a:cxn ang="0">
                  <a:pos x="17" y="2"/>
                </a:cxn>
                <a:cxn ang="0">
                  <a:pos x="28" y="0"/>
                </a:cxn>
                <a:cxn ang="0">
                  <a:pos x="39" y="2"/>
                </a:cxn>
                <a:cxn ang="0">
                  <a:pos x="47" y="8"/>
                </a:cxn>
                <a:cxn ang="0">
                  <a:pos x="53" y="16"/>
                </a:cxn>
                <a:cxn ang="0">
                  <a:pos x="55" y="28"/>
                </a:cxn>
                <a:cxn ang="0">
                  <a:pos x="53" y="40"/>
                </a:cxn>
                <a:cxn ang="0">
                  <a:pos x="47" y="48"/>
                </a:cxn>
                <a:cxn ang="0">
                  <a:pos x="39" y="54"/>
                </a:cxn>
                <a:cxn ang="0">
                  <a:pos x="28" y="56"/>
                </a:cxn>
              </a:cxnLst>
              <a:rect l="0" t="0" r="r" b="b"/>
              <a:pathLst>
                <a:path w="55" h="56">
                  <a:moveTo>
                    <a:pt x="28" y="56"/>
                  </a:moveTo>
                  <a:lnTo>
                    <a:pt x="17" y="54"/>
                  </a:lnTo>
                  <a:lnTo>
                    <a:pt x="9" y="48"/>
                  </a:lnTo>
                  <a:lnTo>
                    <a:pt x="2" y="40"/>
                  </a:lnTo>
                  <a:lnTo>
                    <a:pt x="0" y="28"/>
                  </a:lnTo>
                  <a:lnTo>
                    <a:pt x="2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8" y="0"/>
                  </a:lnTo>
                  <a:lnTo>
                    <a:pt x="39" y="2"/>
                  </a:lnTo>
                  <a:lnTo>
                    <a:pt x="47" y="8"/>
                  </a:lnTo>
                  <a:lnTo>
                    <a:pt x="53" y="16"/>
                  </a:lnTo>
                  <a:lnTo>
                    <a:pt x="55" y="28"/>
                  </a:lnTo>
                  <a:lnTo>
                    <a:pt x="53" y="40"/>
                  </a:lnTo>
                  <a:lnTo>
                    <a:pt x="47" y="48"/>
                  </a:lnTo>
                  <a:lnTo>
                    <a:pt x="39" y="54"/>
                  </a:lnTo>
                  <a:lnTo>
                    <a:pt x="28" y="56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076" name="Freeform 316"/>
            <p:cNvSpPr>
              <a:spLocks/>
            </p:cNvSpPr>
            <p:nvPr/>
          </p:nvSpPr>
          <p:spPr bwMode="auto">
            <a:xfrm>
              <a:off x="1177" y="3076"/>
              <a:ext cx="29" cy="29"/>
            </a:xfrm>
            <a:custGeom>
              <a:avLst/>
              <a:gdLst/>
              <a:ahLst/>
              <a:cxnLst>
                <a:cxn ang="0">
                  <a:pos x="498" y="0"/>
                </a:cxn>
                <a:cxn ang="0">
                  <a:pos x="0" y="222"/>
                </a:cxn>
                <a:cxn ang="0">
                  <a:pos x="125" y="522"/>
                </a:cxn>
                <a:cxn ang="0">
                  <a:pos x="624" y="301"/>
                </a:cxn>
                <a:cxn ang="0">
                  <a:pos x="498" y="0"/>
                </a:cxn>
              </a:cxnLst>
              <a:rect l="0" t="0" r="r" b="b"/>
              <a:pathLst>
                <a:path w="624" h="522">
                  <a:moveTo>
                    <a:pt x="498" y="0"/>
                  </a:moveTo>
                  <a:lnTo>
                    <a:pt x="0" y="222"/>
                  </a:lnTo>
                  <a:lnTo>
                    <a:pt x="125" y="522"/>
                  </a:lnTo>
                  <a:lnTo>
                    <a:pt x="624" y="301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077" name="Freeform 317"/>
            <p:cNvSpPr>
              <a:spLocks/>
            </p:cNvSpPr>
            <p:nvPr/>
          </p:nvSpPr>
          <p:spPr bwMode="auto">
            <a:xfrm>
              <a:off x="1178" y="3077"/>
              <a:ext cx="27" cy="27"/>
            </a:xfrm>
            <a:custGeom>
              <a:avLst/>
              <a:gdLst/>
              <a:ahLst/>
              <a:cxnLst>
                <a:cxn ang="0">
                  <a:pos x="474" y="0"/>
                </a:cxn>
                <a:cxn ang="0">
                  <a:pos x="0" y="211"/>
                </a:cxn>
                <a:cxn ang="0">
                  <a:pos x="114" y="484"/>
                </a:cxn>
                <a:cxn ang="0">
                  <a:pos x="589" y="273"/>
                </a:cxn>
                <a:cxn ang="0">
                  <a:pos x="474" y="0"/>
                </a:cxn>
              </a:cxnLst>
              <a:rect l="0" t="0" r="r" b="b"/>
              <a:pathLst>
                <a:path w="589" h="484">
                  <a:moveTo>
                    <a:pt x="474" y="0"/>
                  </a:moveTo>
                  <a:lnTo>
                    <a:pt x="0" y="211"/>
                  </a:lnTo>
                  <a:lnTo>
                    <a:pt x="114" y="484"/>
                  </a:lnTo>
                  <a:lnTo>
                    <a:pt x="589" y="27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078" name="Freeform 318"/>
            <p:cNvSpPr>
              <a:spLocks/>
            </p:cNvSpPr>
            <p:nvPr/>
          </p:nvSpPr>
          <p:spPr bwMode="auto">
            <a:xfrm>
              <a:off x="1178" y="3078"/>
              <a:ext cx="27" cy="26"/>
            </a:xfrm>
            <a:custGeom>
              <a:avLst/>
              <a:gdLst/>
              <a:ahLst/>
              <a:cxnLst>
                <a:cxn ang="0">
                  <a:pos x="473" y="0"/>
                </a:cxn>
                <a:cxn ang="0">
                  <a:pos x="0" y="211"/>
                </a:cxn>
                <a:cxn ang="0">
                  <a:pos x="108" y="471"/>
                </a:cxn>
                <a:cxn ang="0">
                  <a:pos x="583" y="260"/>
                </a:cxn>
                <a:cxn ang="0">
                  <a:pos x="473" y="0"/>
                </a:cxn>
              </a:cxnLst>
              <a:rect l="0" t="0" r="r" b="b"/>
              <a:pathLst>
                <a:path w="583" h="471">
                  <a:moveTo>
                    <a:pt x="473" y="0"/>
                  </a:moveTo>
                  <a:lnTo>
                    <a:pt x="0" y="211"/>
                  </a:lnTo>
                  <a:lnTo>
                    <a:pt x="108" y="471"/>
                  </a:lnTo>
                  <a:lnTo>
                    <a:pt x="583" y="260"/>
                  </a:lnTo>
                  <a:lnTo>
                    <a:pt x="473" y="0"/>
                  </a:lnTo>
                  <a:close/>
                </a:path>
              </a:pathLst>
            </a:custGeom>
            <a:solidFill>
              <a:srgbClr val="878F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079" name="Freeform 319"/>
            <p:cNvSpPr>
              <a:spLocks/>
            </p:cNvSpPr>
            <p:nvPr/>
          </p:nvSpPr>
          <p:spPr bwMode="auto">
            <a:xfrm>
              <a:off x="1191" y="3082"/>
              <a:ext cx="10" cy="13"/>
            </a:xfrm>
            <a:custGeom>
              <a:avLst/>
              <a:gdLst/>
              <a:ahLst/>
              <a:cxnLst>
                <a:cxn ang="0">
                  <a:pos x="159" y="223"/>
                </a:cxn>
                <a:cxn ang="0">
                  <a:pos x="137" y="231"/>
                </a:cxn>
                <a:cxn ang="0">
                  <a:pos x="115" y="234"/>
                </a:cxn>
                <a:cxn ang="0">
                  <a:pos x="93" y="232"/>
                </a:cxn>
                <a:cxn ang="0">
                  <a:pos x="73" y="225"/>
                </a:cxn>
                <a:cxn ang="0">
                  <a:pos x="54" y="215"/>
                </a:cxn>
                <a:cxn ang="0">
                  <a:pos x="36" y="201"/>
                </a:cxn>
                <a:cxn ang="0">
                  <a:pos x="22" y="184"/>
                </a:cxn>
                <a:cxn ang="0">
                  <a:pos x="11" y="163"/>
                </a:cxn>
                <a:cxn ang="0">
                  <a:pos x="4" y="141"/>
                </a:cxn>
                <a:cxn ang="0">
                  <a:pos x="0" y="118"/>
                </a:cxn>
                <a:cxn ang="0">
                  <a:pos x="3" y="96"/>
                </a:cxn>
                <a:cxn ang="0">
                  <a:pos x="9" y="74"/>
                </a:cxn>
                <a:cxn ang="0">
                  <a:pos x="19" y="55"/>
                </a:cxn>
                <a:cxn ang="0">
                  <a:pos x="32" y="37"/>
                </a:cxn>
                <a:cxn ang="0">
                  <a:pos x="48" y="22"/>
                </a:cxn>
                <a:cxn ang="0">
                  <a:pos x="69" y="10"/>
                </a:cxn>
                <a:cxn ang="0">
                  <a:pos x="90" y="3"/>
                </a:cxn>
                <a:cxn ang="0">
                  <a:pos x="113" y="0"/>
                </a:cxn>
                <a:cxn ang="0">
                  <a:pos x="134" y="2"/>
                </a:cxn>
                <a:cxn ang="0">
                  <a:pos x="156" y="8"/>
                </a:cxn>
                <a:cxn ang="0">
                  <a:pos x="174" y="19"/>
                </a:cxn>
                <a:cxn ang="0">
                  <a:pos x="191" y="32"/>
                </a:cxn>
                <a:cxn ang="0">
                  <a:pos x="206" y="49"/>
                </a:cxn>
                <a:cxn ang="0">
                  <a:pos x="217" y="70"/>
                </a:cxn>
                <a:cxn ang="0">
                  <a:pos x="224" y="93"/>
                </a:cxn>
                <a:cxn ang="0">
                  <a:pos x="227" y="116"/>
                </a:cxn>
                <a:cxn ang="0">
                  <a:pos x="225" y="138"/>
                </a:cxn>
                <a:cxn ang="0">
                  <a:pos x="219" y="159"/>
                </a:cxn>
                <a:cxn ang="0">
                  <a:pos x="209" y="179"/>
                </a:cxn>
                <a:cxn ang="0">
                  <a:pos x="195" y="197"/>
                </a:cxn>
                <a:cxn ang="0">
                  <a:pos x="179" y="212"/>
                </a:cxn>
                <a:cxn ang="0">
                  <a:pos x="159" y="223"/>
                </a:cxn>
              </a:cxnLst>
              <a:rect l="0" t="0" r="r" b="b"/>
              <a:pathLst>
                <a:path w="227" h="234">
                  <a:moveTo>
                    <a:pt x="159" y="223"/>
                  </a:moveTo>
                  <a:lnTo>
                    <a:pt x="137" y="231"/>
                  </a:lnTo>
                  <a:lnTo>
                    <a:pt x="115" y="234"/>
                  </a:lnTo>
                  <a:lnTo>
                    <a:pt x="93" y="232"/>
                  </a:lnTo>
                  <a:lnTo>
                    <a:pt x="73" y="225"/>
                  </a:lnTo>
                  <a:lnTo>
                    <a:pt x="54" y="215"/>
                  </a:lnTo>
                  <a:lnTo>
                    <a:pt x="36" y="201"/>
                  </a:lnTo>
                  <a:lnTo>
                    <a:pt x="22" y="184"/>
                  </a:lnTo>
                  <a:lnTo>
                    <a:pt x="11" y="163"/>
                  </a:lnTo>
                  <a:lnTo>
                    <a:pt x="4" y="141"/>
                  </a:lnTo>
                  <a:lnTo>
                    <a:pt x="0" y="118"/>
                  </a:lnTo>
                  <a:lnTo>
                    <a:pt x="3" y="96"/>
                  </a:lnTo>
                  <a:lnTo>
                    <a:pt x="9" y="74"/>
                  </a:lnTo>
                  <a:lnTo>
                    <a:pt x="19" y="55"/>
                  </a:lnTo>
                  <a:lnTo>
                    <a:pt x="32" y="37"/>
                  </a:lnTo>
                  <a:lnTo>
                    <a:pt x="48" y="22"/>
                  </a:lnTo>
                  <a:lnTo>
                    <a:pt x="69" y="10"/>
                  </a:lnTo>
                  <a:lnTo>
                    <a:pt x="90" y="3"/>
                  </a:lnTo>
                  <a:lnTo>
                    <a:pt x="113" y="0"/>
                  </a:lnTo>
                  <a:lnTo>
                    <a:pt x="134" y="2"/>
                  </a:lnTo>
                  <a:lnTo>
                    <a:pt x="156" y="8"/>
                  </a:lnTo>
                  <a:lnTo>
                    <a:pt x="174" y="19"/>
                  </a:lnTo>
                  <a:lnTo>
                    <a:pt x="191" y="32"/>
                  </a:lnTo>
                  <a:lnTo>
                    <a:pt x="206" y="49"/>
                  </a:lnTo>
                  <a:lnTo>
                    <a:pt x="217" y="70"/>
                  </a:lnTo>
                  <a:lnTo>
                    <a:pt x="224" y="93"/>
                  </a:lnTo>
                  <a:lnTo>
                    <a:pt x="227" y="116"/>
                  </a:lnTo>
                  <a:lnTo>
                    <a:pt x="225" y="138"/>
                  </a:lnTo>
                  <a:lnTo>
                    <a:pt x="219" y="159"/>
                  </a:lnTo>
                  <a:lnTo>
                    <a:pt x="209" y="179"/>
                  </a:lnTo>
                  <a:lnTo>
                    <a:pt x="195" y="197"/>
                  </a:lnTo>
                  <a:lnTo>
                    <a:pt x="179" y="212"/>
                  </a:lnTo>
                  <a:lnTo>
                    <a:pt x="159" y="223"/>
                  </a:lnTo>
                  <a:close/>
                </a:path>
              </a:pathLst>
            </a:custGeom>
            <a:solidFill>
              <a:srgbClr val="E333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080" name="Freeform 320"/>
            <p:cNvSpPr>
              <a:spLocks/>
            </p:cNvSpPr>
            <p:nvPr/>
          </p:nvSpPr>
          <p:spPr bwMode="auto">
            <a:xfrm>
              <a:off x="1191" y="3082"/>
              <a:ext cx="10" cy="12"/>
            </a:xfrm>
            <a:custGeom>
              <a:avLst/>
              <a:gdLst/>
              <a:ahLst/>
              <a:cxnLst>
                <a:cxn ang="0">
                  <a:pos x="146" y="206"/>
                </a:cxn>
                <a:cxn ang="0">
                  <a:pos x="125" y="212"/>
                </a:cxn>
                <a:cxn ang="0">
                  <a:pos x="105" y="214"/>
                </a:cxn>
                <a:cxn ang="0">
                  <a:pos x="84" y="212"/>
                </a:cxn>
                <a:cxn ang="0">
                  <a:pos x="66" y="206"/>
                </a:cxn>
                <a:cxn ang="0">
                  <a:pos x="48" y="196"/>
                </a:cxn>
                <a:cxn ang="0">
                  <a:pos x="31" y="183"/>
                </a:cxn>
                <a:cxn ang="0">
                  <a:pos x="18" y="168"/>
                </a:cxn>
                <a:cxn ang="0">
                  <a:pos x="8" y="149"/>
                </a:cxn>
                <a:cxn ang="0">
                  <a:pos x="2" y="129"/>
                </a:cxn>
                <a:cxn ang="0">
                  <a:pos x="0" y="108"/>
                </a:cxn>
                <a:cxn ang="0">
                  <a:pos x="2" y="86"/>
                </a:cxn>
                <a:cxn ang="0">
                  <a:pos x="8" y="67"/>
                </a:cxn>
                <a:cxn ang="0">
                  <a:pos x="17" y="49"/>
                </a:cxn>
                <a:cxn ang="0">
                  <a:pos x="29" y="33"/>
                </a:cxn>
                <a:cxn ang="0">
                  <a:pos x="45" y="19"/>
                </a:cxn>
                <a:cxn ang="0">
                  <a:pos x="63" y="8"/>
                </a:cxn>
                <a:cxn ang="0">
                  <a:pos x="83" y="2"/>
                </a:cxn>
                <a:cxn ang="0">
                  <a:pos x="104" y="0"/>
                </a:cxn>
                <a:cxn ang="0">
                  <a:pos x="123" y="2"/>
                </a:cxn>
                <a:cxn ang="0">
                  <a:pos x="142" y="7"/>
                </a:cxn>
                <a:cxn ang="0">
                  <a:pos x="161" y="17"/>
                </a:cxn>
                <a:cxn ang="0">
                  <a:pos x="176" y="30"/>
                </a:cxn>
                <a:cxn ang="0">
                  <a:pos x="189" y="45"/>
                </a:cxn>
                <a:cxn ang="0">
                  <a:pos x="200" y="63"/>
                </a:cxn>
                <a:cxn ang="0">
                  <a:pos x="206" y="84"/>
                </a:cxn>
                <a:cxn ang="0">
                  <a:pos x="208" y="105"/>
                </a:cxn>
                <a:cxn ang="0">
                  <a:pos x="206" y="127"/>
                </a:cxn>
                <a:cxn ang="0">
                  <a:pos x="201" y="147"/>
                </a:cxn>
                <a:cxn ang="0">
                  <a:pos x="191" y="164"/>
                </a:cxn>
                <a:cxn ang="0">
                  <a:pos x="179" y="181"/>
                </a:cxn>
                <a:cxn ang="0">
                  <a:pos x="164" y="195"/>
                </a:cxn>
                <a:cxn ang="0">
                  <a:pos x="146" y="206"/>
                </a:cxn>
              </a:cxnLst>
              <a:rect l="0" t="0" r="r" b="b"/>
              <a:pathLst>
                <a:path w="208" h="214">
                  <a:moveTo>
                    <a:pt x="146" y="206"/>
                  </a:moveTo>
                  <a:lnTo>
                    <a:pt x="125" y="212"/>
                  </a:lnTo>
                  <a:lnTo>
                    <a:pt x="105" y="214"/>
                  </a:lnTo>
                  <a:lnTo>
                    <a:pt x="84" y="212"/>
                  </a:lnTo>
                  <a:lnTo>
                    <a:pt x="66" y="206"/>
                  </a:lnTo>
                  <a:lnTo>
                    <a:pt x="48" y="196"/>
                  </a:lnTo>
                  <a:lnTo>
                    <a:pt x="31" y="183"/>
                  </a:lnTo>
                  <a:lnTo>
                    <a:pt x="18" y="168"/>
                  </a:lnTo>
                  <a:lnTo>
                    <a:pt x="8" y="149"/>
                  </a:lnTo>
                  <a:lnTo>
                    <a:pt x="2" y="129"/>
                  </a:lnTo>
                  <a:lnTo>
                    <a:pt x="0" y="108"/>
                  </a:lnTo>
                  <a:lnTo>
                    <a:pt x="2" y="86"/>
                  </a:lnTo>
                  <a:lnTo>
                    <a:pt x="8" y="67"/>
                  </a:lnTo>
                  <a:lnTo>
                    <a:pt x="17" y="49"/>
                  </a:lnTo>
                  <a:lnTo>
                    <a:pt x="29" y="33"/>
                  </a:lnTo>
                  <a:lnTo>
                    <a:pt x="45" y="19"/>
                  </a:lnTo>
                  <a:lnTo>
                    <a:pt x="63" y="8"/>
                  </a:lnTo>
                  <a:lnTo>
                    <a:pt x="83" y="2"/>
                  </a:lnTo>
                  <a:lnTo>
                    <a:pt x="104" y="0"/>
                  </a:lnTo>
                  <a:lnTo>
                    <a:pt x="123" y="2"/>
                  </a:lnTo>
                  <a:lnTo>
                    <a:pt x="142" y="7"/>
                  </a:lnTo>
                  <a:lnTo>
                    <a:pt x="161" y="17"/>
                  </a:lnTo>
                  <a:lnTo>
                    <a:pt x="176" y="30"/>
                  </a:lnTo>
                  <a:lnTo>
                    <a:pt x="189" y="45"/>
                  </a:lnTo>
                  <a:lnTo>
                    <a:pt x="200" y="63"/>
                  </a:lnTo>
                  <a:lnTo>
                    <a:pt x="206" y="84"/>
                  </a:lnTo>
                  <a:lnTo>
                    <a:pt x="208" y="105"/>
                  </a:lnTo>
                  <a:lnTo>
                    <a:pt x="206" y="127"/>
                  </a:lnTo>
                  <a:lnTo>
                    <a:pt x="201" y="147"/>
                  </a:lnTo>
                  <a:lnTo>
                    <a:pt x="191" y="164"/>
                  </a:lnTo>
                  <a:lnTo>
                    <a:pt x="179" y="181"/>
                  </a:lnTo>
                  <a:lnTo>
                    <a:pt x="164" y="195"/>
                  </a:lnTo>
                  <a:lnTo>
                    <a:pt x="146" y="206"/>
                  </a:lnTo>
                  <a:close/>
                </a:path>
              </a:pathLst>
            </a:custGeom>
            <a:solidFill>
              <a:srgbClr val="EB5F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081" name="Freeform 321"/>
            <p:cNvSpPr>
              <a:spLocks/>
            </p:cNvSpPr>
            <p:nvPr/>
          </p:nvSpPr>
          <p:spPr bwMode="auto">
            <a:xfrm>
              <a:off x="1192" y="3083"/>
              <a:ext cx="8" cy="10"/>
            </a:xfrm>
            <a:custGeom>
              <a:avLst/>
              <a:gdLst/>
              <a:ahLst/>
              <a:cxnLst>
                <a:cxn ang="0">
                  <a:pos x="131" y="187"/>
                </a:cxn>
                <a:cxn ang="0">
                  <a:pos x="113" y="193"/>
                </a:cxn>
                <a:cxn ang="0">
                  <a:pos x="95" y="194"/>
                </a:cxn>
                <a:cxn ang="0">
                  <a:pos x="76" y="192"/>
                </a:cxn>
                <a:cxn ang="0">
                  <a:pos x="59" y="187"/>
                </a:cxn>
                <a:cxn ang="0">
                  <a:pos x="44" y="178"/>
                </a:cxn>
                <a:cxn ang="0">
                  <a:pos x="29" y="167"/>
                </a:cxn>
                <a:cxn ang="0">
                  <a:pos x="17" y="152"/>
                </a:cxn>
                <a:cxn ang="0">
                  <a:pos x="8" y="135"/>
                </a:cxn>
                <a:cxn ang="0">
                  <a:pos x="2" y="116"/>
                </a:cxn>
                <a:cxn ang="0">
                  <a:pos x="0" y="97"/>
                </a:cxn>
                <a:cxn ang="0">
                  <a:pos x="2" y="79"/>
                </a:cxn>
                <a:cxn ang="0">
                  <a:pos x="7" y="61"/>
                </a:cxn>
                <a:cxn ang="0">
                  <a:pos x="15" y="45"/>
                </a:cxn>
                <a:cxn ang="0">
                  <a:pos x="26" y="30"/>
                </a:cxn>
                <a:cxn ang="0">
                  <a:pos x="41" y="17"/>
                </a:cxn>
                <a:cxn ang="0">
                  <a:pos x="57" y="8"/>
                </a:cxn>
                <a:cxn ang="0">
                  <a:pos x="75" y="1"/>
                </a:cxn>
                <a:cxn ang="0">
                  <a:pos x="95" y="0"/>
                </a:cxn>
                <a:cxn ang="0">
                  <a:pos x="112" y="1"/>
                </a:cxn>
                <a:cxn ang="0">
                  <a:pos x="130" y="7"/>
                </a:cxn>
                <a:cxn ang="0">
                  <a:pos x="146" y="15"/>
                </a:cxn>
                <a:cxn ang="0">
                  <a:pos x="160" y="27"/>
                </a:cxn>
                <a:cxn ang="0">
                  <a:pos x="172" y="41"/>
                </a:cxn>
                <a:cxn ang="0">
                  <a:pos x="181" y="58"/>
                </a:cxn>
                <a:cxn ang="0">
                  <a:pos x="187" y="77"/>
                </a:cxn>
                <a:cxn ang="0">
                  <a:pos x="189" y="96"/>
                </a:cxn>
                <a:cxn ang="0">
                  <a:pos x="188" y="114"/>
                </a:cxn>
                <a:cxn ang="0">
                  <a:pos x="182" y="132"/>
                </a:cxn>
                <a:cxn ang="0">
                  <a:pos x="174" y="149"/>
                </a:cxn>
                <a:cxn ang="0">
                  <a:pos x="163" y="165"/>
                </a:cxn>
                <a:cxn ang="0">
                  <a:pos x="149" y="177"/>
                </a:cxn>
                <a:cxn ang="0">
                  <a:pos x="131" y="187"/>
                </a:cxn>
              </a:cxnLst>
              <a:rect l="0" t="0" r="r" b="b"/>
              <a:pathLst>
                <a:path w="189" h="194">
                  <a:moveTo>
                    <a:pt x="131" y="187"/>
                  </a:moveTo>
                  <a:lnTo>
                    <a:pt x="113" y="193"/>
                  </a:lnTo>
                  <a:lnTo>
                    <a:pt x="95" y="194"/>
                  </a:lnTo>
                  <a:lnTo>
                    <a:pt x="76" y="192"/>
                  </a:lnTo>
                  <a:lnTo>
                    <a:pt x="59" y="187"/>
                  </a:lnTo>
                  <a:lnTo>
                    <a:pt x="44" y="178"/>
                  </a:lnTo>
                  <a:lnTo>
                    <a:pt x="29" y="167"/>
                  </a:lnTo>
                  <a:lnTo>
                    <a:pt x="17" y="152"/>
                  </a:lnTo>
                  <a:lnTo>
                    <a:pt x="8" y="135"/>
                  </a:lnTo>
                  <a:lnTo>
                    <a:pt x="2" y="116"/>
                  </a:lnTo>
                  <a:lnTo>
                    <a:pt x="0" y="97"/>
                  </a:lnTo>
                  <a:lnTo>
                    <a:pt x="2" y="79"/>
                  </a:lnTo>
                  <a:lnTo>
                    <a:pt x="7" y="61"/>
                  </a:lnTo>
                  <a:lnTo>
                    <a:pt x="15" y="45"/>
                  </a:lnTo>
                  <a:lnTo>
                    <a:pt x="26" y="30"/>
                  </a:lnTo>
                  <a:lnTo>
                    <a:pt x="41" y="17"/>
                  </a:lnTo>
                  <a:lnTo>
                    <a:pt x="57" y="8"/>
                  </a:lnTo>
                  <a:lnTo>
                    <a:pt x="75" y="1"/>
                  </a:lnTo>
                  <a:lnTo>
                    <a:pt x="95" y="0"/>
                  </a:lnTo>
                  <a:lnTo>
                    <a:pt x="112" y="1"/>
                  </a:lnTo>
                  <a:lnTo>
                    <a:pt x="130" y="7"/>
                  </a:lnTo>
                  <a:lnTo>
                    <a:pt x="146" y="15"/>
                  </a:lnTo>
                  <a:lnTo>
                    <a:pt x="160" y="27"/>
                  </a:lnTo>
                  <a:lnTo>
                    <a:pt x="172" y="41"/>
                  </a:lnTo>
                  <a:lnTo>
                    <a:pt x="181" y="58"/>
                  </a:lnTo>
                  <a:lnTo>
                    <a:pt x="187" y="77"/>
                  </a:lnTo>
                  <a:lnTo>
                    <a:pt x="189" y="96"/>
                  </a:lnTo>
                  <a:lnTo>
                    <a:pt x="188" y="114"/>
                  </a:lnTo>
                  <a:lnTo>
                    <a:pt x="182" y="132"/>
                  </a:lnTo>
                  <a:lnTo>
                    <a:pt x="174" y="149"/>
                  </a:lnTo>
                  <a:lnTo>
                    <a:pt x="163" y="165"/>
                  </a:lnTo>
                  <a:lnTo>
                    <a:pt x="149" y="177"/>
                  </a:lnTo>
                  <a:lnTo>
                    <a:pt x="131" y="187"/>
                  </a:lnTo>
                  <a:close/>
                </a:path>
              </a:pathLst>
            </a:custGeom>
            <a:solidFill>
              <a:srgbClr val="F087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082" name="Freeform 322"/>
            <p:cNvSpPr>
              <a:spLocks/>
            </p:cNvSpPr>
            <p:nvPr/>
          </p:nvSpPr>
          <p:spPr bwMode="auto">
            <a:xfrm>
              <a:off x="1192" y="3083"/>
              <a:ext cx="8" cy="10"/>
            </a:xfrm>
            <a:custGeom>
              <a:avLst/>
              <a:gdLst/>
              <a:ahLst/>
              <a:cxnLst>
                <a:cxn ang="0">
                  <a:pos x="120" y="170"/>
                </a:cxn>
                <a:cxn ang="0">
                  <a:pos x="104" y="175"/>
                </a:cxn>
                <a:cxn ang="0">
                  <a:pos x="87" y="177"/>
                </a:cxn>
                <a:cxn ang="0">
                  <a:pos x="70" y="176"/>
                </a:cxn>
                <a:cxn ang="0">
                  <a:pos x="54" y="171"/>
                </a:cxn>
                <a:cxn ang="0">
                  <a:pos x="40" y="163"/>
                </a:cxn>
                <a:cxn ang="0">
                  <a:pos x="27" y="152"/>
                </a:cxn>
                <a:cxn ang="0">
                  <a:pos x="15" y="139"/>
                </a:cxn>
                <a:cxn ang="0">
                  <a:pos x="7" y="124"/>
                </a:cxn>
                <a:cxn ang="0">
                  <a:pos x="2" y="107"/>
                </a:cxn>
                <a:cxn ang="0">
                  <a:pos x="0" y="90"/>
                </a:cxn>
                <a:cxn ang="0">
                  <a:pos x="2" y="72"/>
                </a:cxn>
                <a:cxn ang="0">
                  <a:pos x="7" y="56"/>
                </a:cxn>
                <a:cxn ang="0">
                  <a:pos x="14" y="41"/>
                </a:cxn>
                <a:cxn ang="0">
                  <a:pos x="25" y="28"/>
                </a:cxn>
                <a:cxn ang="0">
                  <a:pos x="37" y="16"/>
                </a:cxn>
                <a:cxn ang="0">
                  <a:pos x="52" y="8"/>
                </a:cxn>
                <a:cxn ang="0">
                  <a:pos x="68" y="2"/>
                </a:cxn>
                <a:cxn ang="0">
                  <a:pos x="85" y="0"/>
                </a:cxn>
                <a:cxn ang="0">
                  <a:pos x="102" y="2"/>
                </a:cxn>
                <a:cxn ang="0">
                  <a:pos x="117" y="7"/>
                </a:cxn>
                <a:cxn ang="0">
                  <a:pos x="132" y="15"/>
                </a:cxn>
                <a:cxn ang="0">
                  <a:pos x="145" y="25"/>
                </a:cxn>
                <a:cxn ang="0">
                  <a:pos x="156" y="38"/>
                </a:cxn>
                <a:cxn ang="0">
                  <a:pos x="164" y="53"/>
                </a:cxn>
                <a:cxn ang="0">
                  <a:pos x="169" y="70"/>
                </a:cxn>
                <a:cxn ang="0">
                  <a:pos x="171" y="88"/>
                </a:cxn>
                <a:cxn ang="0">
                  <a:pos x="169" y="105"/>
                </a:cxn>
                <a:cxn ang="0">
                  <a:pos x="165" y="121"/>
                </a:cxn>
                <a:cxn ang="0">
                  <a:pos x="158" y="136"/>
                </a:cxn>
                <a:cxn ang="0">
                  <a:pos x="148" y="150"/>
                </a:cxn>
                <a:cxn ang="0">
                  <a:pos x="136" y="162"/>
                </a:cxn>
                <a:cxn ang="0">
                  <a:pos x="120" y="170"/>
                </a:cxn>
              </a:cxnLst>
              <a:rect l="0" t="0" r="r" b="b"/>
              <a:pathLst>
                <a:path w="171" h="177">
                  <a:moveTo>
                    <a:pt x="120" y="170"/>
                  </a:moveTo>
                  <a:lnTo>
                    <a:pt x="104" y="175"/>
                  </a:lnTo>
                  <a:lnTo>
                    <a:pt x="87" y="177"/>
                  </a:lnTo>
                  <a:lnTo>
                    <a:pt x="70" y="176"/>
                  </a:lnTo>
                  <a:lnTo>
                    <a:pt x="54" y="171"/>
                  </a:lnTo>
                  <a:lnTo>
                    <a:pt x="40" y="163"/>
                  </a:lnTo>
                  <a:lnTo>
                    <a:pt x="27" y="152"/>
                  </a:lnTo>
                  <a:lnTo>
                    <a:pt x="15" y="139"/>
                  </a:lnTo>
                  <a:lnTo>
                    <a:pt x="7" y="124"/>
                  </a:lnTo>
                  <a:lnTo>
                    <a:pt x="2" y="107"/>
                  </a:lnTo>
                  <a:lnTo>
                    <a:pt x="0" y="90"/>
                  </a:lnTo>
                  <a:lnTo>
                    <a:pt x="2" y="72"/>
                  </a:lnTo>
                  <a:lnTo>
                    <a:pt x="7" y="56"/>
                  </a:lnTo>
                  <a:lnTo>
                    <a:pt x="14" y="41"/>
                  </a:lnTo>
                  <a:lnTo>
                    <a:pt x="25" y="28"/>
                  </a:lnTo>
                  <a:lnTo>
                    <a:pt x="37" y="16"/>
                  </a:lnTo>
                  <a:lnTo>
                    <a:pt x="52" y="8"/>
                  </a:lnTo>
                  <a:lnTo>
                    <a:pt x="68" y="2"/>
                  </a:lnTo>
                  <a:lnTo>
                    <a:pt x="85" y="0"/>
                  </a:lnTo>
                  <a:lnTo>
                    <a:pt x="102" y="2"/>
                  </a:lnTo>
                  <a:lnTo>
                    <a:pt x="117" y="7"/>
                  </a:lnTo>
                  <a:lnTo>
                    <a:pt x="132" y="15"/>
                  </a:lnTo>
                  <a:lnTo>
                    <a:pt x="145" y="25"/>
                  </a:lnTo>
                  <a:lnTo>
                    <a:pt x="156" y="38"/>
                  </a:lnTo>
                  <a:lnTo>
                    <a:pt x="164" y="53"/>
                  </a:lnTo>
                  <a:lnTo>
                    <a:pt x="169" y="70"/>
                  </a:lnTo>
                  <a:lnTo>
                    <a:pt x="171" y="88"/>
                  </a:lnTo>
                  <a:lnTo>
                    <a:pt x="169" y="105"/>
                  </a:lnTo>
                  <a:lnTo>
                    <a:pt x="165" y="121"/>
                  </a:lnTo>
                  <a:lnTo>
                    <a:pt x="158" y="136"/>
                  </a:lnTo>
                  <a:lnTo>
                    <a:pt x="148" y="150"/>
                  </a:lnTo>
                  <a:lnTo>
                    <a:pt x="136" y="162"/>
                  </a:lnTo>
                  <a:lnTo>
                    <a:pt x="120" y="170"/>
                  </a:lnTo>
                  <a:close/>
                </a:path>
              </a:pathLst>
            </a:custGeom>
            <a:solidFill>
              <a:srgbClr val="F5AE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083" name="Freeform 323"/>
            <p:cNvSpPr>
              <a:spLocks/>
            </p:cNvSpPr>
            <p:nvPr/>
          </p:nvSpPr>
          <p:spPr bwMode="auto">
            <a:xfrm>
              <a:off x="1193" y="3083"/>
              <a:ext cx="7" cy="9"/>
            </a:xfrm>
            <a:custGeom>
              <a:avLst/>
              <a:gdLst/>
              <a:ahLst/>
              <a:cxnLst>
                <a:cxn ang="0">
                  <a:pos x="106" y="149"/>
                </a:cxn>
                <a:cxn ang="0">
                  <a:pos x="92" y="155"/>
                </a:cxn>
                <a:cxn ang="0">
                  <a:pos x="77" y="156"/>
                </a:cxn>
                <a:cxn ang="0">
                  <a:pos x="63" y="155"/>
                </a:cxn>
                <a:cxn ang="0">
                  <a:pos x="48" y="150"/>
                </a:cxn>
                <a:cxn ang="0">
                  <a:pos x="35" y="143"/>
                </a:cxn>
                <a:cxn ang="0">
                  <a:pos x="24" y="133"/>
                </a:cxn>
                <a:cxn ang="0">
                  <a:pos x="14" y="122"/>
                </a:cxn>
                <a:cxn ang="0">
                  <a:pos x="6" y="108"/>
                </a:cxn>
                <a:cxn ang="0">
                  <a:pos x="2" y="93"/>
                </a:cxn>
                <a:cxn ang="0">
                  <a:pos x="0" y="78"/>
                </a:cxn>
                <a:cxn ang="0">
                  <a:pos x="1" y="63"/>
                </a:cxn>
                <a:cxn ang="0">
                  <a:pos x="5" y="49"/>
                </a:cxn>
                <a:cxn ang="0">
                  <a:pos x="13" y="35"/>
                </a:cxn>
                <a:cxn ang="0">
                  <a:pos x="22" y="24"/>
                </a:cxn>
                <a:cxn ang="0">
                  <a:pos x="33" y="13"/>
                </a:cxn>
                <a:cxn ang="0">
                  <a:pos x="46" y="6"/>
                </a:cxn>
                <a:cxn ang="0">
                  <a:pos x="60" y="1"/>
                </a:cxn>
                <a:cxn ang="0">
                  <a:pos x="76" y="0"/>
                </a:cxn>
                <a:cxn ang="0">
                  <a:pos x="90" y="1"/>
                </a:cxn>
                <a:cxn ang="0">
                  <a:pos x="104" y="5"/>
                </a:cxn>
                <a:cxn ang="0">
                  <a:pos x="118" y="11"/>
                </a:cxn>
                <a:cxn ang="0">
                  <a:pos x="129" y="21"/>
                </a:cxn>
                <a:cxn ang="0">
                  <a:pos x="139" y="32"/>
                </a:cxn>
                <a:cxn ang="0">
                  <a:pos x="146" y="46"/>
                </a:cxn>
                <a:cxn ang="0">
                  <a:pos x="150" y="61"/>
                </a:cxn>
                <a:cxn ang="0">
                  <a:pos x="152" y="77"/>
                </a:cxn>
                <a:cxn ang="0">
                  <a:pos x="151" y="91"/>
                </a:cxn>
                <a:cxn ang="0">
                  <a:pos x="147" y="106"/>
                </a:cxn>
                <a:cxn ang="0">
                  <a:pos x="140" y="120"/>
                </a:cxn>
                <a:cxn ang="0">
                  <a:pos x="131" y="131"/>
                </a:cxn>
                <a:cxn ang="0">
                  <a:pos x="120" y="142"/>
                </a:cxn>
                <a:cxn ang="0">
                  <a:pos x="106" y="149"/>
                </a:cxn>
              </a:cxnLst>
              <a:rect l="0" t="0" r="r" b="b"/>
              <a:pathLst>
                <a:path w="152" h="156">
                  <a:moveTo>
                    <a:pt x="106" y="149"/>
                  </a:moveTo>
                  <a:lnTo>
                    <a:pt x="92" y="155"/>
                  </a:lnTo>
                  <a:lnTo>
                    <a:pt x="77" y="156"/>
                  </a:lnTo>
                  <a:lnTo>
                    <a:pt x="63" y="155"/>
                  </a:lnTo>
                  <a:lnTo>
                    <a:pt x="48" y="150"/>
                  </a:lnTo>
                  <a:lnTo>
                    <a:pt x="35" y="143"/>
                  </a:lnTo>
                  <a:lnTo>
                    <a:pt x="24" y="133"/>
                  </a:lnTo>
                  <a:lnTo>
                    <a:pt x="14" y="122"/>
                  </a:lnTo>
                  <a:lnTo>
                    <a:pt x="6" y="108"/>
                  </a:lnTo>
                  <a:lnTo>
                    <a:pt x="2" y="93"/>
                  </a:lnTo>
                  <a:lnTo>
                    <a:pt x="0" y="78"/>
                  </a:lnTo>
                  <a:lnTo>
                    <a:pt x="1" y="63"/>
                  </a:lnTo>
                  <a:lnTo>
                    <a:pt x="5" y="49"/>
                  </a:lnTo>
                  <a:lnTo>
                    <a:pt x="13" y="35"/>
                  </a:lnTo>
                  <a:lnTo>
                    <a:pt x="22" y="24"/>
                  </a:lnTo>
                  <a:lnTo>
                    <a:pt x="33" y="13"/>
                  </a:lnTo>
                  <a:lnTo>
                    <a:pt x="46" y="6"/>
                  </a:lnTo>
                  <a:lnTo>
                    <a:pt x="60" y="1"/>
                  </a:lnTo>
                  <a:lnTo>
                    <a:pt x="76" y="0"/>
                  </a:lnTo>
                  <a:lnTo>
                    <a:pt x="90" y="1"/>
                  </a:lnTo>
                  <a:lnTo>
                    <a:pt x="104" y="5"/>
                  </a:lnTo>
                  <a:lnTo>
                    <a:pt x="118" y="11"/>
                  </a:lnTo>
                  <a:lnTo>
                    <a:pt x="129" y="21"/>
                  </a:lnTo>
                  <a:lnTo>
                    <a:pt x="139" y="32"/>
                  </a:lnTo>
                  <a:lnTo>
                    <a:pt x="146" y="46"/>
                  </a:lnTo>
                  <a:lnTo>
                    <a:pt x="150" y="61"/>
                  </a:lnTo>
                  <a:lnTo>
                    <a:pt x="152" y="77"/>
                  </a:lnTo>
                  <a:lnTo>
                    <a:pt x="151" y="91"/>
                  </a:lnTo>
                  <a:lnTo>
                    <a:pt x="147" y="106"/>
                  </a:lnTo>
                  <a:lnTo>
                    <a:pt x="140" y="120"/>
                  </a:lnTo>
                  <a:lnTo>
                    <a:pt x="131" y="131"/>
                  </a:lnTo>
                  <a:lnTo>
                    <a:pt x="120" y="142"/>
                  </a:lnTo>
                  <a:lnTo>
                    <a:pt x="106" y="149"/>
                  </a:lnTo>
                  <a:close/>
                </a:path>
              </a:pathLst>
            </a:custGeom>
            <a:solidFill>
              <a:srgbClr val="FAD6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084" name="Freeform 324"/>
            <p:cNvSpPr>
              <a:spLocks/>
            </p:cNvSpPr>
            <p:nvPr/>
          </p:nvSpPr>
          <p:spPr bwMode="auto">
            <a:xfrm>
              <a:off x="1193" y="3083"/>
              <a:ext cx="6" cy="8"/>
            </a:xfrm>
            <a:custGeom>
              <a:avLst/>
              <a:gdLst/>
              <a:ahLst/>
              <a:cxnLst>
                <a:cxn ang="0">
                  <a:pos x="93" y="134"/>
                </a:cxn>
                <a:cxn ang="0">
                  <a:pos x="80" y="138"/>
                </a:cxn>
                <a:cxn ang="0">
                  <a:pos x="68" y="139"/>
                </a:cxn>
                <a:cxn ang="0">
                  <a:pos x="55" y="138"/>
                </a:cxn>
                <a:cxn ang="0">
                  <a:pos x="42" y="134"/>
                </a:cxn>
                <a:cxn ang="0">
                  <a:pos x="30" y="127"/>
                </a:cxn>
                <a:cxn ang="0">
                  <a:pos x="20" y="119"/>
                </a:cxn>
                <a:cxn ang="0">
                  <a:pos x="12" y="109"/>
                </a:cxn>
                <a:cxn ang="0">
                  <a:pos x="5" y="97"/>
                </a:cxn>
                <a:cxn ang="0">
                  <a:pos x="1" y="83"/>
                </a:cxn>
                <a:cxn ang="0">
                  <a:pos x="0" y="70"/>
                </a:cxn>
                <a:cxn ang="0">
                  <a:pos x="1" y="57"/>
                </a:cxn>
                <a:cxn ang="0">
                  <a:pos x="5" y="44"/>
                </a:cxn>
                <a:cxn ang="0">
                  <a:pos x="11" y="31"/>
                </a:cxn>
                <a:cxn ang="0">
                  <a:pos x="19" y="21"/>
                </a:cxn>
                <a:cxn ang="0">
                  <a:pos x="28" y="12"/>
                </a:cxn>
                <a:cxn ang="0">
                  <a:pos x="40" y="5"/>
                </a:cxn>
                <a:cxn ang="0">
                  <a:pos x="54" y="1"/>
                </a:cxn>
                <a:cxn ang="0">
                  <a:pos x="66" y="0"/>
                </a:cxn>
                <a:cxn ang="0">
                  <a:pos x="79" y="1"/>
                </a:cxn>
                <a:cxn ang="0">
                  <a:pos x="91" y="5"/>
                </a:cxn>
                <a:cxn ang="0">
                  <a:pos x="104" y="11"/>
                </a:cxn>
                <a:cxn ang="0">
                  <a:pos x="114" y="20"/>
                </a:cxn>
                <a:cxn ang="0">
                  <a:pos x="122" y="29"/>
                </a:cxn>
                <a:cxn ang="0">
                  <a:pos x="129" y="42"/>
                </a:cxn>
                <a:cxn ang="0">
                  <a:pos x="133" y="56"/>
                </a:cxn>
                <a:cxn ang="0">
                  <a:pos x="134" y="68"/>
                </a:cxn>
                <a:cxn ang="0">
                  <a:pos x="133" y="82"/>
                </a:cxn>
                <a:cxn ang="0">
                  <a:pos x="129" y="95"/>
                </a:cxn>
                <a:cxn ang="0">
                  <a:pos x="123" y="107"/>
                </a:cxn>
                <a:cxn ang="0">
                  <a:pos x="115" y="118"/>
                </a:cxn>
                <a:cxn ang="0">
                  <a:pos x="106" y="126"/>
                </a:cxn>
                <a:cxn ang="0">
                  <a:pos x="93" y="134"/>
                </a:cxn>
              </a:cxnLst>
              <a:rect l="0" t="0" r="r" b="b"/>
              <a:pathLst>
                <a:path w="134" h="139">
                  <a:moveTo>
                    <a:pt x="93" y="134"/>
                  </a:moveTo>
                  <a:lnTo>
                    <a:pt x="80" y="138"/>
                  </a:lnTo>
                  <a:lnTo>
                    <a:pt x="68" y="139"/>
                  </a:lnTo>
                  <a:lnTo>
                    <a:pt x="55" y="138"/>
                  </a:lnTo>
                  <a:lnTo>
                    <a:pt x="42" y="134"/>
                  </a:lnTo>
                  <a:lnTo>
                    <a:pt x="30" y="127"/>
                  </a:lnTo>
                  <a:lnTo>
                    <a:pt x="20" y="119"/>
                  </a:lnTo>
                  <a:lnTo>
                    <a:pt x="12" y="109"/>
                  </a:lnTo>
                  <a:lnTo>
                    <a:pt x="5" y="97"/>
                  </a:lnTo>
                  <a:lnTo>
                    <a:pt x="1" y="83"/>
                  </a:lnTo>
                  <a:lnTo>
                    <a:pt x="0" y="70"/>
                  </a:lnTo>
                  <a:lnTo>
                    <a:pt x="1" y="57"/>
                  </a:lnTo>
                  <a:lnTo>
                    <a:pt x="5" y="44"/>
                  </a:lnTo>
                  <a:lnTo>
                    <a:pt x="11" y="31"/>
                  </a:lnTo>
                  <a:lnTo>
                    <a:pt x="19" y="21"/>
                  </a:lnTo>
                  <a:lnTo>
                    <a:pt x="28" y="12"/>
                  </a:lnTo>
                  <a:lnTo>
                    <a:pt x="40" y="5"/>
                  </a:lnTo>
                  <a:lnTo>
                    <a:pt x="54" y="1"/>
                  </a:lnTo>
                  <a:lnTo>
                    <a:pt x="66" y="0"/>
                  </a:lnTo>
                  <a:lnTo>
                    <a:pt x="79" y="1"/>
                  </a:lnTo>
                  <a:lnTo>
                    <a:pt x="91" y="5"/>
                  </a:lnTo>
                  <a:lnTo>
                    <a:pt x="104" y="11"/>
                  </a:lnTo>
                  <a:lnTo>
                    <a:pt x="114" y="20"/>
                  </a:lnTo>
                  <a:lnTo>
                    <a:pt x="122" y="29"/>
                  </a:lnTo>
                  <a:lnTo>
                    <a:pt x="129" y="42"/>
                  </a:lnTo>
                  <a:lnTo>
                    <a:pt x="133" y="56"/>
                  </a:lnTo>
                  <a:lnTo>
                    <a:pt x="134" y="68"/>
                  </a:lnTo>
                  <a:lnTo>
                    <a:pt x="133" y="82"/>
                  </a:lnTo>
                  <a:lnTo>
                    <a:pt x="129" y="95"/>
                  </a:lnTo>
                  <a:lnTo>
                    <a:pt x="123" y="107"/>
                  </a:lnTo>
                  <a:lnTo>
                    <a:pt x="115" y="118"/>
                  </a:lnTo>
                  <a:lnTo>
                    <a:pt x="106" y="126"/>
                  </a:lnTo>
                  <a:lnTo>
                    <a:pt x="93" y="13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085" name="Freeform 325"/>
            <p:cNvSpPr>
              <a:spLocks/>
            </p:cNvSpPr>
            <p:nvPr/>
          </p:nvSpPr>
          <p:spPr bwMode="auto">
            <a:xfrm>
              <a:off x="1185" y="3093"/>
              <a:ext cx="1" cy="2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5" y="3"/>
                </a:cxn>
                <a:cxn ang="0">
                  <a:pos x="1" y="8"/>
                </a:cxn>
                <a:cxn ang="0">
                  <a:pos x="0" y="15"/>
                </a:cxn>
                <a:cxn ang="0">
                  <a:pos x="1" y="20"/>
                </a:cxn>
                <a:cxn ang="0">
                  <a:pos x="4" y="26"/>
                </a:cxn>
                <a:cxn ang="0">
                  <a:pos x="8" y="31"/>
                </a:cxn>
                <a:cxn ang="0">
                  <a:pos x="14" y="33"/>
                </a:cxn>
                <a:cxn ang="0">
                  <a:pos x="21" y="32"/>
                </a:cxn>
                <a:cxn ang="0">
                  <a:pos x="11" y="0"/>
                </a:cxn>
              </a:cxnLst>
              <a:rect l="0" t="0" r="r" b="b"/>
              <a:pathLst>
                <a:path w="21" h="33">
                  <a:moveTo>
                    <a:pt x="11" y="0"/>
                  </a:moveTo>
                  <a:lnTo>
                    <a:pt x="5" y="3"/>
                  </a:lnTo>
                  <a:lnTo>
                    <a:pt x="1" y="8"/>
                  </a:lnTo>
                  <a:lnTo>
                    <a:pt x="0" y="15"/>
                  </a:lnTo>
                  <a:lnTo>
                    <a:pt x="1" y="20"/>
                  </a:lnTo>
                  <a:lnTo>
                    <a:pt x="4" y="26"/>
                  </a:lnTo>
                  <a:lnTo>
                    <a:pt x="8" y="31"/>
                  </a:lnTo>
                  <a:lnTo>
                    <a:pt x="14" y="33"/>
                  </a:lnTo>
                  <a:lnTo>
                    <a:pt x="21" y="3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086" name="Freeform 326"/>
            <p:cNvSpPr>
              <a:spLocks/>
            </p:cNvSpPr>
            <p:nvPr/>
          </p:nvSpPr>
          <p:spPr bwMode="auto">
            <a:xfrm>
              <a:off x="1186" y="3089"/>
              <a:ext cx="3" cy="6"/>
            </a:xfrm>
            <a:custGeom>
              <a:avLst/>
              <a:gdLst/>
              <a:ahLst/>
              <a:cxnLst>
                <a:cxn ang="0">
                  <a:pos x="40" y="12"/>
                </a:cxn>
                <a:cxn ang="0">
                  <a:pos x="40" y="12"/>
                </a:cxn>
                <a:cxn ang="0">
                  <a:pos x="42" y="22"/>
                </a:cxn>
                <a:cxn ang="0">
                  <a:pos x="42" y="28"/>
                </a:cxn>
                <a:cxn ang="0">
                  <a:pos x="39" y="37"/>
                </a:cxn>
                <a:cxn ang="0">
                  <a:pos x="36" y="43"/>
                </a:cxn>
                <a:cxn ang="0">
                  <a:pos x="30" y="49"/>
                </a:cxn>
                <a:cxn ang="0">
                  <a:pos x="21" y="57"/>
                </a:cxn>
                <a:cxn ang="0">
                  <a:pos x="12" y="61"/>
                </a:cxn>
                <a:cxn ang="0">
                  <a:pos x="0" y="66"/>
                </a:cxn>
                <a:cxn ang="0">
                  <a:pos x="10" y="98"/>
                </a:cxn>
                <a:cxn ang="0">
                  <a:pos x="26" y="92"/>
                </a:cxn>
                <a:cxn ang="0">
                  <a:pos x="39" y="84"/>
                </a:cxn>
                <a:cxn ang="0">
                  <a:pos x="50" y="74"/>
                </a:cxn>
                <a:cxn ang="0">
                  <a:pos x="63" y="64"/>
                </a:cxn>
                <a:cxn ang="0">
                  <a:pos x="70" y="49"/>
                </a:cxn>
                <a:cxn ang="0">
                  <a:pos x="75" y="34"/>
                </a:cxn>
                <a:cxn ang="0">
                  <a:pos x="75" y="18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40" y="12"/>
                </a:cxn>
              </a:cxnLst>
              <a:rect l="0" t="0" r="r" b="b"/>
              <a:pathLst>
                <a:path w="75" h="98">
                  <a:moveTo>
                    <a:pt x="40" y="12"/>
                  </a:moveTo>
                  <a:lnTo>
                    <a:pt x="40" y="12"/>
                  </a:lnTo>
                  <a:lnTo>
                    <a:pt x="42" y="22"/>
                  </a:lnTo>
                  <a:lnTo>
                    <a:pt x="42" y="28"/>
                  </a:lnTo>
                  <a:lnTo>
                    <a:pt x="39" y="37"/>
                  </a:lnTo>
                  <a:lnTo>
                    <a:pt x="36" y="43"/>
                  </a:lnTo>
                  <a:lnTo>
                    <a:pt x="30" y="49"/>
                  </a:lnTo>
                  <a:lnTo>
                    <a:pt x="21" y="57"/>
                  </a:lnTo>
                  <a:lnTo>
                    <a:pt x="12" y="61"/>
                  </a:lnTo>
                  <a:lnTo>
                    <a:pt x="0" y="66"/>
                  </a:lnTo>
                  <a:lnTo>
                    <a:pt x="10" y="98"/>
                  </a:lnTo>
                  <a:lnTo>
                    <a:pt x="26" y="92"/>
                  </a:lnTo>
                  <a:lnTo>
                    <a:pt x="39" y="84"/>
                  </a:lnTo>
                  <a:lnTo>
                    <a:pt x="50" y="74"/>
                  </a:lnTo>
                  <a:lnTo>
                    <a:pt x="63" y="64"/>
                  </a:lnTo>
                  <a:lnTo>
                    <a:pt x="70" y="49"/>
                  </a:lnTo>
                  <a:lnTo>
                    <a:pt x="75" y="34"/>
                  </a:lnTo>
                  <a:lnTo>
                    <a:pt x="75" y="1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40" y="12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087" name="Freeform 327"/>
            <p:cNvSpPr>
              <a:spLocks/>
            </p:cNvSpPr>
            <p:nvPr/>
          </p:nvSpPr>
          <p:spPr bwMode="auto">
            <a:xfrm>
              <a:off x="1184" y="3087"/>
              <a:ext cx="5" cy="3"/>
            </a:xfrm>
            <a:custGeom>
              <a:avLst/>
              <a:gdLst/>
              <a:ahLst/>
              <a:cxnLst>
                <a:cxn ang="0">
                  <a:pos x="20" y="43"/>
                </a:cxn>
                <a:cxn ang="0">
                  <a:pos x="20" y="43"/>
                </a:cxn>
                <a:cxn ang="0">
                  <a:pos x="27" y="39"/>
                </a:cxn>
                <a:cxn ang="0">
                  <a:pos x="36" y="35"/>
                </a:cxn>
                <a:cxn ang="0">
                  <a:pos x="45" y="33"/>
                </a:cxn>
                <a:cxn ang="0">
                  <a:pos x="54" y="33"/>
                </a:cxn>
                <a:cxn ang="0">
                  <a:pos x="62" y="36"/>
                </a:cxn>
                <a:cxn ang="0">
                  <a:pos x="69" y="39"/>
                </a:cxn>
                <a:cxn ang="0">
                  <a:pos x="74" y="43"/>
                </a:cxn>
                <a:cxn ang="0">
                  <a:pos x="77" y="49"/>
                </a:cxn>
                <a:cxn ang="0">
                  <a:pos x="108" y="37"/>
                </a:cxn>
                <a:cxn ang="0">
                  <a:pos x="98" y="22"/>
                </a:cxn>
                <a:cxn ang="0">
                  <a:pos x="87" y="11"/>
                </a:cxn>
                <a:cxn ang="0">
                  <a:pos x="74" y="4"/>
                </a:cxn>
                <a:cxn ang="0">
                  <a:pos x="58" y="0"/>
                </a:cxn>
                <a:cxn ang="0">
                  <a:pos x="41" y="0"/>
                </a:cxn>
                <a:cxn ang="0">
                  <a:pos x="26" y="3"/>
                </a:cxn>
                <a:cxn ang="0">
                  <a:pos x="13" y="9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20" y="43"/>
                </a:cxn>
              </a:cxnLst>
              <a:rect l="0" t="0" r="r" b="b"/>
              <a:pathLst>
                <a:path w="108" h="49">
                  <a:moveTo>
                    <a:pt x="20" y="43"/>
                  </a:moveTo>
                  <a:lnTo>
                    <a:pt x="20" y="43"/>
                  </a:lnTo>
                  <a:lnTo>
                    <a:pt x="27" y="39"/>
                  </a:lnTo>
                  <a:lnTo>
                    <a:pt x="36" y="35"/>
                  </a:lnTo>
                  <a:lnTo>
                    <a:pt x="45" y="33"/>
                  </a:lnTo>
                  <a:lnTo>
                    <a:pt x="54" y="33"/>
                  </a:lnTo>
                  <a:lnTo>
                    <a:pt x="62" y="36"/>
                  </a:lnTo>
                  <a:lnTo>
                    <a:pt x="69" y="39"/>
                  </a:lnTo>
                  <a:lnTo>
                    <a:pt x="74" y="43"/>
                  </a:lnTo>
                  <a:lnTo>
                    <a:pt x="77" y="49"/>
                  </a:lnTo>
                  <a:lnTo>
                    <a:pt x="108" y="37"/>
                  </a:lnTo>
                  <a:lnTo>
                    <a:pt x="98" y="22"/>
                  </a:lnTo>
                  <a:lnTo>
                    <a:pt x="87" y="11"/>
                  </a:lnTo>
                  <a:lnTo>
                    <a:pt x="74" y="4"/>
                  </a:lnTo>
                  <a:lnTo>
                    <a:pt x="58" y="0"/>
                  </a:lnTo>
                  <a:lnTo>
                    <a:pt x="41" y="0"/>
                  </a:lnTo>
                  <a:lnTo>
                    <a:pt x="26" y="3"/>
                  </a:lnTo>
                  <a:lnTo>
                    <a:pt x="13" y="9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0" y="43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088" name="Freeform 328"/>
            <p:cNvSpPr>
              <a:spLocks/>
            </p:cNvSpPr>
            <p:nvPr/>
          </p:nvSpPr>
          <p:spPr bwMode="auto">
            <a:xfrm>
              <a:off x="1182" y="3088"/>
              <a:ext cx="3" cy="8"/>
            </a:xfrm>
            <a:custGeom>
              <a:avLst/>
              <a:gdLst/>
              <a:ahLst/>
              <a:cxnLst>
                <a:cxn ang="0">
                  <a:pos x="36" y="112"/>
                </a:cxn>
                <a:cxn ang="0">
                  <a:pos x="36" y="112"/>
                </a:cxn>
                <a:cxn ang="0">
                  <a:pos x="33" y="104"/>
                </a:cxn>
                <a:cxn ang="0">
                  <a:pos x="32" y="95"/>
                </a:cxn>
                <a:cxn ang="0">
                  <a:pos x="34" y="83"/>
                </a:cxn>
                <a:cxn ang="0">
                  <a:pos x="38" y="69"/>
                </a:cxn>
                <a:cxn ang="0">
                  <a:pos x="44" y="58"/>
                </a:cxn>
                <a:cxn ang="0">
                  <a:pos x="52" y="44"/>
                </a:cxn>
                <a:cxn ang="0">
                  <a:pos x="60" y="34"/>
                </a:cxn>
                <a:cxn ang="0">
                  <a:pos x="69" y="25"/>
                </a:cxn>
                <a:cxn ang="0">
                  <a:pos x="49" y="0"/>
                </a:cxn>
                <a:cxn ang="0">
                  <a:pos x="37" y="11"/>
                </a:cxn>
                <a:cxn ang="0">
                  <a:pos x="25" y="25"/>
                </a:cxn>
                <a:cxn ang="0">
                  <a:pos x="16" y="41"/>
                </a:cxn>
                <a:cxn ang="0">
                  <a:pos x="8" y="57"/>
                </a:cxn>
                <a:cxn ang="0">
                  <a:pos x="2" y="75"/>
                </a:cxn>
                <a:cxn ang="0">
                  <a:pos x="0" y="92"/>
                </a:cxn>
                <a:cxn ang="0">
                  <a:pos x="1" y="112"/>
                </a:cxn>
                <a:cxn ang="0">
                  <a:pos x="8" y="129"/>
                </a:cxn>
                <a:cxn ang="0">
                  <a:pos x="8" y="129"/>
                </a:cxn>
                <a:cxn ang="0">
                  <a:pos x="36" y="112"/>
                </a:cxn>
              </a:cxnLst>
              <a:rect l="0" t="0" r="r" b="b"/>
              <a:pathLst>
                <a:path w="69" h="129">
                  <a:moveTo>
                    <a:pt x="36" y="112"/>
                  </a:moveTo>
                  <a:lnTo>
                    <a:pt x="36" y="112"/>
                  </a:lnTo>
                  <a:lnTo>
                    <a:pt x="33" y="104"/>
                  </a:lnTo>
                  <a:lnTo>
                    <a:pt x="32" y="95"/>
                  </a:lnTo>
                  <a:lnTo>
                    <a:pt x="34" y="83"/>
                  </a:lnTo>
                  <a:lnTo>
                    <a:pt x="38" y="69"/>
                  </a:lnTo>
                  <a:lnTo>
                    <a:pt x="44" y="58"/>
                  </a:lnTo>
                  <a:lnTo>
                    <a:pt x="52" y="44"/>
                  </a:lnTo>
                  <a:lnTo>
                    <a:pt x="60" y="34"/>
                  </a:lnTo>
                  <a:lnTo>
                    <a:pt x="69" y="25"/>
                  </a:lnTo>
                  <a:lnTo>
                    <a:pt x="49" y="0"/>
                  </a:lnTo>
                  <a:lnTo>
                    <a:pt x="37" y="11"/>
                  </a:lnTo>
                  <a:lnTo>
                    <a:pt x="25" y="25"/>
                  </a:lnTo>
                  <a:lnTo>
                    <a:pt x="16" y="41"/>
                  </a:lnTo>
                  <a:lnTo>
                    <a:pt x="8" y="57"/>
                  </a:lnTo>
                  <a:lnTo>
                    <a:pt x="2" y="75"/>
                  </a:lnTo>
                  <a:lnTo>
                    <a:pt x="0" y="92"/>
                  </a:lnTo>
                  <a:lnTo>
                    <a:pt x="1" y="112"/>
                  </a:lnTo>
                  <a:lnTo>
                    <a:pt x="8" y="129"/>
                  </a:lnTo>
                  <a:lnTo>
                    <a:pt x="8" y="129"/>
                  </a:lnTo>
                  <a:lnTo>
                    <a:pt x="36" y="112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089" name="Freeform 329"/>
            <p:cNvSpPr>
              <a:spLocks/>
            </p:cNvSpPr>
            <p:nvPr/>
          </p:nvSpPr>
          <p:spPr bwMode="auto">
            <a:xfrm>
              <a:off x="1182" y="3095"/>
              <a:ext cx="5" cy="4"/>
            </a:xfrm>
            <a:custGeom>
              <a:avLst/>
              <a:gdLst/>
              <a:ahLst/>
              <a:cxnLst>
                <a:cxn ang="0">
                  <a:pos x="107" y="41"/>
                </a:cxn>
                <a:cxn ang="0">
                  <a:pos x="107" y="41"/>
                </a:cxn>
                <a:cxn ang="0">
                  <a:pos x="96" y="43"/>
                </a:cxn>
                <a:cxn ang="0">
                  <a:pos x="83" y="43"/>
                </a:cxn>
                <a:cxn ang="0">
                  <a:pos x="72" y="42"/>
                </a:cxn>
                <a:cxn ang="0">
                  <a:pos x="62" y="36"/>
                </a:cxn>
                <a:cxn ang="0">
                  <a:pos x="52" y="30"/>
                </a:cxn>
                <a:cxn ang="0">
                  <a:pos x="43" y="23"/>
                </a:cxn>
                <a:cxn ang="0">
                  <a:pos x="35" y="13"/>
                </a:cxn>
                <a:cxn ang="0">
                  <a:pos x="28" y="0"/>
                </a:cxn>
                <a:cxn ang="0">
                  <a:pos x="0" y="17"/>
                </a:cxn>
                <a:cxn ang="0">
                  <a:pos x="9" y="32"/>
                </a:cxn>
                <a:cxn ang="0">
                  <a:pos x="20" y="46"/>
                </a:cxn>
                <a:cxn ang="0">
                  <a:pos x="33" y="57"/>
                </a:cxn>
                <a:cxn ang="0">
                  <a:pos x="48" y="66"/>
                </a:cxn>
                <a:cxn ang="0">
                  <a:pos x="64" y="73"/>
                </a:cxn>
                <a:cxn ang="0">
                  <a:pos x="81" y="76"/>
                </a:cxn>
                <a:cxn ang="0">
                  <a:pos x="98" y="76"/>
                </a:cxn>
                <a:cxn ang="0">
                  <a:pos x="117" y="72"/>
                </a:cxn>
                <a:cxn ang="0">
                  <a:pos x="117" y="72"/>
                </a:cxn>
                <a:cxn ang="0">
                  <a:pos x="107" y="41"/>
                </a:cxn>
              </a:cxnLst>
              <a:rect l="0" t="0" r="r" b="b"/>
              <a:pathLst>
                <a:path w="117" h="76">
                  <a:moveTo>
                    <a:pt x="107" y="41"/>
                  </a:moveTo>
                  <a:lnTo>
                    <a:pt x="107" y="41"/>
                  </a:lnTo>
                  <a:lnTo>
                    <a:pt x="96" y="43"/>
                  </a:lnTo>
                  <a:lnTo>
                    <a:pt x="83" y="43"/>
                  </a:lnTo>
                  <a:lnTo>
                    <a:pt x="72" y="42"/>
                  </a:lnTo>
                  <a:lnTo>
                    <a:pt x="62" y="36"/>
                  </a:lnTo>
                  <a:lnTo>
                    <a:pt x="52" y="30"/>
                  </a:lnTo>
                  <a:lnTo>
                    <a:pt x="43" y="23"/>
                  </a:lnTo>
                  <a:lnTo>
                    <a:pt x="35" y="13"/>
                  </a:lnTo>
                  <a:lnTo>
                    <a:pt x="28" y="0"/>
                  </a:lnTo>
                  <a:lnTo>
                    <a:pt x="0" y="17"/>
                  </a:lnTo>
                  <a:lnTo>
                    <a:pt x="9" y="32"/>
                  </a:lnTo>
                  <a:lnTo>
                    <a:pt x="20" y="46"/>
                  </a:lnTo>
                  <a:lnTo>
                    <a:pt x="33" y="57"/>
                  </a:lnTo>
                  <a:lnTo>
                    <a:pt x="48" y="66"/>
                  </a:lnTo>
                  <a:lnTo>
                    <a:pt x="64" y="73"/>
                  </a:lnTo>
                  <a:lnTo>
                    <a:pt x="81" y="76"/>
                  </a:lnTo>
                  <a:lnTo>
                    <a:pt x="98" y="76"/>
                  </a:lnTo>
                  <a:lnTo>
                    <a:pt x="117" y="72"/>
                  </a:lnTo>
                  <a:lnTo>
                    <a:pt x="117" y="72"/>
                  </a:lnTo>
                  <a:lnTo>
                    <a:pt x="107" y="41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090" name="Freeform 330"/>
            <p:cNvSpPr>
              <a:spLocks/>
            </p:cNvSpPr>
            <p:nvPr/>
          </p:nvSpPr>
          <p:spPr bwMode="auto">
            <a:xfrm>
              <a:off x="1187" y="3094"/>
              <a:ext cx="4" cy="5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46" y="8"/>
                </a:cxn>
                <a:cxn ang="0">
                  <a:pos x="44" y="15"/>
                </a:cxn>
                <a:cxn ang="0">
                  <a:pos x="40" y="24"/>
                </a:cxn>
                <a:cxn ang="0">
                  <a:pos x="35" y="32"/>
                </a:cxn>
                <a:cxn ang="0">
                  <a:pos x="28" y="39"/>
                </a:cxn>
                <a:cxn ang="0">
                  <a:pos x="21" y="46"/>
                </a:cxn>
                <a:cxn ang="0">
                  <a:pos x="11" y="52"/>
                </a:cxn>
                <a:cxn ang="0">
                  <a:pos x="0" y="57"/>
                </a:cxn>
                <a:cxn ang="0">
                  <a:pos x="10" y="88"/>
                </a:cxn>
                <a:cxn ang="0">
                  <a:pos x="25" y="82"/>
                </a:cxn>
                <a:cxn ang="0">
                  <a:pos x="40" y="73"/>
                </a:cxn>
                <a:cxn ang="0">
                  <a:pos x="51" y="64"/>
                </a:cxn>
                <a:cxn ang="0">
                  <a:pos x="61" y="53"/>
                </a:cxn>
                <a:cxn ang="0">
                  <a:pos x="68" y="41"/>
                </a:cxn>
                <a:cxn ang="0">
                  <a:pos x="74" y="28"/>
                </a:cxn>
                <a:cxn ang="0">
                  <a:pos x="78" y="14"/>
                </a:cxn>
                <a:cxn ang="0">
                  <a:pos x="79" y="2"/>
                </a:cxn>
                <a:cxn ang="0">
                  <a:pos x="47" y="0"/>
                </a:cxn>
              </a:cxnLst>
              <a:rect l="0" t="0" r="r" b="b"/>
              <a:pathLst>
                <a:path w="79" h="88">
                  <a:moveTo>
                    <a:pt x="47" y="0"/>
                  </a:moveTo>
                  <a:lnTo>
                    <a:pt x="46" y="8"/>
                  </a:lnTo>
                  <a:lnTo>
                    <a:pt x="44" y="15"/>
                  </a:lnTo>
                  <a:lnTo>
                    <a:pt x="40" y="24"/>
                  </a:lnTo>
                  <a:lnTo>
                    <a:pt x="35" y="32"/>
                  </a:lnTo>
                  <a:lnTo>
                    <a:pt x="28" y="39"/>
                  </a:lnTo>
                  <a:lnTo>
                    <a:pt x="21" y="46"/>
                  </a:lnTo>
                  <a:lnTo>
                    <a:pt x="11" y="52"/>
                  </a:lnTo>
                  <a:lnTo>
                    <a:pt x="0" y="57"/>
                  </a:lnTo>
                  <a:lnTo>
                    <a:pt x="10" y="88"/>
                  </a:lnTo>
                  <a:lnTo>
                    <a:pt x="25" y="82"/>
                  </a:lnTo>
                  <a:lnTo>
                    <a:pt x="40" y="73"/>
                  </a:lnTo>
                  <a:lnTo>
                    <a:pt x="51" y="64"/>
                  </a:lnTo>
                  <a:lnTo>
                    <a:pt x="61" y="53"/>
                  </a:lnTo>
                  <a:lnTo>
                    <a:pt x="68" y="41"/>
                  </a:lnTo>
                  <a:lnTo>
                    <a:pt x="74" y="28"/>
                  </a:lnTo>
                  <a:lnTo>
                    <a:pt x="78" y="14"/>
                  </a:lnTo>
                  <a:lnTo>
                    <a:pt x="79" y="2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091" name="Freeform 331"/>
            <p:cNvSpPr>
              <a:spLocks/>
            </p:cNvSpPr>
            <p:nvPr/>
          </p:nvSpPr>
          <p:spPr bwMode="auto">
            <a:xfrm>
              <a:off x="1186" y="3097"/>
              <a:ext cx="2" cy="1"/>
            </a:xfrm>
            <a:custGeom>
              <a:avLst/>
              <a:gdLst/>
              <a:ahLst/>
              <a:cxnLst>
                <a:cxn ang="0">
                  <a:pos x="32" y="18"/>
                </a:cxn>
                <a:cxn ang="0">
                  <a:pos x="31" y="11"/>
                </a:cxn>
                <a:cxn ang="0">
                  <a:pos x="28" y="6"/>
                </a:cxn>
                <a:cxn ang="0">
                  <a:pos x="23" y="3"/>
                </a:cxn>
                <a:cxn ang="0">
                  <a:pos x="17" y="0"/>
                </a:cxn>
                <a:cxn ang="0">
                  <a:pos x="11" y="2"/>
                </a:cxn>
                <a:cxn ang="0">
                  <a:pos x="6" y="4"/>
                </a:cxn>
                <a:cxn ang="0">
                  <a:pos x="2" y="9"/>
                </a:cxn>
                <a:cxn ang="0">
                  <a:pos x="0" y="16"/>
                </a:cxn>
                <a:cxn ang="0">
                  <a:pos x="32" y="18"/>
                </a:cxn>
              </a:cxnLst>
              <a:rect l="0" t="0" r="r" b="b"/>
              <a:pathLst>
                <a:path w="32" h="18">
                  <a:moveTo>
                    <a:pt x="32" y="18"/>
                  </a:moveTo>
                  <a:lnTo>
                    <a:pt x="31" y="11"/>
                  </a:lnTo>
                  <a:lnTo>
                    <a:pt x="28" y="6"/>
                  </a:lnTo>
                  <a:lnTo>
                    <a:pt x="23" y="3"/>
                  </a:lnTo>
                  <a:lnTo>
                    <a:pt x="17" y="0"/>
                  </a:lnTo>
                  <a:lnTo>
                    <a:pt x="11" y="2"/>
                  </a:lnTo>
                  <a:lnTo>
                    <a:pt x="6" y="4"/>
                  </a:lnTo>
                  <a:lnTo>
                    <a:pt x="2" y="9"/>
                  </a:lnTo>
                  <a:lnTo>
                    <a:pt x="0" y="16"/>
                  </a:lnTo>
                  <a:lnTo>
                    <a:pt x="32" y="18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092" name="Freeform 332"/>
            <p:cNvSpPr>
              <a:spLocks/>
            </p:cNvSpPr>
            <p:nvPr/>
          </p:nvSpPr>
          <p:spPr bwMode="auto">
            <a:xfrm>
              <a:off x="1186" y="3094"/>
              <a:ext cx="1" cy="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5" y="3"/>
                </a:cxn>
                <a:cxn ang="0">
                  <a:pos x="1" y="8"/>
                </a:cxn>
                <a:cxn ang="0">
                  <a:pos x="0" y="14"/>
                </a:cxn>
                <a:cxn ang="0">
                  <a:pos x="1" y="20"/>
                </a:cxn>
                <a:cxn ang="0">
                  <a:pos x="4" y="26"/>
                </a:cxn>
                <a:cxn ang="0">
                  <a:pos x="9" y="30"/>
                </a:cxn>
                <a:cxn ang="0">
                  <a:pos x="15" y="32"/>
                </a:cxn>
                <a:cxn ang="0">
                  <a:pos x="22" y="31"/>
                </a:cxn>
                <a:cxn ang="0">
                  <a:pos x="12" y="0"/>
                </a:cxn>
              </a:cxnLst>
              <a:rect l="0" t="0" r="r" b="b"/>
              <a:pathLst>
                <a:path w="22" h="32">
                  <a:moveTo>
                    <a:pt x="12" y="0"/>
                  </a:moveTo>
                  <a:lnTo>
                    <a:pt x="5" y="3"/>
                  </a:lnTo>
                  <a:lnTo>
                    <a:pt x="1" y="8"/>
                  </a:lnTo>
                  <a:lnTo>
                    <a:pt x="0" y="14"/>
                  </a:lnTo>
                  <a:lnTo>
                    <a:pt x="1" y="20"/>
                  </a:lnTo>
                  <a:lnTo>
                    <a:pt x="4" y="26"/>
                  </a:lnTo>
                  <a:lnTo>
                    <a:pt x="9" y="30"/>
                  </a:lnTo>
                  <a:lnTo>
                    <a:pt x="15" y="32"/>
                  </a:lnTo>
                  <a:lnTo>
                    <a:pt x="22" y="3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093" name="Freeform 333"/>
            <p:cNvSpPr>
              <a:spLocks/>
            </p:cNvSpPr>
            <p:nvPr/>
          </p:nvSpPr>
          <p:spPr bwMode="auto">
            <a:xfrm>
              <a:off x="1186" y="3090"/>
              <a:ext cx="4" cy="5"/>
            </a:xfrm>
            <a:custGeom>
              <a:avLst/>
              <a:gdLst/>
              <a:ahLst/>
              <a:cxnLst>
                <a:cxn ang="0">
                  <a:pos x="39" y="13"/>
                </a:cxn>
                <a:cxn ang="0">
                  <a:pos x="39" y="12"/>
                </a:cxn>
                <a:cxn ang="0">
                  <a:pos x="41" y="22"/>
                </a:cxn>
                <a:cxn ang="0">
                  <a:pos x="41" y="30"/>
                </a:cxn>
                <a:cxn ang="0">
                  <a:pos x="38" y="37"/>
                </a:cxn>
                <a:cxn ang="0">
                  <a:pos x="35" y="43"/>
                </a:cxn>
                <a:cxn ang="0">
                  <a:pos x="28" y="51"/>
                </a:cxn>
                <a:cxn ang="0">
                  <a:pos x="20" y="58"/>
                </a:cxn>
                <a:cxn ang="0">
                  <a:pos x="11" y="62"/>
                </a:cxn>
                <a:cxn ang="0">
                  <a:pos x="0" y="68"/>
                </a:cxn>
                <a:cxn ang="0">
                  <a:pos x="10" y="99"/>
                </a:cxn>
                <a:cxn ang="0">
                  <a:pos x="25" y="94"/>
                </a:cxn>
                <a:cxn ang="0">
                  <a:pos x="38" y="85"/>
                </a:cxn>
                <a:cxn ang="0">
                  <a:pos x="51" y="76"/>
                </a:cxn>
                <a:cxn ang="0">
                  <a:pos x="62" y="64"/>
                </a:cxn>
                <a:cxn ang="0">
                  <a:pos x="69" y="52"/>
                </a:cxn>
                <a:cxn ang="0">
                  <a:pos x="74" y="36"/>
                </a:cxn>
                <a:cxn ang="0">
                  <a:pos x="74" y="18"/>
                </a:cxn>
                <a:cxn ang="0">
                  <a:pos x="70" y="1"/>
                </a:cxn>
                <a:cxn ang="0">
                  <a:pos x="70" y="0"/>
                </a:cxn>
                <a:cxn ang="0">
                  <a:pos x="39" y="13"/>
                </a:cxn>
              </a:cxnLst>
              <a:rect l="0" t="0" r="r" b="b"/>
              <a:pathLst>
                <a:path w="74" h="99">
                  <a:moveTo>
                    <a:pt x="39" y="13"/>
                  </a:moveTo>
                  <a:lnTo>
                    <a:pt x="39" y="12"/>
                  </a:lnTo>
                  <a:lnTo>
                    <a:pt x="41" y="22"/>
                  </a:lnTo>
                  <a:lnTo>
                    <a:pt x="41" y="30"/>
                  </a:lnTo>
                  <a:lnTo>
                    <a:pt x="38" y="37"/>
                  </a:lnTo>
                  <a:lnTo>
                    <a:pt x="35" y="43"/>
                  </a:lnTo>
                  <a:lnTo>
                    <a:pt x="28" y="51"/>
                  </a:lnTo>
                  <a:lnTo>
                    <a:pt x="20" y="58"/>
                  </a:lnTo>
                  <a:lnTo>
                    <a:pt x="11" y="62"/>
                  </a:lnTo>
                  <a:lnTo>
                    <a:pt x="0" y="68"/>
                  </a:lnTo>
                  <a:lnTo>
                    <a:pt x="10" y="99"/>
                  </a:lnTo>
                  <a:lnTo>
                    <a:pt x="25" y="94"/>
                  </a:lnTo>
                  <a:lnTo>
                    <a:pt x="38" y="85"/>
                  </a:lnTo>
                  <a:lnTo>
                    <a:pt x="51" y="76"/>
                  </a:lnTo>
                  <a:lnTo>
                    <a:pt x="62" y="64"/>
                  </a:lnTo>
                  <a:lnTo>
                    <a:pt x="69" y="52"/>
                  </a:lnTo>
                  <a:lnTo>
                    <a:pt x="74" y="36"/>
                  </a:lnTo>
                  <a:lnTo>
                    <a:pt x="74" y="18"/>
                  </a:lnTo>
                  <a:lnTo>
                    <a:pt x="70" y="1"/>
                  </a:lnTo>
                  <a:lnTo>
                    <a:pt x="70" y="0"/>
                  </a:lnTo>
                  <a:lnTo>
                    <a:pt x="39" y="13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094" name="Freeform 334"/>
            <p:cNvSpPr>
              <a:spLocks/>
            </p:cNvSpPr>
            <p:nvPr/>
          </p:nvSpPr>
          <p:spPr bwMode="auto">
            <a:xfrm>
              <a:off x="1185" y="3088"/>
              <a:ext cx="5" cy="3"/>
            </a:xfrm>
            <a:custGeom>
              <a:avLst/>
              <a:gdLst/>
              <a:ahLst/>
              <a:cxnLst>
                <a:cxn ang="0">
                  <a:pos x="20" y="44"/>
                </a:cxn>
                <a:cxn ang="0">
                  <a:pos x="20" y="43"/>
                </a:cxn>
                <a:cxn ang="0">
                  <a:pos x="27" y="39"/>
                </a:cxn>
                <a:cxn ang="0">
                  <a:pos x="37" y="35"/>
                </a:cxn>
                <a:cxn ang="0">
                  <a:pos x="46" y="34"/>
                </a:cxn>
                <a:cxn ang="0">
                  <a:pos x="54" y="34"/>
                </a:cxn>
                <a:cxn ang="0">
                  <a:pos x="61" y="36"/>
                </a:cxn>
                <a:cxn ang="0">
                  <a:pos x="69" y="39"/>
                </a:cxn>
                <a:cxn ang="0">
                  <a:pos x="74" y="43"/>
                </a:cxn>
                <a:cxn ang="0">
                  <a:pos x="77" y="50"/>
                </a:cxn>
                <a:cxn ang="0">
                  <a:pos x="108" y="37"/>
                </a:cxn>
                <a:cxn ang="0">
                  <a:pos x="99" y="22"/>
                </a:cxn>
                <a:cxn ang="0">
                  <a:pos x="88" y="12"/>
                </a:cxn>
                <a:cxn ang="0">
                  <a:pos x="73" y="4"/>
                </a:cxn>
                <a:cxn ang="0">
                  <a:pos x="58" y="0"/>
                </a:cxn>
                <a:cxn ang="0">
                  <a:pos x="42" y="0"/>
                </a:cxn>
                <a:cxn ang="0">
                  <a:pos x="26" y="3"/>
                </a:cxn>
                <a:cxn ang="0">
                  <a:pos x="13" y="10"/>
                </a:cxn>
                <a:cxn ang="0">
                  <a:pos x="0" y="18"/>
                </a:cxn>
                <a:cxn ang="0">
                  <a:pos x="0" y="17"/>
                </a:cxn>
                <a:cxn ang="0">
                  <a:pos x="20" y="44"/>
                </a:cxn>
              </a:cxnLst>
              <a:rect l="0" t="0" r="r" b="b"/>
              <a:pathLst>
                <a:path w="108" h="50">
                  <a:moveTo>
                    <a:pt x="20" y="44"/>
                  </a:moveTo>
                  <a:lnTo>
                    <a:pt x="20" y="43"/>
                  </a:lnTo>
                  <a:lnTo>
                    <a:pt x="27" y="39"/>
                  </a:lnTo>
                  <a:lnTo>
                    <a:pt x="37" y="35"/>
                  </a:lnTo>
                  <a:lnTo>
                    <a:pt x="46" y="34"/>
                  </a:lnTo>
                  <a:lnTo>
                    <a:pt x="54" y="34"/>
                  </a:lnTo>
                  <a:lnTo>
                    <a:pt x="61" y="36"/>
                  </a:lnTo>
                  <a:lnTo>
                    <a:pt x="69" y="39"/>
                  </a:lnTo>
                  <a:lnTo>
                    <a:pt x="74" y="43"/>
                  </a:lnTo>
                  <a:lnTo>
                    <a:pt x="77" y="50"/>
                  </a:lnTo>
                  <a:lnTo>
                    <a:pt x="108" y="37"/>
                  </a:lnTo>
                  <a:lnTo>
                    <a:pt x="99" y="22"/>
                  </a:lnTo>
                  <a:lnTo>
                    <a:pt x="88" y="12"/>
                  </a:lnTo>
                  <a:lnTo>
                    <a:pt x="73" y="4"/>
                  </a:lnTo>
                  <a:lnTo>
                    <a:pt x="58" y="0"/>
                  </a:lnTo>
                  <a:lnTo>
                    <a:pt x="42" y="0"/>
                  </a:lnTo>
                  <a:lnTo>
                    <a:pt x="26" y="3"/>
                  </a:lnTo>
                  <a:lnTo>
                    <a:pt x="13" y="10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0" y="44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095" name="Freeform 335"/>
            <p:cNvSpPr>
              <a:spLocks/>
            </p:cNvSpPr>
            <p:nvPr/>
          </p:nvSpPr>
          <p:spPr bwMode="auto">
            <a:xfrm>
              <a:off x="1182" y="3089"/>
              <a:ext cx="4" cy="7"/>
            </a:xfrm>
            <a:custGeom>
              <a:avLst/>
              <a:gdLst/>
              <a:ahLst/>
              <a:cxnLst>
                <a:cxn ang="0">
                  <a:pos x="36" y="114"/>
                </a:cxn>
                <a:cxn ang="0">
                  <a:pos x="36" y="114"/>
                </a:cxn>
                <a:cxn ang="0">
                  <a:pos x="34" y="107"/>
                </a:cxn>
                <a:cxn ang="0">
                  <a:pos x="33" y="96"/>
                </a:cxn>
                <a:cxn ang="0">
                  <a:pos x="35" y="83"/>
                </a:cxn>
                <a:cxn ang="0">
                  <a:pos x="38" y="72"/>
                </a:cxn>
                <a:cxn ang="0">
                  <a:pos x="44" y="59"/>
                </a:cxn>
                <a:cxn ang="0">
                  <a:pos x="52" y="46"/>
                </a:cxn>
                <a:cxn ang="0">
                  <a:pos x="60" y="36"/>
                </a:cxn>
                <a:cxn ang="0">
                  <a:pos x="69" y="27"/>
                </a:cxn>
                <a:cxn ang="0">
                  <a:pos x="49" y="0"/>
                </a:cxn>
                <a:cxn ang="0">
                  <a:pos x="36" y="13"/>
                </a:cxn>
                <a:cxn ang="0">
                  <a:pos x="25" y="27"/>
                </a:cxn>
                <a:cxn ang="0">
                  <a:pos x="15" y="42"/>
                </a:cxn>
                <a:cxn ang="0">
                  <a:pos x="7" y="59"/>
                </a:cxn>
                <a:cxn ang="0">
                  <a:pos x="2" y="77"/>
                </a:cxn>
                <a:cxn ang="0">
                  <a:pos x="0" y="94"/>
                </a:cxn>
                <a:cxn ang="0">
                  <a:pos x="1" y="113"/>
                </a:cxn>
                <a:cxn ang="0">
                  <a:pos x="7" y="131"/>
                </a:cxn>
                <a:cxn ang="0">
                  <a:pos x="7" y="131"/>
                </a:cxn>
                <a:cxn ang="0">
                  <a:pos x="36" y="114"/>
                </a:cxn>
              </a:cxnLst>
              <a:rect l="0" t="0" r="r" b="b"/>
              <a:pathLst>
                <a:path w="69" h="131">
                  <a:moveTo>
                    <a:pt x="36" y="114"/>
                  </a:moveTo>
                  <a:lnTo>
                    <a:pt x="36" y="114"/>
                  </a:lnTo>
                  <a:lnTo>
                    <a:pt x="34" y="107"/>
                  </a:lnTo>
                  <a:lnTo>
                    <a:pt x="33" y="96"/>
                  </a:lnTo>
                  <a:lnTo>
                    <a:pt x="35" y="83"/>
                  </a:lnTo>
                  <a:lnTo>
                    <a:pt x="38" y="72"/>
                  </a:lnTo>
                  <a:lnTo>
                    <a:pt x="44" y="59"/>
                  </a:lnTo>
                  <a:lnTo>
                    <a:pt x="52" y="46"/>
                  </a:lnTo>
                  <a:lnTo>
                    <a:pt x="60" y="36"/>
                  </a:lnTo>
                  <a:lnTo>
                    <a:pt x="69" y="27"/>
                  </a:lnTo>
                  <a:lnTo>
                    <a:pt x="49" y="0"/>
                  </a:lnTo>
                  <a:lnTo>
                    <a:pt x="36" y="13"/>
                  </a:lnTo>
                  <a:lnTo>
                    <a:pt x="25" y="27"/>
                  </a:lnTo>
                  <a:lnTo>
                    <a:pt x="15" y="42"/>
                  </a:lnTo>
                  <a:lnTo>
                    <a:pt x="7" y="59"/>
                  </a:lnTo>
                  <a:lnTo>
                    <a:pt x="2" y="77"/>
                  </a:lnTo>
                  <a:lnTo>
                    <a:pt x="0" y="94"/>
                  </a:lnTo>
                  <a:lnTo>
                    <a:pt x="1" y="113"/>
                  </a:lnTo>
                  <a:lnTo>
                    <a:pt x="7" y="131"/>
                  </a:lnTo>
                  <a:lnTo>
                    <a:pt x="7" y="131"/>
                  </a:lnTo>
                  <a:lnTo>
                    <a:pt x="36" y="114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096" name="Freeform 336"/>
            <p:cNvSpPr>
              <a:spLocks/>
            </p:cNvSpPr>
            <p:nvPr/>
          </p:nvSpPr>
          <p:spPr bwMode="auto">
            <a:xfrm>
              <a:off x="1183" y="3095"/>
              <a:ext cx="5" cy="4"/>
            </a:xfrm>
            <a:custGeom>
              <a:avLst/>
              <a:gdLst/>
              <a:ahLst/>
              <a:cxnLst>
                <a:cxn ang="0">
                  <a:pos x="107" y="41"/>
                </a:cxn>
                <a:cxn ang="0">
                  <a:pos x="107" y="41"/>
                </a:cxn>
                <a:cxn ang="0">
                  <a:pos x="96" y="43"/>
                </a:cxn>
                <a:cxn ang="0">
                  <a:pos x="85" y="43"/>
                </a:cxn>
                <a:cxn ang="0">
                  <a:pos x="75" y="41"/>
                </a:cxn>
                <a:cxn ang="0">
                  <a:pos x="63" y="37"/>
                </a:cxn>
                <a:cxn ang="0">
                  <a:pos x="54" y="29"/>
                </a:cxn>
                <a:cxn ang="0">
                  <a:pos x="44" y="22"/>
                </a:cxn>
                <a:cxn ang="0">
                  <a:pos x="36" y="13"/>
                </a:cxn>
                <a:cxn ang="0">
                  <a:pos x="29" y="0"/>
                </a:cxn>
                <a:cxn ang="0">
                  <a:pos x="0" y="17"/>
                </a:cxn>
                <a:cxn ang="0">
                  <a:pos x="9" y="32"/>
                </a:cxn>
                <a:cxn ang="0">
                  <a:pos x="21" y="45"/>
                </a:cxn>
                <a:cxn ang="0">
                  <a:pos x="34" y="57"/>
                </a:cxn>
                <a:cxn ang="0">
                  <a:pos x="49" y="66"/>
                </a:cxn>
                <a:cxn ang="0">
                  <a:pos x="64" y="73"/>
                </a:cxn>
                <a:cxn ang="0">
                  <a:pos x="81" y="77"/>
                </a:cxn>
                <a:cxn ang="0">
                  <a:pos x="98" y="77"/>
                </a:cxn>
                <a:cxn ang="0">
                  <a:pos x="117" y="73"/>
                </a:cxn>
                <a:cxn ang="0">
                  <a:pos x="117" y="73"/>
                </a:cxn>
                <a:cxn ang="0">
                  <a:pos x="107" y="41"/>
                </a:cxn>
              </a:cxnLst>
              <a:rect l="0" t="0" r="r" b="b"/>
              <a:pathLst>
                <a:path w="117" h="77">
                  <a:moveTo>
                    <a:pt x="107" y="41"/>
                  </a:moveTo>
                  <a:lnTo>
                    <a:pt x="107" y="41"/>
                  </a:lnTo>
                  <a:lnTo>
                    <a:pt x="96" y="43"/>
                  </a:lnTo>
                  <a:lnTo>
                    <a:pt x="85" y="43"/>
                  </a:lnTo>
                  <a:lnTo>
                    <a:pt x="75" y="41"/>
                  </a:lnTo>
                  <a:lnTo>
                    <a:pt x="63" y="37"/>
                  </a:lnTo>
                  <a:lnTo>
                    <a:pt x="54" y="29"/>
                  </a:lnTo>
                  <a:lnTo>
                    <a:pt x="44" y="22"/>
                  </a:lnTo>
                  <a:lnTo>
                    <a:pt x="36" y="13"/>
                  </a:lnTo>
                  <a:lnTo>
                    <a:pt x="29" y="0"/>
                  </a:lnTo>
                  <a:lnTo>
                    <a:pt x="0" y="17"/>
                  </a:lnTo>
                  <a:lnTo>
                    <a:pt x="9" y="32"/>
                  </a:lnTo>
                  <a:lnTo>
                    <a:pt x="21" y="45"/>
                  </a:lnTo>
                  <a:lnTo>
                    <a:pt x="34" y="57"/>
                  </a:lnTo>
                  <a:lnTo>
                    <a:pt x="49" y="66"/>
                  </a:lnTo>
                  <a:lnTo>
                    <a:pt x="64" y="73"/>
                  </a:lnTo>
                  <a:lnTo>
                    <a:pt x="81" y="77"/>
                  </a:lnTo>
                  <a:lnTo>
                    <a:pt x="98" y="77"/>
                  </a:lnTo>
                  <a:lnTo>
                    <a:pt x="117" y="73"/>
                  </a:lnTo>
                  <a:lnTo>
                    <a:pt x="117" y="73"/>
                  </a:lnTo>
                  <a:lnTo>
                    <a:pt x="107" y="41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097" name="Freeform 337"/>
            <p:cNvSpPr>
              <a:spLocks/>
            </p:cNvSpPr>
            <p:nvPr/>
          </p:nvSpPr>
          <p:spPr bwMode="auto">
            <a:xfrm>
              <a:off x="1188" y="3094"/>
              <a:ext cx="3" cy="5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47" y="8"/>
                </a:cxn>
                <a:cxn ang="0">
                  <a:pos x="44" y="18"/>
                </a:cxn>
                <a:cxn ang="0">
                  <a:pos x="41" y="26"/>
                </a:cxn>
                <a:cxn ang="0">
                  <a:pos x="36" y="34"/>
                </a:cxn>
                <a:cxn ang="0">
                  <a:pos x="31" y="40"/>
                </a:cxn>
                <a:cxn ang="0">
                  <a:pos x="22" y="47"/>
                </a:cxn>
                <a:cxn ang="0">
                  <a:pos x="12" y="54"/>
                </a:cxn>
                <a:cxn ang="0">
                  <a:pos x="0" y="58"/>
                </a:cxn>
                <a:cxn ang="0">
                  <a:pos x="10" y="90"/>
                </a:cxn>
                <a:cxn ang="0">
                  <a:pos x="27" y="83"/>
                </a:cxn>
                <a:cxn ang="0">
                  <a:pos x="40" y="75"/>
                </a:cxn>
                <a:cxn ang="0">
                  <a:pos x="51" y="65"/>
                </a:cxn>
                <a:cxn ang="0">
                  <a:pos x="62" y="55"/>
                </a:cxn>
                <a:cxn ang="0">
                  <a:pos x="70" y="41"/>
                </a:cxn>
                <a:cxn ang="0">
                  <a:pos x="75" y="28"/>
                </a:cxn>
                <a:cxn ang="0">
                  <a:pos x="78" y="17"/>
                </a:cxn>
                <a:cxn ang="0">
                  <a:pos x="81" y="4"/>
                </a:cxn>
                <a:cxn ang="0">
                  <a:pos x="48" y="0"/>
                </a:cxn>
              </a:cxnLst>
              <a:rect l="0" t="0" r="r" b="b"/>
              <a:pathLst>
                <a:path w="81" h="90">
                  <a:moveTo>
                    <a:pt x="48" y="0"/>
                  </a:moveTo>
                  <a:lnTo>
                    <a:pt x="47" y="8"/>
                  </a:lnTo>
                  <a:lnTo>
                    <a:pt x="44" y="18"/>
                  </a:lnTo>
                  <a:lnTo>
                    <a:pt x="41" y="26"/>
                  </a:lnTo>
                  <a:lnTo>
                    <a:pt x="36" y="34"/>
                  </a:lnTo>
                  <a:lnTo>
                    <a:pt x="31" y="40"/>
                  </a:lnTo>
                  <a:lnTo>
                    <a:pt x="22" y="47"/>
                  </a:lnTo>
                  <a:lnTo>
                    <a:pt x="12" y="54"/>
                  </a:lnTo>
                  <a:lnTo>
                    <a:pt x="0" y="58"/>
                  </a:lnTo>
                  <a:lnTo>
                    <a:pt x="10" y="90"/>
                  </a:lnTo>
                  <a:lnTo>
                    <a:pt x="27" y="83"/>
                  </a:lnTo>
                  <a:lnTo>
                    <a:pt x="40" y="75"/>
                  </a:lnTo>
                  <a:lnTo>
                    <a:pt x="51" y="65"/>
                  </a:lnTo>
                  <a:lnTo>
                    <a:pt x="62" y="55"/>
                  </a:lnTo>
                  <a:lnTo>
                    <a:pt x="70" y="41"/>
                  </a:lnTo>
                  <a:lnTo>
                    <a:pt x="75" y="28"/>
                  </a:lnTo>
                  <a:lnTo>
                    <a:pt x="78" y="17"/>
                  </a:lnTo>
                  <a:lnTo>
                    <a:pt x="81" y="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098" name="Freeform 338"/>
            <p:cNvSpPr>
              <a:spLocks/>
            </p:cNvSpPr>
            <p:nvPr/>
          </p:nvSpPr>
          <p:spPr bwMode="auto">
            <a:xfrm>
              <a:off x="1187" y="3097"/>
              <a:ext cx="2" cy="1"/>
            </a:xfrm>
            <a:custGeom>
              <a:avLst/>
              <a:gdLst/>
              <a:ahLst/>
              <a:cxnLst>
                <a:cxn ang="0">
                  <a:pos x="33" y="19"/>
                </a:cxn>
                <a:cxn ang="0">
                  <a:pos x="32" y="12"/>
                </a:cxn>
                <a:cxn ang="0">
                  <a:pos x="28" y="6"/>
                </a:cxn>
                <a:cxn ang="0">
                  <a:pos x="23" y="2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6" y="3"/>
                </a:cxn>
                <a:cxn ang="0">
                  <a:pos x="2" y="7"/>
                </a:cxn>
                <a:cxn ang="0">
                  <a:pos x="0" y="15"/>
                </a:cxn>
                <a:cxn ang="0">
                  <a:pos x="33" y="19"/>
                </a:cxn>
              </a:cxnLst>
              <a:rect l="0" t="0" r="r" b="b"/>
              <a:pathLst>
                <a:path w="33" h="19">
                  <a:moveTo>
                    <a:pt x="33" y="19"/>
                  </a:moveTo>
                  <a:lnTo>
                    <a:pt x="32" y="12"/>
                  </a:lnTo>
                  <a:lnTo>
                    <a:pt x="28" y="6"/>
                  </a:lnTo>
                  <a:lnTo>
                    <a:pt x="23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3"/>
                  </a:lnTo>
                  <a:lnTo>
                    <a:pt x="2" y="7"/>
                  </a:lnTo>
                  <a:lnTo>
                    <a:pt x="0" y="15"/>
                  </a:lnTo>
                  <a:lnTo>
                    <a:pt x="33" y="19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099" name="Freeform 339"/>
            <p:cNvSpPr>
              <a:spLocks/>
            </p:cNvSpPr>
            <p:nvPr/>
          </p:nvSpPr>
          <p:spPr bwMode="auto">
            <a:xfrm>
              <a:off x="1142" y="3240"/>
              <a:ext cx="1" cy="1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6" y="27"/>
                </a:cxn>
                <a:cxn ang="0">
                  <a:pos x="11" y="26"/>
                </a:cxn>
                <a:cxn ang="0">
                  <a:pos x="16" y="24"/>
                </a:cxn>
                <a:cxn ang="0">
                  <a:pos x="19" y="20"/>
                </a:cxn>
                <a:cxn ang="0">
                  <a:pos x="21" y="15"/>
                </a:cxn>
                <a:cxn ang="0">
                  <a:pos x="21" y="9"/>
                </a:cxn>
                <a:cxn ang="0">
                  <a:pos x="19" y="4"/>
                </a:cxn>
                <a:cxn ang="0">
                  <a:pos x="14" y="0"/>
                </a:cxn>
                <a:cxn ang="0">
                  <a:pos x="0" y="25"/>
                </a:cxn>
              </a:cxnLst>
              <a:rect l="0" t="0" r="r" b="b"/>
              <a:pathLst>
                <a:path w="21" h="27">
                  <a:moveTo>
                    <a:pt x="0" y="25"/>
                  </a:moveTo>
                  <a:lnTo>
                    <a:pt x="6" y="27"/>
                  </a:lnTo>
                  <a:lnTo>
                    <a:pt x="11" y="26"/>
                  </a:lnTo>
                  <a:lnTo>
                    <a:pt x="16" y="24"/>
                  </a:lnTo>
                  <a:lnTo>
                    <a:pt x="19" y="20"/>
                  </a:lnTo>
                  <a:lnTo>
                    <a:pt x="21" y="15"/>
                  </a:lnTo>
                  <a:lnTo>
                    <a:pt x="21" y="9"/>
                  </a:lnTo>
                  <a:lnTo>
                    <a:pt x="19" y="4"/>
                  </a:lnTo>
                  <a:lnTo>
                    <a:pt x="14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100" name="Freeform 340"/>
            <p:cNvSpPr>
              <a:spLocks/>
            </p:cNvSpPr>
            <p:nvPr/>
          </p:nvSpPr>
          <p:spPr bwMode="auto">
            <a:xfrm>
              <a:off x="1133" y="3221"/>
              <a:ext cx="10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" y="29"/>
                </a:cxn>
                <a:cxn ang="0">
                  <a:pos x="3" y="56"/>
                </a:cxn>
                <a:cxn ang="0">
                  <a:pos x="8" y="84"/>
                </a:cxn>
                <a:cxn ang="0">
                  <a:pos x="15" y="110"/>
                </a:cxn>
                <a:cxn ang="0">
                  <a:pos x="22" y="135"/>
                </a:cxn>
                <a:cxn ang="0">
                  <a:pos x="31" y="162"/>
                </a:cxn>
                <a:cxn ang="0">
                  <a:pos x="41" y="187"/>
                </a:cxn>
                <a:cxn ang="0">
                  <a:pos x="55" y="211"/>
                </a:cxn>
                <a:cxn ang="0">
                  <a:pos x="68" y="235"/>
                </a:cxn>
                <a:cxn ang="0">
                  <a:pos x="84" y="258"/>
                </a:cxn>
                <a:cxn ang="0">
                  <a:pos x="102" y="278"/>
                </a:cxn>
                <a:cxn ang="0">
                  <a:pos x="119" y="298"/>
                </a:cxn>
                <a:cxn ang="0">
                  <a:pos x="138" y="317"/>
                </a:cxn>
                <a:cxn ang="0">
                  <a:pos x="159" y="335"/>
                </a:cxn>
                <a:cxn ang="0">
                  <a:pos x="180" y="352"/>
                </a:cxn>
                <a:cxn ang="0">
                  <a:pos x="204" y="365"/>
                </a:cxn>
                <a:cxn ang="0">
                  <a:pos x="218" y="340"/>
                </a:cxn>
                <a:cxn ang="0">
                  <a:pos x="196" y="326"/>
                </a:cxn>
                <a:cxn ang="0">
                  <a:pos x="177" y="311"/>
                </a:cxn>
                <a:cxn ang="0">
                  <a:pos x="157" y="296"/>
                </a:cxn>
                <a:cxn ang="0">
                  <a:pos x="139" y="277"/>
                </a:cxn>
                <a:cxn ang="0">
                  <a:pos x="122" y="259"/>
                </a:cxn>
                <a:cxn ang="0">
                  <a:pos x="107" y="239"/>
                </a:cxn>
                <a:cxn ang="0">
                  <a:pos x="92" y="218"/>
                </a:cxn>
                <a:cxn ang="0">
                  <a:pos x="79" y="197"/>
                </a:cxn>
                <a:cxn ang="0">
                  <a:pos x="68" y="174"/>
                </a:cxn>
                <a:cxn ang="0">
                  <a:pos x="58" y="151"/>
                </a:cxn>
                <a:cxn ang="0">
                  <a:pos x="49" y="127"/>
                </a:cxn>
                <a:cxn ang="0">
                  <a:pos x="41" y="102"/>
                </a:cxn>
                <a:cxn ang="0">
                  <a:pos x="36" y="77"/>
                </a:cxn>
                <a:cxn ang="0">
                  <a:pos x="31" y="52"/>
                </a:cxn>
                <a:cxn ang="0">
                  <a:pos x="29" y="27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0" y="0"/>
                </a:cxn>
              </a:cxnLst>
              <a:rect l="0" t="0" r="r" b="b"/>
              <a:pathLst>
                <a:path w="218" h="365">
                  <a:moveTo>
                    <a:pt x="0" y="0"/>
                  </a:moveTo>
                  <a:lnTo>
                    <a:pt x="0" y="0"/>
                  </a:lnTo>
                  <a:lnTo>
                    <a:pt x="1" y="29"/>
                  </a:lnTo>
                  <a:lnTo>
                    <a:pt x="3" y="56"/>
                  </a:lnTo>
                  <a:lnTo>
                    <a:pt x="8" y="84"/>
                  </a:lnTo>
                  <a:lnTo>
                    <a:pt x="15" y="110"/>
                  </a:lnTo>
                  <a:lnTo>
                    <a:pt x="22" y="135"/>
                  </a:lnTo>
                  <a:lnTo>
                    <a:pt x="31" y="162"/>
                  </a:lnTo>
                  <a:lnTo>
                    <a:pt x="41" y="187"/>
                  </a:lnTo>
                  <a:lnTo>
                    <a:pt x="55" y="211"/>
                  </a:lnTo>
                  <a:lnTo>
                    <a:pt x="68" y="235"/>
                  </a:lnTo>
                  <a:lnTo>
                    <a:pt x="84" y="258"/>
                  </a:lnTo>
                  <a:lnTo>
                    <a:pt x="102" y="278"/>
                  </a:lnTo>
                  <a:lnTo>
                    <a:pt x="119" y="298"/>
                  </a:lnTo>
                  <a:lnTo>
                    <a:pt x="138" y="317"/>
                  </a:lnTo>
                  <a:lnTo>
                    <a:pt x="159" y="335"/>
                  </a:lnTo>
                  <a:lnTo>
                    <a:pt x="180" y="352"/>
                  </a:lnTo>
                  <a:lnTo>
                    <a:pt x="204" y="365"/>
                  </a:lnTo>
                  <a:lnTo>
                    <a:pt x="218" y="340"/>
                  </a:lnTo>
                  <a:lnTo>
                    <a:pt x="196" y="326"/>
                  </a:lnTo>
                  <a:lnTo>
                    <a:pt x="177" y="311"/>
                  </a:lnTo>
                  <a:lnTo>
                    <a:pt x="157" y="296"/>
                  </a:lnTo>
                  <a:lnTo>
                    <a:pt x="139" y="277"/>
                  </a:lnTo>
                  <a:lnTo>
                    <a:pt x="122" y="259"/>
                  </a:lnTo>
                  <a:lnTo>
                    <a:pt x="107" y="239"/>
                  </a:lnTo>
                  <a:lnTo>
                    <a:pt x="92" y="218"/>
                  </a:lnTo>
                  <a:lnTo>
                    <a:pt x="79" y="197"/>
                  </a:lnTo>
                  <a:lnTo>
                    <a:pt x="68" y="174"/>
                  </a:lnTo>
                  <a:lnTo>
                    <a:pt x="58" y="151"/>
                  </a:lnTo>
                  <a:lnTo>
                    <a:pt x="49" y="127"/>
                  </a:lnTo>
                  <a:lnTo>
                    <a:pt x="41" y="102"/>
                  </a:lnTo>
                  <a:lnTo>
                    <a:pt x="36" y="77"/>
                  </a:lnTo>
                  <a:lnTo>
                    <a:pt x="31" y="52"/>
                  </a:lnTo>
                  <a:lnTo>
                    <a:pt x="29" y="27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101" name="Freeform 341"/>
            <p:cNvSpPr>
              <a:spLocks/>
            </p:cNvSpPr>
            <p:nvPr/>
          </p:nvSpPr>
          <p:spPr bwMode="auto">
            <a:xfrm>
              <a:off x="1133" y="3216"/>
              <a:ext cx="2" cy="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7" y="10"/>
                </a:cxn>
                <a:cxn ang="0">
                  <a:pos x="5" y="23"/>
                </a:cxn>
                <a:cxn ang="0">
                  <a:pos x="4" y="33"/>
                </a:cxn>
                <a:cxn ang="0">
                  <a:pos x="2" y="45"/>
                </a:cxn>
                <a:cxn ang="0">
                  <a:pos x="1" y="58"/>
                </a:cxn>
                <a:cxn ang="0">
                  <a:pos x="1" y="69"/>
                </a:cxn>
                <a:cxn ang="0">
                  <a:pos x="0" y="80"/>
                </a:cxn>
                <a:cxn ang="0">
                  <a:pos x="0" y="92"/>
                </a:cxn>
                <a:cxn ang="0">
                  <a:pos x="28" y="92"/>
                </a:cxn>
                <a:cxn ang="0">
                  <a:pos x="28" y="82"/>
                </a:cxn>
                <a:cxn ang="0">
                  <a:pos x="29" y="71"/>
                </a:cxn>
                <a:cxn ang="0">
                  <a:pos x="29" y="60"/>
                </a:cxn>
                <a:cxn ang="0">
                  <a:pos x="30" y="49"/>
                </a:cxn>
                <a:cxn ang="0">
                  <a:pos x="32" y="38"/>
                </a:cxn>
                <a:cxn ang="0">
                  <a:pos x="33" y="27"/>
                </a:cxn>
                <a:cxn ang="0">
                  <a:pos x="35" y="17"/>
                </a:cxn>
                <a:cxn ang="0">
                  <a:pos x="37" y="6"/>
                </a:cxn>
                <a:cxn ang="0">
                  <a:pos x="9" y="0"/>
                </a:cxn>
              </a:cxnLst>
              <a:rect l="0" t="0" r="r" b="b"/>
              <a:pathLst>
                <a:path w="37" h="92">
                  <a:moveTo>
                    <a:pt x="9" y="0"/>
                  </a:moveTo>
                  <a:lnTo>
                    <a:pt x="7" y="10"/>
                  </a:lnTo>
                  <a:lnTo>
                    <a:pt x="5" y="23"/>
                  </a:lnTo>
                  <a:lnTo>
                    <a:pt x="4" y="33"/>
                  </a:lnTo>
                  <a:lnTo>
                    <a:pt x="2" y="45"/>
                  </a:lnTo>
                  <a:lnTo>
                    <a:pt x="1" y="58"/>
                  </a:lnTo>
                  <a:lnTo>
                    <a:pt x="1" y="69"/>
                  </a:lnTo>
                  <a:lnTo>
                    <a:pt x="0" y="80"/>
                  </a:lnTo>
                  <a:lnTo>
                    <a:pt x="0" y="92"/>
                  </a:lnTo>
                  <a:lnTo>
                    <a:pt x="28" y="92"/>
                  </a:lnTo>
                  <a:lnTo>
                    <a:pt x="28" y="82"/>
                  </a:lnTo>
                  <a:lnTo>
                    <a:pt x="29" y="71"/>
                  </a:lnTo>
                  <a:lnTo>
                    <a:pt x="29" y="60"/>
                  </a:lnTo>
                  <a:lnTo>
                    <a:pt x="30" y="49"/>
                  </a:lnTo>
                  <a:lnTo>
                    <a:pt x="32" y="38"/>
                  </a:lnTo>
                  <a:lnTo>
                    <a:pt x="33" y="27"/>
                  </a:lnTo>
                  <a:lnTo>
                    <a:pt x="35" y="17"/>
                  </a:lnTo>
                  <a:lnTo>
                    <a:pt x="37" y="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102" name="Freeform 342"/>
            <p:cNvSpPr>
              <a:spLocks/>
            </p:cNvSpPr>
            <p:nvPr/>
          </p:nvSpPr>
          <p:spPr bwMode="auto">
            <a:xfrm>
              <a:off x="1133" y="3220"/>
              <a:ext cx="1" cy="1"/>
            </a:xfrm>
            <a:custGeom>
              <a:avLst/>
              <a:gdLst/>
              <a:ahLst/>
              <a:cxnLst>
                <a:cxn ang="0">
                  <a:pos x="28" y="18"/>
                </a:cxn>
                <a:cxn ang="0">
                  <a:pos x="28" y="11"/>
                </a:cxn>
                <a:cxn ang="0">
                  <a:pos x="26" y="6"/>
                </a:cxn>
                <a:cxn ang="0">
                  <a:pos x="22" y="2"/>
                </a:cxn>
                <a:cxn ang="0">
                  <a:pos x="17" y="0"/>
                </a:cxn>
                <a:cxn ang="0">
                  <a:pos x="12" y="0"/>
                </a:cxn>
                <a:cxn ang="0">
                  <a:pos x="7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28" y="18"/>
                </a:cxn>
              </a:cxnLst>
              <a:rect l="0" t="0" r="r" b="b"/>
              <a:pathLst>
                <a:path w="28" h="18">
                  <a:moveTo>
                    <a:pt x="28" y="18"/>
                  </a:moveTo>
                  <a:lnTo>
                    <a:pt x="28" y="11"/>
                  </a:lnTo>
                  <a:lnTo>
                    <a:pt x="26" y="6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28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103" name="Freeform 343"/>
            <p:cNvSpPr>
              <a:spLocks/>
            </p:cNvSpPr>
            <p:nvPr/>
          </p:nvSpPr>
          <p:spPr bwMode="auto">
            <a:xfrm>
              <a:off x="1141" y="3233"/>
              <a:ext cx="1" cy="2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6" y="27"/>
                </a:cxn>
                <a:cxn ang="0">
                  <a:pos x="11" y="26"/>
                </a:cxn>
                <a:cxn ang="0">
                  <a:pos x="16" y="24"/>
                </a:cxn>
                <a:cxn ang="0">
                  <a:pos x="19" y="20"/>
                </a:cxn>
                <a:cxn ang="0">
                  <a:pos x="21" y="14"/>
                </a:cxn>
                <a:cxn ang="0">
                  <a:pos x="21" y="9"/>
                </a:cxn>
                <a:cxn ang="0">
                  <a:pos x="19" y="4"/>
                </a:cxn>
                <a:cxn ang="0">
                  <a:pos x="14" y="0"/>
                </a:cxn>
                <a:cxn ang="0">
                  <a:pos x="0" y="25"/>
                </a:cxn>
              </a:cxnLst>
              <a:rect l="0" t="0" r="r" b="b"/>
              <a:pathLst>
                <a:path w="21" h="27">
                  <a:moveTo>
                    <a:pt x="0" y="25"/>
                  </a:moveTo>
                  <a:lnTo>
                    <a:pt x="6" y="27"/>
                  </a:lnTo>
                  <a:lnTo>
                    <a:pt x="11" y="26"/>
                  </a:lnTo>
                  <a:lnTo>
                    <a:pt x="16" y="24"/>
                  </a:lnTo>
                  <a:lnTo>
                    <a:pt x="19" y="20"/>
                  </a:lnTo>
                  <a:lnTo>
                    <a:pt x="21" y="14"/>
                  </a:lnTo>
                  <a:lnTo>
                    <a:pt x="21" y="9"/>
                  </a:lnTo>
                  <a:lnTo>
                    <a:pt x="19" y="4"/>
                  </a:lnTo>
                  <a:lnTo>
                    <a:pt x="14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104" name="Freeform 344"/>
            <p:cNvSpPr>
              <a:spLocks/>
            </p:cNvSpPr>
            <p:nvPr/>
          </p:nvSpPr>
          <p:spPr bwMode="auto">
            <a:xfrm>
              <a:off x="1137" y="3224"/>
              <a:ext cx="5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2" y="27"/>
                </a:cxn>
                <a:cxn ang="0">
                  <a:pos x="4" y="40"/>
                </a:cxn>
                <a:cxn ang="0">
                  <a:pos x="7" y="53"/>
                </a:cxn>
                <a:cxn ang="0">
                  <a:pos x="11" y="68"/>
                </a:cxn>
                <a:cxn ang="0">
                  <a:pos x="15" y="80"/>
                </a:cxn>
                <a:cxn ang="0">
                  <a:pos x="21" y="92"/>
                </a:cxn>
                <a:cxn ang="0">
                  <a:pos x="28" y="104"/>
                </a:cxn>
                <a:cxn ang="0">
                  <a:pos x="34" y="116"/>
                </a:cxn>
                <a:cxn ang="0">
                  <a:pos x="42" y="126"/>
                </a:cxn>
                <a:cxn ang="0">
                  <a:pos x="50" y="138"/>
                </a:cxn>
                <a:cxn ang="0">
                  <a:pos x="59" y="147"/>
                </a:cxn>
                <a:cxn ang="0">
                  <a:pos x="68" y="157"/>
                </a:cxn>
                <a:cxn ang="0">
                  <a:pos x="80" y="165"/>
                </a:cxn>
                <a:cxn ang="0">
                  <a:pos x="90" y="173"/>
                </a:cxn>
                <a:cxn ang="0">
                  <a:pos x="101" y="181"/>
                </a:cxn>
                <a:cxn ang="0">
                  <a:pos x="115" y="156"/>
                </a:cxn>
                <a:cxn ang="0">
                  <a:pos x="106" y="149"/>
                </a:cxn>
                <a:cxn ang="0">
                  <a:pos x="96" y="142"/>
                </a:cxn>
                <a:cxn ang="0">
                  <a:pos x="87" y="136"/>
                </a:cxn>
                <a:cxn ang="0">
                  <a:pos x="80" y="126"/>
                </a:cxn>
                <a:cxn ang="0">
                  <a:pos x="70" y="119"/>
                </a:cxn>
                <a:cxn ang="0">
                  <a:pos x="64" y="109"/>
                </a:cxn>
                <a:cxn ang="0">
                  <a:pos x="58" y="101"/>
                </a:cxn>
                <a:cxn ang="0">
                  <a:pos x="52" y="89"/>
                </a:cxn>
                <a:cxn ang="0">
                  <a:pos x="46" y="80"/>
                </a:cxn>
                <a:cxn ang="0">
                  <a:pos x="42" y="69"/>
                </a:cxn>
                <a:cxn ang="0">
                  <a:pos x="38" y="58"/>
                </a:cxn>
                <a:cxn ang="0">
                  <a:pos x="34" y="47"/>
                </a:cxn>
                <a:cxn ang="0">
                  <a:pos x="33" y="35"/>
                </a:cxn>
                <a:cxn ang="0">
                  <a:pos x="31" y="23"/>
                </a:cxn>
                <a:cxn ang="0">
                  <a:pos x="29" y="11"/>
                </a:cxn>
                <a:cxn ang="0">
                  <a:pos x="29" y="0"/>
                </a:cxn>
                <a:cxn ang="0">
                  <a:pos x="29" y="0"/>
                </a:cxn>
                <a:cxn ang="0">
                  <a:pos x="0" y="0"/>
                </a:cxn>
              </a:cxnLst>
              <a:rect l="0" t="0" r="r" b="b"/>
              <a:pathLst>
                <a:path w="115" h="181">
                  <a:moveTo>
                    <a:pt x="0" y="0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2" y="27"/>
                  </a:lnTo>
                  <a:lnTo>
                    <a:pt x="4" y="40"/>
                  </a:lnTo>
                  <a:lnTo>
                    <a:pt x="7" y="53"/>
                  </a:lnTo>
                  <a:lnTo>
                    <a:pt x="11" y="68"/>
                  </a:lnTo>
                  <a:lnTo>
                    <a:pt x="15" y="80"/>
                  </a:lnTo>
                  <a:lnTo>
                    <a:pt x="21" y="92"/>
                  </a:lnTo>
                  <a:lnTo>
                    <a:pt x="28" y="104"/>
                  </a:lnTo>
                  <a:lnTo>
                    <a:pt x="34" y="116"/>
                  </a:lnTo>
                  <a:lnTo>
                    <a:pt x="42" y="126"/>
                  </a:lnTo>
                  <a:lnTo>
                    <a:pt x="50" y="138"/>
                  </a:lnTo>
                  <a:lnTo>
                    <a:pt x="59" y="147"/>
                  </a:lnTo>
                  <a:lnTo>
                    <a:pt x="68" y="157"/>
                  </a:lnTo>
                  <a:lnTo>
                    <a:pt x="80" y="165"/>
                  </a:lnTo>
                  <a:lnTo>
                    <a:pt x="90" y="173"/>
                  </a:lnTo>
                  <a:lnTo>
                    <a:pt x="101" y="181"/>
                  </a:lnTo>
                  <a:lnTo>
                    <a:pt x="115" y="156"/>
                  </a:lnTo>
                  <a:lnTo>
                    <a:pt x="106" y="149"/>
                  </a:lnTo>
                  <a:lnTo>
                    <a:pt x="96" y="142"/>
                  </a:lnTo>
                  <a:lnTo>
                    <a:pt x="87" y="136"/>
                  </a:lnTo>
                  <a:lnTo>
                    <a:pt x="80" y="126"/>
                  </a:lnTo>
                  <a:lnTo>
                    <a:pt x="70" y="119"/>
                  </a:lnTo>
                  <a:lnTo>
                    <a:pt x="64" y="109"/>
                  </a:lnTo>
                  <a:lnTo>
                    <a:pt x="58" y="101"/>
                  </a:lnTo>
                  <a:lnTo>
                    <a:pt x="52" y="89"/>
                  </a:lnTo>
                  <a:lnTo>
                    <a:pt x="46" y="80"/>
                  </a:lnTo>
                  <a:lnTo>
                    <a:pt x="42" y="69"/>
                  </a:lnTo>
                  <a:lnTo>
                    <a:pt x="38" y="58"/>
                  </a:lnTo>
                  <a:lnTo>
                    <a:pt x="34" y="47"/>
                  </a:lnTo>
                  <a:lnTo>
                    <a:pt x="33" y="35"/>
                  </a:lnTo>
                  <a:lnTo>
                    <a:pt x="31" y="23"/>
                  </a:lnTo>
                  <a:lnTo>
                    <a:pt x="29" y="11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105" name="Freeform 345"/>
            <p:cNvSpPr>
              <a:spLocks/>
            </p:cNvSpPr>
            <p:nvPr/>
          </p:nvSpPr>
          <p:spPr bwMode="auto">
            <a:xfrm>
              <a:off x="1137" y="3222"/>
              <a:ext cx="1" cy="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" y="6"/>
                </a:cxn>
                <a:cxn ang="0">
                  <a:pos x="2" y="11"/>
                </a:cxn>
                <a:cxn ang="0">
                  <a:pos x="1" y="18"/>
                </a:cxn>
                <a:cxn ang="0">
                  <a:pos x="1" y="23"/>
                </a:cxn>
                <a:cxn ang="0">
                  <a:pos x="0" y="30"/>
                </a:cxn>
                <a:cxn ang="0">
                  <a:pos x="0" y="36"/>
                </a:cxn>
                <a:cxn ang="0">
                  <a:pos x="0" y="41"/>
                </a:cxn>
                <a:cxn ang="0">
                  <a:pos x="0" y="47"/>
                </a:cxn>
                <a:cxn ang="0">
                  <a:pos x="29" y="47"/>
                </a:cxn>
                <a:cxn ang="0">
                  <a:pos x="29" y="41"/>
                </a:cxn>
                <a:cxn ang="0">
                  <a:pos x="29" y="36"/>
                </a:cxn>
                <a:cxn ang="0">
                  <a:pos x="29" y="32"/>
                </a:cxn>
                <a:cxn ang="0">
                  <a:pos x="30" y="26"/>
                </a:cxn>
                <a:cxn ang="0">
                  <a:pos x="30" y="20"/>
                </a:cxn>
                <a:cxn ang="0">
                  <a:pos x="31" y="17"/>
                </a:cxn>
                <a:cxn ang="0">
                  <a:pos x="32" y="12"/>
                </a:cxn>
                <a:cxn ang="0">
                  <a:pos x="33" y="7"/>
                </a:cxn>
                <a:cxn ang="0">
                  <a:pos x="4" y="0"/>
                </a:cxn>
              </a:cxnLst>
              <a:rect l="0" t="0" r="r" b="b"/>
              <a:pathLst>
                <a:path w="33" h="47">
                  <a:moveTo>
                    <a:pt x="4" y="0"/>
                  </a:moveTo>
                  <a:lnTo>
                    <a:pt x="3" y="6"/>
                  </a:lnTo>
                  <a:lnTo>
                    <a:pt x="2" y="11"/>
                  </a:lnTo>
                  <a:lnTo>
                    <a:pt x="1" y="18"/>
                  </a:lnTo>
                  <a:lnTo>
                    <a:pt x="1" y="23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29" y="47"/>
                  </a:lnTo>
                  <a:lnTo>
                    <a:pt x="29" y="41"/>
                  </a:lnTo>
                  <a:lnTo>
                    <a:pt x="29" y="36"/>
                  </a:lnTo>
                  <a:lnTo>
                    <a:pt x="29" y="32"/>
                  </a:lnTo>
                  <a:lnTo>
                    <a:pt x="30" y="26"/>
                  </a:lnTo>
                  <a:lnTo>
                    <a:pt x="30" y="20"/>
                  </a:lnTo>
                  <a:lnTo>
                    <a:pt x="31" y="17"/>
                  </a:lnTo>
                  <a:lnTo>
                    <a:pt x="32" y="12"/>
                  </a:lnTo>
                  <a:lnTo>
                    <a:pt x="33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106" name="Freeform 346"/>
            <p:cNvSpPr>
              <a:spLocks/>
            </p:cNvSpPr>
            <p:nvPr/>
          </p:nvSpPr>
          <p:spPr bwMode="auto">
            <a:xfrm>
              <a:off x="1137" y="3224"/>
              <a:ext cx="1" cy="1"/>
            </a:xfrm>
            <a:custGeom>
              <a:avLst/>
              <a:gdLst/>
              <a:ahLst/>
              <a:cxnLst>
                <a:cxn ang="0">
                  <a:pos x="29" y="18"/>
                </a:cxn>
                <a:cxn ang="0">
                  <a:pos x="29" y="11"/>
                </a:cxn>
                <a:cxn ang="0">
                  <a:pos x="27" y="6"/>
                </a:cxn>
                <a:cxn ang="0">
                  <a:pos x="22" y="2"/>
                </a:cxn>
                <a:cxn ang="0">
                  <a:pos x="17" y="0"/>
                </a:cxn>
                <a:cxn ang="0">
                  <a:pos x="12" y="0"/>
                </a:cxn>
                <a:cxn ang="0">
                  <a:pos x="7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29" y="18"/>
                </a:cxn>
              </a:cxnLst>
              <a:rect l="0" t="0" r="r" b="b"/>
              <a:pathLst>
                <a:path w="29" h="18">
                  <a:moveTo>
                    <a:pt x="29" y="18"/>
                  </a:moveTo>
                  <a:lnTo>
                    <a:pt x="29" y="11"/>
                  </a:lnTo>
                  <a:lnTo>
                    <a:pt x="27" y="6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29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107" name="Freeform 347"/>
            <p:cNvSpPr>
              <a:spLocks/>
            </p:cNvSpPr>
            <p:nvPr/>
          </p:nvSpPr>
          <p:spPr bwMode="auto">
            <a:xfrm>
              <a:off x="1307" y="3123"/>
              <a:ext cx="1" cy="1"/>
            </a:xfrm>
            <a:custGeom>
              <a:avLst/>
              <a:gdLst/>
              <a:ahLst/>
              <a:cxnLst>
                <a:cxn ang="0">
                  <a:pos x="15" y="1"/>
                </a:cxn>
                <a:cxn ang="0">
                  <a:pos x="7" y="0"/>
                </a:cxn>
                <a:cxn ang="0">
                  <a:pos x="1" y="5"/>
                </a:cxn>
                <a:cxn ang="0">
                  <a:pos x="0" y="13"/>
                </a:cxn>
                <a:cxn ang="0">
                  <a:pos x="5" y="20"/>
                </a:cxn>
                <a:cxn ang="0">
                  <a:pos x="15" y="1"/>
                </a:cxn>
              </a:cxnLst>
              <a:rect l="0" t="0" r="r" b="b"/>
              <a:pathLst>
                <a:path w="15" h="20">
                  <a:moveTo>
                    <a:pt x="15" y="1"/>
                  </a:moveTo>
                  <a:lnTo>
                    <a:pt x="7" y="0"/>
                  </a:lnTo>
                  <a:lnTo>
                    <a:pt x="1" y="5"/>
                  </a:lnTo>
                  <a:lnTo>
                    <a:pt x="0" y="13"/>
                  </a:lnTo>
                  <a:lnTo>
                    <a:pt x="5" y="20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108" name="Freeform 348"/>
            <p:cNvSpPr>
              <a:spLocks/>
            </p:cNvSpPr>
            <p:nvPr/>
          </p:nvSpPr>
          <p:spPr bwMode="auto">
            <a:xfrm>
              <a:off x="1307" y="3123"/>
              <a:ext cx="7" cy="15"/>
            </a:xfrm>
            <a:custGeom>
              <a:avLst/>
              <a:gdLst/>
              <a:ahLst/>
              <a:cxnLst>
                <a:cxn ang="0">
                  <a:pos x="164" y="274"/>
                </a:cxn>
                <a:cxn ang="0">
                  <a:pos x="164" y="274"/>
                </a:cxn>
                <a:cxn ang="0">
                  <a:pos x="162" y="253"/>
                </a:cxn>
                <a:cxn ang="0">
                  <a:pos x="160" y="233"/>
                </a:cxn>
                <a:cxn ang="0">
                  <a:pos x="157" y="211"/>
                </a:cxn>
                <a:cxn ang="0">
                  <a:pos x="153" y="190"/>
                </a:cxn>
                <a:cxn ang="0">
                  <a:pos x="147" y="170"/>
                </a:cxn>
                <a:cxn ang="0">
                  <a:pos x="139" y="152"/>
                </a:cxn>
                <a:cxn ang="0">
                  <a:pos x="130" y="135"/>
                </a:cxn>
                <a:cxn ang="0">
                  <a:pos x="122" y="116"/>
                </a:cxn>
                <a:cxn ang="0">
                  <a:pos x="112" y="98"/>
                </a:cxn>
                <a:cxn ang="0">
                  <a:pos x="100" y="82"/>
                </a:cxn>
                <a:cxn ang="0">
                  <a:pos x="87" y="65"/>
                </a:cxn>
                <a:cxn ang="0">
                  <a:pos x="73" y="50"/>
                </a:cxn>
                <a:cxn ang="0">
                  <a:pos x="59" y="35"/>
                </a:cxn>
                <a:cxn ang="0">
                  <a:pos x="43" y="23"/>
                </a:cxn>
                <a:cxn ang="0">
                  <a:pos x="27" y="10"/>
                </a:cxn>
                <a:cxn ang="0">
                  <a:pos x="10" y="0"/>
                </a:cxn>
                <a:cxn ang="0">
                  <a:pos x="0" y="19"/>
                </a:cxn>
                <a:cxn ang="0">
                  <a:pos x="15" y="29"/>
                </a:cxn>
                <a:cxn ang="0">
                  <a:pos x="30" y="40"/>
                </a:cxn>
                <a:cxn ang="0">
                  <a:pos x="45" y="52"/>
                </a:cxn>
                <a:cxn ang="0">
                  <a:pos x="59" y="65"/>
                </a:cxn>
                <a:cxn ang="0">
                  <a:pos x="71" y="80"/>
                </a:cxn>
                <a:cxn ang="0">
                  <a:pos x="83" y="94"/>
                </a:cxn>
                <a:cxn ang="0">
                  <a:pos x="94" y="110"/>
                </a:cxn>
                <a:cxn ang="0">
                  <a:pos x="104" y="126"/>
                </a:cxn>
                <a:cxn ang="0">
                  <a:pos x="112" y="143"/>
                </a:cxn>
                <a:cxn ang="0">
                  <a:pos x="119" y="161"/>
                </a:cxn>
                <a:cxn ang="0">
                  <a:pos x="126" y="179"/>
                </a:cxn>
                <a:cxn ang="0">
                  <a:pos x="132" y="197"/>
                </a:cxn>
                <a:cxn ang="0">
                  <a:pos x="136" y="216"/>
                </a:cxn>
                <a:cxn ang="0">
                  <a:pos x="139" y="235"/>
                </a:cxn>
                <a:cxn ang="0">
                  <a:pos x="141" y="255"/>
                </a:cxn>
                <a:cxn ang="0">
                  <a:pos x="141" y="274"/>
                </a:cxn>
                <a:cxn ang="0">
                  <a:pos x="141" y="274"/>
                </a:cxn>
                <a:cxn ang="0">
                  <a:pos x="164" y="274"/>
                </a:cxn>
              </a:cxnLst>
              <a:rect l="0" t="0" r="r" b="b"/>
              <a:pathLst>
                <a:path w="164" h="274">
                  <a:moveTo>
                    <a:pt x="164" y="274"/>
                  </a:moveTo>
                  <a:lnTo>
                    <a:pt x="164" y="274"/>
                  </a:lnTo>
                  <a:lnTo>
                    <a:pt x="162" y="253"/>
                  </a:lnTo>
                  <a:lnTo>
                    <a:pt x="160" y="233"/>
                  </a:lnTo>
                  <a:lnTo>
                    <a:pt x="157" y="211"/>
                  </a:lnTo>
                  <a:lnTo>
                    <a:pt x="153" y="190"/>
                  </a:lnTo>
                  <a:lnTo>
                    <a:pt x="147" y="170"/>
                  </a:lnTo>
                  <a:lnTo>
                    <a:pt x="139" y="152"/>
                  </a:lnTo>
                  <a:lnTo>
                    <a:pt x="130" y="135"/>
                  </a:lnTo>
                  <a:lnTo>
                    <a:pt x="122" y="116"/>
                  </a:lnTo>
                  <a:lnTo>
                    <a:pt x="112" y="98"/>
                  </a:lnTo>
                  <a:lnTo>
                    <a:pt x="100" y="82"/>
                  </a:lnTo>
                  <a:lnTo>
                    <a:pt x="87" y="65"/>
                  </a:lnTo>
                  <a:lnTo>
                    <a:pt x="73" y="50"/>
                  </a:lnTo>
                  <a:lnTo>
                    <a:pt x="59" y="35"/>
                  </a:lnTo>
                  <a:lnTo>
                    <a:pt x="43" y="23"/>
                  </a:lnTo>
                  <a:lnTo>
                    <a:pt x="27" y="10"/>
                  </a:lnTo>
                  <a:lnTo>
                    <a:pt x="10" y="0"/>
                  </a:lnTo>
                  <a:lnTo>
                    <a:pt x="0" y="19"/>
                  </a:lnTo>
                  <a:lnTo>
                    <a:pt x="15" y="29"/>
                  </a:lnTo>
                  <a:lnTo>
                    <a:pt x="30" y="40"/>
                  </a:lnTo>
                  <a:lnTo>
                    <a:pt x="45" y="52"/>
                  </a:lnTo>
                  <a:lnTo>
                    <a:pt x="59" y="65"/>
                  </a:lnTo>
                  <a:lnTo>
                    <a:pt x="71" y="80"/>
                  </a:lnTo>
                  <a:lnTo>
                    <a:pt x="83" y="94"/>
                  </a:lnTo>
                  <a:lnTo>
                    <a:pt x="94" y="110"/>
                  </a:lnTo>
                  <a:lnTo>
                    <a:pt x="104" y="126"/>
                  </a:lnTo>
                  <a:lnTo>
                    <a:pt x="112" y="143"/>
                  </a:lnTo>
                  <a:lnTo>
                    <a:pt x="119" y="161"/>
                  </a:lnTo>
                  <a:lnTo>
                    <a:pt x="126" y="179"/>
                  </a:lnTo>
                  <a:lnTo>
                    <a:pt x="132" y="197"/>
                  </a:lnTo>
                  <a:lnTo>
                    <a:pt x="136" y="216"/>
                  </a:lnTo>
                  <a:lnTo>
                    <a:pt x="139" y="235"/>
                  </a:lnTo>
                  <a:lnTo>
                    <a:pt x="141" y="255"/>
                  </a:lnTo>
                  <a:lnTo>
                    <a:pt x="141" y="274"/>
                  </a:lnTo>
                  <a:lnTo>
                    <a:pt x="141" y="274"/>
                  </a:lnTo>
                  <a:lnTo>
                    <a:pt x="164" y="2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109" name="Freeform 349"/>
            <p:cNvSpPr>
              <a:spLocks/>
            </p:cNvSpPr>
            <p:nvPr/>
          </p:nvSpPr>
          <p:spPr bwMode="auto">
            <a:xfrm>
              <a:off x="1313" y="3138"/>
              <a:ext cx="1" cy="4"/>
            </a:xfrm>
            <a:custGeom>
              <a:avLst/>
              <a:gdLst/>
              <a:ahLst/>
              <a:cxnLst>
                <a:cxn ang="0">
                  <a:pos x="21" y="68"/>
                </a:cxn>
                <a:cxn ang="0">
                  <a:pos x="22" y="60"/>
                </a:cxn>
                <a:cxn ang="0">
                  <a:pos x="24" y="52"/>
                </a:cxn>
                <a:cxn ang="0">
                  <a:pos x="25" y="43"/>
                </a:cxn>
                <a:cxn ang="0">
                  <a:pos x="26" y="34"/>
                </a:cxn>
                <a:cxn ang="0">
                  <a:pos x="28" y="25"/>
                </a:cxn>
                <a:cxn ang="0">
                  <a:pos x="28" y="17"/>
                </a:cxn>
                <a:cxn ang="0">
                  <a:pos x="29" y="8"/>
                </a:cxn>
                <a:cxn ang="0">
                  <a:pos x="29" y="0"/>
                </a:cxn>
                <a:cxn ang="0">
                  <a:pos x="6" y="0"/>
                </a:cxn>
                <a:cxn ang="0">
                  <a:pos x="6" y="8"/>
                </a:cxn>
                <a:cxn ang="0">
                  <a:pos x="5" y="17"/>
                </a:cxn>
                <a:cxn ang="0">
                  <a:pos x="5" y="25"/>
                </a:cxn>
                <a:cxn ang="0">
                  <a:pos x="5" y="32"/>
                </a:cxn>
                <a:cxn ang="0">
                  <a:pos x="4" y="41"/>
                </a:cxn>
                <a:cxn ang="0">
                  <a:pos x="3" y="48"/>
                </a:cxn>
                <a:cxn ang="0">
                  <a:pos x="1" y="56"/>
                </a:cxn>
                <a:cxn ang="0">
                  <a:pos x="0" y="64"/>
                </a:cxn>
                <a:cxn ang="0">
                  <a:pos x="21" y="68"/>
                </a:cxn>
              </a:cxnLst>
              <a:rect l="0" t="0" r="r" b="b"/>
              <a:pathLst>
                <a:path w="29" h="68">
                  <a:moveTo>
                    <a:pt x="21" y="68"/>
                  </a:moveTo>
                  <a:lnTo>
                    <a:pt x="22" y="60"/>
                  </a:lnTo>
                  <a:lnTo>
                    <a:pt x="24" y="52"/>
                  </a:lnTo>
                  <a:lnTo>
                    <a:pt x="25" y="43"/>
                  </a:lnTo>
                  <a:lnTo>
                    <a:pt x="26" y="34"/>
                  </a:lnTo>
                  <a:lnTo>
                    <a:pt x="28" y="25"/>
                  </a:lnTo>
                  <a:lnTo>
                    <a:pt x="28" y="17"/>
                  </a:lnTo>
                  <a:lnTo>
                    <a:pt x="29" y="8"/>
                  </a:lnTo>
                  <a:lnTo>
                    <a:pt x="29" y="0"/>
                  </a:lnTo>
                  <a:lnTo>
                    <a:pt x="6" y="0"/>
                  </a:lnTo>
                  <a:lnTo>
                    <a:pt x="6" y="8"/>
                  </a:lnTo>
                  <a:lnTo>
                    <a:pt x="5" y="17"/>
                  </a:lnTo>
                  <a:lnTo>
                    <a:pt x="5" y="25"/>
                  </a:lnTo>
                  <a:lnTo>
                    <a:pt x="5" y="32"/>
                  </a:lnTo>
                  <a:lnTo>
                    <a:pt x="4" y="41"/>
                  </a:lnTo>
                  <a:lnTo>
                    <a:pt x="3" y="48"/>
                  </a:lnTo>
                  <a:lnTo>
                    <a:pt x="1" y="56"/>
                  </a:lnTo>
                  <a:lnTo>
                    <a:pt x="0" y="64"/>
                  </a:lnTo>
                  <a:lnTo>
                    <a:pt x="21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110" name="Freeform 350"/>
            <p:cNvSpPr>
              <a:spLocks/>
            </p:cNvSpPr>
            <p:nvPr/>
          </p:nvSpPr>
          <p:spPr bwMode="auto">
            <a:xfrm>
              <a:off x="1313" y="3138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8"/>
                </a:cxn>
                <a:cxn ang="0">
                  <a:pos x="10" y="12"/>
                </a:cxn>
                <a:cxn ang="0">
                  <a:pos x="17" y="11"/>
                </a:cxn>
                <a:cxn ang="0">
                  <a:pos x="21" y="4"/>
                </a:cxn>
                <a:cxn ang="0">
                  <a:pos x="0" y="0"/>
                </a:cxn>
              </a:cxnLst>
              <a:rect l="0" t="0" r="r" b="b"/>
              <a:pathLst>
                <a:path w="21" h="12">
                  <a:moveTo>
                    <a:pt x="0" y="0"/>
                  </a:moveTo>
                  <a:lnTo>
                    <a:pt x="3" y="8"/>
                  </a:lnTo>
                  <a:lnTo>
                    <a:pt x="10" y="12"/>
                  </a:lnTo>
                  <a:lnTo>
                    <a:pt x="17" y="11"/>
                  </a:lnTo>
                  <a:lnTo>
                    <a:pt x="2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111" name="Freeform 351"/>
            <p:cNvSpPr>
              <a:spLocks/>
            </p:cNvSpPr>
            <p:nvPr/>
          </p:nvSpPr>
          <p:spPr bwMode="auto">
            <a:xfrm>
              <a:off x="1307" y="3128"/>
              <a:ext cx="1" cy="1"/>
            </a:xfrm>
            <a:custGeom>
              <a:avLst/>
              <a:gdLst/>
              <a:ahLst/>
              <a:cxnLst>
                <a:cxn ang="0">
                  <a:pos x="15" y="1"/>
                </a:cxn>
                <a:cxn ang="0">
                  <a:pos x="7" y="0"/>
                </a:cxn>
                <a:cxn ang="0">
                  <a:pos x="1" y="6"/>
                </a:cxn>
                <a:cxn ang="0">
                  <a:pos x="0" y="14"/>
                </a:cxn>
                <a:cxn ang="0">
                  <a:pos x="5" y="20"/>
                </a:cxn>
                <a:cxn ang="0">
                  <a:pos x="15" y="1"/>
                </a:cxn>
              </a:cxnLst>
              <a:rect l="0" t="0" r="r" b="b"/>
              <a:pathLst>
                <a:path w="15" h="20">
                  <a:moveTo>
                    <a:pt x="15" y="1"/>
                  </a:moveTo>
                  <a:lnTo>
                    <a:pt x="7" y="0"/>
                  </a:lnTo>
                  <a:lnTo>
                    <a:pt x="1" y="6"/>
                  </a:lnTo>
                  <a:lnTo>
                    <a:pt x="0" y="14"/>
                  </a:lnTo>
                  <a:lnTo>
                    <a:pt x="5" y="20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112" name="Freeform 352"/>
            <p:cNvSpPr>
              <a:spLocks/>
            </p:cNvSpPr>
            <p:nvPr/>
          </p:nvSpPr>
          <p:spPr bwMode="auto">
            <a:xfrm>
              <a:off x="1308" y="3128"/>
              <a:ext cx="4" cy="8"/>
            </a:xfrm>
            <a:custGeom>
              <a:avLst/>
              <a:gdLst/>
              <a:ahLst/>
              <a:cxnLst>
                <a:cxn ang="0">
                  <a:pos x="86" y="136"/>
                </a:cxn>
                <a:cxn ang="0">
                  <a:pos x="86" y="136"/>
                </a:cxn>
                <a:cxn ang="0">
                  <a:pos x="85" y="116"/>
                </a:cxn>
                <a:cxn ang="0">
                  <a:pos x="81" y="95"/>
                </a:cxn>
                <a:cxn ang="0">
                  <a:pos x="76" y="76"/>
                </a:cxn>
                <a:cxn ang="0">
                  <a:pos x="66" y="58"/>
                </a:cxn>
                <a:cxn ang="0">
                  <a:pos x="55" y="41"/>
                </a:cxn>
                <a:cxn ang="0">
                  <a:pos x="42" y="26"/>
                </a:cxn>
                <a:cxn ang="0">
                  <a:pos x="27" y="12"/>
                </a:cxn>
                <a:cxn ang="0">
                  <a:pos x="10" y="0"/>
                </a:cxn>
                <a:cxn ang="0">
                  <a:pos x="0" y="19"/>
                </a:cxn>
                <a:cxn ang="0">
                  <a:pos x="14" y="29"/>
                </a:cxn>
                <a:cxn ang="0">
                  <a:pos x="28" y="40"/>
                </a:cxn>
                <a:cxn ang="0">
                  <a:pos x="39" y="54"/>
                </a:cxn>
                <a:cxn ang="0">
                  <a:pos x="48" y="69"/>
                </a:cxn>
                <a:cxn ang="0">
                  <a:pos x="55" y="85"/>
                </a:cxn>
                <a:cxn ang="0">
                  <a:pos x="60" y="102"/>
                </a:cxn>
                <a:cxn ang="0">
                  <a:pos x="64" y="118"/>
                </a:cxn>
                <a:cxn ang="0">
                  <a:pos x="65" y="136"/>
                </a:cxn>
                <a:cxn ang="0">
                  <a:pos x="65" y="136"/>
                </a:cxn>
                <a:cxn ang="0">
                  <a:pos x="86" y="136"/>
                </a:cxn>
              </a:cxnLst>
              <a:rect l="0" t="0" r="r" b="b"/>
              <a:pathLst>
                <a:path w="86" h="136">
                  <a:moveTo>
                    <a:pt x="86" y="136"/>
                  </a:moveTo>
                  <a:lnTo>
                    <a:pt x="86" y="136"/>
                  </a:lnTo>
                  <a:lnTo>
                    <a:pt x="85" y="116"/>
                  </a:lnTo>
                  <a:lnTo>
                    <a:pt x="81" y="95"/>
                  </a:lnTo>
                  <a:lnTo>
                    <a:pt x="76" y="76"/>
                  </a:lnTo>
                  <a:lnTo>
                    <a:pt x="66" y="58"/>
                  </a:lnTo>
                  <a:lnTo>
                    <a:pt x="55" y="41"/>
                  </a:lnTo>
                  <a:lnTo>
                    <a:pt x="42" y="26"/>
                  </a:lnTo>
                  <a:lnTo>
                    <a:pt x="27" y="12"/>
                  </a:lnTo>
                  <a:lnTo>
                    <a:pt x="10" y="0"/>
                  </a:lnTo>
                  <a:lnTo>
                    <a:pt x="0" y="19"/>
                  </a:lnTo>
                  <a:lnTo>
                    <a:pt x="14" y="29"/>
                  </a:lnTo>
                  <a:lnTo>
                    <a:pt x="28" y="40"/>
                  </a:lnTo>
                  <a:lnTo>
                    <a:pt x="39" y="54"/>
                  </a:lnTo>
                  <a:lnTo>
                    <a:pt x="48" y="69"/>
                  </a:lnTo>
                  <a:lnTo>
                    <a:pt x="55" y="85"/>
                  </a:lnTo>
                  <a:lnTo>
                    <a:pt x="60" y="102"/>
                  </a:lnTo>
                  <a:lnTo>
                    <a:pt x="64" y="118"/>
                  </a:lnTo>
                  <a:lnTo>
                    <a:pt x="65" y="136"/>
                  </a:lnTo>
                  <a:lnTo>
                    <a:pt x="65" y="136"/>
                  </a:lnTo>
                  <a:lnTo>
                    <a:pt x="86" y="1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113" name="Freeform 353"/>
            <p:cNvSpPr>
              <a:spLocks/>
            </p:cNvSpPr>
            <p:nvPr/>
          </p:nvSpPr>
          <p:spPr bwMode="auto">
            <a:xfrm>
              <a:off x="1311" y="3136"/>
              <a:ext cx="1" cy="2"/>
            </a:xfrm>
            <a:custGeom>
              <a:avLst/>
              <a:gdLst/>
              <a:ahLst/>
              <a:cxnLst>
                <a:cxn ang="0">
                  <a:pos x="21" y="35"/>
                </a:cxn>
                <a:cxn ang="0">
                  <a:pos x="22" y="30"/>
                </a:cxn>
                <a:cxn ang="0">
                  <a:pos x="22" y="26"/>
                </a:cxn>
                <a:cxn ang="0">
                  <a:pos x="23" y="21"/>
                </a:cxn>
                <a:cxn ang="0">
                  <a:pos x="23" y="18"/>
                </a:cxn>
                <a:cxn ang="0">
                  <a:pos x="24" y="15"/>
                </a:cxn>
                <a:cxn ang="0">
                  <a:pos x="24" y="9"/>
                </a:cxn>
                <a:cxn ang="0">
                  <a:pos x="24" y="5"/>
                </a:cxn>
                <a:cxn ang="0">
                  <a:pos x="24" y="0"/>
                </a:cxn>
                <a:cxn ang="0">
                  <a:pos x="3" y="0"/>
                </a:cxn>
                <a:cxn ang="0">
                  <a:pos x="3" y="5"/>
                </a:cxn>
                <a:cxn ang="0">
                  <a:pos x="3" y="9"/>
                </a:cxn>
                <a:cxn ang="0">
                  <a:pos x="3" y="11"/>
                </a:cxn>
                <a:cxn ang="0">
                  <a:pos x="2" y="14"/>
                </a:cxn>
                <a:cxn ang="0">
                  <a:pos x="2" y="19"/>
                </a:cxn>
                <a:cxn ang="0">
                  <a:pos x="1" y="24"/>
                </a:cxn>
                <a:cxn ang="0">
                  <a:pos x="1" y="28"/>
                </a:cxn>
                <a:cxn ang="0">
                  <a:pos x="0" y="31"/>
                </a:cxn>
                <a:cxn ang="0">
                  <a:pos x="21" y="35"/>
                </a:cxn>
              </a:cxnLst>
              <a:rect l="0" t="0" r="r" b="b"/>
              <a:pathLst>
                <a:path w="24" h="35">
                  <a:moveTo>
                    <a:pt x="21" y="35"/>
                  </a:moveTo>
                  <a:lnTo>
                    <a:pt x="22" y="30"/>
                  </a:lnTo>
                  <a:lnTo>
                    <a:pt x="22" y="26"/>
                  </a:lnTo>
                  <a:lnTo>
                    <a:pt x="23" y="21"/>
                  </a:lnTo>
                  <a:lnTo>
                    <a:pt x="23" y="18"/>
                  </a:lnTo>
                  <a:lnTo>
                    <a:pt x="24" y="15"/>
                  </a:lnTo>
                  <a:lnTo>
                    <a:pt x="24" y="9"/>
                  </a:lnTo>
                  <a:lnTo>
                    <a:pt x="24" y="5"/>
                  </a:lnTo>
                  <a:lnTo>
                    <a:pt x="24" y="0"/>
                  </a:lnTo>
                  <a:lnTo>
                    <a:pt x="3" y="0"/>
                  </a:lnTo>
                  <a:lnTo>
                    <a:pt x="3" y="5"/>
                  </a:lnTo>
                  <a:lnTo>
                    <a:pt x="3" y="9"/>
                  </a:lnTo>
                  <a:lnTo>
                    <a:pt x="3" y="11"/>
                  </a:lnTo>
                  <a:lnTo>
                    <a:pt x="2" y="14"/>
                  </a:lnTo>
                  <a:lnTo>
                    <a:pt x="2" y="19"/>
                  </a:lnTo>
                  <a:lnTo>
                    <a:pt x="1" y="24"/>
                  </a:lnTo>
                  <a:lnTo>
                    <a:pt x="1" y="28"/>
                  </a:lnTo>
                  <a:lnTo>
                    <a:pt x="0" y="31"/>
                  </a:lnTo>
                  <a:lnTo>
                    <a:pt x="21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114" name="Freeform 354"/>
            <p:cNvSpPr>
              <a:spLocks/>
            </p:cNvSpPr>
            <p:nvPr/>
          </p:nvSpPr>
          <p:spPr bwMode="auto">
            <a:xfrm>
              <a:off x="1311" y="3135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9"/>
                </a:cxn>
                <a:cxn ang="0">
                  <a:pos x="10" y="13"/>
                </a:cxn>
                <a:cxn ang="0">
                  <a:pos x="17" y="12"/>
                </a:cxn>
                <a:cxn ang="0">
                  <a:pos x="21" y="4"/>
                </a:cxn>
                <a:cxn ang="0">
                  <a:pos x="0" y="0"/>
                </a:cxn>
              </a:cxnLst>
              <a:rect l="0" t="0" r="r" b="b"/>
              <a:pathLst>
                <a:path w="21" h="13">
                  <a:moveTo>
                    <a:pt x="0" y="0"/>
                  </a:moveTo>
                  <a:lnTo>
                    <a:pt x="2" y="9"/>
                  </a:lnTo>
                  <a:lnTo>
                    <a:pt x="10" y="13"/>
                  </a:lnTo>
                  <a:lnTo>
                    <a:pt x="17" y="12"/>
                  </a:lnTo>
                  <a:lnTo>
                    <a:pt x="2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115" name="Freeform 355"/>
            <p:cNvSpPr>
              <a:spLocks/>
            </p:cNvSpPr>
            <p:nvPr/>
          </p:nvSpPr>
          <p:spPr bwMode="auto">
            <a:xfrm>
              <a:off x="1132" y="3300"/>
              <a:ext cx="53" cy="137"/>
            </a:xfrm>
            <a:custGeom>
              <a:avLst/>
              <a:gdLst/>
              <a:ahLst/>
              <a:cxnLst>
                <a:cxn ang="0">
                  <a:pos x="166" y="0"/>
                </a:cxn>
                <a:cxn ang="0">
                  <a:pos x="0" y="73"/>
                </a:cxn>
                <a:cxn ang="0">
                  <a:pos x="959" y="2481"/>
                </a:cxn>
                <a:cxn ang="0">
                  <a:pos x="1169" y="2389"/>
                </a:cxn>
                <a:cxn ang="0">
                  <a:pos x="166" y="0"/>
                </a:cxn>
              </a:cxnLst>
              <a:rect l="0" t="0" r="r" b="b"/>
              <a:pathLst>
                <a:path w="1169" h="2481">
                  <a:moveTo>
                    <a:pt x="166" y="0"/>
                  </a:moveTo>
                  <a:lnTo>
                    <a:pt x="0" y="73"/>
                  </a:lnTo>
                  <a:lnTo>
                    <a:pt x="959" y="2481"/>
                  </a:lnTo>
                  <a:lnTo>
                    <a:pt x="1169" y="2389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54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116" name="Freeform 356"/>
            <p:cNvSpPr>
              <a:spLocks/>
            </p:cNvSpPr>
            <p:nvPr/>
          </p:nvSpPr>
          <p:spPr bwMode="auto">
            <a:xfrm>
              <a:off x="1132" y="3300"/>
              <a:ext cx="52" cy="137"/>
            </a:xfrm>
            <a:custGeom>
              <a:avLst/>
              <a:gdLst/>
              <a:ahLst/>
              <a:cxnLst>
                <a:cxn ang="0">
                  <a:pos x="126" y="6"/>
                </a:cxn>
                <a:cxn ang="0">
                  <a:pos x="104" y="14"/>
                </a:cxn>
                <a:cxn ang="0">
                  <a:pos x="81" y="24"/>
                </a:cxn>
                <a:cxn ang="0">
                  <a:pos x="36" y="44"/>
                </a:cxn>
                <a:cxn ang="0">
                  <a:pos x="29" y="132"/>
                </a:cxn>
                <a:cxn ang="0">
                  <a:pos x="81" y="260"/>
                </a:cxn>
                <a:cxn ang="0">
                  <a:pos x="125" y="370"/>
                </a:cxn>
                <a:cxn ang="0">
                  <a:pos x="163" y="467"/>
                </a:cxn>
                <a:cxn ang="0">
                  <a:pos x="198" y="554"/>
                </a:cxn>
                <a:cxn ang="0">
                  <a:pos x="232" y="637"/>
                </a:cxn>
                <a:cxn ang="0">
                  <a:pos x="265" y="723"/>
                </a:cxn>
                <a:cxn ang="0">
                  <a:pos x="302" y="812"/>
                </a:cxn>
                <a:cxn ang="0">
                  <a:pos x="342" y="913"/>
                </a:cxn>
                <a:cxn ang="0">
                  <a:pos x="388" y="1029"/>
                </a:cxn>
                <a:cxn ang="0">
                  <a:pos x="442" y="1164"/>
                </a:cxn>
                <a:cxn ang="0">
                  <a:pos x="505" y="1323"/>
                </a:cxn>
                <a:cxn ang="0">
                  <a:pos x="581" y="1511"/>
                </a:cxn>
                <a:cxn ang="0">
                  <a:pos x="669" y="1733"/>
                </a:cxn>
                <a:cxn ang="0">
                  <a:pos x="773" y="1993"/>
                </a:cxn>
                <a:cxn ang="0">
                  <a:pos x="895" y="2297"/>
                </a:cxn>
                <a:cxn ang="0">
                  <a:pos x="972" y="2462"/>
                </a:cxn>
                <a:cxn ang="0">
                  <a:pos x="989" y="2455"/>
                </a:cxn>
                <a:cxn ang="0">
                  <a:pos x="1003" y="2449"/>
                </a:cxn>
                <a:cxn ang="0">
                  <a:pos x="1015" y="2442"/>
                </a:cxn>
                <a:cxn ang="0">
                  <a:pos x="1030" y="2436"/>
                </a:cxn>
                <a:cxn ang="0">
                  <a:pos x="1050" y="2428"/>
                </a:cxn>
                <a:cxn ang="0">
                  <a:pos x="1077" y="2416"/>
                </a:cxn>
                <a:cxn ang="0">
                  <a:pos x="1116" y="2399"/>
                </a:cxn>
                <a:cxn ang="0">
                  <a:pos x="1110" y="2318"/>
                </a:cxn>
                <a:cxn ang="0">
                  <a:pos x="1056" y="2190"/>
                </a:cxn>
                <a:cxn ang="0">
                  <a:pos x="1011" y="2082"/>
                </a:cxn>
                <a:cxn ang="0">
                  <a:pos x="970" y="1985"/>
                </a:cxn>
                <a:cxn ang="0">
                  <a:pos x="935" y="1897"/>
                </a:cxn>
                <a:cxn ang="0">
                  <a:pos x="899" y="1814"/>
                </a:cxn>
                <a:cxn ang="0">
                  <a:pos x="864" y="1730"/>
                </a:cxn>
                <a:cxn ang="0">
                  <a:pos x="826" y="1640"/>
                </a:cxn>
                <a:cxn ang="0">
                  <a:pos x="785" y="1541"/>
                </a:cxn>
                <a:cxn ang="0">
                  <a:pos x="738" y="1426"/>
                </a:cxn>
                <a:cxn ang="0">
                  <a:pos x="682" y="1292"/>
                </a:cxn>
                <a:cxn ang="0">
                  <a:pos x="615" y="1134"/>
                </a:cxn>
                <a:cxn ang="0">
                  <a:pos x="537" y="947"/>
                </a:cxn>
                <a:cxn ang="0">
                  <a:pos x="445" y="727"/>
                </a:cxn>
                <a:cxn ang="0">
                  <a:pos x="337" y="469"/>
                </a:cxn>
                <a:cxn ang="0">
                  <a:pos x="210" y="167"/>
                </a:cxn>
              </a:cxnLst>
              <a:rect l="0" t="0" r="r" b="b"/>
              <a:pathLst>
                <a:path w="1140" h="2467">
                  <a:moveTo>
                    <a:pt x="140" y="0"/>
                  </a:moveTo>
                  <a:lnTo>
                    <a:pt x="126" y="6"/>
                  </a:lnTo>
                  <a:lnTo>
                    <a:pt x="114" y="10"/>
                  </a:lnTo>
                  <a:lnTo>
                    <a:pt x="104" y="14"/>
                  </a:lnTo>
                  <a:lnTo>
                    <a:pt x="94" y="19"/>
                  </a:lnTo>
                  <a:lnTo>
                    <a:pt x="81" y="24"/>
                  </a:lnTo>
                  <a:lnTo>
                    <a:pt x="61" y="32"/>
                  </a:lnTo>
                  <a:lnTo>
                    <a:pt x="36" y="44"/>
                  </a:lnTo>
                  <a:lnTo>
                    <a:pt x="0" y="61"/>
                  </a:lnTo>
                  <a:lnTo>
                    <a:pt x="29" y="132"/>
                  </a:lnTo>
                  <a:lnTo>
                    <a:pt x="55" y="199"/>
                  </a:lnTo>
                  <a:lnTo>
                    <a:pt x="81" y="260"/>
                  </a:lnTo>
                  <a:lnTo>
                    <a:pt x="103" y="317"/>
                  </a:lnTo>
                  <a:lnTo>
                    <a:pt x="125" y="370"/>
                  </a:lnTo>
                  <a:lnTo>
                    <a:pt x="144" y="419"/>
                  </a:lnTo>
                  <a:lnTo>
                    <a:pt x="163" y="467"/>
                  </a:lnTo>
                  <a:lnTo>
                    <a:pt x="181" y="511"/>
                  </a:lnTo>
                  <a:lnTo>
                    <a:pt x="198" y="554"/>
                  </a:lnTo>
                  <a:lnTo>
                    <a:pt x="215" y="596"/>
                  </a:lnTo>
                  <a:lnTo>
                    <a:pt x="232" y="637"/>
                  </a:lnTo>
                  <a:lnTo>
                    <a:pt x="249" y="680"/>
                  </a:lnTo>
                  <a:lnTo>
                    <a:pt x="265" y="723"/>
                  </a:lnTo>
                  <a:lnTo>
                    <a:pt x="284" y="766"/>
                  </a:lnTo>
                  <a:lnTo>
                    <a:pt x="302" y="812"/>
                  </a:lnTo>
                  <a:lnTo>
                    <a:pt x="322" y="861"/>
                  </a:lnTo>
                  <a:lnTo>
                    <a:pt x="342" y="913"/>
                  </a:lnTo>
                  <a:lnTo>
                    <a:pt x="364" y="968"/>
                  </a:lnTo>
                  <a:lnTo>
                    <a:pt x="388" y="1029"/>
                  </a:lnTo>
                  <a:lnTo>
                    <a:pt x="414" y="1093"/>
                  </a:lnTo>
                  <a:lnTo>
                    <a:pt x="442" y="1164"/>
                  </a:lnTo>
                  <a:lnTo>
                    <a:pt x="473" y="1239"/>
                  </a:lnTo>
                  <a:lnTo>
                    <a:pt x="505" y="1323"/>
                  </a:lnTo>
                  <a:lnTo>
                    <a:pt x="542" y="1412"/>
                  </a:lnTo>
                  <a:lnTo>
                    <a:pt x="581" y="1511"/>
                  </a:lnTo>
                  <a:lnTo>
                    <a:pt x="623" y="1618"/>
                  </a:lnTo>
                  <a:lnTo>
                    <a:pt x="669" y="1733"/>
                  </a:lnTo>
                  <a:lnTo>
                    <a:pt x="719" y="1858"/>
                  </a:lnTo>
                  <a:lnTo>
                    <a:pt x="773" y="1993"/>
                  </a:lnTo>
                  <a:lnTo>
                    <a:pt x="832" y="2140"/>
                  </a:lnTo>
                  <a:lnTo>
                    <a:pt x="895" y="2297"/>
                  </a:lnTo>
                  <a:lnTo>
                    <a:pt x="962" y="2467"/>
                  </a:lnTo>
                  <a:lnTo>
                    <a:pt x="972" y="2462"/>
                  </a:lnTo>
                  <a:lnTo>
                    <a:pt x="982" y="2458"/>
                  </a:lnTo>
                  <a:lnTo>
                    <a:pt x="989" y="2455"/>
                  </a:lnTo>
                  <a:lnTo>
                    <a:pt x="996" y="2452"/>
                  </a:lnTo>
                  <a:lnTo>
                    <a:pt x="1003" y="2449"/>
                  </a:lnTo>
                  <a:lnTo>
                    <a:pt x="1009" y="2445"/>
                  </a:lnTo>
                  <a:lnTo>
                    <a:pt x="1015" y="2442"/>
                  </a:lnTo>
                  <a:lnTo>
                    <a:pt x="1022" y="2439"/>
                  </a:lnTo>
                  <a:lnTo>
                    <a:pt x="1030" y="2436"/>
                  </a:lnTo>
                  <a:lnTo>
                    <a:pt x="1040" y="2432"/>
                  </a:lnTo>
                  <a:lnTo>
                    <a:pt x="1050" y="2428"/>
                  </a:lnTo>
                  <a:lnTo>
                    <a:pt x="1063" y="2422"/>
                  </a:lnTo>
                  <a:lnTo>
                    <a:pt x="1077" y="2416"/>
                  </a:lnTo>
                  <a:lnTo>
                    <a:pt x="1095" y="2409"/>
                  </a:lnTo>
                  <a:lnTo>
                    <a:pt x="1116" y="2399"/>
                  </a:lnTo>
                  <a:lnTo>
                    <a:pt x="1140" y="2390"/>
                  </a:lnTo>
                  <a:lnTo>
                    <a:pt x="1110" y="2318"/>
                  </a:lnTo>
                  <a:lnTo>
                    <a:pt x="1081" y="2251"/>
                  </a:lnTo>
                  <a:lnTo>
                    <a:pt x="1056" y="2190"/>
                  </a:lnTo>
                  <a:lnTo>
                    <a:pt x="1033" y="2134"/>
                  </a:lnTo>
                  <a:lnTo>
                    <a:pt x="1011" y="2082"/>
                  </a:lnTo>
                  <a:lnTo>
                    <a:pt x="991" y="2032"/>
                  </a:lnTo>
                  <a:lnTo>
                    <a:pt x="970" y="1985"/>
                  </a:lnTo>
                  <a:lnTo>
                    <a:pt x="952" y="1940"/>
                  </a:lnTo>
                  <a:lnTo>
                    <a:pt x="935" y="1897"/>
                  </a:lnTo>
                  <a:lnTo>
                    <a:pt x="916" y="1856"/>
                  </a:lnTo>
                  <a:lnTo>
                    <a:pt x="899" y="1814"/>
                  </a:lnTo>
                  <a:lnTo>
                    <a:pt x="882" y="1773"/>
                  </a:lnTo>
                  <a:lnTo>
                    <a:pt x="864" y="1730"/>
                  </a:lnTo>
                  <a:lnTo>
                    <a:pt x="846" y="1686"/>
                  </a:lnTo>
                  <a:lnTo>
                    <a:pt x="826" y="1640"/>
                  </a:lnTo>
                  <a:lnTo>
                    <a:pt x="807" y="1592"/>
                  </a:lnTo>
                  <a:lnTo>
                    <a:pt x="785" y="1541"/>
                  </a:lnTo>
                  <a:lnTo>
                    <a:pt x="762" y="1485"/>
                  </a:lnTo>
                  <a:lnTo>
                    <a:pt x="738" y="1426"/>
                  </a:lnTo>
                  <a:lnTo>
                    <a:pt x="710" y="1362"/>
                  </a:lnTo>
                  <a:lnTo>
                    <a:pt x="682" y="1292"/>
                  </a:lnTo>
                  <a:lnTo>
                    <a:pt x="650" y="1216"/>
                  </a:lnTo>
                  <a:lnTo>
                    <a:pt x="615" y="1134"/>
                  </a:lnTo>
                  <a:lnTo>
                    <a:pt x="578" y="1044"/>
                  </a:lnTo>
                  <a:lnTo>
                    <a:pt x="537" y="947"/>
                  </a:lnTo>
                  <a:lnTo>
                    <a:pt x="493" y="842"/>
                  </a:lnTo>
                  <a:lnTo>
                    <a:pt x="445" y="727"/>
                  </a:lnTo>
                  <a:lnTo>
                    <a:pt x="393" y="603"/>
                  </a:lnTo>
                  <a:lnTo>
                    <a:pt x="337" y="469"/>
                  </a:lnTo>
                  <a:lnTo>
                    <a:pt x="276" y="324"/>
                  </a:lnTo>
                  <a:lnTo>
                    <a:pt x="210" y="167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7075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117" name="Freeform 357"/>
            <p:cNvSpPr>
              <a:spLocks/>
            </p:cNvSpPr>
            <p:nvPr/>
          </p:nvSpPr>
          <p:spPr bwMode="auto">
            <a:xfrm>
              <a:off x="1133" y="3301"/>
              <a:ext cx="50" cy="136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4" y="12"/>
                </a:cxn>
                <a:cxn ang="0">
                  <a:pos x="65" y="19"/>
                </a:cxn>
                <a:cxn ang="0">
                  <a:pos x="29" y="36"/>
                </a:cxn>
                <a:cxn ang="0">
                  <a:pos x="29" y="120"/>
                </a:cxn>
                <a:cxn ang="0">
                  <a:pos x="81" y="248"/>
                </a:cxn>
                <a:cxn ang="0">
                  <a:pos x="125" y="358"/>
                </a:cxn>
                <a:cxn ang="0">
                  <a:pos x="164" y="455"/>
                </a:cxn>
                <a:cxn ang="0">
                  <a:pos x="199" y="542"/>
                </a:cxn>
                <a:cxn ang="0">
                  <a:pos x="233" y="625"/>
                </a:cxn>
                <a:cxn ang="0">
                  <a:pos x="267" y="711"/>
                </a:cxn>
                <a:cxn ang="0">
                  <a:pos x="302" y="800"/>
                </a:cxn>
                <a:cxn ang="0">
                  <a:pos x="343" y="900"/>
                </a:cxn>
                <a:cxn ang="0">
                  <a:pos x="389" y="1016"/>
                </a:cxn>
                <a:cxn ang="0">
                  <a:pos x="443" y="1151"/>
                </a:cxn>
                <a:cxn ang="0">
                  <a:pos x="507" y="1311"/>
                </a:cxn>
                <a:cxn ang="0">
                  <a:pos x="583" y="1499"/>
                </a:cxn>
                <a:cxn ang="0">
                  <a:pos x="672" y="1721"/>
                </a:cxn>
                <a:cxn ang="0">
                  <a:pos x="777" y="1981"/>
                </a:cxn>
                <a:cxn ang="0">
                  <a:pos x="898" y="2285"/>
                </a:cxn>
                <a:cxn ang="0">
                  <a:pos x="982" y="2447"/>
                </a:cxn>
                <a:cxn ang="0">
                  <a:pos x="1003" y="2436"/>
                </a:cxn>
                <a:cxn ang="0">
                  <a:pos x="1029" y="2426"/>
                </a:cxn>
                <a:cxn ang="0">
                  <a:pos x="1073" y="2407"/>
                </a:cxn>
                <a:cxn ang="0">
                  <a:pos x="1080" y="2320"/>
                </a:cxn>
                <a:cxn ang="0">
                  <a:pos x="1027" y="2193"/>
                </a:cxn>
                <a:cxn ang="0">
                  <a:pos x="981" y="2083"/>
                </a:cxn>
                <a:cxn ang="0">
                  <a:pos x="941" y="1987"/>
                </a:cxn>
                <a:cxn ang="0">
                  <a:pos x="905" y="1900"/>
                </a:cxn>
                <a:cxn ang="0">
                  <a:pos x="869" y="1817"/>
                </a:cxn>
                <a:cxn ang="0">
                  <a:pos x="835" y="1732"/>
                </a:cxn>
                <a:cxn ang="0">
                  <a:pos x="797" y="1643"/>
                </a:cxn>
                <a:cxn ang="0">
                  <a:pos x="756" y="1542"/>
                </a:cxn>
                <a:cxn ang="0">
                  <a:pos x="708" y="1428"/>
                </a:cxn>
                <a:cxn ang="0">
                  <a:pos x="652" y="1294"/>
                </a:cxn>
                <a:cxn ang="0">
                  <a:pos x="586" y="1136"/>
                </a:cxn>
                <a:cxn ang="0">
                  <a:pos x="508" y="948"/>
                </a:cxn>
                <a:cxn ang="0">
                  <a:pos x="417" y="728"/>
                </a:cxn>
                <a:cxn ang="0">
                  <a:pos x="308" y="469"/>
                </a:cxn>
                <a:cxn ang="0">
                  <a:pos x="183" y="168"/>
                </a:cxn>
              </a:cxnLst>
              <a:rect l="0" t="0" r="r" b="b"/>
              <a:pathLst>
                <a:path w="1109" h="2454">
                  <a:moveTo>
                    <a:pt x="113" y="0"/>
                  </a:moveTo>
                  <a:lnTo>
                    <a:pt x="100" y="4"/>
                  </a:lnTo>
                  <a:lnTo>
                    <a:pt x="92" y="9"/>
                  </a:lnTo>
                  <a:lnTo>
                    <a:pt x="84" y="12"/>
                  </a:lnTo>
                  <a:lnTo>
                    <a:pt x="76" y="15"/>
                  </a:lnTo>
                  <a:lnTo>
                    <a:pt x="65" y="19"/>
                  </a:lnTo>
                  <a:lnTo>
                    <a:pt x="49" y="26"/>
                  </a:lnTo>
                  <a:lnTo>
                    <a:pt x="29" y="36"/>
                  </a:lnTo>
                  <a:lnTo>
                    <a:pt x="0" y="49"/>
                  </a:lnTo>
                  <a:lnTo>
                    <a:pt x="29" y="120"/>
                  </a:lnTo>
                  <a:lnTo>
                    <a:pt x="56" y="187"/>
                  </a:lnTo>
                  <a:lnTo>
                    <a:pt x="81" y="248"/>
                  </a:lnTo>
                  <a:lnTo>
                    <a:pt x="103" y="305"/>
                  </a:lnTo>
                  <a:lnTo>
                    <a:pt x="125" y="358"/>
                  </a:lnTo>
                  <a:lnTo>
                    <a:pt x="145" y="407"/>
                  </a:lnTo>
                  <a:lnTo>
                    <a:pt x="164" y="455"/>
                  </a:lnTo>
                  <a:lnTo>
                    <a:pt x="182" y="499"/>
                  </a:lnTo>
                  <a:lnTo>
                    <a:pt x="199" y="542"/>
                  </a:lnTo>
                  <a:lnTo>
                    <a:pt x="216" y="584"/>
                  </a:lnTo>
                  <a:lnTo>
                    <a:pt x="233" y="625"/>
                  </a:lnTo>
                  <a:lnTo>
                    <a:pt x="249" y="667"/>
                  </a:lnTo>
                  <a:lnTo>
                    <a:pt x="267" y="711"/>
                  </a:lnTo>
                  <a:lnTo>
                    <a:pt x="284" y="754"/>
                  </a:lnTo>
                  <a:lnTo>
                    <a:pt x="302" y="800"/>
                  </a:lnTo>
                  <a:lnTo>
                    <a:pt x="323" y="849"/>
                  </a:lnTo>
                  <a:lnTo>
                    <a:pt x="343" y="900"/>
                  </a:lnTo>
                  <a:lnTo>
                    <a:pt x="366" y="956"/>
                  </a:lnTo>
                  <a:lnTo>
                    <a:pt x="389" y="1016"/>
                  </a:lnTo>
                  <a:lnTo>
                    <a:pt x="415" y="1081"/>
                  </a:lnTo>
                  <a:lnTo>
                    <a:pt x="443" y="1151"/>
                  </a:lnTo>
                  <a:lnTo>
                    <a:pt x="474" y="1227"/>
                  </a:lnTo>
                  <a:lnTo>
                    <a:pt x="507" y="1311"/>
                  </a:lnTo>
                  <a:lnTo>
                    <a:pt x="544" y="1400"/>
                  </a:lnTo>
                  <a:lnTo>
                    <a:pt x="583" y="1499"/>
                  </a:lnTo>
                  <a:lnTo>
                    <a:pt x="626" y="1606"/>
                  </a:lnTo>
                  <a:lnTo>
                    <a:pt x="672" y="1721"/>
                  </a:lnTo>
                  <a:lnTo>
                    <a:pt x="723" y="1846"/>
                  </a:lnTo>
                  <a:lnTo>
                    <a:pt x="777" y="1981"/>
                  </a:lnTo>
                  <a:lnTo>
                    <a:pt x="835" y="2128"/>
                  </a:lnTo>
                  <a:lnTo>
                    <a:pt x="898" y="2285"/>
                  </a:lnTo>
                  <a:lnTo>
                    <a:pt x="966" y="2454"/>
                  </a:lnTo>
                  <a:lnTo>
                    <a:pt x="982" y="2447"/>
                  </a:lnTo>
                  <a:lnTo>
                    <a:pt x="994" y="2442"/>
                  </a:lnTo>
                  <a:lnTo>
                    <a:pt x="1003" y="2436"/>
                  </a:lnTo>
                  <a:lnTo>
                    <a:pt x="1014" y="2432"/>
                  </a:lnTo>
                  <a:lnTo>
                    <a:pt x="1029" y="2426"/>
                  </a:lnTo>
                  <a:lnTo>
                    <a:pt x="1047" y="2417"/>
                  </a:lnTo>
                  <a:lnTo>
                    <a:pt x="1073" y="2407"/>
                  </a:lnTo>
                  <a:lnTo>
                    <a:pt x="1109" y="2392"/>
                  </a:lnTo>
                  <a:lnTo>
                    <a:pt x="1080" y="2320"/>
                  </a:lnTo>
                  <a:lnTo>
                    <a:pt x="1052" y="2254"/>
                  </a:lnTo>
                  <a:lnTo>
                    <a:pt x="1027" y="2193"/>
                  </a:lnTo>
                  <a:lnTo>
                    <a:pt x="1003" y="2136"/>
                  </a:lnTo>
                  <a:lnTo>
                    <a:pt x="981" y="2083"/>
                  </a:lnTo>
                  <a:lnTo>
                    <a:pt x="960" y="2035"/>
                  </a:lnTo>
                  <a:lnTo>
                    <a:pt x="941" y="1987"/>
                  </a:lnTo>
                  <a:lnTo>
                    <a:pt x="922" y="1943"/>
                  </a:lnTo>
                  <a:lnTo>
                    <a:pt x="905" y="1900"/>
                  </a:lnTo>
                  <a:lnTo>
                    <a:pt x="887" y="1858"/>
                  </a:lnTo>
                  <a:lnTo>
                    <a:pt x="869" y="1817"/>
                  </a:lnTo>
                  <a:lnTo>
                    <a:pt x="852" y="1774"/>
                  </a:lnTo>
                  <a:lnTo>
                    <a:pt x="835" y="1732"/>
                  </a:lnTo>
                  <a:lnTo>
                    <a:pt x="816" y="1688"/>
                  </a:lnTo>
                  <a:lnTo>
                    <a:pt x="797" y="1643"/>
                  </a:lnTo>
                  <a:lnTo>
                    <a:pt x="778" y="1594"/>
                  </a:lnTo>
                  <a:lnTo>
                    <a:pt x="756" y="1542"/>
                  </a:lnTo>
                  <a:lnTo>
                    <a:pt x="733" y="1488"/>
                  </a:lnTo>
                  <a:lnTo>
                    <a:pt x="708" y="1428"/>
                  </a:lnTo>
                  <a:lnTo>
                    <a:pt x="681" y="1363"/>
                  </a:lnTo>
                  <a:lnTo>
                    <a:pt x="652" y="1294"/>
                  </a:lnTo>
                  <a:lnTo>
                    <a:pt x="621" y="1218"/>
                  </a:lnTo>
                  <a:lnTo>
                    <a:pt x="586" y="1136"/>
                  </a:lnTo>
                  <a:lnTo>
                    <a:pt x="549" y="1046"/>
                  </a:lnTo>
                  <a:lnTo>
                    <a:pt x="508" y="948"/>
                  </a:lnTo>
                  <a:lnTo>
                    <a:pt x="464" y="842"/>
                  </a:lnTo>
                  <a:lnTo>
                    <a:pt x="417" y="728"/>
                  </a:lnTo>
                  <a:lnTo>
                    <a:pt x="364" y="604"/>
                  </a:lnTo>
                  <a:lnTo>
                    <a:pt x="308" y="469"/>
                  </a:lnTo>
                  <a:lnTo>
                    <a:pt x="248" y="325"/>
                  </a:lnTo>
                  <a:lnTo>
                    <a:pt x="183" y="168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8C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118" name="Freeform 358"/>
            <p:cNvSpPr>
              <a:spLocks/>
            </p:cNvSpPr>
            <p:nvPr/>
          </p:nvSpPr>
          <p:spPr bwMode="auto">
            <a:xfrm>
              <a:off x="1133" y="3301"/>
              <a:ext cx="49" cy="136"/>
            </a:xfrm>
            <a:custGeom>
              <a:avLst/>
              <a:gdLst/>
              <a:ahLst/>
              <a:cxnLst>
                <a:cxn ang="0">
                  <a:pos x="77" y="3"/>
                </a:cxn>
                <a:cxn ang="0">
                  <a:pos x="65" y="8"/>
                </a:cxn>
                <a:cxn ang="0">
                  <a:pos x="49" y="14"/>
                </a:cxn>
                <a:cxn ang="0">
                  <a:pos x="22" y="27"/>
                </a:cxn>
                <a:cxn ang="0">
                  <a:pos x="30" y="108"/>
                </a:cxn>
                <a:cxn ang="0">
                  <a:pos x="81" y="236"/>
                </a:cxn>
                <a:cxn ang="0">
                  <a:pos x="126" y="345"/>
                </a:cxn>
                <a:cxn ang="0">
                  <a:pos x="165" y="442"/>
                </a:cxn>
                <a:cxn ang="0">
                  <a:pos x="199" y="530"/>
                </a:cxn>
                <a:cxn ang="0">
                  <a:pos x="234" y="613"/>
                </a:cxn>
                <a:cxn ang="0">
                  <a:pos x="268" y="698"/>
                </a:cxn>
                <a:cxn ang="0">
                  <a:pos x="304" y="788"/>
                </a:cxn>
                <a:cxn ang="0">
                  <a:pos x="345" y="888"/>
                </a:cxn>
                <a:cxn ang="0">
                  <a:pos x="391" y="1003"/>
                </a:cxn>
                <a:cxn ang="0">
                  <a:pos x="445" y="1138"/>
                </a:cxn>
                <a:cxn ang="0">
                  <a:pos x="509" y="1297"/>
                </a:cxn>
                <a:cxn ang="0">
                  <a:pos x="585" y="1486"/>
                </a:cxn>
                <a:cxn ang="0">
                  <a:pos x="675" y="1707"/>
                </a:cxn>
                <a:cxn ang="0">
                  <a:pos x="780" y="1968"/>
                </a:cxn>
                <a:cxn ang="0">
                  <a:pos x="901" y="2270"/>
                </a:cxn>
                <a:cxn ang="0">
                  <a:pos x="982" y="2435"/>
                </a:cxn>
                <a:cxn ang="0">
                  <a:pos x="998" y="2426"/>
                </a:cxn>
                <a:cxn ang="0">
                  <a:pos x="1016" y="2419"/>
                </a:cxn>
                <a:cxn ang="0">
                  <a:pos x="1050" y="2404"/>
                </a:cxn>
                <a:cxn ang="0">
                  <a:pos x="1048" y="2322"/>
                </a:cxn>
                <a:cxn ang="0">
                  <a:pos x="995" y="2195"/>
                </a:cxn>
                <a:cxn ang="0">
                  <a:pos x="950" y="2085"/>
                </a:cxn>
                <a:cxn ang="0">
                  <a:pos x="910" y="1989"/>
                </a:cxn>
                <a:cxn ang="0">
                  <a:pos x="875" y="1901"/>
                </a:cxn>
                <a:cxn ang="0">
                  <a:pos x="840" y="1817"/>
                </a:cxn>
                <a:cxn ang="0">
                  <a:pos x="805" y="1733"/>
                </a:cxn>
                <a:cxn ang="0">
                  <a:pos x="768" y="1643"/>
                </a:cxn>
                <a:cxn ang="0">
                  <a:pos x="727" y="1543"/>
                </a:cxn>
                <a:cxn ang="0">
                  <a:pos x="679" y="1428"/>
                </a:cxn>
                <a:cxn ang="0">
                  <a:pos x="624" y="1294"/>
                </a:cxn>
                <a:cxn ang="0">
                  <a:pos x="557" y="1135"/>
                </a:cxn>
                <a:cxn ang="0">
                  <a:pos x="480" y="948"/>
                </a:cxn>
                <a:cxn ang="0">
                  <a:pos x="388" y="728"/>
                </a:cxn>
                <a:cxn ang="0">
                  <a:pos x="281" y="469"/>
                </a:cxn>
                <a:cxn ang="0">
                  <a:pos x="155" y="168"/>
                </a:cxn>
              </a:cxnLst>
              <a:rect l="0" t="0" r="r" b="b"/>
              <a:pathLst>
                <a:path w="1078" h="2440">
                  <a:moveTo>
                    <a:pt x="86" y="0"/>
                  </a:moveTo>
                  <a:lnTo>
                    <a:pt x="77" y="3"/>
                  </a:lnTo>
                  <a:lnTo>
                    <a:pt x="71" y="6"/>
                  </a:lnTo>
                  <a:lnTo>
                    <a:pt x="65" y="8"/>
                  </a:lnTo>
                  <a:lnTo>
                    <a:pt x="59" y="10"/>
                  </a:lnTo>
                  <a:lnTo>
                    <a:pt x="49" y="14"/>
                  </a:lnTo>
                  <a:lnTo>
                    <a:pt x="38" y="20"/>
                  </a:lnTo>
                  <a:lnTo>
                    <a:pt x="22" y="27"/>
                  </a:lnTo>
                  <a:lnTo>
                    <a:pt x="0" y="37"/>
                  </a:lnTo>
                  <a:lnTo>
                    <a:pt x="30" y="108"/>
                  </a:lnTo>
                  <a:lnTo>
                    <a:pt x="57" y="175"/>
                  </a:lnTo>
                  <a:lnTo>
                    <a:pt x="81" y="236"/>
                  </a:lnTo>
                  <a:lnTo>
                    <a:pt x="104" y="293"/>
                  </a:lnTo>
                  <a:lnTo>
                    <a:pt x="126" y="345"/>
                  </a:lnTo>
                  <a:lnTo>
                    <a:pt x="145" y="395"/>
                  </a:lnTo>
                  <a:lnTo>
                    <a:pt x="165" y="442"/>
                  </a:lnTo>
                  <a:lnTo>
                    <a:pt x="182" y="487"/>
                  </a:lnTo>
                  <a:lnTo>
                    <a:pt x="199" y="530"/>
                  </a:lnTo>
                  <a:lnTo>
                    <a:pt x="217" y="572"/>
                  </a:lnTo>
                  <a:lnTo>
                    <a:pt x="234" y="613"/>
                  </a:lnTo>
                  <a:lnTo>
                    <a:pt x="250" y="655"/>
                  </a:lnTo>
                  <a:lnTo>
                    <a:pt x="268" y="698"/>
                  </a:lnTo>
                  <a:lnTo>
                    <a:pt x="286" y="742"/>
                  </a:lnTo>
                  <a:lnTo>
                    <a:pt x="304" y="788"/>
                  </a:lnTo>
                  <a:lnTo>
                    <a:pt x="324" y="837"/>
                  </a:lnTo>
                  <a:lnTo>
                    <a:pt x="345" y="888"/>
                  </a:lnTo>
                  <a:lnTo>
                    <a:pt x="368" y="944"/>
                  </a:lnTo>
                  <a:lnTo>
                    <a:pt x="391" y="1003"/>
                  </a:lnTo>
                  <a:lnTo>
                    <a:pt x="418" y="1069"/>
                  </a:lnTo>
                  <a:lnTo>
                    <a:pt x="445" y="1138"/>
                  </a:lnTo>
                  <a:lnTo>
                    <a:pt x="476" y="1215"/>
                  </a:lnTo>
                  <a:lnTo>
                    <a:pt x="509" y="1297"/>
                  </a:lnTo>
                  <a:lnTo>
                    <a:pt x="546" y="1388"/>
                  </a:lnTo>
                  <a:lnTo>
                    <a:pt x="585" y="1486"/>
                  </a:lnTo>
                  <a:lnTo>
                    <a:pt x="628" y="1593"/>
                  </a:lnTo>
                  <a:lnTo>
                    <a:pt x="675" y="1707"/>
                  </a:lnTo>
                  <a:lnTo>
                    <a:pt x="725" y="1833"/>
                  </a:lnTo>
                  <a:lnTo>
                    <a:pt x="780" y="1968"/>
                  </a:lnTo>
                  <a:lnTo>
                    <a:pt x="838" y="2113"/>
                  </a:lnTo>
                  <a:lnTo>
                    <a:pt x="901" y="2270"/>
                  </a:lnTo>
                  <a:lnTo>
                    <a:pt x="969" y="2440"/>
                  </a:lnTo>
                  <a:lnTo>
                    <a:pt x="982" y="2435"/>
                  </a:lnTo>
                  <a:lnTo>
                    <a:pt x="990" y="2431"/>
                  </a:lnTo>
                  <a:lnTo>
                    <a:pt x="998" y="2426"/>
                  </a:lnTo>
                  <a:lnTo>
                    <a:pt x="1006" y="2423"/>
                  </a:lnTo>
                  <a:lnTo>
                    <a:pt x="1016" y="2419"/>
                  </a:lnTo>
                  <a:lnTo>
                    <a:pt x="1031" y="2413"/>
                  </a:lnTo>
                  <a:lnTo>
                    <a:pt x="1050" y="2404"/>
                  </a:lnTo>
                  <a:lnTo>
                    <a:pt x="1078" y="2394"/>
                  </a:lnTo>
                  <a:lnTo>
                    <a:pt x="1048" y="2322"/>
                  </a:lnTo>
                  <a:lnTo>
                    <a:pt x="1020" y="2256"/>
                  </a:lnTo>
                  <a:lnTo>
                    <a:pt x="995" y="2195"/>
                  </a:lnTo>
                  <a:lnTo>
                    <a:pt x="973" y="2138"/>
                  </a:lnTo>
                  <a:lnTo>
                    <a:pt x="950" y="2085"/>
                  </a:lnTo>
                  <a:lnTo>
                    <a:pt x="930" y="2035"/>
                  </a:lnTo>
                  <a:lnTo>
                    <a:pt x="910" y="1989"/>
                  </a:lnTo>
                  <a:lnTo>
                    <a:pt x="892" y="1944"/>
                  </a:lnTo>
                  <a:lnTo>
                    <a:pt x="875" y="1901"/>
                  </a:lnTo>
                  <a:lnTo>
                    <a:pt x="857" y="1859"/>
                  </a:lnTo>
                  <a:lnTo>
                    <a:pt x="840" y="1817"/>
                  </a:lnTo>
                  <a:lnTo>
                    <a:pt x="823" y="1775"/>
                  </a:lnTo>
                  <a:lnTo>
                    <a:pt x="805" y="1733"/>
                  </a:lnTo>
                  <a:lnTo>
                    <a:pt x="787" y="1688"/>
                  </a:lnTo>
                  <a:lnTo>
                    <a:pt x="768" y="1643"/>
                  </a:lnTo>
                  <a:lnTo>
                    <a:pt x="748" y="1595"/>
                  </a:lnTo>
                  <a:lnTo>
                    <a:pt x="727" y="1543"/>
                  </a:lnTo>
                  <a:lnTo>
                    <a:pt x="703" y="1487"/>
                  </a:lnTo>
                  <a:lnTo>
                    <a:pt x="679" y="1428"/>
                  </a:lnTo>
                  <a:lnTo>
                    <a:pt x="652" y="1364"/>
                  </a:lnTo>
                  <a:lnTo>
                    <a:pt x="624" y="1294"/>
                  </a:lnTo>
                  <a:lnTo>
                    <a:pt x="592" y="1218"/>
                  </a:lnTo>
                  <a:lnTo>
                    <a:pt x="557" y="1135"/>
                  </a:lnTo>
                  <a:lnTo>
                    <a:pt x="521" y="1045"/>
                  </a:lnTo>
                  <a:lnTo>
                    <a:pt x="480" y="948"/>
                  </a:lnTo>
                  <a:lnTo>
                    <a:pt x="436" y="843"/>
                  </a:lnTo>
                  <a:lnTo>
                    <a:pt x="388" y="728"/>
                  </a:lnTo>
                  <a:lnTo>
                    <a:pt x="337" y="604"/>
                  </a:lnTo>
                  <a:lnTo>
                    <a:pt x="281" y="469"/>
                  </a:lnTo>
                  <a:lnTo>
                    <a:pt x="221" y="324"/>
                  </a:lnTo>
                  <a:lnTo>
                    <a:pt x="155" y="168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A8B0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119" name="Freeform 359"/>
            <p:cNvSpPr>
              <a:spLocks/>
            </p:cNvSpPr>
            <p:nvPr/>
          </p:nvSpPr>
          <p:spPr bwMode="auto">
            <a:xfrm>
              <a:off x="1133" y="3302"/>
              <a:ext cx="48" cy="135"/>
            </a:xfrm>
            <a:custGeom>
              <a:avLst/>
              <a:gdLst/>
              <a:ahLst/>
              <a:cxnLst>
                <a:cxn ang="0">
                  <a:pos x="52" y="2"/>
                </a:cxn>
                <a:cxn ang="0">
                  <a:pos x="43" y="5"/>
                </a:cxn>
                <a:cxn ang="0">
                  <a:pos x="33" y="10"/>
                </a:cxn>
                <a:cxn ang="0">
                  <a:pos x="15" y="18"/>
                </a:cxn>
                <a:cxn ang="0">
                  <a:pos x="29" y="97"/>
                </a:cxn>
                <a:cxn ang="0">
                  <a:pos x="80" y="225"/>
                </a:cxn>
                <a:cxn ang="0">
                  <a:pos x="125" y="334"/>
                </a:cxn>
                <a:cxn ang="0">
                  <a:pos x="164" y="430"/>
                </a:cxn>
                <a:cxn ang="0">
                  <a:pos x="199" y="518"/>
                </a:cxn>
                <a:cxn ang="0">
                  <a:pos x="233" y="601"/>
                </a:cxn>
                <a:cxn ang="0">
                  <a:pos x="268" y="686"/>
                </a:cxn>
                <a:cxn ang="0">
                  <a:pos x="305" y="776"/>
                </a:cxn>
                <a:cxn ang="0">
                  <a:pos x="344" y="876"/>
                </a:cxn>
                <a:cxn ang="0">
                  <a:pos x="391" y="991"/>
                </a:cxn>
                <a:cxn ang="0">
                  <a:pos x="445" y="1126"/>
                </a:cxn>
                <a:cxn ang="0">
                  <a:pos x="511" y="1285"/>
                </a:cxn>
                <a:cxn ang="0">
                  <a:pos x="586" y="1474"/>
                </a:cxn>
                <a:cxn ang="0">
                  <a:pos x="676" y="1695"/>
                </a:cxn>
                <a:cxn ang="0">
                  <a:pos x="781" y="1956"/>
                </a:cxn>
                <a:cxn ang="0">
                  <a:pos x="903" y="2258"/>
                </a:cxn>
                <a:cxn ang="0">
                  <a:pos x="980" y="2424"/>
                </a:cxn>
                <a:cxn ang="0">
                  <a:pos x="991" y="2419"/>
                </a:cxn>
                <a:cxn ang="0">
                  <a:pos x="1004" y="2412"/>
                </a:cxn>
                <a:cxn ang="0">
                  <a:pos x="1028" y="2403"/>
                </a:cxn>
                <a:cxn ang="0">
                  <a:pos x="1017" y="2324"/>
                </a:cxn>
                <a:cxn ang="0">
                  <a:pos x="964" y="2196"/>
                </a:cxn>
                <a:cxn ang="0">
                  <a:pos x="920" y="2086"/>
                </a:cxn>
                <a:cxn ang="0">
                  <a:pos x="880" y="1990"/>
                </a:cxn>
                <a:cxn ang="0">
                  <a:pos x="843" y="1903"/>
                </a:cxn>
                <a:cxn ang="0">
                  <a:pos x="809" y="1819"/>
                </a:cxn>
                <a:cxn ang="0">
                  <a:pos x="774" y="1734"/>
                </a:cxn>
                <a:cxn ang="0">
                  <a:pos x="737" y="1645"/>
                </a:cxn>
                <a:cxn ang="0">
                  <a:pos x="696" y="1545"/>
                </a:cxn>
                <a:cxn ang="0">
                  <a:pos x="648" y="1430"/>
                </a:cxn>
                <a:cxn ang="0">
                  <a:pos x="593" y="1296"/>
                </a:cxn>
                <a:cxn ang="0">
                  <a:pos x="528" y="1138"/>
                </a:cxn>
                <a:cxn ang="0">
                  <a:pos x="450" y="950"/>
                </a:cxn>
                <a:cxn ang="0">
                  <a:pos x="359" y="730"/>
                </a:cxn>
                <a:cxn ang="0">
                  <a:pos x="251" y="470"/>
                </a:cxn>
                <a:cxn ang="0">
                  <a:pos x="127" y="169"/>
                </a:cxn>
              </a:cxnLst>
              <a:rect l="0" t="0" r="r" b="b"/>
              <a:pathLst>
                <a:path w="1046" h="2428">
                  <a:moveTo>
                    <a:pt x="58" y="0"/>
                  </a:moveTo>
                  <a:lnTo>
                    <a:pt x="52" y="2"/>
                  </a:lnTo>
                  <a:lnTo>
                    <a:pt x="47" y="4"/>
                  </a:lnTo>
                  <a:lnTo>
                    <a:pt x="43" y="5"/>
                  </a:lnTo>
                  <a:lnTo>
                    <a:pt x="39" y="7"/>
                  </a:lnTo>
                  <a:lnTo>
                    <a:pt x="33" y="10"/>
                  </a:lnTo>
                  <a:lnTo>
                    <a:pt x="25" y="13"/>
                  </a:lnTo>
                  <a:lnTo>
                    <a:pt x="15" y="18"/>
                  </a:lnTo>
                  <a:lnTo>
                    <a:pt x="0" y="25"/>
                  </a:lnTo>
                  <a:lnTo>
                    <a:pt x="29" y="97"/>
                  </a:lnTo>
                  <a:lnTo>
                    <a:pt x="56" y="164"/>
                  </a:lnTo>
                  <a:lnTo>
                    <a:pt x="80" y="225"/>
                  </a:lnTo>
                  <a:lnTo>
                    <a:pt x="104" y="282"/>
                  </a:lnTo>
                  <a:lnTo>
                    <a:pt x="125" y="334"/>
                  </a:lnTo>
                  <a:lnTo>
                    <a:pt x="145" y="384"/>
                  </a:lnTo>
                  <a:lnTo>
                    <a:pt x="164" y="430"/>
                  </a:lnTo>
                  <a:lnTo>
                    <a:pt x="182" y="475"/>
                  </a:lnTo>
                  <a:lnTo>
                    <a:pt x="199" y="518"/>
                  </a:lnTo>
                  <a:lnTo>
                    <a:pt x="217" y="560"/>
                  </a:lnTo>
                  <a:lnTo>
                    <a:pt x="233" y="601"/>
                  </a:lnTo>
                  <a:lnTo>
                    <a:pt x="250" y="643"/>
                  </a:lnTo>
                  <a:lnTo>
                    <a:pt x="268" y="686"/>
                  </a:lnTo>
                  <a:lnTo>
                    <a:pt x="285" y="730"/>
                  </a:lnTo>
                  <a:lnTo>
                    <a:pt x="305" y="776"/>
                  </a:lnTo>
                  <a:lnTo>
                    <a:pt x="324" y="825"/>
                  </a:lnTo>
                  <a:lnTo>
                    <a:pt x="344" y="876"/>
                  </a:lnTo>
                  <a:lnTo>
                    <a:pt x="367" y="932"/>
                  </a:lnTo>
                  <a:lnTo>
                    <a:pt x="391" y="991"/>
                  </a:lnTo>
                  <a:lnTo>
                    <a:pt x="418" y="1056"/>
                  </a:lnTo>
                  <a:lnTo>
                    <a:pt x="445" y="1126"/>
                  </a:lnTo>
                  <a:lnTo>
                    <a:pt x="477" y="1203"/>
                  </a:lnTo>
                  <a:lnTo>
                    <a:pt x="511" y="1285"/>
                  </a:lnTo>
                  <a:lnTo>
                    <a:pt x="546" y="1376"/>
                  </a:lnTo>
                  <a:lnTo>
                    <a:pt x="586" y="1474"/>
                  </a:lnTo>
                  <a:lnTo>
                    <a:pt x="629" y="1580"/>
                  </a:lnTo>
                  <a:lnTo>
                    <a:pt x="676" y="1695"/>
                  </a:lnTo>
                  <a:lnTo>
                    <a:pt x="726" y="1821"/>
                  </a:lnTo>
                  <a:lnTo>
                    <a:pt x="781" y="1956"/>
                  </a:lnTo>
                  <a:lnTo>
                    <a:pt x="840" y="2101"/>
                  </a:lnTo>
                  <a:lnTo>
                    <a:pt x="903" y="2258"/>
                  </a:lnTo>
                  <a:lnTo>
                    <a:pt x="972" y="2428"/>
                  </a:lnTo>
                  <a:lnTo>
                    <a:pt x="980" y="2424"/>
                  </a:lnTo>
                  <a:lnTo>
                    <a:pt x="986" y="2421"/>
                  </a:lnTo>
                  <a:lnTo>
                    <a:pt x="991" y="2419"/>
                  </a:lnTo>
                  <a:lnTo>
                    <a:pt x="997" y="2415"/>
                  </a:lnTo>
                  <a:lnTo>
                    <a:pt x="1004" y="2412"/>
                  </a:lnTo>
                  <a:lnTo>
                    <a:pt x="1013" y="2408"/>
                  </a:lnTo>
                  <a:lnTo>
                    <a:pt x="1028" y="2403"/>
                  </a:lnTo>
                  <a:lnTo>
                    <a:pt x="1046" y="2395"/>
                  </a:lnTo>
                  <a:lnTo>
                    <a:pt x="1017" y="2324"/>
                  </a:lnTo>
                  <a:lnTo>
                    <a:pt x="989" y="2257"/>
                  </a:lnTo>
                  <a:lnTo>
                    <a:pt x="964" y="2196"/>
                  </a:lnTo>
                  <a:lnTo>
                    <a:pt x="941" y="2139"/>
                  </a:lnTo>
                  <a:lnTo>
                    <a:pt x="920" y="2086"/>
                  </a:lnTo>
                  <a:lnTo>
                    <a:pt x="899" y="2037"/>
                  </a:lnTo>
                  <a:lnTo>
                    <a:pt x="880" y="1990"/>
                  </a:lnTo>
                  <a:lnTo>
                    <a:pt x="861" y="1946"/>
                  </a:lnTo>
                  <a:lnTo>
                    <a:pt x="843" y="1903"/>
                  </a:lnTo>
                  <a:lnTo>
                    <a:pt x="826" y="1861"/>
                  </a:lnTo>
                  <a:lnTo>
                    <a:pt x="809" y="1819"/>
                  </a:lnTo>
                  <a:lnTo>
                    <a:pt x="792" y="1778"/>
                  </a:lnTo>
                  <a:lnTo>
                    <a:pt x="774" y="1734"/>
                  </a:lnTo>
                  <a:lnTo>
                    <a:pt x="756" y="1691"/>
                  </a:lnTo>
                  <a:lnTo>
                    <a:pt x="737" y="1645"/>
                  </a:lnTo>
                  <a:lnTo>
                    <a:pt x="718" y="1596"/>
                  </a:lnTo>
                  <a:lnTo>
                    <a:pt x="696" y="1545"/>
                  </a:lnTo>
                  <a:lnTo>
                    <a:pt x="673" y="1490"/>
                  </a:lnTo>
                  <a:lnTo>
                    <a:pt x="648" y="1430"/>
                  </a:lnTo>
                  <a:lnTo>
                    <a:pt x="622" y="1365"/>
                  </a:lnTo>
                  <a:lnTo>
                    <a:pt x="593" y="1296"/>
                  </a:lnTo>
                  <a:lnTo>
                    <a:pt x="562" y="1220"/>
                  </a:lnTo>
                  <a:lnTo>
                    <a:pt x="528" y="1138"/>
                  </a:lnTo>
                  <a:lnTo>
                    <a:pt x="490" y="1047"/>
                  </a:lnTo>
                  <a:lnTo>
                    <a:pt x="450" y="950"/>
                  </a:lnTo>
                  <a:lnTo>
                    <a:pt x="407" y="843"/>
                  </a:lnTo>
                  <a:lnTo>
                    <a:pt x="359" y="730"/>
                  </a:lnTo>
                  <a:lnTo>
                    <a:pt x="308" y="605"/>
                  </a:lnTo>
                  <a:lnTo>
                    <a:pt x="251" y="470"/>
                  </a:lnTo>
                  <a:lnTo>
                    <a:pt x="192" y="325"/>
                  </a:lnTo>
                  <a:lnTo>
                    <a:pt x="127" y="169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C4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120" name="Freeform 360"/>
            <p:cNvSpPr>
              <a:spLocks/>
            </p:cNvSpPr>
            <p:nvPr/>
          </p:nvSpPr>
          <p:spPr bwMode="auto">
            <a:xfrm>
              <a:off x="1133" y="3302"/>
              <a:ext cx="46" cy="13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0" y="13"/>
                </a:cxn>
                <a:cxn ang="0">
                  <a:pos x="977" y="2414"/>
                </a:cxn>
                <a:cxn ang="0">
                  <a:pos x="1017" y="2396"/>
                </a:cxn>
                <a:cxn ang="0">
                  <a:pos x="32" y="0"/>
                </a:cxn>
              </a:cxnLst>
              <a:rect l="0" t="0" r="r" b="b"/>
              <a:pathLst>
                <a:path w="1017" h="2414">
                  <a:moveTo>
                    <a:pt x="32" y="0"/>
                  </a:moveTo>
                  <a:lnTo>
                    <a:pt x="0" y="13"/>
                  </a:lnTo>
                  <a:lnTo>
                    <a:pt x="977" y="2414"/>
                  </a:lnTo>
                  <a:lnTo>
                    <a:pt x="1017" y="239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121" name="Freeform 361"/>
            <p:cNvSpPr>
              <a:spLocks/>
            </p:cNvSpPr>
            <p:nvPr/>
          </p:nvSpPr>
          <p:spPr bwMode="auto">
            <a:xfrm>
              <a:off x="1132" y="3298"/>
              <a:ext cx="8" cy="6"/>
            </a:xfrm>
            <a:custGeom>
              <a:avLst/>
              <a:gdLst/>
              <a:ahLst/>
              <a:cxnLst>
                <a:cxn ang="0">
                  <a:pos x="173" y="20"/>
                </a:cxn>
                <a:cxn ang="0">
                  <a:pos x="7" y="95"/>
                </a:cxn>
                <a:cxn ang="0">
                  <a:pos x="0" y="75"/>
                </a:cxn>
                <a:cxn ang="0">
                  <a:pos x="166" y="0"/>
                </a:cxn>
                <a:cxn ang="0">
                  <a:pos x="173" y="20"/>
                </a:cxn>
              </a:cxnLst>
              <a:rect l="0" t="0" r="r" b="b"/>
              <a:pathLst>
                <a:path w="173" h="95">
                  <a:moveTo>
                    <a:pt x="173" y="20"/>
                  </a:moveTo>
                  <a:lnTo>
                    <a:pt x="7" y="95"/>
                  </a:lnTo>
                  <a:lnTo>
                    <a:pt x="0" y="75"/>
                  </a:lnTo>
                  <a:lnTo>
                    <a:pt x="166" y="0"/>
                  </a:lnTo>
                  <a:lnTo>
                    <a:pt x="173" y="20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122" name="Freeform 362"/>
            <p:cNvSpPr>
              <a:spLocks/>
            </p:cNvSpPr>
            <p:nvPr/>
          </p:nvSpPr>
          <p:spPr bwMode="auto">
            <a:xfrm>
              <a:off x="1130" y="3293"/>
              <a:ext cx="9" cy="10"/>
            </a:xfrm>
            <a:custGeom>
              <a:avLst/>
              <a:gdLst/>
              <a:ahLst/>
              <a:cxnLst>
                <a:cxn ang="0">
                  <a:pos x="200" y="106"/>
                </a:cxn>
                <a:cxn ang="0">
                  <a:pos x="33" y="179"/>
                </a:cxn>
                <a:cxn ang="0">
                  <a:pos x="0" y="100"/>
                </a:cxn>
                <a:cxn ang="0">
                  <a:pos x="58" y="0"/>
                </a:cxn>
                <a:cxn ang="0">
                  <a:pos x="168" y="26"/>
                </a:cxn>
                <a:cxn ang="0">
                  <a:pos x="200" y="106"/>
                </a:cxn>
              </a:cxnLst>
              <a:rect l="0" t="0" r="r" b="b"/>
              <a:pathLst>
                <a:path w="200" h="179">
                  <a:moveTo>
                    <a:pt x="200" y="106"/>
                  </a:moveTo>
                  <a:lnTo>
                    <a:pt x="33" y="179"/>
                  </a:lnTo>
                  <a:lnTo>
                    <a:pt x="0" y="100"/>
                  </a:lnTo>
                  <a:lnTo>
                    <a:pt x="58" y="0"/>
                  </a:lnTo>
                  <a:lnTo>
                    <a:pt x="168" y="26"/>
                  </a:lnTo>
                  <a:lnTo>
                    <a:pt x="200" y="106"/>
                  </a:lnTo>
                  <a:close/>
                </a:path>
              </a:pathLst>
            </a:custGeom>
            <a:solidFill>
              <a:srgbClr val="54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123" name="Freeform 363"/>
            <p:cNvSpPr>
              <a:spLocks/>
            </p:cNvSpPr>
            <p:nvPr/>
          </p:nvSpPr>
          <p:spPr bwMode="auto">
            <a:xfrm>
              <a:off x="1130" y="3293"/>
              <a:ext cx="8" cy="10"/>
            </a:xfrm>
            <a:custGeom>
              <a:avLst/>
              <a:gdLst/>
              <a:ahLst/>
              <a:cxnLst>
                <a:cxn ang="0">
                  <a:pos x="173" y="116"/>
                </a:cxn>
                <a:cxn ang="0">
                  <a:pos x="159" y="122"/>
                </a:cxn>
                <a:cxn ang="0">
                  <a:pos x="147" y="126"/>
                </a:cxn>
                <a:cxn ang="0">
                  <a:pos x="137" y="131"/>
                </a:cxn>
                <a:cxn ang="0">
                  <a:pos x="127" y="135"/>
                </a:cxn>
                <a:cxn ang="0">
                  <a:pos x="114" y="141"/>
                </a:cxn>
                <a:cxn ang="0">
                  <a:pos x="94" y="150"/>
                </a:cxn>
                <a:cxn ang="0">
                  <a:pos x="69" y="161"/>
                </a:cxn>
                <a:cxn ang="0">
                  <a:pos x="33" y="177"/>
                </a:cxn>
                <a:cxn ang="0">
                  <a:pos x="30" y="168"/>
                </a:cxn>
                <a:cxn ang="0">
                  <a:pos x="27" y="161"/>
                </a:cxn>
                <a:cxn ang="0">
                  <a:pos x="25" y="156"/>
                </a:cxn>
                <a:cxn ang="0">
                  <a:pos x="23" y="150"/>
                </a:cxn>
                <a:cxn ang="0">
                  <a:pos x="20" y="141"/>
                </a:cxn>
                <a:cxn ang="0">
                  <a:pos x="16" y="131"/>
                </a:cxn>
                <a:cxn ang="0">
                  <a:pos x="9" y="117"/>
                </a:cxn>
                <a:cxn ang="0">
                  <a:pos x="0" y="97"/>
                </a:cxn>
                <a:cxn ang="0">
                  <a:pos x="7" y="86"/>
                </a:cxn>
                <a:cxn ang="0">
                  <a:pos x="11" y="78"/>
                </a:cxn>
                <a:cxn ang="0">
                  <a:pos x="15" y="70"/>
                </a:cxn>
                <a:cxn ang="0">
                  <a:pos x="19" y="63"/>
                </a:cxn>
                <a:cxn ang="0">
                  <a:pos x="24" y="54"/>
                </a:cxn>
                <a:cxn ang="0">
                  <a:pos x="31" y="41"/>
                </a:cxn>
                <a:cxn ang="0">
                  <a:pos x="40" y="24"/>
                </a:cxn>
                <a:cxn ang="0">
                  <a:pos x="52" y="0"/>
                </a:cxn>
                <a:cxn ang="0">
                  <a:pos x="63" y="3"/>
                </a:cxn>
                <a:cxn ang="0">
                  <a:pos x="70" y="6"/>
                </a:cxn>
                <a:cxn ang="0">
                  <a:pos x="76" y="8"/>
                </a:cxn>
                <a:cxn ang="0">
                  <a:pos x="83" y="11"/>
                </a:cxn>
                <a:cxn ang="0">
                  <a:pos x="91" y="15"/>
                </a:cxn>
                <a:cxn ang="0">
                  <a:pos x="102" y="20"/>
                </a:cxn>
                <a:cxn ang="0">
                  <a:pos x="119" y="27"/>
                </a:cxn>
                <a:cxn ang="0">
                  <a:pos x="140" y="37"/>
                </a:cxn>
                <a:cxn ang="0">
                  <a:pos x="144" y="44"/>
                </a:cxn>
                <a:cxn ang="0">
                  <a:pos x="146" y="50"/>
                </a:cxn>
                <a:cxn ang="0">
                  <a:pos x="149" y="56"/>
                </a:cxn>
                <a:cxn ang="0">
                  <a:pos x="151" y="61"/>
                </a:cxn>
                <a:cxn ang="0">
                  <a:pos x="154" y="69"/>
                </a:cxn>
                <a:cxn ang="0">
                  <a:pos x="159" y="80"/>
                </a:cxn>
                <a:cxn ang="0">
                  <a:pos x="165" y="95"/>
                </a:cxn>
                <a:cxn ang="0">
                  <a:pos x="173" y="116"/>
                </a:cxn>
              </a:cxnLst>
              <a:rect l="0" t="0" r="r" b="b"/>
              <a:pathLst>
                <a:path w="173" h="177">
                  <a:moveTo>
                    <a:pt x="173" y="116"/>
                  </a:moveTo>
                  <a:lnTo>
                    <a:pt x="159" y="122"/>
                  </a:lnTo>
                  <a:lnTo>
                    <a:pt x="147" y="126"/>
                  </a:lnTo>
                  <a:lnTo>
                    <a:pt x="137" y="131"/>
                  </a:lnTo>
                  <a:lnTo>
                    <a:pt x="127" y="135"/>
                  </a:lnTo>
                  <a:lnTo>
                    <a:pt x="114" y="141"/>
                  </a:lnTo>
                  <a:lnTo>
                    <a:pt x="94" y="150"/>
                  </a:lnTo>
                  <a:lnTo>
                    <a:pt x="69" y="161"/>
                  </a:lnTo>
                  <a:lnTo>
                    <a:pt x="33" y="177"/>
                  </a:lnTo>
                  <a:lnTo>
                    <a:pt x="30" y="168"/>
                  </a:lnTo>
                  <a:lnTo>
                    <a:pt x="27" y="161"/>
                  </a:lnTo>
                  <a:lnTo>
                    <a:pt x="25" y="156"/>
                  </a:lnTo>
                  <a:lnTo>
                    <a:pt x="23" y="150"/>
                  </a:lnTo>
                  <a:lnTo>
                    <a:pt x="20" y="141"/>
                  </a:lnTo>
                  <a:lnTo>
                    <a:pt x="16" y="131"/>
                  </a:lnTo>
                  <a:lnTo>
                    <a:pt x="9" y="117"/>
                  </a:lnTo>
                  <a:lnTo>
                    <a:pt x="0" y="97"/>
                  </a:lnTo>
                  <a:lnTo>
                    <a:pt x="7" y="86"/>
                  </a:lnTo>
                  <a:lnTo>
                    <a:pt x="11" y="78"/>
                  </a:lnTo>
                  <a:lnTo>
                    <a:pt x="15" y="70"/>
                  </a:lnTo>
                  <a:lnTo>
                    <a:pt x="19" y="63"/>
                  </a:lnTo>
                  <a:lnTo>
                    <a:pt x="24" y="54"/>
                  </a:lnTo>
                  <a:lnTo>
                    <a:pt x="31" y="41"/>
                  </a:lnTo>
                  <a:lnTo>
                    <a:pt x="40" y="24"/>
                  </a:lnTo>
                  <a:lnTo>
                    <a:pt x="52" y="0"/>
                  </a:lnTo>
                  <a:lnTo>
                    <a:pt x="63" y="3"/>
                  </a:lnTo>
                  <a:lnTo>
                    <a:pt x="70" y="6"/>
                  </a:lnTo>
                  <a:lnTo>
                    <a:pt x="76" y="8"/>
                  </a:lnTo>
                  <a:lnTo>
                    <a:pt x="83" y="11"/>
                  </a:lnTo>
                  <a:lnTo>
                    <a:pt x="91" y="15"/>
                  </a:lnTo>
                  <a:lnTo>
                    <a:pt x="102" y="20"/>
                  </a:lnTo>
                  <a:lnTo>
                    <a:pt x="119" y="27"/>
                  </a:lnTo>
                  <a:lnTo>
                    <a:pt x="140" y="37"/>
                  </a:lnTo>
                  <a:lnTo>
                    <a:pt x="144" y="44"/>
                  </a:lnTo>
                  <a:lnTo>
                    <a:pt x="146" y="50"/>
                  </a:lnTo>
                  <a:lnTo>
                    <a:pt x="149" y="56"/>
                  </a:lnTo>
                  <a:lnTo>
                    <a:pt x="151" y="61"/>
                  </a:lnTo>
                  <a:lnTo>
                    <a:pt x="154" y="69"/>
                  </a:lnTo>
                  <a:lnTo>
                    <a:pt x="159" y="80"/>
                  </a:lnTo>
                  <a:lnTo>
                    <a:pt x="165" y="95"/>
                  </a:lnTo>
                  <a:lnTo>
                    <a:pt x="173" y="116"/>
                  </a:lnTo>
                  <a:close/>
                </a:path>
              </a:pathLst>
            </a:custGeom>
            <a:solidFill>
              <a:srgbClr val="7075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124" name="Freeform 364"/>
            <p:cNvSpPr>
              <a:spLocks/>
            </p:cNvSpPr>
            <p:nvPr/>
          </p:nvSpPr>
          <p:spPr bwMode="auto">
            <a:xfrm>
              <a:off x="1131" y="3293"/>
              <a:ext cx="6" cy="9"/>
            </a:xfrm>
            <a:custGeom>
              <a:avLst/>
              <a:gdLst/>
              <a:ahLst/>
              <a:cxnLst>
                <a:cxn ang="0">
                  <a:pos x="142" y="126"/>
                </a:cxn>
                <a:cxn ang="0">
                  <a:pos x="131" y="131"/>
                </a:cxn>
                <a:cxn ang="0">
                  <a:pos x="122" y="135"/>
                </a:cxn>
                <a:cxn ang="0">
                  <a:pos x="115" y="137"/>
                </a:cxn>
                <a:cxn ang="0">
                  <a:pos x="107" y="141"/>
                </a:cxn>
                <a:cxn ang="0">
                  <a:pos x="96" y="145"/>
                </a:cxn>
                <a:cxn ang="0">
                  <a:pos x="81" y="152"/>
                </a:cxn>
                <a:cxn ang="0">
                  <a:pos x="61" y="161"/>
                </a:cxn>
                <a:cxn ang="0">
                  <a:pos x="32" y="175"/>
                </a:cxn>
                <a:cxn ang="0">
                  <a:pos x="29" y="165"/>
                </a:cxn>
                <a:cxn ang="0">
                  <a:pos x="26" y="159"/>
                </a:cxn>
                <a:cxn ang="0">
                  <a:pos x="24" y="153"/>
                </a:cxn>
                <a:cxn ang="0">
                  <a:pos x="22" y="146"/>
                </a:cxn>
                <a:cxn ang="0">
                  <a:pos x="19" y="139"/>
                </a:cxn>
                <a:cxn ang="0">
                  <a:pos x="15" y="128"/>
                </a:cxn>
                <a:cxn ang="0">
                  <a:pos x="8" y="114"/>
                </a:cxn>
                <a:cxn ang="0">
                  <a:pos x="0" y="95"/>
                </a:cxn>
                <a:cxn ang="0">
                  <a:pos x="5" y="84"/>
                </a:cxn>
                <a:cxn ang="0">
                  <a:pos x="9" y="76"/>
                </a:cxn>
                <a:cxn ang="0">
                  <a:pos x="12" y="68"/>
                </a:cxn>
                <a:cxn ang="0">
                  <a:pos x="16" y="61"/>
                </a:cxn>
                <a:cxn ang="0">
                  <a:pos x="20" y="53"/>
                </a:cxn>
                <a:cxn ang="0">
                  <a:pos x="26" y="40"/>
                </a:cxn>
                <a:cxn ang="0">
                  <a:pos x="34" y="23"/>
                </a:cxn>
                <a:cxn ang="0">
                  <a:pos x="45" y="0"/>
                </a:cxn>
                <a:cxn ang="0">
                  <a:pos x="53" y="4"/>
                </a:cxn>
                <a:cxn ang="0">
                  <a:pos x="59" y="8"/>
                </a:cxn>
                <a:cxn ang="0">
                  <a:pos x="63" y="11"/>
                </a:cxn>
                <a:cxn ang="0">
                  <a:pos x="68" y="15"/>
                </a:cxn>
                <a:cxn ang="0">
                  <a:pos x="74" y="19"/>
                </a:cxn>
                <a:cxn ang="0">
                  <a:pos x="83" y="25"/>
                </a:cxn>
                <a:cxn ang="0">
                  <a:pos x="94" y="34"/>
                </a:cxn>
                <a:cxn ang="0">
                  <a:pos x="111" y="46"/>
                </a:cxn>
                <a:cxn ang="0">
                  <a:pos x="115" y="55"/>
                </a:cxn>
                <a:cxn ang="0">
                  <a:pos x="117" y="60"/>
                </a:cxn>
                <a:cxn ang="0">
                  <a:pos x="120" y="65"/>
                </a:cxn>
                <a:cxn ang="0">
                  <a:pos x="122" y="71"/>
                </a:cxn>
                <a:cxn ang="0">
                  <a:pos x="125" y="79"/>
                </a:cxn>
                <a:cxn ang="0">
                  <a:pos x="129" y="89"/>
                </a:cxn>
                <a:cxn ang="0">
                  <a:pos x="135" y="105"/>
                </a:cxn>
                <a:cxn ang="0">
                  <a:pos x="142" y="126"/>
                </a:cxn>
              </a:cxnLst>
              <a:rect l="0" t="0" r="r" b="b"/>
              <a:pathLst>
                <a:path w="142" h="175">
                  <a:moveTo>
                    <a:pt x="142" y="126"/>
                  </a:moveTo>
                  <a:lnTo>
                    <a:pt x="131" y="131"/>
                  </a:lnTo>
                  <a:lnTo>
                    <a:pt x="122" y="135"/>
                  </a:lnTo>
                  <a:lnTo>
                    <a:pt x="115" y="137"/>
                  </a:lnTo>
                  <a:lnTo>
                    <a:pt x="107" y="141"/>
                  </a:lnTo>
                  <a:lnTo>
                    <a:pt x="96" y="145"/>
                  </a:lnTo>
                  <a:lnTo>
                    <a:pt x="81" y="152"/>
                  </a:lnTo>
                  <a:lnTo>
                    <a:pt x="61" y="161"/>
                  </a:lnTo>
                  <a:lnTo>
                    <a:pt x="32" y="175"/>
                  </a:lnTo>
                  <a:lnTo>
                    <a:pt x="29" y="165"/>
                  </a:lnTo>
                  <a:lnTo>
                    <a:pt x="26" y="159"/>
                  </a:lnTo>
                  <a:lnTo>
                    <a:pt x="24" y="153"/>
                  </a:lnTo>
                  <a:lnTo>
                    <a:pt x="22" y="146"/>
                  </a:lnTo>
                  <a:lnTo>
                    <a:pt x="19" y="139"/>
                  </a:lnTo>
                  <a:lnTo>
                    <a:pt x="15" y="128"/>
                  </a:lnTo>
                  <a:lnTo>
                    <a:pt x="8" y="114"/>
                  </a:lnTo>
                  <a:lnTo>
                    <a:pt x="0" y="95"/>
                  </a:lnTo>
                  <a:lnTo>
                    <a:pt x="5" y="84"/>
                  </a:lnTo>
                  <a:lnTo>
                    <a:pt x="9" y="76"/>
                  </a:lnTo>
                  <a:lnTo>
                    <a:pt x="12" y="68"/>
                  </a:lnTo>
                  <a:lnTo>
                    <a:pt x="16" y="61"/>
                  </a:lnTo>
                  <a:lnTo>
                    <a:pt x="20" y="53"/>
                  </a:lnTo>
                  <a:lnTo>
                    <a:pt x="26" y="40"/>
                  </a:lnTo>
                  <a:lnTo>
                    <a:pt x="34" y="23"/>
                  </a:lnTo>
                  <a:lnTo>
                    <a:pt x="45" y="0"/>
                  </a:lnTo>
                  <a:lnTo>
                    <a:pt x="53" y="4"/>
                  </a:lnTo>
                  <a:lnTo>
                    <a:pt x="59" y="8"/>
                  </a:lnTo>
                  <a:lnTo>
                    <a:pt x="63" y="11"/>
                  </a:lnTo>
                  <a:lnTo>
                    <a:pt x="68" y="15"/>
                  </a:lnTo>
                  <a:lnTo>
                    <a:pt x="74" y="19"/>
                  </a:lnTo>
                  <a:lnTo>
                    <a:pt x="83" y="25"/>
                  </a:lnTo>
                  <a:lnTo>
                    <a:pt x="94" y="34"/>
                  </a:lnTo>
                  <a:lnTo>
                    <a:pt x="111" y="46"/>
                  </a:lnTo>
                  <a:lnTo>
                    <a:pt x="115" y="55"/>
                  </a:lnTo>
                  <a:lnTo>
                    <a:pt x="117" y="60"/>
                  </a:lnTo>
                  <a:lnTo>
                    <a:pt x="120" y="65"/>
                  </a:lnTo>
                  <a:lnTo>
                    <a:pt x="122" y="71"/>
                  </a:lnTo>
                  <a:lnTo>
                    <a:pt x="125" y="79"/>
                  </a:lnTo>
                  <a:lnTo>
                    <a:pt x="129" y="89"/>
                  </a:lnTo>
                  <a:lnTo>
                    <a:pt x="135" y="105"/>
                  </a:lnTo>
                  <a:lnTo>
                    <a:pt x="142" y="126"/>
                  </a:lnTo>
                  <a:close/>
                </a:path>
              </a:pathLst>
            </a:custGeom>
            <a:solidFill>
              <a:srgbClr val="8C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125" name="Freeform 365"/>
            <p:cNvSpPr>
              <a:spLocks/>
            </p:cNvSpPr>
            <p:nvPr/>
          </p:nvSpPr>
          <p:spPr bwMode="auto">
            <a:xfrm>
              <a:off x="1131" y="3293"/>
              <a:ext cx="5" cy="9"/>
            </a:xfrm>
            <a:custGeom>
              <a:avLst/>
              <a:gdLst/>
              <a:ahLst/>
              <a:cxnLst>
                <a:cxn ang="0">
                  <a:pos x="116" y="136"/>
                </a:cxn>
                <a:cxn ang="0">
                  <a:pos x="107" y="139"/>
                </a:cxn>
                <a:cxn ang="0">
                  <a:pos x="101" y="141"/>
                </a:cxn>
                <a:cxn ang="0">
                  <a:pos x="95" y="144"/>
                </a:cxn>
                <a:cxn ang="0">
                  <a:pos x="88" y="146"/>
                </a:cxn>
                <a:cxn ang="0">
                  <a:pos x="80" y="150"/>
                </a:cxn>
                <a:cxn ang="0">
                  <a:pos x="69" y="155"/>
                </a:cxn>
                <a:cxn ang="0">
                  <a:pos x="54" y="162"/>
                </a:cxn>
                <a:cxn ang="0">
                  <a:pos x="32" y="172"/>
                </a:cxn>
                <a:cxn ang="0">
                  <a:pos x="29" y="163"/>
                </a:cxn>
                <a:cxn ang="0">
                  <a:pos x="26" y="156"/>
                </a:cxn>
                <a:cxn ang="0">
                  <a:pos x="24" y="151"/>
                </a:cxn>
                <a:cxn ang="0">
                  <a:pos x="22" y="144"/>
                </a:cxn>
                <a:cxn ang="0">
                  <a:pos x="19" y="136"/>
                </a:cxn>
                <a:cxn ang="0">
                  <a:pos x="15" y="126"/>
                </a:cxn>
                <a:cxn ang="0">
                  <a:pos x="8" y="112"/>
                </a:cxn>
                <a:cxn ang="0">
                  <a:pos x="0" y="93"/>
                </a:cxn>
                <a:cxn ang="0">
                  <a:pos x="5" y="82"/>
                </a:cxn>
                <a:cxn ang="0">
                  <a:pos x="8" y="74"/>
                </a:cxn>
                <a:cxn ang="0">
                  <a:pos x="11" y="67"/>
                </a:cxn>
                <a:cxn ang="0">
                  <a:pos x="14" y="60"/>
                </a:cxn>
                <a:cxn ang="0">
                  <a:pos x="18" y="51"/>
                </a:cxn>
                <a:cxn ang="0">
                  <a:pos x="23" y="39"/>
                </a:cxn>
                <a:cxn ang="0">
                  <a:pos x="31" y="22"/>
                </a:cxn>
                <a:cxn ang="0">
                  <a:pos x="40" y="0"/>
                </a:cxn>
                <a:cxn ang="0">
                  <a:pos x="46" y="5"/>
                </a:cxn>
                <a:cxn ang="0">
                  <a:pos x="50" y="9"/>
                </a:cxn>
                <a:cxn ang="0">
                  <a:pos x="53" y="14"/>
                </a:cxn>
                <a:cxn ang="0">
                  <a:pos x="56" y="18"/>
                </a:cxn>
                <a:cxn ang="0">
                  <a:pos x="60" y="23"/>
                </a:cxn>
                <a:cxn ang="0">
                  <a:pos x="65" y="30"/>
                </a:cxn>
                <a:cxn ang="0">
                  <a:pos x="73" y="41"/>
                </a:cxn>
                <a:cxn ang="0">
                  <a:pos x="83" y="56"/>
                </a:cxn>
                <a:cxn ang="0">
                  <a:pos x="87" y="64"/>
                </a:cxn>
                <a:cxn ang="0">
                  <a:pos x="89" y="69"/>
                </a:cxn>
                <a:cxn ang="0">
                  <a:pos x="92" y="75"/>
                </a:cxn>
                <a:cxn ang="0">
                  <a:pos x="95" y="81"/>
                </a:cxn>
                <a:cxn ang="0">
                  <a:pos x="98" y="88"/>
                </a:cxn>
                <a:cxn ang="0">
                  <a:pos x="102" y="99"/>
                </a:cxn>
                <a:cxn ang="0">
                  <a:pos x="108" y="115"/>
                </a:cxn>
                <a:cxn ang="0">
                  <a:pos x="116" y="136"/>
                </a:cxn>
              </a:cxnLst>
              <a:rect l="0" t="0" r="r" b="b"/>
              <a:pathLst>
                <a:path w="116" h="172">
                  <a:moveTo>
                    <a:pt x="116" y="136"/>
                  </a:moveTo>
                  <a:lnTo>
                    <a:pt x="107" y="139"/>
                  </a:lnTo>
                  <a:lnTo>
                    <a:pt x="101" y="141"/>
                  </a:lnTo>
                  <a:lnTo>
                    <a:pt x="95" y="144"/>
                  </a:lnTo>
                  <a:lnTo>
                    <a:pt x="88" y="146"/>
                  </a:lnTo>
                  <a:lnTo>
                    <a:pt x="80" y="150"/>
                  </a:lnTo>
                  <a:lnTo>
                    <a:pt x="69" y="155"/>
                  </a:lnTo>
                  <a:lnTo>
                    <a:pt x="54" y="162"/>
                  </a:lnTo>
                  <a:lnTo>
                    <a:pt x="32" y="172"/>
                  </a:lnTo>
                  <a:lnTo>
                    <a:pt x="29" y="163"/>
                  </a:lnTo>
                  <a:lnTo>
                    <a:pt x="26" y="156"/>
                  </a:lnTo>
                  <a:lnTo>
                    <a:pt x="24" y="151"/>
                  </a:lnTo>
                  <a:lnTo>
                    <a:pt x="22" y="144"/>
                  </a:lnTo>
                  <a:lnTo>
                    <a:pt x="19" y="136"/>
                  </a:lnTo>
                  <a:lnTo>
                    <a:pt x="15" y="126"/>
                  </a:lnTo>
                  <a:lnTo>
                    <a:pt x="8" y="112"/>
                  </a:lnTo>
                  <a:lnTo>
                    <a:pt x="0" y="93"/>
                  </a:lnTo>
                  <a:lnTo>
                    <a:pt x="5" y="82"/>
                  </a:lnTo>
                  <a:lnTo>
                    <a:pt x="8" y="74"/>
                  </a:lnTo>
                  <a:lnTo>
                    <a:pt x="11" y="67"/>
                  </a:lnTo>
                  <a:lnTo>
                    <a:pt x="14" y="60"/>
                  </a:lnTo>
                  <a:lnTo>
                    <a:pt x="18" y="51"/>
                  </a:lnTo>
                  <a:lnTo>
                    <a:pt x="23" y="39"/>
                  </a:lnTo>
                  <a:lnTo>
                    <a:pt x="31" y="22"/>
                  </a:lnTo>
                  <a:lnTo>
                    <a:pt x="40" y="0"/>
                  </a:lnTo>
                  <a:lnTo>
                    <a:pt x="46" y="5"/>
                  </a:lnTo>
                  <a:lnTo>
                    <a:pt x="50" y="9"/>
                  </a:lnTo>
                  <a:lnTo>
                    <a:pt x="53" y="14"/>
                  </a:lnTo>
                  <a:lnTo>
                    <a:pt x="56" y="18"/>
                  </a:lnTo>
                  <a:lnTo>
                    <a:pt x="60" y="23"/>
                  </a:lnTo>
                  <a:lnTo>
                    <a:pt x="65" y="30"/>
                  </a:lnTo>
                  <a:lnTo>
                    <a:pt x="73" y="41"/>
                  </a:lnTo>
                  <a:lnTo>
                    <a:pt x="83" y="56"/>
                  </a:lnTo>
                  <a:lnTo>
                    <a:pt x="87" y="64"/>
                  </a:lnTo>
                  <a:lnTo>
                    <a:pt x="89" y="69"/>
                  </a:lnTo>
                  <a:lnTo>
                    <a:pt x="92" y="75"/>
                  </a:lnTo>
                  <a:lnTo>
                    <a:pt x="95" y="81"/>
                  </a:lnTo>
                  <a:lnTo>
                    <a:pt x="98" y="88"/>
                  </a:lnTo>
                  <a:lnTo>
                    <a:pt x="102" y="99"/>
                  </a:lnTo>
                  <a:lnTo>
                    <a:pt x="108" y="115"/>
                  </a:lnTo>
                  <a:lnTo>
                    <a:pt x="116" y="136"/>
                  </a:lnTo>
                  <a:close/>
                </a:path>
              </a:pathLst>
            </a:custGeom>
            <a:solidFill>
              <a:srgbClr val="A8B0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126" name="Freeform 366"/>
            <p:cNvSpPr>
              <a:spLocks/>
            </p:cNvSpPr>
            <p:nvPr/>
          </p:nvSpPr>
          <p:spPr bwMode="auto">
            <a:xfrm>
              <a:off x="1131" y="3293"/>
              <a:ext cx="4" cy="9"/>
            </a:xfrm>
            <a:custGeom>
              <a:avLst/>
              <a:gdLst/>
              <a:ahLst/>
              <a:cxnLst>
                <a:cxn ang="0">
                  <a:pos x="88" y="145"/>
                </a:cxn>
                <a:cxn ang="0">
                  <a:pos x="81" y="147"/>
                </a:cxn>
                <a:cxn ang="0">
                  <a:pos x="77" y="150"/>
                </a:cxn>
                <a:cxn ang="0">
                  <a:pos x="73" y="151"/>
                </a:cxn>
                <a:cxn ang="0">
                  <a:pos x="69" y="153"/>
                </a:cxn>
                <a:cxn ang="0">
                  <a:pos x="64" y="155"/>
                </a:cxn>
                <a:cxn ang="0">
                  <a:pos x="57" y="158"/>
                </a:cxn>
                <a:cxn ang="0">
                  <a:pos x="47" y="163"/>
                </a:cxn>
                <a:cxn ang="0">
                  <a:pos x="32" y="170"/>
                </a:cxn>
                <a:cxn ang="0">
                  <a:pos x="29" y="161"/>
                </a:cxn>
                <a:cxn ang="0">
                  <a:pos x="26" y="154"/>
                </a:cxn>
                <a:cxn ang="0">
                  <a:pos x="24" y="148"/>
                </a:cxn>
                <a:cxn ang="0">
                  <a:pos x="22" y="142"/>
                </a:cxn>
                <a:cxn ang="0">
                  <a:pos x="19" y="134"/>
                </a:cxn>
                <a:cxn ang="0">
                  <a:pos x="15" y="123"/>
                </a:cxn>
                <a:cxn ang="0">
                  <a:pos x="8" y="109"/>
                </a:cxn>
                <a:cxn ang="0">
                  <a:pos x="0" y="89"/>
                </a:cxn>
                <a:cxn ang="0">
                  <a:pos x="4" y="79"/>
                </a:cxn>
                <a:cxn ang="0">
                  <a:pos x="7" y="71"/>
                </a:cxn>
                <a:cxn ang="0">
                  <a:pos x="9" y="65"/>
                </a:cxn>
                <a:cxn ang="0">
                  <a:pos x="12" y="58"/>
                </a:cxn>
                <a:cxn ang="0">
                  <a:pos x="15" y="49"/>
                </a:cxn>
                <a:cxn ang="0">
                  <a:pos x="19" y="38"/>
                </a:cxn>
                <a:cxn ang="0">
                  <a:pos x="26" y="22"/>
                </a:cxn>
                <a:cxn ang="0">
                  <a:pos x="34" y="0"/>
                </a:cxn>
                <a:cxn ang="0">
                  <a:pos x="40" y="11"/>
                </a:cxn>
                <a:cxn ang="0">
                  <a:pos x="43" y="21"/>
                </a:cxn>
                <a:cxn ang="0">
                  <a:pos x="47" y="36"/>
                </a:cxn>
                <a:cxn ang="0">
                  <a:pos x="55" y="65"/>
                </a:cxn>
                <a:cxn ang="0">
                  <a:pos x="59" y="74"/>
                </a:cxn>
                <a:cxn ang="0">
                  <a:pos x="61" y="79"/>
                </a:cxn>
                <a:cxn ang="0">
                  <a:pos x="64" y="84"/>
                </a:cxn>
                <a:cxn ang="0">
                  <a:pos x="66" y="90"/>
                </a:cxn>
                <a:cxn ang="0">
                  <a:pos x="69" y="98"/>
                </a:cxn>
                <a:cxn ang="0">
                  <a:pos x="73" y="108"/>
                </a:cxn>
                <a:cxn ang="0">
                  <a:pos x="79" y="124"/>
                </a:cxn>
                <a:cxn ang="0">
                  <a:pos x="88" y="145"/>
                </a:cxn>
              </a:cxnLst>
              <a:rect l="0" t="0" r="r" b="b"/>
              <a:pathLst>
                <a:path w="88" h="170">
                  <a:moveTo>
                    <a:pt x="88" y="145"/>
                  </a:moveTo>
                  <a:lnTo>
                    <a:pt x="81" y="147"/>
                  </a:lnTo>
                  <a:lnTo>
                    <a:pt x="77" y="150"/>
                  </a:lnTo>
                  <a:lnTo>
                    <a:pt x="73" y="151"/>
                  </a:lnTo>
                  <a:lnTo>
                    <a:pt x="69" y="153"/>
                  </a:lnTo>
                  <a:lnTo>
                    <a:pt x="64" y="155"/>
                  </a:lnTo>
                  <a:lnTo>
                    <a:pt x="57" y="158"/>
                  </a:lnTo>
                  <a:lnTo>
                    <a:pt x="47" y="163"/>
                  </a:lnTo>
                  <a:lnTo>
                    <a:pt x="32" y="170"/>
                  </a:lnTo>
                  <a:lnTo>
                    <a:pt x="29" y="161"/>
                  </a:lnTo>
                  <a:lnTo>
                    <a:pt x="26" y="154"/>
                  </a:lnTo>
                  <a:lnTo>
                    <a:pt x="24" y="148"/>
                  </a:lnTo>
                  <a:lnTo>
                    <a:pt x="22" y="142"/>
                  </a:lnTo>
                  <a:lnTo>
                    <a:pt x="19" y="134"/>
                  </a:lnTo>
                  <a:lnTo>
                    <a:pt x="15" y="123"/>
                  </a:lnTo>
                  <a:lnTo>
                    <a:pt x="8" y="109"/>
                  </a:lnTo>
                  <a:lnTo>
                    <a:pt x="0" y="89"/>
                  </a:lnTo>
                  <a:lnTo>
                    <a:pt x="4" y="79"/>
                  </a:lnTo>
                  <a:lnTo>
                    <a:pt x="7" y="71"/>
                  </a:lnTo>
                  <a:lnTo>
                    <a:pt x="9" y="65"/>
                  </a:lnTo>
                  <a:lnTo>
                    <a:pt x="12" y="58"/>
                  </a:lnTo>
                  <a:lnTo>
                    <a:pt x="15" y="49"/>
                  </a:lnTo>
                  <a:lnTo>
                    <a:pt x="19" y="38"/>
                  </a:lnTo>
                  <a:lnTo>
                    <a:pt x="26" y="22"/>
                  </a:lnTo>
                  <a:lnTo>
                    <a:pt x="34" y="0"/>
                  </a:lnTo>
                  <a:lnTo>
                    <a:pt x="40" y="11"/>
                  </a:lnTo>
                  <a:lnTo>
                    <a:pt x="43" y="21"/>
                  </a:lnTo>
                  <a:lnTo>
                    <a:pt x="47" y="36"/>
                  </a:lnTo>
                  <a:lnTo>
                    <a:pt x="55" y="65"/>
                  </a:lnTo>
                  <a:lnTo>
                    <a:pt x="59" y="74"/>
                  </a:lnTo>
                  <a:lnTo>
                    <a:pt x="61" y="79"/>
                  </a:lnTo>
                  <a:lnTo>
                    <a:pt x="64" y="84"/>
                  </a:lnTo>
                  <a:lnTo>
                    <a:pt x="66" y="90"/>
                  </a:lnTo>
                  <a:lnTo>
                    <a:pt x="69" y="98"/>
                  </a:lnTo>
                  <a:lnTo>
                    <a:pt x="73" y="108"/>
                  </a:lnTo>
                  <a:lnTo>
                    <a:pt x="79" y="124"/>
                  </a:lnTo>
                  <a:lnTo>
                    <a:pt x="88" y="145"/>
                  </a:lnTo>
                  <a:close/>
                </a:path>
              </a:pathLst>
            </a:custGeom>
            <a:solidFill>
              <a:srgbClr val="C4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127" name="Freeform 367"/>
            <p:cNvSpPr>
              <a:spLocks/>
            </p:cNvSpPr>
            <p:nvPr/>
          </p:nvSpPr>
          <p:spPr bwMode="auto">
            <a:xfrm>
              <a:off x="1132" y="3293"/>
              <a:ext cx="2" cy="9"/>
            </a:xfrm>
            <a:custGeom>
              <a:avLst/>
              <a:gdLst/>
              <a:ahLst/>
              <a:cxnLst>
                <a:cxn ang="0">
                  <a:pos x="59" y="155"/>
                </a:cxn>
                <a:cxn ang="0">
                  <a:pos x="33" y="167"/>
                </a:cxn>
                <a:cxn ang="0">
                  <a:pos x="0" y="87"/>
                </a:cxn>
                <a:cxn ang="0">
                  <a:pos x="29" y="0"/>
                </a:cxn>
                <a:cxn ang="0">
                  <a:pos x="26" y="76"/>
                </a:cxn>
                <a:cxn ang="0">
                  <a:pos x="59" y="155"/>
                </a:cxn>
              </a:cxnLst>
              <a:rect l="0" t="0" r="r" b="b"/>
              <a:pathLst>
                <a:path w="59" h="167">
                  <a:moveTo>
                    <a:pt x="59" y="155"/>
                  </a:moveTo>
                  <a:lnTo>
                    <a:pt x="33" y="167"/>
                  </a:lnTo>
                  <a:lnTo>
                    <a:pt x="0" y="87"/>
                  </a:lnTo>
                  <a:lnTo>
                    <a:pt x="29" y="0"/>
                  </a:lnTo>
                  <a:lnTo>
                    <a:pt x="26" y="76"/>
                  </a:lnTo>
                  <a:lnTo>
                    <a:pt x="59" y="155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128" name="Freeform 368"/>
            <p:cNvSpPr>
              <a:spLocks/>
            </p:cNvSpPr>
            <p:nvPr/>
          </p:nvSpPr>
          <p:spPr bwMode="auto">
            <a:xfrm>
              <a:off x="1130" y="3294"/>
              <a:ext cx="8" cy="4"/>
            </a:xfrm>
            <a:custGeom>
              <a:avLst/>
              <a:gdLst/>
              <a:ahLst/>
              <a:cxnLst>
                <a:cxn ang="0">
                  <a:pos x="170" y="4"/>
                </a:cxn>
                <a:cxn ang="0">
                  <a:pos x="168" y="0"/>
                </a:cxn>
                <a:cxn ang="0">
                  <a:pos x="0" y="73"/>
                </a:cxn>
                <a:cxn ang="0">
                  <a:pos x="4" y="81"/>
                </a:cxn>
                <a:cxn ang="0">
                  <a:pos x="172" y="8"/>
                </a:cxn>
                <a:cxn ang="0">
                  <a:pos x="170" y="4"/>
                </a:cxn>
              </a:cxnLst>
              <a:rect l="0" t="0" r="r" b="b"/>
              <a:pathLst>
                <a:path w="172" h="81">
                  <a:moveTo>
                    <a:pt x="170" y="4"/>
                  </a:moveTo>
                  <a:lnTo>
                    <a:pt x="168" y="0"/>
                  </a:lnTo>
                  <a:lnTo>
                    <a:pt x="0" y="73"/>
                  </a:lnTo>
                  <a:lnTo>
                    <a:pt x="4" y="81"/>
                  </a:lnTo>
                  <a:lnTo>
                    <a:pt x="172" y="8"/>
                  </a:lnTo>
                  <a:lnTo>
                    <a:pt x="170" y="4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129" name="Freeform 369"/>
            <p:cNvSpPr>
              <a:spLocks/>
            </p:cNvSpPr>
            <p:nvPr/>
          </p:nvSpPr>
          <p:spPr bwMode="auto">
            <a:xfrm>
              <a:off x="1176" y="3432"/>
              <a:ext cx="10" cy="6"/>
            </a:xfrm>
            <a:custGeom>
              <a:avLst/>
              <a:gdLst/>
              <a:ahLst/>
              <a:cxnLst>
                <a:cxn ang="0">
                  <a:pos x="216" y="12"/>
                </a:cxn>
                <a:cxn ang="0">
                  <a:pos x="4" y="103"/>
                </a:cxn>
                <a:cxn ang="0">
                  <a:pos x="0" y="93"/>
                </a:cxn>
                <a:cxn ang="0">
                  <a:pos x="211" y="0"/>
                </a:cxn>
                <a:cxn ang="0">
                  <a:pos x="216" y="12"/>
                </a:cxn>
              </a:cxnLst>
              <a:rect l="0" t="0" r="r" b="b"/>
              <a:pathLst>
                <a:path w="216" h="103">
                  <a:moveTo>
                    <a:pt x="216" y="12"/>
                  </a:moveTo>
                  <a:lnTo>
                    <a:pt x="4" y="103"/>
                  </a:lnTo>
                  <a:lnTo>
                    <a:pt x="0" y="93"/>
                  </a:lnTo>
                  <a:lnTo>
                    <a:pt x="211" y="0"/>
                  </a:lnTo>
                  <a:lnTo>
                    <a:pt x="216" y="12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130" name="Freeform 370"/>
            <p:cNvSpPr>
              <a:spLocks/>
            </p:cNvSpPr>
            <p:nvPr/>
          </p:nvSpPr>
          <p:spPr bwMode="auto">
            <a:xfrm>
              <a:off x="1176" y="3433"/>
              <a:ext cx="11" cy="16"/>
            </a:xfrm>
            <a:custGeom>
              <a:avLst/>
              <a:gdLst/>
              <a:ahLst/>
              <a:cxnLst>
                <a:cxn ang="0">
                  <a:pos x="207" y="296"/>
                </a:cxn>
                <a:cxn ang="0">
                  <a:pos x="219" y="286"/>
                </a:cxn>
                <a:cxn ang="0">
                  <a:pos x="232" y="267"/>
                </a:cxn>
                <a:cxn ang="0">
                  <a:pos x="242" y="241"/>
                </a:cxn>
                <a:cxn ang="0">
                  <a:pos x="248" y="206"/>
                </a:cxn>
                <a:cxn ang="0">
                  <a:pos x="250" y="165"/>
                </a:cxn>
                <a:cxn ang="0">
                  <a:pos x="245" y="116"/>
                </a:cxn>
                <a:cxn ang="0">
                  <a:pos x="233" y="62"/>
                </a:cxn>
                <a:cxn ang="0">
                  <a:pos x="211" y="0"/>
                </a:cxn>
                <a:cxn ang="0">
                  <a:pos x="198" y="6"/>
                </a:cxn>
                <a:cxn ang="0">
                  <a:pos x="185" y="12"/>
                </a:cxn>
                <a:cxn ang="0">
                  <a:pos x="171" y="17"/>
                </a:cxn>
                <a:cxn ang="0">
                  <a:pos x="158" y="24"/>
                </a:cxn>
                <a:cxn ang="0">
                  <a:pos x="145" y="29"/>
                </a:cxn>
                <a:cxn ang="0">
                  <a:pos x="132" y="35"/>
                </a:cxn>
                <a:cxn ang="0">
                  <a:pos x="118" y="41"/>
                </a:cxn>
                <a:cxn ang="0">
                  <a:pos x="106" y="46"/>
                </a:cxn>
                <a:cxn ang="0">
                  <a:pos x="93" y="52"/>
                </a:cxn>
                <a:cxn ang="0">
                  <a:pos x="80" y="57"/>
                </a:cxn>
                <a:cxn ang="0">
                  <a:pos x="66" y="64"/>
                </a:cxn>
                <a:cxn ang="0">
                  <a:pos x="53" y="69"/>
                </a:cxn>
                <a:cxn ang="0">
                  <a:pos x="40" y="75"/>
                </a:cxn>
                <a:cxn ang="0">
                  <a:pos x="27" y="81"/>
                </a:cxn>
                <a:cxn ang="0">
                  <a:pos x="13" y="87"/>
                </a:cxn>
                <a:cxn ang="0">
                  <a:pos x="0" y="92"/>
                </a:cxn>
                <a:cxn ang="0">
                  <a:pos x="13" y="123"/>
                </a:cxn>
                <a:cxn ang="0">
                  <a:pos x="28" y="150"/>
                </a:cxn>
                <a:cxn ang="0">
                  <a:pos x="42" y="175"/>
                </a:cxn>
                <a:cxn ang="0">
                  <a:pos x="57" y="198"/>
                </a:cxn>
                <a:cxn ang="0">
                  <a:pos x="73" y="218"/>
                </a:cxn>
                <a:cxn ang="0">
                  <a:pos x="87" y="236"/>
                </a:cxn>
                <a:cxn ang="0">
                  <a:pos x="102" y="250"/>
                </a:cxn>
                <a:cxn ang="0">
                  <a:pos x="117" y="263"/>
                </a:cxn>
                <a:cxn ang="0">
                  <a:pos x="132" y="274"/>
                </a:cxn>
                <a:cxn ang="0">
                  <a:pos x="145" y="283"/>
                </a:cxn>
                <a:cxn ang="0">
                  <a:pos x="158" y="289"/>
                </a:cxn>
                <a:cxn ang="0">
                  <a:pos x="170" y="294"/>
                </a:cxn>
                <a:cxn ang="0">
                  <a:pos x="182" y="297"/>
                </a:cxn>
                <a:cxn ang="0">
                  <a:pos x="192" y="298"/>
                </a:cxn>
                <a:cxn ang="0">
                  <a:pos x="200" y="298"/>
                </a:cxn>
                <a:cxn ang="0">
                  <a:pos x="207" y="296"/>
                </a:cxn>
              </a:cxnLst>
              <a:rect l="0" t="0" r="r" b="b"/>
              <a:pathLst>
                <a:path w="250" h="298">
                  <a:moveTo>
                    <a:pt x="207" y="296"/>
                  </a:moveTo>
                  <a:lnTo>
                    <a:pt x="219" y="286"/>
                  </a:lnTo>
                  <a:lnTo>
                    <a:pt x="232" y="267"/>
                  </a:lnTo>
                  <a:lnTo>
                    <a:pt x="242" y="241"/>
                  </a:lnTo>
                  <a:lnTo>
                    <a:pt x="248" y="206"/>
                  </a:lnTo>
                  <a:lnTo>
                    <a:pt x="250" y="165"/>
                  </a:lnTo>
                  <a:lnTo>
                    <a:pt x="245" y="116"/>
                  </a:lnTo>
                  <a:lnTo>
                    <a:pt x="233" y="62"/>
                  </a:lnTo>
                  <a:lnTo>
                    <a:pt x="211" y="0"/>
                  </a:lnTo>
                  <a:lnTo>
                    <a:pt x="198" y="6"/>
                  </a:lnTo>
                  <a:lnTo>
                    <a:pt x="185" y="12"/>
                  </a:lnTo>
                  <a:lnTo>
                    <a:pt x="171" y="17"/>
                  </a:lnTo>
                  <a:lnTo>
                    <a:pt x="158" y="24"/>
                  </a:lnTo>
                  <a:lnTo>
                    <a:pt x="145" y="29"/>
                  </a:lnTo>
                  <a:lnTo>
                    <a:pt x="132" y="35"/>
                  </a:lnTo>
                  <a:lnTo>
                    <a:pt x="118" y="41"/>
                  </a:lnTo>
                  <a:lnTo>
                    <a:pt x="106" y="46"/>
                  </a:lnTo>
                  <a:lnTo>
                    <a:pt x="93" y="52"/>
                  </a:lnTo>
                  <a:lnTo>
                    <a:pt x="80" y="57"/>
                  </a:lnTo>
                  <a:lnTo>
                    <a:pt x="66" y="64"/>
                  </a:lnTo>
                  <a:lnTo>
                    <a:pt x="53" y="69"/>
                  </a:lnTo>
                  <a:lnTo>
                    <a:pt x="40" y="75"/>
                  </a:lnTo>
                  <a:lnTo>
                    <a:pt x="27" y="81"/>
                  </a:lnTo>
                  <a:lnTo>
                    <a:pt x="13" y="87"/>
                  </a:lnTo>
                  <a:lnTo>
                    <a:pt x="0" y="92"/>
                  </a:lnTo>
                  <a:lnTo>
                    <a:pt x="13" y="123"/>
                  </a:lnTo>
                  <a:lnTo>
                    <a:pt x="28" y="150"/>
                  </a:lnTo>
                  <a:lnTo>
                    <a:pt x="42" y="175"/>
                  </a:lnTo>
                  <a:lnTo>
                    <a:pt x="57" y="198"/>
                  </a:lnTo>
                  <a:lnTo>
                    <a:pt x="73" y="218"/>
                  </a:lnTo>
                  <a:lnTo>
                    <a:pt x="87" y="236"/>
                  </a:lnTo>
                  <a:lnTo>
                    <a:pt x="102" y="250"/>
                  </a:lnTo>
                  <a:lnTo>
                    <a:pt x="117" y="263"/>
                  </a:lnTo>
                  <a:lnTo>
                    <a:pt x="132" y="274"/>
                  </a:lnTo>
                  <a:lnTo>
                    <a:pt x="145" y="283"/>
                  </a:lnTo>
                  <a:lnTo>
                    <a:pt x="158" y="289"/>
                  </a:lnTo>
                  <a:lnTo>
                    <a:pt x="170" y="294"/>
                  </a:lnTo>
                  <a:lnTo>
                    <a:pt x="182" y="297"/>
                  </a:lnTo>
                  <a:lnTo>
                    <a:pt x="192" y="298"/>
                  </a:lnTo>
                  <a:lnTo>
                    <a:pt x="200" y="298"/>
                  </a:lnTo>
                  <a:lnTo>
                    <a:pt x="207" y="296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131" name="Freeform 371"/>
            <p:cNvSpPr>
              <a:spLocks/>
            </p:cNvSpPr>
            <p:nvPr/>
          </p:nvSpPr>
          <p:spPr bwMode="auto">
            <a:xfrm>
              <a:off x="1176" y="3433"/>
              <a:ext cx="10" cy="16"/>
            </a:xfrm>
            <a:custGeom>
              <a:avLst/>
              <a:gdLst/>
              <a:ahLst/>
              <a:cxnLst>
                <a:cxn ang="0">
                  <a:pos x="199" y="285"/>
                </a:cxn>
                <a:cxn ang="0">
                  <a:pos x="209" y="276"/>
                </a:cxn>
                <a:cxn ang="0">
                  <a:pos x="217" y="259"/>
                </a:cxn>
                <a:cxn ang="0">
                  <a:pos x="224" y="234"/>
                </a:cxn>
                <a:cxn ang="0">
                  <a:pos x="226" y="202"/>
                </a:cxn>
                <a:cxn ang="0">
                  <a:pos x="223" y="162"/>
                </a:cxn>
                <a:cxn ang="0">
                  <a:pos x="214" y="115"/>
                </a:cxn>
                <a:cxn ang="0">
                  <a:pos x="200" y="61"/>
                </a:cxn>
                <a:cxn ang="0">
                  <a:pos x="178" y="0"/>
                </a:cxn>
                <a:cxn ang="0">
                  <a:pos x="166" y="5"/>
                </a:cxn>
                <a:cxn ang="0">
                  <a:pos x="155" y="10"/>
                </a:cxn>
                <a:cxn ang="0">
                  <a:pos x="144" y="15"/>
                </a:cxn>
                <a:cxn ang="0">
                  <a:pos x="134" y="20"/>
                </a:cxn>
                <a:cxn ang="0">
                  <a:pos x="123" y="24"/>
                </a:cxn>
                <a:cxn ang="0">
                  <a:pos x="111" y="30"/>
                </a:cxn>
                <a:cxn ang="0">
                  <a:pos x="100" y="34"/>
                </a:cxn>
                <a:cxn ang="0">
                  <a:pos x="89" y="39"/>
                </a:cxn>
                <a:cxn ang="0">
                  <a:pos x="78" y="44"/>
                </a:cxn>
                <a:cxn ang="0">
                  <a:pos x="67" y="49"/>
                </a:cxn>
                <a:cxn ang="0">
                  <a:pos x="55" y="54"/>
                </a:cxn>
                <a:cxn ang="0">
                  <a:pos x="45" y="58"/>
                </a:cxn>
                <a:cxn ang="0">
                  <a:pos x="34" y="63"/>
                </a:cxn>
                <a:cxn ang="0">
                  <a:pos x="23" y="69"/>
                </a:cxn>
                <a:cxn ang="0">
                  <a:pos x="11" y="73"/>
                </a:cxn>
                <a:cxn ang="0">
                  <a:pos x="0" y="78"/>
                </a:cxn>
                <a:cxn ang="0">
                  <a:pos x="13" y="109"/>
                </a:cxn>
                <a:cxn ang="0">
                  <a:pos x="28" y="136"/>
                </a:cxn>
                <a:cxn ang="0">
                  <a:pos x="42" y="161"/>
                </a:cxn>
                <a:cxn ang="0">
                  <a:pos x="56" y="184"/>
                </a:cxn>
                <a:cxn ang="0">
                  <a:pos x="72" y="204"/>
                </a:cxn>
                <a:cxn ang="0">
                  <a:pos x="86" y="221"/>
                </a:cxn>
                <a:cxn ang="0">
                  <a:pos x="101" y="236"/>
                </a:cxn>
                <a:cxn ang="0">
                  <a:pos x="115" y="250"/>
                </a:cxn>
                <a:cxn ang="0">
                  <a:pos x="129" y="260"/>
                </a:cxn>
                <a:cxn ang="0">
                  <a:pos x="142" y="270"/>
                </a:cxn>
                <a:cxn ang="0">
                  <a:pos x="155" y="276"/>
                </a:cxn>
                <a:cxn ang="0">
                  <a:pos x="166" y="282"/>
                </a:cxn>
                <a:cxn ang="0">
                  <a:pos x="177" y="285"/>
                </a:cxn>
                <a:cxn ang="0">
                  <a:pos x="186" y="287"/>
                </a:cxn>
                <a:cxn ang="0">
                  <a:pos x="193" y="287"/>
                </a:cxn>
                <a:cxn ang="0">
                  <a:pos x="199" y="285"/>
                </a:cxn>
              </a:cxnLst>
              <a:rect l="0" t="0" r="r" b="b"/>
              <a:pathLst>
                <a:path w="226" h="287">
                  <a:moveTo>
                    <a:pt x="199" y="285"/>
                  </a:moveTo>
                  <a:lnTo>
                    <a:pt x="209" y="276"/>
                  </a:lnTo>
                  <a:lnTo>
                    <a:pt x="217" y="259"/>
                  </a:lnTo>
                  <a:lnTo>
                    <a:pt x="224" y="234"/>
                  </a:lnTo>
                  <a:lnTo>
                    <a:pt x="226" y="202"/>
                  </a:lnTo>
                  <a:lnTo>
                    <a:pt x="223" y="162"/>
                  </a:lnTo>
                  <a:lnTo>
                    <a:pt x="214" y="115"/>
                  </a:lnTo>
                  <a:lnTo>
                    <a:pt x="200" y="61"/>
                  </a:lnTo>
                  <a:lnTo>
                    <a:pt x="178" y="0"/>
                  </a:lnTo>
                  <a:lnTo>
                    <a:pt x="166" y="5"/>
                  </a:lnTo>
                  <a:lnTo>
                    <a:pt x="155" y="10"/>
                  </a:lnTo>
                  <a:lnTo>
                    <a:pt x="144" y="15"/>
                  </a:lnTo>
                  <a:lnTo>
                    <a:pt x="134" y="20"/>
                  </a:lnTo>
                  <a:lnTo>
                    <a:pt x="123" y="24"/>
                  </a:lnTo>
                  <a:lnTo>
                    <a:pt x="111" y="30"/>
                  </a:lnTo>
                  <a:lnTo>
                    <a:pt x="100" y="34"/>
                  </a:lnTo>
                  <a:lnTo>
                    <a:pt x="89" y="39"/>
                  </a:lnTo>
                  <a:lnTo>
                    <a:pt x="78" y="44"/>
                  </a:lnTo>
                  <a:lnTo>
                    <a:pt x="67" y="49"/>
                  </a:lnTo>
                  <a:lnTo>
                    <a:pt x="55" y="54"/>
                  </a:lnTo>
                  <a:lnTo>
                    <a:pt x="45" y="58"/>
                  </a:lnTo>
                  <a:lnTo>
                    <a:pt x="34" y="63"/>
                  </a:lnTo>
                  <a:lnTo>
                    <a:pt x="23" y="69"/>
                  </a:lnTo>
                  <a:lnTo>
                    <a:pt x="11" y="73"/>
                  </a:lnTo>
                  <a:lnTo>
                    <a:pt x="0" y="78"/>
                  </a:lnTo>
                  <a:lnTo>
                    <a:pt x="13" y="109"/>
                  </a:lnTo>
                  <a:lnTo>
                    <a:pt x="28" y="136"/>
                  </a:lnTo>
                  <a:lnTo>
                    <a:pt x="42" y="161"/>
                  </a:lnTo>
                  <a:lnTo>
                    <a:pt x="56" y="184"/>
                  </a:lnTo>
                  <a:lnTo>
                    <a:pt x="72" y="204"/>
                  </a:lnTo>
                  <a:lnTo>
                    <a:pt x="86" y="221"/>
                  </a:lnTo>
                  <a:lnTo>
                    <a:pt x="101" y="236"/>
                  </a:lnTo>
                  <a:lnTo>
                    <a:pt x="115" y="250"/>
                  </a:lnTo>
                  <a:lnTo>
                    <a:pt x="129" y="260"/>
                  </a:lnTo>
                  <a:lnTo>
                    <a:pt x="142" y="270"/>
                  </a:lnTo>
                  <a:lnTo>
                    <a:pt x="155" y="276"/>
                  </a:lnTo>
                  <a:lnTo>
                    <a:pt x="166" y="282"/>
                  </a:lnTo>
                  <a:lnTo>
                    <a:pt x="177" y="285"/>
                  </a:lnTo>
                  <a:lnTo>
                    <a:pt x="186" y="287"/>
                  </a:lnTo>
                  <a:lnTo>
                    <a:pt x="193" y="287"/>
                  </a:lnTo>
                  <a:lnTo>
                    <a:pt x="199" y="285"/>
                  </a:lnTo>
                  <a:close/>
                </a:path>
              </a:pathLst>
            </a:custGeom>
            <a:solidFill>
              <a:srgbClr val="2B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132" name="Freeform 372"/>
            <p:cNvSpPr>
              <a:spLocks/>
            </p:cNvSpPr>
            <p:nvPr/>
          </p:nvSpPr>
          <p:spPr bwMode="auto">
            <a:xfrm>
              <a:off x="1177" y="3434"/>
              <a:ext cx="9" cy="15"/>
            </a:xfrm>
            <a:custGeom>
              <a:avLst/>
              <a:gdLst/>
              <a:ahLst/>
              <a:cxnLst>
                <a:cxn ang="0">
                  <a:pos x="189" y="273"/>
                </a:cxn>
                <a:cxn ang="0">
                  <a:pos x="196" y="265"/>
                </a:cxn>
                <a:cxn ang="0">
                  <a:pos x="201" y="251"/>
                </a:cxn>
                <a:cxn ang="0">
                  <a:pos x="202" y="227"/>
                </a:cxn>
                <a:cxn ang="0">
                  <a:pos x="200" y="197"/>
                </a:cxn>
                <a:cxn ang="0">
                  <a:pos x="193" y="159"/>
                </a:cxn>
                <a:cxn ang="0">
                  <a:pos x="182" y="114"/>
                </a:cxn>
                <a:cxn ang="0">
                  <a:pos x="165" y="60"/>
                </a:cxn>
                <a:cxn ang="0">
                  <a:pos x="142" y="0"/>
                </a:cxn>
                <a:cxn ang="0">
                  <a:pos x="125" y="7"/>
                </a:cxn>
                <a:cxn ang="0">
                  <a:pos x="107" y="14"/>
                </a:cxn>
                <a:cxn ang="0">
                  <a:pos x="89" y="23"/>
                </a:cxn>
                <a:cxn ang="0">
                  <a:pos x="72" y="30"/>
                </a:cxn>
                <a:cxn ang="0">
                  <a:pos x="53" y="39"/>
                </a:cxn>
                <a:cxn ang="0">
                  <a:pos x="36" y="46"/>
                </a:cxn>
                <a:cxn ang="0">
                  <a:pos x="18" y="54"/>
                </a:cxn>
                <a:cxn ang="0">
                  <a:pos x="0" y="62"/>
                </a:cxn>
                <a:cxn ang="0">
                  <a:pos x="14" y="92"/>
                </a:cxn>
                <a:cxn ang="0">
                  <a:pos x="28" y="120"/>
                </a:cxn>
                <a:cxn ang="0">
                  <a:pos x="41" y="145"/>
                </a:cxn>
                <a:cxn ang="0">
                  <a:pos x="57" y="168"/>
                </a:cxn>
                <a:cxn ang="0">
                  <a:pos x="71" y="188"/>
                </a:cxn>
                <a:cxn ang="0">
                  <a:pos x="85" y="206"/>
                </a:cxn>
                <a:cxn ang="0">
                  <a:pos x="98" y="221"/>
                </a:cxn>
                <a:cxn ang="0">
                  <a:pos x="113" y="235"/>
                </a:cxn>
                <a:cxn ang="0">
                  <a:pos x="126" y="246"/>
                </a:cxn>
                <a:cxn ang="0">
                  <a:pos x="138" y="256"/>
                </a:cxn>
                <a:cxn ang="0">
                  <a:pos x="149" y="262"/>
                </a:cxn>
                <a:cxn ang="0">
                  <a:pos x="160" y="268"/>
                </a:cxn>
                <a:cxn ang="0">
                  <a:pos x="170" y="272"/>
                </a:cxn>
                <a:cxn ang="0">
                  <a:pos x="178" y="274"/>
                </a:cxn>
                <a:cxn ang="0">
                  <a:pos x="184" y="274"/>
                </a:cxn>
                <a:cxn ang="0">
                  <a:pos x="189" y="273"/>
                </a:cxn>
              </a:cxnLst>
              <a:rect l="0" t="0" r="r" b="b"/>
              <a:pathLst>
                <a:path w="202" h="274">
                  <a:moveTo>
                    <a:pt x="189" y="273"/>
                  </a:moveTo>
                  <a:lnTo>
                    <a:pt x="196" y="265"/>
                  </a:lnTo>
                  <a:lnTo>
                    <a:pt x="201" y="251"/>
                  </a:lnTo>
                  <a:lnTo>
                    <a:pt x="202" y="227"/>
                  </a:lnTo>
                  <a:lnTo>
                    <a:pt x="200" y="197"/>
                  </a:lnTo>
                  <a:lnTo>
                    <a:pt x="193" y="159"/>
                  </a:lnTo>
                  <a:lnTo>
                    <a:pt x="182" y="114"/>
                  </a:lnTo>
                  <a:lnTo>
                    <a:pt x="165" y="60"/>
                  </a:lnTo>
                  <a:lnTo>
                    <a:pt x="142" y="0"/>
                  </a:lnTo>
                  <a:lnTo>
                    <a:pt x="125" y="7"/>
                  </a:lnTo>
                  <a:lnTo>
                    <a:pt x="107" y="14"/>
                  </a:lnTo>
                  <a:lnTo>
                    <a:pt x="89" y="23"/>
                  </a:lnTo>
                  <a:lnTo>
                    <a:pt x="72" y="30"/>
                  </a:lnTo>
                  <a:lnTo>
                    <a:pt x="53" y="39"/>
                  </a:lnTo>
                  <a:lnTo>
                    <a:pt x="36" y="46"/>
                  </a:lnTo>
                  <a:lnTo>
                    <a:pt x="18" y="54"/>
                  </a:lnTo>
                  <a:lnTo>
                    <a:pt x="0" y="62"/>
                  </a:lnTo>
                  <a:lnTo>
                    <a:pt x="14" y="92"/>
                  </a:lnTo>
                  <a:lnTo>
                    <a:pt x="28" y="120"/>
                  </a:lnTo>
                  <a:lnTo>
                    <a:pt x="41" y="145"/>
                  </a:lnTo>
                  <a:lnTo>
                    <a:pt x="57" y="168"/>
                  </a:lnTo>
                  <a:lnTo>
                    <a:pt x="71" y="188"/>
                  </a:lnTo>
                  <a:lnTo>
                    <a:pt x="85" y="206"/>
                  </a:lnTo>
                  <a:lnTo>
                    <a:pt x="98" y="221"/>
                  </a:lnTo>
                  <a:lnTo>
                    <a:pt x="113" y="235"/>
                  </a:lnTo>
                  <a:lnTo>
                    <a:pt x="126" y="246"/>
                  </a:lnTo>
                  <a:lnTo>
                    <a:pt x="138" y="256"/>
                  </a:lnTo>
                  <a:lnTo>
                    <a:pt x="149" y="262"/>
                  </a:lnTo>
                  <a:lnTo>
                    <a:pt x="160" y="268"/>
                  </a:lnTo>
                  <a:lnTo>
                    <a:pt x="170" y="272"/>
                  </a:lnTo>
                  <a:lnTo>
                    <a:pt x="178" y="274"/>
                  </a:lnTo>
                  <a:lnTo>
                    <a:pt x="184" y="274"/>
                  </a:lnTo>
                  <a:lnTo>
                    <a:pt x="189" y="273"/>
                  </a:lnTo>
                  <a:close/>
                </a:path>
              </a:pathLst>
            </a:custGeom>
            <a:solidFill>
              <a:srgbClr val="47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133" name="Freeform 373"/>
            <p:cNvSpPr>
              <a:spLocks/>
            </p:cNvSpPr>
            <p:nvPr/>
          </p:nvSpPr>
          <p:spPr bwMode="auto">
            <a:xfrm>
              <a:off x="1177" y="3435"/>
              <a:ext cx="9" cy="14"/>
            </a:xfrm>
            <a:custGeom>
              <a:avLst/>
              <a:gdLst/>
              <a:ahLst/>
              <a:cxnLst>
                <a:cxn ang="0">
                  <a:pos x="180" y="263"/>
                </a:cxn>
                <a:cxn ang="0">
                  <a:pos x="185" y="256"/>
                </a:cxn>
                <a:cxn ang="0">
                  <a:pos x="186" y="243"/>
                </a:cxn>
                <a:cxn ang="0">
                  <a:pos x="183" y="222"/>
                </a:cxn>
                <a:cxn ang="0">
                  <a:pos x="177" y="193"/>
                </a:cxn>
                <a:cxn ang="0">
                  <a:pos x="166" y="157"/>
                </a:cxn>
                <a:cxn ang="0">
                  <a:pos x="151" y="113"/>
                </a:cxn>
                <a:cxn ang="0">
                  <a:pos x="131" y="60"/>
                </a:cxn>
                <a:cxn ang="0">
                  <a:pos x="108" y="0"/>
                </a:cxn>
                <a:cxn ang="0">
                  <a:pos x="94" y="7"/>
                </a:cxn>
                <a:cxn ang="0">
                  <a:pos x="80" y="13"/>
                </a:cxn>
                <a:cxn ang="0">
                  <a:pos x="67" y="18"/>
                </a:cxn>
                <a:cxn ang="0">
                  <a:pos x="54" y="24"/>
                </a:cxn>
                <a:cxn ang="0">
                  <a:pos x="40" y="30"/>
                </a:cxn>
                <a:cxn ang="0">
                  <a:pos x="27" y="36"/>
                </a:cxn>
                <a:cxn ang="0">
                  <a:pos x="13" y="41"/>
                </a:cxn>
                <a:cxn ang="0">
                  <a:pos x="0" y="48"/>
                </a:cxn>
                <a:cxn ang="0">
                  <a:pos x="13" y="78"/>
                </a:cxn>
                <a:cxn ang="0">
                  <a:pos x="26" y="106"/>
                </a:cxn>
                <a:cxn ang="0">
                  <a:pos x="40" y="131"/>
                </a:cxn>
                <a:cxn ang="0">
                  <a:pos x="55" y="154"/>
                </a:cxn>
                <a:cxn ang="0">
                  <a:pos x="69" y="174"/>
                </a:cxn>
                <a:cxn ang="0">
                  <a:pos x="83" y="192"/>
                </a:cxn>
                <a:cxn ang="0">
                  <a:pos x="96" y="208"/>
                </a:cxn>
                <a:cxn ang="0">
                  <a:pos x="110" y="222"/>
                </a:cxn>
                <a:cxn ang="0">
                  <a:pos x="122" y="233"/>
                </a:cxn>
                <a:cxn ang="0">
                  <a:pos x="134" y="243"/>
                </a:cxn>
                <a:cxn ang="0">
                  <a:pos x="145" y="250"/>
                </a:cxn>
                <a:cxn ang="0">
                  <a:pos x="155" y="256"/>
                </a:cxn>
                <a:cxn ang="0">
                  <a:pos x="164" y="261"/>
                </a:cxn>
                <a:cxn ang="0">
                  <a:pos x="171" y="263"/>
                </a:cxn>
                <a:cxn ang="0">
                  <a:pos x="176" y="264"/>
                </a:cxn>
                <a:cxn ang="0">
                  <a:pos x="180" y="263"/>
                </a:cxn>
              </a:cxnLst>
              <a:rect l="0" t="0" r="r" b="b"/>
              <a:pathLst>
                <a:path w="186" h="264">
                  <a:moveTo>
                    <a:pt x="180" y="263"/>
                  </a:moveTo>
                  <a:lnTo>
                    <a:pt x="185" y="256"/>
                  </a:lnTo>
                  <a:lnTo>
                    <a:pt x="186" y="243"/>
                  </a:lnTo>
                  <a:lnTo>
                    <a:pt x="183" y="222"/>
                  </a:lnTo>
                  <a:lnTo>
                    <a:pt x="177" y="193"/>
                  </a:lnTo>
                  <a:lnTo>
                    <a:pt x="166" y="157"/>
                  </a:lnTo>
                  <a:lnTo>
                    <a:pt x="151" y="113"/>
                  </a:lnTo>
                  <a:lnTo>
                    <a:pt x="131" y="60"/>
                  </a:lnTo>
                  <a:lnTo>
                    <a:pt x="108" y="0"/>
                  </a:lnTo>
                  <a:lnTo>
                    <a:pt x="94" y="7"/>
                  </a:lnTo>
                  <a:lnTo>
                    <a:pt x="80" y="13"/>
                  </a:lnTo>
                  <a:lnTo>
                    <a:pt x="67" y="18"/>
                  </a:lnTo>
                  <a:lnTo>
                    <a:pt x="54" y="24"/>
                  </a:lnTo>
                  <a:lnTo>
                    <a:pt x="40" y="30"/>
                  </a:lnTo>
                  <a:lnTo>
                    <a:pt x="27" y="36"/>
                  </a:lnTo>
                  <a:lnTo>
                    <a:pt x="13" y="41"/>
                  </a:lnTo>
                  <a:lnTo>
                    <a:pt x="0" y="48"/>
                  </a:lnTo>
                  <a:lnTo>
                    <a:pt x="13" y="78"/>
                  </a:lnTo>
                  <a:lnTo>
                    <a:pt x="26" y="106"/>
                  </a:lnTo>
                  <a:lnTo>
                    <a:pt x="40" y="131"/>
                  </a:lnTo>
                  <a:lnTo>
                    <a:pt x="55" y="154"/>
                  </a:lnTo>
                  <a:lnTo>
                    <a:pt x="69" y="174"/>
                  </a:lnTo>
                  <a:lnTo>
                    <a:pt x="83" y="192"/>
                  </a:lnTo>
                  <a:lnTo>
                    <a:pt x="96" y="208"/>
                  </a:lnTo>
                  <a:lnTo>
                    <a:pt x="110" y="222"/>
                  </a:lnTo>
                  <a:lnTo>
                    <a:pt x="122" y="233"/>
                  </a:lnTo>
                  <a:lnTo>
                    <a:pt x="134" y="243"/>
                  </a:lnTo>
                  <a:lnTo>
                    <a:pt x="145" y="250"/>
                  </a:lnTo>
                  <a:lnTo>
                    <a:pt x="155" y="256"/>
                  </a:lnTo>
                  <a:lnTo>
                    <a:pt x="164" y="261"/>
                  </a:lnTo>
                  <a:lnTo>
                    <a:pt x="171" y="263"/>
                  </a:lnTo>
                  <a:lnTo>
                    <a:pt x="176" y="264"/>
                  </a:lnTo>
                  <a:lnTo>
                    <a:pt x="180" y="263"/>
                  </a:lnTo>
                  <a:close/>
                </a:path>
              </a:pathLst>
            </a:custGeom>
            <a:solidFill>
              <a:srgbClr val="61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134" name="Freeform 374"/>
            <p:cNvSpPr>
              <a:spLocks/>
            </p:cNvSpPr>
            <p:nvPr/>
          </p:nvSpPr>
          <p:spPr bwMode="auto">
            <a:xfrm>
              <a:off x="1177" y="3435"/>
              <a:ext cx="8" cy="14"/>
            </a:xfrm>
            <a:custGeom>
              <a:avLst/>
              <a:gdLst/>
              <a:ahLst/>
              <a:cxnLst>
                <a:cxn ang="0">
                  <a:pos x="171" y="251"/>
                </a:cxn>
                <a:cxn ang="0">
                  <a:pos x="173" y="245"/>
                </a:cxn>
                <a:cxn ang="0">
                  <a:pos x="170" y="233"/>
                </a:cxn>
                <a:cxn ang="0">
                  <a:pos x="164" y="214"/>
                </a:cxn>
                <a:cxn ang="0">
                  <a:pos x="153" y="187"/>
                </a:cxn>
                <a:cxn ang="0">
                  <a:pos x="137" y="153"/>
                </a:cxn>
                <a:cxn ang="0">
                  <a:pos x="119" y="110"/>
                </a:cxn>
                <a:cxn ang="0">
                  <a:pos x="97" y="60"/>
                </a:cxn>
                <a:cxn ang="0">
                  <a:pos x="72" y="0"/>
                </a:cxn>
                <a:cxn ang="0">
                  <a:pos x="63" y="4"/>
                </a:cxn>
                <a:cxn ang="0">
                  <a:pos x="54" y="7"/>
                </a:cxn>
                <a:cxn ang="0">
                  <a:pos x="45" y="11"/>
                </a:cxn>
                <a:cxn ang="0">
                  <a:pos x="36" y="16"/>
                </a:cxn>
                <a:cxn ang="0">
                  <a:pos x="27" y="20"/>
                </a:cxn>
                <a:cxn ang="0">
                  <a:pos x="18" y="23"/>
                </a:cxn>
                <a:cxn ang="0">
                  <a:pos x="9" y="27"/>
                </a:cxn>
                <a:cxn ang="0">
                  <a:pos x="0" y="31"/>
                </a:cxn>
                <a:cxn ang="0">
                  <a:pos x="13" y="62"/>
                </a:cxn>
                <a:cxn ang="0">
                  <a:pos x="26" y="89"/>
                </a:cxn>
                <a:cxn ang="0">
                  <a:pos x="41" y="115"/>
                </a:cxn>
                <a:cxn ang="0">
                  <a:pos x="54" y="138"/>
                </a:cxn>
                <a:cxn ang="0">
                  <a:pos x="68" y="159"/>
                </a:cxn>
                <a:cxn ang="0">
                  <a:pos x="81" y="177"/>
                </a:cxn>
                <a:cxn ang="0">
                  <a:pos x="95" y="193"/>
                </a:cxn>
                <a:cxn ang="0">
                  <a:pos x="107" y="206"/>
                </a:cxn>
                <a:cxn ang="0">
                  <a:pos x="119" y="218"/>
                </a:cxn>
                <a:cxn ang="0">
                  <a:pos x="130" y="229"/>
                </a:cxn>
                <a:cxn ang="0">
                  <a:pos x="141" y="236"/>
                </a:cxn>
                <a:cxn ang="0">
                  <a:pos x="150" y="242"/>
                </a:cxn>
                <a:cxn ang="0">
                  <a:pos x="157" y="246"/>
                </a:cxn>
                <a:cxn ang="0">
                  <a:pos x="163" y="250"/>
                </a:cxn>
                <a:cxn ang="0">
                  <a:pos x="168" y="251"/>
                </a:cxn>
                <a:cxn ang="0">
                  <a:pos x="171" y="251"/>
                </a:cxn>
              </a:cxnLst>
              <a:rect l="0" t="0" r="r" b="b"/>
              <a:pathLst>
                <a:path w="173" h="251">
                  <a:moveTo>
                    <a:pt x="171" y="251"/>
                  </a:moveTo>
                  <a:lnTo>
                    <a:pt x="173" y="245"/>
                  </a:lnTo>
                  <a:lnTo>
                    <a:pt x="170" y="233"/>
                  </a:lnTo>
                  <a:lnTo>
                    <a:pt x="164" y="214"/>
                  </a:lnTo>
                  <a:lnTo>
                    <a:pt x="153" y="187"/>
                  </a:lnTo>
                  <a:lnTo>
                    <a:pt x="137" y="153"/>
                  </a:lnTo>
                  <a:lnTo>
                    <a:pt x="119" y="110"/>
                  </a:lnTo>
                  <a:lnTo>
                    <a:pt x="97" y="60"/>
                  </a:lnTo>
                  <a:lnTo>
                    <a:pt x="72" y="0"/>
                  </a:lnTo>
                  <a:lnTo>
                    <a:pt x="63" y="4"/>
                  </a:lnTo>
                  <a:lnTo>
                    <a:pt x="54" y="7"/>
                  </a:lnTo>
                  <a:lnTo>
                    <a:pt x="45" y="11"/>
                  </a:lnTo>
                  <a:lnTo>
                    <a:pt x="36" y="16"/>
                  </a:lnTo>
                  <a:lnTo>
                    <a:pt x="27" y="20"/>
                  </a:lnTo>
                  <a:lnTo>
                    <a:pt x="18" y="23"/>
                  </a:lnTo>
                  <a:lnTo>
                    <a:pt x="9" y="27"/>
                  </a:lnTo>
                  <a:lnTo>
                    <a:pt x="0" y="31"/>
                  </a:lnTo>
                  <a:lnTo>
                    <a:pt x="13" y="62"/>
                  </a:lnTo>
                  <a:lnTo>
                    <a:pt x="26" y="89"/>
                  </a:lnTo>
                  <a:lnTo>
                    <a:pt x="41" y="115"/>
                  </a:lnTo>
                  <a:lnTo>
                    <a:pt x="54" y="138"/>
                  </a:lnTo>
                  <a:lnTo>
                    <a:pt x="68" y="159"/>
                  </a:lnTo>
                  <a:lnTo>
                    <a:pt x="81" y="177"/>
                  </a:lnTo>
                  <a:lnTo>
                    <a:pt x="95" y="193"/>
                  </a:lnTo>
                  <a:lnTo>
                    <a:pt x="107" y="206"/>
                  </a:lnTo>
                  <a:lnTo>
                    <a:pt x="119" y="218"/>
                  </a:lnTo>
                  <a:lnTo>
                    <a:pt x="130" y="229"/>
                  </a:lnTo>
                  <a:lnTo>
                    <a:pt x="141" y="236"/>
                  </a:lnTo>
                  <a:lnTo>
                    <a:pt x="150" y="242"/>
                  </a:lnTo>
                  <a:lnTo>
                    <a:pt x="157" y="246"/>
                  </a:lnTo>
                  <a:lnTo>
                    <a:pt x="163" y="250"/>
                  </a:lnTo>
                  <a:lnTo>
                    <a:pt x="168" y="251"/>
                  </a:lnTo>
                  <a:lnTo>
                    <a:pt x="171" y="251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135" name="Freeform 375"/>
            <p:cNvSpPr>
              <a:spLocks/>
            </p:cNvSpPr>
            <p:nvPr/>
          </p:nvSpPr>
          <p:spPr bwMode="auto">
            <a:xfrm>
              <a:off x="1178" y="3436"/>
              <a:ext cx="7" cy="13"/>
            </a:xfrm>
            <a:custGeom>
              <a:avLst/>
              <a:gdLst/>
              <a:ahLst/>
              <a:cxnLst>
                <a:cxn ang="0">
                  <a:pos x="163" y="240"/>
                </a:cxn>
                <a:cxn ang="0">
                  <a:pos x="162" y="235"/>
                </a:cxn>
                <a:cxn ang="0">
                  <a:pos x="156" y="225"/>
                </a:cxn>
                <a:cxn ang="0">
                  <a:pos x="145" y="208"/>
                </a:cxn>
                <a:cxn ang="0">
                  <a:pos x="129" y="183"/>
                </a:cxn>
                <a:cxn ang="0">
                  <a:pos x="110" y="150"/>
                </a:cxn>
                <a:cxn ang="0">
                  <a:pos x="89" y="110"/>
                </a:cxn>
                <a:cxn ang="0">
                  <a:pos x="64" y="59"/>
                </a:cxn>
                <a:cxn ang="0">
                  <a:pos x="39" y="0"/>
                </a:cxn>
                <a:cxn ang="0">
                  <a:pos x="34" y="2"/>
                </a:cxn>
                <a:cxn ang="0">
                  <a:pos x="28" y="5"/>
                </a:cxn>
                <a:cxn ang="0">
                  <a:pos x="24" y="7"/>
                </a:cxn>
                <a:cxn ang="0">
                  <a:pos x="19" y="9"/>
                </a:cxn>
                <a:cxn ang="0">
                  <a:pos x="14" y="11"/>
                </a:cxn>
                <a:cxn ang="0">
                  <a:pos x="10" y="13"/>
                </a:cxn>
                <a:cxn ang="0">
                  <a:pos x="5" y="15"/>
                </a:cxn>
                <a:cxn ang="0">
                  <a:pos x="0" y="17"/>
                </a:cxn>
                <a:cxn ang="0">
                  <a:pos x="13" y="48"/>
                </a:cxn>
                <a:cxn ang="0">
                  <a:pos x="26" y="75"/>
                </a:cxn>
                <a:cxn ang="0">
                  <a:pos x="41" y="102"/>
                </a:cxn>
                <a:cxn ang="0">
                  <a:pos x="54" y="124"/>
                </a:cxn>
                <a:cxn ang="0">
                  <a:pos x="68" y="145"/>
                </a:cxn>
                <a:cxn ang="0">
                  <a:pos x="82" y="163"/>
                </a:cxn>
                <a:cxn ang="0">
                  <a:pos x="94" y="180"/>
                </a:cxn>
                <a:cxn ang="0">
                  <a:pos x="106" y="193"/>
                </a:cxn>
                <a:cxn ang="0">
                  <a:pos x="117" y="205"/>
                </a:cxn>
                <a:cxn ang="0">
                  <a:pos x="127" y="215"/>
                </a:cxn>
                <a:cxn ang="0">
                  <a:pos x="138" y="224"/>
                </a:cxn>
                <a:cxn ang="0">
                  <a:pos x="146" y="230"/>
                </a:cxn>
                <a:cxn ang="0">
                  <a:pos x="152" y="234"/>
                </a:cxn>
                <a:cxn ang="0">
                  <a:pos x="158" y="238"/>
                </a:cxn>
                <a:cxn ang="0">
                  <a:pos x="161" y="240"/>
                </a:cxn>
                <a:cxn ang="0">
                  <a:pos x="163" y="240"/>
                </a:cxn>
              </a:cxnLst>
              <a:rect l="0" t="0" r="r" b="b"/>
              <a:pathLst>
                <a:path w="163" h="240">
                  <a:moveTo>
                    <a:pt x="163" y="240"/>
                  </a:moveTo>
                  <a:lnTo>
                    <a:pt x="162" y="235"/>
                  </a:lnTo>
                  <a:lnTo>
                    <a:pt x="156" y="225"/>
                  </a:lnTo>
                  <a:lnTo>
                    <a:pt x="145" y="208"/>
                  </a:lnTo>
                  <a:lnTo>
                    <a:pt x="129" y="183"/>
                  </a:lnTo>
                  <a:lnTo>
                    <a:pt x="110" y="150"/>
                  </a:lnTo>
                  <a:lnTo>
                    <a:pt x="89" y="110"/>
                  </a:lnTo>
                  <a:lnTo>
                    <a:pt x="64" y="59"/>
                  </a:lnTo>
                  <a:lnTo>
                    <a:pt x="39" y="0"/>
                  </a:lnTo>
                  <a:lnTo>
                    <a:pt x="34" y="2"/>
                  </a:lnTo>
                  <a:lnTo>
                    <a:pt x="28" y="5"/>
                  </a:lnTo>
                  <a:lnTo>
                    <a:pt x="24" y="7"/>
                  </a:lnTo>
                  <a:lnTo>
                    <a:pt x="19" y="9"/>
                  </a:lnTo>
                  <a:lnTo>
                    <a:pt x="14" y="11"/>
                  </a:lnTo>
                  <a:lnTo>
                    <a:pt x="10" y="13"/>
                  </a:lnTo>
                  <a:lnTo>
                    <a:pt x="5" y="15"/>
                  </a:lnTo>
                  <a:lnTo>
                    <a:pt x="0" y="17"/>
                  </a:lnTo>
                  <a:lnTo>
                    <a:pt x="13" y="48"/>
                  </a:lnTo>
                  <a:lnTo>
                    <a:pt x="26" y="75"/>
                  </a:lnTo>
                  <a:lnTo>
                    <a:pt x="41" y="102"/>
                  </a:lnTo>
                  <a:lnTo>
                    <a:pt x="54" y="124"/>
                  </a:lnTo>
                  <a:lnTo>
                    <a:pt x="68" y="145"/>
                  </a:lnTo>
                  <a:lnTo>
                    <a:pt x="82" y="163"/>
                  </a:lnTo>
                  <a:lnTo>
                    <a:pt x="94" y="180"/>
                  </a:lnTo>
                  <a:lnTo>
                    <a:pt x="106" y="193"/>
                  </a:lnTo>
                  <a:lnTo>
                    <a:pt x="117" y="205"/>
                  </a:lnTo>
                  <a:lnTo>
                    <a:pt x="127" y="215"/>
                  </a:lnTo>
                  <a:lnTo>
                    <a:pt x="138" y="224"/>
                  </a:lnTo>
                  <a:lnTo>
                    <a:pt x="146" y="230"/>
                  </a:lnTo>
                  <a:lnTo>
                    <a:pt x="152" y="234"/>
                  </a:lnTo>
                  <a:lnTo>
                    <a:pt x="158" y="238"/>
                  </a:lnTo>
                  <a:lnTo>
                    <a:pt x="161" y="240"/>
                  </a:lnTo>
                  <a:lnTo>
                    <a:pt x="163" y="240"/>
                  </a:lnTo>
                  <a:close/>
                </a:path>
              </a:pathLst>
            </a:custGeom>
            <a:solidFill>
              <a:srgbClr val="91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136" name="Freeform 376"/>
            <p:cNvSpPr>
              <a:spLocks/>
            </p:cNvSpPr>
            <p:nvPr/>
          </p:nvSpPr>
          <p:spPr bwMode="auto">
            <a:xfrm>
              <a:off x="1185" y="3449"/>
              <a:ext cx="2" cy="5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44" y="76"/>
                </a:cxn>
                <a:cxn ang="0">
                  <a:pos x="48" y="92"/>
                </a:cxn>
                <a:cxn ang="0">
                  <a:pos x="46" y="99"/>
                </a:cxn>
                <a:cxn ang="0">
                  <a:pos x="39" y="96"/>
                </a:cxn>
                <a:cxn ang="0">
                  <a:pos x="31" y="83"/>
                </a:cxn>
                <a:cxn ang="0">
                  <a:pos x="0" y="7"/>
                </a:cxn>
                <a:cxn ang="0">
                  <a:pos x="13" y="0"/>
                </a:cxn>
              </a:cxnLst>
              <a:rect l="0" t="0" r="r" b="b"/>
              <a:pathLst>
                <a:path w="48" h="99">
                  <a:moveTo>
                    <a:pt x="13" y="0"/>
                  </a:moveTo>
                  <a:lnTo>
                    <a:pt x="44" y="76"/>
                  </a:lnTo>
                  <a:lnTo>
                    <a:pt x="48" y="92"/>
                  </a:lnTo>
                  <a:lnTo>
                    <a:pt x="46" y="99"/>
                  </a:lnTo>
                  <a:lnTo>
                    <a:pt x="39" y="96"/>
                  </a:lnTo>
                  <a:lnTo>
                    <a:pt x="31" y="83"/>
                  </a:lnTo>
                  <a:lnTo>
                    <a:pt x="0" y="7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2B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42137" name="Freeform 377"/>
          <p:cNvSpPr>
            <a:spLocks/>
          </p:cNvSpPr>
          <p:nvPr/>
        </p:nvSpPr>
        <p:spPr bwMode="auto">
          <a:xfrm>
            <a:off x="1273175" y="2035175"/>
            <a:ext cx="14288" cy="7938"/>
          </a:xfrm>
          <a:custGeom>
            <a:avLst/>
            <a:gdLst/>
            <a:ahLst/>
            <a:cxnLst>
              <a:cxn ang="0">
                <a:pos x="0" y="67"/>
              </a:cxn>
              <a:cxn ang="0">
                <a:pos x="199" y="0"/>
              </a:cxn>
              <a:cxn ang="0">
                <a:pos x="206" y="17"/>
              </a:cxn>
              <a:cxn ang="0">
                <a:pos x="7" y="84"/>
              </a:cxn>
              <a:cxn ang="0">
                <a:pos x="0" y="67"/>
              </a:cxn>
            </a:cxnLst>
            <a:rect l="0" t="0" r="r" b="b"/>
            <a:pathLst>
              <a:path w="206" h="84">
                <a:moveTo>
                  <a:pt x="0" y="67"/>
                </a:moveTo>
                <a:lnTo>
                  <a:pt x="199" y="0"/>
                </a:lnTo>
                <a:lnTo>
                  <a:pt x="206" y="17"/>
                </a:lnTo>
                <a:lnTo>
                  <a:pt x="7" y="84"/>
                </a:lnTo>
                <a:lnTo>
                  <a:pt x="0" y="67"/>
                </a:lnTo>
                <a:close/>
              </a:path>
            </a:pathLst>
          </a:custGeom>
          <a:solidFill>
            <a:srgbClr val="6B685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2138" name="Freeform 378"/>
          <p:cNvSpPr>
            <a:spLocks/>
          </p:cNvSpPr>
          <p:nvPr/>
        </p:nvSpPr>
        <p:spPr bwMode="auto">
          <a:xfrm>
            <a:off x="1366838" y="2276475"/>
            <a:ext cx="4762" cy="9525"/>
          </a:xfrm>
          <a:custGeom>
            <a:avLst/>
            <a:gdLst/>
            <a:ahLst/>
            <a:cxnLst>
              <a:cxn ang="0">
                <a:pos x="45" y="0"/>
              </a:cxn>
              <a:cxn ang="0">
                <a:pos x="80" y="77"/>
              </a:cxn>
              <a:cxn ang="0">
                <a:pos x="82" y="87"/>
              </a:cxn>
              <a:cxn ang="0">
                <a:pos x="80" y="95"/>
              </a:cxn>
              <a:cxn ang="0">
                <a:pos x="74" y="102"/>
              </a:cxn>
              <a:cxn ang="0">
                <a:pos x="66" y="106"/>
              </a:cxn>
              <a:cxn ang="0">
                <a:pos x="57" y="108"/>
              </a:cxn>
              <a:cxn ang="0">
                <a:pos x="49" y="106"/>
              </a:cxn>
              <a:cxn ang="0">
                <a:pos x="41" y="102"/>
              </a:cxn>
              <a:cxn ang="0">
                <a:pos x="35" y="93"/>
              </a:cxn>
              <a:cxn ang="0">
                <a:pos x="0" y="16"/>
              </a:cxn>
              <a:cxn ang="0">
                <a:pos x="45" y="0"/>
              </a:cxn>
            </a:cxnLst>
            <a:rect l="0" t="0" r="r" b="b"/>
            <a:pathLst>
              <a:path w="82" h="108">
                <a:moveTo>
                  <a:pt x="45" y="0"/>
                </a:moveTo>
                <a:lnTo>
                  <a:pt x="80" y="77"/>
                </a:lnTo>
                <a:lnTo>
                  <a:pt x="82" y="87"/>
                </a:lnTo>
                <a:lnTo>
                  <a:pt x="80" y="95"/>
                </a:lnTo>
                <a:lnTo>
                  <a:pt x="74" y="102"/>
                </a:lnTo>
                <a:lnTo>
                  <a:pt x="66" y="106"/>
                </a:lnTo>
                <a:lnTo>
                  <a:pt x="57" y="108"/>
                </a:lnTo>
                <a:lnTo>
                  <a:pt x="49" y="106"/>
                </a:lnTo>
                <a:lnTo>
                  <a:pt x="41" y="102"/>
                </a:lnTo>
                <a:lnTo>
                  <a:pt x="35" y="93"/>
                </a:lnTo>
                <a:lnTo>
                  <a:pt x="0" y="16"/>
                </a:lnTo>
                <a:lnTo>
                  <a:pt x="45" y="0"/>
                </a:lnTo>
                <a:close/>
              </a:path>
            </a:pathLst>
          </a:custGeom>
          <a:solidFill>
            <a:srgbClr val="6B685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2139" name="Freeform 379"/>
          <p:cNvSpPr>
            <a:spLocks/>
          </p:cNvSpPr>
          <p:nvPr/>
        </p:nvSpPr>
        <p:spPr bwMode="auto">
          <a:xfrm>
            <a:off x="1350963" y="2249488"/>
            <a:ext cx="20637" cy="28575"/>
          </a:xfrm>
          <a:custGeom>
            <a:avLst/>
            <a:gdLst/>
            <a:ahLst/>
            <a:cxnLst>
              <a:cxn ang="0">
                <a:pos x="247" y="317"/>
              </a:cxn>
              <a:cxn ang="0">
                <a:pos x="261" y="307"/>
              </a:cxn>
              <a:cxn ang="0">
                <a:pos x="275" y="287"/>
              </a:cxn>
              <a:cxn ang="0">
                <a:pos x="285" y="256"/>
              </a:cxn>
              <a:cxn ang="0">
                <a:pos x="292" y="218"/>
              </a:cxn>
              <a:cxn ang="0">
                <a:pos x="293" y="173"/>
              </a:cxn>
              <a:cxn ang="0">
                <a:pos x="288" y="120"/>
              </a:cxn>
              <a:cxn ang="0">
                <a:pos x="274" y="62"/>
              </a:cxn>
              <a:cxn ang="0">
                <a:pos x="251" y="0"/>
              </a:cxn>
              <a:cxn ang="0">
                <a:pos x="235" y="5"/>
              </a:cxn>
              <a:cxn ang="0">
                <a:pos x="219" y="10"/>
              </a:cxn>
              <a:cxn ang="0">
                <a:pos x="204" y="17"/>
              </a:cxn>
              <a:cxn ang="0">
                <a:pos x="188" y="22"/>
              </a:cxn>
              <a:cxn ang="0">
                <a:pos x="172" y="28"/>
              </a:cxn>
              <a:cxn ang="0">
                <a:pos x="157" y="34"/>
              </a:cxn>
              <a:cxn ang="0">
                <a:pos x="140" y="40"/>
              </a:cxn>
              <a:cxn ang="0">
                <a:pos x="125" y="45"/>
              </a:cxn>
              <a:cxn ang="0">
                <a:pos x="110" y="52"/>
              </a:cxn>
              <a:cxn ang="0">
                <a:pos x="94" y="58"/>
              </a:cxn>
              <a:cxn ang="0">
                <a:pos x="78" y="63"/>
              </a:cxn>
              <a:cxn ang="0">
                <a:pos x="63" y="69"/>
              </a:cxn>
              <a:cxn ang="0">
                <a:pos x="47" y="75"/>
              </a:cxn>
              <a:cxn ang="0">
                <a:pos x="31" y="81"/>
              </a:cxn>
              <a:cxn ang="0">
                <a:pos x="15" y="86"/>
              </a:cxn>
              <a:cxn ang="0">
                <a:pos x="0" y="92"/>
              </a:cxn>
              <a:cxn ang="0">
                <a:pos x="15" y="122"/>
              </a:cxn>
              <a:cxn ang="0">
                <a:pos x="30" y="152"/>
              </a:cxn>
              <a:cxn ang="0">
                <a:pos x="48" y="177"/>
              </a:cxn>
              <a:cxn ang="0">
                <a:pos x="65" y="201"/>
              </a:cxn>
              <a:cxn ang="0">
                <a:pos x="82" y="222"/>
              </a:cxn>
              <a:cxn ang="0">
                <a:pos x="101" y="242"/>
              </a:cxn>
              <a:cxn ang="0">
                <a:pos x="119" y="259"/>
              </a:cxn>
              <a:cxn ang="0">
                <a:pos x="136" y="274"/>
              </a:cxn>
              <a:cxn ang="0">
                <a:pos x="154" y="287"/>
              </a:cxn>
              <a:cxn ang="0">
                <a:pos x="171" y="297"/>
              </a:cxn>
              <a:cxn ang="0">
                <a:pos x="186" y="306"/>
              </a:cxn>
              <a:cxn ang="0">
                <a:pos x="202" y="312"/>
              </a:cxn>
              <a:cxn ang="0">
                <a:pos x="215" y="316"/>
              </a:cxn>
              <a:cxn ang="0">
                <a:pos x="227" y="318"/>
              </a:cxn>
              <a:cxn ang="0">
                <a:pos x="238" y="319"/>
              </a:cxn>
              <a:cxn ang="0">
                <a:pos x="247" y="317"/>
              </a:cxn>
            </a:cxnLst>
            <a:rect l="0" t="0" r="r" b="b"/>
            <a:pathLst>
              <a:path w="293" h="319">
                <a:moveTo>
                  <a:pt x="247" y="317"/>
                </a:moveTo>
                <a:lnTo>
                  <a:pt x="261" y="307"/>
                </a:lnTo>
                <a:lnTo>
                  <a:pt x="275" y="287"/>
                </a:lnTo>
                <a:lnTo>
                  <a:pt x="285" y="256"/>
                </a:lnTo>
                <a:lnTo>
                  <a:pt x="292" y="218"/>
                </a:lnTo>
                <a:lnTo>
                  <a:pt x="293" y="173"/>
                </a:lnTo>
                <a:lnTo>
                  <a:pt x="288" y="120"/>
                </a:lnTo>
                <a:lnTo>
                  <a:pt x="274" y="62"/>
                </a:lnTo>
                <a:lnTo>
                  <a:pt x="251" y="0"/>
                </a:lnTo>
                <a:lnTo>
                  <a:pt x="235" y="5"/>
                </a:lnTo>
                <a:lnTo>
                  <a:pt x="219" y="10"/>
                </a:lnTo>
                <a:lnTo>
                  <a:pt x="204" y="17"/>
                </a:lnTo>
                <a:lnTo>
                  <a:pt x="188" y="22"/>
                </a:lnTo>
                <a:lnTo>
                  <a:pt x="172" y="28"/>
                </a:lnTo>
                <a:lnTo>
                  <a:pt x="157" y="34"/>
                </a:lnTo>
                <a:lnTo>
                  <a:pt x="140" y="40"/>
                </a:lnTo>
                <a:lnTo>
                  <a:pt x="125" y="45"/>
                </a:lnTo>
                <a:lnTo>
                  <a:pt x="110" y="52"/>
                </a:lnTo>
                <a:lnTo>
                  <a:pt x="94" y="58"/>
                </a:lnTo>
                <a:lnTo>
                  <a:pt x="78" y="63"/>
                </a:lnTo>
                <a:lnTo>
                  <a:pt x="63" y="69"/>
                </a:lnTo>
                <a:lnTo>
                  <a:pt x="47" y="75"/>
                </a:lnTo>
                <a:lnTo>
                  <a:pt x="31" y="81"/>
                </a:lnTo>
                <a:lnTo>
                  <a:pt x="15" y="86"/>
                </a:lnTo>
                <a:lnTo>
                  <a:pt x="0" y="92"/>
                </a:lnTo>
                <a:lnTo>
                  <a:pt x="15" y="122"/>
                </a:lnTo>
                <a:lnTo>
                  <a:pt x="30" y="152"/>
                </a:lnTo>
                <a:lnTo>
                  <a:pt x="48" y="177"/>
                </a:lnTo>
                <a:lnTo>
                  <a:pt x="65" y="201"/>
                </a:lnTo>
                <a:lnTo>
                  <a:pt x="82" y="222"/>
                </a:lnTo>
                <a:lnTo>
                  <a:pt x="101" y="242"/>
                </a:lnTo>
                <a:lnTo>
                  <a:pt x="119" y="259"/>
                </a:lnTo>
                <a:lnTo>
                  <a:pt x="136" y="274"/>
                </a:lnTo>
                <a:lnTo>
                  <a:pt x="154" y="287"/>
                </a:lnTo>
                <a:lnTo>
                  <a:pt x="171" y="297"/>
                </a:lnTo>
                <a:lnTo>
                  <a:pt x="186" y="306"/>
                </a:lnTo>
                <a:lnTo>
                  <a:pt x="202" y="312"/>
                </a:lnTo>
                <a:lnTo>
                  <a:pt x="215" y="316"/>
                </a:lnTo>
                <a:lnTo>
                  <a:pt x="227" y="318"/>
                </a:lnTo>
                <a:lnTo>
                  <a:pt x="238" y="319"/>
                </a:lnTo>
                <a:lnTo>
                  <a:pt x="247" y="317"/>
                </a:lnTo>
                <a:close/>
              </a:path>
            </a:pathLst>
          </a:custGeom>
          <a:solidFill>
            <a:srgbClr val="6B685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2140" name="Freeform 380"/>
          <p:cNvSpPr>
            <a:spLocks/>
          </p:cNvSpPr>
          <p:nvPr/>
        </p:nvSpPr>
        <p:spPr bwMode="auto">
          <a:xfrm>
            <a:off x="1273175" y="2036763"/>
            <a:ext cx="95250" cy="220662"/>
          </a:xfrm>
          <a:custGeom>
            <a:avLst/>
            <a:gdLst/>
            <a:ahLst/>
            <a:cxnLst>
              <a:cxn ang="0">
                <a:pos x="198" y="0"/>
              </a:cxn>
              <a:cxn ang="0">
                <a:pos x="0" y="66"/>
              </a:cxn>
              <a:cxn ang="0">
                <a:pos x="1064" y="2506"/>
              </a:cxn>
              <a:cxn ang="0">
                <a:pos x="1314" y="2421"/>
              </a:cxn>
              <a:cxn ang="0">
                <a:pos x="198" y="0"/>
              </a:cxn>
            </a:cxnLst>
            <a:rect l="0" t="0" r="r" b="b"/>
            <a:pathLst>
              <a:path w="1314" h="2506">
                <a:moveTo>
                  <a:pt x="198" y="0"/>
                </a:moveTo>
                <a:lnTo>
                  <a:pt x="0" y="66"/>
                </a:lnTo>
                <a:lnTo>
                  <a:pt x="1064" y="2506"/>
                </a:lnTo>
                <a:lnTo>
                  <a:pt x="1314" y="2421"/>
                </a:lnTo>
                <a:lnTo>
                  <a:pt x="198" y="0"/>
                </a:lnTo>
                <a:close/>
              </a:path>
            </a:pathLst>
          </a:custGeom>
          <a:solidFill>
            <a:srgbClr val="6B685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2141" name="Freeform 381"/>
          <p:cNvSpPr>
            <a:spLocks/>
          </p:cNvSpPr>
          <p:nvPr/>
        </p:nvSpPr>
        <p:spPr bwMode="auto">
          <a:xfrm>
            <a:off x="1270000" y="2025650"/>
            <a:ext cx="17463" cy="15875"/>
          </a:xfrm>
          <a:custGeom>
            <a:avLst/>
            <a:gdLst/>
            <a:ahLst/>
            <a:cxnLst>
              <a:cxn ang="0">
                <a:pos x="235" y="111"/>
              </a:cxn>
              <a:cxn ang="0">
                <a:pos x="36" y="179"/>
              </a:cxn>
              <a:cxn ang="0">
                <a:pos x="0" y="97"/>
              </a:cxn>
              <a:cxn ang="0">
                <a:pos x="70" y="0"/>
              </a:cxn>
              <a:cxn ang="0">
                <a:pos x="199" y="30"/>
              </a:cxn>
              <a:cxn ang="0">
                <a:pos x="235" y="111"/>
              </a:cxn>
            </a:cxnLst>
            <a:rect l="0" t="0" r="r" b="b"/>
            <a:pathLst>
              <a:path w="235" h="179">
                <a:moveTo>
                  <a:pt x="235" y="111"/>
                </a:moveTo>
                <a:lnTo>
                  <a:pt x="36" y="179"/>
                </a:lnTo>
                <a:lnTo>
                  <a:pt x="0" y="97"/>
                </a:lnTo>
                <a:lnTo>
                  <a:pt x="70" y="0"/>
                </a:lnTo>
                <a:lnTo>
                  <a:pt x="199" y="30"/>
                </a:lnTo>
                <a:lnTo>
                  <a:pt x="235" y="111"/>
                </a:lnTo>
                <a:close/>
              </a:path>
            </a:pathLst>
          </a:custGeom>
          <a:solidFill>
            <a:srgbClr val="6B685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2142" name="Freeform 382"/>
          <p:cNvSpPr>
            <a:spLocks/>
          </p:cNvSpPr>
          <p:nvPr/>
        </p:nvSpPr>
        <p:spPr bwMode="auto">
          <a:xfrm>
            <a:off x="1287463" y="1725613"/>
            <a:ext cx="330200" cy="320675"/>
          </a:xfrm>
          <a:custGeom>
            <a:avLst/>
            <a:gdLst/>
            <a:ahLst/>
            <a:cxnLst>
              <a:cxn ang="0">
                <a:pos x="0" y="1626"/>
              </a:cxn>
              <a:cxn ang="0">
                <a:pos x="3650" y="0"/>
              </a:cxn>
              <a:cxn ang="0">
                <a:pos x="4569" y="1998"/>
              </a:cxn>
              <a:cxn ang="0">
                <a:pos x="873" y="3641"/>
              </a:cxn>
              <a:cxn ang="0">
                <a:pos x="0" y="1626"/>
              </a:cxn>
            </a:cxnLst>
            <a:rect l="0" t="0" r="r" b="b"/>
            <a:pathLst>
              <a:path w="4569" h="3641">
                <a:moveTo>
                  <a:pt x="0" y="1626"/>
                </a:moveTo>
                <a:lnTo>
                  <a:pt x="3650" y="0"/>
                </a:lnTo>
                <a:lnTo>
                  <a:pt x="4569" y="1998"/>
                </a:lnTo>
                <a:lnTo>
                  <a:pt x="873" y="3641"/>
                </a:lnTo>
                <a:lnTo>
                  <a:pt x="0" y="1626"/>
                </a:lnTo>
                <a:close/>
              </a:path>
            </a:pathLst>
          </a:custGeom>
          <a:solidFill>
            <a:srgbClr val="6B685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2143" name="Freeform 383"/>
          <p:cNvSpPr>
            <a:spLocks/>
          </p:cNvSpPr>
          <p:nvPr/>
        </p:nvSpPr>
        <p:spPr bwMode="auto">
          <a:xfrm>
            <a:off x="1258888" y="1633538"/>
            <a:ext cx="430212" cy="623887"/>
          </a:xfrm>
          <a:custGeom>
            <a:avLst/>
            <a:gdLst/>
            <a:ahLst/>
            <a:cxnLst>
              <a:cxn ang="0">
                <a:pos x="2496" y="7056"/>
              </a:cxn>
              <a:cxn ang="0">
                <a:pos x="5894" y="5433"/>
              </a:cxn>
              <a:cxn ang="0">
                <a:pos x="5912" y="5421"/>
              </a:cxn>
              <a:cxn ang="0">
                <a:pos x="5927" y="5407"/>
              </a:cxn>
              <a:cxn ang="0">
                <a:pos x="5941" y="5389"/>
              </a:cxn>
              <a:cxn ang="0">
                <a:pos x="5950" y="5369"/>
              </a:cxn>
              <a:cxn ang="0">
                <a:pos x="5955" y="5348"/>
              </a:cxn>
              <a:cxn ang="0">
                <a:pos x="5957" y="5325"/>
              </a:cxn>
              <a:cxn ang="0">
                <a:pos x="5955" y="5303"/>
              </a:cxn>
              <a:cxn ang="0">
                <a:pos x="5948" y="5282"/>
              </a:cxn>
              <a:cxn ang="0">
                <a:pos x="3503" y="65"/>
              </a:cxn>
              <a:cxn ang="0">
                <a:pos x="3492" y="47"/>
              </a:cxn>
              <a:cxn ang="0">
                <a:pos x="3477" y="31"/>
              </a:cxn>
              <a:cxn ang="0">
                <a:pos x="3460" y="18"/>
              </a:cxn>
              <a:cxn ang="0">
                <a:pos x="3441" y="9"/>
              </a:cxn>
              <a:cxn ang="0">
                <a:pos x="3420" y="3"/>
              </a:cxn>
              <a:cxn ang="0">
                <a:pos x="3399" y="0"/>
              </a:cxn>
              <a:cxn ang="0">
                <a:pos x="3377" y="3"/>
              </a:cxn>
              <a:cxn ang="0">
                <a:pos x="3357" y="9"/>
              </a:cxn>
              <a:cxn ang="0">
                <a:pos x="63" y="1487"/>
              </a:cxn>
              <a:cxn ang="0">
                <a:pos x="45" y="1497"/>
              </a:cxn>
              <a:cxn ang="0">
                <a:pos x="29" y="1512"/>
              </a:cxn>
              <a:cxn ang="0">
                <a:pos x="16" y="1530"/>
              </a:cxn>
              <a:cxn ang="0">
                <a:pos x="7" y="1550"/>
              </a:cxn>
              <a:cxn ang="0">
                <a:pos x="2" y="1572"/>
              </a:cxn>
              <a:cxn ang="0">
                <a:pos x="0" y="1594"/>
              </a:cxn>
              <a:cxn ang="0">
                <a:pos x="3" y="1616"/>
              </a:cxn>
              <a:cxn ang="0">
                <a:pos x="9" y="1637"/>
              </a:cxn>
              <a:cxn ang="0">
                <a:pos x="2350" y="7000"/>
              </a:cxn>
              <a:cxn ang="0">
                <a:pos x="2361" y="7018"/>
              </a:cxn>
              <a:cxn ang="0">
                <a:pos x="2376" y="7034"/>
              </a:cxn>
              <a:cxn ang="0">
                <a:pos x="2393" y="7048"/>
              </a:cxn>
              <a:cxn ang="0">
                <a:pos x="2412" y="7057"/>
              </a:cxn>
              <a:cxn ang="0">
                <a:pos x="2433" y="7064"/>
              </a:cxn>
              <a:cxn ang="0">
                <a:pos x="2454" y="7066"/>
              </a:cxn>
              <a:cxn ang="0">
                <a:pos x="2476" y="7064"/>
              </a:cxn>
              <a:cxn ang="0">
                <a:pos x="2496" y="7056"/>
              </a:cxn>
            </a:cxnLst>
            <a:rect l="0" t="0" r="r" b="b"/>
            <a:pathLst>
              <a:path w="5957" h="7066">
                <a:moveTo>
                  <a:pt x="2496" y="7056"/>
                </a:moveTo>
                <a:lnTo>
                  <a:pt x="5894" y="5433"/>
                </a:lnTo>
                <a:lnTo>
                  <a:pt x="5912" y="5421"/>
                </a:lnTo>
                <a:lnTo>
                  <a:pt x="5927" y="5407"/>
                </a:lnTo>
                <a:lnTo>
                  <a:pt x="5941" y="5389"/>
                </a:lnTo>
                <a:lnTo>
                  <a:pt x="5950" y="5369"/>
                </a:lnTo>
                <a:lnTo>
                  <a:pt x="5955" y="5348"/>
                </a:lnTo>
                <a:lnTo>
                  <a:pt x="5957" y="5325"/>
                </a:lnTo>
                <a:lnTo>
                  <a:pt x="5955" y="5303"/>
                </a:lnTo>
                <a:lnTo>
                  <a:pt x="5948" y="5282"/>
                </a:lnTo>
                <a:lnTo>
                  <a:pt x="3503" y="65"/>
                </a:lnTo>
                <a:lnTo>
                  <a:pt x="3492" y="47"/>
                </a:lnTo>
                <a:lnTo>
                  <a:pt x="3477" y="31"/>
                </a:lnTo>
                <a:lnTo>
                  <a:pt x="3460" y="18"/>
                </a:lnTo>
                <a:lnTo>
                  <a:pt x="3441" y="9"/>
                </a:lnTo>
                <a:lnTo>
                  <a:pt x="3420" y="3"/>
                </a:lnTo>
                <a:lnTo>
                  <a:pt x="3399" y="0"/>
                </a:lnTo>
                <a:lnTo>
                  <a:pt x="3377" y="3"/>
                </a:lnTo>
                <a:lnTo>
                  <a:pt x="3357" y="9"/>
                </a:lnTo>
                <a:lnTo>
                  <a:pt x="63" y="1487"/>
                </a:lnTo>
                <a:lnTo>
                  <a:pt x="45" y="1497"/>
                </a:lnTo>
                <a:lnTo>
                  <a:pt x="29" y="1512"/>
                </a:lnTo>
                <a:lnTo>
                  <a:pt x="16" y="1530"/>
                </a:lnTo>
                <a:lnTo>
                  <a:pt x="7" y="1550"/>
                </a:lnTo>
                <a:lnTo>
                  <a:pt x="2" y="1572"/>
                </a:lnTo>
                <a:lnTo>
                  <a:pt x="0" y="1594"/>
                </a:lnTo>
                <a:lnTo>
                  <a:pt x="3" y="1616"/>
                </a:lnTo>
                <a:lnTo>
                  <a:pt x="9" y="1637"/>
                </a:lnTo>
                <a:lnTo>
                  <a:pt x="2350" y="7000"/>
                </a:lnTo>
                <a:lnTo>
                  <a:pt x="2361" y="7018"/>
                </a:lnTo>
                <a:lnTo>
                  <a:pt x="2376" y="7034"/>
                </a:lnTo>
                <a:lnTo>
                  <a:pt x="2393" y="7048"/>
                </a:lnTo>
                <a:lnTo>
                  <a:pt x="2412" y="7057"/>
                </a:lnTo>
                <a:lnTo>
                  <a:pt x="2433" y="7064"/>
                </a:lnTo>
                <a:lnTo>
                  <a:pt x="2454" y="7066"/>
                </a:lnTo>
                <a:lnTo>
                  <a:pt x="2476" y="7064"/>
                </a:lnTo>
                <a:lnTo>
                  <a:pt x="2496" y="7056"/>
                </a:lnTo>
                <a:close/>
              </a:path>
            </a:pathLst>
          </a:custGeom>
          <a:solidFill>
            <a:srgbClr val="6B685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2144" name="Freeform 384"/>
          <p:cNvSpPr>
            <a:spLocks/>
          </p:cNvSpPr>
          <p:nvPr/>
        </p:nvSpPr>
        <p:spPr bwMode="auto">
          <a:xfrm>
            <a:off x="1550988" y="1714500"/>
            <a:ext cx="80962" cy="192088"/>
          </a:xfrm>
          <a:custGeom>
            <a:avLst/>
            <a:gdLst/>
            <a:ahLst/>
            <a:cxnLst>
              <a:cxn ang="0">
                <a:pos x="917" y="2127"/>
              </a:cxn>
              <a:cxn ang="0">
                <a:pos x="0" y="131"/>
              </a:cxn>
              <a:cxn ang="0">
                <a:pos x="33" y="0"/>
              </a:cxn>
              <a:cxn ang="0">
                <a:pos x="70" y="14"/>
              </a:cxn>
              <a:cxn ang="0">
                <a:pos x="106" y="29"/>
              </a:cxn>
              <a:cxn ang="0">
                <a:pos x="143" y="44"/>
              </a:cxn>
              <a:cxn ang="0">
                <a:pos x="180" y="61"/>
              </a:cxn>
              <a:cxn ang="0">
                <a:pos x="217" y="78"/>
              </a:cxn>
              <a:cxn ang="0">
                <a:pos x="252" y="96"/>
              </a:cxn>
              <a:cxn ang="0">
                <a:pos x="288" y="116"/>
              </a:cxn>
              <a:cxn ang="0">
                <a:pos x="324" y="136"/>
              </a:cxn>
              <a:cxn ang="0">
                <a:pos x="358" y="159"/>
              </a:cxn>
              <a:cxn ang="0">
                <a:pos x="393" y="181"/>
              </a:cxn>
              <a:cxn ang="0">
                <a:pos x="428" y="204"/>
              </a:cxn>
              <a:cxn ang="0">
                <a:pos x="461" y="228"/>
              </a:cxn>
              <a:cxn ang="0">
                <a:pos x="495" y="252"/>
              </a:cxn>
              <a:cxn ang="0">
                <a:pos x="528" y="279"/>
              </a:cxn>
              <a:cxn ang="0">
                <a:pos x="560" y="305"/>
              </a:cxn>
              <a:cxn ang="0">
                <a:pos x="592" y="333"/>
              </a:cxn>
              <a:cxn ang="0">
                <a:pos x="624" y="361"/>
              </a:cxn>
              <a:cxn ang="0">
                <a:pos x="654" y="389"/>
              </a:cxn>
              <a:cxn ang="0">
                <a:pos x="684" y="419"/>
              </a:cxn>
              <a:cxn ang="0">
                <a:pos x="713" y="450"/>
              </a:cxn>
              <a:cxn ang="0">
                <a:pos x="742" y="481"/>
              </a:cxn>
              <a:cxn ang="0">
                <a:pos x="769" y="513"/>
              </a:cxn>
              <a:cxn ang="0">
                <a:pos x="796" y="545"/>
              </a:cxn>
              <a:cxn ang="0">
                <a:pos x="822" y="578"/>
              </a:cxn>
              <a:cxn ang="0">
                <a:pos x="847" y="612"/>
              </a:cxn>
              <a:cxn ang="0">
                <a:pos x="871" y="647"/>
              </a:cxn>
              <a:cxn ang="0">
                <a:pos x="895" y="681"/>
              </a:cxn>
              <a:cxn ang="0">
                <a:pos x="917" y="717"/>
              </a:cxn>
              <a:cxn ang="0">
                <a:pos x="939" y="754"/>
              </a:cxn>
              <a:cxn ang="0">
                <a:pos x="959" y="791"/>
              </a:cxn>
              <a:cxn ang="0">
                <a:pos x="979" y="828"/>
              </a:cxn>
              <a:cxn ang="0">
                <a:pos x="997" y="866"/>
              </a:cxn>
              <a:cxn ang="0">
                <a:pos x="1026" y="938"/>
              </a:cxn>
              <a:cxn ang="0">
                <a:pos x="1053" y="1015"/>
              </a:cxn>
              <a:cxn ang="0">
                <a:pos x="1075" y="1096"/>
              </a:cxn>
              <a:cxn ang="0">
                <a:pos x="1095" y="1180"/>
              </a:cxn>
              <a:cxn ang="0">
                <a:pos x="1110" y="1267"/>
              </a:cxn>
              <a:cxn ang="0">
                <a:pos x="1121" y="1356"/>
              </a:cxn>
              <a:cxn ang="0">
                <a:pos x="1130" y="1446"/>
              </a:cxn>
              <a:cxn ang="0">
                <a:pos x="1134" y="1536"/>
              </a:cxn>
              <a:cxn ang="0">
                <a:pos x="1134" y="1626"/>
              </a:cxn>
              <a:cxn ang="0">
                <a:pos x="1131" y="1716"/>
              </a:cxn>
              <a:cxn ang="0">
                <a:pos x="1122" y="1802"/>
              </a:cxn>
              <a:cxn ang="0">
                <a:pos x="1111" y="1886"/>
              </a:cxn>
              <a:cxn ang="0">
                <a:pos x="1096" y="1967"/>
              </a:cxn>
              <a:cxn ang="0">
                <a:pos x="1076" y="2044"/>
              </a:cxn>
              <a:cxn ang="0">
                <a:pos x="1053" y="2115"/>
              </a:cxn>
              <a:cxn ang="0">
                <a:pos x="1025" y="2180"/>
              </a:cxn>
              <a:cxn ang="0">
                <a:pos x="917" y="2127"/>
              </a:cxn>
            </a:cxnLst>
            <a:rect l="0" t="0" r="r" b="b"/>
            <a:pathLst>
              <a:path w="1134" h="2180">
                <a:moveTo>
                  <a:pt x="917" y="2127"/>
                </a:moveTo>
                <a:lnTo>
                  <a:pt x="0" y="131"/>
                </a:lnTo>
                <a:lnTo>
                  <a:pt x="33" y="0"/>
                </a:lnTo>
                <a:lnTo>
                  <a:pt x="70" y="14"/>
                </a:lnTo>
                <a:lnTo>
                  <a:pt x="106" y="29"/>
                </a:lnTo>
                <a:lnTo>
                  <a:pt x="143" y="44"/>
                </a:lnTo>
                <a:lnTo>
                  <a:pt x="180" y="61"/>
                </a:lnTo>
                <a:lnTo>
                  <a:pt x="217" y="78"/>
                </a:lnTo>
                <a:lnTo>
                  <a:pt x="252" y="96"/>
                </a:lnTo>
                <a:lnTo>
                  <a:pt x="288" y="116"/>
                </a:lnTo>
                <a:lnTo>
                  <a:pt x="324" y="136"/>
                </a:lnTo>
                <a:lnTo>
                  <a:pt x="358" y="159"/>
                </a:lnTo>
                <a:lnTo>
                  <a:pt x="393" y="181"/>
                </a:lnTo>
                <a:lnTo>
                  <a:pt x="428" y="204"/>
                </a:lnTo>
                <a:lnTo>
                  <a:pt x="461" y="228"/>
                </a:lnTo>
                <a:lnTo>
                  <a:pt x="495" y="252"/>
                </a:lnTo>
                <a:lnTo>
                  <a:pt x="528" y="279"/>
                </a:lnTo>
                <a:lnTo>
                  <a:pt x="560" y="305"/>
                </a:lnTo>
                <a:lnTo>
                  <a:pt x="592" y="333"/>
                </a:lnTo>
                <a:lnTo>
                  <a:pt x="624" y="361"/>
                </a:lnTo>
                <a:lnTo>
                  <a:pt x="654" y="389"/>
                </a:lnTo>
                <a:lnTo>
                  <a:pt x="684" y="419"/>
                </a:lnTo>
                <a:lnTo>
                  <a:pt x="713" y="450"/>
                </a:lnTo>
                <a:lnTo>
                  <a:pt x="742" y="481"/>
                </a:lnTo>
                <a:lnTo>
                  <a:pt x="769" y="513"/>
                </a:lnTo>
                <a:lnTo>
                  <a:pt x="796" y="545"/>
                </a:lnTo>
                <a:lnTo>
                  <a:pt x="822" y="578"/>
                </a:lnTo>
                <a:lnTo>
                  <a:pt x="847" y="612"/>
                </a:lnTo>
                <a:lnTo>
                  <a:pt x="871" y="647"/>
                </a:lnTo>
                <a:lnTo>
                  <a:pt x="895" y="681"/>
                </a:lnTo>
                <a:lnTo>
                  <a:pt x="917" y="717"/>
                </a:lnTo>
                <a:lnTo>
                  <a:pt x="939" y="754"/>
                </a:lnTo>
                <a:lnTo>
                  <a:pt x="959" y="791"/>
                </a:lnTo>
                <a:lnTo>
                  <a:pt x="979" y="828"/>
                </a:lnTo>
                <a:lnTo>
                  <a:pt x="997" y="866"/>
                </a:lnTo>
                <a:lnTo>
                  <a:pt x="1026" y="938"/>
                </a:lnTo>
                <a:lnTo>
                  <a:pt x="1053" y="1015"/>
                </a:lnTo>
                <a:lnTo>
                  <a:pt x="1075" y="1096"/>
                </a:lnTo>
                <a:lnTo>
                  <a:pt x="1095" y="1180"/>
                </a:lnTo>
                <a:lnTo>
                  <a:pt x="1110" y="1267"/>
                </a:lnTo>
                <a:lnTo>
                  <a:pt x="1121" y="1356"/>
                </a:lnTo>
                <a:lnTo>
                  <a:pt x="1130" y="1446"/>
                </a:lnTo>
                <a:lnTo>
                  <a:pt x="1134" y="1536"/>
                </a:lnTo>
                <a:lnTo>
                  <a:pt x="1134" y="1626"/>
                </a:lnTo>
                <a:lnTo>
                  <a:pt x="1131" y="1716"/>
                </a:lnTo>
                <a:lnTo>
                  <a:pt x="1122" y="1802"/>
                </a:lnTo>
                <a:lnTo>
                  <a:pt x="1111" y="1886"/>
                </a:lnTo>
                <a:lnTo>
                  <a:pt x="1096" y="1967"/>
                </a:lnTo>
                <a:lnTo>
                  <a:pt x="1076" y="2044"/>
                </a:lnTo>
                <a:lnTo>
                  <a:pt x="1053" y="2115"/>
                </a:lnTo>
                <a:lnTo>
                  <a:pt x="1025" y="2180"/>
                </a:lnTo>
                <a:lnTo>
                  <a:pt x="917" y="2127"/>
                </a:lnTo>
                <a:close/>
              </a:path>
            </a:pathLst>
          </a:custGeom>
          <a:solidFill>
            <a:srgbClr val="6B685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2145" name="Freeform 385"/>
          <p:cNvSpPr>
            <a:spLocks/>
          </p:cNvSpPr>
          <p:nvPr/>
        </p:nvSpPr>
        <p:spPr bwMode="auto">
          <a:xfrm>
            <a:off x="1247775" y="1692275"/>
            <a:ext cx="328613" cy="320675"/>
          </a:xfrm>
          <a:custGeom>
            <a:avLst/>
            <a:gdLst/>
            <a:ahLst/>
            <a:cxnLst>
              <a:cxn ang="0">
                <a:pos x="0" y="1625"/>
              </a:cxn>
              <a:cxn ang="0">
                <a:pos x="3650" y="0"/>
              </a:cxn>
              <a:cxn ang="0">
                <a:pos x="4569" y="1997"/>
              </a:cxn>
              <a:cxn ang="0">
                <a:pos x="873" y="3641"/>
              </a:cxn>
              <a:cxn ang="0">
                <a:pos x="0" y="1625"/>
              </a:cxn>
            </a:cxnLst>
            <a:rect l="0" t="0" r="r" b="b"/>
            <a:pathLst>
              <a:path w="4569" h="3641">
                <a:moveTo>
                  <a:pt x="0" y="1625"/>
                </a:moveTo>
                <a:lnTo>
                  <a:pt x="3650" y="0"/>
                </a:lnTo>
                <a:lnTo>
                  <a:pt x="4569" y="1997"/>
                </a:lnTo>
                <a:lnTo>
                  <a:pt x="873" y="3641"/>
                </a:lnTo>
                <a:lnTo>
                  <a:pt x="0" y="1625"/>
                </a:lnTo>
                <a:close/>
              </a:path>
            </a:pathLst>
          </a:custGeom>
          <a:solidFill>
            <a:srgbClr val="54595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2146" name="Freeform 386"/>
          <p:cNvSpPr>
            <a:spLocks/>
          </p:cNvSpPr>
          <p:nvPr/>
        </p:nvSpPr>
        <p:spPr bwMode="auto">
          <a:xfrm>
            <a:off x="1219200" y="1600200"/>
            <a:ext cx="430213" cy="623888"/>
          </a:xfrm>
          <a:custGeom>
            <a:avLst/>
            <a:gdLst/>
            <a:ahLst/>
            <a:cxnLst>
              <a:cxn ang="0">
                <a:pos x="2497" y="7056"/>
              </a:cxn>
              <a:cxn ang="0">
                <a:pos x="5894" y="5432"/>
              </a:cxn>
              <a:cxn ang="0">
                <a:pos x="5912" y="5421"/>
              </a:cxn>
              <a:cxn ang="0">
                <a:pos x="5928" y="5406"/>
              </a:cxn>
              <a:cxn ang="0">
                <a:pos x="5941" y="5388"/>
              </a:cxn>
              <a:cxn ang="0">
                <a:pos x="5950" y="5368"/>
              </a:cxn>
              <a:cxn ang="0">
                <a:pos x="5955" y="5347"/>
              </a:cxn>
              <a:cxn ang="0">
                <a:pos x="5957" y="5325"/>
              </a:cxn>
              <a:cxn ang="0">
                <a:pos x="5955" y="5303"/>
              </a:cxn>
              <a:cxn ang="0">
                <a:pos x="5948" y="5282"/>
              </a:cxn>
              <a:cxn ang="0">
                <a:pos x="3503" y="64"/>
              </a:cxn>
              <a:cxn ang="0">
                <a:pos x="3492" y="46"/>
              </a:cxn>
              <a:cxn ang="0">
                <a:pos x="3477" y="31"/>
              </a:cxn>
              <a:cxn ang="0">
                <a:pos x="3460" y="18"/>
              </a:cxn>
              <a:cxn ang="0">
                <a:pos x="3441" y="8"/>
              </a:cxn>
              <a:cxn ang="0">
                <a:pos x="3420" y="2"/>
              </a:cxn>
              <a:cxn ang="0">
                <a:pos x="3399" y="0"/>
              </a:cxn>
              <a:cxn ang="0">
                <a:pos x="3377" y="2"/>
              </a:cxn>
              <a:cxn ang="0">
                <a:pos x="3357" y="8"/>
              </a:cxn>
              <a:cxn ang="0">
                <a:pos x="63" y="1486"/>
              </a:cxn>
              <a:cxn ang="0">
                <a:pos x="45" y="1497"/>
              </a:cxn>
              <a:cxn ang="0">
                <a:pos x="30" y="1512"/>
              </a:cxn>
              <a:cxn ang="0">
                <a:pos x="16" y="1530"/>
              </a:cxn>
              <a:cxn ang="0">
                <a:pos x="7" y="1550"/>
              </a:cxn>
              <a:cxn ang="0">
                <a:pos x="2" y="1572"/>
              </a:cxn>
              <a:cxn ang="0">
                <a:pos x="0" y="1594"/>
              </a:cxn>
              <a:cxn ang="0">
                <a:pos x="3" y="1615"/>
              </a:cxn>
              <a:cxn ang="0">
                <a:pos x="9" y="1636"/>
              </a:cxn>
              <a:cxn ang="0">
                <a:pos x="2351" y="6999"/>
              </a:cxn>
              <a:cxn ang="0">
                <a:pos x="2362" y="7018"/>
              </a:cxn>
              <a:cxn ang="0">
                <a:pos x="2377" y="7034"/>
              </a:cxn>
              <a:cxn ang="0">
                <a:pos x="2394" y="7048"/>
              </a:cxn>
              <a:cxn ang="0">
                <a:pos x="2413" y="7057"/>
              </a:cxn>
              <a:cxn ang="0">
                <a:pos x="2434" y="7063"/>
              </a:cxn>
              <a:cxn ang="0">
                <a:pos x="2455" y="7065"/>
              </a:cxn>
              <a:cxn ang="0">
                <a:pos x="2477" y="7063"/>
              </a:cxn>
              <a:cxn ang="0">
                <a:pos x="2497" y="7056"/>
              </a:cxn>
            </a:cxnLst>
            <a:rect l="0" t="0" r="r" b="b"/>
            <a:pathLst>
              <a:path w="5957" h="7065">
                <a:moveTo>
                  <a:pt x="2497" y="7056"/>
                </a:moveTo>
                <a:lnTo>
                  <a:pt x="5894" y="5432"/>
                </a:lnTo>
                <a:lnTo>
                  <a:pt x="5912" y="5421"/>
                </a:lnTo>
                <a:lnTo>
                  <a:pt x="5928" y="5406"/>
                </a:lnTo>
                <a:lnTo>
                  <a:pt x="5941" y="5388"/>
                </a:lnTo>
                <a:lnTo>
                  <a:pt x="5950" y="5368"/>
                </a:lnTo>
                <a:lnTo>
                  <a:pt x="5955" y="5347"/>
                </a:lnTo>
                <a:lnTo>
                  <a:pt x="5957" y="5325"/>
                </a:lnTo>
                <a:lnTo>
                  <a:pt x="5955" y="5303"/>
                </a:lnTo>
                <a:lnTo>
                  <a:pt x="5948" y="5282"/>
                </a:lnTo>
                <a:lnTo>
                  <a:pt x="3503" y="64"/>
                </a:lnTo>
                <a:lnTo>
                  <a:pt x="3492" y="46"/>
                </a:lnTo>
                <a:lnTo>
                  <a:pt x="3477" y="31"/>
                </a:lnTo>
                <a:lnTo>
                  <a:pt x="3460" y="18"/>
                </a:lnTo>
                <a:lnTo>
                  <a:pt x="3441" y="8"/>
                </a:lnTo>
                <a:lnTo>
                  <a:pt x="3420" y="2"/>
                </a:lnTo>
                <a:lnTo>
                  <a:pt x="3399" y="0"/>
                </a:lnTo>
                <a:lnTo>
                  <a:pt x="3377" y="2"/>
                </a:lnTo>
                <a:lnTo>
                  <a:pt x="3357" y="8"/>
                </a:lnTo>
                <a:lnTo>
                  <a:pt x="63" y="1486"/>
                </a:lnTo>
                <a:lnTo>
                  <a:pt x="45" y="1497"/>
                </a:lnTo>
                <a:lnTo>
                  <a:pt x="30" y="1512"/>
                </a:lnTo>
                <a:lnTo>
                  <a:pt x="16" y="1530"/>
                </a:lnTo>
                <a:lnTo>
                  <a:pt x="7" y="1550"/>
                </a:lnTo>
                <a:lnTo>
                  <a:pt x="2" y="1572"/>
                </a:lnTo>
                <a:lnTo>
                  <a:pt x="0" y="1594"/>
                </a:lnTo>
                <a:lnTo>
                  <a:pt x="3" y="1615"/>
                </a:lnTo>
                <a:lnTo>
                  <a:pt x="9" y="1636"/>
                </a:lnTo>
                <a:lnTo>
                  <a:pt x="2351" y="6999"/>
                </a:lnTo>
                <a:lnTo>
                  <a:pt x="2362" y="7018"/>
                </a:lnTo>
                <a:lnTo>
                  <a:pt x="2377" y="7034"/>
                </a:lnTo>
                <a:lnTo>
                  <a:pt x="2394" y="7048"/>
                </a:lnTo>
                <a:lnTo>
                  <a:pt x="2413" y="7057"/>
                </a:lnTo>
                <a:lnTo>
                  <a:pt x="2434" y="7063"/>
                </a:lnTo>
                <a:lnTo>
                  <a:pt x="2455" y="7065"/>
                </a:lnTo>
                <a:lnTo>
                  <a:pt x="2477" y="7063"/>
                </a:lnTo>
                <a:lnTo>
                  <a:pt x="2497" y="7056"/>
                </a:lnTo>
                <a:close/>
              </a:path>
            </a:pathLst>
          </a:custGeom>
          <a:solidFill>
            <a:srgbClr val="BAC2C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2147" name="Freeform 387"/>
          <p:cNvSpPr>
            <a:spLocks/>
          </p:cNvSpPr>
          <p:nvPr/>
        </p:nvSpPr>
        <p:spPr bwMode="auto">
          <a:xfrm>
            <a:off x="1219200" y="1600200"/>
            <a:ext cx="257175" cy="157163"/>
          </a:xfrm>
          <a:custGeom>
            <a:avLst/>
            <a:gdLst/>
            <a:ahLst/>
            <a:cxnLst>
              <a:cxn ang="0">
                <a:pos x="3562" y="183"/>
              </a:cxn>
              <a:cxn ang="0">
                <a:pos x="3502" y="64"/>
              </a:cxn>
              <a:cxn ang="0">
                <a:pos x="3491" y="46"/>
              </a:cxn>
              <a:cxn ang="0">
                <a:pos x="3476" y="31"/>
              </a:cxn>
              <a:cxn ang="0">
                <a:pos x="3459" y="18"/>
              </a:cxn>
              <a:cxn ang="0">
                <a:pos x="3440" y="8"/>
              </a:cxn>
              <a:cxn ang="0">
                <a:pos x="3418" y="2"/>
              </a:cxn>
              <a:cxn ang="0">
                <a:pos x="3397" y="0"/>
              </a:cxn>
              <a:cxn ang="0">
                <a:pos x="3376" y="2"/>
              </a:cxn>
              <a:cxn ang="0">
                <a:pos x="3356" y="8"/>
              </a:cxn>
              <a:cxn ang="0">
                <a:pos x="62" y="1486"/>
              </a:cxn>
              <a:cxn ang="0">
                <a:pos x="44" y="1497"/>
              </a:cxn>
              <a:cxn ang="0">
                <a:pos x="29" y="1512"/>
              </a:cxn>
              <a:cxn ang="0">
                <a:pos x="16" y="1530"/>
              </a:cxn>
              <a:cxn ang="0">
                <a:pos x="7" y="1550"/>
              </a:cxn>
              <a:cxn ang="0">
                <a:pos x="2" y="1572"/>
              </a:cxn>
              <a:cxn ang="0">
                <a:pos x="0" y="1594"/>
              </a:cxn>
              <a:cxn ang="0">
                <a:pos x="2" y="1615"/>
              </a:cxn>
              <a:cxn ang="0">
                <a:pos x="8" y="1636"/>
              </a:cxn>
              <a:cxn ang="0">
                <a:pos x="68" y="1773"/>
              </a:cxn>
              <a:cxn ang="0">
                <a:pos x="3562" y="183"/>
              </a:cxn>
            </a:cxnLst>
            <a:rect l="0" t="0" r="r" b="b"/>
            <a:pathLst>
              <a:path w="3562" h="1773">
                <a:moveTo>
                  <a:pt x="3562" y="183"/>
                </a:moveTo>
                <a:lnTo>
                  <a:pt x="3502" y="64"/>
                </a:lnTo>
                <a:lnTo>
                  <a:pt x="3491" y="46"/>
                </a:lnTo>
                <a:lnTo>
                  <a:pt x="3476" y="31"/>
                </a:lnTo>
                <a:lnTo>
                  <a:pt x="3459" y="18"/>
                </a:lnTo>
                <a:lnTo>
                  <a:pt x="3440" y="8"/>
                </a:lnTo>
                <a:lnTo>
                  <a:pt x="3418" y="2"/>
                </a:lnTo>
                <a:lnTo>
                  <a:pt x="3397" y="0"/>
                </a:lnTo>
                <a:lnTo>
                  <a:pt x="3376" y="2"/>
                </a:lnTo>
                <a:lnTo>
                  <a:pt x="3356" y="8"/>
                </a:lnTo>
                <a:lnTo>
                  <a:pt x="62" y="1486"/>
                </a:lnTo>
                <a:lnTo>
                  <a:pt x="44" y="1497"/>
                </a:lnTo>
                <a:lnTo>
                  <a:pt x="29" y="1512"/>
                </a:lnTo>
                <a:lnTo>
                  <a:pt x="16" y="1530"/>
                </a:lnTo>
                <a:lnTo>
                  <a:pt x="7" y="1550"/>
                </a:lnTo>
                <a:lnTo>
                  <a:pt x="2" y="1572"/>
                </a:lnTo>
                <a:lnTo>
                  <a:pt x="0" y="1594"/>
                </a:lnTo>
                <a:lnTo>
                  <a:pt x="2" y="1615"/>
                </a:lnTo>
                <a:lnTo>
                  <a:pt x="8" y="1636"/>
                </a:lnTo>
                <a:lnTo>
                  <a:pt x="68" y="1773"/>
                </a:lnTo>
                <a:lnTo>
                  <a:pt x="3562" y="183"/>
                </a:lnTo>
                <a:close/>
              </a:path>
            </a:pathLst>
          </a:custGeom>
          <a:solidFill>
            <a:srgbClr val="BAC2C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2148" name="Freeform 388"/>
          <p:cNvSpPr>
            <a:spLocks/>
          </p:cNvSpPr>
          <p:nvPr/>
        </p:nvSpPr>
        <p:spPr bwMode="auto">
          <a:xfrm>
            <a:off x="1219200" y="1600200"/>
            <a:ext cx="255588" cy="153988"/>
          </a:xfrm>
          <a:custGeom>
            <a:avLst/>
            <a:gdLst/>
            <a:ahLst/>
            <a:cxnLst>
              <a:cxn ang="0">
                <a:pos x="3545" y="153"/>
              </a:cxn>
              <a:cxn ang="0">
                <a:pos x="3538" y="137"/>
              </a:cxn>
              <a:cxn ang="0">
                <a:pos x="3529" y="120"/>
              </a:cxn>
              <a:cxn ang="0">
                <a:pos x="3514" y="90"/>
              </a:cxn>
              <a:cxn ang="0">
                <a:pos x="3491" y="46"/>
              </a:cxn>
              <a:cxn ang="0">
                <a:pos x="3459" y="18"/>
              </a:cxn>
              <a:cxn ang="0">
                <a:pos x="3418" y="2"/>
              </a:cxn>
              <a:cxn ang="0">
                <a:pos x="3376" y="2"/>
              </a:cxn>
              <a:cxn ang="0">
                <a:pos x="3257" y="53"/>
              </a:cxn>
              <a:cxn ang="0">
                <a:pos x="3083" y="131"/>
              </a:cxn>
              <a:cxn ang="0">
                <a:pos x="2932" y="198"/>
              </a:cxn>
              <a:cxn ang="0">
                <a:pos x="2800" y="258"/>
              </a:cxn>
              <a:cxn ang="0">
                <a:pos x="2681" y="312"/>
              </a:cxn>
              <a:cxn ang="0">
                <a:pos x="2565" y="364"/>
              </a:cxn>
              <a:cxn ang="0">
                <a:pos x="2450" y="415"/>
              </a:cxn>
              <a:cxn ang="0">
                <a:pos x="2327" y="471"/>
              </a:cxn>
              <a:cxn ang="0">
                <a:pos x="2189" y="532"/>
              </a:cxn>
              <a:cxn ang="0">
                <a:pos x="2031" y="603"/>
              </a:cxn>
              <a:cxn ang="0">
                <a:pos x="1846" y="686"/>
              </a:cxn>
              <a:cxn ang="0">
                <a:pos x="1628" y="784"/>
              </a:cxn>
              <a:cxn ang="0">
                <a:pos x="1370" y="899"/>
              </a:cxn>
              <a:cxn ang="0">
                <a:pos x="1066" y="1036"/>
              </a:cxn>
              <a:cxn ang="0">
                <a:pos x="710" y="1195"/>
              </a:cxn>
              <a:cxn ang="0">
                <a:pos x="294" y="1382"/>
              </a:cxn>
              <a:cxn ang="0">
                <a:pos x="44" y="1497"/>
              </a:cxn>
              <a:cxn ang="0">
                <a:pos x="16" y="1530"/>
              </a:cxn>
              <a:cxn ang="0">
                <a:pos x="2" y="1572"/>
              </a:cxn>
              <a:cxn ang="0">
                <a:pos x="2" y="1615"/>
              </a:cxn>
              <a:cxn ang="0">
                <a:pos x="14" y="1648"/>
              </a:cxn>
              <a:cxn ang="0">
                <a:pos x="21" y="1665"/>
              </a:cxn>
              <a:cxn ang="0">
                <a:pos x="31" y="1685"/>
              </a:cxn>
              <a:cxn ang="0">
                <a:pos x="46" y="1719"/>
              </a:cxn>
              <a:cxn ang="0">
                <a:pos x="162" y="1700"/>
              </a:cxn>
              <a:cxn ang="0">
                <a:pos x="348" y="1616"/>
              </a:cxn>
              <a:cxn ang="0">
                <a:pos x="508" y="1543"/>
              </a:cxn>
              <a:cxn ang="0">
                <a:pos x="648" y="1480"/>
              </a:cxn>
              <a:cxn ang="0">
                <a:pos x="776" y="1422"/>
              </a:cxn>
              <a:cxn ang="0">
                <a:pos x="898" y="1367"/>
              </a:cxn>
              <a:cxn ang="0">
                <a:pos x="1021" y="1311"/>
              </a:cxn>
              <a:cxn ang="0">
                <a:pos x="1153" y="1251"/>
              </a:cxn>
              <a:cxn ang="0">
                <a:pos x="1299" y="1186"/>
              </a:cxn>
              <a:cxn ang="0">
                <a:pos x="1466" y="1110"/>
              </a:cxn>
              <a:cxn ang="0">
                <a:pos x="1662" y="1020"/>
              </a:cxn>
              <a:cxn ang="0">
                <a:pos x="1892" y="916"/>
              </a:cxn>
              <a:cxn ang="0">
                <a:pos x="2166" y="792"/>
              </a:cxn>
              <a:cxn ang="0">
                <a:pos x="2488" y="646"/>
              </a:cxn>
              <a:cxn ang="0">
                <a:pos x="2864" y="474"/>
              </a:cxn>
              <a:cxn ang="0">
                <a:pos x="3304" y="275"/>
              </a:cxn>
            </a:cxnLst>
            <a:rect l="0" t="0" r="r" b="b"/>
            <a:pathLst>
              <a:path w="3550" h="1748">
                <a:moveTo>
                  <a:pt x="3550" y="163"/>
                </a:moveTo>
                <a:lnTo>
                  <a:pt x="3545" y="153"/>
                </a:lnTo>
                <a:lnTo>
                  <a:pt x="3541" y="144"/>
                </a:lnTo>
                <a:lnTo>
                  <a:pt x="3538" y="137"/>
                </a:lnTo>
                <a:lnTo>
                  <a:pt x="3533" y="130"/>
                </a:lnTo>
                <a:lnTo>
                  <a:pt x="3529" y="120"/>
                </a:lnTo>
                <a:lnTo>
                  <a:pt x="3523" y="108"/>
                </a:lnTo>
                <a:lnTo>
                  <a:pt x="3514" y="90"/>
                </a:lnTo>
                <a:lnTo>
                  <a:pt x="3502" y="64"/>
                </a:lnTo>
                <a:lnTo>
                  <a:pt x="3491" y="46"/>
                </a:lnTo>
                <a:lnTo>
                  <a:pt x="3476" y="31"/>
                </a:lnTo>
                <a:lnTo>
                  <a:pt x="3459" y="18"/>
                </a:lnTo>
                <a:lnTo>
                  <a:pt x="3440" y="8"/>
                </a:lnTo>
                <a:lnTo>
                  <a:pt x="3418" y="2"/>
                </a:lnTo>
                <a:lnTo>
                  <a:pt x="3397" y="0"/>
                </a:lnTo>
                <a:lnTo>
                  <a:pt x="3376" y="2"/>
                </a:lnTo>
                <a:lnTo>
                  <a:pt x="3356" y="8"/>
                </a:lnTo>
                <a:lnTo>
                  <a:pt x="3257" y="53"/>
                </a:lnTo>
                <a:lnTo>
                  <a:pt x="3166" y="94"/>
                </a:lnTo>
                <a:lnTo>
                  <a:pt x="3083" y="131"/>
                </a:lnTo>
                <a:lnTo>
                  <a:pt x="3004" y="167"/>
                </a:lnTo>
                <a:lnTo>
                  <a:pt x="2932" y="198"/>
                </a:lnTo>
                <a:lnTo>
                  <a:pt x="2864" y="229"/>
                </a:lnTo>
                <a:lnTo>
                  <a:pt x="2800" y="258"/>
                </a:lnTo>
                <a:lnTo>
                  <a:pt x="2740" y="286"/>
                </a:lnTo>
                <a:lnTo>
                  <a:pt x="2681" y="312"/>
                </a:lnTo>
                <a:lnTo>
                  <a:pt x="2623" y="337"/>
                </a:lnTo>
                <a:lnTo>
                  <a:pt x="2565" y="364"/>
                </a:lnTo>
                <a:lnTo>
                  <a:pt x="2508" y="389"/>
                </a:lnTo>
                <a:lnTo>
                  <a:pt x="2450" y="415"/>
                </a:lnTo>
                <a:lnTo>
                  <a:pt x="2389" y="443"/>
                </a:lnTo>
                <a:lnTo>
                  <a:pt x="2327" y="471"/>
                </a:lnTo>
                <a:lnTo>
                  <a:pt x="2259" y="501"/>
                </a:lnTo>
                <a:lnTo>
                  <a:pt x="2189" y="532"/>
                </a:lnTo>
                <a:lnTo>
                  <a:pt x="2113" y="567"/>
                </a:lnTo>
                <a:lnTo>
                  <a:pt x="2031" y="603"/>
                </a:lnTo>
                <a:lnTo>
                  <a:pt x="1942" y="643"/>
                </a:lnTo>
                <a:lnTo>
                  <a:pt x="1846" y="686"/>
                </a:lnTo>
                <a:lnTo>
                  <a:pt x="1741" y="733"/>
                </a:lnTo>
                <a:lnTo>
                  <a:pt x="1628" y="784"/>
                </a:lnTo>
                <a:lnTo>
                  <a:pt x="1505" y="839"/>
                </a:lnTo>
                <a:lnTo>
                  <a:pt x="1370" y="899"/>
                </a:lnTo>
                <a:lnTo>
                  <a:pt x="1224" y="966"/>
                </a:lnTo>
                <a:lnTo>
                  <a:pt x="1066" y="1036"/>
                </a:lnTo>
                <a:lnTo>
                  <a:pt x="895" y="1113"/>
                </a:lnTo>
                <a:lnTo>
                  <a:pt x="710" y="1195"/>
                </a:lnTo>
                <a:lnTo>
                  <a:pt x="510" y="1286"/>
                </a:lnTo>
                <a:lnTo>
                  <a:pt x="294" y="1382"/>
                </a:lnTo>
                <a:lnTo>
                  <a:pt x="62" y="1486"/>
                </a:lnTo>
                <a:lnTo>
                  <a:pt x="44" y="1497"/>
                </a:lnTo>
                <a:lnTo>
                  <a:pt x="29" y="1512"/>
                </a:lnTo>
                <a:lnTo>
                  <a:pt x="16" y="1530"/>
                </a:lnTo>
                <a:lnTo>
                  <a:pt x="7" y="1550"/>
                </a:lnTo>
                <a:lnTo>
                  <a:pt x="2" y="1572"/>
                </a:lnTo>
                <a:lnTo>
                  <a:pt x="0" y="1594"/>
                </a:lnTo>
                <a:lnTo>
                  <a:pt x="2" y="1615"/>
                </a:lnTo>
                <a:lnTo>
                  <a:pt x="8" y="1636"/>
                </a:lnTo>
                <a:lnTo>
                  <a:pt x="14" y="1648"/>
                </a:lnTo>
                <a:lnTo>
                  <a:pt x="18" y="1657"/>
                </a:lnTo>
                <a:lnTo>
                  <a:pt x="21" y="1665"/>
                </a:lnTo>
                <a:lnTo>
                  <a:pt x="26" y="1673"/>
                </a:lnTo>
                <a:lnTo>
                  <a:pt x="31" y="1685"/>
                </a:lnTo>
                <a:lnTo>
                  <a:pt x="37" y="1699"/>
                </a:lnTo>
                <a:lnTo>
                  <a:pt x="46" y="1719"/>
                </a:lnTo>
                <a:lnTo>
                  <a:pt x="57" y="1748"/>
                </a:lnTo>
                <a:lnTo>
                  <a:pt x="162" y="1700"/>
                </a:lnTo>
                <a:lnTo>
                  <a:pt x="259" y="1656"/>
                </a:lnTo>
                <a:lnTo>
                  <a:pt x="348" y="1616"/>
                </a:lnTo>
                <a:lnTo>
                  <a:pt x="430" y="1579"/>
                </a:lnTo>
                <a:lnTo>
                  <a:pt x="508" y="1543"/>
                </a:lnTo>
                <a:lnTo>
                  <a:pt x="579" y="1511"/>
                </a:lnTo>
                <a:lnTo>
                  <a:pt x="648" y="1480"/>
                </a:lnTo>
                <a:lnTo>
                  <a:pt x="713" y="1451"/>
                </a:lnTo>
                <a:lnTo>
                  <a:pt x="776" y="1422"/>
                </a:lnTo>
                <a:lnTo>
                  <a:pt x="837" y="1395"/>
                </a:lnTo>
                <a:lnTo>
                  <a:pt x="898" y="1367"/>
                </a:lnTo>
                <a:lnTo>
                  <a:pt x="959" y="1340"/>
                </a:lnTo>
                <a:lnTo>
                  <a:pt x="1021" y="1311"/>
                </a:lnTo>
                <a:lnTo>
                  <a:pt x="1085" y="1282"/>
                </a:lnTo>
                <a:lnTo>
                  <a:pt x="1153" y="1251"/>
                </a:lnTo>
                <a:lnTo>
                  <a:pt x="1223" y="1220"/>
                </a:lnTo>
                <a:lnTo>
                  <a:pt x="1299" y="1186"/>
                </a:lnTo>
                <a:lnTo>
                  <a:pt x="1379" y="1149"/>
                </a:lnTo>
                <a:lnTo>
                  <a:pt x="1466" y="1110"/>
                </a:lnTo>
                <a:lnTo>
                  <a:pt x="1560" y="1067"/>
                </a:lnTo>
                <a:lnTo>
                  <a:pt x="1662" y="1020"/>
                </a:lnTo>
                <a:lnTo>
                  <a:pt x="1772" y="971"/>
                </a:lnTo>
                <a:lnTo>
                  <a:pt x="1892" y="916"/>
                </a:lnTo>
                <a:lnTo>
                  <a:pt x="2024" y="857"/>
                </a:lnTo>
                <a:lnTo>
                  <a:pt x="2166" y="792"/>
                </a:lnTo>
                <a:lnTo>
                  <a:pt x="2320" y="722"/>
                </a:lnTo>
                <a:lnTo>
                  <a:pt x="2488" y="646"/>
                </a:lnTo>
                <a:lnTo>
                  <a:pt x="2668" y="564"/>
                </a:lnTo>
                <a:lnTo>
                  <a:pt x="2864" y="474"/>
                </a:lnTo>
                <a:lnTo>
                  <a:pt x="3075" y="378"/>
                </a:lnTo>
                <a:lnTo>
                  <a:pt x="3304" y="275"/>
                </a:lnTo>
                <a:lnTo>
                  <a:pt x="3550" y="163"/>
                </a:lnTo>
                <a:close/>
              </a:path>
            </a:pathLst>
          </a:custGeom>
          <a:solidFill>
            <a:srgbClr val="BFC7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2149" name="Freeform 389"/>
          <p:cNvSpPr>
            <a:spLocks/>
          </p:cNvSpPr>
          <p:nvPr/>
        </p:nvSpPr>
        <p:spPr bwMode="auto">
          <a:xfrm>
            <a:off x="1219200" y="1600200"/>
            <a:ext cx="255588" cy="152400"/>
          </a:xfrm>
          <a:custGeom>
            <a:avLst/>
            <a:gdLst/>
            <a:ahLst/>
            <a:cxnLst>
              <a:cxn ang="0">
                <a:pos x="3534" y="135"/>
              </a:cxn>
              <a:cxn ang="0">
                <a:pos x="3529" y="123"/>
              </a:cxn>
              <a:cxn ang="0">
                <a:pos x="3523" y="110"/>
              </a:cxn>
              <a:cxn ang="0">
                <a:pos x="3511" y="84"/>
              </a:cxn>
              <a:cxn ang="0">
                <a:pos x="3491" y="46"/>
              </a:cxn>
              <a:cxn ang="0">
                <a:pos x="3459" y="18"/>
              </a:cxn>
              <a:cxn ang="0">
                <a:pos x="3418" y="2"/>
              </a:cxn>
              <a:cxn ang="0">
                <a:pos x="3376" y="2"/>
              </a:cxn>
              <a:cxn ang="0">
                <a:pos x="3257" y="53"/>
              </a:cxn>
              <a:cxn ang="0">
                <a:pos x="3083" y="131"/>
              </a:cxn>
              <a:cxn ang="0">
                <a:pos x="2932" y="198"/>
              </a:cxn>
              <a:cxn ang="0">
                <a:pos x="2800" y="258"/>
              </a:cxn>
              <a:cxn ang="0">
                <a:pos x="2681" y="312"/>
              </a:cxn>
              <a:cxn ang="0">
                <a:pos x="2565" y="364"/>
              </a:cxn>
              <a:cxn ang="0">
                <a:pos x="2450" y="415"/>
              </a:cxn>
              <a:cxn ang="0">
                <a:pos x="2327" y="471"/>
              </a:cxn>
              <a:cxn ang="0">
                <a:pos x="2189" y="532"/>
              </a:cxn>
              <a:cxn ang="0">
                <a:pos x="2031" y="603"/>
              </a:cxn>
              <a:cxn ang="0">
                <a:pos x="1846" y="686"/>
              </a:cxn>
              <a:cxn ang="0">
                <a:pos x="1628" y="784"/>
              </a:cxn>
              <a:cxn ang="0">
                <a:pos x="1370" y="899"/>
              </a:cxn>
              <a:cxn ang="0">
                <a:pos x="1066" y="1036"/>
              </a:cxn>
              <a:cxn ang="0">
                <a:pos x="710" y="1195"/>
              </a:cxn>
              <a:cxn ang="0">
                <a:pos x="294" y="1382"/>
              </a:cxn>
              <a:cxn ang="0">
                <a:pos x="44" y="1497"/>
              </a:cxn>
              <a:cxn ang="0">
                <a:pos x="16" y="1530"/>
              </a:cxn>
              <a:cxn ang="0">
                <a:pos x="2" y="1572"/>
              </a:cxn>
              <a:cxn ang="0">
                <a:pos x="2" y="1615"/>
              </a:cxn>
              <a:cxn ang="0">
                <a:pos x="13" y="1646"/>
              </a:cxn>
              <a:cxn ang="0">
                <a:pos x="19" y="1658"/>
              </a:cxn>
              <a:cxn ang="0">
                <a:pos x="26" y="1674"/>
              </a:cxn>
              <a:cxn ang="0">
                <a:pos x="37" y="1702"/>
              </a:cxn>
              <a:cxn ang="0">
                <a:pos x="151" y="1676"/>
              </a:cxn>
              <a:cxn ang="0">
                <a:pos x="337" y="1592"/>
              </a:cxn>
              <a:cxn ang="0">
                <a:pos x="497" y="1520"/>
              </a:cxn>
              <a:cxn ang="0">
                <a:pos x="637" y="1457"/>
              </a:cxn>
              <a:cxn ang="0">
                <a:pos x="765" y="1399"/>
              </a:cxn>
              <a:cxn ang="0">
                <a:pos x="886" y="1344"/>
              </a:cxn>
              <a:cxn ang="0">
                <a:pos x="1010" y="1288"/>
              </a:cxn>
              <a:cxn ang="0">
                <a:pos x="1141" y="1229"/>
              </a:cxn>
              <a:cxn ang="0">
                <a:pos x="1287" y="1163"/>
              </a:cxn>
              <a:cxn ang="0">
                <a:pos x="1455" y="1087"/>
              </a:cxn>
              <a:cxn ang="0">
                <a:pos x="1650" y="998"/>
              </a:cxn>
              <a:cxn ang="0">
                <a:pos x="1881" y="894"/>
              </a:cxn>
              <a:cxn ang="0">
                <a:pos x="2154" y="771"/>
              </a:cxn>
              <a:cxn ang="0">
                <a:pos x="2477" y="625"/>
              </a:cxn>
              <a:cxn ang="0">
                <a:pos x="2853" y="453"/>
              </a:cxn>
              <a:cxn ang="0">
                <a:pos x="3293" y="254"/>
              </a:cxn>
            </a:cxnLst>
            <a:rect l="0" t="0" r="r" b="b"/>
            <a:pathLst>
              <a:path w="3539" h="1724">
                <a:moveTo>
                  <a:pt x="3539" y="143"/>
                </a:moveTo>
                <a:lnTo>
                  <a:pt x="3534" y="135"/>
                </a:lnTo>
                <a:lnTo>
                  <a:pt x="3531" y="129"/>
                </a:lnTo>
                <a:lnTo>
                  <a:pt x="3529" y="123"/>
                </a:lnTo>
                <a:lnTo>
                  <a:pt x="3526" y="117"/>
                </a:lnTo>
                <a:lnTo>
                  <a:pt x="3523" y="110"/>
                </a:lnTo>
                <a:lnTo>
                  <a:pt x="3518" y="99"/>
                </a:lnTo>
                <a:lnTo>
                  <a:pt x="3511" y="84"/>
                </a:lnTo>
                <a:lnTo>
                  <a:pt x="3502" y="64"/>
                </a:lnTo>
                <a:lnTo>
                  <a:pt x="3491" y="46"/>
                </a:lnTo>
                <a:lnTo>
                  <a:pt x="3476" y="31"/>
                </a:lnTo>
                <a:lnTo>
                  <a:pt x="3459" y="18"/>
                </a:lnTo>
                <a:lnTo>
                  <a:pt x="3440" y="8"/>
                </a:lnTo>
                <a:lnTo>
                  <a:pt x="3418" y="2"/>
                </a:lnTo>
                <a:lnTo>
                  <a:pt x="3397" y="0"/>
                </a:lnTo>
                <a:lnTo>
                  <a:pt x="3376" y="2"/>
                </a:lnTo>
                <a:lnTo>
                  <a:pt x="3356" y="8"/>
                </a:lnTo>
                <a:lnTo>
                  <a:pt x="3257" y="53"/>
                </a:lnTo>
                <a:lnTo>
                  <a:pt x="3166" y="94"/>
                </a:lnTo>
                <a:lnTo>
                  <a:pt x="3083" y="131"/>
                </a:lnTo>
                <a:lnTo>
                  <a:pt x="3004" y="167"/>
                </a:lnTo>
                <a:lnTo>
                  <a:pt x="2932" y="198"/>
                </a:lnTo>
                <a:lnTo>
                  <a:pt x="2864" y="229"/>
                </a:lnTo>
                <a:lnTo>
                  <a:pt x="2800" y="258"/>
                </a:lnTo>
                <a:lnTo>
                  <a:pt x="2740" y="286"/>
                </a:lnTo>
                <a:lnTo>
                  <a:pt x="2681" y="312"/>
                </a:lnTo>
                <a:lnTo>
                  <a:pt x="2623" y="337"/>
                </a:lnTo>
                <a:lnTo>
                  <a:pt x="2565" y="364"/>
                </a:lnTo>
                <a:lnTo>
                  <a:pt x="2508" y="389"/>
                </a:lnTo>
                <a:lnTo>
                  <a:pt x="2450" y="415"/>
                </a:lnTo>
                <a:lnTo>
                  <a:pt x="2389" y="443"/>
                </a:lnTo>
                <a:lnTo>
                  <a:pt x="2327" y="471"/>
                </a:lnTo>
                <a:lnTo>
                  <a:pt x="2259" y="501"/>
                </a:lnTo>
                <a:lnTo>
                  <a:pt x="2189" y="532"/>
                </a:lnTo>
                <a:lnTo>
                  <a:pt x="2113" y="567"/>
                </a:lnTo>
                <a:lnTo>
                  <a:pt x="2031" y="603"/>
                </a:lnTo>
                <a:lnTo>
                  <a:pt x="1942" y="643"/>
                </a:lnTo>
                <a:lnTo>
                  <a:pt x="1846" y="686"/>
                </a:lnTo>
                <a:lnTo>
                  <a:pt x="1741" y="733"/>
                </a:lnTo>
                <a:lnTo>
                  <a:pt x="1628" y="784"/>
                </a:lnTo>
                <a:lnTo>
                  <a:pt x="1505" y="839"/>
                </a:lnTo>
                <a:lnTo>
                  <a:pt x="1370" y="899"/>
                </a:lnTo>
                <a:lnTo>
                  <a:pt x="1224" y="966"/>
                </a:lnTo>
                <a:lnTo>
                  <a:pt x="1066" y="1036"/>
                </a:lnTo>
                <a:lnTo>
                  <a:pt x="895" y="1113"/>
                </a:lnTo>
                <a:lnTo>
                  <a:pt x="710" y="1195"/>
                </a:lnTo>
                <a:lnTo>
                  <a:pt x="510" y="1286"/>
                </a:lnTo>
                <a:lnTo>
                  <a:pt x="294" y="1382"/>
                </a:lnTo>
                <a:lnTo>
                  <a:pt x="62" y="1486"/>
                </a:lnTo>
                <a:lnTo>
                  <a:pt x="44" y="1497"/>
                </a:lnTo>
                <a:lnTo>
                  <a:pt x="29" y="1512"/>
                </a:lnTo>
                <a:lnTo>
                  <a:pt x="16" y="1530"/>
                </a:lnTo>
                <a:lnTo>
                  <a:pt x="7" y="1550"/>
                </a:lnTo>
                <a:lnTo>
                  <a:pt x="2" y="1572"/>
                </a:lnTo>
                <a:lnTo>
                  <a:pt x="0" y="1594"/>
                </a:lnTo>
                <a:lnTo>
                  <a:pt x="2" y="1615"/>
                </a:lnTo>
                <a:lnTo>
                  <a:pt x="8" y="1636"/>
                </a:lnTo>
                <a:lnTo>
                  <a:pt x="13" y="1646"/>
                </a:lnTo>
                <a:lnTo>
                  <a:pt x="16" y="1652"/>
                </a:lnTo>
                <a:lnTo>
                  <a:pt x="19" y="1658"/>
                </a:lnTo>
                <a:lnTo>
                  <a:pt x="22" y="1666"/>
                </a:lnTo>
                <a:lnTo>
                  <a:pt x="26" y="1674"/>
                </a:lnTo>
                <a:lnTo>
                  <a:pt x="31" y="1686"/>
                </a:lnTo>
                <a:lnTo>
                  <a:pt x="37" y="1702"/>
                </a:lnTo>
                <a:lnTo>
                  <a:pt x="46" y="1724"/>
                </a:lnTo>
                <a:lnTo>
                  <a:pt x="151" y="1676"/>
                </a:lnTo>
                <a:lnTo>
                  <a:pt x="248" y="1633"/>
                </a:lnTo>
                <a:lnTo>
                  <a:pt x="337" y="1592"/>
                </a:lnTo>
                <a:lnTo>
                  <a:pt x="419" y="1555"/>
                </a:lnTo>
                <a:lnTo>
                  <a:pt x="497" y="1520"/>
                </a:lnTo>
                <a:lnTo>
                  <a:pt x="568" y="1488"/>
                </a:lnTo>
                <a:lnTo>
                  <a:pt x="637" y="1457"/>
                </a:lnTo>
                <a:lnTo>
                  <a:pt x="702" y="1427"/>
                </a:lnTo>
                <a:lnTo>
                  <a:pt x="765" y="1399"/>
                </a:lnTo>
                <a:lnTo>
                  <a:pt x="826" y="1372"/>
                </a:lnTo>
                <a:lnTo>
                  <a:pt x="886" y="1344"/>
                </a:lnTo>
                <a:lnTo>
                  <a:pt x="948" y="1316"/>
                </a:lnTo>
                <a:lnTo>
                  <a:pt x="1010" y="1288"/>
                </a:lnTo>
                <a:lnTo>
                  <a:pt x="1074" y="1259"/>
                </a:lnTo>
                <a:lnTo>
                  <a:pt x="1141" y="1229"/>
                </a:lnTo>
                <a:lnTo>
                  <a:pt x="1212" y="1197"/>
                </a:lnTo>
                <a:lnTo>
                  <a:pt x="1287" y="1163"/>
                </a:lnTo>
                <a:lnTo>
                  <a:pt x="1368" y="1126"/>
                </a:lnTo>
                <a:lnTo>
                  <a:pt x="1455" y="1087"/>
                </a:lnTo>
                <a:lnTo>
                  <a:pt x="1548" y="1045"/>
                </a:lnTo>
                <a:lnTo>
                  <a:pt x="1650" y="998"/>
                </a:lnTo>
                <a:lnTo>
                  <a:pt x="1761" y="949"/>
                </a:lnTo>
                <a:lnTo>
                  <a:pt x="1881" y="894"/>
                </a:lnTo>
                <a:lnTo>
                  <a:pt x="2013" y="835"/>
                </a:lnTo>
                <a:lnTo>
                  <a:pt x="2154" y="771"/>
                </a:lnTo>
                <a:lnTo>
                  <a:pt x="2308" y="700"/>
                </a:lnTo>
                <a:lnTo>
                  <a:pt x="2477" y="625"/>
                </a:lnTo>
                <a:lnTo>
                  <a:pt x="2657" y="543"/>
                </a:lnTo>
                <a:lnTo>
                  <a:pt x="2853" y="453"/>
                </a:lnTo>
                <a:lnTo>
                  <a:pt x="3064" y="357"/>
                </a:lnTo>
                <a:lnTo>
                  <a:pt x="3293" y="254"/>
                </a:lnTo>
                <a:lnTo>
                  <a:pt x="3539" y="143"/>
                </a:lnTo>
                <a:close/>
              </a:path>
            </a:pathLst>
          </a:custGeom>
          <a:solidFill>
            <a:srgbClr val="C9D1D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2150" name="Freeform 390"/>
          <p:cNvSpPr>
            <a:spLocks/>
          </p:cNvSpPr>
          <p:nvPr/>
        </p:nvSpPr>
        <p:spPr bwMode="auto">
          <a:xfrm>
            <a:off x="1219200" y="1600200"/>
            <a:ext cx="254000" cy="149225"/>
          </a:xfrm>
          <a:custGeom>
            <a:avLst/>
            <a:gdLst/>
            <a:ahLst/>
            <a:cxnLst>
              <a:cxn ang="0">
                <a:pos x="3522" y="112"/>
              </a:cxn>
              <a:cxn ang="0">
                <a:pos x="3513" y="91"/>
              </a:cxn>
              <a:cxn ang="0">
                <a:pos x="3491" y="46"/>
              </a:cxn>
              <a:cxn ang="0">
                <a:pos x="3459" y="18"/>
              </a:cxn>
              <a:cxn ang="0">
                <a:pos x="3418" y="2"/>
              </a:cxn>
              <a:cxn ang="0">
                <a:pos x="3376" y="2"/>
              </a:cxn>
              <a:cxn ang="0">
                <a:pos x="3257" y="53"/>
              </a:cxn>
              <a:cxn ang="0">
                <a:pos x="3083" y="131"/>
              </a:cxn>
              <a:cxn ang="0">
                <a:pos x="2932" y="198"/>
              </a:cxn>
              <a:cxn ang="0">
                <a:pos x="2800" y="258"/>
              </a:cxn>
              <a:cxn ang="0">
                <a:pos x="2681" y="312"/>
              </a:cxn>
              <a:cxn ang="0">
                <a:pos x="2565" y="364"/>
              </a:cxn>
              <a:cxn ang="0">
                <a:pos x="2450" y="415"/>
              </a:cxn>
              <a:cxn ang="0">
                <a:pos x="2327" y="471"/>
              </a:cxn>
              <a:cxn ang="0">
                <a:pos x="2189" y="532"/>
              </a:cxn>
              <a:cxn ang="0">
                <a:pos x="2031" y="603"/>
              </a:cxn>
              <a:cxn ang="0">
                <a:pos x="1846" y="686"/>
              </a:cxn>
              <a:cxn ang="0">
                <a:pos x="1628" y="784"/>
              </a:cxn>
              <a:cxn ang="0">
                <a:pos x="1370" y="899"/>
              </a:cxn>
              <a:cxn ang="0">
                <a:pos x="1066" y="1036"/>
              </a:cxn>
              <a:cxn ang="0">
                <a:pos x="710" y="1195"/>
              </a:cxn>
              <a:cxn ang="0">
                <a:pos x="294" y="1382"/>
              </a:cxn>
              <a:cxn ang="0">
                <a:pos x="44" y="1497"/>
              </a:cxn>
              <a:cxn ang="0">
                <a:pos x="16" y="1530"/>
              </a:cxn>
              <a:cxn ang="0">
                <a:pos x="2" y="1572"/>
              </a:cxn>
              <a:cxn ang="0">
                <a:pos x="2" y="1615"/>
              </a:cxn>
              <a:cxn ang="0">
                <a:pos x="14" y="1648"/>
              </a:cxn>
              <a:cxn ang="0">
                <a:pos x="25" y="1671"/>
              </a:cxn>
              <a:cxn ang="0">
                <a:pos x="141" y="1651"/>
              </a:cxn>
              <a:cxn ang="0">
                <a:pos x="326" y="1568"/>
              </a:cxn>
              <a:cxn ang="0">
                <a:pos x="486" y="1496"/>
              </a:cxn>
              <a:cxn ang="0">
                <a:pos x="626" y="1433"/>
              </a:cxn>
              <a:cxn ang="0">
                <a:pos x="754" y="1375"/>
              </a:cxn>
              <a:cxn ang="0">
                <a:pos x="875" y="1320"/>
              </a:cxn>
              <a:cxn ang="0">
                <a:pos x="999" y="1264"/>
              </a:cxn>
              <a:cxn ang="0">
                <a:pos x="1130" y="1205"/>
              </a:cxn>
              <a:cxn ang="0">
                <a:pos x="1276" y="1140"/>
              </a:cxn>
              <a:cxn ang="0">
                <a:pos x="1443" y="1064"/>
              </a:cxn>
              <a:cxn ang="0">
                <a:pos x="1639" y="975"/>
              </a:cxn>
              <a:cxn ang="0">
                <a:pos x="1870" y="872"/>
              </a:cxn>
              <a:cxn ang="0">
                <a:pos x="2143" y="749"/>
              </a:cxn>
              <a:cxn ang="0">
                <a:pos x="2464" y="603"/>
              </a:cxn>
              <a:cxn ang="0">
                <a:pos x="2841" y="432"/>
              </a:cxn>
              <a:cxn ang="0">
                <a:pos x="3281" y="234"/>
              </a:cxn>
            </a:cxnLst>
            <a:rect l="0" t="0" r="r" b="b"/>
            <a:pathLst>
              <a:path w="3526" h="1698">
                <a:moveTo>
                  <a:pt x="3526" y="123"/>
                </a:moveTo>
                <a:lnTo>
                  <a:pt x="3522" y="112"/>
                </a:lnTo>
                <a:lnTo>
                  <a:pt x="3518" y="103"/>
                </a:lnTo>
                <a:lnTo>
                  <a:pt x="3513" y="91"/>
                </a:lnTo>
                <a:lnTo>
                  <a:pt x="3502" y="64"/>
                </a:lnTo>
                <a:lnTo>
                  <a:pt x="3491" y="46"/>
                </a:lnTo>
                <a:lnTo>
                  <a:pt x="3476" y="31"/>
                </a:lnTo>
                <a:lnTo>
                  <a:pt x="3459" y="18"/>
                </a:lnTo>
                <a:lnTo>
                  <a:pt x="3440" y="8"/>
                </a:lnTo>
                <a:lnTo>
                  <a:pt x="3418" y="2"/>
                </a:lnTo>
                <a:lnTo>
                  <a:pt x="3397" y="0"/>
                </a:lnTo>
                <a:lnTo>
                  <a:pt x="3376" y="2"/>
                </a:lnTo>
                <a:lnTo>
                  <a:pt x="3356" y="8"/>
                </a:lnTo>
                <a:lnTo>
                  <a:pt x="3257" y="53"/>
                </a:lnTo>
                <a:lnTo>
                  <a:pt x="3166" y="94"/>
                </a:lnTo>
                <a:lnTo>
                  <a:pt x="3083" y="131"/>
                </a:lnTo>
                <a:lnTo>
                  <a:pt x="3004" y="167"/>
                </a:lnTo>
                <a:lnTo>
                  <a:pt x="2932" y="198"/>
                </a:lnTo>
                <a:lnTo>
                  <a:pt x="2864" y="229"/>
                </a:lnTo>
                <a:lnTo>
                  <a:pt x="2800" y="258"/>
                </a:lnTo>
                <a:lnTo>
                  <a:pt x="2740" y="286"/>
                </a:lnTo>
                <a:lnTo>
                  <a:pt x="2681" y="312"/>
                </a:lnTo>
                <a:lnTo>
                  <a:pt x="2623" y="337"/>
                </a:lnTo>
                <a:lnTo>
                  <a:pt x="2565" y="364"/>
                </a:lnTo>
                <a:lnTo>
                  <a:pt x="2508" y="389"/>
                </a:lnTo>
                <a:lnTo>
                  <a:pt x="2450" y="415"/>
                </a:lnTo>
                <a:lnTo>
                  <a:pt x="2389" y="443"/>
                </a:lnTo>
                <a:lnTo>
                  <a:pt x="2327" y="471"/>
                </a:lnTo>
                <a:lnTo>
                  <a:pt x="2259" y="501"/>
                </a:lnTo>
                <a:lnTo>
                  <a:pt x="2189" y="532"/>
                </a:lnTo>
                <a:lnTo>
                  <a:pt x="2113" y="567"/>
                </a:lnTo>
                <a:lnTo>
                  <a:pt x="2031" y="603"/>
                </a:lnTo>
                <a:lnTo>
                  <a:pt x="1942" y="643"/>
                </a:lnTo>
                <a:lnTo>
                  <a:pt x="1846" y="686"/>
                </a:lnTo>
                <a:lnTo>
                  <a:pt x="1741" y="733"/>
                </a:lnTo>
                <a:lnTo>
                  <a:pt x="1628" y="784"/>
                </a:lnTo>
                <a:lnTo>
                  <a:pt x="1505" y="839"/>
                </a:lnTo>
                <a:lnTo>
                  <a:pt x="1370" y="899"/>
                </a:lnTo>
                <a:lnTo>
                  <a:pt x="1224" y="966"/>
                </a:lnTo>
                <a:lnTo>
                  <a:pt x="1066" y="1036"/>
                </a:lnTo>
                <a:lnTo>
                  <a:pt x="895" y="1113"/>
                </a:lnTo>
                <a:lnTo>
                  <a:pt x="710" y="1195"/>
                </a:lnTo>
                <a:lnTo>
                  <a:pt x="510" y="1286"/>
                </a:lnTo>
                <a:lnTo>
                  <a:pt x="294" y="1382"/>
                </a:lnTo>
                <a:lnTo>
                  <a:pt x="62" y="1486"/>
                </a:lnTo>
                <a:lnTo>
                  <a:pt x="44" y="1497"/>
                </a:lnTo>
                <a:lnTo>
                  <a:pt x="29" y="1512"/>
                </a:lnTo>
                <a:lnTo>
                  <a:pt x="16" y="1530"/>
                </a:lnTo>
                <a:lnTo>
                  <a:pt x="7" y="1550"/>
                </a:lnTo>
                <a:lnTo>
                  <a:pt x="2" y="1572"/>
                </a:lnTo>
                <a:lnTo>
                  <a:pt x="0" y="1594"/>
                </a:lnTo>
                <a:lnTo>
                  <a:pt x="2" y="1615"/>
                </a:lnTo>
                <a:lnTo>
                  <a:pt x="8" y="1636"/>
                </a:lnTo>
                <a:lnTo>
                  <a:pt x="14" y="1648"/>
                </a:lnTo>
                <a:lnTo>
                  <a:pt x="18" y="1657"/>
                </a:lnTo>
                <a:lnTo>
                  <a:pt x="25" y="1671"/>
                </a:lnTo>
                <a:lnTo>
                  <a:pt x="36" y="1698"/>
                </a:lnTo>
                <a:lnTo>
                  <a:pt x="141" y="1651"/>
                </a:lnTo>
                <a:lnTo>
                  <a:pt x="237" y="1608"/>
                </a:lnTo>
                <a:lnTo>
                  <a:pt x="326" y="1568"/>
                </a:lnTo>
                <a:lnTo>
                  <a:pt x="409" y="1530"/>
                </a:lnTo>
                <a:lnTo>
                  <a:pt x="486" y="1496"/>
                </a:lnTo>
                <a:lnTo>
                  <a:pt x="558" y="1463"/>
                </a:lnTo>
                <a:lnTo>
                  <a:pt x="626" y="1433"/>
                </a:lnTo>
                <a:lnTo>
                  <a:pt x="691" y="1403"/>
                </a:lnTo>
                <a:lnTo>
                  <a:pt x="754" y="1375"/>
                </a:lnTo>
                <a:lnTo>
                  <a:pt x="815" y="1347"/>
                </a:lnTo>
                <a:lnTo>
                  <a:pt x="875" y="1320"/>
                </a:lnTo>
                <a:lnTo>
                  <a:pt x="936" y="1292"/>
                </a:lnTo>
                <a:lnTo>
                  <a:pt x="999" y="1264"/>
                </a:lnTo>
                <a:lnTo>
                  <a:pt x="1063" y="1236"/>
                </a:lnTo>
                <a:lnTo>
                  <a:pt x="1130" y="1205"/>
                </a:lnTo>
                <a:lnTo>
                  <a:pt x="1201" y="1173"/>
                </a:lnTo>
                <a:lnTo>
                  <a:pt x="1276" y="1140"/>
                </a:lnTo>
                <a:lnTo>
                  <a:pt x="1357" y="1103"/>
                </a:lnTo>
                <a:lnTo>
                  <a:pt x="1443" y="1064"/>
                </a:lnTo>
                <a:lnTo>
                  <a:pt x="1537" y="1022"/>
                </a:lnTo>
                <a:lnTo>
                  <a:pt x="1639" y="975"/>
                </a:lnTo>
                <a:lnTo>
                  <a:pt x="1749" y="926"/>
                </a:lnTo>
                <a:lnTo>
                  <a:pt x="1870" y="872"/>
                </a:lnTo>
                <a:lnTo>
                  <a:pt x="2000" y="813"/>
                </a:lnTo>
                <a:lnTo>
                  <a:pt x="2143" y="749"/>
                </a:lnTo>
                <a:lnTo>
                  <a:pt x="2297" y="679"/>
                </a:lnTo>
                <a:lnTo>
                  <a:pt x="2464" y="603"/>
                </a:lnTo>
                <a:lnTo>
                  <a:pt x="2646" y="521"/>
                </a:lnTo>
                <a:lnTo>
                  <a:pt x="2841" y="432"/>
                </a:lnTo>
                <a:lnTo>
                  <a:pt x="3053" y="337"/>
                </a:lnTo>
                <a:lnTo>
                  <a:pt x="3281" y="234"/>
                </a:lnTo>
                <a:lnTo>
                  <a:pt x="3526" y="123"/>
                </a:lnTo>
                <a:close/>
              </a:path>
            </a:pathLst>
          </a:custGeom>
          <a:solidFill>
            <a:srgbClr val="D1D9D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2151" name="Freeform 391"/>
          <p:cNvSpPr>
            <a:spLocks/>
          </p:cNvSpPr>
          <p:nvPr/>
        </p:nvSpPr>
        <p:spPr bwMode="auto">
          <a:xfrm>
            <a:off x="1219200" y="1600200"/>
            <a:ext cx="254000" cy="147638"/>
          </a:xfrm>
          <a:custGeom>
            <a:avLst/>
            <a:gdLst/>
            <a:ahLst/>
            <a:cxnLst>
              <a:cxn ang="0">
                <a:pos x="3513" y="96"/>
              </a:cxn>
              <a:cxn ang="0">
                <a:pos x="3508" y="81"/>
              </a:cxn>
              <a:cxn ang="0">
                <a:pos x="3491" y="46"/>
              </a:cxn>
              <a:cxn ang="0">
                <a:pos x="3459" y="18"/>
              </a:cxn>
              <a:cxn ang="0">
                <a:pos x="3418" y="2"/>
              </a:cxn>
              <a:cxn ang="0">
                <a:pos x="3376" y="2"/>
              </a:cxn>
              <a:cxn ang="0">
                <a:pos x="3257" y="53"/>
              </a:cxn>
              <a:cxn ang="0">
                <a:pos x="3083" y="131"/>
              </a:cxn>
              <a:cxn ang="0">
                <a:pos x="2932" y="198"/>
              </a:cxn>
              <a:cxn ang="0">
                <a:pos x="2800" y="258"/>
              </a:cxn>
              <a:cxn ang="0">
                <a:pos x="2681" y="312"/>
              </a:cxn>
              <a:cxn ang="0">
                <a:pos x="2565" y="364"/>
              </a:cxn>
              <a:cxn ang="0">
                <a:pos x="2450" y="415"/>
              </a:cxn>
              <a:cxn ang="0">
                <a:pos x="2327" y="471"/>
              </a:cxn>
              <a:cxn ang="0">
                <a:pos x="2189" y="532"/>
              </a:cxn>
              <a:cxn ang="0">
                <a:pos x="2031" y="603"/>
              </a:cxn>
              <a:cxn ang="0">
                <a:pos x="1846" y="686"/>
              </a:cxn>
              <a:cxn ang="0">
                <a:pos x="1628" y="784"/>
              </a:cxn>
              <a:cxn ang="0">
                <a:pos x="1370" y="899"/>
              </a:cxn>
              <a:cxn ang="0">
                <a:pos x="1066" y="1036"/>
              </a:cxn>
              <a:cxn ang="0">
                <a:pos x="710" y="1195"/>
              </a:cxn>
              <a:cxn ang="0">
                <a:pos x="294" y="1382"/>
              </a:cxn>
              <a:cxn ang="0">
                <a:pos x="44" y="1497"/>
              </a:cxn>
              <a:cxn ang="0">
                <a:pos x="16" y="1530"/>
              </a:cxn>
              <a:cxn ang="0">
                <a:pos x="2" y="1572"/>
              </a:cxn>
              <a:cxn ang="0">
                <a:pos x="2" y="1615"/>
              </a:cxn>
              <a:cxn ang="0">
                <a:pos x="12" y="1644"/>
              </a:cxn>
              <a:cxn ang="0">
                <a:pos x="18" y="1657"/>
              </a:cxn>
              <a:cxn ang="0">
                <a:pos x="130" y="1627"/>
              </a:cxn>
              <a:cxn ang="0">
                <a:pos x="315" y="1543"/>
              </a:cxn>
              <a:cxn ang="0">
                <a:pos x="474" y="1472"/>
              </a:cxn>
              <a:cxn ang="0">
                <a:pos x="615" y="1408"/>
              </a:cxn>
              <a:cxn ang="0">
                <a:pos x="743" y="1352"/>
              </a:cxn>
              <a:cxn ang="0">
                <a:pos x="864" y="1297"/>
              </a:cxn>
              <a:cxn ang="0">
                <a:pos x="987" y="1241"/>
              </a:cxn>
              <a:cxn ang="0">
                <a:pos x="1119" y="1182"/>
              </a:cxn>
              <a:cxn ang="0">
                <a:pos x="1265" y="1116"/>
              </a:cxn>
              <a:cxn ang="0">
                <a:pos x="1432" y="1042"/>
              </a:cxn>
              <a:cxn ang="0">
                <a:pos x="1628" y="953"/>
              </a:cxn>
              <a:cxn ang="0">
                <a:pos x="1859" y="850"/>
              </a:cxn>
              <a:cxn ang="0">
                <a:pos x="2132" y="726"/>
              </a:cxn>
              <a:cxn ang="0">
                <a:pos x="2453" y="582"/>
              </a:cxn>
              <a:cxn ang="0">
                <a:pos x="2830" y="412"/>
              </a:cxn>
              <a:cxn ang="0">
                <a:pos x="3269" y="214"/>
              </a:cxn>
            </a:cxnLst>
            <a:rect l="0" t="0" r="r" b="b"/>
            <a:pathLst>
              <a:path w="3515" h="1674">
                <a:moveTo>
                  <a:pt x="3515" y="103"/>
                </a:moveTo>
                <a:lnTo>
                  <a:pt x="3513" y="96"/>
                </a:lnTo>
                <a:lnTo>
                  <a:pt x="3511" y="91"/>
                </a:lnTo>
                <a:lnTo>
                  <a:pt x="3508" y="81"/>
                </a:lnTo>
                <a:lnTo>
                  <a:pt x="3502" y="64"/>
                </a:lnTo>
                <a:lnTo>
                  <a:pt x="3491" y="46"/>
                </a:lnTo>
                <a:lnTo>
                  <a:pt x="3476" y="31"/>
                </a:lnTo>
                <a:lnTo>
                  <a:pt x="3459" y="18"/>
                </a:lnTo>
                <a:lnTo>
                  <a:pt x="3440" y="8"/>
                </a:lnTo>
                <a:lnTo>
                  <a:pt x="3418" y="2"/>
                </a:lnTo>
                <a:lnTo>
                  <a:pt x="3397" y="0"/>
                </a:lnTo>
                <a:lnTo>
                  <a:pt x="3376" y="2"/>
                </a:lnTo>
                <a:lnTo>
                  <a:pt x="3356" y="8"/>
                </a:lnTo>
                <a:lnTo>
                  <a:pt x="3257" y="53"/>
                </a:lnTo>
                <a:lnTo>
                  <a:pt x="3166" y="94"/>
                </a:lnTo>
                <a:lnTo>
                  <a:pt x="3083" y="131"/>
                </a:lnTo>
                <a:lnTo>
                  <a:pt x="3004" y="167"/>
                </a:lnTo>
                <a:lnTo>
                  <a:pt x="2932" y="198"/>
                </a:lnTo>
                <a:lnTo>
                  <a:pt x="2864" y="229"/>
                </a:lnTo>
                <a:lnTo>
                  <a:pt x="2800" y="258"/>
                </a:lnTo>
                <a:lnTo>
                  <a:pt x="2740" y="286"/>
                </a:lnTo>
                <a:lnTo>
                  <a:pt x="2681" y="312"/>
                </a:lnTo>
                <a:lnTo>
                  <a:pt x="2623" y="337"/>
                </a:lnTo>
                <a:lnTo>
                  <a:pt x="2565" y="364"/>
                </a:lnTo>
                <a:lnTo>
                  <a:pt x="2508" y="389"/>
                </a:lnTo>
                <a:lnTo>
                  <a:pt x="2450" y="415"/>
                </a:lnTo>
                <a:lnTo>
                  <a:pt x="2389" y="443"/>
                </a:lnTo>
                <a:lnTo>
                  <a:pt x="2327" y="471"/>
                </a:lnTo>
                <a:lnTo>
                  <a:pt x="2259" y="501"/>
                </a:lnTo>
                <a:lnTo>
                  <a:pt x="2189" y="532"/>
                </a:lnTo>
                <a:lnTo>
                  <a:pt x="2113" y="567"/>
                </a:lnTo>
                <a:lnTo>
                  <a:pt x="2031" y="603"/>
                </a:lnTo>
                <a:lnTo>
                  <a:pt x="1942" y="643"/>
                </a:lnTo>
                <a:lnTo>
                  <a:pt x="1846" y="686"/>
                </a:lnTo>
                <a:lnTo>
                  <a:pt x="1741" y="733"/>
                </a:lnTo>
                <a:lnTo>
                  <a:pt x="1628" y="784"/>
                </a:lnTo>
                <a:lnTo>
                  <a:pt x="1505" y="839"/>
                </a:lnTo>
                <a:lnTo>
                  <a:pt x="1370" y="899"/>
                </a:lnTo>
                <a:lnTo>
                  <a:pt x="1224" y="966"/>
                </a:lnTo>
                <a:lnTo>
                  <a:pt x="1066" y="1036"/>
                </a:lnTo>
                <a:lnTo>
                  <a:pt x="895" y="1113"/>
                </a:lnTo>
                <a:lnTo>
                  <a:pt x="710" y="1195"/>
                </a:lnTo>
                <a:lnTo>
                  <a:pt x="510" y="1286"/>
                </a:lnTo>
                <a:lnTo>
                  <a:pt x="294" y="1382"/>
                </a:lnTo>
                <a:lnTo>
                  <a:pt x="62" y="1486"/>
                </a:lnTo>
                <a:lnTo>
                  <a:pt x="44" y="1497"/>
                </a:lnTo>
                <a:lnTo>
                  <a:pt x="29" y="1512"/>
                </a:lnTo>
                <a:lnTo>
                  <a:pt x="16" y="1530"/>
                </a:lnTo>
                <a:lnTo>
                  <a:pt x="7" y="1550"/>
                </a:lnTo>
                <a:lnTo>
                  <a:pt x="2" y="1572"/>
                </a:lnTo>
                <a:lnTo>
                  <a:pt x="0" y="1594"/>
                </a:lnTo>
                <a:lnTo>
                  <a:pt x="2" y="1615"/>
                </a:lnTo>
                <a:lnTo>
                  <a:pt x="8" y="1636"/>
                </a:lnTo>
                <a:lnTo>
                  <a:pt x="12" y="1644"/>
                </a:lnTo>
                <a:lnTo>
                  <a:pt x="15" y="1649"/>
                </a:lnTo>
                <a:lnTo>
                  <a:pt x="18" y="1657"/>
                </a:lnTo>
                <a:lnTo>
                  <a:pt x="25" y="1674"/>
                </a:lnTo>
                <a:lnTo>
                  <a:pt x="130" y="1627"/>
                </a:lnTo>
                <a:lnTo>
                  <a:pt x="225" y="1583"/>
                </a:lnTo>
                <a:lnTo>
                  <a:pt x="315" y="1543"/>
                </a:lnTo>
                <a:lnTo>
                  <a:pt x="398" y="1506"/>
                </a:lnTo>
                <a:lnTo>
                  <a:pt x="474" y="1472"/>
                </a:lnTo>
                <a:lnTo>
                  <a:pt x="547" y="1439"/>
                </a:lnTo>
                <a:lnTo>
                  <a:pt x="615" y="1408"/>
                </a:lnTo>
                <a:lnTo>
                  <a:pt x="679" y="1379"/>
                </a:lnTo>
                <a:lnTo>
                  <a:pt x="743" y="1352"/>
                </a:lnTo>
                <a:lnTo>
                  <a:pt x="804" y="1324"/>
                </a:lnTo>
                <a:lnTo>
                  <a:pt x="864" y="1297"/>
                </a:lnTo>
                <a:lnTo>
                  <a:pt x="925" y="1269"/>
                </a:lnTo>
                <a:lnTo>
                  <a:pt x="987" y="1241"/>
                </a:lnTo>
                <a:lnTo>
                  <a:pt x="1052" y="1212"/>
                </a:lnTo>
                <a:lnTo>
                  <a:pt x="1119" y="1182"/>
                </a:lnTo>
                <a:lnTo>
                  <a:pt x="1189" y="1150"/>
                </a:lnTo>
                <a:lnTo>
                  <a:pt x="1265" y="1116"/>
                </a:lnTo>
                <a:lnTo>
                  <a:pt x="1345" y="1081"/>
                </a:lnTo>
                <a:lnTo>
                  <a:pt x="1432" y="1042"/>
                </a:lnTo>
                <a:lnTo>
                  <a:pt x="1526" y="999"/>
                </a:lnTo>
                <a:lnTo>
                  <a:pt x="1628" y="953"/>
                </a:lnTo>
                <a:lnTo>
                  <a:pt x="1738" y="903"/>
                </a:lnTo>
                <a:lnTo>
                  <a:pt x="1859" y="850"/>
                </a:lnTo>
                <a:lnTo>
                  <a:pt x="1989" y="791"/>
                </a:lnTo>
                <a:lnTo>
                  <a:pt x="2132" y="726"/>
                </a:lnTo>
                <a:lnTo>
                  <a:pt x="2286" y="657"/>
                </a:lnTo>
                <a:lnTo>
                  <a:pt x="2453" y="582"/>
                </a:lnTo>
                <a:lnTo>
                  <a:pt x="2635" y="500"/>
                </a:lnTo>
                <a:lnTo>
                  <a:pt x="2830" y="412"/>
                </a:lnTo>
                <a:lnTo>
                  <a:pt x="3042" y="316"/>
                </a:lnTo>
                <a:lnTo>
                  <a:pt x="3269" y="214"/>
                </a:lnTo>
                <a:lnTo>
                  <a:pt x="3515" y="103"/>
                </a:lnTo>
                <a:close/>
              </a:path>
            </a:pathLst>
          </a:custGeom>
          <a:solidFill>
            <a:srgbClr val="D6DED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2152" name="Freeform 392"/>
          <p:cNvSpPr>
            <a:spLocks/>
          </p:cNvSpPr>
          <p:nvPr/>
        </p:nvSpPr>
        <p:spPr bwMode="auto">
          <a:xfrm>
            <a:off x="1219200" y="1600200"/>
            <a:ext cx="252413" cy="146050"/>
          </a:xfrm>
          <a:custGeom>
            <a:avLst/>
            <a:gdLst/>
            <a:ahLst/>
            <a:cxnLst>
              <a:cxn ang="0">
                <a:pos x="3503" y="83"/>
              </a:cxn>
              <a:cxn ang="0">
                <a:pos x="3502" y="64"/>
              </a:cxn>
              <a:cxn ang="0">
                <a:pos x="3491" y="46"/>
              </a:cxn>
              <a:cxn ang="0">
                <a:pos x="3476" y="31"/>
              </a:cxn>
              <a:cxn ang="0">
                <a:pos x="3459" y="18"/>
              </a:cxn>
              <a:cxn ang="0">
                <a:pos x="3440" y="8"/>
              </a:cxn>
              <a:cxn ang="0">
                <a:pos x="3418" y="2"/>
              </a:cxn>
              <a:cxn ang="0">
                <a:pos x="3397" y="0"/>
              </a:cxn>
              <a:cxn ang="0">
                <a:pos x="3376" y="2"/>
              </a:cxn>
              <a:cxn ang="0">
                <a:pos x="3356" y="8"/>
              </a:cxn>
              <a:cxn ang="0">
                <a:pos x="62" y="1486"/>
              </a:cxn>
              <a:cxn ang="0">
                <a:pos x="44" y="1497"/>
              </a:cxn>
              <a:cxn ang="0">
                <a:pos x="29" y="1512"/>
              </a:cxn>
              <a:cxn ang="0">
                <a:pos x="16" y="1530"/>
              </a:cxn>
              <a:cxn ang="0">
                <a:pos x="7" y="1550"/>
              </a:cxn>
              <a:cxn ang="0">
                <a:pos x="2" y="1572"/>
              </a:cxn>
              <a:cxn ang="0">
                <a:pos x="0" y="1594"/>
              </a:cxn>
              <a:cxn ang="0">
                <a:pos x="2" y="1615"/>
              </a:cxn>
              <a:cxn ang="0">
                <a:pos x="8" y="1636"/>
              </a:cxn>
              <a:cxn ang="0">
                <a:pos x="13" y="1649"/>
              </a:cxn>
              <a:cxn ang="0">
                <a:pos x="3503" y="83"/>
              </a:cxn>
            </a:cxnLst>
            <a:rect l="0" t="0" r="r" b="b"/>
            <a:pathLst>
              <a:path w="3503" h="1649">
                <a:moveTo>
                  <a:pt x="3503" y="83"/>
                </a:moveTo>
                <a:lnTo>
                  <a:pt x="3502" y="64"/>
                </a:lnTo>
                <a:lnTo>
                  <a:pt x="3491" y="46"/>
                </a:lnTo>
                <a:lnTo>
                  <a:pt x="3476" y="31"/>
                </a:lnTo>
                <a:lnTo>
                  <a:pt x="3459" y="18"/>
                </a:lnTo>
                <a:lnTo>
                  <a:pt x="3440" y="8"/>
                </a:lnTo>
                <a:lnTo>
                  <a:pt x="3418" y="2"/>
                </a:lnTo>
                <a:lnTo>
                  <a:pt x="3397" y="0"/>
                </a:lnTo>
                <a:lnTo>
                  <a:pt x="3376" y="2"/>
                </a:lnTo>
                <a:lnTo>
                  <a:pt x="3356" y="8"/>
                </a:lnTo>
                <a:lnTo>
                  <a:pt x="62" y="1486"/>
                </a:lnTo>
                <a:lnTo>
                  <a:pt x="44" y="1497"/>
                </a:lnTo>
                <a:lnTo>
                  <a:pt x="29" y="1512"/>
                </a:lnTo>
                <a:lnTo>
                  <a:pt x="16" y="1530"/>
                </a:lnTo>
                <a:lnTo>
                  <a:pt x="7" y="1550"/>
                </a:lnTo>
                <a:lnTo>
                  <a:pt x="2" y="1572"/>
                </a:lnTo>
                <a:lnTo>
                  <a:pt x="0" y="1594"/>
                </a:lnTo>
                <a:lnTo>
                  <a:pt x="2" y="1615"/>
                </a:lnTo>
                <a:lnTo>
                  <a:pt x="8" y="1636"/>
                </a:lnTo>
                <a:lnTo>
                  <a:pt x="13" y="1649"/>
                </a:lnTo>
                <a:lnTo>
                  <a:pt x="3503" y="83"/>
                </a:lnTo>
                <a:close/>
              </a:path>
            </a:pathLst>
          </a:custGeom>
          <a:solidFill>
            <a:srgbClr val="E0E8E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2153" name="Freeform 393"/>
          <p:cNvSpPr>
            <a:spLocks/>
          </p:cNvSpPr>
          <p:nvPr/>
        </p:nvSpPr>
        <p:spPr bwMode="auto">
          <a:xfrm>
            <a:off x="1493838" y="1663700"/>
            <a:ext cx="3175" cy="4763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9" y="0"/>
              </a:cxn>
              <a:cxn ang="0">
                <a:pos x="16" y="2"/>
              </a:cxn>
              <a:cxn ang="0">
                <a:pos x="22" y="7"/>
              </a:cxn>
              <a:cxn ang="0">
                <a:pos x="26" y="13"/>
              </a:cxn>
              <a:cxn ang="0">
                <a:pos x="28" y="21"/>
              </a:cxn>
              <a:cxn ang="0">
                <a:pos x="27" y="29"/>
              </a:cxn>
              <a:cxn ang="0">
                <a:pos x="23" y="35"/>
              </a:cxn>
              <a:cxn ang="0">
                <a:pos x="16" y="40"/>
              </a:cxn>
              <a:cxn ang="0">
                <a:pos x="0" y="2"/>
              </a:cxn>
            </a:cxnLst>
            <a:rect l="0" t="0" r="r" b="b"/>
            <a:pathLst>
              <a:path w="28" h="40">
                <a:moveTo>
                  <a:pt x="0" y="2"/>
                </a:moveTo>
                <a:lnTo>
                  <a:pt x="9" y="0"/>
                </a:lnTo>
                <a:lnTo>
                  <a:pt x="16" y="2"/>
                </a:lnTo>
                <a:lnTo>
                  <a:pt x="22" y="7"/>
                </a:lnTo>
                <a:lnTo>
                  <a:pt x="26" y="13"/>
                </a:lnTo>
                <a:lnTo>
                  <a:pt x="28" y="21"/>
                </a:lnTo>
                <a:lnTo>
                  <a:pt x="27" y="29"/>
                </a:lnTo>
                <a:lnTo>
                  <a:pt x="23" y="35"/>
                </a:lnTo>
                <a:lnTo>
                  <a:pt x="16" y="40"/>
                </a:lnTo>
                <a:lnTo>
                  <a:pt x="0" y="2"/>
                </a:lnTo>
                <a:close/>
              </a:path>
            </a:pathLst>
          </a:custGeom>
          <a:solidFill>
            <a:srgbClr val="7A828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2154" name="Freeform 394"/>
          <p:cNvSpPr>
            <a:spLocks/>
          </p:cNvSpPr>
          <p:nvPr/>
        </p:nvSpPr>
        <p:spPr bwMode="auto">
          <a:xfrm>
            <a:off x="1241425" y="1663700"/>
            <a:ext cx="254000" cy="142875"/>
          </a:xfrm>
          <a:custGeom>
            <a:avLst/>
            <a:gdLst/>
            <a:ahLst/>
            <a:cxnLst>
              <a:cxn ang="0">
                <a:pos x="8" y="1596"/>
              </a:cxn>
              <a:cxn ang="0">
                <a:pos x="0" y="1577"/>
              </a:cxn>
              <a:cxn ang="0">
                <a:pos x="3513" y="0"/>
              </a:cxn>
              <a:cxn ang="0">
                <a:pos x="3529" y="38"/>
              </a:cxn>
              <a:cxn ang="0">
                <a:pos x="16" y="1614"/>
              </a:cxn>
              <a:cxn ang="0">
                <a:pos x="8" y="1596"/>
              </a:cxn>
            </a:cxnLst>
            <a:rect l="0" t="0" r="r" b="b"/>
            <a:pathLst>
              <a:path w="3529" h="1614">
                <a:moveTo>
                  <a:pt x="8" y="1596"/>
                </a:moveTo>
                <a:lnTo>
                  <a:pt x="0" y="1577"/>
                </a:lnTo>
                <a:lnTo>
                  <a:pt x="3513" y="0"/>
                </a:lnTo>
                <a:lnTo>
                  <a:pt x="3529" y="38"/>
                </a:lnTo>
                <a:lnTo>
                  <a:pt x="16" y="1614"/>
                </a:lnTo>
                <a:lnTo>
                  <a:pt x="8" y="1596"/>
                </a:lnTo>
                <a:close/>
              </a:path>
            </a:pathLst>
          </a:custGeom>
          <a:solidFill>
            <a:srgbClr val="7A828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2155" name="Freeform 395"/>
          <p:cNvSpPr>
            <a:spLocks/>
          </p:cNvSpPr>
          <p:nvPr/>
        </p:nvSpPr>
        <p:spPr bwMode="auto">
          <a:xfrm>
            <a:off x="1239838" y="1803400"/>
            <a:ext cx="1587" cy="3175"/>
          </a:xfrm>
          <a:custGeom>
            <a:avLst/>
            <a:gdLst/>
            <a:ahLst/>
            <a:cxnLst>
              <a:cxn ang="0">
                <a:pos x="28" y="37"/>
              </a:cxn>
              <a:cxn ang="0">
                <a:pos x="19" y="40"/>
              </a:cxn>
              <a:cxn ang="0">
                <a:pos x="12" y="37"/>
              </a:cxn>
              <a:cxn ang="0">
                <a:pos x="6" y="33"/>
              </a:cxn>
              <a:cxn ang="0">
                <a:pos x="2" y="26"/>
              </a:cxn>
              <a:cxn ang="0">
                <a:pos x="0" y="19"/>
              </a:cxn>
              <a:cxn ang="0">
                <a:pos x="1" y="11"/>
              </a:cxn>
              <a:cxn ang="0">
                <a:pos x="5" y="5"/>
              </a:cxn>
              <a:cxn ang="0">
                <a:pos x="12" y="0"/>
              </a:cxn>
              <a:cxn ang="0">
                <a:pos x="28" y="37"/>
              </a:cxn>
            </a:cxnLst>
            <a:rect l="0" t="0" r="r" b="b"/>
            <a:pathLst>
              <a:path w="28" h="40">
                <a:moveTo>
                  <a:pt x="28" y="37"/>
                </a:moveTo>
                <a:lnTo>
                  <a:pt x="19" y="40"/>
                </a:lnTo>
                <a:lnTo>
                  <a:pt x="12" y="37"/>
                </a:lnTo>
                <a:lnTo>
                  <a:pt x="6" y="33"/>
                </a:lnTo>
                <a:lnTo>
                  <a:pt x="2" y="26"/>
                </a:lnTo>
                <a:lnTo>
                  <a:pt x="0" y="19"/>
                </a:lnTo>
                <a:lnTo>
                  <a:pt x="1" y="11"/>
                </a:lnTo>
                <a:lnTo>
                  <a:pt x="5" y="5"/>
                </a:lnTo>
                <a:lnTo>
                  <a:pt x="12" y="0"/>
                </a:lnTo>
                <a:lnTo>
                  <a:pt x="28" y="37"/>
                </a:lnTo>
                <a:close/>
              </a:path>
            </a:pathLst>
          </a:custGeom>
          <a:solidFill>
            <a:srgbClr val="7A828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2156" name="Freeform 396"/>
          <p:cNvSpPr>
            <a:spLocks/>
          </p:cNvSpPr>
          <p:nvPr/>
        </p:nvSpPr>
        <p:spPr bwMode="auto">
          <a:xfrm>
            <a:off x="1500188" y="1681163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9" y="0"/>
              </a:cxn>
              <a:cxn ang="0">
                <a:pos x="16" y="2"/>
              </a:cxn>
              <a:cxn ang="0">
                <a:pos x="22" y="6"/>
              </a:cxn>
              <a:cxn ang="0">
                <a:pos x="26" y="13"/>
              </a:cxn>
              <a:cxn ang="0">
                <a:pos x="28" y="21"/>
              </a:cxn>
              <a:cxn ang="0">
                <a:pos x="27" y="29"/>
              </a:cxn>
              <a:cxn ang="0">
                <a:pos x="23" y="35"/>
              </a:cxn>
              <a:cxn ang="0">
                <a:pos x="16" y="40"/>
              </a:cxn>
              <a:cxn ang="0">
                <a:pos x="0" y="2"/>
              </a:cxn>
            </a:cxnLst>
            <a:rect l="0" t="0" r="r" b="b"/>
            <a:pathLst>
              <a:path w="28" h="40">
                <a:moveTo>
                  <a:pt x="0" y="2"/>
                </a:moveTo>
                <a:lnTo>
                  <a:pt x="9" y="0"/>
                </a:lnTo>
                <a:lnTo>
                  <a:pt x="16" y="2"/>
                </a:lnTo>
                <a:lnTo>
                  <a:pt x="22" y="6"/>
                </a:lnTo>
                <a:lnTo>
                  <a:pt x="26" y="13"/>
                </a:lnTo>
                <a:lnTo>
                  <a:pt x="28" y="21"/>
                </a:lnTo>
                <a:lnTo>
                  <a:pt x="27" y="29"/>
                </a:lnTo>
                <a:lnTo>
                  <a:pt x="23" y="35"/>
                </a:lnTo>
                <a:lnTo>
                  <a:pt x="16" y="40"/>
                </a:lnTo>
                <a:lnTo>
                  <a:pt x="0" y="2"/>
                </a:lnTo>
                <a:close/>
              </a:path>
            </a:pathLst>
          </a:custGeom>
          <a:solidFill>
            <a:srgbClr val="EDF5F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2157" name="Freeform 397"/>
          <p:cNvSpPr>
            <a:spLocks/>
          </p:cNvSpPr>
          <p:nvPr/>
        </p:nvSpPr>
        <p:spPr bwMode="auto">
          <a:xfrm>
            <a:off x="1246188" y="1681163"/>
            <a:ext cx="255587" cy="144462"/>
          </a:xfrm>
          <a:custGeom>
            <a:avLst/>
            <a:gdLst/>
            <a:ahLst/>
            <a:cxnLst>
              <a:cxn ang="0">
                <a:pos x="8" y="1614"/>
              </a:cxn>
              <a:cxn ang="0">
                <a:pos x="0" y="1595"/>
              </a:cxn>
              <a:cxn ang="0">
                <a:pos x="3531" y="0"/>
              </a:cxn>
              <a:cxn ang="0">
                <a:pos x="3547" y="38"/>
              </a:cxn>
              <a:cxn ang="0">
                <a:pos x="17" y="1633"/>
              </a:cxn>
              <a:cxn ang="0">
                <a:pos x="8" y="1614"/>
              </a:cxn>
            </a:cxnLst>
            <a:rect l="0" t="0" r="r" b="b"/>
            <a:pathLst>
              <a:path w="3547" h="1633">
                <a:moveTo>
                  <a:pt x="8" y="1614"/>
                </a:moveTo>
                <a:lnTo>
                  <a:pt x="0" y="1595"/>
                </a:lnTo>
                <a:lnTo>
                  <a:pt x="3531" y="0"/>
                </a:lnTo>
                <a:lnTo>
                  <a:pt x="3547" y="38"/>
                </a:lnTo>
                <a:lnTo>
                  <a:pt x="17" y="1633"/>
                </a:lnTo>
                <a:lnTo>
                  <a:pt x="8" y="1614"/>
                </a:lnTo>
                <a:close/>
              </a:path>
            </a:pathLst>
          </a:custGeom>
          <a:solidFill>
            <a:srgbClr val="EDF5F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2158" name="Freeform 398"/>
          <p:cNvSpPr>
            <a:spLocks/>
          </p:cNvSpPr>
          <p:nvPr/>
        </p:nvSpPr>
        <p:spPr bwMode="auto">
          <a:xfrm>
            <a:off x="1244600" y="1822450"/>
            <a:ext cx="3175" cy="3175"/>
          </a:xfrm>
          <a:custGeom>
            <a:avLst/>
            <a:gdLst/>
            <a:ahLst/>
            <a:cxnLst>
              <a:cxn ang="0">
                <a:pos x="29" y="38"/>
              </a:cxn>
              <a:cxn ang="0">
                <a:pos x="19" y="40"/>
              </a:cxn>
              <a:cxn ang="0">
                <a:pos x="12" y="38"/>
              </a:cxn>
              <a:cxn ang="0">
                <a:pos x="6" y="34"/>
              </a:cxn>
              <a:cxn ang="0">
                <a:pos x="2" y="27"/>
              </a:cxn>
              <a:cxn ang="0">
                <a:pos x="0" y="19"/>
              </a:cxn>
              <a:cxn ang="0">
                <a:pos x="1" y="12"/>
              </a:cxn>
              <a:cxn ang="0">
                <a:pos x="5" y="6"/>
              </a:cxn>
              <a:cxn ang="0">
                <a:pos x="12" y="0"/>
              </a:cxn>
              <a:cxn ang="0">
                <a:pos x="29" y="38"/>
              </a:cxn>
            </a:cxnLst>
            <a:rect l="0" t="0" r="r" b="b"/>
            <a:pathLst>
              <a:path w="29" h="40">
                <a:moveTo>
                  <a:pt x="29" y="38"/>
                </a:moveTo>
                <a:lnTo>
                  <a:pt x="19" y="40"/>
                </a:lnTo>
                <a:lnTo>
                  <a:pt x="12" y="38"/>
                </a:lnTo>
                <a:lnTo>
                  <a:pt x="6" y="34"/>
                </a:lnTo>
                <a:lnTo>
                  <a:pt x="2" y="27"/>
                </a:lnTo>
                <a:lnTo>
                  <a:pt x="0" y="19"/>
                </a:lnTo>
                <a:lnTo>
                  <a:pt x="1" y="12"/>
                </a:lnTo>
                <a:lnTo>
                  <a:pt x="5" y="6"/>
                </a:lnTo>
                <a:lnTo>
                  <a:pt x="12" y="0"/>
                </a:lnTo>
                <a:lnTo>
                  <a:pt x="29" y="38"/>
                </a:lnTo>
                <a:close/>
              </a:path>
            </a:pathLst>
          </a:custGeom>
          <a:solidFill>
            <a:srgbClr val="EDF5F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2159" name="Freeform 399"/>
          <p:cNvSpPr>
            <a:spLocks/>
          </p:cNvSpPr>
          <p:nvPr/>
        </p:nvSpPr>
        <p:spPr bwMode="auto">
          <a:xfrm>
            <a:off x="1231900" y="1830388"/>
            <a:ext cx="79375" cy="193675"/>
          </a:xfrm>
          <a:custGeom>
            <a:avLst/>
            <a:gdLst/>
            <a:ahLst/>
            <a:cxnLst>
              <a:cxn ang="0">
                <a:pos x="230" y="56"/>
              </a:cxn>
              <a:cxn ang="0">
                <a:pos x="1103" y="2072"/>
              </a:cxn>
              <a:cxn ang="0">
                <a:pos x="1067" y="2201"/>
              </a:cxn>
              <a:cxn ang="0">
                <a:pos x="1031" y="2186"/>
              </a:cxn>
              <a:cxn ang="0">
                <a:pos x="994" y="2172"/>
              </a:cxn>
              <a:cxn ang="0">
                <a:pos x="958" y="2155"/>
              </a:cxn>
              <a:cxn ang="0">
                <a:pos x="921" y="2138"/>
              </a:cxn>
              <a:cxn ang="0">
                <a:pos x="886" y="2119"/>
              </a:cxn>
              <a:cxn ang="0">
                <a:pos x="850" y="2100"/>
              </a:cxn>
              <a:cxn ang="0">
                <a:pos x="814" y="2079"/>
              </a:cxn>
              <a:cxn ang="0">
                <a:pos x="780" y="2058"/>
              </a:cxn>
              <a:cxn ang="0">
                <a:pos x="745" y="2036"/>
              </a:cxn>
              <a:cxn ang="0">
                <a:pos x="711" y="2012"/>
              </a:cxn>
              <a:cxn ang="0">
                <a:pos x="677" y="1988"/>
              </a:cxn>
              <a:cxn ang="0">
                <a:pos x="644" y="1964"/>
              </a:cxn>
              <a:cxn ang="0">
                <a:pos x="610" y="1939"/>
              </a:cxn>
              <a:cxn ang="0">
                <a:pos x="579" y="1911"/>
              </a:cxn>
              <a:cxn ang="0">
                <a:pos x="547" y="1884"/>
              </a:cxn>
              <a:cxn ang="0">
                <a:pos x="515" y="1856"/>
              </a:cxn>
              <a:cxn ang="0">
                <a:pos x="485" y="1827"/>
              </a:cxn>
              <a:cxn ang="0">
                <a:pos x="455" y="1797"/>
              </a:cxn>
              <a:cxn ang="0">
                <a:pos x="426" y="1767"/>
              </a:cxn>
              <a:cxn ang="0">
                <a:pos x="397" y="1736"/>
              </a:cxn>
              <a:cxn ang="0">
                <a:pos x="370" y="1705"/>
              </a:cxn>
              <a:cxn ang="0">
                <a:pos x="342" y="1672"/>
              </a:cxn>
              <a:cxn ang="0">
                <a:pos x="316" y="1638"/>
              </a:cxn>
              <a:cxn ang="0">
                <a:pos x="291" y="1604"/>
              </a:cxn>
              <a:cxn ang="0">
                <a:pos x="267" y="1571"/>
              </a:cxn>
              <a:cxn ang="0">
                <a:pos x="243" y="1536"/>
              </a:cxn>
              <a:cxn ang="0">
                <a:pos x="221" y="1500"/>
              </a:cxn>
              <a:cxn ang="0">
                <a:pos x="199" y="1463"/>
              </a:cxn>
              <a:cxn ang="0">
                <a:pos x="178" y="1427"/>
              </a:cxn>
              <a:cxn ang="0">
                <a:pos x="158" y="1389"/>
              </a:cxn>
              <a:cxn ang="0">
                <a:pos x="140" y="1351"/>
              </a:cxn>
              <a:cxn ang="0">
                <a:pos x="123" y="1314"/>
              </a:cxn>
              <a:cxn ang="0">
                <a:pos x="94" y="1241"/>
              </a:cxn>
              <a:cxn ang="0">
                <a:pos x="70" y="1164"/>
              </a:cxn>
              <a:cxn ang="0">
                <a:pos x="49" y="1083"/>
              </a:cxn>
              <a:cxn ang="0">
                <a:pos x="32" y="997"/>
              </a:cxn>
              <a:cxn ang="0">
                <a:pos x="19" y="910"/>
              </a:cxn>
              <a:cxn ang="0">
                <a:pos x="8" y="822"/>
              </a:cxn>
              <a:cxn ang="0">
                <a:pos x="2" y="732"/>
              </a:cxn>
              <a:cxn ang="0">
                <a:pos x="0" y="641"/>
              </a:cxn>
              <a:cxn ang="0">
                <a:pos x="2" y="551"/>
              </a:cxn>
              <a:cxn ang="0">
                <a:pos x="8" y="463"/>
              </a:cxn>
              <a:cxn ang="0">
                <a:pos x="18" y="375"/>
              </a:cxn>
              <a:cxn ang="0">
                <a:pos x="31" y="292"/>
              </a:cxn>
              <a:cxn ang="0">
                <a:pos x="48" y="212"/>
              </a:cxn>
              <a:cxn ang="0">
                <a:pos x="69" y="136"/>
              </a:cxn>
              <a:cxn ang="0">
                <a:pos x="94" y="65"/>
              </a:cxn>
              <a:cxn ang="0">
                <a:pos x="123" y="0"/>
              </a:cxn>
              <a:cxn ang="0">
                <a:pos x="230" y="56"/>
              </a:cxn>
            </a:cxnLst>
            <a:rect l="0" t="0" r="r" b="b"/>
            <a:pathLst>
              <a:path w="1103" h="2201">
                <a:moveTo>
                  <a:pt x="230" y="56"/>
                </a:moveTo>
                <a:lnTo>
                  <a:pt x="1103" y="2072"/>
                </a:lnTo>
                <a:lnTo>
                  <a:pt x="1067" y="2201"/>
                </a:lnTo>
                <a:lnTo>
                  <a:pt x="1031" y="2186"/>
                </a:lnTo>
                <a:lnTo>
                  <a:pt x="994" y="2172"/>
                </a:lnTo>
                <a:lnTo>
                  <a:pt x="958" y="2155"/>
                </a:lnTo>
                <a:lnTo>
                  <a:pt x="921" y="2138"/>
                </a:lnTo>
                <a:lnTo>
                  <a:pt x="886" y="2119"/>
                </a:lnTo>
                <a:lnTo>
                  <a:pt x="850" y="2100"/>
                </a:lnTo>
                <a:lnTo>
                  <a:pt x="814" y="2079"/>
                </a:lnTo>
                <a:lnTo>
                  <a:pt x="780" y="2058"/>
                </a:lnTo>
                <a:lnTo>
                  <a:pt x="745" y="2036"/>
                </a:lnTo>
                <a:lnTo>
                  <a:pt x="711" y="2012"/>
                </a:lnTo>
                <a:lnTo>
                  <a:pt x="677" y="1988"/>
                </a:lnTo>
                <a:lnTo>
                  <a:pt x="644" y="1964"/>
                </a:lnTo>
                <a:lnTo>
                  <a:pt x="610" y="1939"/>
                </a:lnTo>
                <a:lnTo>
                  <a:pt x="579" y="1911"/>
                </a:lnTo>
                <a:lnTo>
                  <a:pt x="547" y="1884"/>
                </a:lnTo>
                <a:lnTo>
                  <a:pt x="515" y="1856"/>
                </a:lnTo>
                <a:lnTo>
                  <a:pt x="485" y="1827"/>
                </a:lnTo>
                <a:lnTo>
                  <a:pt x="455" y="1797"/>
                </a:lnTo>
                <a:lnTo>
                  <a:pt x="426" y="1767"/>
                </a:lnTo>
                <a:lnTo>
                  <a:pt x="397" y="1736"/>
                </a:lnTo>
                <a:lnTo>
                  <a:pt x="370" y="1705"/>
                </a:lnTo>
                <a:lnTo>
                  <a:pt x="342" y="1672"/>
                </a:lnTo>
                <a:lnTo>
                  <a:pt x="316" y="1638"/>
                </a:lnTo>
                <a:lnTo>
                  <a:pt x="291" y="1604"/>
                </a:lnTo>
                <a:lnTo>
                  <a:pt x="267" y="1571"/>
                </a:lnTo>
                <a:lnTo>
                  <a:pt x="243" y="1536"/>
                </a:lnTo>
                <a:lnTo>
                  <a:pt x="221" y="1500"/>
                </a:lnTo>
                <a:lnTo>
                  <a:pt x="199" y="1463"/>
                </a:lnTo>
                <a:lnTo>
                  <a:pt x="178" y="1427"/>
                </a:lnTo>
                <a:lnTo>
                  <a:pt x="158" y="1389"/>
                </a:lnTo>
                <a:lnTo>
                  <a:pt x="140" y="1351"/>
                </a:lnTo>
                <a:lnTo>
                  <a:pt x="123" y="1314"/>
                </a:lnTo>
                <a:lnTo>
                  <a:pt x="94" y="1241"/>
                </a:lnTo>
                <a:lnTo>
                  <a:pt x="70" y="1164"/>
                </a:lnTo>
                <a:lnTo>
                  <a:pt x="49" y="1083"/>
                </a:lnTo>
                <a:lnTo>
                  <a:pt x="32" y="997"/>
                </a:lnTo>
                <a:lnTo>
                  <a:pt x="19" y="910"/>
                </a:lnTo>
                <a:lnTo>
                  <a:pt x="8" y="822"/>
                </a:lnTo>
                <a:lnTo>
                  <a:pt x="2" y="732"/>
                </a:lnTo>
                <a:lnTo>
                  <a:pt x="0" y="641"/>
                </a:lnTo>
                <a:lnTo>
                  <a:pt x="2" y="551"/>
                </a:lnTo>
                <a:lnTo>
                  <a:pt x="8" y="463"/>
                </a:lnTo>
                <a:lnTo>
                  <a:pt x="18" y="375"/>
                </a:lnTo>
                <a:lnTo>
                  <a:pt x="31" y="292"/>
                </a:lnTo>
                <a:lnTo>
                  <a:pt x="48" y="212"/>
                </a:lnTo>
                <a:lnTo>
                  <a:pt x="69" y="136"/>
                </a:lnTo>
                <a:lnTo>
                  <a:pt x="94" y="65"/>
                </a:lnTo>
                <a:lnTo>
                  <a:pt x="123" y="0"/>
                </a:lnTo>
                <a:lnTo>
                  <a:pt x="230" y="56"/>
                </a:lnTo>
                <a:close/>
              </a:path>
            </a:pathLst>
          </a:custGeom>
          <a:solidFill>
            <a:srgbClr val="EDF5F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2160" name="Freeform 400"/>
          <p:cNvSpPr>
            <a:spLocks/>
          </p:cNvSpPr>
          <p:nvPr/>
        </p:nvSpPr>
        <p:spPr bwMode="auto">
          <a:xfrm>
            <a:off x="1230313" y="1830388"/>
            <a:ext cx="79375" cy="193675"/>
          </a:xfrm>
          <a:custGeom>
            <a:avLst/>
            <a:gdLst/>
            <a:ahLst/>
            <a:cxnLst>
              <a:cxn ang="0">
                <a:pos x="230" y="56"/>
              </a:cxn>
              <a:cxn ang="0">
                <a:pos x="1103" y="2072"/>
              </a:cxn>
              <a:cxn ang="0">
                <a:pos x="1067" y="2202"/>
              </a:cxn>
              <a:cxn ang="0">
                <a:pos x="1030" y="2187"/>
              </a:cxn>
              <a:cxn ang="0">
                <a:pos x="994" y="2172"/>
              </a:cxn>
              <a:cxn ang="0">
                <a:pos x="958" y="2155"/>
              </a:cxn>
              <a:cxn ang="0">
                <a:pos x="921" y="2138"/>
              </a:cxn>
              <a:cxn ang="0">
                <a:pos x="886" y="2119"/>
              </a:cxn>
              <a:cxn ang="0">
                <a:pos x="850" y="2100"/>
              </a:cxn>
              <a:cxn ang="0">
                <a:pos x="814" y="2079"/>
              </a:cxn>
              <a:cxn ang="0">
                <a:pos x="779" y="2058"/>
              </a:cxn>
              <a:cxn ang="0">
                <a:pos x="745" y="2036"/>
              </a:cxn>
              <a:cxn ang="0">
                <a:pos x="711" y="2013"/>
              </a:cxn>
              <a:cxn ang="0">
                <a:pos x="676" y="1989"/>
              </a:cxn>
              <a:cxn ang="0">
                <a:pos x="644" y="1964"/>
              </a:cxn>
              <a:cxn ang="0">
                <a:pos x="610" y="1939"/>
              </a:cxn>
              <a:cxn ang="0">
                <a:pos x="578" y="1912"/>
              </a:cxn>
              <a:cxn ang="0">
                <a:pos x="547" y="1884"/>
              </a:cxn>
              <a:cxn ang="0">
                <a:pos x="515" y="1857"/>
              </a:cxn>
              <a:cxn ang="0">
                <a:pos x="485" y="1827"/>
              </a:cxn>
              <a:cxn ang="0">
                <a:pos x="455" y="1798"/>
              </a:cxn>
              <a:cxn ang="0">
                <a:pos x="425" y="1767"/>
              </a:cxn>
              <a:cxn ang="0">
                <a:pos x="397" y="1737"/>
              </a:cxn>
              <a:cxn ang="0">
                <a:pos x="369" y="1705"/>
              </a:cxn>
              <a:cxn ang="0">
                <a:pos x="342" y="1672"/>
              </a:cxn>
              <a:cxn ang="0">
                <a:pos x="316" y="1639"/>
              </a:cxn>
              <a:cxn ang="0">
                <a:pos x="291" y="1605"/>
              </a:cxn>
              <a:cxn ang="0">
                <a:pos x="266" y="1571"/>
              </a:cxn>
              <a:cxn ang="0">
                <a:pos x="243" y="1536"/>
              </a:cxn>
              <a:cxn ang="0">
                <a:pos x="220" y="1500"/>
              </a:cxn>
              <a:cxn ang="0">
                <a:pos x="199" y="1464"/>
              </a:cxn>
              <a:cxn ang="0">
                <a:pos x="178" y="1428"/>
              </a:cxn>
              <a:cxn ang="0">
                <a:pos x="158" y="1390"/>
              </a:cxn>
              <a:cxn ang="0">
                <a:pos x="140" y="1352"/>
              </a:cxn>
              <a:cxn ang="0">
                <a:pos x="123" y="1314"/>
              </a:cxn>
              <a:cxn ang="0">
                <a:pos x="94" y="1241"/>
              </a:cxn>
              <a:cxn ang="0">
                <a:pos x="69" y="1164"/>
              </a:cxn>
              <a:cxn ang="0">
                <a:pos x="49" y="1083"/>
              </a:cxn>
              <a:cxn ang="0">
                <a:pos x="32" y="998"/>
              </a:cxn>
              <a:cxn ang="0">
                <a:pos x="18" y="910"/>
              </a:cxn>
              <a:cxn ang="0">
                <a:pos x="8" y="823"/>
              </a:cxn>
              <a:cxn ang="0">
                <a:pos x="2" y="732"/>
              </a:cxn>
              <a:cxn ang="0">
                <a:pos x="0" y="641"/>
              </a:cxn>
              <a:cxn ang="0">
                <a:pos x="2" y="552"/>
              </a:cxn>
              <a:cxn ang="0">
                <a:pos x="8" y="463"/>
              </a:cxn>
              <a:cxn ang="0">
                <a:pos x="17" y="376"/>
              </a:cxn>
              <a:cxn ang="0">
                <a:pos x="31" y="292"/>
              </a:cxn>
              <a:cxn ang="0">
                <a:pos x="48" y="212"/>
              </a:cxn>
              <a:cxn ang="0">
                <a:pos x="68" y="136"/>
              </a:cxn>
              <a:cxn ang="0">
                <a:pos x="94" y="66"/>
              </a:cxn>
              <a:cxn ang="0">
                <a:pos x="123" y="0"/>
              </a:cxn>
              <a:cxn ang="0">
                <a:pos x="230" y="56"/>
              </a:cxn>
            </a:cxnLst>
            <a:rect l="0" t="0" r="r" b="b"/>
            <a:pathLst>
              <a:path w="1103" h="2202">
                <a:moveTo>
                  <a:pt x="230" y="56"/>
                </a:moveTo>
                <a:lnTo>
                  <a:pt x="1103" y="2072"/>
                </a:lnTo>
                <a:lnTo>
                  <a:pt x="1067" y="2202"/>
                </a:lnTo>
                <a:lnTo>
                  <a:pt x="1030" y="2187"/>
                </a:lnTo>
                <a:lnTo>
                  <a:pt x="994" y="2172"/>
                </a:lnTo>
                <a:lnTo>
                  <a:pt x="958" y="2155"/>
                </a:lnTo>
                <a:lnTo>
                  <a:pt x="921" y="2138"/>
                </a:lnTo>
                <a:lnTo>
                  <a:pt x="886" y="2119"/>
                </a:lnTo>
                <a:lnTo>
                  <a:pt x="850" y="2100"/>
                </a:lnTo>
                <a:lnTo>
                  <a:pt x="814" y="2079"/>
                </a:lnTo>
                <a:lnTo>
                  <a:pt x="779" y="2058"/>
                </a:lnTo>
                <a:lnTo>
                  <a:pt x="745" y="2036"/>
                </a:lnTo>
                <a:lnTo>
                  <a:pt x="711" y="2013"/>
                </a:lnTo>
                <a:lnTo>
                  <a:pt x="676" y="1989"/>
                </a:lnTo>
                <a:lnTo>
                  <a:pt x="644" y="1964"/>
                </a:lnTo>
                <a:lnTo>
                  <a:pt x="610" y="1939"/>
                </a:lnTo>
                <a:lnTo>
                  <a:pt x="578" y="1912"/>
                </a:lnTo>
                <a:lnTo>
                  <a:pt x="547" y="1884"/>
                </a:lnTo>
                <a:lnTo>
                  <a:pt x="515" y="1857"/>
                </a:lnTo>
                <a:lnTo>
                  <a:pt x="485" y="1827"/>
                </a:lnTo>
                <a:lnTo>
                  <a:pt x="455" y="1798"/>
                </a:lnTo>
                <a:lnTo>
                  <a:pt x="425" y="1767"/>
                </a:lnTo>
                <a:lnTo>
                  <a:pt x="397" y="1737"/>
                </a:lnTo>
                <a:lnTo>
                  <a:pt x="369" y="1705"/>
                </a:lnTo>
                <a:lnTo>
                  <a:pt x="342" y="1672"/>
                </a:lnTo>
                <a:lnTo>
                  <a:pt x="316" y="1639"/>
                </a:lnTo>
                <a:lnTo>
                  <a:pt x="291" y="1605"/>
                </a:lnTo>
                <a:lnTo>
                  <a:pt x="266" y="1571"/>
                </a:lnTo>
                <a:lnTo>
                  <a:pt x="243" y="1536"/>
                </a:lnTo>
                <a:lnTo>
                  <a:pt x="220" y="1500"/>
                </a:lnTo>
                <a:lnTo>
                  <a:pt x="199" y="1464"/>
                </a:lnTo>
                <a:lnTo>
                  <a:pt x="178" y="1428"/>
                </a:lnTo>
                <a:lnTo>
                  <a:pt x="158" y="1390"/>
                </a:lnTo>
                <a:lnTo>
                  <a:pt x="140" y="1352"/>
                </a:lnTo>
                <a:lnTo>
                  <a:pt x="123" y="1314"/>
                </a:lnTo>
                <a:lnTo>
                  <a:pt x="94" y="1241"/>
                </a:lnTo>
                <a:lnTo>
                  <a:pt x="69" y="1164"/>
                </a:lnTo>
                <a:lnTo>
                  <a:pt x="49" y="1083"/>
                </a:lnTo>
                <a:lnTo>
                  <a:pt x="32" y="998"/>
                </a:lnTo>
                <a:lnTo>
                  <a:pt x="18" y="910"/>
                </a:lnTo>
                <a:lnTo>
                  <a:pt x="8" y="823"/>
                </a:lnTo>
                <a:lnTo>
                  <a:pt x="2" y="732"/>
                </a:lnTo>
                <a:lnTo>
                  <a:pt x="0" y="641"/>
                </a:lnTo>
                <a:lnTo>
                  <a:pt x="2" y="552"/>
                </a:lnTo>
                <a:lnTo>
                  <a:pt x="8" y="463"/>
                </a:lnTo>
                <a:lnTo>
                  <a:pt x="17" y="376"/>
                </a:lnTo>
                <a:lnTo>
                  <a:pt x="31" y="292"/>
                </a:lnTo>
                <a:lnTo>
                  <a:pt x="48" y="212"/>
                </a:lnTo>
                <a:lnTo>
                  <a:pt x="68" y="136"/>
                </a:lnTo>
                <a:lnTo>
                  <a:pt x="94" y="66"/>
                </a:lnTo>
                <a:lnTo>
                  <a:pt x="123" y="0"/>
                </a:lnTo>
                <a:lnTo>
                  <a:pt x="230" y="56"/>
                </a:lnTo>
                <a:close/>
              </a:path>
            </a:pathLst>
          </a:custGeom>
          <a:solidFill>
            <a:srgbClr val="BAC2C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2161" name="Freeform 401"/>
          <p:cNvSpPr>
            <a:spLocks/>
          </p:cNvSpPr>
          <p:nvPr/>
        </p:nvSpPr>
        <p:spPr bwMode="auto">
          <a:xfrm>
            <a:off x="1511300" y="1679575"/>
            <a:ext cx="82550" cy="192088"/>
          </a:xfrm>
          <a:custGeom>
            <a:avLst/>
            <a:gdLst/>
            <a:ahLst/>
            <a:cxnLst>
              <a:cxn ang="0">
                <a:pos x="917" y="2127"/>
              </a:cxn>
              <a:cxn ang="0">
                <a:pos x="0" y="131"/>
              </a:cxn>
              <a:cxn ang="0">
                <a:pos x="32" y="0"/>
              </a:cxn>
              <a:cxn ang="0">
                <a:pos x="69" y="14"/>
              </a:cxn>
              <a:cxn ang="0">
                <a:pos x="106" y="29"/>
              </a:cxn>
              <a:cxn ang="0">
                <a:pos x="142" y="44"/>
              </a:cxn>
              <a:cxn ang="0">
                <a:pos x="179" y="60"/>
              </a:cxn>
              <a:cxn ang="0">
                <a:pos x="216" y="78"/>
              </a:cxn>
              <a:cxn ang="0">
                <a:pos x="252" y="96"/>
              </a:cxn>
              <a:cxn ang="0">
                <a:pos x="287" y="116"/>
              </a:cxn>
              <a:cxn ang="0">
                <a:pos x="323" y="136"/>
              </a:cxn>
              <a:cxn ang="0">
                <a:pos x="358" y="159"/>
              </a:cxn>
              <a:cxn ang="0">
                <a:pos x="392" y="181"/>
              </a:cxn>
              <a:cxn ang="0">
                <a:pos x="427" y="204"/>
              </a:cxn>
              <a:cxn ang="0">
                <a:pos x="461" y="228"/>
              </a:cxn>
              <a:cxn ang="0">
                <a:pos x="494" y="252"/>
              </a:cxn>
              <a:cxn ang="0">
                <a:pos x="527" y="279"/>
              </a:cxn>
              <a:cxn ang="0">
                <a:pos x="560" y="305"/>
              </a:cxn>
              <a:cxn ang="0">
                <a:pos x="591" y="332"/>
              </a:cxn>
              <a:cxn ang="0">
                <a:pos x="623" y="361"/>
              </a:cxn>
              <a:cxn ang="0">
                <a:pos x="653" y="389"/>
              </a:cxn>
              <a:cxn ang="0">
                <a:pos x="683" y="419"/>
              </a:cxn>
              <a:cxn ang="0">
                <a:pos x="713" y="449"/>
              </a:cxn>
              <a:cxn ang="0">
                <a:pos x="741" y="481"/>
              </a:cxn>
              <a:cxn ang="0">
                <a:pos x="769" y="513"/>
              </a:cxn>
              <a:cxn ang="0">
                <a:pos x="795" y="545"/>
              </a:cxn>
              <a:cxn ang="0">
                <a:pos x="822" y="578"/>
              </a:cxn>
              <a:cxn ang="0">
                <a:pos x="846" y="612"/>
              </a:cxn>
              <a:cxn ang="0">
                <a:pos x="871" y="647"/>
              </a:cxn>
              <a:cxn ang="0">
                <a:pos x="894" y="681"/>
              </a:cxn>
              <a:cxn ang="0">
                <a:pos x="917" y="717"/>
              </a:cxn>
              <a:cxn ang="0">
                <a:pos x="938" y="754"/>
              </a:cxn>
              <a:cxn ang="0">
                <a:pos x="958" y="791"/>
              </a:cxn>
              <a:cxn ang="0">
                <a:pos x="978" y="828"/>
              </a:cxn>
              <a:cxn ang="0">
                <a:pos x="996" y="866"/>
              </a:cxn>
              <a:cxn ang="0">
                <a:pos x="1026" y="938"/>
              </a:cxn>
              <a:cxn ang="0">
                <a:pos x="1052" y="1015"/>
              </a:cxn>
              <a:cxn ang="0">
                <a:pos x="1075" y="1096"/>
              </a:cxn>
              <a:cxn ang="0">
                <a:pos x="1094" y="1180"/>
              </a:cxn>
              <a:cxn ang="0">
                <a:pos x="1109" y="1266"/>
              </a:cxn>
              <a:cxn ang="0">
                <a:pos x="1121" y="1356"/>
              </a:cxn>
              <a:cxn ang="0">
                <a:pos x="1129" y="1446"/>
              </a:cxn>
              <a:cxn ang="0">
                <a:pos x="1133" y="1536"/>
              </a:cxn>
              <a:cxn ang="0">
                <a:pos x="1133" y="1626"/>
              </a:cxn>
              <a:cxn ang="0">
                <a:pos x="1130" y="1716"/>
              </a:cxn>
              <a:cxn ang="0">
                <a:pos x="1122" y="1802"/>
              </a:cxn>
              <a:cxn ang="0">
                <a:pos x="1110" y="1886"/>
              </a:cxn>
              <a:cxn ang="0">
                <a:pos x="1095" y="1967"/>
              </a:cxn>
              <a:cxn ang="0">
                <a:pos x="1076" y="2043"/>
              </a:cxn>
              <a:cxn ang="0">
                <a:pos x="1052" y="2115"/>
              </a:cxn>
              <a:cxn ang="0">
                <a:pos x="1025" y="2181"/>
              </a:cxn>
              <a:cxn ang="0">
                <a:pos x="917" y="2127"/>
              </a:cxn>
            </a:cxnLst>
            <a:rect l="0" t="0" r="r" b="b"/>
            <a:pathLst>
              <a:path w="1133" h="2181">
                <a:moveTo>
                  <a:pt x="917" y="2127"/>
                </a:moveTo>
                <a:lnTo>
                  <a:pt x="0" y="131"/>
                </a:lnTo>
                <a:lnTo>
                  <a:pt x="32" y="0"/>
                </a:lnTo>
                <a:lnTo>
                  <a:pt x="69" y="14"/>
                </a:lnTo>
                <a:lnTo>
                  <a:pt x="106" y="29"/>
                </a:lnTo>
                <a:lnTo>
                  <a:pt x="142" y="44"/>
                </a:lnTo>
                <a:lnTo>
                  <a:pt x="179" y="60"/>
                </a:lnTo>
                <a:lnTo>
                  <a:pt x="216" y="78"/>
                </a:lnTo>
                <a:lnTo>
                  <a:pt x="252" y="96"/>
                </a:lnTo>
                <a:lnTo>
                  <a:pt x="287" y="116"/>
                </a:lnTo>
                <a:lnTo>
                  <a:pt x="323" y="136"/>
                </a:lnTo>
                <a:lnTo>
                  <a:pt x="358" y="159"/>
                </a:lnTo>
                <a:lnTo>
                  <a:pt x="392" y="181"/>
                </a:lnTo>
                <a:lnTo>
                  <a:pt x="427" y="204"/>
                </a:lnTo>
                <a:lnTo>
                  <a:pt x="461" y="228"/>
                </a:lnTo>
                <a:lnTo>
                  <a:pt x="494" y="252"/>
                </a:lnTo>
                <a:lnTo>
                  <a:pt x="527" y="279"/>
                </a:lnTo>
                <a:lnTo>
                  <a:pt x="560" y="305"/>
                </a:lnTo>
                <a:lnTo>
                  <a:pt x="591" y="332"/>
                </a:lnTo>
                <a:lnTo>
                  <a:pt x="623" y="361"/>
                </a:lnTo>
                <a:lnTo>
                  <a:pt x="653" y="389"/>
                </a:lnTo>
                <a:lnTo>
                  <a:pt x="683" y="419"/>
                </a:lnTo>
                <a:lnTo>
                  <a:pt x="713" y="449"/>
                </a:lnTo>
                <a:lnTo>
                  <a:pt x="741" y="481"/>
                </a:lnTo>
                <a:lnTo>
                  <a:pt x="769" y="513"/>
                </a:lnTo>
                <a:lnTo>
                  <a:pt x="795" y="545"/>
                </a:lnTo>
                <a:lnTo>
                  <a:pt x="822" y="578"/>
                </a:lnTo>
                <a:lnTo>
                  <a:pt x="846" y="612"/>
                </a:lnTo>
                <a:lnTo>
                  <a:pt x="871" y="647"/>
                </a:lnTo>
                <a:lnTo>
                  <a:pt x="894" y="681"/>
                </a:lnTo>
                <a:lnTo>
                  <a:pt x="917" y="717"/>
                </a:lnTo>
                <a:lnTo>
                  <a:pt x="938" y="754"/>
                </a:lnTo>
                <a:lnTo>
                  <a:pt x="958" y="791"/>
                </a:lnTo>
                <a:lnTo>
                  <a:pt x="978" y="828"/>
                </a:lnTo>
                <a:lnTo>
                  <a:pt x="996" y="866"/>
                </a:lnTo>
                <a:lnTo>
                  <a:pt x="1026" y="938"/>
                </a:lnTo>
                <a:lnTo>
                  <a:pt x="1052" y="1015"/>
                </a:lnTo>
                <a:lnTo>
                  <a:pt x="1075" y="1096"/>
                </a:lnTo>
                <a:lnTo>
                  <a:pt x="1094" y="1180"/>
                </a:lnTo>
                <a:lnTo>
                  <a:pt x="1109" y="1266"/>
                </a:lnTo>
                <a:lnTo>
                  <a:pt x="1121" y="1356"/>
                </a:lnTo>
                <a:lnTo>
                  <a:pt x="1129" y="1446"/>
                </a:lnTo>
                <a:lnTo>
                  <a:pt x="1133" y="1536"/>
                </a:lnTo>
                <a:lnTo>
                  <a:pt x="1133" y="1626"/>
                </a:lnTo>
                <a:lnTo>
                  <a:pt x="1130" y="1716"/>
                </a:lnTo>
                <a:lnTo>
                  <a:pt x="1122" y="1802"/>
                </a:lnTo>
                <a:lnTo>
                  <a:pt x="1110" y="1886"/>
                </a:lnTo>
                <a:lnTo>
                  <a:pt x="1095" y="1967"/>
                </a:lnTo>
                <a:lnTo>
                  <a:pt x="1076" y="2043"/>
                </a:lnTo>
                <a:lnTo>
                  <a:pt x="1052" y="2115"/>
                </a:lnTo>
                <a:lnTo>
                  <a:pt x="1025" y="2181"/>
                </a:lnTo>
                <a:lnTo>
                  <a:pt x="917" y="2127"/>
                </a:lnTo>
                <a:close/>
              </a:path>
            </a:pathLst>
          </a:custGeom>
          <a:solidFill>
            <a:srgbClr val="EDF5F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2162" name="Freeform 402"/>
          <p:cNvSpPr>
            <a:spLocks/>
          </p:cNvSpPr>
          <p:nvPr/>
        </p:nvSpPr>
        <p:spPr bwMode="auto">
          <a:xfrm>
            <a:off x="1511300" y="1679575"/>
            <a:ext cx="80963" cy="193675"/>
          </a:xfrm>
          <a:custGeom>
            <a:avLst/>
            <a:gdLst/>
            <a:ahLst/>
            <a:cxnLst>
              <a:cxn ang="0">
                <a:pos x="918" y="2126"/>
              </a:cxn>
              <a:cxn ang="0">
                <a:pos x="0" y="130"/>
              </a:cxn>
              <a:cxn ang="0">
                <a:pos x="33" y="0"/>
              </a:cxn>
              <a:cxn ang="0">
                <a:pos x="70" y="13"/>
              </a:cxn>
              <a:cxn ang="0">
                <a:pos x="107" y="28"/>
              </a:cxn>
              <a:cxn ang="0">
                <a:pos x="143" y="43"/>
              </a:cxn>
              <a:cxn ang="0">
                <a:pos x="180" y="60"/>
              </a:cxn>
              <a:cxn ang="0">
                <a:pos x="217" y="78"/>
              </a:cxn>
              <a:cxn ang="0">
                <a:pos x="252" y="96"/>
              </a:cxn>
              <a:cxn ang="0">
                <a:pos x="288" y="116"/>
              </a:cxn>
              <a:cxn ang="0">
                <a:pos x="324" y="136"/>
              </a:cxn>
              <a:cxn ang="0">
                <a:pos x="359" y="158"/>
              </a:cxn>
              <a:cxn ang="0">
                <a:pos x="393" y="180"/>
              </a:cxn>
              <a:cxn ang="0">
                <a:pos x="428" y="203"/>
              </a:cxn>
              <a:cxn ang="0">
                <a:pos x="462" y="227"/>
              </a:cxn>
              <a:cxn ang="0">
                <a:pos x="495" y="252"/>
              </a:cxn>
              <a:cxn ang="0">
                <a:pos x="528" y="278"/>
              </a:cxn>
              <a:cxn ang="0">
                <a:pos x="561" y="304"/>
              </a:cxn>
              <a:cxn ang="0">
                <a:pos x="592" y="332"/>
              </a:cxn>
              <a:cxn ang="0">
                <a:pos x="624" y="360"/>
              </a:cxn>
              <a:cxn ang="0">
                <a:pos x="654" y="389"/>
              </a:cxn>
              <a:cxn ang="0">
                <a:pos x="684" y="418"/>
              </a:cxn>
              <a:cxn ang="0">
                <a:pos x="714" y="449"/>
              </a:cxn>
              <a:cxn ang="0">
                <a:pos x="742" y="480"/>
              </a:cxn>
              <a:cxn ang="0">
                <a:pos x="770" y="512"/>
              </a:cxn>
              <a:cxn ang="0">
                <a:pos x="796" y="545"/>
              </a:cxn>
              <a:cxn ang="0">
                <a:pos x="823" y="577"/>
              </a:cxn>
              <a:cxn ang="0">
                <a:pos x="847" y="611"/>
              </a:cxn>
              <a:cxn ang="0">
                <a:pos x="872" y="646"/>
              </a:cxn>
              <a:cxn ang="0">
                <a:pos x="895" y="681"/>
              </a:cxn>
              <a:cxn ang="0">
                <a:pos x="918" y="717"/>
              </a:cxn>
              <a:cxn ang="0">
                <a:pos x="939" y="754"/>
              </a:cxn>
              <a:cxn ang="0">
                <a:pos x="959" y="790"/>
              </a:cxn>
              <a:cxn ang="0">
                <a:pos x="979" y="827"/>
              </a:cxn>
              <a:cxn ang="0">
                <a:pos x="997" y="865"/>
              </a:cxn>
              <a:cxn ang="0">
                <a:pos x="1027" y="937"/>
              </a:cxn>
              <a:cxn ang="0">
                <a:pos x="1053" y="1014"/>
              </a:cxn>
              <a:cxn ang="0">
                <a:pos x="1076" y="1095"/>
              </a:cxn>
              <a:cxn ang="0">
                <a:pos x="1095" y="1179"/>
              </a:cxn>
              <a:cxn ang="0">
                <a:pos x="1110" y="1266"/>
              </a:cxn>
              <a:cxn ang="0">
                <a:pos x="1122" y="1355"/>
              </a:cxn>
              <a:cxn ang="0">
                <a:pos x="1130" y="1445"/>
              </a:cxn>
              <a:cxn ang="0">
                <a:pos x="1134" y="1536"/>
              </a:cxn>
              <a:cxn ang="0">
                <a:pos x="1134" y="1625"/>
              </a:cxn>
              <a:cxn ang="0">
                <a:pos x="1131" y="1715"/>
              </a:cxn>
              <a:cxn ang="0">
                <a:pos x="1123" y="1801"/>
              </a:cxn>
              <a:cxn ang="0">
                <a:pos x="1111" y="1886"/>
              </a:cxn>
              <a:cxn ang="0">
                <a:pos x="1096" y="1966"/>
              </a:cxn>
              <a:cxn ang="0">
                <a:pos x="1077" y="2043"/>
              </a:cxn>
              <a:cxn ang="0">
                <a:pos x="1053" y="2115"/>
              </a:cxn>
              <a:cxn ang="0">
                <a:pos x="1026" y="2180"/>
              </a:cxn>
              <a:cxn ang="0">
                <a:pos x="918" y="2126"/>
              </a:cxn>
            </a:cxnLst>
            <a:rect l="0" t="0" r="r" b="b"/>
            <a:pathLst>
              <a:path w="1134" h="2180">
                <a:moveTo>
                  <a:pt x="918" y="2126"/>
                </a:moveTo>
                <a:lnTo>
                  <a:pt x="0" y="130"/>
                </a:lnTo>
                <a:lnTo>
                  <a:pt x="33" y="0"/>
                </a:lnTo>
                <a:lnTo>
                  <a:pt x="70" y="13"/>
                </a:lnTo>
                <a:lnTo>
                  <a:pt x="107" y="28"/>
                </a:lnTo>
                <a:lnTo>
                  <a:pt x="143" y="43"/>
                </a:lnTo>
                <a:lnTo>
                  <a:pt x="180" y="60"/>
                </a:lnTo>
                <a:lnTo>
                  <a:pt x="217" y="78"/>
                </a:lnTo>
                <a:lnTo>
                  <a:pt x="252" y="96"/>
                </a:lnTo>
                <a:lnTo>
                  <a:pt x="288" y="116"/>
                </a:lnTo>
                <a:lnTo>
                  <a:pt x="324" y="136"/>
                </a:lnTo>
                <a:lnTo>
                  <a:pt x="359" y="158"/>
                </a:lnTo>
                <a:lnTo>
                  <a:pt x="393" y="180"/>
                </a:lnTo>
                <a:lnTo>
                  <a:pt x="428" y="203"/>
                </a:lnTo>
                <a:lnTo>
                  <a:pt x="462" y="227"/>
                </a:lnTo>
                <a:lnTo>
                  <a:pt x="495" y="252"/>
                </a:lnTo>
                <a:lnTo>
                  <a:pt x="528" y="278"/>
                </a:lnTo>
                <a:lnTo>
                  <a:pt x="561" y="304"/>
                </a:lnTo>
                <a:lnTo>
                  <a:pt x="592" y="332"/>
                </a:lnTo>
                <a:lnTo>
                  <a:pt x="624" y="360"/>
                </a:lnTo>
                <a:lnTo>
                  <a:pt x="654" y="389"/>
                </a:lnTo>
                <a:lnTo>
                  <a:pt x="684" y="418"/>
                </a:lnTo>
                <a:lnTo>
                  <a:pt x="714" y="449"/>
                </a:lnTo>
                <a:lnTo>
                  <a:pt x="742" y="480"/>
                </a:lnTo>
                <a:lnTo>
                  <a:pt x="770" y="512"/>
                </a:lnTo>
                <a:lnTo>
                  <a:pt x="796" y="545"/>
                </a:lnTo>
                <a:lnTo>
                  <a:pt x="823" y="577"/>
                </a:lnTo>
                <a:lnTo>
                  <a:pt x="847" y="611"/>
                </a:lnTo>
                <a:lnTo>
                  <a:pt x="872" y="646"/>
                </a:lnTo>
                <a:lnTo>
                  <a:pt x="895" y="681"/>
                </a:lnTo>
                <a:lnTo>
                  <a:pt x="918" y="717"/>
                </a:lnTo>
                <a:lnTo>
                  <a:pt x="939" y="754"/>
                </a:lnTo>
                <a:lnTo>
                  <a:pt x="959" y="790"/>
                </a:lnTo>
                <a:lnTo>
                  <a:pt x="979" y="827"/>
                </a:lnTo>
                <a:lnTo>
                  <a:pt x="997" y="865"/>
                </a:lnTo>
                <a:lnTo>
                  <a:pt x="1027" y="937"/>
                </a:lnTo>
                <a:lnTo>
                  <a:pt x="1053" y="1014"/>
                </a:lnTo>
                <a:lnTo>
                  <a:pt x="1076" y="1095"/>
                </a:lnTo>
                <a:lnTo>
                  <a:pt x="1095" y="1179"/>
                </a:lnTo>
                <a:lnTo>
                  <a:pt x="1110" y="1266"/>
                </a:lnTo>
                <a:lnTo>
                  <a:pt x="1122" y="1355"/>
                </a:lnTo>
                <a:lnTo>
                  <a:pt x="1130" y="1445"/>
                </a:lnTo>
                <a:lnTo>
                  <a:pt x="1134" y="1536"/>
                </a:lnTo>
                <a:lnTo>
                  <a:pt x="1134" y="1625"/>
                </a:lnTo>
                <a:lnTo>
                  <a:pt x="1131" y="1715"/>
                </a:lnTo>
                <a:lnTo>
                  <a:pt x="1123" y="1801"/>
                </a:lnTo>
                <a:lnTo>
                  <a:pt x="1111" y="1886"/>
                </a:lnTo>
                <a:lnTo>
                  <a:pt x="1096" y="1966"/>
                </a:lnTo>
                <a:lnTo>
                  <a:pt x="1077" y="2043"/>
                </a:lnTo>
                <a:lnTo>
                  <a:pt x="1053" y="2115"/>
                </a:lnTo>
                <a:lnTo>
                  <a:pt x="1026" y="2180"/>
                </a:lnTo>
                <a:lnTo>
                  <a:pt x="918" y="2126"/>
                </a:lnTo>
                <a:close/>
              </a:path>
            </a:pathLst>
          </a:custGeom>
          <a:solidFill>
            <a:srgbClr val="BAC2C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2163" name="Freeform 403"/>
          <p:cNvSpPr>
            <a:spLocks/>
          </p:cNvSpPr>
          <p:nvPr/>
        </p:nvSpPr>
        <p:spPr bwMode="auto">
          <a:xfrm>
            <a:off x="1323975" y="1790700"/>
            <a:ext cx="260350" cy="361950"/>
          </a:xfrm>
          <a:custGeom>
            <a:avLst/>
            <a:gdLst/>
            <a:ahLst/>
            <a:cxnLst>
              <a:cxn ang="0">
                <a:pos x="1404" y="4112"/>
              </a:cxn>
              <a:cxn ang="0">
                <a:pos x="3622" y="3023"/>
              </a:cxn>
              <a:cxn ang="0">
                <a:pos x="2218" y="0"/>
              </a:cxn>
              <a:cxn ang="0">
                <a:pos x="0" y="989"/>
              </a:cxn>
              <a:cxn ang="0">
                <a:pos x="1404" y="4112"/>
              </a:cxn>
            </a:cxnLst>
            <a:rect l="0" t="0" r="r" b="b"/>
            <a:pathLst>
              <a:path w="3622" h="4112">
                <a:moveTo>
                  <a:pt x="1404" y="4112"/>
                </a:moveTo>
                <a:lnTo>
                  <a:pt x="3622" y="3023"/>
                </a:lnTo>
                <a:lnTo>
                  <a:pt x="2218" y="0"/>
                </a:lnTo>
                <a:lnTo>
                  <a:pt x="0" y="989"/>
                </a:lnTo>
                <a:lnTo>
                  <a:pt x="1404" y="4112"/>
                </a:lnTo>
                <a:close/>
              </a:path>
            </a:pathLst>
          </a:custGeom>
          <a:solidFill>
            <a:srgbClr val="EDF5F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2164" name="Freeform 404"/>
          <p:cNvSpPr>
            <a:spLocks/>
          </p:cNvSpPr>
          <p:nvPr/>
        </p:nvSpPr>
        <p:spPr bwMode="auto">
          <a:xfrm>
            <a:off x="1323975" y="1785938"/>
            <a:ext cx="260350" cy="361950"/>
          </a:xfrm>
          <a:custGeom>
            <a:avLst/>
            <a:gdLst/>
            <a:ahLst/>
            <a:cxnLst>
              <a:cxn ang="0">
                <a:pos x="1404" y="4113"/>
              </a:cxn>
              <a:cxn ang="0">
                <a:pos x="3622" y="3024"/>
              </a:cxn>
              <a:cxn ang="0">
                <a:pos x="2218" y="0"/>
              </a:cxn>
              <a:cxn ang="0">
                <a:pos x="0" y="989"/>
              </a:cxn>
              <a:cxn ang="0">
                <a:pos x="1404" y="4113"/>
              </a:cxn>
            </a:cxnLst>
            <a:rect l="0" t="0" r="r" b="b"/>
            <a:pathLst>
              <a:path w="3622" h="4113">
                <a:moveTo>
                  <a:pt x="1404" y="4113"/>
                </a:moveTo>
                <a:lnTo>
                  <a:pt x="3622" y="3024"/>
                </a:lnTo>
                <a:lnTo>
                  <a:pt x="2218" y="0"/>
                </a:lnTo>
                <a:lnTo>
                  <a:pt x="0" y="989"/>
                </a:lnTo>
                <a:lnTo>
                  <a:pt x="1404" y="4113"/>
                </a:lnTo>
                <a:close/>
              </a:path>
            </a:pathLst>
          </a:custGeom>
          <a:solidFill>
            <a:srgbClr val="11191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2165" name="Freeform 405"/>
          <p:cNvSpPr>
            <a:spLocks/>
          </p:cNvSpPr>
          <p:nvPr/>
        </p:nvSpPr>
        <p:spPr bwMode="auto">
          <a:xfrm>
            <a:off x="1333500" y="1793875"/>
            <a:ext cx="249238" cy="346075"/>
          </a:xfrm>
          <a:custGeom>
            <a:avLst/>
            <a:gdLst/>
            <a:ahLst/>
            <a:cxnLst>
              <a:cxn ang="0">
                <a:pos x="1335" y="3913"/>
              </a:cxn>
              <a:cxn ang="0">
                <a:pos x="3446" y="2878"/>
              </a:cxn>
              <a:cxn ang="0">
                <a:pos x="2111" y="0"/>
              </a:cxn>
              <a:cxn ang="0">
                <a:pos x="0" y="942"/>
              </a:cxn>
              <a:cxn ang="0">
                <a:pos x="1335" y="3913"/>
              </a:cxn>
            </a:cxnLst>
            <a:rect l="0" t="0" r="r" b="b"/>
            <a:pathLst>
              <a:path w="3446" h="3913">
                <a:moveTo>
                  <a:pt x="1335" y="3913"/>
                </a:moveTo>
                <a:lnTo>
                  <a:pt x="3446" y="2878"/>
                </a:lnTo>
                <a:lnTo>
                  <a:pt x="2111" y="0"/>
                </a:lnTo>
                <a:lnTo>
                  <a:pt x="0" y="942"/>
                </a:lnTo>
                <a:lnTo>
                  <a:pt x="1335" y="3913"/>
                </a:lnTo>
                <a:close/>
              </a:path>
            </a:pathLst>
          </a:custGeom>
          <a:solidFill>
            <a:srgbClr val="1A781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2166" name="Freeform 406"/>
          <p:cNvSpPr>
            <a:spLocks/>
          </p:cNvSpPr>
          <p:nvPr/>
        </p:nvSpPr>
        <p:spPr bwMode="auto">
          <a:xfrm>
            <a:off x="1344613" y="1735138"/>
            <a:ext cx="30162" cy="30162"/>
          </a:xfrm>
          <a:custGeom>
            <a:avLst/>
            <a:gdLst/>
            <a:ahLst/>
            <a:cxnLst>
              <a:cxn ang="0">
                <a:pos x="431" y="186"/>
              </a:cxn>
              <a:cxn ang="0">
                <a:pos x="79" y="343"/>
              </a:cxn>
              <a:cxn ang="0">
                <a:pos x="0" y="157"/>
              </a:cxn>
              <a:cxn ang="0">
                <a:pos x="352" y="0"/>
              </a:cxn>
              <a:cxn ang="0">
                <a:pos x="431" y="186"/>
              </a:cxn>
            </a:cxnLst>
            <a:rect l="0" t="0" r="r" b="b"/>
            <a:pathLst>
              <a:path w="431" h="343">
                <a:moveTo>
                  <a:pt x="431" y="186"/>
                </a:moveTo>
                <a:lnTo>
                  <a:pt x="79" y="343"/>
                </a:lnTo>
                <a:lnTo>
                  <a:pt x="0" y="157"/>
                </a:lnTo>
                <a:lnTo>
                  <a:pt x="352" y="0"/>
                </a:lnTo>
                <a:lnTo>
                  <a:pt x="431" y="18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2167" name="Freeform 407"/>
          <p:cNvSpPr>
            <a:spLocks/>
          </p:cNvSpPr>
          <p:nvPr/>
        </p:nvSpPr>
        <p:spPr bwMode="auto">
          <a:xfrm>
            <a:off x="1349375" y="1739900"/>
            <a:ext cx="25400" cy="23813"/>
          </a:xfrm>
          <a:custGeom>
            <a:avLst/>
            <a:gdLst/>
            <a:ahLst/>
            <a:cxnLst>
              <a:cxn ang="0">
                <a:pos x="347" y="126"/>
              </a:cxn>
              <a:cxn ang="0">
                <a:pos x="53" y="257"/>
              </a:cxn>
              <a:cxn ang="0">
                <a:pos x="0" y="132"/>
              </a:cxn>
              <a:cxn ang="0">
                <a:pos x="294" y="0"/>
              </a:cxn>
              <a:cxn ang="0">
                <a:pos x="347" y="126"/>
              </a:cxn>
            </a:cxnLst>
            <a:rect l="0" t="0" r="r" b="b"/>
            <a:pathLst>
              <a:path w="347" h="257">
                <a:moveTo>
                  <a:pt x="347" y="126"/>
                </a:moveTo>
                <a:lnTo>
                  <a:pt x="53" y="257"/>
                </a:lnTo>
                <a:lnTo>
                  <a:pt x="0" y="132"/>
                </a:lnTo>
                <a:lnTo>
                  <a:pt x="294" y="0"/>
                </a:lnTo>
                <a:lnTo>
                  <a:pt x="347" y="126"/>
                </a:lnTo>
                <a:close/>
              </a:path>
            </a:pathLst>
          </a:custGeom>
          <a:solidFill>
            <a:srgbClr val="BAC2C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2168" name="Freeform 408"/>
          <p:cNvSpPr>
            <a:spLocks/>
          </p:cNvSpPr>
          <p:nvPr/>
        </p:nvSpPr>
        <p:spPr bwMode="auto">
          <a:xfrm>
            <a:off x="1357313" y="1736725"/>
            <a:ext cx="15875" cy="20638"/>
          </a:xfrm>
          <a:custGeom>
            <a:avLst/>
            <a:gdLst/>
            <a:ahLst/>
            <a:cxnLst>
              <a:cxn ang="0">
                <a:pos x="5" y="73"/>
              </a:cxn>
              <a:cxn ang="0">
                <a:pos x="167" y="0"/>
              </a:cxn>
              <a:cxn ang="0">
                <a:pos x="171" y="0"/>
              </a:cxn>
              <a:cxn ang="0">
                <a:pos x="175" y="2"/>
              </a:cxn>
              <a:cxn ang="0">
                <a:pos x="180" y="6"/>
              </a:cxn>
              <a:cxn ang="0">
                <a:pos x="183" y="13"/>
              </a:cxn>
              <a:cxn ang="0">
                <a:pos x="236" y="141"/>
              </a:cxn>
              <a:cxn ang="0">
                <a:pos x="238" y="147"/>
              </a:cxn>
              <a:cxn ang="0">
                <a:pos x="238" y="154"/>
              </a:cxn>
              <a:cxn ang="0">
                <a:pos x="237" y="159"/>
              </a:cxn>
              <a:cxn ang="0">
                <a:pos x="234" y="162"/>
              </a:cxn>
              <a:cxn ang="0">
                <a:pos x="73" y="234"/>
              </a:cxn>
              <a:cxn ang="0">
                <a:pos x="69" y="234"/>
              </a:cxn>
              <a:cxn ang="0">
                <a:pos x="64" y="232"/>
              </a:cxn>
              <a:cxn ang="0">
                <a:pos x="60" y="228"/>
              </a:cxn>
              <a:cxn ang="0">
                <a:pos x="56" y="221"/>
              </a:cxn>
              <a:cxn ang="0">
                <a:pos x="2" y="94"/>
              </a:cxn>
              <a:cxn ang="0">
                <a:pos x="0" y="86"/>
              </a:cxn>
              <a:cxn ang="0">
                <a:pos x="0" y="80"/>
              </a:cxn>
              <a:cxn ang="0">
                <a:pos x="1" y="76"/>
              </a:cxn>
              <a:cxn ang="0">
                <a:pos x="5" y="73"/>
              </a:cxn>
            </a:cxnLst>
            <a:rect l="0" t="0" r="r" b="b"/>
            <a:pathLst>
              <a:path w="238" h="234">
                <a:moveTo>
                  <a:pt x="5" y="73"/>
                </a:moveTo>
                <a:lnTo>
                  <a:pt x="167" y="0"/>
                </a:lnTo>
                <a:lnTo>
                  <a:pt x="171" y="0"/>
                </a:lnTo>
                <a:lnTo>
                  <a:pt x="175" y="2"/>
                </a:lnTo>
                <a:lnTo>
                  <a:pt x="180" y="6"/>
                </a:lnTo>
                <a:lnTo>
                  <a:pt x="183" y="13"/>
                </a:lnTo>
                <a:lnTo>
                  <a:pt x="236" y="141"/>
                </a:lnTo>
                <a:lnTo>
                  <a:pt x="238" y="147"/>
                </a:lnTo>
                <a:lnTo>
                  <a:pt x="238" y="154"/>
                </a:lnTo>
                <a:lnTo>
                  <a:pt x="237" y="159"/>
                </a:lnTo>
                <a:lnTo>
                  <a:pt x="234" y="162"/>
                </a:lnTo>
                <a:lnTo>
                  <a:pt x="73" y="234"/>
                </a:lnTo>
                <a:lnTo>
                  <a:pt x="69" y="234"/>
                </a:lnTo>
                <a:lnTo>
                  <a:pt x="64" y="232"/>
                </a:lnTo>
                <a:lnTo>
                  <a:pt x="60" y="228"/>
                </a:lnTo>
                <a:lnTo>
                  <a:pt x="56" y="221"/>
                </a:lnTo>
                <a:lnTo>
                  <a:pt x="2" y="94"/>
                </a:lnTo>
                <a:lnTo>
                  <a:pt x="0" y="86"/>
                </a:lnTo>
                <a:lnTo>
                  <a:pt x="0" y="80"/>
                </a:lnTo>
                <a:lnTo>
                  <a:pt x="1" y="76"/>
                </a:lnTo>
                <a:lnTo>
                  <a:pt x="5" y="73"/>
                </a:lnTo>
                <a:close/>
              </a:path>
            </a:pathLst>
          </a:custGeom>
          <a:solidFill>
            <a:srgbClr val="E0E8E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2169" name="Freeform 409"/>
          <p:cNvSpPr>
            <a:spLocks/>
          </p:cNvSpPr>
          <p:nvPr/>
        </p:nvSpPr>
        <p:spPr bwMode="auto">
          <a:xfrm>
            <a:off x="1357313" y="1738313"/>
            <a:ext cx="15875" cy="17462"/>
          </a:xfrm>
          <a:custGeom>
            <a:avLst/>
            <a:gdLst/>
            <a:ahLst/>
            <a:cxnLst>
              <a:cxn ang="0">
                <a:pos x="4" y="62"/>
              </a:cxn>
              <a:cxn ang="0">
                <a:pos x="142" y="0"/>
              </a:cxn>
              <a:cxn ang="0">
                <a:pos x="146" y="0"/>
              </a:cxn>
              <a:cxn ang="0">
                <a:pos x="150" y="2"/>
              </a:cxn>
              <a:cxn ang="0">
                <a:pos x="153" y="5"/>
              </a:cxn>
              <a:cxn ang="0">
                <a:pos x="156" y="10"/>
              </a:cxn>
              <a:cxn ang="0">
                <a:pos x="202" y="120"/>
              </a:cxn>
              <a:cxn ang="0">
                <a:pos x="204" y="125"/>
              </a:cxn>
              <a:cxn ang="0">
                <a:pos x="204" y="130"/>
              </a:cxn>
              <a:cxn ang="0">
                <a:pos x="202" y="135"/>
              </a:cxn>
              <a:cxn ang="0">
                <a:pos x="200" y="138"/>
              </a:cxn>
              <a:cxn ang="0">
                <a:pos x="62" y="199"/>
              </a:cxn>
              <a:cxn ang="0">
                <a:pos x="58" y="199"/>
              </a:cxn>
              <a:cxn ang="0">
                <a:pos x="54" y="198"/>
              </a:cxn>
              <a:cxn ang="0">
                <a:pos x="51" y="194"/>
              </a:cxn>
              <a:cxn ang="0">
                <a:pos x="48" y="188"/>
              </a:cxn>
              <a:cxn ang="0">
                <a:pos x="2" y="80"/>
              </a:cxn>
              <a:cxn ang="0">
                <a:pos x="0" y="74"/>
              </a:cxn>
              <a:cxn ang="0">
                <a:pos x="0" y="68"/>
              </a:cxn>
              <a:cxn ang="0">
                <a:pos x="2" y="64"/>
              </a:cxn>
              <a:cxn ang="0">
                <a:pos x="4" y="62"/>
              </a:cxn>
            </a:cxnLst>
            <a:rect l="0" t="0" r="r" b="b"/>
            <a:pathLst>
              <a:path w="204" h="199">
                <a:moveTo>
                  <a:pt x="4" y="62"/>
                </a:moveTo>
                <a:lnTo>
                  <a:pt x="142" y="0"/>
                </a:lnTo>
                <a:lnTo>
                  <a:pt x="146" y="0"/>
                </a:lnTo>
                <a:lnTo>
                  <a:pt x="150" y="2"/>
                </a:lnTo>
                <a:lnTo>
                  <a:pt x="153" y="5"/>
                </a:lnTo>
                <a:lnTo>
                  <a:pt x="156" y="10"/>
                </a:lnTo>
                <a:lnTo>
                  <a:pt x="202" y="120"/>
                </a:lnTo>
                <a:lnTo>
                  <a:pt x="204" y="125"/>
                </a:lnTo>
                <a:lnTo>
                  <a:pt x="204" y="130"/>
                </a:lnTo>
                <a:lnTo>
                  <a:pt x="202" y="135"/>
                </a:lnTo>
                <a:lnTo>
                  <a:pt x="200" y="138"/>
                </a:lnTo>
                <a:lnTo>
                  <a:pt x="62" y="199"/>
                </a:lnTo>
                <a:lnTo>
                  <a:pt x="58" y="199"/>
                </a:lnTo>
                <a:lnTo>
                  <a:pt x="54" y="198"/>
                </a:lnTo>
                <a:lnTo>
                  <a:pt x="51" y="194"/>
                </a:lnTo>
                <a:lnTo>
                  <a:pt x="48" y="188"/>
                </a:lnTo>
                <a:lnTo>
                  <a:pt x="2" y="80"/>
                </a:lnTo>
                <a:lnTo>
                  <a:pt x="0" y="74"/>
                </a:lnTo>
                <a:lnTo>
                  <a:pt x="0" y="68"/>
                </a:lnTo>
                <a:lnTo>
                  <a:pt x="2" y="64"/>
                </a:lnTo>
                <a:lnTo>
                  <a:pt x="4" y="62"/>
                </a:lnTo>
                <a:close/>
              </a:path>
            </a:pathLst>
          </a:custGeom>
          <a:solidFill>
            <a:srgbClr val="9199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2170" name="Freeform 410"/>
          <p:cNvSpPr>
            <a:spLocks/>
          </p:cNvSpPr>
          <p:nvPr/>
        </p:nvSpPr>
        <p:spPr bwMode="auto">
          <a:xfrm>
            <a:off x="1362075" y="1741488"/>
            <a:ext cx="9525" cy="12700"/>
          </a:xfrm>
          <a:custGeom>
            <a:avLst/>
            <a:gdLst/>
            <a:ahLst/>
            <a:cxnLst>
              <a:cxn ang="0">
                <a:pos x="88" y="6"/>
              </a:cxn>
              <a:cxn ang="0">
                <a:pos x="116" y="77"/>
              </a:cxn>
              <a:cxn ang="0">
                <a:pos x="118" y="85"/>
              </a:cxn>
              <a:cxn ang="0">
                <a:pos x="118" y="95"/>
              </a:cxn>
              <a:cxn ang="0">
                <a:pos x="116" y="103"/>
              </a:cxn>
              <a:cxn ang="0">
                <a:pos x="112" y="108"/>
              </a:cxn>
              <a:cxn ang="0">
                <a:pos x="14" y="152"/>
              </a:cxn>
              <a:cxn ang="0">
                <a:pos x="6" y="154"/>
              </a:cxn>
              <a:cxn ang="0">
                <a:pos x="2" y="150"/>
              </a:cxn>
              <a:cxn ang="0">
                <a:pos x="0" y="140"/>
              </a:cxn>
              <a:cxn ang="0">
                <a:pos x="1" y="127"/>
              </a:cxn>
              <a:cxn ang="0">
                <a:pos x="4" y="112"/>
              </a:cxn>
              <a:cxn ang="0">
                <a:pos x="9" y="95"/>
              </a:cxn>
              <a:cxn ang="0">
                <a:pos x="14" y="77"/>
              </a:cxn>
              <a:cxn ang="0">
                <a:pos x="21" y="61"/>
              </a:cxn>
              <a:cxn ang="0">
                <a:pos x="29" y="46"/>
              </a:cxn>
              <a:cxn ang="0">
                <a:pos x="38" y="33"/>
              </a:cxn>
              <a:cxn ang="0">
                <a:pos x="48" y="21"/>
              </a:cxn>
              <a:cxn ang="0">
                <a:pos x="58" y="12"/>
              </a:cxn>
              <a:cxn ang="0">
                <a:pos x="67" y="4"/>
              </a:cxn>
              <a:cxn ang="0">
                <a:pos x="76" y="0"/>
              </a:cxn>
              <a:cxn ang="0">
                <a:pos x="83" y="1"/>
              </a:cxn>
              <a:cxn ang="0">
                <a:pos x="88" y="6"/>
              </a:cxn>
            </a:cxnLst>
            <a:rect l="0" t="0" r="r" b="b"/>
            <a:pathLst>
              <a:path w="118" h="154">
                <a:moveTo>
                  <a:pt x="88" y="6"/>
                </a:moveTo>
                <a:lnTo>
                  <a:pt x="116" y="77"/>
                </a:lnTo>
                <a:lnTo>
                  <a:pt x="118" y="85"/>
                </a:lnTo>
                <a:lnTo>
                  <a:pt x="118" y="95"/>
                </a:lnTo>
                <a:lnTo>
                  <a:pt x="116" y="103"/>
                </a:lnTo>
                <a:lnTo>
                  <a:pt x="112" y="108"/>
                </a:lnTo>
                <a:lnTo>
                  <a:pt x="14" y="152"/>
                </a:lnTo>
                <a:lnTo>
                  <a:pt x="6" y="154"/>
                </a:lnTo>
                <a:lnTo>
                  <a:pt x="2" y="150"/>
                </a:lnTo>
                <a:lnTo>
                  <a:pt x="0" y="140"/>
                </a:lnTo>
                <a:lnTo>
                  <a:pt x="1" y="127"/>
                </a:lnTo>
                <a:lnTo>
                  <a:pt x="4" y="112"/>
                </a:lnTo>
                <a:lnTo>
                  <a:pt x="9" y="95"/>
                </a:lnTo>
                <a:lnTo>
                  <a:pt x="14" y="77"/>
                </a:lnTo>
                <a:lnTo>
                  <a:pt x="21" y="61"/>
                </a:lnTo>
                <a:lnTo>
                  <a:pt x="29" y="46"/>
                </a:lnTo>
                <a:lnTo>
                  <a:pt x="38" y="33"/>
                </a:lnTo>
                <a:lnTo>
                  <a:pt x="48" y="21"/>
                </a:lnTo>
                <a:lnTo>
                  <a:pt x="58" y="12"/>
                </a:lnTo>
                <a:lnTo>
                  <a:pt x="67" y="4"/>
                </a:lnTo>
                <a:lnTo>
                  <a:pt x="76" y="0"/>
                </a:lnTo>
                <a:lnTo>
                  <a:pt x="83" y="1"/>
                </a:lnTo>
                <a:lnTo>
                  <a:pt x="88" y="6"/>
                </a:lnTo>
                <a:close/>
              </a:path>
            </a:pathLst>
          </a:custGeom>
          <a:solidFill>
            <a:srgbClr val="D1D9D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2171" name="Freeform 411"/>
          <p:cNvSpPr>
            <a:spLocks/>
          </p:cNvSpPr>
          <p:nvPr/>
        </p:nvSpPr>
        <p:spPr bwMode="auto">
          <a:xfrm>
            <a:off x="1382713" y="1719263"/>
            <a:ext cx="20637" cy="25400"/>
          </a:xfrm>
          <a:custGeom>
            <a:avLst/>
            <a:gdLst/>
            <a:ahLst/>
            <a:cxnLst>
              <a:cxn ang="0">
                <a:pos x="287" y="186"/>
              </a:cxn>
              <a:cxn ang="0">
                <a:pos x="78" y="280"/>
              </a:cxn>
              <a:cxn ang="0">
                <a:pos x="0" y="93"/>
              </a:cxn>
              <a:cxn ang="0">
                <a:pos x="210" y="0"/>
              </a:cxn>
              <a:cxn ang="0">
                <a:pos x="287" y="186"/>
              </a:cxn>
            </a:cxnLst>
            <a:rect l="0" t="0" r="r" b="b"/>
            <a:pathLst>
              <a:path w="287" h="280">
                <a:moveTo>
                  <a:pt x="287" y="186"/>
                </a:moveTo>
                <a:lnTo>
                  <a:pt x="78" y="280"/>
                </a:lnTo>
                <a:lnTo>
                  <a:pt x="0" y="93"/>
                </a:lnTo>
                <a:lnTo>
                  <a:pt x="210" y="0"/>
                </a:lnTo>
                <a:lnTo>
                  <a:pt x="287" y="18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2172" name="Freeform 412"/>
          <p:cNvSpPr>
            <a:spLocks/>
          </p:cNvSpPr>
          <p:nvPr/>
        </p:nvSpPr>
        <p:spPr bwMode="auto">
          <a:xfrm>
            <a:off x="1385888" y="1724025"/>
            <a:ext cx="17462" cy="19050"/>
          </a:xfrm>
          <a:custGeom>
            <a:avLst/>
            <a:gdLst/>
            <a:ahLst/>
            <a:cxnLst>
              <a:cxn ang="0">
                <a:pos x="227" y="125"/>
              </a:cxn>
              <a:cxn ang="0">
                <a:pos x="53" y="203"/>
              </a:cxn>
              <a:cxn ang="0">
                <a:pos x="0" y="78"/>
              </a:cxn>
              <a:cxn ang="0">
                <a:pos x="175" y="0"/>
              </a:cxn>
              <a:cxn ang="0">
                <a:pos x="227" y="125"/>
              </a:cxn>
            </a:cxnLst>
            <a:rect l="0" t="0" r="r" b="b"/>
            <a:pathLst>
              <a:path w="227" h="203">
                <a:moveTo>
                  <a:pt x="227" y="125"/>
                </a:moveTo>
                <a:lnTo>
                  <a:pt x="53" y="203"/>
                </a:lnTo>
                <a:lnTo>
                  <a:pt x="0" y="78"/>
                </a:lnTo>
                <a:lnTo>
                  <a:pt x="175" y="0"/>
                </a:lnTo>
                <a:lnTo>
                  <a:pt x="227" y="125"/>
                </a:lnTo>
                <a:close/>
              </a:path>
            </a:pathLst>
          </a:custGeom>
          <a:solidFill>
            <a:srgbClr val="BAC2C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2173" name="Freeform 413"/>
          <p:cNvSpPr>
            <a:spLocks/>
          </p:cNvSpPr>
          <p:nvPr/>
        </p:nvSpPr>
        <p:spPr bwMode="auto">
          <a:xfrm>
            <a:off x="1385888" y="1720850"/>
            <a:ext cx="15875" cy="20638"/>
          </a:xfrm>
          <a:custGeom>
            <a:avLst/>
            <a:gdLst/>
            <a:ahLst/>
            <a:cxnLst>
              <a:cxn ang="0">
                <a:pos x="4" y="72"/>
              </a:cxn>
              <a:cxn ang="0">
                <a:pos x="167" y="0"/>
              </a:cxn>
              <a:cxn ang="0">
                <a:pos x="171" y="0"/>
              </a:cxn>
              <a:cxn ang="0">
                <a:pos x="175" y="2"/>
              </a:cxn>
              <a:cxn ang="0">
                <a:pos x="180" y="6"/>
              </a:cxn>
              <a:cxn ang="0">
                <a:pos x="183" y="12"/>
              </a:cxn>
              <a:cxn ang="0">
                <a:pos x="236" y="141"/>
              </a:cxn>
              <a:cxn ang="0">
                <a:pos x="238" y="147"/>
              </a:cxn>
              <a:cxn ang="0">
                <a:pos x="238" y="154"/>
              </a:cxn>
              <a:cxn ang="0">
                <a:pos x="237" y="159"/>
              </a:cxn>
              <a:cxn ang="0">
                <a:pos x="234" y="162"/>
              </a:cxn>
              <a:cxn ang="0">
                <a:pos x="73" y="234"/>
              </a:cxn>
              <a:cxn ang="0">
                <a:pos x="69" y="234"/>
              </a:cxn>
              <a:cxn ang="0">
                <a:pos x="63" y="232"/>
              </a:cxn>
              <a:cxn ang="0">
                <a:pos x="59" y="227"/>
              </a:cxn>
              <a:cxn ang="0">
                <a:pos x="55" y="221"/>
              </a:cxn>
              <a:cxn ang="0">
                <a:pos x="2" y="94"/>
              </a:cxn>
              <a:cxn ang="0">
                <a:pos x="0" y="86"/>
              </a:cxn>
              <a:cxn ang="0">
                <a:pos x="0" y="80"/>
              </a:cxn>
              <a:cxn ang="0">
                <a:pos x="1" y="76"/>
              </a:cxn>
              <a:cxn ang="0">
                <a:pos x="4" y="72"/>
              </a:cxn>
            </a:cxnLst>
            <a:rect l="0" t="0" r="r" b="b"/>
            <a:pathLst>
              <a:path w="238" h="234">
                <a:moveTo>
                  <a:pt x="4" y="72"/>
                </a:moveTo>
                <a:lnTo>
                  <a:pt x="167" y="0"/>
                </a:lnTo>
                <a:lnTo>
                  <a:pt x="171" y="0"/>
                </a:lnTo>
                <a:lnTo>
                  <a:pt x="175" y="2"/>
                </a:lnTo>
                <a:lnTo>
                  <a:pt x="180" y="6"/>
                </a:lnTo>
                <a:lnTo>
                  <a:pt x="183" y="12"/>
                </a:lnTo>
                <a:lnTo>
                  <a:pt x="236" y="141"/>
                </a:lnTo>
                <a:lnTo>
                  <a:pt x="238" y="147"/>
                </a:lnTo>
                <a:lnTo>
                  <a:pt x="238" y="154"/>
                </a:lnTo>
                <a:lnTo>
                  <a:pt x="237" y="159"/>
                </a:lnTo>
                <a:lnTo>
                  <a:pt x="234" y="162"/>
                </a:lnTo>
                <a:lnTo>
                  <a:pt x="73" y="234"/>
                </a:lnTo>
                <a:lnTo>
                  <a:pt x="69" y="234"/>
                </a:lnTo>
                <a:lnTo>
                  <a:pt x="63" y="232"/>
                </a:lnTo>
                <a:lnTo>
                  <a:pt x="59" y="227"/>
                </a:lnTo>
                <a:lnTo>
                  <a:pt x="55" y="221"/>
                </a:lnTo>
                <a:lnTo>
                  <a:pt x="2" y="94"/>
                </a:lnTo>
                <a:lnTo>
                  <a:pt x="0" y="86"/>
                </a:lnTo>
                <a:lnTo>
                  <a:pt x="0" y="80"/>
                </a:lnTo>
                <a:lnTo>
                  <a:pt x="1" y="76"/>
                </a:lnTo>
                <a:lnTo>
                  <a:pt x="4" y="72"/>
                </a:lnTo>
                <a:close/>
              </a:path>
            </a:pathLst>
          </a:custGeom>
          <a:solidFill>
            <a:srgbClr val="E0E8E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2174" name="Freeform 414"/>
          <p:cNvSpPr>
            <a:spLocks/>
          </p:cNvSpPr>
          <p:nvPr/>
        </p:nvSpPr>
        <p:spPr bwMode="auto">
          <a:xfrm>
            <a:off x="1385888" y="1722438"/>
            <a:ext cx="15875" cy="17462"/>
          </a:xfrm>
          <a:custGeom>
            <a:avLst/>
            <a:gdLst/>
            <a:ahLst/>
            <a:cxnLst>
              <a:cxn ang="0">
                <a:pos x="4" y="62"/>
              </a:cxn>
              <a:cxn ang="0">
                <a:pos x="141" y="0"/>
              </a:cxn>
              <a:cxn ang="0">
                <a:pos x="145" y="0"/>
              </a:cxn>
              <a:cxn ang="0">
                <a:pos x="150" y="2"/>
              </a:cxn>
              <a:cxn ang="0">
                <a:pos x="153" y="5"/>
              </a:cxn>
              <a:cxn ang="0">
                <a:pos x="156" y="10"/>
              </a:cxn>
              <a:cxn ang="0">
                <a:pos x="202" y="120"/>
              </a:cxn>
              <a:cxn ang="0">
                <a:pos x="204" y="125"/>
              </a:cxn>
              <a:cxn ang="0">
                <a:pos x="204" y="130"/>
              </a:cxn>
              <a:cxn ang="0">
                <a:pos x="202" y="135"/>
              </a:cxn>
              <a:cxn ang="0">
                <a:pos x="200" y="138"/>
              </a:cxn>
              <a:cxn ang="0">
                <a:pos x="62" y="199"/>
              </a:cxn>
              <a:cxn ang="0">
                <a:pos x="58" y="199"/>
              </a:cxn>
              <a:cxn ang="0">
                <a:pos x="54" y="198"/>
              </a:cxn>
              <a:cxn ang="0">
                <a:pos x="51" y="194"/>
              </a:cxn>
              <a:cxn ang="0">
                <a:pos x="48" y="188"/>
              </a:cxn>
              <a:cxn ang="0">
                <a:pos x="2" y="80"/>
              </a:cxn>
              <a:cxn ang="0">
                <a:pos x="0" y="73"/>
              </a:cxn>
              <a:cxn ang="0">
                <a:pos x="0" y="68"/>
              </a:cxn>
              <a:cxn ang="0">
                <a:pos x="2" y="64"/>
              </a:cxn>
              <a:cxn ang="0">
                <a:pos x="4" y="62"/>
              </a:cxn>
            </a:cxnLst>
            <a:rect l="0" t="0" r="r" b="b"/>
            <a:pathLst>
              <a:path w="204" h="199">
                <a:moveTo>
                  <a:pt x="4" y="62"/>
                </a:moveTo>
                <a:lnTo>
                  <a:pt x="141" y="0"/>
                </a:lnTo>
                <a:lnTo>
                  <a:pt x="145" y="0"/>
                </a:lnTo>
                <a:lnTo>
                  <a:pt x="150" y="2"/>
                </a:lnTo>
                <a:lnTo>
                  <a:pt x="153" y="5"/>
                </a:lnTo>
                <a:lnTo>
                  <a:pt x="156" y="10"/>
                </a:lnTo>
                <a:lnTo>
                  <a:pt x="202" y="120"/>
                </a:lnTo>
                <a:lnTo>
                  <a:pt x="204" y="125"/>
                </a:lnTo>
                <a:lnTo>
                  <a:pt x="204" y="130"/>
                </a:lnTo>
                <a:lnTo>
                  <a:pt x="202" y="135"/>
                </a:lnTo>
                <a:lnTo>
                  <a:pt x="200" y="138"/>
                </a:lnTo>
                <a:lnTo>
                  <a:pt x="62" y="199"/>
                </a:lnTo>
                <a:lnTo>
                  <a:pt x="58" y="199"/>
                </a:lnTo>
                <a:lnTo>
                  <a:pt x="54" y="198"/>
                </a:lnTo>
                <a:lnTo>
                  <a:pt x="51" y="194"/>
                </a:lnTo>
                <a:lnTo>
                  <a:pt x="48" y="188"/>
                </a:lnTo>
                <a:lnTo>
                  <a:pt x="2" y="80"/>
                </a:lnTo>
                <a:lnTo>
                  <a:pt x="0" y="73"/>
                </a:lnTo>
                <a:lnTo>
                  <a:pt x="0" y="68"/>
                </a:lnTo>
                <a:lnTo>
                  <a:pt x="2" y="64"/>
                </a:lnTo>
                <a:lnTo>
                  <a:pt x="4" y="62"/>
                </a:lnTo>
                <a:close/>
              </a:path>
            </a:pathLst>
          </a:custGeom>
          <a:solidFill>
            <a:srgbClr val="9199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2175" name="Freeform 415"/>
          <p:cNvSpPr>
            <a:spLocks/>
          </p:cNvSpPr>
          <p:nvPr/>
        </p:nvSpPr>
        <p:spPr bwMode="auto">
          <a:xfrm>
            <a:off x="1390650" y="1725613"/>
            <a:ext cx="9525" cy="12700"/>
          </a:xfrm>
          <a:custGeom>
            <a:avLst/>
            <a:gdLst/>
            <a:ahLst/>
            <a:cxnLst>
              <a:cxn ang="0">
                <a:pos x="88" y="6"/>
              </a:cxn>
              <a:cxn ang="0">
                <a:pos x="116" y="78"/>
              </a:cxn>
              <a:cxn ang="0">
                <a:pos x="118" y="86"/>
              </a:cxn>
              <a:cxn ang="0">
                <a:pos x="119" y="95"/>
              </a:cxn>
              <a:cxn ang="0">
                <a:pos x="117" y="103"/>
              </a:cxn>
              <a:cxn ang="0">
                <a:pos x="112" y="109"/>
              </a:cxn>
              <a:cxn ang="0">
                <a:pos x="14" y="152"/>
              </a:cxn>
              <a:cxn ang="0">
                <a:pos x="6" y="154"/>
              </a:cxn>
              <a:cxn ang="0">
                <a:pos x="2" y="150"/>
              </a:cxn>
              <a:cxn ang="0">
                <a:pos x="0" y="140"/>
              </a:cxn>
              <a:cxn ang="0">
                <a:pos x="1" y="128"/>
              </a:cxn>
              <a:cxn ang="0">
                <a:pos x="4" y="112"/>
              </a:cxn>
              <a:cxn ang="0">
                <a:pos x="9" y="95"/>
              </a:cxn>
              <a:cxn ang="0">
                <a:pos x="14" y="78"/>
              </a:cxn>
              <a:cxn ang="0">
                <a:pos x="21" y="61"/>
              </a:cxn>
              <a:cxn ang="0">
                <a:pos x="29" y="46"/>
              </a:cxn>
              <a:cxn ang="0">
                <a:pos x="38" y="33"/>
              </a:cxn>
              <a:cxn ang="0">
                <a:pos x="48" y="21"/>
              </a:cxn>
              <a:cxn ang="0">
                <a:pos x="58" y="12"/>
              </a:cxn>
              <a:cxn ang="0">
                <a:pos x="67" y="4"/>
              </a:cxn>
              <a:cxn ang="0">
                <a:pos x="76" y="0"/>
              </a:cxn>
              <a:cxn ang="0">
                <a:pos x="82" y="1"/>
              </a:cxn>
              <a:cxn ang="0">
                <a:pos x="88" y="6"/>
              </a:cxn>
            </a:cxnLst>
            <a:rect l="0" t="0" r="r" b="b"/>
            <a:pathLst>
              <a:path w="119" h="154">
                <a:moveTo>
                  <a:pt x="88" y="6"/>
                </a:moveTo>
                <a:lnTo>
                  <a:pt x="116" y="78"/>
                </a:lnTo>
                <a:lnTo>
                  <a:pt x="118" y="86"/>
                </a:lnTo>
                <a:lnTo>
                  <a:pt x="119" y="95"/>
                </a:lnTo>
                <a:lnTo>
                  <a:pt x="117" y="103"/>
                </a:lnTo>
                <a:lnTo>
                  <a:pt x="112" y="109"/>
                </a:lnTo>
                <a:lnTo>
                  <a:pt x="14" y="152"/>
                </a:lnTo>
                <a:lnTo>
                  <a:pt x="6" y="154"/>
                </a:lnTo>
                <a:lnTo>
                  <a:pt x="2" y="150"/>
                </a:lnTo>
                <a:lnTo>
                  <a:pt x="0" y="140"/>
                </a:lnTo>
                <a:lnTo>
                  <a:pt x="1" y="128"/>
                </a:lnTo>
                <a:lnTo>
                  <a:pt x="4" y="112"/>
                </a:lnTo>
                <a:lnTo>
                  <a:pt x="9" y="95"/>
                </a:lnTo>
                <a:lnTo>
                  <a:pt x="14" y="78"/>
                </a:lnTo>
                <a:lnTo>
                  <a:pt x="21" y="61"/>
                </a:lnTo>
                <a:lnTo>
                  <a:pt x="29" y="46"/>
                </a:lnTo>
                <a:lnTo>
                  <a:pt x="38" y="33"/>
                </a:lnTo>
                <a:lnTo>
                  <a:pt x="48" y="21"/>
                </a:lnTo>
                <a:lnTo>
                  <a:pt x="58" y="12"/>
                </a:lnTo>
                <a:lnTo>
                  <a:pt x="67" y="4"/>
                </a:lnTo>
                <a:lnTo>
                  <a:pt x="76" y="0"/>
                </a:lnTo>
                <a:lnTo>
                  <a:pt x="82" y="1"/>
                </a:lnTo>
                <a:lnTo>
                  <a:pt x="88" y="6"/>
                </a:lnTo>
                <a:close/>
              </a:path>
            </a:pathLst>
          </a:custGeom>
          <a:solidFill>
            <a:srgbClr val="D1D9D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2176" name="Freeform 416"/>
          <p:cNvSpPr>
            <a:spLocks/>
          </p:cNvSpPr>
          <p:nvPr/>
        </p:nvSpPr>
        <p:spPr bwMode="auto">
          <a:xfrm>
            <a:off x="1422400" y="1708150"/>
            <a:ext cx="6350" cy="9525"/>
          </a:xfrm>
          <a:custGeom>
            <a:avLst/>
            <a:gdLst/>
            <a:ahLst/>
            <a:cxnLst>
              <a:cxn ang="0">
                <a:pos x="50" y="104"/>
              </a:cxn>
              <a:cxn ang="0">
                <a:pos x="40" y="103"/>
              </a:cxn>
              <a:cxn ang="0">
                <a:pos x="31" y="99"/>
              </a:cxn>
              <a:cxn ang="0">
                <a:pos x="23" y="95"/>
              </a:cxn>
              <a:cxn ang="0">
                <a:pos x="15" y="89"/>
              </a:cxn>
              <a:cxn ang="0">
                <a:pos x="8" y="80"/>
              </a:cxn>
              <a:cxn ang="0">
                <a:pos x="4" y="72"/>
              </a:cxn>
              <a:cxn ang="0">
                <a:pos x="1" y="62"/>
              </a:cxn>
              <a:cxn ang="0">
                <a:pos x="0" y="52"/>
              </a:cxn>
              <a:cxn ang="0">
                <a:pos x="1" y="41"/>
              </a:cxn>
              <a:cxn ang="0">
                <a:pos x="4" y="32"/>
              </a:cxn>
              <a:cxn ang="0">
                <a:pos x="8" y="23"/>
              </a:cxn>
              <a:cxn ang="0">
                <a:pos x="15" y="15"/>
              </a:cxn>
              <a:cxn ang="0">
                <a:pos x="23" y="9"/>
              </a:cxn>
              <a:cxn ang="0">
                <a:pos x="31" y="5"/>
              </a:cxn>
              <a:cxn ang="0">
                <a:pos x="40" y="1"/>
              </a:cxn>
              <a:cxn ang="0">
                <a:pos x="50" y="0"/>
              </a:cxn>
              <a:cxn ang="0">
                <a:pos x="60" y="1"/>
              </a:cxn>
              <a:cxn ang="0">
                <a:pos x="70" y="5"/>
              </a:cxn>
              <a:cxn ang="0">
                <a:pos x="78" y="9"/>
              </a:cxn>
              <a:cxn ang="0">
                <a:pos x="86" y="15"/>
              </a:cxn>
              <a:cxn ang="0">
                <a:pos x="92" y="23"/>
              </a:cxn>
              <a:cxn ang="0">
                <a:pos x="96" y="32"/>
              </a:cxn>
              <a:cxn ang="0">
                <a:pos x="99" y="41"/>
              </a:cxn>
              <a:cxn ang="0">
                <a:pos x="100" y="52"/>
              </a:cxn>
              <a:cxn ang="0">
                <a:pos x="99" y="62"/>
              </a:cxn>
              <a:cxn ang="0">
                <a:pos x="96" y="72"/>
              </a:cxn>
              <a:cxn ang="0">
                <a:pos x="92" y="80"/>
              </a:cxn>
              <a:cxn ang="0">
                <a:pos x="86" y="89"/>
              </a:cxn>
              <a:cxn ang="0">
                <a:pos x="78" y="95"/>
              </a:cxn>
              <a:cxn ang="0">
                <a:pos x="70" y="99"/>
              </a:cxn>
              <a:cxn ang="0">
                <a:pos x="60" y="103"/>
              </a:cxn>
              <a:cxn ang="0">
                <a:pos x="50" y="104"/>
              </a:cxn>
            </a:cxnLst>
            <a:rect l="0" t="0" r="r" b="b"/>
            <a:pathLst>
              <a:path w="100" h="104">
                <a:moveTo>
                  <a:pt x="50" y="104"/>
                </a:moveTo>
                <a:lnTo>
                  <a:pt x="40" y="103"/>
                </a:lnTo>
                <a:lnTo>
                  <a:pt x="31" y="99"/>
                </a:lnTo>
                <a:lnTo>
                  <a:pt x="23" y="95"/>
                </a:lnTo>
                <a:lnTo>
                  <a:pt x="15" y="89"/>
                </a:lnTo>
                <a:lnTo>
                  <a:pt x="8" y="80"/>
                </a:lnTo>
                <a:lnTo>
                  <a:pt x="4" y="72"/>
                </a:lnTo>
                <a:lnTo>
                  <a:pt x="1" y="62"/>
                </a:lnTo>
                <a:lnTo>
                  <a:pt x="0" y="52"/>
                </a:lnTo>
                <a:lnTo>
                  <a:pt x="1" y="41"/>
                </a:lnTo>
                <a:lnTo>
                  <a:pt x="4" y="32"/>
                </a:lnTo>
                <a:lnTo>
                  <a:pt x="8" y="23"/>
                </a:lnTo>
                <a:lnTo>
                  <a:pt x="15" y="15"/>
                </a:lnTo>
                <a:lnTo>
                  <a:pt x="23" y="9"/>
                </a:lnTo>
                <a:lnTo>
                  <a:pt x="31" y="5"/>
                </a:lnTo>
                <a:lnTo>
                  <a:pt x="40" y="1"/>
                </a:lnTo>
                <a:lnTo>
                  <a:pt x="50" y="0"/>
                </a:lnTo>
                <a:lnTo>
                  <a:pt x="60" y="1"/>
                </a:lnTo>
                <a:lnTo>
                  <a:pt x="70" y="5"/>
                </a:lnTo>
                <a:lnTo>
                  <a:pt x="78" y="9"/>
                </a:lnTo>
                <a:lnTo>
                  <a:pt x="86" y="15"/>
                </a:lnTo>
                <a:lnTo>
                  <a:pt x="92" y="23"/>
                </a:lnTo>
                <a:lnTo>
                  <a:pt x="96" y="32"/>
                </a:lnTo>
                <a:lnTo>
                  <a:pt x="99" y="41"/>
                </a:lnTo>
                <a:lnTo>
                  <a:pt x="100" y="52"/>
                </a:lnTo>
                <a:lnTo>
                  <a:pt x="99" y="62"/>
                </a:lnTo>
                <a:lnTo>
                  <a:pt x="96" y="72"/>
                </a:lnTo>
                <a:lnTo>
                  <a:pt x="92" y="80"/>
                </a:lnTo>
                <a:lnTo>
                  <a:pt x="86" y="89"/>
                </a:lnTo>
                <a:lnTo>
                  <a:pt x="78" y="95"/>
                </a:lnTo>
                <a:lnTo>
                  <a:pt x="70" y="99"/>
                </a:lnTo>
                <a:lnTo>
                  <a:pt x="60" y="103"/>
                </a:lnTo>
                <a:lnTo>
                  <a:pt x="50" y="104"/>
                </a:lnTo>
                <a:close/>
              </a:path>
            </a:pathLst>
          </a:custGeom>
          <a:solidFill>
            <a:srgbClr val="6166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2177" name="Freeform 417"/>
          <p:cNvSpPr>
            <a:spLocks/>
          </p:cNvSpPr>
          <p:nvPr/>
        </p:nvSpPr>
        <p:spPr bwMode="auto">
          <a:xfrm>
            <a:off x="1312863" y="1770063"/>
            <a:ext cx="7937" cy="7937"/>
          </a:xfrm>
          <a:custGeom>
            <a:avLst/>
            <a:gdLst/>
            <a:ahLst/>
            <a:cxnLst>
              <a:cxn ang="0">
                <a:pos x="50" y="103"/>
              </a:cxn>
              <a:cxn ang="0">
                <a:pos x="39" y="102"/>
              </a:cxn>
              <a:cxn ang="0">
                <a:pos x="30" y="99"/>
              </a:cxn>
              <a:cxn ang="0">
                <a:pos x="22" y="95"/>
              </a:cxn>
              <a:cxn ang="0">
                <a:pos x="14" y="88"/>
              </a:cxn>
              <a:cxn ang="0">
                <a:pos x="8" y="80"/>
              </a:cxn>
              <a:cxn ang="0">
                <a:pos x="4" y="71"/>
              </a:cxn>
              <a:cxn ang="0">
                <a:pos x="1" y="62"/>
              </a:cxn>
              <a:cxn ang="0">
                <a:pos x="0" y="51"/>
              </a:cxn>
              <a:cxn ang="0">
                <a:pos x="1" y="41"/>
              </a:cxn>
              <a:cxn ang="0">
                <a:pos x="4" y="31"/>
              </a:cxn>
              <a:cxn ang="0">
                <a:pos x="8" y="23"/>
              </a:cxn>
              <a:cxn ang="0">
                <a:pos x="14" y="15"/>
              </a:cxn>
              <a:cxn ang="0">
                <a:pos x="22" y="8"/>
              </a:cxn>
              <a:cxn ang="0">
                <a:pos x="30" y="4"/>
              </a:cxn>
              <a:cxn ang="0">
                <a:pos x="39" y="1"/>
              </a:cxn>
              <a:cxn ang="0">
                <a:pos x="50" y="0"/>
              </a:cxn>
              <a:cxn ang="0">
                <a:pos x="60" y="1"/>
              </a:cxn>
              <a:cxn ang="0">
                <a:pos x="69" y="4"/>
              </a:cxn>
              <a:cxn ang="0">
                <a:pos x="77" y="8"/>
              </a:cxn>
              <a:cxn ang="0">
                <a:pos x="85" y="15"/>
              </a:cxn>
              <a:cxn ang="0">
                <a:pos x="91" y="23"/>
              </a:cxn>
              <a:cxn ang="0">
                <a:pos x="96" y="31"/>
              </a:cxn>
              <a:cxn ang="0">
                <a:pos x="99" y="41"/>
              </a:cxn>
              <a:cxn ang="0">
                <a:pos x="100" y="51"/>
              </a:cxn>
              <a:cxn ang="0">
                <a:pos x="99" y="62"/>
              </a:cxn>
              <a:cxn ang="0">
                <a:pos x="96" y="71"/>
              </a:cxn>
              <a:cxn ang="0">
                <a:pos x="91" y="80"/>
              </a:cxn>
              <a:cxn ang="0">
                <a:pos x="85" y="88"/>
              </a:cxn>
              <a:cxn ang="0">
                <a:pos x="77" y="95"/>
              </a:cxn>
              <a:cxn ang="0">
                <a:pos x="69" y="99"/>
              </a:cxn>
              <a:cxn ang="0">
                <a:pos x="60" y="102"/>
              </a:cxn>
              <a:cxn ang="0">
                <a:pos x="50" y="103"/>
              </a:cxn>
            </a:cxnLst>
            <a:rect l="0" t="0" r="r" b="b"/>
            <a:pathLst>
              <a:path w="100" h="103">
                <a:moveTo>
                  <a:pt x="50" y="103"/>
                </a:moveTo>
                <a:lnTo>
                  <a:pt x="39" y="102"/>
                </a:lnTo>
                <a:lnTo>
                  <a:pt x="30" y="99"/>
                </a:lnTo>
                <a:lnTo>
                  <a:pt x="22" y="95"/>
                </a:lnTo>
                <a:lnTo>
                  <a:pt x="14" y="88"/>
                </a:lnTo>
                <a:lnTo>
                  <a:pt x="8" y="80"/>
                </a:lnTo>
                <a:lnTo>
                  <a:pt x="4" y="71"/>
                </a:lnTo>
                <a:lnTo>
                  <a:pt x="1" y="62"/>
                </a:lnTo>
                <a:lnTo>
                  <a:pt x="0" y="51"/>
                </a:lnTo>
                <a:lnTo>
                  <a:pt x="1" y="41"/>
                </a:lnTo>
                <a:lnTo>
                  <a:pt x="4" y="31"/>
                </a:lnTo>
                <a:lnTo>
                  <a:pt x="8" y="23"/>
                </a:lnTo>
                <a:lnTo>
                  <a:pt x="14" y="15"/>
                </a:lnTo>
                <a:lnTo>
                  <a:pt x="22" y="8"/>
                </a:lnTo>
                <a:lnTo>
                  <a:pt x="30" y="4"/>
                </a:lnTo>
                <a:lnTo>
                  <a:pt x="39" y="1"/>
                </a:lnTo>
                <a:lnTo>
                  <a:pt x="50" y="0"/>
                </a:lnTo>
                <a:lnTo>
                  <a:pt x="60" y="1"/>
                </a:lnTo>
                <a:lnTo>
                  <a:pt x="69" y="4"/>
                </a:lnTo>
                <a:lnTo>
                  <a:pt x="77" y="8"/>
                </a:lnTo>
                <a:lnTo>
                  <a:pt x="85" y="15"/>
                </a:lnTo>
                <a:lnTo>
                  <a:pt x="91" y="23"/>
                </a:lnTo>
                <a:lnTo>
                  <a:pt x="96" y="31"/>
                </a:lnTo>
                <a:lnTo>
                  <a:pt x="99" y="41"/>
                </a:lnTo>
                <a:lnTo>
                  <a:pt x="100" y="51"/>
                </a:lnTo>
                <a:lnTo>
                  <a:pt x="99" y="62"/>
                </a:lnTo>
                <a:lnTo>
                  <a:pt x="96" y="71"/>
                </a:lnTo>
                <a:lnTo>
                  <a:pt x="91" y="80"/>
                </a:lnTo>
                <a:lnTo>
                  <a:pt x="85" y="88"/>
                </a:lnTo>
                <a:lnTo>
                  <a:pt x="77" y="95"/>
                </a:lnTo>
                <a:lnTo>
                  <a:pt x="69" y="99"/>
                </a:lnTo>
                <a:lnTo>
                  <a:pt x="60" y="102"/>
                </a:lnTo>
                <a:lnTo>
                  <a:pt x="50" y="103"/>
                </a:lnTo>
                <a:close/>
              </a:path>
            </a:pathLst>
          </a:custGeom>
          <a:solidFill>
            <a:srgbClr val="6166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2178" name="Freeform 418"/>
          <p:cNvSpPr>
            <a:spLocks/>
          </p:cNvSpPr>
          <p:nvPr/>
        </p:nvSpPr>
        <p:spPr bwMode="auto">
          <a:xfrm>
            <a:off x="1425575" y="1711325"/>
            <a:ext cx="3175" cy="4763"/>
          </a:xfrm>
          <a:custGeom>
            <a:avLst/>
            <a:gdLst/>
            <a:ahLst/>
            <a:cxnLst>
              <a:cxn ang="0">
                <a:pos x="28" y="57"/>
              </a:cxn>
              <a:cxn ang="0">
                <a:pos x="16" y="55"/>
              </a:cxn>
              <a:cxn ang="0">
                <a:pos x="8" y="49"/>
              </a:cxn>
              <a:cxn ang="0">
                <a:pos x="2" y="40"/>
              </a:cxn>
              <a:cxn ang="0">
                <a:pos x="0" y="28"/>
              </a:cxn>
              <a:cxn ang="0">
                <a:pos x="2" y="17"/>
              </a:cxn>
              <a:cxn ang="0">
                <a:pos x="8" y="8"/>
              </a:cxn>
              <a:cxn ang="0">
                <a:pos x="16" y="2"/>
              </a:cxn>
              <a:cxn ang="0">
                <a:pos x="28" y="0"/>
              </a:cxn>
              <a:cxn ang="0">
                <a:pos x="39" y="2"/>
              </a:cxn>
              <a:cxn ang="0">
                <a:pos x="47" y="8"/>
              </a:cxn>
              <a:cxn ang="0">
                <a:pos x="53" y="17"/>
              </a:cxn>
              <a:cxn ang="0">
                <a:pos x="55" y="28"/>
              </a:cxn>
              <a:cxn ang="0">
                <a:pos x="53" y="40"/>
              </a:cxn>
              <a:cxn ang="0">
                <a:pos x="47" y="49"/>
              </a:cxn>
              <a:cxn ang="0">
                <a:pos x="39" y="55"/>
              </a:cxn>
              <a:cxn ang="0">
                <a:pos x="28" y="57"/>
              </a:cxn>
            </a:cxnLst>
            <a:rect l="0" t="0" r="r" b="b"/>
            <a:pathLst>
              <a:path w="55" h="57">
                <a:moveTo>
                  <a:pt x="28" y="57"/>
                </a:moveTo>
                <a:lnTo>
                  <a:pt x="16" y="55"/>
                </a:lnTo>
                <a:lnTo>
                  <a:pt x="8" y="49"/>
                </a:lnTo>
                <a:lnTo>
                  <a:pt x="2" y="40"/>
                </a:lnTo>
                <a:lnTo>
                  <a:pt x="0" y="28"/>
                </a:lnTo>
                <a:lnTo>
                  <a:pt x="2" y="17"/>
                </a:lnTo>
                <a:lnTo>
                  <a:pt x="8" y="8"/>
                </a:lnTo>
                <a:lnTo>
                  <a:pt x="16" y="2"/>
                </a:lnTo>
                <a:lnTo>
                  <a:pt x="28" y="0"/>
                </a:lnTo>
                <a:lnTo>
                  <a:pt x="39" y="2"/>
                </a:lnTo>
                <a:lnTo>
                  <a:pt x="47" y="8"/>
                </a:lnTo>
                <a:lnTo>
                  <a:pt x="53" y="17"/>
                </a:lnTo>
                <a:lnTo>
                  <a:pt x="55" y="28"/>
                </a:lnTo>
                <a:lnTo>
                  <a:pt x="53" y="40"/>
                </a:lnTo>
                <a:lnTo>
                  <a:pt x="47" y="49"/>
                </a:lnTo>
                <a:lnTo>
                  <a:pt x="39" y="55"/>
                </a:lnTo>
                <a:lnTo>
                  <a:pt x="28" y="57"/>
                </a:lnTo>
                <a:close/>
              </a:path>
            </a:pathLst>
          </a:custGeom>
          <a:solidFill>
            <a:srgbClr val="D1D9D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2179" name="Freeform 419"/>
          <p:cNvSpPr>
            <a:spLocks/>
          </p:cNvSpPr>
          <p:nvPr/>
        </p:nvSpPr>
        <p:spPr bwMode="auto">
          <a:xfrm>
            <a:off x="1316038" y="1773238"/>
            <a:ext cx="3175" cy="4762"/>
          </a:xfrm>
          <a:custGeom>
            <a:avLst/>
            <a:gdLst/>
            <a:ahLst/>
            <a:cxnLst>
              <a:cxn ang="0">
                <a:pos x="28" y="56"/>
              </a:cxn>
              <a:cxn ang="0">
                <a:pos x="17" y="54"/>
              </a:cxn>
              <a:cxn ang="0">
                <a:pos x="9" y="48"/>
              </a:cxn>
              <a:cxn ang="0">
                <a:pos x="2" y="40"/>
              </a:cxn>
              <a:cxn ang="0">
                <a:pos x="0" y="28"/>
              </a:cxn>
              <a:cxn ang="0">
                <a:pos x="2" y="16"/>
              </a:cxn>
              <a:cxn ang="0">
                <a:pos x="9" y="8"/>
              </a:cxn>
              <a:cxn ang="0">
                <a:pos x="17" y="2"/>
              </a:cxn>
              <a:cxn ang="0">
                <a:pos x="28" y="0"/>
              </a:cxn>
              <a:cxn ang="0">
                <a:pos x="39" y="2"/>
              </a:cxn>
              <a:cxn ang="0">
                <a:pos x="47" y="8"/>
              </a:cxn>
              <a:cxn ang="0">
                <a:pos x="53" y="16"/>
              </a:cxn>
              <a:cxn ang="0">
                <a:pos x="55" y="28"/>
              </a:cxn>
              <a:cxn ang="0">
                <a:pos x="53" y="40"/>
              </a:cxn>
              <a:cxn ang="0">
                <a:pos x="47" y="48"/>
              </a:cxn>
              <a:cxn ang="0">
                <a:pos x="39" y="54"/>
              </a:cxn>
              <a:cxn ang="0">
                <a:pos x="28" y="56"/>
              </a:cxn>
            </a:cxnLst>
            <a:rect l="0" t="0" r="r" b="b"/>
            <a:pathLst>
              <a:path w="55" h="56">
                <a:moveTo>
                  <a:pt x="28" y="56"/>
                </a:moveTo>
                <a:lnTo>
                  <a:pt x="17" y="54"/>
                </a:lnTo>
                <a:lnTo>
                  <a:pt x="9" y="48"/>
                </a:lnTo>
                <a:lnTo>
                  <a:pt x="2" y="40"/>
                </a:lnTo>
                <a:lnTo>
                  <a:pt x="0" y="28"/>
                </a:lnTo>
                <a:lnTo>
                  <a:pt x="2" y="16"/>
                </a:lnTo>
                <a:lnTo>
                  <a:pt x="9" y="8"/>
                </a:lnTo>
                <a:lnTo>
                  <a:pt x="17" y="2"/>
                </a:lnTo>
                <a:lnTo>
                  <a:pt x="28" y="0"/>
                </a:lnTo>
                <a:lnTo>
                  <a:pt x="39" y="2"/>
                </a:lnTo>
                <a:lnTo>
                  <a:pt x="47" y="8"/>
                </a:lnTo>
                <a:lnTo>
                  <a:pt x="53" y="16"/>
                </a:lnTo>
                <a:lnTo>
                  <a:pt x="55" y="28"/>
                </a:lnTo>
                <a:lnTo>
                  <a:pt x="53" y="40"/>
                </a:lnTo>
                <a:lnTo>
                  <a:pt x="47" y="48"/>
                </a:lnTo>
                <a:lnTo>
                  <a:pt x="39" y="54"/>
                </a:lnTo>
                <a:lnTo>
                  <a:pt x="28" y="56"/>
                </a:lnTo>
                <a:close/>
              </a:path>
            </a:pathLst>
          </a:custGeom>
          <a:solidFill>
            <a:srgbClr val="D1D9D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2180" name="Freeform 420"/>
          <p:cNvSpPr>
            <a:spLocks/>
          </p:cNvSpPr>
          <p:nvPr/>
        </p:nvSpPr>
        <p:spPr bwMode="auto">
          <a:xfrm>
            <a:off x="1335088" y="1682750"/>
            <a:ext cx="46037" cy="46038"/>
          </a:xfrm>
          <a:custGeom>
            <a:avLst/>
            <a:gdLst/>
            <a:ahLst/>
            <a:cxnLst>
              <a:cxn ang="0">
                <a:pos x="498" y="0"/>
              </a:cxn>
              <a:cxn ang="0">
                <a:pos x="0" y="222"/>
              </a:cxn>
              <a:cxn ang="0">
                <a:pos x="125" y="522"/>
              </a:cxn>
              <a:cxn ang="0">
                <a:pos x="624" y="301"/>
              </a:cxn>
              <a:cxn ang="0">
                <a:pos x="498" y="0"/>
              </a:cxn>
            </a:cxnLst>
            <a:rect l="0" t="0" r="r" b="b"/>
            <a:pathLst>
              <a:path w="624" h="522">
                <a:moveTo>
                  <a:pt x="498" y="0"/>
                </a:moveTo>
                <a:lnTo>
                  <a:pt x="0" y="222"/>
                </a:lnTo>
                <a:lnTo>
                  <a:pt x="125" y="522"/>
                </a:lnTo>
                <a:lnTo>
                  <a:pt x="624" y="301"/>
                </a:lnTo>
                <a:lnTo>
                  <a:pt x="498" y="0"/>
                </a:lnTo>
                <a:close/>
              </a:path>
            </a:pathLst>
          </a:custGeom>
          <a:solidFill>
            <a:srgbClr val="11191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2181" name="Freeform 421"/>
          <p:cNvSpPr>
            <a:spLocks/>
          </p:cNvSpPr>
          <p:nvPr/>
        </p:nvSpPr>
        <p:spPr bwMode="auto">
          <a:xfrm>
            <a:off x="1336675" y="1684338"/>
            <a:ext cx="42863" cy="42862"/>
          </a:xfrm>
          <a:custGeom>
            <a:avLst/>
            <a:gdLst/>
            <a:ahLst/>
            <a:cxnLst>
              <a:cxn ang="0">
                <a:pos x="474" y="0"/>
              </a:cxn>
              <a:cxn ang="0">
                <a:pos x="0" y="211"/>
              </a:cxn>
              <a:cxn ang="0">
                <a:pos x="114" y="484"/>
              </a:cxn>
              <a:cxn ang="0">
                <a:pos x="589" y="273"/>
              </a:cxn>
              <a:cxn ang="0">
                <a:pos x="474" y="0"/>
              </a:cxn>
            </a:cxnLst>
            <a:rect l="0" t="0" r="r" b="b"/>
            <a:pathLst>
              <a:path w="589" h="484">
                <a:moveTo>
                  <a:pt x="474" y="0"/>
                </a:moveTo>
                <a:lnTo>
                  <a:pt x="0" y="211"/>
                </a:lnTo>
                <a:lnTo>
                  <a:pt x="114" y="484"/>
                </a:lnTo>
                <a:lnTo>
                  <a:pt x="589" y="273"/>
                </a:lnTo>
                <a:lnTo>
                  <a:pt x="474" y="0"/>
                </a:lnTo>
                <a:close/>
              </a:path>
            </a:pathLst>
          </a:custGeom>
          <a:solidFill>
            <a:srgbClr val="EDF5F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2182" name="Freeform 422"/>
          <p:cNvSpPr>
            <a:spLocks/>
          </p:cNvSpPr>
          <p:nvPr/>
        </p:nvSpPr>
        <p:spPr bwMode="auto">
          <a:xfrm>
            <a:off x="1336675" y="1685925"/>
            <a:ext cx="42863" cy="41275"/>
          </a:xfrm>
          <a:custGeom>
            <a:avLst/>
            <a:gdLst/>
            <a:ahLst/>
            <a:cxnLst>
              <a:cxn ang="0">
                <a:pos x="473" y="0"/>
              </a:cxn>
              <a:cxn ang="0">
                <a:pos x="0" y="211"/>
              </a:cxn>
              <a:cxn ang="0">
                <a:pos x="108" y="471"/>
              </a:cxn>
              <a:cxn ang="0">
                <a:pos x="583" y="260"/>
              </a:cxn>
              <a:cxn ang="0">
                <a:pos x="473" y="0"/>
              </a:cxn>
            </a:cxnLst>
            <a:rect l="0" t="0" r="r" b="b"/>
            <a:pathLst>
              <a:path w="583" h="471">
                <a:moveTo>
                  <a:pt x="473" y="0"/>
                </a:moveTo>
                <a:lnTo>
                  <a:pt x="0" y="211"/>
                </a:lnTo>
                <a:lnTo>
                  <a:pt x="108" y="471"/>
                </a:lnTo>
                <a:lnTo>
                  <a:pt x="583" y="260"/>
                </a:lnTo>
                <a:lnTo>
                  <a:pt x="473" y="0"/>
                </a:lnTo>
                <a:close/>
              </a:path>
            </a:pathLst>
          </a:custGeom>
          <a:solidFill>
            <a:srgbClr val="878F8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2183" name="Freeform 423"/>
          <p:cNvSpPr>
            <a:spLocks/>
          </p:cNvSpPr>
          <p:nvPr/>
        </p:nvSpPr>
        <p:spPr bwMode="auto">
          <a:xfrm>
            <a:off x="1357313" y="1692275"/>
            <a:ext cx="15875" cy="20638"/>
          </a:xfrm>
          <a:custGeom>
            <a:avLst/>
            <a:gdLst/>
            <a:ahLst/>
            <a:cxnLst>
              <a:cxn ang="0">
                <a:pos x="159" y="223"/>
              </a:cxn>
              <a:cxn ang="0">
                <a:pos x="137" y="231"/>
              </a:cxn>
              <a:cxn ang="0">
                <a:pos x="115" y="234"/>
              </a:cxn>
              <a:cxn ang="0">
                <a:pos x="93" y="232"/>
              </a:cxn>
              <a:cxn ang="0">
                <a:pos x="73" y="225"/>
              </a:cxn>
              <a:cxn ang="0">
                <a:pos x="54" y="215"/>
              </a:cxn>
              <a:cxn ang="0">
                <a:pos x="36" y="201"/>
              </a:cxn>
              <a:cxn ang="0">
                <a:pos x="22" y="184"/>
              </a:cxn>
              <a:cxn ang="0">
                <a:pos x="11" y="163"/>
              </a:cxn>
              <a:cxn ang="0">
                <a:pos x="4" y="141"/>
              </a:cxn>
              <a:cxn ang="0">
                <a:pos x="0" y="118"/>
              </a:cxn>
              <a:cxn ang="0">
                <a:pos x="3" y="96"/>
              </a:cxn>
              <a:cxn ang="0">
                <a:pos x="9" y="74"/>
              </a:cxn>
              <a:cxn ang="0">
                <a:pos x="19" y="55"/>
              </a:cxn>
              <a:cxn ang="0">
                <a:pos x="32" y="37"/>
              </a:cxn>
              <a:cxn ang="0">
                <a:pos x="48" y="22"/>
              </a:cxn>
              <a:cxn ang="0">
                <a:pos x="69" y="10"/>
              </a:cxn>
              <a:cxn ang="0">
                <a:pos x="90" y="3"/>
              </a:cxn>
              <a:cxn ang="0">
                <a:pos x="113" y="0"/>
              </a:cxn>
              <a:cxn ang="0">
                <a:pos x="134" y="2"/>
              </a:cxn>
              <a:cxn ang="0">
                <a:pos x="156" y="8"/>
              </a:cxn>
              <a:cxn ang="0">
                <a:pos x="174" y="19"/>
              </a:cxn>
              <a:cxn ang="0">
                <a:pos x="191" y="32"/>
              </a:cxn>
              <a:cxn ang="0">
                <a:pos x="206" y="49"/>
              </a:cxn>
              <a:cxn ang="0">
                <a:pos x="217" y="70"/>
              </a:cxn>
              <a:cxn ang="0">
                <a:pos x="224" y="93"/>
              </a:cxn>
              <a:cxn ang="0">
                <a:pos x="227" y="116"/>
              </a:cxn>
              <a:cxn ang="0">
                <a:pos x="225" y="138"/>
              </a:cxn>
              <a:cxn ang="0">
                <a:pos x="219" y="159"/>
              </a:cxn>
              <a:cxn ang="0">
                <a:pos x="209" y="179"/>
              </a:cxn>
              <a:cxn ang="0">
                <a:pos x="195" y="197"/>
              </a:cxn>
              <a:cxn ang="0">
                <a:pos x="179" y="212"/>
              </a:cxn>
              <a:cxn ang="0">
                <a:pos x="159" y="223"/>
              </a:cxn>
            </a:cxnLst>
            <a:rect l="0" t="0" r="r" b="b"/>
            <a:pathLst>
              <a:path w="227" h="234">
                <a:moveTo>
                  <a:pt x="159" y="223"/>
                </a:moveTo>
                <a:lnTo>
                  <a:pt x="137" y="231"/>
                </a:lnTo>
                <a:lnTo>
                  <a:pt x="115" y="234"/>
                </a:lnTo>
                <a:lnTo>
                  <a:pt x="93" y="232"/>
                </a:lnTo>
                <a:lnTo>
                  <a:pt x="73" y="225"/>
                </a:lnTo>
                <a:lnTo>
                  <a:pt x="54" y="215"/>
                </a:lnTo>
                <a:lnTo>
                  <a:pt x="36" y="201"/>
                </a:lnTo>
                <a:lnTo>
                  <a:pt x="22" y="184"/>
                </a:lnTo>
                <a:lnTo>
                  <a:pt x="11" y="163"/>
                </a:lnTo>
                <a:lnTo>
                  <a:pt x="4" y="141"/>
                </a:lnTo>
                <a:lnTo>
                  <a:pt x="0" y="118"/>
                </a:lnTo>
                <a:lnTo>
                  <a:pt x="3" y="96"/>
                </a:lnTo>
                <a:lnTo>
                  <a:pt x="9" y="74"/>
                </a:lnTo>
                <a:lnTo>
                  <a:pt x="19" y="55"/>
                </a:lnTo>
                <a:lnTo>
                  <a:pt x="32" y="37"/>
                </a:lnTo>
                <a:lnTo>
                  <a:pt x="48" y="22"/>
                </a:lnTo>
                <a:lnTo>
                  <a:pt x="69" y="10"/>
                </a:lnTo>
                <a:lnTo>
                  <a:pt x="90" y="3"/>
                </a:lnTo>
                <a:lnTo>
                  <a:pt x="113" y="0"/>
                </a:lnTo>
                <a:lnTo>
                  <a:pt x="134" y="2"/>
                </a:lnTo>
                <a:lnTo>
                  <a:pt x="156" y="8"/>
                </a:lnTo>
                <a:lnTo>
                  <a:pt x="174" y="19"/>
                </a:lnTo>
                <a:lnTo>
                  <a:pt x="191" y="32"/>
                </a:lnTo>
                <a:lnTo>
                  <a:pt x="206" y="49"/>
                </a:lnTo>
                <a:lnTo>
                  <a:pt x="217" y="70"/>
                </a:lnTo>
                <a:lnTo>
                  <a:pt x="224" y="93"/>
                </a:lnTo>
                <a:lnTo>
                  <a:pt x="227" y="116"/>
                </a:lnTo>
                <a:lnTo>
                  <a:pt x="225" y="138"/>
                </a:lnTo>
                <a:lnTo>
                  <a:pt x="219" y="159"/>
                </a:lnTo>
                <a:lnTo>
                  <a:pt x="209" y="179"/>
                </a:lnTo>
                <a:lnTo>
                  <a:pt x="195" y="197"/>
                </a:lnTo>
                <a:lnTo>
                  <a:pt x="179" y="212"/>
                </a:lnTo>
                <a:lnTo>
                  <a:pt x="159" y="223"/>
                </a:lnTo>
                <a:close/>
              </a:path>
            </a:pathLst>
          </a:custGeom>
          <a:solidFill>
            <a:srgbClr val="E3333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2184" name="Freeform 424"/>
          <p:cNvSpPr>
            <a:spLocks/>
          </p:cNvSpPr>
          <p:nvPr/>
        </p:nvSpPr>
        <p:spPr bwMode="auto">
          <a:xfrm>
            <a:off x="1357313" y="1692275"/>
            <a:ext cx="15875" cy="19050"/>
          </a:xfrm>
          <a:custGeom>
            <a:avLst/>
            <a:gdLst/>
            <a:ahLst/>
            <a:cxnLst>
              <a:cxn ang="0">
                <a:pos x="146" y="206"/>
              </a:cxn>
              <a:cxn ang="0">
                <a:pos x="125" y="212"/>
              </a:cxn>
              <a:cxn ang="0">
                <a:pos x="105" y="214"/>
              </a:cxn>
              <a:cxn ang="0">
                <a:pos x="84" y="212"/>
              </a:cxn>
              <a:cxn ang="0">
                <a:pos x="66" y="206"/>
              </a:cxn>
              <a:cxn ang="0">
                <a:pos x="48" y="196"/>
              </a:cxn>
              <a:cxn ang="0">
                <a:pos x="31" y="183"/>
              </a:cxn>
              <a:cxn ang="0">
                <a:pos x="18" y="168"/>
              </a:cxn>
              <a:cxn ang="0">
                <a:pos x="8" y="149"/>
              </a:cxn>
              <a:cxn ang="0">
                <a:pos x="2" y="129"/>
              </a:cxn>
              <a:cxn ang="0">
                <a:pos x="0" y="108"/>
              </a:cxn>
              <a:cxn ang="0">
                <a:pos x="2" y="86"/>
              </a:cxn>
              <a:cxn ang="0">
                <a:pos x="8" y="67"/>
              </a:cxn>
              <a:cxn ang="0">
                <a:pos x="17" y="49"/>
              </a:cxn>
              <a:cxn ang="0">
                <a:pos x="29" y="33"/>
              </a:cxn>
              <a:cxn ang="0">
                <a:pos x="45" y="19"/>
              </a:cxn>
              <a:cxn ang="0">
                <a:pos x="63" y="8"/>
              </a:cxn>
              <a:cxn ang="0">
                <a:pos x="83" y="2"/>
              </a:cxn>
              <a:cxn ang="0">
                <a:pos x="104" y="0"/>
              </a:cxn>
              <a:cxn ang="0">
                <a:pos x="123" y="2"/>
              </a:cxn>
              <a:cxn ang="0">
                <a:pos x="142" y="7"/>
              </a:cxn>
              <a:cxn ang="0">
                <a:pos x="161" y="17"/>
              </a:cxn>
              <a:cxn ang="0">
                <a:pos x="176" y="30"/>
              </a:cxn>
              <a:cxn ang="0">
                <a:pos x="189" y="45"/>
              </a:cxn>
              <a:cxn ang="0">
                <a:pos x="200" y="63"/>
              </a:cxn>
              <a:cxn ang="0">
                <a:pos x="206" y="84"/>
              </a:cxn>
              <a:cxn ang="0">
                <a:pos x="208" y="105"/>
              </a:cxn>
              <a:cxn ang="0">
                <a:pos x="206" y="127"/>
              </a:cxn>
              <a:cxn ang="0">
                <a:pos x="201" y="147"/>
              </a:cxn>
              <a:cxn ang="0">
                <a:pos x="191" y="164"/>
              </a:cxn>
              <a:cxn ang="0">
                <a:pos x="179" y="181"/>
              </a:cxn>
              <a:cxn ang="0">
                <a:pos x="164" y="195"/>
              </a:cxn>
              <a:cxn ang="0">
                <a:pos x="146" y="206"/>
              </a:cxn>
            </a:cxnLst>
            <a:rect l="0" t="0" r="r" b="b"/>
            <a:pathLst>
              <a:path w="208" h="214">
                <a:moveTo>
                  <a:pt x="146" y="206"/>
                </a:moveTo>
                <a:lnTo>
                  <a:pt x="125" y="212"/>
                </a:lnTo>
                <a:lnTo>
                  <a:pt x="105" y="214"/>
                </a:lnTo>
                <a:lnTo>
                  <a:pt x="84" y="212"/>
                </a:lnTo>
                <a:lnTo>
                  <a:pt x="66" y="206"/>
                </a:lnTo>
                <a:lnTo>
                  <a:pt x="48" y="196"/>
                </a:lnTo>
                <a:lnTo>
                  <a:pt x="31" y="183"/>
                </a:lnTo>
                <a:lnTo>
                  <a:pt x="18" y="168"/>
                </a:lnTo>
                <a:lnTo>
                  <a:pt x="8" y="149"/>
                </a:lnTo>
                <a:lnTo>
                  <a:pt x="2" y="129"/>
                </a:lnTo>
                <a:lnTo>
                  <a:pt x="0" y="108"/>
                </a:lnTo>
                <a:lnTo>
                  <a:pt x="2" y="86"/>
                </a:lnTo>
                <a:lnTo>
                  <a:pt x="8" y="67"/>
                </a:lnTo>
                <a:lnTo>
                  <a:pt x="17" y="49"/>
                </a:lnTo>
                <a:lnTo>
                  <a:pt x="29" y="33"/>
                </a:lnTo>
                <a:lnTo>
                  <a:pt x="45" y="19"/>
                </a:lnTo>
                <a:lnTo>
                  <a:pt x="63" y="8"/>
                </a:lnTo>
                <a:lnTo>
                  <a:pt x="83" y="2"/>
                </a:lnTo>
                <a:lnTo>
                  <a:pt x="104" y="0"/>
                </a:lnTo>
                <a:lnTo>
                  <a:pt x="123" y="2"/>
                </a:lnTo>
                <a:lnTo>
                  <a:pt x="142" y="7"/>
                </a:lnTo>
                <a:lnTo>
                  <a:pt x="161" y="17"/>
                </a:lnTo>
                <a:lnTo>
                  <a:pt x="176" y="30"/>
                </a:lnTo>
                <a:lnTo>
                  <a:pt x="189" y="45"/>
                </a:lnTo>
                <a:lnTo>
                  <a:pt x="200" y="63"/>
                </a:lnTo>
                <a:lnTo>
                  <a:pt x="206" y="84"/>
                </a:lnTo>
                <a:lnTo>
                  <a:pt x="208" y="105"/>
                </a:lnTo>
                <a:lnTo>
                  <a:pt x="206" y="127"/>
                </a:lnTo>
                <a:lnTo>
                  <a:pt x="201" y="147"/>
                </a:lnTo>
                <a:lnTo>
                  <a:pt x="191" y="164"/>
                </a:lnTo>
                <a:lnTo>
                  <a:pt x="179" y="181"/>
                </a:lnTo>
                <a:lnTo>
                  <a:pt x="164" y="195"/>
                </a:lnTo>
                <a:lnTo>
                  <a:pt x="146" y="206"/>
                </a:lnTo>
                <a:close/>
              </a:path>
            </a:pathLst>
          </a:custGeom>
          <a:solidFill>
            <a:srgbClr val="EB5F6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2185" name="Freeform 425"/>
          <p:cNvSpPr>
            <a:spLocks/>
          </p:cNvSpPr>
          <p:nvPr/>
        </p:nvSpPr>
        <p:spPr bwMode="auto">
          <a:xfrm>
            <a:off x="1358900" y="1693863"/>
            <a:ext cx="12700" cy="15875"/>
          </a:xfrm>
          <a:custGeom>
            <a:avLst/>
            <a:gdLst/>
            <a:ahLst/>
            <a:cxnLst>
              <a:cxn ang="0">
                <a:pos x="131" y="187"/>
              </a:cxn>
              <a:cxn ang="0">
                <a:pos x="113" y="193"/>
              </a:cxn>
              <a:cxn ang="0">
                <a:pos x="95" y="194"/>
              </a:cxn>
              <a:cxn ang="0">
                <a:pos x="76" y="192"/>
              </a:cxn>
              <a:cxn ang="0">
                <a:pos x="59" y="187"/>
              </a:cxn>
              <a:cxn ang="0">
                <a:pos x="44" y="178"/>
              </a:cxn>
              <a:cxn ang="0">
                <a:pos x="29" y="167"/>
              </a:cxn>
              <a:cxn ang="0">
                <a:pos x="17" y="152"/>
              </a:cxn>
              <a:cxn ang="0">
                <a:pos x="8" y="135"/>
              </a:cxn>
              <a:cxn ang="0">
                <a:pos x="2" y="116"/>
              </a:cxn>
              <a:cxn ang="0">
                <a:pos x="0" y="97"/>
              </a:cxn>
              <a:cxn ang="0">
                <a:pos x="2" y="79"/>
              </a:cxn>
              <a:cxn ang="0">
                <a:pos x="7" y="61"/>
              </a:cxn>
              <a:cxn ang="0">
                <a:pos x="15" y="45"/>
              </a:cxn>
              <a:cxn ang="0">
                <a:pos x="26" y="30"/>
              </a:cxn>
              <a:cxn ang="0">
                <a:pos x="41" y="17"/>
              </a:cxn>
              <a:cxn ang="0">
                <a:pos x="57" y="8"/>
              </a:cxn>
              <a:cxn ang="0">
                <a:pos x="75" y="1"/>
              </a:cxn>
              <a:cxn ang="0">
                <a:pos x="95" y="0"/>
              </a:cxn>
              <a:cxn ang="0">
                <a:pos x="112" y="1"/>
              </a:cxn>
              <a:cxn ang="0">
                <a:pos x="130" y="7"/>
              </a:cxn>
              <a:cxn ang="0">
                <a:pos x="146" y="15"/>
              </a:cxn>
              <a:cxn ang="0">
                <a:pos x="160" y="27"/>
              </a:cxn>
              <a:cxn ang="0">
                <a:pos x="172" y="41"/>
              </a:cxn>
              <a:cxn ang="0">
                <a:pos x="181" y="58"/>
              </a:cxn>
              <a:cxn ang="0">
                <a:pos x="187" y="77"/>
              </a:cxn>
              <a:cxn ang="0">
                <a:pos x="189" y="96"/>
              </a:cxn>
              <a:cxn ang="0">
                <a:pos x="188" y="114"/>
              </a:cxn>
              <a:cxn ang="0">
                <a:pos x="182" y="132"/>
              </a:cxn>
              <a:cxn ang="0">
                <a:pos x="174" y="149"/>
              </a:cxn>
              <a:cxn ang="0">
                <a:pos x="163" y="165"/>
              </a:cxn>
              <a:cxn ang="0">
                <a:pos x="149" y="177"/>
              </a:cxn>
              <a:cxn ang="0">
                <a:pos x="131" y="187"/>
              </a:cxn>
            </a:cxnLst>
            <a:rect l="0" t="0" r="r" b="b"/>
            <a:pathLst>
              <a:path w="189" h="194">
                <a:moveTo>
                  <a:pt x="131" y="187"/>
                </a:moveTo>
                <a:lnTo>
                  <a:pt x="113" y="193"/>
                </a:lnTo>
                <a:lnTo>
                  <a:pt x="95" y="194"/>
                </a:lnTo>
                <a:lnTo>
                  <a:pt x="76" y="192"/>
                </a:lnTo>
                <a:lnTo>
                  <a:pt x="59" y="187"/>
                </a:lnTo>
                <a:lnTo>
                  <a:pt x="44" y="178"/>
                </a:lnTo>
                <a:lnTo>
                  <a:pt x="29" y="167"/>
                </a:lnTo>
                <a:lnTo>
                  <a:pt x="17" y="152"/>
                </a:lnTo>
                <a:lnTo>
                  <a:pt x="8" y="135"/>
                </a:lnTo>
                <a:lnTo>
                  <a:pt x="2" y="116"/>
                </a:lnTo>
                <a:lnTo>
                  <a:pt x="0" y="97"/>
                </a:lnTo>
                <a:lnTo>
                  <a:pt x="2" y="79"/>
                </a:lnTo>
                <a:lnTo>
                  <a:pt x="7" y="61"/>
                </a:lnTo>
                <a:lnTo>
                  <a:pt x="15" y="45"/>
                </a:lnTo>
                <a:lnTo>
                  <a:pt x="26" y="30"/>
                </a:lnTo>
                <a:lnTo>
                  <a:pt x="41" y="17"/>
                </a:lnTo>
                <a:lnTo>
                  <a:pt x="57" y="8"/>
                </a:lnTo>
                <a:lnTo>
                  <a:pt x="75" y="1"/>
                </a:lnTo>
                <a:lnTo>
                  <a:pt x="95" y="0"/>
                </a:lnTo>
                <a:lnTo>
                  <a:pt x="112" y="1"/>
                </a:lnTo>
                <a:lnTo>
                  <a:pt x="130" y="7"/>
                </a:lnTo>
                <a:lnTo>
                  <a:pt x="146" y="15"/>
                </a:lnTo>
                <a:lnTo>
                  <a:pt x="160" y="27"/>
                </a:lnTo>
                <a:lnTo>
                  <a:pt x="172" y="41"/>
                </a:lnTo>
                <a:lnTo>
                  <a:pt x="181" y="58"/>
                </a:lnTo>
                <a:lnTo>
                  <a:pt x="187" y="77"/>
                </a:lnTo>
                <a:lnTo>
                  <a:pt x="189" y="96"/>
                </a:lnTo>
                <a:lnTo>
                  <a:pt x="188" y="114"/>
                </a:lnTo>
                <a:lnTo>
                  <a:pt x="182" y="132"/>
                </a:lnTo>
                <a:lnTo>
                  <a:pt x="174" y="149"/>
                </a:lnTo>
                <a:lnTo>
                  <a:pt x="163" y="165"/>
                </a:lnTo>
                <a:lnTo>
                  <a:pt x="149" y="177"/>
                </a:lnTo>
                <a:lnTo>
                  <a:pt x="131" y="187"/>
                </a:lnTo>
                <a:close/>
              </a:path>
            </a:pathLst>
          </a:custGeom>
          <a:solidFill>
            <a:srgbClr val="F0878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2186" name="Freeform 426"/>
          <p:cNvSpPr>
            <a:spLocks/>
          </p:cNvSpPr>
          <p:nvPr/>
        </p:nvSpPr>
        <p:spPr bwMode="auto">
          <a:xfrm>
            <a:off x="1358900" y="1693863"/>
            <a:ext cx="12700" cy="15875"/>
          </a:xfrm>
          <a:custGeom>
            <a:avLst/>
            <a:gdLst/>
            <a:ahLst/>
            <a:cxnLst>
              <a:cxn ang="0">
                <a:pos x="120" y="170"/>
              </a:cxn>
              <a:cxn ang="0">
                <a:pos x="104" y="175"/>
              </a:cxn>
              <a:cxn ang="0">
                <a:pos x="87" y="177"/>
              </a:cxn>
              <a:cxn ang="0">
                <a:pos x="70" y="176"/>
              </a:cxn>
              <a:cxn ang="0">
                <a:pos x="54" y="171"/>
              </a:cxn>
              <a:cxn ang="0">
                <a:pos x="40" y="163"/>
              </a:cxn>
              <a:cxn ang="0">
                <a:pos x="27" y="152"/>
              </a:cxn>
              <a:cxn ang="0">
                <a:pos x="15" y="139"/>
              </a:cxn>
              <a:cxn ang="0">
                <a:pos x="7" y="124"/>
              </a:cxn>
              <a:cxn ang="0">
                <a:pos x="2" y="107"/>
              </a:cxn>
              <a:cxn ang="0">
                <a:pos x="0" y="90"/>
              </a:cxn>
              <a:cxn ang="0">
                <a:pos x="2" y="72"/>
              </a:cxn>
              <a:cxn ang="0">
                <a:pos x="7" y="56"/>
              </a:cxn>
              <a:cxn ang="0">
                <a:pos x="14" y="41"/>
              </a:cxn>
              <a:cxn ang="0">
                <a:pos x="25" y="28"/>
              </a:cxn>
              <a:cxn ang="0">
                <a:pos x="37" y="16"/>
              </a:cxn>
              <a:cxn ang="0">
                <a:pos x="52" y="8"/>
              </a:cxn>
              <a:cxn ang="0">
                <a:pos x="68" y="2"/>
              </a:cxn>
              <a:cxn ang="0">
                <a:pos x="85" y="0"/>
              </a:cxn>
              <a:cxn ang="0">
                <a:pos x="102" y="2"/>
              </a:cxn>
              <a:cxn ang="0">
                <a:pos x="117" y="7"/>
              </a:cxn>
              <a:cxn ang="0">
                <a:pos x="132" y="15"/>
              </a:cxn>
              <a:cxn ang="0">
                <a:pos x="145" y="25"/>
              </a:cxn>
              <a:cxn ang="0">
                <a:pos x="156" y="38"/>
              </a:cxn>
              <a:cxn ang="0">
                <a:pos x="164" y="53"/>
              </a:cxn>
              <a:cxn ang="0">
                <a:pos x="169" y="70"/>
              </a:cxn>
              <a:cxn ang="0">
                <a:pos x="171" y="88"/>
              </a:cxn>
              <a:cxn ang="0">
                <a:pos x="169" y="105"/>
              </a:cxn>
              <a:cxn ang="0">
                <a:pos x="165" y="121"/>
              </a:cxn>
              <a:cxn ang="0">
                <a:pos x="158" y="136"/>
              </a:cxn>
              <a:cxn ang="0">
                <a:pos x="148" y="150"/>
              </a:cxn>
              <a:cxn ang="0">
                <a:pos x="136" y="162"/>
              </a:cxn>
              <a:cxn ang="0">
                <a:pos x="120" y="170"/>
              </a:cxn>
            </a:cxnLst>
            <a:rect l="0" t="0" r="r" b="b"/>
            <a:pathLst>
              <a:path w="171" h="177">
                <a:moveTo>
                  <a:pt x="120" y="170"/>
                </a:moveTo>
                <a:lnTo>
                  <a:pt x="104" y="175"/>
                </a:lnTo>
                <a:lnTo>
                  <a:pt x="87" y="177"/>
                </a:lnTo>
                <a:lnTo>
                  <a:pt x="70" y="176"/>
                </a:lnTo>
                <a:lnTo>
                  <a:pt x="54" y="171"/>
                </a:lnTo>
                <a:lnTo>
                  <a:pt x="40" y="163"/>
                </a:lnTo>
                <a:lnTo>
                  <a:pt x="27" y="152"/>
                </a:lnTo>
                <a:lnTo>
                  <a:pt x="15" y="139"/>
                </a:lnTo>
                <a:lnTo>
                  <a:pt x="7" y="124"/>
                </a:lnTo>
                <a:lnTo>
                  <a:pt x="2" y="107"/>
                </a:lnTo>
                <a:lnTo>
                  <a:pt x="0" y="90"/>
                </a:lnTo>
                <a:lnTo>
                  <a:pt x="2" y="72"/>
                </a:lnTo>
                <a:lnTo>
                  <a:pt x="7" y="56"/>
                </a:lnTo>
                <a:lnTo>
                  <a:pt x="14" y="41"/>
                </a:lnTo>
                <a:lnTo>
                  <a:pt x="25" y="28"/>
                </a:lnTo>
                <a:lnTo>
                  <a:pt x="37" y="16"/>
                </a:lnTo>
                <a:lnTo>
                  <a:pt x="52" y="8"/>
                </a:lnTo>
                <a:lnTo>
                  <a:pt x="68" y="2"/>
                </a:lnTo>
                <a:lnTo>
                  <a:pt x="85" y="0"/>
                </a:lnTo>
                <a:lnTo>
                  <a:pt x="102" y="2"/>
                </a:lnTo>
                <a:lnTo>
                  <a:pt x="117" y="7"/>
                </a:lnTo>
                <a:lnTo>
                  <a:pt x="132" y="15"/>
                </a:lnTo>
                <a:lnTo>
                  <a:pt x="145" y="25"/>
                </a:lnTo>
                <a:lnTo>
                  <a:pt x="156" y="38"/>
                </a:lnTo>
                <a:lnTo>
                  <a:pt x="164" y="53"/>
                </a:lnTo>
                <a:lnTo>
                  <a:pt x="169" y="70"/>
                </a:lnTo>
                <a:lnTo>
                  <a:pt x="171" y="88"/>
                </a:lnTo>
                <a:lnTo>
                  <a:pt x="169" y="105"/>
                </a:lnTo>
                <a:lnTo>
                  <a:pt x="165" y="121"/>
                </a:lnTo>
                <a:lnTo>
                  <a:pt x="158" y="136"/>
                </a:lnTo>
                <a:lnTo>
                  <a:pt x="148" y="150"/>
                </a:lnTo>
                <a:lnTo>
                  <a:pt x="136" y="162"/>
                </a:lnTo>
                <a:lnTo>
                  <a:pt x="120" y="170"/>
                </a:lnTo>
                <a:close/>
              </a:path>
            </a:pathLst>
          </a:custGeom>
          <a:solidFill>
            <a:srgbClr val="F5AEB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2187" name="Freeform 427"/>
          <p:cNvSpPr>
            <a:spLocks/>
          </p:cNvSpPr>
          <p:nvPr/>
        </p:nvSpPr>
        <p:spPr bwMode="auto">
          <a:xfrm>
            <a:off x="1360488" y="1693863"/>
            <a:ext cx="11112" cy="14287"/>
          </a:xfrm>
          <a:custGeom>
            <a:avLst/>
            <a:gdLst/>
            <a:ahLst/>
            <a:cxnLst>
              <a:cxn ang="0">
                <a:pos x="106" y="149"/>
              </a:cxn>
              <a:cxn ang="0">
                <a:pos x="92" y="155"/>
              </a:cxn>
              <a:cxn ang="0">
                <a:pos x="77" y="156"/>
              </a:cxn>
              <a:cxn ang="0">
                <a:pos x="63" y="155"/>
              </a:cxn>
              <a:cxn ang="0">
                <a:pos x="48" y="150"/>
              </a:cxn>
              <a:cxn ang="0">
                <a:pos x="35" y="143"/>
              </a:cxn>
              <a:cxn ang="0">
                <a:pos x="24" y="133"/>
              </a:cxn>
              <a:cxn ang="0">
                <a:pos x="14" y="122"/>
              </a:cxn>
              <a:cxn ang="0">
                <a:pos x="6" y="108"/>
              </a:cxn>
              <a:cxn ang="0">
                <a:pos x="2" y="93"/>
              </a:cxn>
              <a:cxn ang="0">
                <a:pos x="0" y="78"/>
              </a:cxn>
              <a:cxn ang="0">
                <a:pos x="1" y="63"/>
              </a:cxn>
              <a:cxn ang="0">
                <a:pos x="5" y="49"/>
              </a:cxn>
              <a:cxn ang="0">
                <a:pos x="13" y="35"/>
              </a:cxn>
              <a:cxn ang="0">
                <a:pos x="22" y="24"/>
              </a:cxn>
              <a:cxn ang="0">
                <a:pos x="33" y="13"/>
              </a:cxn>
              <a:cxn ang="0">
                <a:pos x="46" y="6"/>
              </a:cxn>
              <a:cxn ang="0">
                <a:pos x="60" y="1"/>
              </a:cxn>
              <a:cxn ang="0">
                <a:pos x="76" y="0"/>
              </a:cxn>
              <a:cxn ang="0">
                <a:pos x="90" y="1"/>
              </a:cxn>
              <a:cxn ang="0">
                <a:pos x="104" y="5"/>
              </a:cxn>
              <a:cxn ang="0">
                <a:pos x="118" y="11"/>
              </a:cxn>
              <a:cxn ang="0">
                <a:pos x="129" y="21"/>
              </a:cxn>
              <a:cxn ang="0">
                <a:pos x="139" y="32"/>
              </a:cxn>
              <a:cxn ang="0">
                <a:pos x="146" y="46"/>
              </a:cxn>
              <a:cxn ang="0">
                <a:pos x="150" y="61"/>
              </a:cxn>
              <a:cxn ang="0">
                <a:pos x="152" y="77"/>
              </a:cxn>
              <a:cxn ang="0">
                <a:pos x="151" y="91"/>
              </a:cxn>
              <a:cxn ang="0">
                <a:pos x="147" y="106"/>
              </a:cxn>
              <a:cxn ang="0">
                <a:pos x="140" y="120"/>
              </a:cxn>
              <a:cxn ang="0">
                <a:pos x="131" y="131"/>
              </a:cxn>
              <a:cxn ang="0">
                <a:pos x="120" y="142"/>
              </a:cxn>
              <a:cxn ang="0">
                <a:pos x="106" y="149"/>
              </a:cxn>
            </a:cxnLst>
            <a:rect l="0" t="0" r="r" b="b"/>
            <a:pathLst>
              <a:path w="152" h="156">
                <a:moveTo>
                  <a:pt x="106" y="149"/>
                </a:moveTo>
                <a:lnTo>
                  <a:pt x="92" y="155"/>
                </a:lnTo>
                <a:lnTo>
                  <a:pt x="77" y="156"/>
                </a:lnTo>
                <a:lnTo>
                  <a:pt x="63" y="155"/>
                </a:lnTo>
                <a:lnTo>
                  <a:pt x="48" y="150"/>
                </a:lnTo>
                <a:lnTo>
                  <a:pt x="35" y="143"/>
                </a:lnTo>
                <a:lnTo>
                  <a:pt x="24" y="133"/>
                </a:lnTo>
                <a:lnTo>
                  <a:pt x="14" y="122"/>
                </a:lnTo>
                <a:lnTo>
                  <a:pt x="6" y="108"/>
                </a:lnTo>
                <a:lnTo>
                  <a:pt x="2" y="93"/>
                </a:lnTo>
                <a:lnTo>
                  <a:pt x="0" y="78"/>
                </a:lnTo>
                <a:lnTo>
                  <a:pt x="1" y="63"/>
                </a:lnTo>
                <a:lnTo>
                  <a:pt x="5" y="49"/>
                </a:lnTo>
                <a:lnTo>
                  <a:pt x="13" y="35"/>
                </a:lnTo>
                <a:lnTo>
                  <a:pt x="22" y="24"/>
                </a:lnTo>
                <a:lnTo>
                  <a:pt x="33" y="13"/>
                </a:lnTo>
                <a:lnTo>
                  <a:pt x="46" y="6"/>
                </a:lnTo>
                <a:lnTo>
                  <a:pt x="60" y="1"/>
                </a:lnTo>
                <a:lnTo>
                  <a:pt x="76" y="0"/>
                </a:lnTo>
                <a:lnTo>
                  <a:pt x="90" y="1"/>
                </a:lnTo>
                <a:lnTo>
                  <a:pt x="104" y="5"/>
                </a:lnTo>
                <a:lnTo>
                  <a:pt x="118" y="11"/>
                </a:lnTo>
                <a:lnTo>
                  <a:pt x="129" y="21"/>
                </a:lnTo>
                <a:lnTo>
                  <a:pt x="139" y="32"/>
                </a:lnTo>
                <a:lnTo>
                  <a:pt x="146" y="46"/>
                </a:lnTo>
                <a:lnTo>
                  <a:pt x="150" y="61"/>
                </a:lnTo>
                <a:lnTo>
                  <a:pt x="152" y="77"/>
                </a:lnTo>
                <a:lnTo>
                  <a:pt x="151" y="91"/>
                </a:lnTo>
                <a:lnTo>
                  <a:pt x="147" y="106"/>
                </a:lnTo>
                <a:lnTo>
                  <a:pt x="140" y="120"/>
                </a:lnTo>
                <a:lnTo>
                  <a:pt x="131" y="131"/>
                </a:lnTo>
                <a:lnTo>
                  <a:pt x="120" y="142"/>
                </a:lnTo>
                <a:lnTo>
                  <a:pt x="106" y="149"/>
                </a:lnTo>
                <a:close/>
              </a:path>
            </a:pathLst>
          </a:custGeom>
          <a:solidFill>
            <a:srgbClr val="FAD6D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2188" name="Freeform 428"/>
          <p:cNvSpPr>
            <a:spLocks/>
          </p:cNvSpPr>
          <p:nvPr/>
        </p:nvSpPr>
        <p:spPr bwMode="auto">
          <a:xfrm>
            <a:off x="1360488" y="1693863"/>
            <a:ext cx="9525" cy="12700"/>
          </a:xfrm>
          <a:custGeom>
            <a:avLst/>
            <a:gdLst/>
            <a:ahLst/>
            <a:cxnLst>
              <a:cxn ang="0">
                <a:pos x="93" y="134"/>
              </a:cxn>
              <a:cxn ang="0">
                <a:pos x="80" y="138"/>
              </a:cxn>
              <a:cxn ang="0">
                <a:pos x="68" y="139"/>
              </a:cxn>
              <a:cxn ang="0">
                <a:pos x="55" y="138"/>
              </a:cxn>
              <a:cxn ang="0">
                <a:pos x="42" y="134"/>
              </a:cxn>
              <a:cxn ang="0">
                <a:pos x="30" y="127"/>
              </a:cxn>
              <a:cxn ang="0">
                <a:pos x="20" y="119"/>
              </a:cxn>
              <a:cxn ang="0">
                <a:pos x="12" y="109"/>
              </a:cxn>
              <a:cxn ang="0">
                <a:pos x="5" y="97"/>
              </a:cxn>
              <a:cxn ang="0">
                <a:pos x="1" y="83"/>
              </a:cxn>
              <a:cxn ang="0">
                <a:pos x="0" y="70"/>
              </a:cxn>
              <a:cxn ang="0">
                <a:pos x="1" y="57"/>
              </a:cxn>
              <a:cxn ang="0">
                <a:pos x="5" y="44"/>
              </a:cxn>
              <a:cxn ang="0">
                <a:pos x="11" y="31"/>
              </a:cxn>
              <a:cxn ang="0">
                <a:pos x="19" y="21"/>
              </a:cxn>
              <a:cxn ang="0">
                <a:pos x="28" y="12"/>
              </a:cxn>
              <a:cxn ang="0">
                <a:pos x="40" y="5"/>
              </a:cxn>
              <a:cxn ang="0">
                <a:pos x="54" y="1"/>
              </a:cxn>
              <a:cxn ang="0">
                <a:pos x="66" y="0"/>
              </a:cxn>
              <a:cxn ang="0">
                <a:pos x="79" y="1"/>
              </a:cxn>
              <a:cxn ang="0">
                <a:pos x="91" y="5"/>
              </a:cxn>
              <a:cxn ang="0">
                <a:pos x="104" y="11"/>
              </a:cxn>
              <a:cxn ang="0">
                <a:pos x="114" y="20"/>
              </a:cxn>
              <a:cxn ang="0">
                <a:pos x="122" y="29"/>
              </a:cxn>
              <a:cxn ang="0">
                <a:pos x="129" y="42"/>
              </a:cxn>
              <a:cxn ang="0">
                <a:pos x="133" y="56"/>
              </a:cxn>
              <a:cxn ang="0">
                <a:pos x="134" y="68"/>
              </a:cxn>
              <a:cxn ang="0">
                <a:pos x="133" y="82"/>
              </a:cxn>
              <a:cxn ang="0">
                <a:pos x="129" y="95"/>
              </a:cxn>
              <a:cxn ang="0">
                <a:pos x="123" y="107"/>
              </a:cxn>
              <a:cxn ang="0">
                <a:pos x="115" y="118"/>
              </a:cxn>
              <a:cxn ang="0">
                <a:pos x="106" y="126"/>
              </a:cxn>
              <a:cxn ang="0">
                <a:pos x="93" y="134"/>
              </a:cxn>
            </a:cxnLst>
            <a:rect l="0" t="0" r="r" b="b"/>
            <a:pathLst>
              <a:path w="134" h="139">
                <a:moveTo>
                  <a:pt x="93" y="134"/>
                </a:moveTo>
                <a:lnTo>
                  <a:pt x="80" y="138"/>
                </a:lnTo>
                <a:lnTo>
                  <a:pt x="68" y="139"/>
                </a:lnTo>
                <a:lnTo>
                  <a:pt x="55" y="138"/>
                </a:lnTo>
                <a:lnTo>
                  <a:pt x="42" y="134"/>
                </a:lnTo>
                <a:lnTo>
                  <a:pt x="30" y="127"/>
                </a:lnTo>
                <a:lnTo>
                  <a:pt x="20" y="119"/>
                </a:lnTo>
                <a:lnTo>
                  <a:pt x="12" y="109"/>
                </a:lnTo>
                <a:lnTo>
                  <a:pt x="5" y="97"/>
                </a:lnTo>
                <a:lnTo>
                  <a:pt x="1" y="83"/>
                </a:lnTo>
                <a:lnTo>
                  <a:pt x="0" y="70"/>
                </a:lnTo>
                <a:lnTo>
                  <a:pt x="1" y="57"/>
                </a:lnTo>
                <a:lnTo>
                  <a:pt x="5" y="44"/>
                </a:lnTo>
                <a:lnTo>
                  <a:pt x="11" y="31"/>
                </a:lnTo>
                <a:lnTo>
                  <a:pt x="19" y="21"/>
                </a:lnTo>
                <a:lnTo>
                  <a:pt x="28" y="12"/>
                </a:lnTo>
                <a:lnTo>
                  <a:pt x="40" y="5"/>
                </a:lnTo>
                <a:lnTo>
                  <a:pt x="54" y="1"/>
                </a:lnTo>
                <a:lnTo>
                  <a:pt x="66" y="0"/>
                </a:lnTo>
                <a:lnTo>
                  <a:pt x="79" y="1"/>
                </a:lnTo>
                <a:lnTo>
                  <a:pt x="91" y="5"/>
                </a:lnTo>
                <a:lnTo>
                  <a:pt x="104" y="11"/>
                </a:lnTo>
                <a:lnTo>
                  <a:pt x="114" y="20"/>
                </a:lnTo>
                <a:lnTo>
                  <a:pt x="122" y="29"/>
                </a:lnTo>
                <a:lnTo>
                  <a:pt x="129" y="42"/>
                </a:lnTo>
                <a:lnTo>
                  <a:pt x="133" y="56"/>
                </a:lnTo>
                <a:lnTo>
                  <a:pt x="134" y="68"/>
                </a:lnTo>
                <a:lnTo>
                  <a:pt x="133" y="82"/>
                </a:lnTo>
                <a:lnTo>
                  <a:pt x="129" y="95"/>
                </a:lnTo>
                <a:lnTo>
                  <a:pt x="123" y="107"/>
                </a:lnTo>
                <a:lnTo>
                  <a:pt x="115" y="118"/>
                </a:lnTo>
                <a:lnTo>
                  <a:pt x="106" y="126"/>
                </a:lnTo>
                <a:lnTo>
                  <a:pt x="93" y="1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2189" name="Freeform 429"/>
          <p:cNvSpPr>
            <a:spLocks/>
          </p:cNvSpPr>
          <p:nvPr/>
        </p:nvSpPr>
        <p:spPr bwMode="auto">
          <a:xfrm>
            <a:off x="1347788" y="1709738"/>
            <a:ext cx="1587" cy="3175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5" y="3"/>
              </a:cxn>
              <a:cxn ang="0">
                <a:pos x="1" y="8"/>
              </a:cxn>
              <a:cxn ang="0">
                <a:pos x="0" y="15"/>
              </a:cxn>
              <a:cxn ang="0">
                <a:pos x="1" y="20"/>
              </a:cxn>
              <a:cxn ang="0">
                <a:pos x="4" y="26"/>
              </a:cxn>
              <a:cxn ang="0">
                <a:pos x="8" y="31"/>
              </a:cxn>
              <a:cxn ang="0">
                <a:pos x="14" y="33"/>
              </a:cxn>
              <a:cxn ang="0">
                <a:pos x="21" y="32"/>
              </a:cxn>
              <a:cxn ang="0">
                <a:pos x="11" y="0"/>
              </a:cxn>
            </a:cxnLst>
            <a:rect l="0" t="0" r="r" b="b"/>
            <a:pathLst>
              <a:path w="21" h="33">
                <a:moveTo>
                  <a:pt x="11" y="0"/>
                </a:moveTo>
                <a:lnTo>
                  <a:pt x="5" y="3"/>
                </a:lnTo>
                <a:lnTo>
                  <a:pt x="1" y="8"/>
                </a:lnTo>
                <a:lnTo>
                  <a:pt x="0" y="15"/>
                </a:lnTo>
                <a:lnTo>
                  <a:pt x="1" y="20"/>
                </a:lnTo>
                <a:lnTo>
                  <a:pt x="4" y="26"/>
                </a:lnTo>
                <a:lnTo>
                  <a:pt x="8" y="31"/>
                </a:lnTo>
                <a:lnTo>
                  <a:pt x="14" y="33"/>
                </a:lnTo>
                <a:lnTo>
                  <a:pt x="21" y="32"/>
                </a:lnTo>
                <a:lnTo>
                  <a:pt x="11" y="0"/>
                </a:lnTo>
                <a:close/>
              </a:path>
            </a:pathLst>
          </a:custGeom>
          <a:solidFill>
            <a:srgbClr val="CC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2190" name="Freeform 430"/>
          <p:cNvSpPr>
            <a:spLocks/>
          </p:cNvSpPr>
          <p:nvPr/>
        </p:nvSpPr>
        <p:spPr bwMode="auto">
          <a:xfrm>
            <a:off x="1349375" y="1703388"/>
            <a:ext cx="4763" cy="9525"/>
          </a:xfrm>
          <a:custGeom>
            <a:avLst/>
            <a:gdLst/>
            <a:ahLst/>
            <a:cxnLst>
              <a:cxn ang="0">
                <a:pos x="40" y="12"/>
              </a:cxn>
              <a:cxn ang="0">
                <a:pos x="40" y="12"/>
              </a:cxn>
              <a:cxn ang="0">
                <a:pos x="42" y="22"/>
              </a:cxn>
              <a:cxn ang="0">
                <a:pos x="42" y="28"/>
              </a:cxn>
              <a:cxn ang="0">
                <a:pos x="39" y="37"/>
              </a:cxn>
              <a:cxn ang="0">
                <a:pos x="36" y="43"/>
              </a:cxn>
              <a:cxn ang="0">
                <a:pos x="30" y="49"/>
              </a:cxn>
              <a:cxn ang="0">
                <a:pos x="21" y="57"/>
              </a:cxn>
              <a:cxn ang="0">
                <a:pos x="12" y="61"/>
              </a:cxn>
              <a:cxn ang="0">
                <a:pos x="0" y="66"/>
              </a:cxn>
              <a:cxn ang="0">
                <a:pos x="10" y="98"/>
              </a:cxn>
              <a:cxn ang="0">
                <a:pos x="26" y="92"/>
              </a:cxn>
              <a:cxn ang="0">
                <a:pos x="39" y="84"/>
              </a:cxn>
              <a:cxn ang="0">
                <a:pos x="50" y="74"/>
              </a:cxn>
              <a:cxn ang="0">
                <a:pos x="63" y="64"/>
              </a:cxn>
              <a:cxn ang="0">
                <a:pos x="70" y="49"/>
              </a:cxn>
              <a:cxn ang="0">
                <a:pos x="75" y="34"/>
              </a:cxn>
              <a:cxn ang="0">
                <a:pos x="75" y="18"/>
              </a:cxn>
              <a:cxn ang="0">
                <a:pos x="71" y="0"/>
              </a:cxn>
              <a:cxn ang="0">
                <a:pos x="71" y="0"/>
              </a:cxn>
              <a:cxn ang="0">
                <a:pos x="40" y="12"/>
              </a:cxn>
            </a:cxnLst>
            <a:rect l="0" t="0" r="r" b="b"/>
            <a:pathLst>
              <a:path w="75" h="98">
                <a:moveTo>
                  <a:pt x="40" y="12"/>
                </a:moveTo>
                <a:lnTo>
                  <a:pt x="40" y="12"/>
                </a:lnTo>
                <a:lnTo>
                  <a:pt x="42" y="22"/>
                </a:lnTo>
                <a:lnTo>
                  <a:pt x="42" y="28"/>
                </a:lnTo>
                <a:lnTo>
                  <a:pt x="39" y="37"/>
                </a:lnTo>
                <a:lnTo>
                  <a:pt x="36" y="43"/>
                </a:lnTo>
                <a:lnTo>
                  <a:pt x="30" y="49"/>
                </a:lnTo>
                <a:lnTo>
                  <a:pt x="21" y="57"/>
                </a:lnTo>
                <a:lnTo>
                  <a:pt x="12" y="61"/>
                </a:lnTo>
                <a:lnTo>
                  <a:pt x="0" y="66"/>
                </a:lnTo>
                <a:lnTo>
                  <a:pt x="10" y="98"/>
                </a:lnTo>
                <a:lnTo>
                  <a:pt x="26" y="92"/>
                </a:lnTo>
                <a:lnTo>
                  <a:pt x="39" y="84"/>
                </a:lnTo>
                <a:lnTo>
                  <a:pt x="50" y="74"/>
                </a:lnTo>
                <a:lnTo>
                  <a:pt x="63" y="64"/>
                </a:lnTo>
                <a:lnTo>
                  <a:pt x="70" y="49"/>
                </a:lnTo>
                <a:lnTo>
                  <a:pt x="75" y="34"/>
                </a:lnTo>
                <a:lnTo>
                  <a:pt x="75" y="18"/>
                </a:lnTo>
                <a:lnTo>
                  <a:pt x="71" y="0"/>
                </a:lnTo>
                <a:lnTo>
                  <a:pt x="71" y="0"/>
                </a:lnTo>
                <a:lnTo>
                  <a:pt x="40" y="12"/>
                </a:lnTo>
                <a:close/>
              </a:path>
            </a:pathLst>
          </a:custGeom>
          <a:solidFill>
            <a:srgbClr val="CC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2191" name="Freeform 431"/>
          <p:cNvSpPr>
            <a:spLocks/>
          </p:cNvSpPr>
          <p:nvPr/>
        </p:nvSpPr>
        <p:spPr bwMode="auto">
          <a:xfrm>
            <a:off x="1346200" y="1700213"/>
            <a:ext cx="7938" cy="4762"/>
          </a:xfrm>
          <a:custGeom>
            <a:avLst/>
            <a:gdLst/>
            <a:ahLst/>
            <a:cxnLst>
              <a:cxn ang="0">
                <a:pos x="20" y="43"/>
              </a:cxn>
              <a:cxn ang="0">
                <a:pos x="20" y="43"/>
              </a:cxn>
              <a:cxn ang="0">
                <a:pos x="27" y="39"/>
              </a:cxn>
              <a:cxn ang="0">
                <a:pos x="36" y="35"/>
              </a:cxn>
              <a:cxn ang="0">
                <a:pos x="45" y="33"/>
              </a:cxn>
              <a:cxn ang="0">
                <a:pos x="54" y="33"/>
              </a:cxn>
              <a:cxn ang="0">
                <a:pos x="62" y="36"/>
              </a:cxn>
              <a:cxn ang="0">
                <a:pos x="69" y="39"/>
              </a:cxn>
              <a:cxn ang="0">
                <a:pos x="74" y="43"/>
              </a:cxn>
              <a:cxn ang="0">
                <a:pos x="77" y="49"/>
              </a:cxn>
              <a:cxn ang="0">
                <a:pos x="108" y="37"/>
              </a:cxn>
              <a:cxn ang="0">
                <a:pos x="98" y="22"/>
              </a:cxn>
              <a:cxn ang="0">
                <a:pos x="87" y="11"/>
              </a:cxn>
              <a:cxn ang="0">
                <a:pos x="74" y="4"/>
              </a:cxn>
              <a:cxn ang="0">
                <a:pos x="58" y="0"/>
              </a:cxn>
              <a:cxn ang="0">
                <a:pos x="41" y="0"/>
              </a:cxn>
              <a:cxn ang="0">
                <a:pos x="26" y="3"/>
              </a:cxn>
              <a:cxn ang="0">
                <a:pos x="13" y="9"/>
              </a:cxn>
              <a:cxn ang="0">
                <a:pos x="0" y="18"/>
              </a:cxn>
              <a:cxn ang="0">
                <a:pos x="0" y="18"/>
              </a:cxn>
              <a:cxn ang="0">
                <a:pos x="20" y="43"/>
              </a:cxn>
            </a:cxnLst>
            <a:rect l="0" t="0" r="r" b="b"/>
            <a:pathLst>
              <a:path w="108" h="49">
                <a:moveTo>
                  <a:pt x="20" y="43"/>
                </a:moveTo>
                <a:lnTo>
                  <a:pt x="20" y="43"/>
                </a:lnTo>
                <a:lnTo>
                  <a:pt x="27" y="39"/>
                </a:lnTo>
                <a:lnTo>
                  <a:pt x="36" y="35"/>
                </a:lnTo>
                <a:lnTo>
                  <a:pt x="45" y="33"/>
                </a:lnTo>
                <a:lnTo>
                  <a:pt x="54" y="33"/>
                </a:lnTo>
                <a:lnTo>
                  <a:pt x="62" y="36"/>
                </a:lnTo>
                <a:lnTo>
                  <a:pt x="69" y="39"/>
                </a:lnTo>
                <a:lnTo>
                  <a:pt x="74" y="43"/>
                </a:lnTo>
                <a:lnTo>
                  <a:pt x="77" y="49"/>
                </a:lnTo>
                <a:lnTo>
                  <a:pt x="108" y="37"/>
                </a:lnTo>
                <a:lnTo>
                  <a:pt x="98" y="22"/>
                </a:lnTo>
                <a:lnTo>
                  <a:pt x="87" y="11"/>
                </a:lnTo>
                <a:lnTo>
                  <a:pt x="74" y="4"/>
                </a:lnTo>
                <a:lnTo>
                  <a:pt x="58" y="0"/>
                </a:lnTo>
                <a:lnTo>
                  <a:pt x="41" y="0"/>
                </a:lnTo>
                <a:lnTo>
                  <a:pt x="26" y="3"/>
                </a:lnTo>
                <a:lnTo>
                  <a:pt x="13" y="9"/>
                </a:lnTo>
                <a:lnTo>
                  <a:pt x="0" y="18"/>
                </a:lnTo>
                <a:lnTo>
                  <a:pt x="0" y="18"/>
                </a:lnTo>
                <a:lnTo>
                  <a:pt x="20" y="43"/>
                </a:lnTo>
                <a:close/>
              </a:path>
            </a:pathLst>
          </a:custGeom>
          <a:solidFill>
            <a:srgbClr val="CC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2192" name="Freeform 432"/>
          <p:cNvSpPr>
            <a:spLocks/>
          </p:cNvSpPr>
          <p:nvPr/>
        </p:nvSpPr>
        <p:spPr bwMode="auto">
          <a:xfrm>
            <a:off x="1343025" y="1701800"/>
            <a:ext cx="4763" cy="12700"/>
          </a:xfrm>
          <a:custGeom>
            <a:avLst/>
            <a:gdLst/>
            <a:ahLst/>
            <a:cxnLst>
              <a:cxn ang="0">
                <a:pos x="36" y="112"/>
              </a:cxn>
              <a:cxn ang="0">
                <a:pos x="36" y="112"/>
              </a:cxn>
              <a:cxn ang="0">
                <a:pos x="33" y="104"/>
              </a:cxn>
              <a:cxn ang="0">
                <a:pos x="32" y="95"/>
              </a:cxn>
              <a:cxn ang="0">
                <a:pos x="34" y="83"/>
              </a:cxn>
              <a:cxn ang="0">
                <a:pos x="38" y="69"/>
              </a:cxn>
              <a:cxn ang="0">
                <a:pos x="44" y="58"/>
              </a:cxn>
              <a:cxn ang="0">
                <a:pos x="52" y="44"/>
              </a:cxn>
              <a:cxn ang="0">
                <a:pos x="60" y="34"/>
              </a:cxn>
              <a:cxn ang="0">
                <a:pos x="69" y="25"/>
              </a:cxn>
              <a:cxn ang="0">
                <a:pos x="49" y="0"/>
              </a:cxn>
              <a:cxn ang="0">
                <a:pos x="37" y="11"/>
              </a:cxn>
              <a:cxn ang="0">
                <a:pos x="25" y="25"/>
              </a:cxn>
              <a:cxn ang="0">
                <a:pos x="16" y="41"/>
              </a:cxn>
              <a:cxn ang="0">
                <a:pos x="8" y="57"/>
              </a:cxn>
              <a:cxn ang="0">
                <a:pos x="2" y="75"/>
              </a:cxn>
              <a:cxn ang="0">
                <a:pos x="0" y="92"/>
              </a:cxn>
              <a:cxn ang="0">
                <a:pos x="1" y="112"/>
              </a:cxn>
              <a:cxn ang="0">
                <a:pos x="8" y="129"/>
              </a:cxn>
              <a:cxn ang="0">
                <a:pos x="8" y="129"/>
              </a:cxn>
              <a:cxn ang="0">
                <a:pos x="36" y="112"/>
              </a:cxn>
            </a:cxnLst>
            <a:rect l="0" t="0" r="r" b="b"/>
            <a:pathLst>
              <a:path w="69" h="129">
                <a:moveTo>
                  <a:pt x="36" y="112"/>
                </a:moveTo>
                <a:lnTo>
                  <a:pt x="36" y="112"/>
                </a:lnTo>
                <a:lnTo>
                  <a:pt x="33" y="104"/>
                </a:lnTo>
                <a:lnTo>
                  <a:pt x="32" y="95"/>
                </a:lnTo>
                <a:lnTo>
                  <a:pt x="34" y="83"/>
                </a:lnTo>
                <a:lnTo>
                  <a:pt x="38" y="69"/>
                </a:lnTo>
                <a:lnTo>
                  <a:pt x="44" y="58"/>
                </a:lnTo>
                <a:lnTo>
                  <a:pt x="52" y="44"/>
                </a:lnTo>
                <a:lnTo>
                  <a:pt x="60" y="34"/>
                </a:lnTo>
                <a:lnTo>
                  <a:pt x="69" y="25"/>
                </a:lnTo>
                <a:lnTo>
                  <a:pt x="49" y="0"/>
                </a:lnTo>
                <a:lnTo>
                  <a:pt x="37" y="11"/>
                </a:lnTo>
                <a:lnTo>
                  <a:pt x="25" y="25"/>
                </a:lnTo>
                <a:lnTo>
                  <a:pt x="16" y="41"/>
                </a:lnTo>
                <a:lnTo>
                  <a:pt x="8" y="57"/>
                </a:lnTo>
                <a:lnTo>
                  <a:pt x="2" y="75"/>
                </a:lnTo>
                <a:lnTo>
                  <a:pt x="0" y="92"/>
                </a:lnTo>
                <a:lnTo>
                  <a:pt x="1" y="112"/>
                </a:lnTo>
                <a:lnTo>
                  <a:pt x="8" y="129"/>
                </a:lnTo>
                <a:lnTo>
                  <a:pt x="8" y="129"/>
                </a:lnTo>
                <a:lnTo>
                  <a:pt x="36" y="112"/>
                </a:lnTo>
                <a:close/>
              </a:path>
            </a:pathLst>
          </a:custGeom>
          <a:solidFill>
            <a:srgbClr val="CC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2193" name="Freeform 433"/>
          <p:cNvSpPr>
            <a:spLocks/>
          </p:cNvSpPr>
          <p:nvPr/>
        </p:nvSpPr>
        <p:spPr bwMode="auto">
          <a:xfrm>
            <a:off x="1343025" y="1712913"/>
            <a:ext cx="7938" cy="6350"/>
          </a:xfrm>
          <a:custGeom>
            <a:avLst/>
            <a:gdLst/>
            <a:ahLst/>
            <a:cxnLst>
              <a:cxn ang="0">
                <a:pos x="107" y="41"/>
              </a:cxn>
              <a:cxn ang="0">
                <a:pos x="107" y="41"/>
              </a:cxn>
              <a:cxn ang="0">
                <a:pos x="96" y="43"/>
              </a:cxn>
              <a:cxn ang="0">
                <a:pos x="83" y="43"/>
              </a:cxn>
              <a:cxn ang="0">
                <a:pos x="72" y="42"/>
              </a:cxn>
              <a:cxn ang="0">
                <a:pos x="62" y="36"/>
              </a:cxn>
              <a:cxn ang="0">
                <a:pos x="52" y="30"/>
              </a:cxn>
              <a:cxn ang="0">
                <a:pos x="43" y="23"/>
              </a:cxn>
              <a:cxn ang="0">
                <a:pos x="35" y="13"/>
              </a:cxn>
              <a:cxn ang="0">
                <a:pos x="28" y="0"/>
              </a:cxn>
              <a:cxn ang="0">
                <a:pos x="0" y="17"/>
              </a:cxn>
              <a:cxn ang="0">
                <a:pos x="9" y="32"/>
              </a:cxn>
              <a:cxn ang="0">
                <a:pos x="20" y="46"/>
              </a:cxn>
              <a:cxn ang="0">
                <a:pos x="33" y="57"/>
              </a:cxn>
              <a:cxn ang="0">
                <a:pos x="48" y="66"/>
              </a:cxn>
              <a:cxn ang="0">
                <a:pos x="64" y="73"/>
              </a:cxn>
              <a:cxn ang="0">
                <a:pos x="81" y="76"/>
              </a:cxn>
              <a:cxn ang="0">
                <a:pos x="98" y="76"/>
              </a:cxn>
              <a:cxn ang="0">
                <a:pos x="117" y="72"/>
              </a:cxn>
              <a:cxn ang="0">
                <a:pos x="117" y="72"/>
              </a:cxn>
              <a:cxn ang="0">
                <a:pos x="107" y="41"/>
              </a:cxn>
            </a:cxnLst>
            <a:rect l="0" t="0" r="r" b="b"/>
            <a:pathLst>
              <a:path w="117" h="76">
                <a:moveTo>
                  <a:pt x="107" y="41"/>
                </a:moveTo>
                <a:lnTo>
                  <a:pt x="107" y="41"/>
                </a:lnTo>
                <a:lnTo>
                  <a:pt x="96" y="43"/>
                </a:lnTo>
                <a:lnTo>
                  <a:pt x="83" y="43"/>
                </a:lnTo>
                <a:lnTo>
                  <a:pt x="72" y="42"/>
                </a:lnTo>
                <a:lnTo>
                  <a:pt x="62" y="36"/>
                </a:lnTo>
                <a:lnTo>
                  <a:pt x="52" y="30"/>
                </a:lnTo>
                <a:lnTo>
                  <a:pt x="43" y="23"/>
                </a:lnTo>
                <a:lnTo>
                  <a:pt x="35" y="13"/>
                </a:lnTo>
                <a:lnTo>
                  <a:pt x="28" y="0"/>
                </a:lnTo>
                <a:lnTo>
                  <a:pt x="0" y="17"/>
                </a:lnTo>
                <a:lnTo>
                  <a:pt x="9" y="32"/>
                </a:lnTo>
                <a:lnTo>
                  <a:pt x="20" y="46"/>
                </a:lnTo>
                <a:lnTo>
                  <a:pt x="33" y="57"/>
                </a:lnTo>
                <a:lnTo>
                  <a:pt x="48" y="66"/>
                </a:lnTo>
                <a:lnTo>
                  <a:pt x="64" y="73"/>
                </a:lnTo>
                <a:lnTo>
                  <a:pt x="81" y="76"/>
                </a:lnTo>
                <a:lnTo>
                  <a:pt x="98" y="76"/>
                </a:lnTo>
                <a:lnTo>
                  <a:pt x="117" y="72"/>
                </a:lnTo>
                <a:lnTo>
                  <a:pt x="117" y="72"/>
                </a:lnTo>
                <a:lnTo>
                  <a:pt x="107" y="41"/>
                </a:lnTo>
                <a:close/>
              </a:path>
            </a:pathLst>
          </a:custGeom>
          <a:solidFill>
            <a:srgbClr val="CC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2194" name="Freeform 434"/>
          <p:cNvSpPr>
            <a:spLocks/>
          </p:cNvSpPr>
          <p:nvPr/>
        </p:nvSpPr>
        <p:spPr bwMode="auto">
          <a:xfrm>
            <a:off x="1350963" y="1711325"/>
            <a:ext cx="6350" cy="7938"/>
          </a:xfrm>
          <a:custGeom>
            <a:avLst/>
            <a:gdLst/>
            <a:ahLst/>
            <a:cxnLst>
              <a:cxn ang="0">
                <a:pos x="47" y="0"/>
              </a:cxn>
              <a:cxn ang="0">
                <a:pos x="46" y="8"/>
              </a:cxn>
              <a:cxn ang="0">
                <a:pos x="44" y="15"/>
              </a:cxn>
              <a:cxn ang="0">
                <a:pos x="40" y="24"/>
              </a:cxn>
              <a:cxn ang="0">
                <a:pos x="35" y="32"/>
              </a:cxn>
              <a:cxn ang="0">
                <a:pos x="28" y="39"/>
              </a:cxn>
              <a:cxn ang="0">
                <a:pos x="21" y="46"/>
              </a:cxn>
              <a:cxn ang="0">
                <a:pos x="11" y="52"/>
              </a:cxn>
              <a:cxn ang="0">
                <a:pos x="0" y="57"/>
              </a:cxn>
              <a:cxn ang="0">
                <a:pos x="10" y="88"/>
              </a:cxn>
              <a:cxn ang="0">
                <a:pos x="25" y="82"/>
              </a:cxn>
              <a:cxn ang="0">
                <a:pos x="40" y="73"/>
              </a:cxn>
              <a:cxn ang="0">
                <a:pos x="51" y="64"/>
              </a:cxn>
              <a:cxn ang="0">
                <a:pos x="61" y="53"/>
              </a:cxn>
              <a:cxn ang="0">
                <a:pos x="68" y="41"/>
              </a:cxn>
              <a:cxn ang="0">
                <a:pos x="74" y="28"/>
              </a:cxn>
              <a:cxn ang="0">
                <a:pos x="78" y="14"/>
              </a:cxn>
              <a:cxn ang="0">
                <a:pos x="79" y="2"/>
              </a:cxn>
              <a:cxn ang="0">
                <a:pos x="47" y="0"/>
              </a:cxn>
            </a:cxnLst>
            <a:rect l="0" t="0" r="r" b="b"/>
            <a:pathLst>
              <a:path w="79" h="88">
                <a:moveTo>
                  <a:pt x="47" y="0"/>
                </a:moveTo>
                <a:lnTo>
                  <a:pt x="46" y="8"/>
                </a:lnTo>
                <a:lnTo>
                  <a:pt x="44" y="15"/>
                </a:lnTo>
                <a:lnTo>
                  <a:pt x="40" y="24"/>
                </a:lnTo>
                <a:lnTo>
                  <a:pt x="35" y="32"/>
                </a:lnTo>
                <a:lnTo>
                  <a:pt x="28" y="39"/>
                </a:lnTo>
                <a:lnTo>
                  <a:pt x="21" y="46"/>
                </a:lnTo>
                <a:lnTo>
                  <a:pt x="11" y="52"/>
                </a:lnTo>
                <a:lnTo>
                  <a:pt x="0" y="57"/>
                </a:lnTo>
                <a:lnTo>
                  <a:pt x="10" y="88"/>
                </a:lnTo>
                <a:lnTo>
                  <a:pt x="25" y="82"/>
                </a:lnTo>
                <a:lnTo>
                  <a:pt x="40" y="73"/>
                </a:lnTo>
                <a:lnTo>
                  <a:pt x="51" y="64"/>
                </a:lnTo>
                <a:lnTo>
                  <a:pt x="61" y="53"/>
                </a:lnTo>
                <a:lnTo>
                  <a:pt x="68" y="41"/>
                </a:lnTo>
                <a:lnTo>
                  <a:pt x="74" y="28"/>
                </a:lnTo>
                <a:lnTo>
                  <a:pt x="78" y="14"/>
                </a:lnTo>
                <a:lnTo>
                  <a:pt x="79" y="2"/>
                </a:lnTo>
                <a:lnTo>
                  <a:pt x="47" y="0"/>
                </a:lnTo>
                <a:close/>
              </a:path>
            </a:pathLst>
          </a:custGeom>
          <a:solidFill>
            <a:srgbClr val="CC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2195" name="Freeform 435"/>
          <p:cNvSpPr>
            <a:spLocks/>
          </p:cNvSpPr>
          <p:nvPr/>
        </p:nvSpPr>
        <p:spPr bwMode="auto">
          <a:xfrm>
            <a:off x="1349375" y="1716088"/>
            <a:ext cx="3175" cy="1587"/>
          </a:xfrm>
          <a:custGeom>
            <a:avLst/>
            <a:gdLst/>
            <a:ahLst/>
            <a:cxnLst>
              <a:cxn ang="0">
                <a:pos x="32" y="18"/>
              </a:cxn>
              <a:cxn ang="0">
                <a:pos x="31" y="11"/>
              </a:cxn>
              <a:cxn ang="0">
                <a:pos x="28" y="6"/>
              </a:cxn>
              <a:cxn ang="0">
                <a:pos x="23" y="3"/>
              </a:cxn>
              <a:cxn ang="0">
                <a:pos x="17" y="0"/>
              </a:cxn>
              <a:cxn ang="0">
                <a:pos x="11" y="2"/>
              </a:cxn>
              <a:cxn ang="0">
                <a:pos x="6" y="4"/>
              </a:cxn>
              <a:cxn ang="0">
                <a:pos x="2" y="9"/>
              </a:cxn>
              <a:cxn ang="0">
                <a:pos x="0" y="16"/>
              </a:cxn>
              <a:cxn ang="0">
                <a:pos x="32" y="18"/>
              </a:cxn>
            </a:cxnLst>
            <a:rect l="0" t="0" r="r" b="b"/>
            <a:pathLst>
              <a:path w="32" h="18">
                <a:moveTo>
                  <a:pt x="32" y="18"/>
                </a:moveTo>
                <a:lnTo>
                  <a:pt x="31" y="11"/>
                </a:lnTo>
                <a:lnTo>
                  <a:pt x="28" y="6"/>
                </a:lnTo>
                <a:lnTo>
                  <a:pt x="23" y="3"/>
                </a:lnTo>
                <a:lnTo>
                  <a:pt x="17" y="0"/>
                </a:lnTo>
                <a:lnTo>
                  <a:pt x="11" y="2"/>
                </a:lnTo>
                <a:lnTo>
                  <a:pt x="6" y="4"/>
                </a:lnTo>
                <a:lnTo>
                  <a:pt x="2" y="9"/>
                </a:lnTo>
                <a:lnTo>
                  <a:pt x="0" y="16"/>
                </a:lnTo>
                <a:lnTo>
                  <a:pt x="32" y="18"/>
                </a:lnTo>
                <a:close/>
              </a:path>
            </a:pathLst>
          </a:custGeom>
          <a:solidFill>
            <a:srgbClr val="CC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2196" name="Freeform 436"/>
          <p:cNvSpPr>
            <a:spLocks/>
          </p:cNvSpPr>
          <p:nvPr/>
        </p:nvSpPr>
        <p:spPr bwMode="auto">
          <a:xfrm>
            <a:off x="1349375" y="1711325"/>
            <a:ext cx="1588" cy="3175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5" y="3"/>
              </a:cxn>
              <a:cxn ang="0">
                <a:pos x="1" y="8"/>
              </a:cxn>
              <a:cxn ang="0">
                <a:pos x="0" y="14"/>
              </a:cxn>
              <a:cxn ang="0">
                <a:pos x="1" y="20"/>
              </a:cxn>
              <a:cxn ang="0">
                <a:pos x="4" y="26"/>
              </a:cxn>
              <a:cxn ang="0">
                <a:pos x="9" y="30"/>
              </a:cxn>
              <a:cxn ang="0">
                <a:pos x="15" y="32"/>
              </a:cxn>
              <a:cxn ang="0">
                <a:pos x="22" y="31"/>
              </a:cxn>
              <a:cxn ang="0">
                <a:pos x="12" y="0"/>
              </a:cxn>
            </a:cxnLst>
            <a:rect l="0" t="0" r="r" b="b"/>
            <a:pathLst>
              <a:path w="22" h="32">
                <a:moveTo>
                  <a:pt x="12" y="0"/>
                </a:moveTo>
                <a:lnTo>
                  <a:pt x="5" y="3"/>
                </a:lnTo>
                <a:lnTo>
                  <a:pt x="1" y="8"/>
                </a:lnTo>
                <a:lnTo>
                  <a:pt x="0" y="14"/>
                </a:lnTo>
                <a:lnTo>
                  <a:pt x="1" y="20"/>
                </a:lnTo>
                <a:lnTo>
                  <a:pt x="4" y="26"/>
                </a:lnTo>
                <a:lnTo>
                  <a:pt x="9" y="30"/>
                </a:lnTo>
                <a:lnTo>
                  <a:pt x="15" y="32"/>
                </a:lnTo>
                <a:lnTo>
                  <a:pt x="22" y="31"/>
                </a:lnTo>
                <a:lnTo>
                  <a:pt x="12" y="0"/>
                </a:ln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2197" name="Freeform 437"/>
          <p:cNvSpPr>
            <a:spLocks/>
          </p:cNvSpPr>
          <p:nvPr/>
        </p:nvSpPr>
        <p:spPr bwMode="auto">
          <a:xfrm>
            <a:off x="1349375" y="1704975"/>
            <a:ext cx="6350" cy="7938"/>
          </a:xfrm>
          <a:custGeom>
            <a:avLst/>
            <a:gdLst/>
            <a:ahLst/>
            <a:cxnLst>
              <a:cxn ang="0">
                <a:pos x="39" y="13"/>
              </a:cxn>
              <a:cxn ang="0">
                <a:pos x="39" y="12"/>
              </a:cxn>
              <a:cxn ang="0">
                <a:pos x="41" y="22"/>
              </a:cxn>
              <a:cxn ang="0">
                <a:pos x="41" y="30"/>
              </a:cxn>
              <a:cxn ang="0">
                <a:pos x="38" y="37"/>
              </a:cxn>
              <a:cxn ang="0">
                <a:pos x="35" y="43"/>
              </a:cxn>
              <a:cxn ang="0">
                <a:pos x="28" y="51"/>
              </a:cxn>
              <a:cxn ang="0">
                <a:pos x="20" y="58"/>
              </a:cxn>
              <a:cxn ang="0">
                <a:pos x="11" y="62"/>
              </a:cxn>
              <a:cxn ang="0">
                <a:pos x="0" y="68"/>
              </a:cxn>
              <a:cxn ang="0">
                <a:pos x="10" y="99"/>
              </a:cxn>
              <a:cxn ang="0">
                <a:pos x="25" y="94"/>
              </a:cxn>
              <a:cxn ang="0">
                <a:pos x="38" y="85"/>
              </a:cxn>
              <a:cxn ang="0">
                <a:pos x="51" y="76"/>
              </a:cxn>
              <a:cxn ang="0">
                <a:pos x="62" y="64"/>
              </a:cxn>
              <a:cxn ang="0">
                <a:pos x="69" y="52"/>
              </a:cxn>
              <a:cxn ang="0">
                <a:pos x="74" y="36"/>
              </a:cxn>
              <a:cxn ang="0">
                <a:pos x="74" y="18"/>
              </a:cxn>
              <a:cxn ang="0">
                <a:pos x="70" y="1"/>
              </a:cxn>
              <a:cxn ang="0">
                <a:pos x="70" y="0"/>
              </a:cxn>
              <a:cxn ang="0">
                <a:pos x="39" y="13"/>
              </a:cxn>
            </a:cxnLst>
            <a:rect l="0" t="0" r="r" b="b"/>
            <a:pathLst>
              <a:path w="74" h="99">
                <a:moveTo>
                  <a:pt x="39" y="13"/>
                </a:moveTo>
                <a:lnTo>
                  <a:pt x="39" y="12"/>
                </a:lnTo>
                <a:lnTo>
                  <a:pt x="41" y="22"/>
                </a:lnTo>
                <a:lnTo>
                  <a:pt x="41" y="30"/>
                </a:lnTo>
                <a:lnTo>
                  <a:pt x="38" y="37"/>
                </a:lnTo>
                <a:lnTo>
                  <a:pt x="35" y="43"/>
                </a:lnTo>
                <a:lnTo>
                  <a:pt x="28" y="51"/>
                </a:lnTo>
                <a:lnTo>
                  <a:pt x="20" y="58"/>
                </a:lnTo>
                <a:lnTo>
                  <a:pt x="11" y="62"/>
                </a:lnTo>
                <a:lnTo>
                  <a:pt x="0" y="68"/>
                </a:lnTo>
                <a:lnTo>
                  <a:pt x="10" y="99"/>
                </a:lnTo>
                <a:lnTo>
                  <a:pt x="25" y="94"/>
                </a:lnTo>
                <a:lnTo>
                  <a:pt x="38" y="85"/>
                </a:lnTo>
                <a:lnTo>
                  <a:pt x="51" y="76"/>
                </a:lnTo>
                <a:lnTo>
                  <a:pt x="62" y="64"/>
                </a:lnTo>
                <a:lnTo>
                  <a:pt x="69" y="52"/>
                </a:lnTo>
                <a:lnTo>
                  <a:pt x="74" y="36"/>
                </a:lnTo>
                <a:lnTo>
                  <a:pt x="74" y="18"/>
                </a:lnTo>
                <a:lnTo>
                  <a:pt x="70" y="1"/>
                </a:lnTo>
                <a:lnTo>
                  <a:pt x="70" y="0"/>
                </a:lnTo>
                <a:lnTo>
                  <a:pt x="39" y="13"/>
                </a:ln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2198" name="Freeform 438"/>
          <p:cNvSpPr>
            <a:spLocks/>
          </p:cNvSpPr>
          <p:nvPr/>
        </p:nvSpPr>
        <p:spPr bwMode="auto">
          <a:xfrm>
            <a:off x="1347788" y="1701800"/>
            <a:ext cx="7937" cy="4763"/>
          </a:xfrm>
          <a:custGeom>
            <a:avLst/>
            <a:gdLst/>
            <a:ahLst/>
            <a:cxnLst>
              <a:cxn ang="0">
                <a:pos x="20" y="44"/>
              </a:cxn>
              <a:cxn ang="0">
                <a:pos x="20" y="43"/>
              </a:cxn>
              <a:cxn ang="0">
                <a:pos x="27" y="39"/>
              </a:cxn>
              <a:cxn ang="0">
                <a:pos x="37" y="35"/>
              </a:cxn>
              <a:cxn ang="0">
                <a:pos x="46" y="34"/>
              </a:cxn>
              <a:cxn ang="0">
                <a:pos x="54" y="34"/>
              </a:cxn>
              <a:cxn ang="0">
                <a:pos x="61" y="36"/>
              </a:cxn>
              <a:cxn ang="0">
                <a:pos x="69" y="39"/>
              </a:cxn>
              <a:cxn ang="0">
                <a:pos x="74" y="43"/>
              </a:cxn>
              <a:cxn ang="0">
                <a:pos x="77" y="50"/>
              </a:cxn>
              <a:cxn ang="0">
                <a:pos x="108" y="37"/>
              </a:cxn>
              <a:cxn ang="0">
                <a:pos x="99" y="22"/>
              </a:cxn>
              <a:cxn ang="0">
                <a:pos x="88" y="12"/>
              </a:cxn>
              <a:cxn ang="0">
                <a:pos x="73" y="4"/>
              </a:cxn>
              <a:cxn ang="0">
                <a:pos x="58" y="0"/>
              </a:cxn>
              <a:cxn ang="0">
                <a:pos x="42" y="0"/>
              </a:cxn>
              <a:cxn ang="0">
                <a:pos x="26" y="3"/>
              </a:cxn>
              <a:cxn ang="0">
                <a:pos x="13" y="10"/>
              </a:cxn>
              <a:cxn ang="0">
                <a:pos x="0" y="18"/>
              </a:cxn>
              <a:cxn ang="0">
                <a:pos x="0" y="17"/>
              </a:cxn>
              <a:cxn ang="0">
                <a:pos x="20" y="44"/>
              </a:cxn>
            </a:cxnLst>
            <a:rect l="0" t="0" r="r" b="b"/>
            <a:pathLst>
              <a:path w="108" h="50">
                <a:moveTo>
                  <a:pt x="20" y="44"/>
                </a:moveTo>
                <a:lnTo>
                  <a:pt x="20" y="43"/>
                </a:lnTo>
                <a:lnTo>
                  <a:pt x="27" y="39"/>
                </a:lnTo>
                <a:lnTo>
                  <a:pt x="37" y="35"/>
                </a:lnTo>
                <a:lnTo>
                  <a:pt x="46" y="34"/>
                </a:lnTo>
                <a:lnTo>
                  <a:pt x="54" y="34"/>
                </a:lnTo>
                <a:lnTo>
                  <a:pt x="61" y="36"/>
                </a:lnTo>
                <a:lnTo>
                  <a:pt x="69" y="39"/>
                </a:lnTo>
                <a:lnTo>
                  <a:pt x="74" y="43"/>
                </a:lnTo>
                <a:lnTo>
                  <a:pt x="77" y="50"/>
                </a:lnTo>
                <a:lnTo>
                  <a:pt x="108" y="37"/>
                </a:lnTo>
                <a:lnTo>
                  <a:pt x="99" y="22"/>
                </a:lnTo>
                <a:lnTo>
                  <a:pt x="88" y="12"/>
                </a:lnTo>
                <a:lnTo>
                  <a:pt x="73" y="4"/>
                </a:lnTo>
                <a:lnTo>
                  <a:pt x="58" y="0"/>
                </a:lnTo>
                <a:lnTo>
                  <a:pt x="42" y="0"/>
                </a:lnTo>
                <a:lnTo>
                  <a:pt x="26" y="3"/>
                </a:lnTo>
                <a:lnTo>
                  <a:pt x="13" y="10"/>
                </a:lnTo>
                <a:lnTo>
                  <a:pt x="0" y="18"/>
                </a:lnTo>
                <a:lnTo>
                  <a:pt x="0" y="17"/>
                </a:lnTo>
                <a:lnTo>
                  <a:pt x="20" y="44"/>
                </a:ln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2199" name="Freeform 439"/>
          <p:cNvSpPr>
            <a:spLocks/>
          </p:cNvSpPr>
          <p:nvPr/>
        </p:nvSpPr>
        <p:spPr bwMode="auto">
          <a:xfrm>
            <a:off x="1343025" y="1703388"/>
            <a:ext cx="6350" cy="11112"/>
          </a:xfrm>
          <a:custGeom>
            <a:avLst/>
            <a:gdLst/>
            <a:ahLst/>
            <a:cxnLst>
              <a:cxn ang="0">
                <a:pos x="36" y="114"/>
              </a:cxn>
              <a:cxn ang="0">
                <a:pos x="36" y="114"/>
              </a:cxn>
              <a:cxn ang="0">
                <a:pos x="34" y="107"/>
              </a:cxn>
              <a:cxn ang="0">
                <a:pos x="33" y="96"/>
              </a:cxn>
              <a:cxn ang="0">
                <a:pos x="35" y="83"/>
              </a:cxn>
              <a:cxn ang="0">
                <a:pos x="38" y="72"/>
              </a:cxn>
              <a:cxn ang="0">
                <a:pos x="44" y="59"/>
              </a:cxn>
              <a:cxn ang="0">
                <a:pos x="52" y="46"/>
              </a:cxn>
              <a:cxn ang="0">
                <a:pos x="60" y="36"/>
              </a:cxn>
              <a:cxn ang="0">
                <a:pos x="69" y="27"/>
              </a:cxn>
              <a:cxn ang="0">
                <a:pos x="49" y="0"/>
              </a:cxn>
              <a:cxn ang="0">
                <a:pos x="36" y="13"/>
              </a:cxn>
              <a:cxn ang="0">
                <a:pos x="25" y="27"/>
              </a:cxn>
              <a:cxn ang="0">
                <a:pos x="15" y="42"/>
              </a:cxn>
              <a:cxn ang="0">
                <a:pos x="7" y="59"/>
              </a:cxn>
              <a:cxn ang="0">
                <a:pos x="2" y="77"/>
              </a:cxn>
              <a:cxn ang="0">
                <a:pos x="0" y="94"/>
              </a:cxn>
              <a:cxn ang="0">
                <a:pos x="1" y="113"/>
              </a:cxn>
              <a:cxn ang="0">
                <a:pos x="7" y="131"/>
              </a:cxn>
              <a:cxn ang="0">
                <a:pos x="7" y="131"/>
              </a:cxn>
              <a:cxn ang="0">
                <a:pos x="36" y="114"/>
              </a:cxn>
            </a:cxnLst>
            <a:rect l="0" t="0" r="r" b="b"/>
            <a:pathLst>
              <a:path w="69" h="131">
                <a:moveTo>
                  <a:pt x="36" y="114"/>
                </a:moveTo>
                <a:lnTo>
                  <a:pt x="36" y="114"/>
                </a:lnTo>
                <a:lnTo>
                  <a:pt x="34" y="107"/>
                </a:lnTo>
                <a:lnTo>
                  <a:pt x="33" y="96"/>
                </a:lnTo>
                <a:lnTo>
                  <a:pt x="35" y="83"/>
                </a:lnTo>
                <a:lnTo>
                  <a:pt x="38" y="72"/>
                </a:lnTo>
                <a:lnTo>
                  <a:pt x="44" y="59"/>
                </a:lnTo>
                <a:lnTo>
                  <a:pt x="52" y="46"/>
                </a:lnTo>
                <a:lnTo>
                  <a:pt x="60" y="36"/>
                </a:lnTo>
                <a:lnTo>
                  <a:pt x="69" y="27"/>
                </a:lnTo>
                <a:lnTo>
                  <a:pt x="49" y="0"/>
                </a:lnTo>
                <a:lnTo>
                  <a:pt x="36" y="13"/>
                </a:lnTo>
                <a:lnTo>
                  <a:pt x="25" y="27"/>
                </a:lnTo>
                <a:lnTo>
                  <a:pt x="15" y="42"/>
                </a:lnTo>
                <a:lnTo>
                  <a:pt x="7" y="59"/>
                </a:lnTo>
                <a:lnTo>
                  <a:pt x="2" y="77"/>
                </a:lnTo>
                <a:lnTo>
                  <a:pt x="0" y="94"/>
                </a:lnTo>
                <a:lnTo>
                  <a:pt x="1" y="113"/>
                </a:lnTo>
                <a:lnTo>
                  <a:pt x="7" y="131"/>
                </a:lnTo>
                <a:lnTo>
                  <a:pt x="7" y="131"/>
                </a:lnTo>
                <a:lnTo>
                  <a:pt x="36" y="114"/>
                </a:ln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2200" name="Freeform 440"/>
          <p:cNvSpPr>
            <a:spLocks/>
          </p:cNvSpPr>
          <p:nvPr/>
        </p:nvSpPr>
        <p:spPr bwMode="auto">
          <a:xfrm>
            <a:off x="1344613" y="1712913"/>
            <a:ext cx="7937" cy="6350"/>
          </a:xfrm>
          <a:custGeom>
            <a:avLst/>
            <a:gdLst/>
            <a:ahLst/>
            <a:cxnLst>
              <a:cxn ang="0">
                <a:pos x="107" y="41"/>
              </a:cxn>
              <a:cxn ang="0">
                <a:pos x="107" y="41"/>
              </a:cxn>
              <a:cxn ang="0">
                <a:pos x="96" y="43"/>
              </a:cxn>
              <a:cxn ang="0">
                <a:pos x="85" y="43"/>
              </a:cxn>
              <a:cxn ang="0">
                <a:pos x="75" y="41"/>
              </a:cxn>
              <a:cxn ang="0">
                <a:pos x="63" y="37"/>
              </a:cxn>
              <a:cxn ang="0">
                <a:pos x="54" y="29"/>
              </a:cxn>
              <a:cxn ang="0">
                <a:pos x="44" y="22"/>
              </a:cxn>
              <a:cxn ang="0">
                <a:pos x="36" y="13"/>
              </a:cxn>
              <a:cxn ang="0">
                <a:pos x="29" y="0"/>
              </a:cxn>
              <a:cxn ang="0">
                <a:pos x="0" y="17"/>
              </a:cxn>
              <a:cxn ang="0">
                <a:pos x="9" y="32"/>
              </a:cxn>
              <a:cxn ang="0">
                <a:pos x="21" y="45"/>
              </a:cxn>
              <a:cxn ang="0">
                <a:pos x="34" y="57"/>
              </a:cxn>
              <a:cxn ang="0">
                <a:pos x="49" y="66"/>
              </a:cxn>
              <a:cxn ang="0">
                <a:pos x="64" y="73"/>
              </a:cxn>
              <a:cxn ang="0">
                <a:pos x="81" y="77"/>
              </a:cxn>
              <a:cxn ang="0">
                <a:pos x="98" y="77"/>
              </a:cxn>
              <a:cxn ang="0">
                <a:pos x="117" y="73"/>
              </a:cxn>
              <a:cxn ang="0">
                <a:pos x="117" y="73"/>
              </a:cxn>
              <a:cxn ang="0">
                <a:pos x="107" y="41"/>
              </a:cxn>
            </a:cxnLst>
            <a:rect l="0" t="0" r="r" b="b"/>
            <a:pathLst>
              <a:path w="117" h="77">
                <a:moveTo>
                  <a:pt x="107" y="41"/>
                </a:moveTo>
                <a:lnTo>
                  <a:pt x="107" y="41"/>
                </a:lnTo>
                <a:lnTo>
                  <a:pt x="96" y="43"/>
                </a:lnTo>
                <a:lnTo>
                  <a:pt x="85" y="43"/>
                </a:lnTo>
                <a:lnTo>
                  <a:pt x="75" y="41"/>
                </a:lnTo>
                <a:lnTo>
                  <a:pt x="63" y="37"/>
                </a:lnTo>
                <a:lnTo>
                  <a:pt x="54" y="29"/>
                </a:lnTo>
                <a:lnTo>
                  <a:pt x="44" y="22"/>
                </a:lnTo>
                <a:lnTo>
                  <a:pt x="36" y="13"/>
                </a:lnTo>
                <a:lnTo>
                  <a:pt x="29" y="0"/>
                </a:lnTo>
                <a:lnTo>
                  <a:pt x="0" y="17"/>
                </a:lnTo>
                <a:lnTo>
                  <a:pt x="9" y="32"/>
                </a:lnTo>
                <a:lnTo>
                  <a:pt x="21" y="45"/>
                </a:lnTo>
                <a:lnTo>
                  <a:pt x="34" y="57"/>
                </a:lnTo>
                <a:lnTo>
                  <a:pt x="49" y="66"/>
                </a:lnTo>
                <a:lnTo>
                  <a:pt x="64" y="73"/>
                </a:lnTo>
                <a:lnTo>
                  <a:pt x="81" y="77"/>
                </a:lnTo>
                <a:lnTo>
                  <a:pt x="98" y="77"/>
                </a:lnTo>
                <a:lnTo>
                  <a:pt x="117" y="73"/>
                </a:lnTo>
                <a:lnTo>
                  <a:pt x="117" y="73"/>
                </a:lnTo>
                <a:lnTo>
                  <a:pt x="107" y="41"/>
                </a:ln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2201" name="Freeform 441"/>
          <p:cNvSpPr>
            <a:spLocks/>
          </p:cNvSpPr>
          <p:nvPr/>
        </p:nvSpPr>
        <p:spPr bwMode="auto">
          <a:xfrm>
            <a:off x="1352550" y="1711325"/>
            <a:ext cx="4763" cy="7938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47" y="8"/>
              </a:cxn>
              <a:cxn ang="0">
                <a:pos x="44" y="18"/>
              </a:cxn>
              <a:cxn ang="0">
                <a:pos x="41" y="26"/>
              </a:cxn>
              <a:cxn ang="0">
                <a:pos x="36" y="34"/>
              </a:cxn>
              <a:cxn ang="0">
                <a:pos x="31" y="40"/>
              </a:cxn>
              <a:cxn ang="0">
                <a:pos x="22" y="47"/>
              </a:cxn>
              <a:cxn ang="0">
                <a:pos x="12" y="54"/>
              </a:cxn>
              <a:cxn ang="0">
                <a:pos x="0" y="58"/>
              </a:cxn>
              <a:cxn ang="0">
                <a:pos x="10" y="90"/>
              </a:cxn>
              <a:cxn ang="0">
                <a:pos x="27" y="83"/>
              </a:cxn>
              <a:cxn ang="0">
                <a:pos x="40" y="75"/>
              </a:cxn>
              <a:cxn ang="0">
                <a:pos x="51" y="65"/>
              </a:cxn>
              <a:cxn ang="0">
                <a:pos x="62" y="55"/>
              </a:cxn>
              <a:cxn ang="0">
                <a:pos x="70" y="41"/>
              </a:cxn>
              <a:cxn ang="0">
                <a:pos x="75" y="28"/>
              </a:cxn>
              <a:cxn ang="0">
                <a:pos x="78" y="17"/>
              </a:cxn>
              <a:cxn ang="0">
                <a:pos x="81" y="4"/>
              </a:cxn>
              <a:cxn ang="0">
                <a:pos x="48" y="0"/>
              </a:cxn>
            </a:cxnLst>
            <a:rect l="0" t="0" r="r" b="b"/>
            <a:pathLst>
              <a:path w="81" h="90">
                <a:moveTo>
                  <a:pt x="48" y="0"/>
                </a:moveTo>
                <a:lnTo>
                  <a:pt x="47" y="8"/>
                </a:lnTo>
                <a:lnTo>
                  <a:pt x="44" y="18"/>
                </a:lnTo>
                <a:lnTo>
                  <a:pt x="41" y="26"/>
                </a:lnTo>
                <a:lnTo>
                  <a:pt x="36" y="34"/>
                </a:lnTo>
                <a:lnTo>
                  <a:pt x="31" y="40"/>
                </a:lnTo>
                <a:lnTo>
                  <a:pt x="22" y="47"/>
                </a:lnTo>
                <a:lnTo>
                  <a:pt x="12" y="54"/>
                </a:lnTo>
                <a:lnTo>
                  <a:pt x="0" y="58"/>
                </a:lnTo>
                <a:lnTo>
                  <a:pt x="10" y="90"/>
                </a:lnTo>
                <a:lnTo>
                  <a:pt x="27" y="83"/>
                </a:lnTo>
                <a:lnTo>
                  <a:pt x="40" y="75"/>
                </a:lnTo>
                <a:lnTo>
                  <a:pt x="51" y="65"/>
                </a:lnTo>
                <a:lnTo>
                  <a:pt x="62" y="55"/>
                </a:lnTo>
                <a:lnTo>
                  <a:pt x="70" y="41"/>
                </a:lnTo>
                <a:lnTo>
                  <a:pt x="75" y="28"/>
                </a:lnTo>
                <a:lnTo>
                  <a:pt x="78" y="17"/>
                </a:lnTo>
                <a:lnTo>
                  <a:pt x="81" y="4"/>
                </a:lnTo>
                <a:lnTo>
                  <a:pt x="48" y="0"/>
                </a:ln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2202" name="Freeform 442"/>
          <p:cNvSpPr>
            <a:spLocks/>
          </p:cNvSpPr>
          <p:nvPr/>
        </p:nvSpPr>
        <p:spPr bwMode="auto">
          <a:xfrm>
            <a:off x="1350963" y="1716088"/>
            <a:ext cx="3175" cy="1587"/>
          </a:xfrm>
          <a:custGeom>
            <a:avLst/>
            <a:gdLst/>
            <a:ahLst/>
            <a:cxnLst>
              <a:cxn ang="0">
                <a:pos x="33" y="19"/>
              </a:cxn>
              <a:cxn ang="0">
                <a:pos x="32" y="12"/>
              </a:cxn>
              <a:cxn ang="0">
                <a:pos x="28" y="6"/>
              </a:cxn>
              <a:cxn ang="0">
                <a:pos x="23" y="2"/>
              </a:cxn>
              <a:cxn ang="0">
                <a:pos x="18" y="0"/>
              </a:cxn>
              <a:cxn ang="0">
                <a:pos x="12" y="0"/>
              </a:cxn>
              <a:cxn ang="0">
                <a:pos x="6" y="3"/>
              </a:cxn>
              <a:cxn ang="0">
                <a:pos x="2" y="7"/>
              </a:cxn>
              <a:cxn ang="0">
                <a:pos x="0" y="15"/>
              </a:cxn>
              <a:cxn ang="0">
                <a:pos x="33" y="19"/>
              </a:cxn>
            </a:cxnLst>
            <a:rect l="0" t="0" r="r" b="b"/>
            <a:pathLst>
              <a:path w="33" h="19">
                <a:moveTo>
                  <a:pt x="33" y="19"/>
                </a:moveTo>
                <a:lnTo>
                  <a:pt x="32" y="12"/>
                </a:lnTo>
                <a:lnTo>
                  <a:pt x="28" y="6"/>
                </a:lnTo>
                <a:lnTo>
                  <a:pt x="23" y="2"/>
                </a:lnTo>
                <a:lnTo>
                  <a:pt x="18" y="0"/>
                </a:lnTo>
                <a:lnTo>
                  <a:pt x="12" y="0"/>
                </a:lnTo>
                <a:lnTo>
                  <a:pt x="6" y="3"/>
                </a:lnTo>
                <a:lnTo>
                  <a:pt x="2" y="7"/>
                </a:lnTo>
                <a:lnTo>
                  <a:pt x="0" y="15"/>
                </a:lnTo>
                <a:lnTo>
                  <a:pt x="33" y="19"/>
                </a:ln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2203" name="Freeform 443"/>
          <p:cNvSpPr>
            <a:spLocks/>
          </p:cNvSpPr>
          <p:nvPr/>
        </p:nvSpPr>
        <p:spPr bwMode="auto">
          <a:xfrm>
            <a:off x="1279525" y="1943100"/>
            <a:ext cx="1588" cy="1588"/>
          </a:xfrm>
          <a:custGeom>
            <a:avLst/>
            <a:gdLst/>
            <a:ahLst/>
            <a:cxnLst>
              <a:cxn ang="0">
                <a:pos x="0" y="25"/>
              </a:cxn>
              <a:cxn ang="0">
                <a:pos x="6" y="27"/>
              </a:cxn>
              <a:cxn ang="0">
                <a:pos x="11" y="26"/>
              </a:cxn>
              <a:cxn ang="0">
                <a:pos x="16" y="24"/>
              </a:cxn>
              <a:cxn ang="0">
                <a:pos x="19" y="20"/>
              </a:cxn>
              <a:cxn ang="0">
                <a:pos x="21" y="15"/>
              </a:cxn>
              <a:cxn ang="0">
                <a:pos x="21" y="9"/>
              </a:cxn>
              <a:cxn ang="0">
                <a:pos x="19" y="4"/>
              </a:cxn>
              <a:cxn ang="0">
                <a:pos x="14" y="0"/>
              </a:cxn>
              <a:cxn ang="0">
                <a:pos x="0" y="25"/>
              </a:cxn>
            </a:cxnLst>
            <a:rect l="0" t="0" r="r" b="b"/>
            <a:pathLst>
              <a:path w="21" h="27">
                <a:moveTo>
                  <a:pt x="0" y="25"/>
                </a:moveTo>
                <a:lnTo>
                  <a:pt x="6" y="27"/>
                </a:lnTo>
                <a:lnTo>
                  <a:pt x="11" y="26"/>
                </a:lnTo>
                <a:lnTo>
                  <a:pt x="16" y="24"/>
                </a:lnTo>
                <a:lnTo>
                  <a:pt x="19" y="20"/>
                </a:lnTo>
                <a:lnTo>
                  <a:pt x="21" y="15"/>
                </a:lnTo>
                <a:lnTo>
                  <a:pt x="21" y="9"/>
                </a:lnTo>
                <a:lnTo>
                  <a:pt x="19" y="4"/>
                </a:lnTo>
                <a:lnTo>
                  <a:pt x="14" y="0"/>
                </a:lnTo>
                <a:lnTo>
                  <a:pt x="0" y="2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2204" name="Freeform 444"/>
          <p:cNvSpPr>
            <a:spLocks/>
          </p:cNvSpPr>
          <p:nvPr/>
        </p:nvSpPr>
        <p:spPr bwMode="auto">
          <a:xfrm>
            <a:off x="1265238" y="1912938"/>
            <a:ext cx="15875" cy="31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" y="29"/>
              </a:cxn>
              <a:cxn ang="0">
                <a:pos x="3" y="56"/>
              </a:cxn>
              <a:cxn ang="0">
                <a:pos x="8" y="84"/>
              </a:cxn>
              <a:cxn ang="0">
                <a:pos x="15" y="110"/>
              </a:cxn>
              <a:cxn ang="0">
                <a:pos x="22" y="135"/>
              </a:cxn>
              <a:cxn ang="0">
                <a:pos x="31" y="162"/>
              </a:cxn>
              <a:cxn ang="0">
                <a:pos x="41" y="187"/>
              </a:cxn>
              <a:cxn ang="0">
                <a:pos x="55" y="211"/>
              </a:cxn>
              <a:cxn ang="0">
                <a:pos x="68" y="235"/>
              </a:cxn>
              <a:cxn ang="0">
                <a:pos x="84" y="258"/>
              </a:cxn>
              <a:cxn ang="0">
                <a:pos x="102" y="278"/>
              </a:cxn>
              <a:cxn ang="0">
                <a:pos x="119" y="298"/>
              </a:cxn>
              <a:cxn ang="0">
                <a:pos x="138" y="317"/>
              </a:cxn>
              <a:cxn ang="0">
                <a:pos x="159" y="335"/>
              </a:cxn>
              <a:cxn ang="0">
                <a:pos x="180" y="352"/>
              </a:cxn>
              <a:cxn ang="0">
                <a:pos x="204" y="365"/>
              </a:cxn>
              <a:cxn ang="0">
                <a:pos x="218" y="340"/>
              </a:cxn>
              <a:cxn ang="0">
                <a:pos x="196" y="326"/>
              </a:cxn>
              <a:cxn ang="0">
                <a:pos x="177" y="311"/>
              </a:cxn>
              <a:cxn ang="0">
                <a:pos x="157" y="296"/>
              </a:cxn>
              <a:cxn ang="0">
                <a:pos x="139" y="277"/>
              </a:cxn>
              <a:cxn ang="0">
                <a:pos x="122" y="259"/>
              </a:cxn>
              <a:cxn ang="0">
                <a:pos x="107" y="239"/>
              </a:cxn>
              <a:cxn ang="0">
                <a:pos x="92" y="218"/>
              </a:cxn>
              <a:cxn ang="0">
                <a:pos x="79" y="197"/>
              </a:cxn>
              <a:cxn ang="0">
                <a:pos x="68" y="174"/>
              </a:cxn>
              <a:cxn ang="0">
                <a:pos x="58" y="151"/>
              </a:cxn>
              <a:cxn ang="0">
                <a:pos x="49" y="127"/>
              </a:cxn>
              <a:cxn ang="0">
                <a:pos x="41" y="102"/>
              </a:cxn>
              <a:cxn ang="0">
                <a:pos x="36" y="77"/>
              </a:cxn>
              <a:cxn ang="0">
                <a:pos x="31" y="52"/>
              </a:cxn>
              <a:cxn ang="0">
                <a:pos x="29" y="27"/>
              </a:cxn>
              <a:cxn ang="0">
                <a:pos x="28" y="0"/>
              </a:cxn>
              <a:cxn ang="0">
                <a:pos x="28" y="0"/>
              </a:cxn>
              <a:cxn ang="0">
                <a:pos x="0" y="0"/>
              </a:cxn>
            </a:cxnLst>
            <a:rect l="0" t="0" r="r" b="b"/>
            <a:pathLst>
              <a:path w="218" h="365">
                <a:moveTo>
                  <a:pt x="0" y="0"/>
                </a:moveTo>
                <a:lnTo>
                  <a:pt x="0" y="0"/>
                </a:lnTo>
                <a:lnTo>
                  <a:pt x="1" y="29"/>
                </a:lnTo>
                <a:lnTo>
                  <a:pt x="3" y="56"/>
                </a:lnTo>
                <a:lnTo>
                  <a:pt x="8" y="84"/>
                </a:lnTo>
                <a:lnTo>
                  <a:pt x="15" y="110"/>
                </a:lnTo>
                <a:lnTo>
                  <a:pt x="22" y="135"/>
                </a:lnTo>
                <a:lnTo>
                  <a:pt x="31" y="162"/>
                </a:lnTo>
                <a:lnTo>
                  <a:pt x="41" y="187"/>
                </a:lnTo>
                <a:lnTo>
                  <a:pt x="55" y="211"/>
                </a:lnTo>
                <a:lnTo>
                  <a:pt x="68" y="235"/>
                </a:lnTo>
                <a:lnTo>
                  <a:pt x="84" y="258"/>
                </a:lnTo>
                <a:lnTo>
                  <a:pt x="102" y="278"/>
                </a:lnTo>
                <a:lnTo>
                  <a:pt x="119" y="298"/>
                </a:lnTo>
                <a:lnTo>
                  <a:pt x="138" y="317"/>
                </a:lnTo>
                <a:lnTo>
                  <a:pt x="159" y="335"/>
                </a:lnTo>
                <a:lnTo>
                  <a:pt x="180" y="352"/>
                </a:lnTo>
                <a:lnTo>
                  <a:pt x="204" y="365"/>
                </a:lnTo>
                <a:lnTo>
                  <a:pt x="218" y="340"/>
                </a:lnTo>
                <a:lnTo>
                  <a:pt x="196" y="326"/>
                </a:lnTo>
                <a:lnTo>
                  <a:pt x="177" y="311"/>
                </a:lnTo>
                <a:lnTo>
                  <a:pt x="157" y="296"/>
                </a:lnTo>
                <a:lnTo>
                  <a:pt x="139" y="277"/>
                </a:lnTo>
                <a:lnTo>
                  <a:pt x="122" y="259"/>
                </a:lnTo>
                <a:lnTo>
                  <a:pt x="107" y="239"/>
                </a:lnTo>
                <a:lnTo>
                  <a:pt x="92" y="218"/>
                </a:lnTo>
                <a:lnTo>
                  <a:pt x="79" y="197"/>
                </a:lnTo>
                <a:lnTo>
                  <a:pt x="68" y="174"/>
                </a:lnTo>
                <a:lnTo>
                  <a:pt x="58" y="151"/>
                </a:lnTo>
                <a:lnTo>
                  <a:pt x="49" y="127"/>
                </a:lnTo>
                <a:lnTo>
                  <a:pt x="41" y="102"/>
                </a:lnTo>
                <a:lnTo>
                  <a:pt x="36" y="77"/>
                </a:lnTo>
                <a:lnTo>
                  <a:pt x="31" y="52"/>
                </a:lnTo>
                <a:lnTo>
                  <a:pt x="29" y="27"/>
                </a:lnTo>
                <a:lnTo>
                  <a:pt x="28" y="0"/>
                </a:lnTo>
                <a:lnTo>
                  <a:pt x="2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2205" name="Freeform 445"/>
          <p:cNvSpPr>
            <a:spLocks/>
          </p:cNvSpPr>
          <p:nvPr/>
        </p:nvSpPr>
        <p:spPr bwMode="auto">
          <a:xfrm>
            <a:off x="1265238" y="1905000"/>
            <a:ext cx="3175" cy="7938"/>
          </a:xfrm>
          <a:custGeom>
            <a:avLst/>
            <a:gdLst/>
            <a:ahLst/>
            <a:cxnLst>
              <a:cxn ang="0">
                <a:pos x="9" y="0"/>
              </a:cxn>
              <a:cxn ang="0">
                <a:pos x="7" y="10"/>
              </a:cxn>
              <a:cxn ang="0">
                <a:pos x="5" y="23"/>
              </a:cxn>
              <a:cxn ang="0">
                <a:pos x="4" y="33"/>
              </a:cxn>
              <a:cxn ang="0">
                <a:pos x="2" y="45"/>
              </a:cxn>
              <a:cxn ang="0">
                <a:pos x="1" y="58"/>
              </a:cxn>
              <a:cxn ang="0">
                <a:pos x="1" y="69"/>
              </a:cxn>
              <a:cxn ang="0">
                <a:pos x="0" y="80"/>
              </a:cxn>
              <a:cxn ang="0">
                <a:pos x="0" y="92"/>
              </a:cxn>
              <a:cxn ang="0">
                <a:pos x="28" y="92"/>
              </a:cxn>
              <a:cxn ang="0">
                <a:pos x="28" y="82"/>
              </a:cxn>
              <a:cxn ang="0">
                <a:pos x="29" y="71"/>
              </a:cxn>
              <a:cxn ang="0">
                <a:pos x="29" y="60"/>
              </a:cxn>
              <a:cxn ang="0">
                <a:pos x="30" y="49"/>
              </a:cxn>
              <a:cxn ang="0">
                <a:pos x="32" y="38"/>
              </a:cxn>
              <a:cxn ang="0">
                <a:pos x="33" y="27"/>
              </a:cxn>
              <a:cxn ang="0">
                <a:pos x="35" y="17"/>
              </a:cxn>
              <a:cxn ang="0">
                <a:pos x="37" y="6"/>
              </a:cxn>
              <a:cxn ang="0">
                <a:pos x="9" y="0"/>
              </a:cxn>
            </a:cxnLst>
            <a:rect l="0" t="0" r="r" b="b"/>
            <a:pathLst>
              <a:path w="37" h="92">
                <a:moveTo>
                  <a:pt x="9" y="0"/>
                </a:moveTo>
                <a:lnTo>
                  <a:pt x="7" y="10"/>
                </a:lnTo>
                <a:lnTo>
                  <a:pt x="5" y="23"/>
                </a:lnTo>
                <a:lnTo>
                  <a:pt x="4" y="33"/>
                </a:lnTo>
                <a:lnTo>
                  <a:pt x="2" y="45"/>
                </a:lnTo>
                <a:lnTo>
                  <a:pt x="1" y="58"/>
                </a:lnTo>
                <a:lnTo>
                  <a:pt x="1" y="69"/>
                </a:lnTo>
                <a:lnTo>
                  <a:pt x="0" y="80"/>
                </a:lnTo>
                <a:lnTo>
                  <a:pt x="0" y="92"/>
                </a:lnTo>
                <a:lnTo>
                  <a:pt x="28" y="92"/>
                </a:lnTo>
                <a:lnTo>
                  <a:pt x="28" y="82"/>
                </a:lnTo>
                <a:lnTo>
                  <a:pt x="29" y="71"/>
                </a:lnTo>
                <a:lnTo>
                  <a:pt x="29" y="60"/>
                </a:lnTo>
                <a:lnTo>
                  <a:pt x="30" y="49"/>
                </a:lnTo>
                <a:lnTo>
                  <a:pt x="32" y="38"/>
                </a:lnTo>
                <a:lnTo>
                  <a:pt x="33" y="27"/>
                </a:lnTo>
                <a:lnTo>
                  <a:pt x="35" y="17"/>
                </a:lnTo>
                <a:lnTo>
                  <a:pt x="37" y="6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2206" name="Freeform 446"/>
          <p:cNvSpPr>
            <a:spLocks/>
          </p:cNvSpPr>
          <p:nvPr/>
        </p:nvSpPr>
        <p:spPr bwMode="auto">
          <a:xfrm>
            <a:off x="1265238" y="1911350"/>
            <a:ext cx="1587" cy="1588"/>
          </a:xfrm>
          <a:custGeom>
            <a:avLst/>
            <a:gdLst/>
            <a:ahLst/>
            <a:cxnLst>
              <a:cxn ang="0">
                <a:pos x="28" y="18"/>
              </a:cxn>
              <a:cxn ang="0">
                <a:pos x="28" y="11"/>
              </a:cxn>
              <a:cxn ang="0">
                <a:pos x="26" y="6"/>
              </a:cxn>
              <a:cxn ang="0">
                <a:pos x="22" y="2"/>
              </a:cxn>
              <a:cxn ang="0">
                <a:pos x="17" y="0"/>
              </a:cxn>
              <a:cxn ang="0">
                <a:pos x="12" y="0"/>
              </a:cxn>
              <a:cxn ang="0">
                <a:pos x="7" y="2"/>
              </a:cxn>
              <a:cxn ang="0">
                <a:pos x="3" y="5"/>
              </a:cxn>
              <a:cxn ang="0">
                <a:pos x="0" y="11"/>
              </a:cxn>
              <a:cxn ang="0">
                <a:pos x="28" y="18"/>
              </a:cxn>
            </a:cxnLst>
            <a:rect l="0" t="0" r="r" b="b"/>
            <a:pathLst>
              <a:path w="28" h="18">
                <a:moveTo>
                  <a:pt x="28" y="18"/>
                </a:moveTo>
                <a:lnTo>
                  <a:pt x="28" y="11"/>
                </a:lnTo>
                <a:lnTo>
                  <a:pt x="26" y="6"/>
                </a:lnTo>
                <a:lnTo>
                  <a:pt x="22" y="2"/>
                </a:lnTo>
                <a:lnTo>
                  <a:pt x="17" y="0"/>
                </a:lnTo>
                <a:lnTo>
                  <a:pt x="12" y="0"/>
                </a:lnTo>
                <a:lnTo>
                  <a:pt x="7" y="2"/>
                </a:lnTo>
                <a:lnTo>
                  <a:pt x="3" y="5"/>
                </a:lnTo>
                <a:lnTo>
                  <a:pt x="0" y="11"/>
                </a:lnTo>
                <a:lnTo>
                  <a:pt x="28" y="1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2207" name="Freeform 447"/>
          <p:cNvSpPr>
            <a:spLocks/>
          </p:cNvSpPr>
          <p:nvPr/>
        </p:nvSpPr>
        <p:spPr bwMode="auto">
          <a:xfrm>
            <a:off x="1277938" y="1931988"/>
            <a:ext cx="1587" cy="3175"/>
          </a:xfrm>
          <a:custGeom>
            <a:avLst/>
            <a:gdLst/>
            <a:ahLst/>
            <a:cxnLst>
              <a:cxn ang="0">
                <a:pos x="0" y="25"/>
              </a:cxn>
              <a:cxn ang="0">
                <a:pos x="6" y="27"/>
              </a:cxn>
              <a:cxn ang="0">
                <a:pos x="11" y="26"/>
              </a:cxn>
              <a:cxn ang="0">
                <a:pos x="16" y="24"/>
              </a:cxn>
              <a:cxn ang="0">
                <a:pos x="19" y="20"/>
              </a:cxn>
              <a:cxn ang="0">
                <a:pos x="21" y="14"/>
              </a:cxn>
              <a:cxn ang="0">
                <a:pos x="21" y="9"/>
              </a:cxn>
              <a:cxn ang="0">
                <a:pos x="19" y="4"/>
              </a:cxn>
              <a:cxn ang="0">
                <a:pos x="14" y="0"/>
              </a:cxn>
              <a:cxn ang="0">
                <a:pos x="0" y="25"/>
              </a:cxn>
            </a:cxnLst>
            <a:rect l="0" t="0" r="r" b="b"/>
            <a:pathLst>
              <a:path w="21" h="27">
                <a:moveTo>
                  <a:pt x="0" y="25"/>
                </a:moveTo>
                <a:lnTo>
                  <a:pt x="6" y="27"/>
                </a:lnTo>
                <a:lnTo>
                  <a:pt x="11" y="26"/>
                </a:lnTo>
                <a:lnTo>
                  <a:pt x="16" y="24"/>
                </a:lnTo>
                <a:lnTo>
                  <a:pt x="19" y="20"/>
                </a:lnTo>
                <a:lnTo>
                  <a:pt x="21" y="14"/>
                </a:lnTo>
                <a:lnTo>
                  <a:pt x="21" y="9"/>
                </a:lnTo>
                <a:lnTo>
                  <a:pt x="19" y="4"/>
                </a:lnTo>
                <a:lnTo>
                  <a:pt x="14" y="0"/>
                </a:lnTo>
                <a:lnTo>
                  <a:pt x="0" y="2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2208" name="Freeform 448"/>
          <p:cNvSpPr>
            <a:spLocks/>
          </p:cNvSpPr>
          <p:nvPr/>
        </p:nvSpPr>
        <p:spPr bwMode="auto">
          <a:xfrm>
            <a:off x="1271588" y="1917700"/>
            <a:ext cx="7937" cy="174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13"/>
              </a:cxn>
              <a:cxn ang="0">
                <a:pos x="2" y="27"/>
              </a:cxn>
              <a:cxn ang="0">
                <a:pos x="4" y="40"/>
              </a:cxn>
              <a:cxn ang="0">
                <a:pos x="7" y="53"/>
              </a:cxn>
              <a:cxn ang="0">
                <a:pos x="11" y="68"/>
              </a:cxn>
              <a:cxn ang="0">
                <a:pos x="15" y="80"/>
              </a:cxn>
              <a:cxn ang="0">
                <a:pos x="21" y="92"/>
              </a:cxn>
              <a:cxn ang="0">
                <a:pos x="28" y="104"/>
              </a:cxn>
              <a:cxn ang="0">
                <a:pos x="34" y="116"/>
              </a:cxn>
              <a:cxn ang="0">
                <a:pos x="42" y="126"/>
              </a:cxn>
              <a:cxn ang="0">
                <a:pos x="50" y="138"/>
              </a:cxn>
              <a:cxn ang="0">
                <a:pos x="59" y="147"/>
              </a:cxn>
              <a:cxn ang="0">
                <a:pos x="68" y="157"/>
              </a:cxn>
              <a:cxn ang="0">
                <a:pos x="80" y="165"/>
              </a:cxn>
              <a:cxn ang="0">
                <a:pos x="90" y="173"/>
              </a:cxn>
              <a:cxn ang="0">
                <a:pos x="101" y="181"/>
              </a:cxn>
              <a:cxn ang="0">
                <a:pos x="115" y="156"/>
              </a:cxn>
              <a:cxn ang="0">
                <a:pos x="106" y="149"/>
              </a:cxn>
              <a:cxn ang="0">
                <a:pos x="96" y="142"/>
              </a:cxn>
              <a:cxn ang="0">
                <a:pos x="87" y="136"/>
              </a:cxn>
              <a:cxn ang="0">
                <a:pos x="80" y="126"/>
              </a:cxn>
              <a:cxn ang="0">
                <a:pos x="70" y="119"/>
              </a:cxn>
              <a:cxn ang="0">
                <a:pos x="64" y="109"/>
              </a:cxn>
              <a:cxn ang="0">
                <a:pos x="58" y="101"/>
              </a:cxn>
              <a:cxn ang="0">
                <a:pos x="52" y="89"/>
              </a:cxn>
              <a:cxn ang="0">
                <a:pos x="46" y="80"/>
              </a:cxn>
              <a:cxn ang="0">
                <a:pos x="42" y="69"/>
              </a:cxn>
              <a:cxn ang="0">
                <a:pos x="38" y="58"/>
              </a:cxn>
              <a:cxn ang="0">
                <a:pos x="34" y="47"/>
              </a:cxn>
              <a:cxn ang="0">
                <a:pos x="33" y="35"/>
              </a:cxn>
              <a:cxn ang="0">
                <a:pos x="31" y="23"/>
              </a:cxn>
              <a:cxn ang="0">
                <a:pos x="29" y="11"/>
              </a:cxn>
              <a:cxn ang="0">
                <a:pos x="29" y="0"/>
              </a:cxn>
              <a:cxn ang="0">
                <a:pos x="29" y="0"/>
              </a:cxn>
              <a:cxn ang="0">
                <a:pos x="0" y="0"/>
              </a:cxn>
            </a:cxnLst>
            <a:rect l="0" t="0" r="r" b="b"/>
            <a:pathLst>
              <a:path w="115" h="181">
                <a:moveTo>
                  <a:pt x="0" y="0"/>
                </a:moveTo>
                <a:lnTo>
                  <a:pt x="0" y="0"/>
                </a:lnTo>
                <a:lnTo>
                  <a:pt x="0" y="13"/>
                </a:lnTo>
                <a:lnTo>
                  <a:pt x="2" y="27"/>
                </a:lnTo>
                <a:lnTo>
                  <a:pt x="4" y="40"/>
                </a:lnTo>
                <a:lnTo>
                  <a:pt x="7" y="53"/>
                </a:lnTo>
                <a:lnTo>
                  <a:pt x="11" y="68"/>
                </a:lnTo>
                <a:lnTo>
                  <a:pt x="15" y="80"/>
                </a:lnTo>
                <a:lnTo>
                  <a:pt x="21" y="92"/>
                </a:lnTo>
                <a:lnTo>
                  <a:pt x="28" y="104"/>
                </a:lnTo>
                <a:lnTo>
                  <a:pt x="34" y="116"/>
                </a:lnTo>
                <a:lnTo>
                  <a:pt x="42" y="126"/>
                </a:lnTo>
                <a:lnTo>
                  <a:pt x="50" y="138"/>
                </a:lnTo>
                <a:lnTo>
                  <a:pt x="59" y="147"/>
                </a:lnTo>
                <a:lnTo>
                  <a:pt x="68" y="157"/>
                </a:lnTo>
                <a:lnTo>
                  <a:pt x="80" y="165"/>
                </a:lnTo>
                <a:lnTo>
                  <a:pt x="90" y="173"/>
                </a:lnTo>
                <a:lnTo>
                  <a:pt x="101" y="181"/>
                </a:lnTo>
                <a:lnTo>
                  <a:pt x="115" y="156"/>
                </a:lnTo>
                <a:lnTo>
                  <a:pt x="106" y="149"/>
                </a:lnTo>
                <a:lnTo>
                  <a:pt x="96" y="142"/>
                </a:lnTo>
                <a:lnTo>
                  <a:pt x="87" y="136"/>
                </a:lnTo>
                <a:lnTo>
                  <a:pt x="80" y="126"/>
                </a:lnTo>
                <a:lnTo>
                  <a:pt x="70" y="119"/>
                </a:lnTo>
                <a:lnTo>
                  <a:pt x="64" y="109"/>
                </a:lnTo>
                <a:lnTo>
                  <a:pt x="58" y="101"/>
                </a:lnTo>
                <a:lnTo>
                  <a:pt x="52" y="89"/>
                </a:lnTo>
                <a:lnTo>
                  <a:pt x="46" y="80"/>
                </a:lnTo>
                <a:lnTo>
                  <a:pt x="42" y="69"/>
                </a:lnTo>
                <a:lnTo>
                  <a:pt x="38" y="58"/>
                </a:lnTo>
                <a:lnTo>
                  <a:pt x="34" y="47"/>
                </a:lnTo>
                <a:lnTo>
                  <a:pt x="33" y="35"/>
                </a:lnTo>
                <a:lnTo>
                  <a:pt x="31" y="23"/>
                </a:lnTo>
                <a:lnTo>
                  <a:pt x="29" y="11"/>
                </a:lnTo>
                <a:lnTo>
                  <a:pt x="29" y="0"/>
                </a:lnTo>
                <a:lnTo>
                  <a:pt x="2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2209" name="Freeform 449"/>
          <p:cNvSpPr>
            <a:spLocks/>
          </p:cNvSpPr>
          <p:nvPr/>
        </p:nvSpPr>
        <p:spPr bwMode="auto">
          <a:xfrm>
            <a:off x="1271588" y="1914525"/>
            <a:ext cx="1587" cy="3175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3" y="6"/>
              </a:cxn>
              <a:cxn ang="0">
                <a:pos x="2" y="11"/>
              </a:cxn>
              <a:cxn ang="0">
                <a:pos x="1" y="18"/>
              </a:cxn>
              <a:cxn ang="0">
                <a:pos x="1" y="23"/>
              </a:cxn>
              <a:cxn ang="0">
                <a:pos x="0" y="30"/>
              </a:cxn>
              <a:cxn ang="0">
                <a:pos x="0" y="36"/>
              </a:cxn>
              <a:cxn ang="0">
                <a:pos x="0" y="41"/>
              </a:cxn>
              <a:cxn ang="0">
                <a:pos x="0" y="47"/>
              </a:cxn>
              <a:cxn ang="0">
                <a:pos x="29" y="47"/>
              </a:cxn>
              <a:cxn ang="0">
                <a:pos x="29" y="41"/>
              </a:cxn>
              <a:cxn ang="0">
                <a:pos x="29" y="36"/>
              </a:cxn>
              <a:cxn ang="0">
                <a:pos x="29" y="32"/>
              </a:cxn>
              <a:cxn ang="0">
                <a:pos x="30" y="26"/>
              </a:cxn>
              <a:cxn ang="0">
                <a:pos x="30" y="20"/>
              </a:cxn>
              <a:cxn ang="0">
                <a:pos x="31" y="17"/>
              </a:cxn>
              <a:cxn ang="0">
                <a:pos x="32" y="12"/>
              </a:cxn>
              <a:cxn ang="0">
                <a:pos x="33" y="7"/>
              </a:cxn>
              <a:cxn ang="0">
                <a:pos x="4" y="0"/>
              </a:cxn>
            </a:cxnLst>
            <a:rect l="0" t="0" r="r" b="b"/>
            <a:pathLst>
              <a:path w="33" h="47">
                <a:moveTo>
                  <a:pt x="4" y="0"/>
                </a:moveTo>
                <a:lnTo>
                  <a:pt x="3" y="6"/>
                </a:lnTo>
                <a:lnTo>
                  <a:pt x="2" y="11"/>
                </a:lnTo>
                <a:lnTo>
                  <a:pt x="1" y="18"/>
                </a:lnTo>
                <a:lnTo>
                  <a:pt x="1" y="23"/>
                </a:lnTo>
                <a:lnTo>
                  <a:pt x="0" y="30"/>
                </a:lnTo>
                <a:lnTo>
                  <a:pt x="0" y="36"/>
                </a:lnTo>
                <a:lnTo>
                  <a:pt x="0" y="41"/>
                </a:lnTo>
                <a:lnTo>
                  <a:pt x="0" y="47"/>
                </a:lnTo>
                <a:lnTo>
                  <a:pt x="29" y="47"/>
                </a:lnTo>
                <a:lnTo>
                  <a:pt x="29" y="41"/>
                </a:lnTo>
                <a:lnTo>
                  <a:pt x="29" y="36"/>
                </a:lnTo>
                <a:lnTo>
                  <a:pt x="29" y="32"/>
                </a:lnTo>
                <a:lnTo>
                  <a:pt x="30" y="26"/>
                </a:lnTo>
                <a:lnTo>
                  <a:pt x="30" y="20"/>
                </a:lnTo>
                <a:lnTo>
                  <a:pt x="31" y="17"/>
                </a:lnTo>
                <a:lnTo>
                  <a:pt x="32" y="12"/>
                </a:lnTo>
                <a:lnTo>
                  <a:pt x="33" y="7"/>
                </a:lnTo>
                <a:lnTo>
                  <a:pt x="4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2210" name="Freeform 450"/>
          <p:cNvSpPr>
            <a:spLocks/>
          </p:cNvSpPr>
          <p:nvPr/>
        </p:nvSpPr>
        <p:spPr bwMode="auto">
          <a:xfrm>
            <a:off x="1271588" y="1917700"/>
            <a:ext cx="1587" cy="1588"/>
          </a:xfrm>
          <a:custGeom>
            <a:avLst/>
            <a:gdLst/>
            <a:ahLst/>
            <a:cxnLst>
              <a:cxn ang="0">
                <a:pos x="29" y="18"/>
              </a:cxn>
              <a:cxn ang="0">
                <a:pos x="29" y="11"/>
              </a:cxn>
              <a:cxn ang="0">
                <a:pos x="27" y="6"/>
              </a:cxn>
              <a:cxn ang="0">
                <a:pos x="22" y="2"/>
              </a:cxn>
              <a:cxn ang="0">
                <a:pos x="17" y="0"/>
              </a:cxn>
              <a:cxn ang="0">
                <a:pos x="12" y="0"/>
              </a:cxn>
              <a:cxn ang="0">
                <a:pos x="7" y="2"/>
              </a:cxn>
              <a:cxn ang="0">
                <a:pos x="3" y="5"/>
              </a:cxn>
              <a:cxn ang="0">
                <a:pos x="0" y="11"/>
              </a:cxn>
              <a:cxn ang="0">
                <a:pos x="29" y="18"/>
              </a:cxn>
            </a:cxnLst>
            <a:rect l="0" t="0" r="r" b="b"/>
            <a:pathLst>
              <a:path w="29" h="18">
                <a:moveTo>
                  <a:pt x="29" y="18"/>
                </a:moveTo>
                <a:lnTo>
                  <a:pt x="29" y="11"/>
                </a:lnTo>
                <a:lnTo>
                  <a:pt x="27" y="6"/>
                </a:lnTo>
                <a:lnTo>
                  <a:pt x="22" y="2"/>
                </a:lnTo>
                <a:lnTo>
                  <a:pt x="17" y="0"/>
                </a:lnTo>
                <a:lnTo>
                  <a:pt x="12" y="0"/>
                </a:lnTo>
                <a:lnTo>
                  <a:pt x="7" y="2"/>
                </a:lnTo>
                <a:lnTo>
                  <a:pt x="3" y="5"/>
                </a:lnTo>
                <a:lnTo>
                  <a:pt x="0" y="11"/>
                </a:lnTo>
                <a:lnTo>
                  <a:pt x="29" y="1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2211" name="Freeform 451"/>
          <p:cNvSpPr>
            <a:spLocks/>
          </p:cNvSpPr>
          <p:nvPr/>
        </p:nvSpPr>
        <p:spPr bwMode="auto">
          <a:xfrm>
            <a:off x="1541463" y="1757363"/>
            <a:ext cx="1587" cy="1587"/>
          </a:xfrm>
          <a:custGeom>
            <a:avLst/>
            <a:gdLst/>
            <a:ahLst/>
            <a:cxnLst>
              <a:cxn ang="0">
                <a:pos x="15" y="1"/>
              </a:cxn>
              <a:cxn ang="0">
                <a:pos x="7" y="0"/>
              </a:cxn>
              <a:cxn ang="0">
                <a:pos x="1" y="5"/>
              </a:cxn>
              <a:cxn ang="0">
                <a:pos x="0" y="13"/>
              </a:cxn>
              <a:cxn ang="0">
                <a:pos x="5" y="20"/>
              </a:cxn>
              <a:cxn ang="0">
                <a:pos x="15" y="1"/>
              </a:cxn>
            </a:cxnLst>
            <a:rect l="0" t="0" r="r" b="b"/>
            <a:pathLst>
              <a:path w="15" h="20">
                <a:moveTo>
                  <a:pt x="15" y="1"/>
                </a:moveTo>
                <a:lnTo>
                  <a:pt x="7" y="0"/>
                </a:lnTo>
                <a:lnTo>
                  <a:pt x="1" y="5"/>
                </a:lnTo>
                <a:lnTo>
                  <a:pt x="0" y="13"/>
                </a:lnTo>
                <a:lnTo>
                  <a:pt x="5" y="20"/>
                </a:lnTo>
                <a:lnTo>
                  <a:pt x="15" y="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2212" name="Freeform 452"/>
          <p:cNvSpPr>
            <a:spLocks/>
          </p:cNvSpPr>
          <p:nvPr/>
        </p:nvSpPr>
        <p:spPr bwMode="auto">
          <a:xfrm>
            <a:off x="1541463" y="1757363"/>
            <a:ext cx="11112" cy="23812"/>
          </a:xfrm>
          <a:custGeom>
            <a:avLst/>
            <a:gdLst/>
            <a:ahLst/>
            <a:cxnLst>
              <a:cxn ang="0">
                <a:pos x="164" y="274"/>
              </a:cxn>
              <a:cxn ang="0">
                <a:pos x="164" y="274"/>
              </a:cxn>
              <a:cxn ang="0">
                <a:pos x="162" y="253"/>
              </a:cxn>
              <a:cxn ang="0">
                <a:pos x="160" y="233"/>
              </a:cxn>
              <a:cxn ang="0">
                <a:pos x="157" y="211"/>
              </a:cxn>
              <a:cxn ang="0">
                <a:pos x="153" y="190"/>
              </a:cxn>
              <a:cxn ang="0">
                <a:pos x="147" y="170"/>
              </a:cxn>
              <a:cxn ang="0">
                <a:pos x="139" y="152"/>
              </a:cxn>
              <a:cxn ang="0">
                <a:pos x="130" y="135"/>
              </a:cxn>
              <a:cxn ang="0">
                <a:pos x="122" y="116"/>
              </a:cxn>
              <a:cxn ang="0">
                <a:pos x="112" y="98"/>
              </a:cxn>
              <a:cxn ang="0">
                <a:pos x="100" y="82"/>
              </a:cxn>
              <a:cxn ang="0">
                <a:pos x="87" y="65"/>
              </a:cxn>
              <a:cxn ang="0">
                <a:pos x="73" y="50"/>
              </a:cxn>
              <a:cxn ang="0">
                <a:pos x="59" y="35"/>
              </a:cxn>
              <a:cxn ang="0">
                <a:pos x="43" y="23"/>
              </a:cxn>
              <a:cxn ang="0">
                <a:pos x="27" y="10"/>
              </a:cxn>
              <a:cxn ang="0">
                <a:pos x="10" y="0"/>
              </a:cxn>
              <a:cxn ang="0">
                <a:pos x="0" y="19"/>
              </a:cxn>
              <a:cxn ang="0">
                <a:pos x="15" y="29"/>
              </a:cxn>
              <a:cxn ang="0">
                <a:pos x="30" y="40"/>
              </a:cxn>
              <a:cxn ang="0">
                <a:pos x="45" y="52"/>
              </a:cxn>
              <a:cxn ang="0">
                <a:pos x="59" y="65"/>
              </a:cxn>
              <a:cxn ang="0">
                <a:pos x="71" y="80"/>
              </a:cxn>
              <a:cxn ang="0">
                <a:pos x="83" y="94"/>
              </a:cxn>
              <a:cxn ang="0">
                <a:pos x="94" y="110"/>
              </a:cxn>
              <a:cxn ang="0">
                <a:pos x="104" y="126"/>
              </a:cxn>
              <a:cxn ang="0">
                <a:pos x="112" y="143"/>
              </a:cxn>
              <a:cxn ang="0">
                <a:pos x="119" y="161"/>
              </a:cxn>
              <a:cxn ang="0">
                <a:pos x="126" y="179"/>
              </a:cxn>
              <a:cxn ang="0">
                <a:pos x="132" y="197"/>
              </a:cxn>
              <a:cxn ang="0">
                <a:pos x="136" y="216"/>
              </a:cxn>
              <a:cxn ang="0">
                <a:pos x="139" y="235"/>
              </a:cxn>
              <a:cxn ang="0">
                <a:pos x="141" y="255"/>
              </a:cxn>
              <a:cxn ang="0">
                <a:pos x="141" y="274"/>
              </a:cxn>
              <a:cxn ang="0">
                <a:pos x="141" y="274"/>
              </a:cxn>
              <a:cxn ang="0">
                <a:pos x="164" y="274"/>
              </a:cxn>
            </a:cxnLst>
            <a:rect l="0" t="0" r="r" b="b"/>
            <a:pathLst>
              <a:path w="164" h="274">
                <a:moveTo>
                  <a:pt x="164" y="274"/>
                </a:moveTo>
                <a:lnTo>
                  <a:pt x="164" y="274"/>
                </a:lnTo>
                <a:lnTo>
                  <a:pt x="162" y="253"/>
                </a:lnTo>
                <a:lnTo>
                  <a:pt x="160" y="233"/>
                </a:lnTo>
                <a:lnTo>
                  <a:pt x="157" y="211"/>
                </a:lnTo>
                <a:lnTo>
                  <a:pt x="153" y="190"/>
                </a:lnTo>
                <a:lnTo>
                  <a:pt x="147" y="170"/>
                </a:lnTo>
                <a:lnTo>
                  <a:pt x="139" y="152"/>
                </a:lnTo>
                <a:lnTo>
                  <a:pt x="130" y="135"/>
                </a:lnTo>
                <a:lnTo>
                  <a:pt x="122" y="116"/>
                </a:lnTo>
                <a:lnTo>
                  <a:pt x="112" y="98"/>
                </a:lnTo>
                <a:lnTo>
                  <a:pt x="100" y="82"/>
                </a:lnTo>
                <a:lnTo>
                  <a:pt x="87" y="65"/>
                </a:lnTo>
                <a:lnTo>
                  <a:pt x="73" y="50"/>
                </a:lnTo>
                <a:lnTo>
                  <a:pt x="59" y="35"/>
                </a:lnTo>
                <a:lnTo>
                  <a:pt x="43" y="23"/>
                </a:lnTo>
                <a:lnTo>
                  <a:pt x="27" y="10"/>
                </a:lnTo>
                <a:lnTo>
                  <a:pt x="10" y="0"/>
                </a:lnTo>
                <a:lnTo>
                  <a:pt x="0" y="19"/>
                </a:lnTo>
                <a:lnTo>
                  <a:pt x="15" y="29"/>
                </a:lnTo>
                <a:lnTo>
                  <a:pt x="30" y="40"/>
                </a:lnTo>
                <a:lnTo>
                  <a:pt x="45" y="52"/>
                </a:lnTo>
                <a:lnTo>
                  <a:pt x="59" y="65"/>
                </a:lnTo>
                <a:lnTo>
                  <a:pt x="71" y="80"/>
                </a:lnTo>
                <a:lnTo>
                  <a:pt x="83" y="94"/>
                </a:lnTo>
                <a:lnTo>
                  <a:pt x="94" y="110"/>
                </a:lnTo>
                <a:lnTo>
                  <a:pt x="104" y="126"/>
                </a:lnTo>
                <a:lnTo>
                  <a:pt x="112" y="143"/>
                </a:lnTo>
                <a:lnTo>
                  <a:pt x="119" y="161"/>
                </a:lnTo>
                <a:lnTo>
                  <a:pt x="126" y="179"/>
                </a:lnTo>
                <a:lnTo>
                  <a:pt x="132" y="197"/>
                </a:lnTo>
                <a:lnTo>
                  <a:pt x="136" y="216"/>
                </a:lnTo>
                <a:lnTo>
                  <a:pt x="139" y="235"/>
                </a:lnTo>
                <a:lnTo>
                  <a:pt x="141" y="255"/>
                </a:lnTo>
                <a:lnTo>
                  <a:pt x="141" y="274"/>
                </a:lnTo>
                <a:lnTo>
                  <a:pt x="141" y="274"/>
                </a:lnTo>
                <a:lnTo>
                  <a:pt x="164" y="27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2213" name="Freeform 453"/>
          <p:cNvSpPr>
            <a:spLocks/>
          </p:cNvSpPr>
          <p:nvPr/>
        </p:nvSpPr>
        <p:spPr bwMode="auto">
          <a:xfrm>
            <a:off x="1550988" y="1781175"/>
            <a:ext cx="1587" cy="6350"/>
          </a:xfrm>
          <a:custGeom>
            <a:avLst/>
            <a:gdLst/>
            <a:ahLst/>
            <a:cxnLst>
              <a:cxn ang="0">
                <a:pos x="21" y="68"/>
              </a:cxn>
              <a:cxn ang="0">
                <a:pos x="22" y="60"/>
              </a:cxn>
              <a:cxn ang="0">
                <a:pos x="24" y="52"/>
              </a:cxn>
              <a:cxn ang="0">
                <a:pos x="25" y="43"/>
              </a:cxn>
              <a:cxn ang="0">
                <a:pos x="26" y="34"/>
              </a:cxn>
              <a:cxn ang="0">
                <a:pos x="28" y="25"/>
              </a:cxn>
              <a:cxn ang="0">
                <a:pos x="28" y="17"/>
              </a:cxn>
              <a:cxn ang="0">
                <a:pos x="29" y="8"/>
              </a:cxn>
              <a:cxn ang="0">
                <a:pos x="29" y="0"/>
              </a:cxn>
              <a:cxn ang="0">
                <a:pos x="6" y="0"/>
              </a:cxn>
              <a:cxn ang="0">
                <a:pos x="6" y="8"/>
              </a:cxn>
              <a:cxn ang="0">
                <a:pos x="5" y="17"/>
              </a:cxn>
              <a:cxn ang="0">
                <a:pos x="5" y="25"/>
              </a:cxn>
              <a:cxn ang="0">
                <a:pos x="5" y="32"/>
              </a:cxn>
              <a:cxn ang="0">
                <a:pos x="4" y="41"/>
              </a:cxn>
              <a:cxn ang="0">
                <a:pos x="3" y="48"/>
              </a:cxn>
              <a:cxn ang="0">
                <a:pos x="1" y="56"/>
              </a:cxn>
              <a:cxn ang="0">
                <a:pos x="0" y="64"/>
              </a:cxn>
              <a:cxn ang="0">
                <a:pos x="21" y="68"/>
              </a:cxn>
            </a:cxnLst>
            <a:rect l="0" t="0" r="r" b="b"/>
            <a:pathLst>
              <a:path w="29" h="68">
                <a:moveTo>
                  <a:pt x="21" y="68"/>
                </a:moveTo>
                <a:lnTo>
                  <a:pt x="22" y="60"/>
                </a:lnTo>
                <a:lnTo>
                  <a:pt x="24" y="52"/>
                </a:lnTo>
                <a:lnTo>
                  <a:pt x="25" y="43"/>
                </a:lnTo>
                <a:lnTo>
                  <a:pt x="26" y="34"/>
                </a:lnTo>
                <a:lnTo>
                  <a:pt x="28" y="25"/>
                </a:lnTo>
                <a:lnTo>
                  <a:pt x="28" y="17"/>
                </a:lnTo>
                <a:lnTo>
                  <a:pt x="29" y="8"/>
                </a:lnTo>
                <a:lnTo>
                  <a:pt x="29" y="0"/>
                </a:lnTo>
                <a:lnTo>
                  <a:pt x="6" y="0"/>
                </a:lnTo>
                <a:lnTo>
                  <a:pt x="6" y="8"/>
                </a:lnTo>
                <a:lnTo>
                  <a:pt x="5" y="17"/>
                </a:lnTo>
                <a:lnTo>
                  <a:pt x="5" y="25"/>
                </a:lnTo>
                <a:lnTo>
                  <a:pt x="5" y="32"/>
                </a:lnTo>
                <a:lnTo>
                  <a:pt x="4" y="41"/>
                </a:lnTo>
                <a:lnTo>
                  <a:pt x="3" y="48"/>
                </a:lnTo>
                <a:lnTo>
                  <a:pt x="1" y="56"/>
                </a:lnTo>
                <a:lnTo>
                  <a:pt x="0" y="64"/>
                </a:lnTo>
                <a:lnTo>
                  <a:pt x="21" y="6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2214" name="Freeform 454"/>
          <p:cNvSpPr>
            <a:spLocks/>
          </p:cNvSpPr>
          <p:nvPr/>
        </p:nvSpPr>
        <p:spPr bwMode="auto">
          <a:xfrm>
            <a:off x="1550988" y="1781175"/>
            <a:ext cx="1587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" y="8"/>
              </a:cxn>
              <a:cxn ang="0">
                <a:pos x="10" y="12"/>
              </a:cxn>
              <a:cxn ang="0">
                <a:pos x="17" y="11"/>
              </a:cxn>
              <a:cxn ang="0">
                <a:pos x="21" y="4"/>
              </a:cxn>
              <a:cxn ang="0">
                <a:pos x="0" y="0"/>
              </a:cxn>
            </a:cxnLst>
            <a:rect l="0" t="0" r="r" b="b"/>
            <a:pathLst>
              <a:path w="21" h="12">
                <a:moveTo>
                  <a:pt x="0" y="0"/>
                </a:moveTo>
                <a:lnTo>
                  <a:pt x="3" y="8"/>
                </a:lnTo>
                <a:lnTo>
                  <a:pt x="10" y="12"/>
                </a:lnTo>
                <a:lnTo>
                  <a:pt x="17" y="11"/>
                </a:lnTo>
                <a:lnTo>
                  <a:pt x="21" y="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2215" name="Freeform 455"/>
          <p:cNvSpPr>
            <a:spLocks/>
          </p:cNvSpPr>
          <p:nvPr/>
        </p:nvSpPr>
        <p:spPr bwMode="auto">
          <a:xfrm>
            <a:off x="1541463" y="1765300"/>
            <a:ext cx="1587" cy="1588"/>
          </a:xfrm>
          <a:custGeom>
            <a:avLst/>
            <a:gdLst/>
            <a:ahLst/>
            <a:cxnLst>
              <a:cxn ang="0">
                <a:pos x="15" y="1"/>
              </a:cxn>
              <a:cxn ang="0">
                <a:pos x="7" y="0"/>
              </a:cxn>
              <a:cxn ang="0">
                <a:pos x="1" y="6"/>
              </a:cxn>
              <a:cxn ang="0">
                <a:pos x="0" y="14"/>
              </a:cxn>
              <a:cxn ang="0">
                <a:pos x="5" y="20"/>
              </a:cxn>
              <a:cxn ang="0">
                <a:pos x="15" y="1"/>
              </a:cxn>
            </a:cxnLst>
            <a:rect l="0" t="0" r="r" b="b"/>
            <a:pathLst>
              <a:path w="15" h="20">
                <a:moveTo>
                  <a:pt x="15" y="1"/>
                </a:moveTo>
                <a:lnTo>
                  <a:pt x="7" y="0"/>
                </a:lnTo>
                <a:lnTo>
                  <a:pt x="1" y="6"/>
                </a:lnTo>
                <a:lnTo>
                  <a:pt x="0" y="14"/>
                </a:lnTo>
                <a:lnTo>
                  <a:pt x="5" y="20"/>
                </a:lnTo>
                <a:lnTo>
                  <a:pt x="15" y="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2216" name="Freeform 456"/>
          <p:cNvSpPr>
            <a:spLocks/>
          </p:cNvSpPr>
          <p:nvPr/>
        </p:nvSpPr>
        <p:spPr bwMode="auto">
          <a:xfrm>
            <a:off x="1543050" y="1765300"/>
            <a:ext cx="6350" cy="12700"/>
          </a:xfrm>
          <a:custGeom>
            <a:avLst/>
            <a:gdLst/>
            <a:ahLst/>
            <a:cxnLst>
              <a:cxn ang="0">
                <a:pos x="86" y="136"/>
              </a:cxn>
              <a:cxn ang="0">
                <a:pos x="86" y="136"/>
              </a:cxn>
              <a:cxn ang="0">
                <a:pos x="85" y="116"/>
              </a:cxn>
              <a:cxn ang="0">
                <a:pos x="81" y="95"/>
              </a:cxn>
              <a:cxn ang="0">
                <a:pos x="76" y="76"/>
              </a:cxn>
              <a:cxn ang="0">
                <a:pos x="66" y="58"/>
              </a:cxn>
              <a:cxn ang="0">
                <a:pos x="55" y="41"/>
              </a:cxn>
              <a:cxn ang="0">
                <a:pos x="42" y="26"/>
              </a:cxn>
              <a:cxn ang="0">
                <a:pos x="27" y="12"/>
              </a:cxn>
              <a:cxn ang="0">
                <a:pos x="10" y="0"/>
              </a:cxn>
              <a:cxn ang="0">
                <a:pos x="0" y="19"/>
              </a:cxn>
              <a:cxn ang="0">
                <a:pos x="14" y="29"/>
              </a:cxn>
              <a:cxn ang="0">
                <a:pos x="28" y="40"/>
              </a:cxn>
              <a:cxn ang="0">
                <a:pos x="39" y="54"/>
              </a:cxn>
              <a:cxn ang="0">
                <a:pos x="48" y="69"/>
              </a:cxn>
              <a:cxn ang="0">
                <a:pos x="55" y="85"/>
              </a:cxn>
              <a:cxn ang="0">
                <a:pos x="60" y="102"/>
              </a:cxn>
              <a:cxn ang="0">
                <a:pos x="64" y="118"/>
              </a:cxn>
              <a:cxn ang="0">
                <a:pos x="65" y="136"/>
              </a:cxn>
              <a:cxn ang="0">
                <a:pos x="65" y="136"/>
              </a:cxn>
              <a:cxn ang="0">
                <a:pos x="86" y="136"/>
              </a:cxn>
            </a:cxnLst>
            <a:rect l="0" t="0" r="r" b="b"/>
            <a:pathLst>
              <a:path w="86" h="136">
                <a:moveTo>
                  <a:pt x="86" y="136"/>
                </a:moveTo>
                <a:lnTo>
                  <a:pt x="86" y="136"/>
                </a:lnTo>
                <a:lnTo>
                  <a:pt x="85" y="116"/>
                </a:lnTo>
                <a:lnTo>
                  <a:pt x="81" y="95"/>
                </a:lnTo>
                <a:lnTo>
                  <a:pt x="76" y="76"/>
                </a:lnTo>
                <a:lnTo>
                  <a:pt x="66" y="58"/>
                </a:lnTo>
                <a:lnTo>
                  <a:pt x="55" y="41"/>
                </a:lnTo>
                <a:lnTo>
                  <a:pt x="42" y="26"/>
                </a:lnTo>
                <a:lnTo>
                  <a:pt x="27" y="12"/>
                </a:lnTo>
                <a:lnTo>
                  <a:pt x="10" y="0"/>
                </a:lnTo>
                <a:lnTo>
                  <a:pt x="0" y="19"/>
                </a:lnTo>
                <a:lnTo>
                  <a:pt x="14" y="29"/>
                </a:lnTo>
                <a:lnTo>
                  <a:pt x="28" y="40"/>
                </a:lnTo>
                <a:lnTo>
                  <a:pt x="39" y="54"/>
                </a:lnTo>
                <a:lnTo>
                  <a:pt x="48" y="69"/>
                </a:lnTo>
                <a:lnTo>
                  <a:pt x="55" y="85"/>
                </a:lnTo>
                <a:lnTo>
                  <a:pt x="60" y="102"/>
                </a:lnTo>
                <a:lnTo>
                  <a:pt x="64" y="118"/>
                </a:lnTo>
                <a:lnTo>
                  <a:pt x="65" y="136"/>
                </a:lnTo>
                <a:lnTo>
                  <a:pt x="65" y="136"/>
                </a:lnTo>
                <a:lnTo>
                  <a:pt x="86" y="13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2217" name="Freeform 457"/>
          <p:cNvSpPr>
            <a:spLocks/>
          </p:cNvSpPr>
          <p:nvPr/>
        </p:nvSpPr>
        <p:spPr bwMode="auto">
          <a:xfrm>
            <a:off x="1547813" y="1778000"/>
            <a:ext cx="1587" cy="3175"/>
          </a:xfrm>
          <a:custGeom>
            <a:avLst/>
            <a:gdLst/>
            <a:ahLst/>
            <a:cxnLst>
              <a:cxn ang="0">
                <a:pos x="21" y="35"/>
              </a:cxn>
              <a:cxn ang="0">
                <a:pos x="22" y="30"/>
              </a:cxn>
              <a:cxn ang="0">
                <a:pos x="22" y="26"/>
              </a:cxn>
              <a:cxn ang="0">
                <a:pos x="23" y="21"/>
              </a:cxn>
              <a:cxn ang="0">
                <a:pos x="23" y="18"/>
              </a:cxn>
              <a:cxn ang="0">
                <a:pos x="24" y="15"/>
              </a:cxn>
              <a:cxn ang="0">
                <a:pos x="24" y="9"/>
              </a:cxn>
              <a:cxn ang="0">
                <a:pos x="24" y="5"/>
              </a:cxn>
              <a:cxn ang="0">
                <a:pos x="24" y="0"/>
              </a:cxn>
              <a:cxn ang="0">
                <a:pos x="3" y="0"/>
              </a:cxn>
              <a:cxn ang="0">
                <a:pos x="3" y="5"/>
              </a:cxn>
              <a:cxn ang="0">
                <a:pos x="3" y="9"/>
              </a:cxn>
              <a:cxn ang="0">
                <a:pos x="3" y="11"/>
              </a:cxn>
              <a:cxn ang="0">
                <a:pos x="2" y="14"/>
              </a:cxn>
              <a:cxn ang="0">
                <a:pos x="2" y="19"/>
              </a:cxn>
              <a:cxn ang="0">
                <a:pos x="1" y="24"/>
              </a:cxn>
              <a:cxn ang="0">
                <a:pos x="1" y="28"/>
              </a:cxn>
              <a:cxn ang="0">
                <a:pos x="0" y="31"/>
              </a:cxn>
              <a:cxn ang="0">
                <a:pos x="21" y="35"/>
              </a:cxn>
            </a:cxnLst>
            <a:rect l="0" t="0" r="r" b="b"/>
            <a:pathLst>
              <a:path w="24" h="35">
                <a:moveTo>
                  <a:pt x="21" y="35"/>
                </a:moveTo>
                <a:lnTo>
                  <a:pt x="22" y="30"/>
                </a:lnTo>
                <a:lnTo>
                  <a:pt x="22" y="26"/>
                </a:lnTo>
                <a:lnTo>
                  <a:pt x="23" y="21"/>
                </a:lnTo>
                <a:lnTo>
                  <a:pt x="23" y="18"/>
                </a:lnTo>
                <a:lnTo>
                  <a:pt x="24" y="15"/>
                </a:lnTo>
                <a:lnTo>
                  <a:pt x="24" y="9"/>
                </a:lnTo>
                <a:lnTo>
                  <a:pt x="24" y="5"/>
                </a:lnTo>
                <a:lnTo>
                  <a:pt x="24" y="0"/>
                </a:lnTo>
                <a:lnTo>
                  <a:pt x="3" y="0"/>
                </a:lnTo>
                <a:lnTo>
                  <a:pt x="3" y="5"/>
                </a:lnTo>
                <a:lnTo>
                  <a:pt x="3" y="9"/>
                </a:lnTo>
                <a:lnTo>
                  <a:pt x="3" y="11"/>
                </a:lnTo>
                <a:lnTo>
                  <a:pt x="2" y="14"/>
                </a:lnTo>
                <a:lnTo>
                  <a:pt x="2" y="19"/>
                </a:lnTo>
                <a:lnTo>
                  <a:pt x="1" y="24"/>
                </a:lnTo>
                <a:lnTo>
                  <a:pt x="1" y="28"/>
                </a:lnTo>
                <a:lnTo>
                  <a:pt x="0" y="31"/>
                </a:lnTo>
                <a:lnTo>
                  <a:pt x="21" y="3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2218" name="Freeform 458"/>
          <p:cNvSpPr>
            <a:spLocks/>
          </p:cNvSpPr>
          <p:nvPr/>
        </p:nvSpPr>
        <p:spPr bwMode="auto">
          <a:xfrm>
            <a:off x="1547813" y="177641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9"/>
              </a:cxn>
              <a:cxn ang="0">
                <a:pos x="10" y="13"/>
              </a:cxn>
              <a:cxn ang="0">
                <a:pos x="17" y="12"/>
              </a:cxn>
              <a:cxn ang="0">
                <a:pos x="21" y="4"/>
              </a:cxn>
              <a:cxn ang="0">
                <a:pos x="0" y="0"/>
              </a:cxn>
            </a:cxnLst>
            <a:rect l="0" t="0" r="r" b="b"/>
            <a:pathLst>
              <a:path w="21" h="13">
                <a:moveTo>
                  <a:pt x="0" y="0"/>
                </a:moveTo>
                <a:lnTo>
                  <a:pt x="2" y="9"/>
                </a:lnTo>
                <a:lnTo>
                  <a:pt x="10" y="13"/>
                </a:lnTo>
                <a:lnTo>
                  <a:pt x="17" y="12"/>
                </a:lnTo>
                <a:lnTo>
                  <a:pt x="21" y="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2219" name="Freeform 459"/>
          <p:cNvSpPr>
            <a:spLocks/>
          </p:cNvSpPr>
          <p:nvPr/>
        </p:nvSpPr>
        <p:spPr bwMode="auto">
          <a:xfrm>
            <a:off x="1263650" y="2038350"/>
            <a:ext cx="84138" cy="217488"/>
          </a:xfrm>
          <a:custGeom>
            <a:avLst/>
            <a:gdLst/>
            <a:ahLst/>
            <a:cxnLst>
              <a:cxn ang="0">
                <a:pos x="166" y="0"/>
              </a:cxn>
              <a:cxn ang="0">
                <a:pos x="0" y="73"/>
              </a:cxn>
              <a:cxn ang="0">
                <a:pos x="959" y="2481"/>
              </a:cxn>
              <a:cxn ang="0">
                <a:pos x="1169" y="2389"/>
              </a:cxn>
              <a:cxn ang="0">
                <a:pos x="166" y="0"/>
              </a:cxn>
            </a:cxnLst>
            <a:rect l="0" t="0" r="r" b="b"/>
            <a:pathLst>
              <a:path w="1169" h="2481">
                <a:moveTo>
                  <a:pt x="166" y="0"/>
                </a:moveTo>
                <a:lnTo>
                  <a:pt x="0" y="73"/>
                </a:lnTo>
                <a:lnTo>
                  <a:pt x="959" y="2481"/>
                </a:lnTo>
                <a:lnTo>
                  <a:pt x="1169" y="2389"/>
                </a:lnTo>
                <a:lnTo>
                  <a:pt x="166" y="0"/>
                </a:lnTo>
                <a:close/>
              </a:path>
            </a:pathLst>
          </a:custGeom>
          <a:solidFill>
            <a:srgbClr val="54595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2220" name="Freeform 460"/>
          <p:cNvSpPr>
            <a:spLocks/>
          </p:cNvSpPr>
          <p:nvPr/>
        </p:nvSpPr>
        <p:spPr bwMode="auto">
          <a:xfrm>
            <a:off x="1263650" y="2038350"/>
            <a:ext cx="82550" cy="217488"/>
          </a:xfrm>
          <a:custGeom>
            <a:avLst/>
            <a:gdLst/>
            <a:ahLst/>
            <a:cxnLst>
              <a:cxn ang="0">
                <a:pos x="126" y="6"/>
              </a:cxn>
              <a:cxn ang="0">
                <a:pos x="104" y="14"/>
              </a:cxn>
              <a:cxn ang="0">
                <a:pos x="81" y="24"/>
              </a:cxn>
              <a:cxn ang="0">
                <a:pos x="36" y="44"/>
              </a:cxn>
              <a:cxn ang="0">
                <a:pos x="29" y="132"/>
              </a:cxn>
              <a:cxn ang="0">
                <a:pos x="81" y="260"/>
              </a:cxn>
              <a:cxn ang="0">
                <a:pos x="125" y="370"/>
              </a:cxn>
              <a:cxn ang="0">
                <a:pos x="163" y="467"/>
              </a:cxn>
              <a:cxn ang="0">
                <a:pos x="198" y="554"/>
              </a:cxn>
              <a:cxn ang="0">
                <a:pos x="232" y="637"/>
              </a:cxn>
              <a:cxn ang="0">
                <a:pos x="265" y="723"/>
              </a:cxn>
              <a:cxn ang="0">
                <a:pos x="302" y="812"/>
              </a:cxn>
              <a:cxn ang="0">
                <a:pos x="342" y="913"/>
              </a:cxn>
              <a:cxn ang="0">
                <a:pos x="388" y="1029"/>
              </a:cxn>
              <a:cxn ang="0">
                <a:pos x="442" y="1164"/>
              </a:cxn>
              <a:cxn ang="0">
                <a:pos x="505" y="1323"/>
              </a:cxn>
              <a:cxn ang="0">
                <a:pos x="581" y="1511"/>
              </a:cxn>
              <a:cxn ang="0">
                <a:pos x="669" y="1733"/>
              </a:cxn>
              <a:cxn ang="0">
                <a:pos x="773" y="1993"/>
              </a:cxn>
              <a:cxn ang="0">
                <a:pos x="895" y="2297"/>
              </a:cxn>
              <a:cxn ang="0">
                <a:pos x="972" y="2462"/>
              </a:cxn>
              <a:cxn ang="0">
                <a:pos x="989" y="2455"/>
              </a:cxn>
              <a:cxn ang="0">
                <a:pos x="1003" y="2449"/>
              </a:cxn>
              <a:cxn ang="0">
                <a:pos x="1015" y="2442"/>
              </a:cxn>
              <a:cxn ang="0">
                <a:pos x="1030" y="2436"/>
              </a:cxn>
              <a:cxn ang="0">
                <a:pos x="1050" y="2428"/>
              </a:cxn>
              <a:cxn ang="0">
                <a:pos x="1077" y="2416"/>
              </a:cxn>
              <a:cxn ang="0">
                <a:pos x="1116" y="2399"/>
              </a:cxn>
              <a:cxn ang="0">
                <a:pos x="1110" y="2318"/>
              </a:cxn>
              <a:cxn ang="0">
                <a:pos x="1056" y="2190"/>
              </a:cxn>
              <a:cxn ang="0">
                <a:pos x="1011" y="2082"/>
              </a:cxn>
              <a:cxn ang="0">
                <a:pos x="970" y="1985"/>
              </a:cxn>
              <a:cxn ang="0">
                <a:pos x="935" y="1897"/>
              </a:cxn>
              <a:cxn ang="0">
                <a:pos x="899" y="1814"/>
              </a:cxn>
              <a:cxn ang="0">
                <a:pos x="864" y="1730"/>
              </a:cxn>
              <a:cxn ang="0">
                <a:pos x="826" y="1640"/>
              </a:cxn>
              <a:cxn ang="0">
                <a:pos x="785" y="1541"/>
              </a:cxn>
              <a:cxn ang="0">
                <a:pos x="738" y="1426"/>
              </a:cxn>
              <a:cxn ang="0">
                <a:pos x="682" y="1292"/>
              </a:cxn>
              <a:cxn ang="0">
                <a:pos x="615" y="1134"/>
              </a:cxn>
              <a:cxn ang="0">
                <a:pos x="537" y="947"/>
              </a:cxn>
              <a:cxn ang="0">
                <a:pos x="445" y="727"/>
              </a:cxn>
              <a:cxn ang="0">
                <a:pos x="337" y="469"/>
              </a:cxn>
              <a:cxn ang="0">
                <a:pos x="210" y="167"/>
              </a:cxn>
            </a:cxnLst>
            <a:rect l="0" t="0" r="r" b="b"/>
            <a:pathLst>
              <a:path w="1140" h="2467">
                <a:moveTo>
                  <a:pt x="140" y="0"/>
                </a:moveTo>
                <a:lnTo>
                  <a:pt x="126" y="6"/>
                </a:lnTo>
                <a:lnTo>
                  <a:pt x="114" y="10"/>
                </a:lnTo>
                <a:lnTo>
                  <a:pt x="104" y="14"/>
                </a:lnTo>
                <a:lnTo>
                  <a:pt x="94" y="19"/>
                </a:lnTo>
                <a:lnTo>
                  <a:pt x="81" y="24"/>
                </a:lnTo>
                <a:lnTo>
                  <a:pt x="61" y="32"/>
                </a:lnTo>
                <a:lnTo>
                  <a:pt x="36" y="44"/>
                </a:lnTo>
                <a:lnTo>
                  <a:pt x="0" y="61"/>
                </a:lnTo>
                <a:lnTo>
                  <a:pt x="29" y="132"/>
                </a:lnTo>
                <a:lnTo>
                  <a:pt x="55" y="199"/>
                </a:lnTo>
                <a:lnTo>
                  <a:pt x="81" y="260"/>
                </a:lnTo>
                <a:lnTo>
                  <a:pt x="103" y="317"/>
                </a:lnTo>
                <a:lnTo>
                  <a:pt x="125" y="370"/>
                </a:lnTo>
                <a:lnTo>
                  <a:pt x="144" y="419"/>
                </a:lnTo>
                <a:lnTo>
                  <a:pt x="163" y="467"/>
                </a:lnTo>
                <a:lnTo>
                  <a:pt x="181" y="511"/>
                </a:lnTo>
                <a:lnTo>
                  <a:pt x="198" y="554"/>
                </a:lnTo>
                <a:lnTo>
                  <a:pt x="215" y="596"/>
                </a:lnTo>
                <a:lnTo>
                  <a:pt x="232" y="637"/>
                </a:lnTo>
                <a:lnTo>
                  <a:pt x="249" y="680"/>
                </a:lnTo>
                <a:lnTo>
                  <a:pt x="265" y="723"/>
                </a:lnTo>
                <a:lnTo>
                  <a:pt x="284" y="766"/>
                </a:lnTo>
                <a:lnTo>
                  <a:pt x="302" y="812"/>
                </a:lnTo>
                <a:lnTo>
                  <a:pt x="322" y="861"/>
                </a:lnTo>
                <a:lnTo>
                  <a:pt x="342" y="913"/>
                </a:lnTo>
                <a:lnTo>
                  <a:pt x="364" y="968"/>
                </a:lnTo>
                <a:lnTo>
                  <a:pt x="388" y="1029"/>
                </a:lnTo>
                <a:lnTo>
                  <a:pt x="414" y="1093"/>
                </a:lnTo>
                <a:lnTo>
                  <a:pt x="442" y="1164"/>
                </a:lnTo>
                <a:lnTo>
                  <a:pt x="473" y="1239"/>
                </a:lnTo>
                <a:lnTo>
                  <a:pt x="505" y="1323"/>
                </a:lnTo>
                <a:lnTo>
                  <a:pt x="542" y="1412"/>
                </a:lnTo>
                <a:lnTo>
                  <a:pt x="581" y="1511"/>
                </a:lnTo>
                <a:lnTo>
                  <a:pt x="623" y="1618"/>
                </a:lnTo>
                <a:lnTo>
                  <a:pt x="669" y="1733"/>
                </a:lnTo>
                <a:lnTo>
                  <a:pt x="719" y="1858"/>
                </a:lnTo>
                <a:lnTo>
                  <a:pt x="773" y="1993"/>
                </a:lnTo>
                <a:lnTo>
                  <a:pt x="832" y="2140"/>
                </a:lnTo>
                <a:lnTo>
                  <a:pt x="895" y="2297"/>
                </a:lnTo>
                <a:lnTo>
                  <a:pt x="962" y="2467"/>
                </a:lnTo>
                <a:lnTo>
                  <a:pt x="972" y="2462"/>
                </a:lnTo>
                <a:lnTo>
                  <a:pt x="982" y="2458"/>
                </a:lnTo>
                <a:lnTo>
                  <a:pt x="989" y="2455"/>
                </a:lnTo>
                <a:lnTo>
                  <a:pt x="996" y="2452"/>
                </a:lnTo>
                <a:lnTo>
                  <a:pt x="1003" y="2449"/>
                </a:lnTo>
                <a:lnTo>
                  <a:pt x="1009" y="2445"/>
                </a:lnTo>
                <a:lnTo>
                  <a:pt x="1015" y="2442"/>
                </a:lnTo>
                <a:lnTo>
                  <a:pt x="1022" y="2439"/>
                </a:lnTo>
                <a:lnTo>
                  <a:pt x="1030" y="2436"/>
                </a:lnTo>
                <a:lnTo>
                  <a:pt x="1040" y="2432"/>
                </a:lnTo>
                <a:lnTo>
                  <a:pt x="1050" y="2428"/>
                </a:lnTo>
                <a:lnTo>
                  <a:pt x="1063" y="2422"/>
                </a:lnTo>
                <a:lnTo>
                  <a:pt x="1077" y="2416"/>
                </a:lnTo>
                <a:lnTo>
                  <a:pt x="1095" y="2409"/>
                </a:lnTo>
                <a:lnTo>
                  <a:pt x="1116" y="2399"/>
                </a:lnTo>
                <a:lnTo>
                  <a:pt x="1140" y="2390"/>
                </a:lnTo>
                <a:lnTo>
                  <a:pt x="1110" y="2318"/>
                </a:lnTo>
                <a:lnTo>
                  <a:pt x="1081" y="2251"/>
                </a:lnTo>
                <a:lnTo>
                  <a:pt x="1056" y="2190"/>
                </a:lnTo>
                <a:lnTo>
                  <a:pt x="1033" y="2134"/>
                </a:lnTo>
                <a:lnTo>
                  <a:pt x="1011" y="2082"/>
                </a:lnTo>
                <a:lnTo>
                  <a:pt x="991" y="2032"/>
                </a:lnTo>
                <a:lnTo>
                  <a:pt x="970" y="1985"/>
                </a:lnTo>
                <a:lnTo>
                  <a:pt x="952" y="1940"/>
                </a:lnTo>
                <a:lnTo>
                  <a:pt x="935" y="1897"/>
                </a:lnTo>
                <a:lnTo>
                  <a:pt x="916" y="1856"/>
                </a:lnTo>
                <a:lnTo>
                  <a:pt x="899" y="1814"/>
                </a:lnTo>
                <a:lnTo>
                  <a:pt x="882" y="1773"/>
                </a:lnTo>
                <a:lnTo>
                  <a:pt x="864" y="1730"/>
                </a:lnTo>
                <a:lnTo>
                  <a:pt x="846" y="1686"/>
                </a:lnTo>
                <a:lnTo>
                  <a:pt x="826" y="1640"/>
                </a:lnTo>
                <a:lnTo>
                  <a:pt x="807" y="1592"/>
                </a:lnTo>
                <a:lnTo>
                  <a:pt x="785" y="1541"/>
                </a:lnTo>
                <a:lnTo>
                  <a:pt x="762" y="1485"/>
                </a:lnTo>
                <a:lnTo>
                  <a:pt x="738" y="1426"/>
                </a:lnTo>
                <a:lnTo>
                  <a:pt x="710" y="1362"/>
                </a:lnTo>
                <a:lnTo>
                  <a:pt x="682" y="1292"/>
                </a:lnTo>
                <a:lnTo>
                  <a:pt x="650" y="1216"/>
                </a:lnTo>
                <a:lnTo>
                  <a:pt x="615" y="1134"/>
                </a:lnTo>
                <a:lnTo>
                  <a:pt x="578" y="1044"/>
                </a:lnTo>
                <a:lnTo>
                  <a:pt x="537" y="947"/>
                </a:lnTo>
                <a:lnTo>
                  <a:pt x="493" y="842"/>
                </a:lnTo>
                <a:lnTo>
                  <a:pt x="445" y="727"/>
                </a:lnTo>
                <a:lnTo>
                  <a:pt x="393" y="603"/>
                </a:lnTo>
                <a:lnTo>
                  <a:pt x="337" y="469"/>
                </a:lnTo>
                <a:lnTo>
                  <a:pt x="276" y="324"/>
                </a:lnTo>
                <a:lnTo>
                  <a:pt x="210" y="167"/>
                </a:lnTo>
                <a:lnTo>
                  <a:pt x="140" y="0"/>
                </a:lnTo>
                <a:close/>
              </a:path>
            </a:pathLst>
          </a:custGeom>
          <a:solidFill>
            <a:srgbClr val="70757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2221" name="Freeform 461"/>
          <p:cNvSpPr>
            <a:spLocks/>
          </p:cNvSpPr>
          <p:nvPr/>
        </p:nvSpPr>
        <p:spPr bwMode="auto">
          <a:xfrm>
            <a:off x="1265238" y="2039938"/>
            <a:ext cx="79375" cy="215900"/>
          </a:xfrm>
          <a:custGeom>
            <a:avLst/>
            <a:gdLst/>
            <a:ahLst/>
            <a:cxnLst>
              <a:cxn ang="0">
                <a:pos x="100" y="4"/>
              </a:cxn>
              <a:cxn ang="0">
                <a:pos x="84" y="12"/>
              </a:cxn>
              <a:cxn ang="0">
                <a:pos x="65" y="19"/>
              </a:cxn>
              <a:cxn ang="0">
                <a:pos x="29" y="36"/>
              </a:cxn>
              <a:cxn ang="0">
                <a:pos x="29" y="120"/>
              </a:cxn>
              <a:cxn ang="0">
                <a:pos x="81" y="248"/>
              </a:cxn>
              <a:cxn ang="0">
                <a:pos x="125" y="358"/>
              </a:cxn>
              <a:cxn ang="0">
                <a:pos x="164" y="455"/>
              </a:cxn>
              <a:cxn ang="0">
                <a:pos x="199" y="542"/>
              </a:cxn>
              <a:cxn ang="0">
                <a:pos x="233" y="625"/>
              </a:cxn>
              <a:cxn ang="0">
                <a:pos x="267" y="711"/>
              </a:cxn>
              <a:cxn ang="0">
                <a:pos x="302" y="800"/>
              </a:cxn>
              <a:cxn ang="0">
                <a:pos x="343" y="900"/>
              </a:cxn>
              <a:cxn ang="0">
                <a:pos x="389" y="1016"/>
              </a:cxn>
              <a:cxn ang="0">
                <a:pos x="443" y="1151"/>
              </a:cxn>
              <a:cxn ang="0">
                <a:pos x="507" y="1311"/>
              </a:cxn>
              <a:cxn ang="0">
                <a:pos x="583" y="1499"/>
              </a:cxn>
              <a:cxn ang="0">
                <a:pos x="672" y="1721"/>
              </a:cxn>
              <a:cxn ang="0">
                <a:pos x="777" y="1981"/>
              </a:cxn>
              <a:cxn ang="0">
                <a:pos x="898" y="2285"/>
              </a:cxn>
              <a:cxn ang="0">
                <a:pos x="982" y="2447"/>
              </a:cxn>
              <a:cxn ang="0">
                <a:pos x="1003" y="2436"/>
              </a:cxn>
              <a:cxn ang="0">
                <a:pos x="1029" y="2426"/>
              </a:cxn>
              <a:cxn ang="0">
                <a:pos x="1073" y="2407"/>
              </a:cxn>
              <a:cxn ang="0">
                <a:pos x="1080" y="2320"/>
              </a:cxn>
              <a:cxn ang="0">
                <a:pos x="1027" y="2193"/>
              </a:cxn>
              <a:cxn ang="0">
                <a:pos x="981" y="2083"/>
              </a:cxn>
              <a:cxn ang="0">
                <a:pos x="941" y="1987"/>
              </a:cxn>
              <a:cxn ang="0">
                <a:pos x="905" y="1900"/>
              </a:cxn>
              <a:cxn ang="0">
                <a:pos x="869" y="1817"/>
              </a:cxn>
              <a:cxn ang="0">
                <a:pos x="835" y="1732"/>
              </a:cxn>
              <a:cxn ang="0">
                <a:pos x="797" y="1643"/>
              </a:cxn>
              <a:cxn ang="0">
                <a:pos x="756" y="1542"/>
              </a:cxn>
              <a:cxn ang="0">
                <a:pos x="708" y="1428"/>
              </a:cxn>
              <a:cxn ang="0">
                <a:pos x="652" y="1294"/>
              </a:cxn>
              <a:cxn ang="0">
                <a:pos x="586" y="1136"/>
              </a:cxn>
              <a:cxn ang="0">
                <a:pos x="508" y="948"/>
              </a:cxn>
              <a:cxn ang="0">
                <a:pos x="417" y="728"/>
              </a:cxn>
              <a:cxn ang="0">
                <a:pos x="308" y="469"/>
              </a:cxn>
              <a:cxn ang="0">
                <a:pos x="183" y="168"/>
              </a:cxn>
            </a:cxnLst>
            <a:rect l="0" t="0" r="r" b="b"/>
            <a:pathLst>
              <a:path w="1109" h="2454">
                <a:moveTo>
                  <a:pt x="113" y="0"/>
                </a:moveTo>
                <a:lnTo>
                  <a:pt x="100" y="4"/>
                </a:lnTo>
                <a:lnTo>
                  <a:pt x="92" y="9"/>
                </a:lnTo>
                <a:lnTo>
                  <a:pt x="84" y="12"/>
                </a:lnTo>
                <a:lnTo>
                  <a:pt x="76" y="15"/>
                </a:lnTo>
                <a:lnTo>
                  <a:pt x="65" y="19"/>
                </a:lnTo>
                <a:lnTo>
                  <a:pt x="49" y="26"/>
                </a:lnTo>
                <a:lnTo>
                  <a:pt x="29" y="36"/>
                </a:lnTo>
                <a:lnTo>
                  <a:pt x="0" y="49"/>
                </a:lnTo>
                <a:lnTo>
                  <a:pt x="29" y="120"/>
                </a:lnTo>
                <a:lnTo>
                  <a:pt x="56" y="187"/>
                </a:lnTo>
                <a:lnTo>
                  <a:pt x="81" y="248"/>
                </a:lnTo>
                <a:lnTo>
                  <a:pt x="103" y="305"/>
                </a:lnTo>
                <a:lnTo>
                  <a:pt x="125" y="358"/>
                </a:lnTo>
                <a:lnTo>
                  <a:pt x="145" y="407"/>
                </a:lnTo>
                <a:lnTo>
                  <a:pt x="164" y="455"/>
                </a:lnTo>
                <a:lnTo>
                  <a:pt x="182" y="499"/>
                </a:lnTo>
                <a:lnTo>
                  <a:pt x="199" y="542"/>
                </a:lnTo>
                <a:lnTo>
                  <a:pt x="216" y="584"/>
                </a:lnTo>
                <a:lnTo>
                  <a:pt x="233" y="625"/>
                </a:lnTo>
                <a:lnTo>
                  <a:pt x="249" y="667"/>
                </a:lnTo>
                <a:lnTo>
                  <a:pt x="267" y="711"/>
                </a:lnTo>
                <a:lnTo>
                  <a:pt x="284" y="754"/>
                </a:lnTo>
                <a:lnTo>
                  <a:pt x="302" y="800"/>
                </a:lnTo>
                <a:lnTo>
                  <a:pt x="323" y="849"/>
                </a:lnTo>
                <a:lnTo>
                  <a:pt x="343" y="900"/>
                </a:lnTo>
                <a:lnTo>
                  <a:pt x="366" y="956"/>
                </a:lnTo>
                <a:lnTo>
                  <a:pt x="389" y="1016"/>
                </a:lnTo>
                <a:lnTo>
                  <a:pt x="415" y="1081"/>
                </a:lnTo>
                <a:lnTo>
                  <a:pt x="443" y="1151"/>
                </a:lnTo>
                <a:lnTo>
                  <a:pt x="474" y="1227"/>
                </a:lnTo>
                <a:lnTo>
                  <a:pt x="507" y="1311"/>
                </a:lnTo>
                <a:lnTo>
                  <a:pt x="544" y="1400"/>
                </a:lnTo>
                <a:lnTo>
                  <a:pt x="583" y="1499"/>
                </a:lnTo>
                <a:lnTo>
                  <a:pt x="626" y="1606"/>
                </a:lnTo>
                <a:lnTo>
                  <a:pt x="672" y="1721"/>
                </a:lnTo>
                <a:lnTo>
                  <a:pt x="723" y="1846"/>
                </a:lnTo>
                <a:lnTo>
                  <a:pt x="777" y="1981"/>
                </a:lnTo>
                <a:lnTo>
                  <a:pt x="835" y="2128"/>
                </a:lnTo>
                <a:lnTo>
                  <a:pt x="898" y="2285"/>
                </a:lnTo>
                <a:lnTo>
                  <a:pt x="966" y="2454"/>
                </a:lnTo>
                <a:lnTo>
                  <a:pt x="982" y="2447"/>
                </a:lnTo>
                <a:lnTo>
                  <a:pt x="994" y="2442"/>
                </a:lnTo>
                <a:lnTo>
                  <a:pt x="1003" y="2436"/>
                </a:lnTo>
                <a:lnTo>
                  <a:pt x="1014" y="2432"/>
                </a:lnTo>
                <a:lnTo>
                  <a:pt x="1029" y="2426"/>
                </a:lnTo>
                <a:lnTo>
                  <a:pt x="1047" y="2417"/>
                </a:lnTo>
                <a:lnTo>
                  <a:pt x="1073" y="2407"/>
                </a:lnTo>
                <a:lnTo>
                  <a:pt x="1109" y="2392"/>
                </a:lnTo>
                <a:lnTo>
                  <a:pt x="1080" y="2320"/>
                </a:lnTo>
                <a:lnTo>
                  <a:pt x="1052" y="2254"/>
                </a:lnTo>
                <a:lnTo>
                  <a:pt x="1027" y="2193"/>
                </a:lnTo>
                <a:lnTo>
                  <a:pt x="1003" y="2136"/>
                </a:lnTo>
                <a:lnTo>
                  <a:pt x="981" y="2083"/>
                </a:lnTo>
                <a:lnTo>
                  <a:pt x="960" y="2035"/>
                </a:lnTo>
                <a:lnTo>
                  <a:pt x="941" y="1987"/>
                </a:lnTo>
                <a:lnTo>
                  <a:pt x="922" y="1943"/>
                </a:lnTo>
                <a:lnTo>
                  <a:pt x="905" y="1900"/>
                </a:lnTo>
                <a:lnTo>
                  <a:pt x="887" y="1858"/>
                </a:lnTo>
                <a:lnTo>
                  <a:pt x="869" y="1817"/>
                </a:lnTo>
                <a:lnTo>
                  <a:pt x="852" y="1774"/>
                </a:lnTo>
                <a:lnTo>
                  <a:pt x="835" y="1732"/>
                </a:lnTo>
                <a:lnTo>
                  <a:pt x="816" y="1688"/>
                </a:lnTo>
                <a:lnTo>
                  <a:pt x="797" y="1643"/>
                </a:lnTo>
                <a:lnTo>
                  <a:pt x="778" y="1594"/>
                </a:lnTo>
                <a:lnTo>
                  <a:pt x="756" y="1542"/>
                </a:lnTo>
                <a:lnTo>
                  <a:pt x="733" y="1488"/>
                </a:lnTo>
                <a:lnTo>
                  <a:pt x="708" y="1428"/>
                </a:lnTo>
                <a:lnTo>
                  <a:pt x="681" y="1363"/>
                </a:lnTo>
                <a:lnTo>
                  <a:pt x="652" y="1294"/>
                </a:lnTo>
                <a:lnTo>
                  <a:pt x="621" y="1218"/>
                </a:lnTo>
                <a:lnTo>
                  <a:pt x="586" y="1136"/>
                </a:lnTo>
                <a:lnTo>
                  <a:pt x="549" y="1046"/>
                </a:lnTo>
                <a:lnTo>
                  <a:pt x="508" y="948"/>
                </a:lnTo>
                <a:lnTo>
                  <a:pt x="464" y="842"/>
                </a:lnTo>
                <a:lnTo>
                  <a:pt x="417" y="728"/>
                </a:lnTo>
                <a:lnTo>
                  <a:pt x="364" y="604"/>
                </a:lnTo>
                <a:lnTo>
                  <a:pt x="308" y="469"/>
                </a:lnTo>
                <a:lnTo>
                  <a:pt x="248" y="325"/>
                </a:lnTo>
                <a:lnTo>
                  <a:pt x="183" y="168"/>
                </a:lnTo>
                <a:lnTo>
                  <a:pt x="113" y="0"/>
                </a:lnTo>
                <a:close/>
              </a:path>
            </a:pathLst>
          </a:custGeom>
          <a:solidFill>
            <a:srgbClr val="8C949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2222" name="Freeform 462"/>
          <p:cNvSpPr>
            <a:spLocks/>
          </p:cNvSpPr>
          <p:nvPr/>
        </p:nvSpPr>
        <p:spPr bwMode="auto">
          <a:xfrm>
            <a:off x="1265238" y="2039938"/>
            <a:ext cx="77787" cy="215900"/>
          </a:xfrm>
          <a:custGeom>
            <a:avLst/>
            <a:gdLst/>
            <a:ahLst/>
            <a:cxnLst>
              <a:cxn ang="0">
                <a:pos x="77" y="3"/>
              </a:cxn>
              <a:cxn ang="0">
                <a:pos x="65" y="8"/>
              </a:cxn>
              <a:cxn ang="0">
                <a:pos x="49" y="14"/>
              </a:cxn>
              <a:cxn ang="0">
                <a:pos x="22" y="27"/>
              </a:cxn>
              <a:cxn ang="0">
                <a:pos x="30" y="108"/>
              </a:cxn>
              <a:cxn ang="0">
                <a:pos x="81" y="236"/>
              </a:cxn>
              <a:cxn ang="0">
                <a:pos x="126" y="345"/>
              </a:cxn>
              <a:cxn ang="0">
                <a:pos x="165" y="442"/>
              </a:cxn>
              <a:cxn ang="0">
                <a:pos x="199" y="530"/>
              </a:cxn>
              <a:cxn ang="0">
                <a:pos x="234" y="613"/>
              </a:cxn>
              <a:cxn ang="0">
                <a:pos x="268" y="698"/>
              </a:cxn>
              <a:cxn ang="0">
                <a:pos x="304" y="788"/>
              </a:cxn>
              <a:cxn ang="0">
                <a:pos x="345" y="888"/>
              </a:cxn>
              <a:cxn ang="0">
                <a:pos x="391" y="1003"/>
              </a:cxn>
              <a:cxn ang="0">
                <a:pos x="445" y="1138"/>
              </a:cxn>
              <a:cxn ang="0">
                <a:pos x="509" y="1297"/>
              </a:cxn>
              <a:cxn ang="0">
                <a:pos x="585" y="1486"/>
              </a:cxn>
              <a:cxn ang="0">
                <a:pos x="675" y="1707"/>
              </a:cxn>
              <a:cxn ang="0">
                <a:pos x="780" y="1968"/>
              </a:cxn>
              <a:cxn ang="0">
                <a:pos x="901" y="2270"/>
              </a:cxn>
              <a:cxn ang="0">
                <a:pos x="982" y="2435"/>
              </a:cxn>
              <a:cxn ang="0">
                <a:pos x="998" y="2426"/>
              </a:cxn>
              <a:cxn ang="0">
                <a:pos x="1016" y="2419"/>
              </a:cxn>
              <a:cxn ang="0">
                <a:pos x="1050" y="2404"/>
              </a:cxn>
              <a:cxn ang="0">
                <a:pos x="1048" y="2322"/>
              </a:cxn>
              <a:cxn ang="0">
                <a:pos x="995" y="2195"/>
              </a:cxn>
              <a:cxn ang="0">
                <a:pos x="950" y="2085"/>
              </a:cxn>
              <a:cxn ang="0">
                <a:pos x="910" y="1989"/>
              </a:cxn>
              <a:cxn ang="0">
                <a:pos x="875" y="1901"/>
              </a:cxn>
              <a:cxn ang="0">
                <a:pos x="840" y="1817"/>
              </a:cxn>
              <a:cxn ang="0">
                <a:pos x="805" y="1733"/>
              </a:cxn>
              <a:cxn ang="0">
                <a:pos x="768" y="1643"/>
              </a:cxn>
              <a:cxn ang="0">
                <a:pos x="727" y="1543"/>
              </a:cxn>
              <a:cxn ang="0">
                <a:pos x="679" y="1428"/>
              </a:cxn>
              <a:cxn ang="0">
                <a:pos x="624" y="1294"/>
              </a:cxn>
              <a:cxn ang="0">
                <a:pos x="557" y="1135"/>
              </a:cxn>
              <a:cxn ang="0">
                <a:pos x="480" y="948"/>
              </a:cxn>
              <a:cxn ang="0">
                <a:pos x="388" y="728"/>
              </a:cxn>
              <a:cxn ang="0">
                <a:pos x="281" y="469"/>
              </a:cxn>
              <a:cxn ang="0">
                <a:pos x="155" y="168"/>
              </a:cxn>
            </a:cxnLst>
            <a:rect l="0" t="0" r="r" b="b"/>
            <a:pathLst>
              <a:path w="1078" h="2440">
                <a:moveTo>
                  <a:pt x="86" y="0"/>
                </a:moveTo>
                <a:lnTo>
                  <a:pt x="77" y="3"/>
                </a:lnTo>
                <a:lnTo>
                  <a:pt x="71" y="6"/>
                </a:lnTo>
                <a:lnTo>
                  <a:pt x="65" y="8"/>
                </a:lnTo>
                <a:lnTo>
                  <a:pt x="59" y="10"/>
                </a:lnTo>
                <a:lnTo>
                  <a:pt x="49" y="14"/>
                </a:lnTo>
                <a:lnTo>
                  <a:pt x="38" y="20"/>
                </a:lnTo>
                <a:lnTo>
                  <a:pt x="22" y="27"/>
                </a:lnTo>
                <a:lnTo>
                  <a:pt x="0" y="37"/>
                </a:lnTo>
                <a:lnTo>
                  <a:pt x="30" y="108"/>
                </a:lnTo>
                <a:lnTo>
                  <a:pt x="57" y="175"/>
                </a:lnTo>
                <a:lnTo>
                  <a:pt x="81" y="236"/>
                </a:lnTo>
                <a:lnTo>
                  <a:pt x="104" y="293"/>
                </a:lnTo>
                <a:lnTo>
                  <a:pt x="126" y="345"/>
                </a:lnTo>
                <a:lnTo>
                  <a:pt x="145" y="395"/>
                </a:lnTo>
                <a:lnTo>
                  <a:pt x="165" y="442"/>
                </a:lnTo>
                <a:lnTo>
                  <a:pt x="182" y="487"/>
                </a:lnTo>
                <a:lnTo>
                  <a:pt x="199" y="530"/>
                </a:lnTo>
                <a:lnTo>
                  <a:pt x="217" y="572"/>
                </a:lnTo>
                <a:lnTo>
                  <a:pt x="234" y="613"/>
                </a:lnTo>
                <a:lnTo>
                  <a:pt x="250" y="655"/>
                </a:lnTo>
                <a:lnTo>
                  <a:pt x="268" y="698"/>
                </a:lnTo>
                <a:lnTo>
                  <a:pt x="286" y="742"/>
                </a:lnTo>
                <a:lnTo>
                  <a:pt x="304" y="788"/>
                </a:lnTo>
                <a:lnTo>
                  <a:pt x="324" y="837"/>
                </a:lnTo>
                <a:lnTo>
                  <a:pt x="345" y="888"/>
                </a:lnTo>
                <a:lnTo>
                  <a:pt x="368" y="944"/>
                </a:lnTo>
                <a:lnTo>
                  <a:pt x="391" y="1003"/>
                </a:lnTo>
                <a:lnTo>
                  <a:pt x="418" y="1069"/>
                </a:lnTo>
                <a:lnTo>
                  <a:pt x="445" y="1138"/>
                </a:lnTo>
                <a:lnTo>
                  <a:pt x="476" y="1215"/>
                </a:lnTo>
                <a:lnTo>
                  <a:pt x="509" y="1297"/>
                </a:lnTo>
                <a:lnTo>
                  <a:pt x="546" y="1388"/>
                </a:lnTo>
                <a:lnTo>
                  <a:pt x="585" y="1486"/>
                </a:lnTo>
                <a:lnTo>
                  <a:pt x="628" y="1593"/>
                </a:lnTo>
                <a:lnTo>
                  <a:pt x="675" y="1707"/>
                </a:lnTo>
                <a:lnTo>
                  <a:pt x="725" y="1833"/>
                </a:lnTo>
                <a:lnTo>
                  <a:pt x="780" y="1968"/>
                </a:lnTo>
                <a:lnTo>
                  <a:pt x="838" y="2113"/>
                </a:lnTo>
                <a:lnTo>
                  <a:pt x="901" y="2270"/>
                </a:lnTo>
                <a:lnTo>
                  <a:pt x="969" y="2440"/>
                </a:lnTo>
                <a:lnTo>
                  <a:pt x="982" y="2435"/>
                </a:lnTo>
                <a:lnTo>
                  <a:pt x="990" y="2431"/>
                </a:lnTo>
                <a:lnTo>
                  <a:pt x="998" y="2426"/>
                </a:lnTo>
                <a:lnTo>
                  <a:pt x="1006" y="2423"/>
                </a:lnTo>
                <a:lnTo>
                  <a:pt x="1016" y="2419"/>
                </a:lnTo>
                <a:lnTo>
                  <a:pt x="1031" y="2413"/>
                </a:lnTo>
                <a:lnTo>
                  <a:pt x="1050" y="2404"/>
                </a:lnTo>
                <a:lnTo>
                  <a:pt x="1078" y="2394"/>
                </a:lnTo>
                <a:lnTo>
                  <a:pt x="1048" y="2322"/>
                </a:lnTo>
                <a:lnTo>
                  <a:pt x="1020" y="2256"/>
                </a:lnTo>
                <a:lnTo>
                  <a:pt x="995" y="2195"/>
                </a:lnTo>
                <a:lnTo>
                  <a:pt x="973" y="2138"/>
                </a:lnTo>
                <a:lnTo>
                  <a:pt x="950" y="2085"/>
                </a:lnTo>
                <a:lnTo>
                  <a:pt x="930" y="2035"/>
                </a:lnTo>
                <a:lnTo>
                  <a:pt x="910" y="1989"/>
                </a:lnTo>
                <a:lnTo>
                  <a:pt x="892" y="1944"/>
                </a:lnTo>
                <a:lnTo>
                  <a:pt x="875" y="1901"/>
                </a:lnTo>
                <a:lnTo>
                  <a:pt x="857" y="1859"/>
                </a:lnTo>
                <a:lnTo>
                  <a:pt x="840" y="1817"/>
                </a:lnTo>
                <a:lnTo>
                  <a:pt x="823" y="1775"/>
                </a:lnTo>
                <a:lnTo>
                  <a:pt x="805" y="1733"/>
                </a:lnTo>
                <a:lnTo>
                  <a:pt x="787" y="1688"/>
                </a:lnTo>
                <a:lnTo>
                  <a:pt x="768" y="1643"/>
                </a:lnTo>
                <a:lnTo>
                  <a:pt x="748" y="1595"/>
                </a:lnTo>
                <a:lnTo>
                  <a:pt x="727" y="1543"/>
                </a:lnTo>
                <a:lnTo>
                  <a:pt x="703" y="1487"/>
                </a:lnTo>
                <a:lnTo>
                  <a:pt x="679" y="1428"/>
                </a:lnTo>
                <a:lnTo>
                  <a:pt x="652" y="1364"/>
                </a:lnTo>
                <a:lnTo>
                  <a:pt x="624" y="1294"/>
                </a:lnTo>
                <a:lnTo>
                  <a:pt x="592" y="1218"/>
                </a:lnTo>
                <a:lnTo>
                  <a:pt x="557" y="1135"/>
                </a:lnTo>
                <a:lnTo>
                  <a:pt x="521" y="1045"/>
                </a:lnTo>
                <a:lnTo>
                  <a:pt x="480" y="948"/>
                </a:lnTo>
                <a:lnTo>
                  <a:pt x="436" y="843"/>
                </a:lnTo>
                <a:lnTo>
                  <a:pt x="388" y="728"/>
                </a:lnTo>
                <a:lnTo>
                  <a:pt x="337" y="604"/>
                </a:lnTo>
                <a:lnTo>
                  <a:pt x="281" y="469"/>
                </a:lnTo>
                <a:lnTo>
                  <a:pt x="221" y="324"/>
                </a:lnTo>
                <a:lnTo>
                  <a:pt x="155" y="168"/>
                </a:lnTo>
                <a:lnTo>
                  <a:pt x="86" y="0"/>
                </a:lnTo>
                <a:close/>
              </a:path>
            </a:pathLst>
          </a:custGeom>
          <a:solidFill>
            <a:srgbClr val="A8B0B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2223" name="Freeform 463"/>
          <p:cNvSpPr>
            <a:spLocks/>
          </p:cNvSpPr>
          <p:nvPr/>
        </p:nvSpPr>
        <p:spPr bwMode="auto">
          <a:xfrm>
            <a:off x="1265238" y="2041525"/>
            <a:ext cx="76200" cy="214313"/>
          </a:xfrm>
          <a:custGeom>
            <a:avLst/>
            <a:gdLst/>
            <a:ahLst/>
            <a:cxnLst>
              <a:cxn ang="0">
                <a:pos x="52" y="2"/>
              </a:cxn>
              <a:cxn ang="0">
                <a:pos x="43" y="5"/>
              </a:cxn>
              <a:cxn ang="0">
                <a:pos x="33" y="10"/>
              </a:cxn>
              <a:cxn ang="0">
                <a:pos x="15" y="18"/>
              </a:cxn>
              <a:cxn ang="0">
                <a:pos x="29" y="97"/>
              </a:cxn>
              <a:cxn ang="0">
                <a:pos x="80" y="225"/>
              </a:cxn>
              <a:cxn ang="0">
                <a:pos x="125" y="334"/>
              </a:cxn>
              <a:cxn ang="0">
                <a:pos x="164" y="430"/>
              </a:cxn>
              <a:cxn ang="0">
                <a:pos x="199" y="518"/>
              </a:cxn>
              <a:cxn ang="0">
                <a:pos x="233" y="601"/>
              </a:cxn>
              <a:cxn ang="0">
                <a:pos x="268" y="686"/>
              </a:cxn>
              <a:cxn ang="0">
                <a:pos x="305" y="776"/>
              </a:cxn>
              <a:cxn ang="0">
                <a:pos x="344" y="876"/>
              </a:cxn>
              <a:cxn ang="0">
                <a:pos x="391" y="991"/>
              </a:cxn>
              <a:cxn ang="0">
                <a:pos x="445" y="1126"/>
              </a:cxn>
              <a:cxn ang="0">
                <a:pos x="511" y="1285"/>
              </a:cxn>
              <a:cxn ang="0">
                <a:pos x="586" y="1474"/>
              </a:cxn>
              <a:cxn ang="0">
                <a:pos x="676" y="1695"/>
              </a:cxn>
              <a:cxn ang="0">
                <a:pos x="781" y="1956"/>
              </a:cxn>
              <a:cxn ang="0">
                <a:pos x="903" y="2258"/>
              </a:cxn>
              <a:cxn ang="0">
                <a:pos x="980" y="2424"/>
              </a:cxn>
              <a:cxn ang="0">
                <a:pos x="991" y="2419"/>
              </a:cxn>
              <a:cxn ang="0">
                <a:pos x="1004" y="2412"/>
              </a:cxn>
              <a:cxn ang="0">
                <a:pos x="1028" y="2403"/>
              </a:cxn>
              <a:cxn ang="0">
                <a:pos x="1017" y="2324"/>
              </a:cxn>
              <a:cxn ang="0">
                <a:pos x="964" y="2196"/>
              </a:cxn>
              <a:cxn ang="0">
                <a:pos x="920" y="2086"/>
              </a:cxn>
              <a:cxn ang="0">
                <a:pos x="880" y="1990"/>
              </a:cxn>
              <a:cxn ang="0">
                <a:pos x="843" y="1903"/>
              </a:cxn>
              <a:cxn ang="0">
                <a:pos x="809" y="1819"/>
              </a:cxn>
              <a:cxn ang="0">
                <a:pos x="774" y="1734"/>
              </a:cxn>
              <a:cxn ang="0">
                <a:pos x="737" y="1645"/>
              </a:cxn>
              <a:cxn ang="0">
                <a:pos x="696" y="1545"/>
              </a:cxn>
              <a:cxn ang="0">
                <a:pos x="648" y="1430"/>
              </a:cxn>
              <a:cxn ang="0">
                <a:pos x="593" y="1296"/>
              </a:cxn>
              <a:cxn ang="0">
                <a:pos x="528" y="1138"/>
              </a:cxn>
              <a:cxn ang="0">
                <a:pos x="450" y="950"/>
              </a:cxn>
              <a:cxn ang="0">
                <a:pos x="359" y="730"/>
              </a:cxn>
              <a:cxn ang="0">
                <a:pos x="251" y="470"/>
              </a:cxn>
              <a:cxn ang="0">
                <a:pos x="127" y="169"/>
              </a:cxn>
            </a:cxnLst>
            <a:rect l="0" t="0" r="r" b="b"/>
            <a:pathLst>
              <a:path w="1046" h="2428">
                <a:moveTo>
                  <a:pt x="58" y="0"/>
                </a:moveTo>
                <a:lnTo>
                  <a:pt x="52" y="2"/>
                </a:lnTo>
                <a:lnTo>
                  <a:pt x="47" y="4"/>
                </a:lnTo>
                <a:lnTo>
                  <a:pt x="43" y="5"/>
                </a:lnTo>
                <a:lnTo>
                  <a:pt x="39" y="7"/>
                </a:lnTo>
                <a:lnTo>
                  <a:pt x="33" y="10"/>
                </a:lnTo>
                <a:lnTo>
                  <a:pt x="25" y="13"/>
                </a:lnTo>
                <a:lnTo>
                  <a:pt x="15" y="18"/>
                </a:lnTo>
                <a:lnTo>
                  <a:pt x="0" y="25"/>
                </a:lnTo>
                <a:lnTo>
                  <a:pt x="29" y="97"/>
                </a:lnTo>
                <a:lnTo>
                  <a:pt x="56" y="164"/>
                </a:lnTo>
                <a:lnTo>
                  <a:pt x="80" y="225"/>
                </a:lnTo>
                <a:lnTo>
                  <a:pt x="104" y="282"/>
                </a:lnTo>
                <a:lnTo>
                  <a:pt x="125" y="334"/>
                </a:lnTo>
                <a:lnTo>
                  <a:pt x="145" y="384"/>
                </a:lnTo>
                <a:lnTo>
                  <a:pt x="164" y="430"/>
                </a:lnTo>
                <a:lnTo>
                  <a:pt x="182" y="475"/>
                </a:lnTo>
                <a:lnTo>
                  <a:pt x="199" y="518"/>
                </a:lnTo>
                <a:lnTo>
                  <a:pt x="217" y="560"/>
                </a:lnTo>
                <a:lnTo>
                  <a:pt x="233" y="601"/>
                </a:lnTo>
                <a:lnTo>
                  <a:pt x="250" y="643"/>
                </a:lnTo>
                <a:lnTo>
                  <a:pt x="268" y="686"/>
                </a:lnTo>
                <a:lnTo>
                  <a:pt x="285" y="730"/>
                </a:lnTo>
                <a:lnTo>
                  <a:pt x="305" y="776"/>
                </a:lnTo>
                <a:lnTo>
                  <a:pt x="324" y="825"/>
                </a:lnTo>
                <a:lnTo>
                  <a:pt x="344" y="876"/>
                </a:lnTo>
                <a:lnTo>
                  <a:pt x="367" y="932"/>
                </a:lnTo>
                <a:lnTo>
                  <a:pt x="391" y="991"/>
                </a:lnTo>
                <a:lnTo>
                  <a:pt x="418" y="1056"/>
                </a:lnTo>
                <a:lnTo>
                  <a:pt x="445" y="1126"/>
                </a:lnTo>
                <a:lnTo>
                  <a:pt x="477" y="1203"/>
                </a:lnTo>
                <a:lnTo>
                  <a:pt x="511" y="1285"/>
                </a:lnTo>
                <a:lnTo>
                  <a:pt x="546" y="1376"/>
                </a:lnTo>
                <a:lnTo>
                  <a:pt x="586" y="1474"/>
                </a:lnTo>
                <a:lnTo>
                  <a:pt x="629" y="1580"/>
                </a:lnTo>
                <a:lnTo>
                  <a:pt x="676" y="1695"/>
                </a:lnTo>
                <a:lnTo>
                  <a:pt x="726" y="1821"/>
                </a:lnTo>
                <a:lnTo>
                  <a:pt x="781" y="1956"/>
                </a:lnTo>
                <a:lnTo>
                  <a:pt x="840" y="2101"/>
                </a:lnTo>
                <a:lnTo>
                  <a:pt x="903" y="2258"/>
                </a:lnTo>
                <a:lnTo>
                  <a:pt x="972" y="2428"/>
                </a:lnTo>
                <a:lnTo>
                  <a:pt x="980" y="2424"/>
                </a:lnTo>
                <a:lnTo>
                  <a:pt x="986" y="2421"/>
                </a:lnTo>
                <a:lnTo>
                  <a:pt x="991" y="2419"/>
                </a:lnTo>
                <a:lnTo>
                  <a:pt x="997" y="2415"/>
                </a:lnTo>
                <a:lnTo>
                  <a:pt x="1004" y="2412"/>
                </a:lnTo>
                <a:lnTo>
                  <a:pt x="1013" y="2408"/>
                </a:lnTo>
                <a:lnTo>
                  <a:pt x="1028" y="2403"/>
                </a:lnTo>
                <a:lnTo>
                  <a:pt x="1046" y="2395"/>
                </a:lnTo>
                <a:lnTo>
                  <a:pt x="1017" y="2324"/>
                </a:lnTo>
                <a:lnTo>
                  <a:pt x="989" y="2257"/>
                </a:lnTo>
                <a:lnTo>
                  <a:pt x="964" y="2196"/>
                </a:lnTo>
                <a:lnTo>
                  <a:pt x="941" y="2139"/>
                </a:lnTo>
                <a:lnTo>
                  <a:pt x="920" y="2086"/>
                </a:lnTo>
                <a:lnTo>
                  <a:pt x="899" y="2037"/>
                </a:lnTo>
                <a:lnTo>
                  <a:pt x="880" y="1990"/>
                </a:lnTo>
                <a:lnTo>
                  <a:pt x="861" y="1946"/>
                </a:lnTo>
                <a:lnTo>
                  <a:pt x="843" y="1903"/>
                </a:lnTo>
                <a:lnTo>
                  <a:pt x="826" y="1861"/>
                </a:lnTo>
                <a:lnTo>
                  <a:pt x="809" y="1819"/>
                </a:lnTo>
                <a:lnTo>
                  <a:pt x="792" y="1778"/>
                </a:lnTo>
                <a:lnTo>
                  <a:pt x="774" y="1734"/>
                </a:lnTo>
                <a:lnTo>
                  <a:pt x="756" y="1691"/>
                </a:lnTo>
                <a:lnTo>
                  <a:pt x="737" y="1645"/>
                </a:lnTo>
                <a:lnTo>
                  <a:pt x="718" y="1596"/>
                </a:lnTo>
                <a:lnTo>
                  <a:pt x="696" y="1545"/>
                </a:lnTo>
                <a:lnTo>
                  <a:pt x="673" y="1490"/>
                </a:lnTo>
                <a:lnTo>
                  <a:pt x="648" y="1430"/>
                </a:lnTo>
                <a:lnTo>
                  <a:pt x="622" y="1365"/>
                </a:lnTo>
                <a:lnTo>
                  <a:pt x="593" y="1296"/>
                </a:lnTo>
                <a:lnTo>
                  <a:pt x="562" y="1220"/>
                </a:lnTo>
                <a:lnTo>
                  <a:pt x="528" y="1138"/>
                </a:lnTo>
                <a:lnTo>
                  <a:pt x="490" y="1047"/>
                </a:lnTo>
                <a:lnTo>
                  <a:pt x="450" y="950"/>
                </a:lnTo>
                <a:lnTo>
                  <a:pt x="407" y="843"/>
                </a:lnTo>
                <a:lnTo>
                  <a:pt x="359" y="730"/>
                </a:lnTo>
                <a:lnTo>
                  <a:pt x="308" y="605"/>
                </a:lnTo>
                <a:lnTo>
                  <a:pt x="251" y="470"/>
                </a:lnTo>
                <a:lnTo>
                  <a:pt x="192" y="325"/>
                </a:lnTo>
                <a:lnTo>
                  <a:pt x="127" y="169"/>
                </a:lnTo>
                <a:lnTo>
                  <a:pt x="58" y="0"/>
                </a:lnTo>
                <a:close/>
              </a:path>
            </a:pathLst>
          </a:custGeom>
          <a:solidFill>
            <a:srgbClr val="C4CC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2224" name="Freeform 464"/>
          <p:cNvSpPr>
            <a:spLocks/>
          </p:cNvSpPr>
          <p:nvPr/>
        </p:nvSpPr>
        <p:spPr bwMode="auto">
          <a:xfrm>
            <a:off x="1265238" y="2041525"/>
            <a:ext cx="73025" cy="212725"/>
          </a:xfrm>
          <a:custGeom>
            <a:avLst/>
            <a:gdLst/>
            <a:ahLst/>
            <a:cxnLst>
              <a:cxn ang="0">
                <a:pos x="32" y="0"/>
              </a:cxn>
              <a:cxn ang="0">
                <a:pos x="0" y="13"/>
              </a:cxn>
              <a:cxn ang="0">
                <a:pos x="977" y="2414"/>
              </a:cxn>
              <a:cxn ang="0">
                <a:pos x="1017" y="2396"/>
              </a:cxn>
              <a:cxn ang="0">
                <a:pos x="32" y="0"/>
              </a:cxn>
            </a:cxnLst>
            <a:rect l="0" t="0" r="r" b="b"/>
            <a:pathLst>
              <a:path w="1017" h="2414">
                <a:moveTo>
                  <a:pt x="32" y="0"/>
                </a:moveTo>
                <a:lnTo>
                  <a:pt x="0" y="13"/>
                </a:lnTo>
                <a:lnTo>
                  <a:pt x="977" y="2414"/>
                </a:lnTo>
                <a:lnTo>
                  <a:pt x="1017" y="2396"/>
                </a:lnTo>
                <a:lnTo>
                  <a:pt x="32" y="0"/>
                </a:lnTo>
                <a:close/>
              </a:path>
            </a:pathLst>
          </a:custGeom>
          <a:solidFill>
            <a:srgbClr val="E0E8E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2225" name="Freeform 465"/>
          <p:cNvSpPr>
            <a:spLocks/>
          </p:cNvSpPr>
          <p:nvPr/>
        </p:nvSpPr>
        <p:spPr bwMode="auto">
          <a:xfrm>
            <a:off x="1263650" y="2035175"/>
            <a:ext cx="12700" cy="9525"/>
          </a:xfrm>
          <a:custGeom>
            <a:avLst/>
            <a:gdLst/>
            <a:ahLst/>
            <a:cxnLst>
              <a:cxn ang="0">
                <a:pos x="173" y="20"/>
              </a:cxn>
              <a:cxn ang="0">
                <a:pos x="7" y="95"/>
              </a:cxn>
              <a:cxn ang="0">
                <a:pos x="0" y="75"/>
              </a:cxn>
              <a:cxn ang="0">
                <a:pos x="166" y="0"/>
              </a:cxn>
              <a:cxn ang="0">
                <a:pos x="173" y="20"/>
              </a:cxn>
            </a:cxnLst>
            <a:rect l="0" t="0" r="r" b="b"/>
            <a:pathLst>
              <a:path w="173" h="95">
                <a:moveTo>
                  <a:pt x="173" y="20"/>
                </a:moveTo>
                <a:lnTo>
                  <a:pt x="7" y="95"/>
                </a:lnTo>
                <a:lnTo>
                  <a:pt x="0" y="75"/>
                </a:lnTo>
                <a:lnTo>
                  <a:pt x="166" y="0"/>
                </a:lnTo>
                <a:lnTo>
                  <a:pt x="173" y="20"/>
                </a:lnTo>
                <a:close/>
              </a:path>
            </a:pathLst>
          </a:custGeom>
          <a:solidFill>
            <a:srgbClr val="11191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2226" name="Freeform 466"/>
          <p:cNvSpPr>
            <a:spLocks/>
          </p:cNvSpPr>
          <p:nvPr/>
        </p:nvSpPr>
        <p:spPr bwMode="auto">
          <a:xfrm>
            <a:off x="1260475" y="2027238"/>
            <a:ext cx="14288" cy="15875"/>
          </a:xfrm>
          <a:custGeom>
            <a:avLst/>
            <a:gdLst/>
            <a:ahLst/>
            <a:cxnLst>
              <a:cxn ang="0">
                <a:pos x="200" y="106"/>
              </a:cxn>
              <a:cxn ang="0">
                <a:pos x="33" y="179"/>
              </a:cxn>
              <a:cxn ang="0">
                <a:pos x="0" y="100"/>
              </a:cxn>
              <a:cxn ang="0">
                <a:pos x="58" y="0"/>
              </a:cxn>
              <a:cxn ang="0">
                <a:pos x="168" y="26"/>
              </a:cxn>
              <a:cxn ang="0">
                <a:pos x="200" y="106"/>
              </a:cxn>
            </a:cxnLst>
            <a:rect l="0" t="0" r="r" b="b"/>
            <a:pathLst>
              <a:path w="200" h="179">
                <a:moveTo>
                  <a:pt x="200" y="106"/>
                </a:moveTo>
                <a:lnTo>
                  <a:pt x="33" y="179"/>
                </a:lnTo>
                <a:lnTo>
                  <a:pt x="0" y="100"/>
                </a:lnTo>
                <a:lnTo>
                  <a:pt x="58" y="0"/>
                </a:lnTo>
                <a:lnTo>
                  <a:pt x="168" y="26"/>
                </a:lnTo>
                <a:lnTo>
                  <a:pt x="200" y="106"/>
                </a:lnTo>
                <a:close/>
              </a:path>
            </a:pathLst>
          </a:custGeom>
          <a:solidFill>
            <a:srgbClr val="54595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2227" name="Freeform 467"/>
          <p:cNvSpPr>
            <a:spLocks/>
          </p:cNvSpPr>
          <p:nvPr/>
        </p:nvSpPr>
        <p:spPr bwMode="auto">
          <a:xfrm>
            <a:off x="1260475" y="2027238"/>
            <a:ext cx="12700" cy="15875"/>
          </a:xfrm>
          <a:custGeom>
            <a:avLst/>
            <a:gdLst/>
            <a:ahLst/>
            <a:cxnLst>
              <a:cxn ang="0">
                <a:pos x="173" y="116"/>
              </a:cxn>
              <a:cxn ang="0">
                <a:pos x="159" y="122"/>
              </a:cxn>
              <a:cxn ang="0">
                <a:pos x="147" y="126"/>
              </a:cxn>
              <a:cxn ang="0">
                <a:pos x="137" y="131"/>
              </a:cxn>
              <a:cxn ang="0">
                <a:pos x="127" y="135"/>
              </a:cxn>
              <a:cxn ang="0">
                <a:pos x="114" y="141"/>
              </a:cxn>
              <a:cxn ang="0">
                <a:pos x="94" y="150"/>
              </a:cxn>
              <a:cxn ang="0">
                <a:pos x="69" y="161"/>
              </a:cxn>
              <a:cxn ang="0">
                <a:pos x="33" y="177"/>
              </a:cxn>
              <a:cxn ang="0">
                <a:pos x="30" y="168"/>
              </a:cxn>
              <a:cxn ang="0">
                <a:pos x="27" y="161"/>
              </a:cxn>
              <a:cxn ang="0">
                <a:pos x="25" y="156"/>
              </a:cxn>
              <a:cxn ang="0">
                <a:pos x="23" y="150"/>
              </a:cxn>
              <a:cxn ang="0">
                <a:pos x="20" y="141"/>
              </a:cxn>
              <a:cxn ang="0">
                <a:pos x="16" y="131"/>
              </a:cxn>
              <a:cxn ang="0">
                <a:pos x="9" y="117"/>
              </a:cxn>
              <a:cxn ang="0">
                <a:pos x="0" y="97"/>
              </a:cxn>
              <a:cxn ang="0">
                <a:pos x="7" y="86"/>
              </a:cxn>
              <a:cxn ang="0">
                <a:pos x="11" y="78"/>
              </a:cxn>
              <a:cxn ang="0">
                <a:pos x="15" y="70"/>
              </a:cxn>
              <a:cxn ang="0">
                <a:pos x="19" y="63"/>
              </a:cxn>
              <a:cxn ang="0">
                <a:pos x="24" y="54"/>
              </a:cxn>
              <a:cxn ang="0">
                <a:pos x="31" y="41"/>
              </a:cxn>
              <a:cxn ang="0">
                <a:pos x="40" y="24"/>
              </a:cxn>
              <a:cxn ang="0">
                <a:pos x="52" y="0"/>
              </a:cxn>
              <a:cxn ang="0">
                <a:pos x="63" y="3"/>
              </a:cxn>
              <a:cxn ang="0">
                <a:pos x="70" y="6"/>
              </a:cxn>
              <a:cxn ang="0">
                <a:pos x="76" y="8"/>
              </a:cxn>
              <a:cxn ang="0">
                <a:pos x="83" y="11"/>
              </a:cxn>
              <a:cxn ang="0">
                <a:pos x="91" y="15"/>
              </a:cxn>
              <a:cxn ang="0">
                <a:pos x="102" y="20"/>
              </a:cxn>
              <a:cxn ang="0">
                <a:pos x="119" y="27"/>
              </a:cxn>
              <a:cxn ang="0">
                <a:pos x="140" y="37"/>
              </a:cxn>
              <a:cxn ang="0">
                <a:pos x="144" y="44"/>
              </a:cxn>
              <a:cxn ang="0">
                <a:pos x="146" y="50"/>
              </a:cxn>
              <a:cxn ang="0">
                <a:pos x="149" y="56"/>
              </a:cxn>
              <a:cxn ang="0">
                <a:pos x="151" y="61"/>
              </a:cxn>
              <a:cxn ang="0">
                <a:pos x="154" y="69"/>
              </a:cxn>
              <a:cxn ang="0">
                <a:pos x="159" y="80"/>
              </a:cxn>
              <a:cxn ang="0">
                <a:pos x="165" y="95"/>
              </a:cxn>
              <a:cxn ang="0">
                <a:pos x="173" y="116"/>
              </a:cxn>
            </a:cxnLst>
            <a:rect l="0" t="0" r="r" b="b"/>
            <a:pathLst>
              <a:path w="173" h="177">
                <a:moveTo>
                  <a:pt x="173" y="116"/>
                </a:moveTo>
                <a:lnTo>
                  <a:pt x="159" y="122"/>
                </a:lnTo>
                <a:lnTo>
                  <a:pt x="147" y="126"/>
                </a:lnTo>
                <a:lnTo>
                  <a:pt x="137" y="131"/>
                </a:lnTo>
                <a:lnTo>
                  <a:pt x="127" y="135"/>
                </a:lnTo>
                <a:lnTo>
                  <a:pt x="114" y="141"/>
                </a:lnTo>
                <a:lnTo>
                  <a:pt x="94" y="150"/>
                </a:lnTo>
                <a:lnTo>
                  <a:pt x="69" y="161"/>
                </a:lnTo>
                <a:lnTo>
                  <a:pt x="33" y="177"/>
                </a:lnTo>
                <a:lnTo>
                  <a:pt x="30" y="168"/>
                </a:lnTo>
                <a:lnTo>
                  <a:pt x="27" y="161"/>
                </a:lnTo>
                <a:lnTo>
                  <a:pt x="25" y="156"/>
                </a:lnTo>
                <a:lnTo>
                  <a:pt x="23" y="150"/>
                </a:lnTo>
                <a:lnTo>
                  <a:pt x="20" y="141"/>
                </a:lnTo>
                <a:lnTo>
                  <a:pt x="16" y="131"/>
                </a:lnTo>
                <a:lnTo>
                  <a:pt x="9" y="117"/>
                </a:lnTo>
                <a:lnTo>
                  <a:pt x="0" y="97"/>
                </a:lnTo>
                <a:lnTo>
                  <a:pt x="7" y="86"/>
                </a:lnTo>
                <a:lnTo>
                  <a:pt x="11" y="78"/>
                </a:lnTo>
                <a:lnTo>
                  <a:pt x="15" y="70"/>
                </a:lnTo>
                <a:lnTo>
                  <a:pt x="19" y="63"/>
                </a:lnTo>
                <a:lnTo>
                  <a:pt x="24" y="54"/>
                </a:lnTo>
                <a:lnTo>
                  <a:pt x="31" y="41"/>
                </a:lnTo>
                <a:lnTo>
                  <a:pt x="40" y="24"/>
                </a:lnTo>
                <a:lnTo>
                  <a:pt x="52" y="0"/>
                </a:lnTo>
                <a:lnTo>
                  <a:pt x="63" y="3"/>
                </a:lnTo>
                <a:lnTo>
                  <a:pt x="70" y="6"/>
                </a:lnTo>
                <a:lnTo>
                  <a:pt x="76" y="8"/>
                </a:lnTo>
                <a:lnTo>
                  <a:pt x="83" y="11"/>
                </a:lnTo>
                <a:lnTo>
                  <a:pt x="91" y="15"/>
                </a:lnTo>
                <a:lnTo>
                  <a:pt x="102" y="20"/>
                </a:lnTo>
                <a:lnTo>
                  <a:pt x="119" y="27"/>
                </a:lnTo>
                <a:lnTo>
                  <a:pt x="140" y="37"/>
                </a:lnTo>
                <a:lnTo>
                  <a:pt x="144" y="44"/>
                </a:lnTo>
                <a:lnTo>
                  <a:pt x="146" y="50"/>
                </a:lnTo>
                <a:lnTo>
                  <a:pt x="149" y="56"/>
                </a:lnTo>
                <a:lnTo>
                  <a:pt x="151" y="61"/>
                </a:lnTo>
                <a:lnTo>
                  <a:pt x="154" y="69"/>
                </a:lnTo>
                <a:lnTo>
                  <a:pt x="159" y="80"/>
                </a:lnTo>
                <a:lnTo>
                  <a:pt x="165" y="95"/>
                </a:lnTo>
                <a:lnTo>
                  <a:pt x="173" y="116"/>
                </a:lnTo>
                <a:close/>
              </a:path>
            </a:pathLst>
          </a:custGeom>
          <a:solidFill>
            <a:srgbClr val="70757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2228" name="Freeform 468"/>
          <p:cNvSpPr>
            <a:spLocks/>
          </p:cNvSpPr>
          <p:nvPr/>
        </p:nvSpPr>
        <p:spPr bwMode="auto">
          <a:xfrm>
            <a:off x="1262063" y="2027238"/>
            <a:ext cx="9525" cy="14287"/>
          </a:xfrm>
          <a:custGeom>
            <a:avLst/>
            <a:gdLst/>
            <a:ahLst/>
            <a:cxnLst>
              <a:cxn ang="0">
                <a:pos x="142" y="126"/>
              </a:cxn>
              <a:cxn ang="0">
                <a:pos x="131" y="131"/>
              </a:cxn>
              <a:cxn ang="0">
                <a:pos x="122" y="135"/>
              </a:cxn>
              <a:cxn ang="0">
                <a:pos x="115" y="137"/>
              </a:cxn>
              <a:cxn ang="0">
                <a:pos x="107" y="141"/>
              </a:cxn>
              <a:cxn ang="0">
                <a:pos x="96" y="145"/>
              </a:cxn>
              <a:cxn ang="0">
                <a:pos x="81" y="152"/>
              </a:cxn>
              <a:cxn ang="0">
                <a:pos x="61" y="161"/>
              </a:cxn>
              <a:cxn ang="0">
                <a:pos x="32" y="175"/>
              </a:cxn>
              <a:cxn ang="0">
                <a:pos x="29" y="165"/>
              </a:cxn>
              <a:cxn ang="0">
                <a:pos x="26" y="159"/>
              </a:cxn>
              <a:cxn ang="0">
                <a:pos x="24" y="153"/>
              </a:cxn>
              <a:cxn ang="0">
                <a:pos x="22" y="146"/>
              </a:cxn>
              <a:cxn ang="0">
                <a:pos x="19" y="139"/>
              </a:cxn>
              <a:cxn ang="0">
                <a:pos x="15" y="128"/>
              </a:cxn>
              <a:cxn ang="0">
                <a:pos x="8" y="114"/>
              </a:cxn>
              <a:cxn ang="0">
                <a:pos x="0" y="95"/>
              </a:cxn>
              <a:cxn ang="0">
                <a:pos x="5" y="84"/>
              </a:cxn>
              <a:cxn ang="0">
                <a:pos x="9" y="76"/>
              </a:cxn>
              <a:cxn ang="0">
                <a:pos x="12" y="68"/>
              </a:cxn>
              <a:cxn ang="0">
                <a:pos x="16" y="61"/>
              </a:cxn>
              <a:cxn ang="0">
                <a:pos x="20" y="53"/>
              </a:cxn>
              <a:cxn ang="0">
                <a:pos x="26" y="40"/>
              </a:cxn>
              <a:cxn ang="0">
                <a:pos x="34" y="23"/>
              </a:cxn>
              <a:cxn ang="0">
                <a:pos x="45" y="0"/>
              </a:cxn>
              <a:cxn ang="0">
                <a:pos x="53" y="4"/>
              </a:cxn>
              <a:cxn ang="0">
                <a:pos x="59" y="8"/>
              </a:cxn>
              <a:cxn ang="0">
                <a:pos x="63" y="11"/>
              </a:cxn>
              <a:cxn ang="0">
                <a:pos x="68" y="15"/>
              </a:cxn>
              <a:cxn ang="0">
                <a:pos x="74" y="19"/>
              </a:cxn>
              <a:cxn ang="0">
                <a:pos x="83" y="25"/>
              </a:cxn>
              <a:cxn ang="0">
                <a:pos x="94" y="34"/>
              </a:cxn>
              <a:cxn ang="0">
                <a:pos x="111" y="46"/>
              </a:cxn>
              <a:cxn ang="0">
                <a:pos x="115" y="55"/>
              </a:cxn>
              <a:cxn ang="0">
                <a:pos x="117" y="60"/>
              </a:cxn>
              <a:cxn ang="0">
                <a:pos x="120" y="65"/>
              </a:cxn>
              <a:cxn ang="0">
                <a:pos x="122" y="71"/>
              </a:cxn>
              <a:cxn ang="0">
                <a:pos x="125" y="79"/>
              </a:cxn>
              <a:cxn ang="0">
                <a:pos x="129" y="89"/>
              </a:cxn>
              <a:cxn ang="0">
                <a:pos x="135" y="105"/>
              </a:cxn>
              <a:cxn ang="0">
                <a:pos x="142" y="126"/>
              </a:cxn>
            </a:cxnLst>
            <a:rect l="0" t="0" r="r" b="b"/>
            <a:pathLst>
              <a:path w="142" h="175">
                <a:moveTo>
                  <a:pt x="142" y="126"/>
                </a:moveTo>
                <a:lnTo>
                  <a:pt x="131" y="131"/>
                </a:lnTo>
                <a:lnTo>
                  <a:pt x="122" y="135"/>
                </a:lnTo>
                <a:lnTo>
                  <a:pt x="115" y="137"/>
                </a:lnTo>
                <a:lnTo>
                  <a:pt x="107" y="141"/>
                </a:lnTo>
                <a:lnTo>
                  <a:pt x="96" y="145"/>
                </a:lnTo>
                <a:lnTo>
                  <a:pt x="81" y="152"/>
                </a:lnTo>
                <a:lnTo>
                  <a:pt x="61" y="161"/>
                </a:lnTo>
                <a:lnTo>
                  <a:pt x="32" y="175"/>
                </a:lnTo>
                <a:lnTo>
                  <a:pt x="29" y="165"/>
                </a:lnTo>
                <a:lnTo>
                  <a:pt x="26" y="159"/>
                </a:lnTo>
                <a:lnTo>
                  <a:pt x="24" y="153"/>
                </a:lnTo>
                <a:lnTo>
                  <a:pt x="22" y="146"/>
                </a:lnTo>
                <a:lnTo>
                  <a:pt x="19" y="139"/>
                </a:lnTo>
                <a:lnTo>
                  <a:pt x="15" y="128"/>
                </a:lnTo>
                <a:lnTo>
                  <a:pt x="8" y="114"/>
                </a:lnTo>
                <a:lnTo>
                  <a:pt x="0" y="95"/>
                </a:lnTo>
                <a:lnTo>
                  <a:pt x="5" y="84"/>
                </a:lnTo>
                <a:lnTo>
                  <a:pt x="9" y="76"/>
                </a:lnTo>
                <a:lnTo>
                  <a:pt x="12" y="68"/>
                </a:lnTo>
                <a:lnTo>
                  <a:pt x="16" y="61"/>
                </a:lnTo>
                <a:lnTo>
                  <a:pt x="20" y="53"/>
                </a:lnTo>
                <a:lnTo>
                  <a:pt x="26" y="40"/>
                </a:lnTo>
                <a:lnTo>
                  <a:pt x="34" y="23"/>
                </a:lnTo>
                <a:lnTo>
                  <a:pt x="45" y="0"/>
                </a:lnTo>
                <a:lnTo>
                  <a:pt x="53" y="4"/>
                </a:lnTo>
                <a:lnTo>
                  <a:pt x="59" y="8"/>
                </a:lnTo>
                <a:lnTo>
                  <a:pt x="63" y="11"/>
                </a:lnTo>
                <a:lnTo>
                  <a:pt x="68" y="15"/>
                </a:lnTo>
                <a:lnTo>
                  <a:pt x="74" y="19"/>
                </a:lnTo>
                <a:lnTo>
                  <a:pt x="83" y="25"/>
                </a:lnTo>
                <a:lnTo>
                  <a:pt x="94" y="34"/>
                </a:lnTo>
                <a:lnTo>
                  <a:pt x="111" y="46"/>
                </a:lnTo>
                <a:lnTo>
                  <a:pt x="115" y="55"/>
                </a:lnTo>
                <a:lnTo>
                  <a:pt x="117" y="60"/>
                </a:lnTo>
                <a:lnTo>
                  <a:pt x="120" y="65"/>
                </a:lnTo>
                <a:lnTo>
                  <a:pt x="122" y="71"/>
                </a:lnTo>
                <a:lnTo>
                  <a:pt x="125" y="79"/>
                </a:lnTo>
                <a:lnTo>
                  <a:pt x="129" y="89"/>
                </a:lnTo>
                <a:lnTo>
                  <a:pt x="135" y="105"/>
                </a:lnTo>
                <a:lnTo>
                  <a:pt x="142" y="126"/>
                </a:lnTo>
                <a:close/>
              </a:path>
            </a:pathLst>
          </a:custGeom>
          <a:solidFill>
            <a:srgbClr val="8C949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2229" name="Freeform 469"/>
          <p:cNvSpPr>
            <a:spLocks/>
          </p:cNvSpPr>
          <p:nvPr/>
        </p:nvSpPr>
        <p:spPr bwMode="auto">
          <a:xfrm>
            <a:off x="1262063" y="2027238"/>
            <a:ext cx="7937" cy="14287"/>
          </a:xfrm>
          <a:custGeom>
            <a:avLst/>
            <a:gdLst/>
            <a:ahLst/>
            <a:cxnLst>
              <a:cxn ang="0">
                <a:pos x="116" y="136"/>
              </a:cxn>
              <a:cxn ang="0">
                <a:pos x="107" y="139"/>
              </a:cxn>
              <a:cxn ang="0">
                <a:pos x="101" y="141"/>
              </a:cxn>
              <a:cxn ang="0">
                <a:pos x="95" y="144"/>
              </a:cxn>
              <a:cxn ang="0">
                <a:pos x="88" y="146"/>
              </a:cxn>
              <a:cxn ang="0">
                <a:pos x="80" y="150"/>
              </a:cxn>
              <a:cxn ang="0">
                <a:pos x="69" y="155"/>
              </a:cxn>
              <a:cxn ang="0">
                <a:pos x="54" y="162"/>
              </a:cxn>
              <a:cxn ang="0">
                <a:pos x="32" y="172"/>
              </a:cxn>
              <a:cxn ang="0">
                <a:pos x="29" y="163"/>
              </a:cxn>
              <a:cxn ang="0">
                <a:pos x="26" y="156"/>
              </a:cxn>
              <a:cxn ang="0">
                <a:pos x="24" y="151"/>
              </a:cxn>
              <a:cxn ang="0">
                <a:pos x="22" y="144"/>
              </a:cxn>
              <a:cxn ang="0">
                <a:pos x="19" y="136"/>
              </a:cxn>
              <a:cxn ang="0">
                <a:pos x="15" y="126"/>
              </a:cxn>
              <a:cxn ang="0">
                <a:pos x="8" y="112"/>
              </a:cxn>
              <a:cxn ang="0">
                <a:pos x="0" y="93"/>
              </a:cxn>
              <a:cxn ang="0">
                <a:pos x="5" y="82"/>
              </a:cxn>
              <a:cxn ang="0">
                <a:pos x="8" y="74"/>
              </a:cxn>
              <a:cxn ang="0">
                <a:pos x="11" y="67"/>
              </a:cxn>
              <a:cxn ang="0">
                <a:pos x="14" y="60"/>
              </a:cxn>
              <a:cxn ang="0">
                <a:pos x="18" y="51"/>
              </a:cxn>
              <a:cxn ang="0">
                <a:pos x="23" y="39"/>
              </a:cxn>
              <a:cxn ang="0">
                <a:pos x="31" y="22"/>
              </a:cxn>
              <a:cxn ang="0">
                <a:pos x="40" y="0"/>
              </a:cxn>
              <a:cxn ang="0">
                <a:pos x="46" y="5"/>
              </a:cxn>
              <a:cxn ang="0">
                <a:pos x="50" y="9"/>
              </a:cxn>
              <a:cxn ang="0">
                <a:pos x="53" y="14"/>
              </a:cxn>
              <a:cxn ang="0">
                <a:pos x="56" y="18"/>
              </a:cxn>
              <a:cxn ang="0">
                <a:pos x="60" y="23"/>
              </a:cxn>
              <a:cxn ang="0">
                <a:pos x="65" y="30"/>
              </a:cxn>
              <a:cxn ang="0">
                <a:pos x="73" y="41"/>
              </a:cxn>
              <a:cxn ang="0">
                <a:pos x="83" y="56"/>
              </a:cxn>
              <a:cxn ang="0">
                <a:pos x="87" y="64"/>
              </a:cxn>
              <a:cxn ang="0">
                <a:pos x="89" y="69"/>
              </a:cxn>
              <a:cxn ang="0">
                <a:pos x="92" y="75"/>
              </a:cxn>
              <a:cxn ang="0">
                <a:pos x="95" y="81"/>
              </a:cxn>
              <a:cxn ang="0">
                <a:pos x="98" y="88"/>
              </a:cxn>
              <a:cxn ang="0">
                <a:pos x="102" y="99"/>
              </a:cxn>
              <a:cxn ang="0">
                <a:pos x="108" y="115"/>
              </a:cxn>
              <a:cxn ang="0">
                <a:pos x="116" y="136"/>
              </a:cxn>
            </a:cxnLst>
            <a:rect l="0" t="0" r="r" b="b"/>
            <a:pathLst>
              <a:path w="116" h="172">
                <a:moveTo>
                  <a:pt x="116" y="136"/>
                </a:moveTo>
                <a:lnTo>
                  <a:pt x="107" y="139"/>
                </a:lnTo>
                <a:lnTo>
                  <a:pt x="101" y="141"/>
                </a:lnTo>
                <a:lnTo>
                  <a:pt x="95" y="144"/>
                </a:lnTo>
                <a:lnTo>
                  <a:pt x="88" y="146"/>
                </a:lnTo>
                <a:lnTo>
                  <a:pt x="80" y="150"/>
                </a:lnTo>
                <a:lnTo>
                  <a:pt x="69" y="155"/>
                </a:lnTo>
                <a:lnTo>
                  <a:pt x="54" y="162"/>
                </a:lnTo>
                <a:lnTo>
                  <a:pt x="32" y="172"/>
                </a:lnTo>
                <a:lnTo>
                  <a:pt x="29" y="163"/>
                </a:lnTo>
                <a:lnTo>
                  <a:pt x="26" y="156"/>
                </a:lnTo>
                <a:lnTo>
                  <a:pt x="24" y="151"/>
                </a:lnTo>
                <a:lnTo>
                  <a:pt x="22" y="144"/>
                </a:lnTo>
                <a:lnTo>
                  <a:pt x="19" y="136"/>
                </a:lnTo>
                <a:lnTo>
                  <a:pt x="15" y="126"/>
                </a:lnTo>
                <a:lnTo>
                  <a:pt x="8" y="112"/>
                </a:lnTo>
                <a:lnTo>
                  <a:pt x="0" y="93"/>
                </a:lnTo>
                <a:lnTo>
                  <a:pt x="5" y="82"/>
                </a:lnTo>
                <a:lnTo>
                  <a:pt x="8" y="74"/>
                </a:lnTo>
                <a:lnTo>
                  <a:pt x="11" y="67"/>
                </a:lnTo>
                <a:lnTo>
                  <a:pt x="14" y="60"/>
                </a:lnTo>
                <a:lnTo>
                  <a:pt x="18" y="51"/>
                </a:lnTo>
                <a:lnTo>
                  <a:pt x="23" y="39"/>
                </a:lnTo>
                <a:lnTo>
                  <a:pt x="31" y="22"/>
                </a:lnTo>
                <a:lnTo>
                  <a:pt x="40" y="0"/>
                </a:lnTo>
                <a:lnTo>
                  <a:pt x="46" y="5"/>
                </a:lnTo>
                <a:lnTo>
                  <a:pt x="50" y="9"/>
                </a:lnTo>
                <a:lnTo>
                  <a:pt x="53" y="14"/>
                </a:lnTo>
                <a:lnTo>
                  <a:pt x="56" y="18"/>
                </a:lnTo>
                <a:lnTo>
                  <a:pt x="60" y="23"/>
                </a:lnTo>
                <a:lnTo>
                  <a:pt x="65" y="30"/>
                </a:lnTo>
                <a:lnTo>
                  <a:pt x="73" y="41"/>
                </a:lnTo>
                <a:lnTo>
                  <a:pt x="83" y="56"/>
                </a:lnTo>
                <a:lnTo>
                  <a:pt x="87" y="64"/>
                </a:lnTo>
                <a:lnTo>
                  <a:pt x="89" y="69"/>
                </a:lnTo>
                <a:lnTo>
                  <a:pt x="92" y="75"/>
                </a:lnTo>
                <a:lnTo>
                  <a:pt x="95" y="81"/>
                </a:lnTo>
                <a:lnTo>
                  <a:pt x="98" y="88"/>
                </a:lnTo>
                <a:lnTo>
                  <a:pt x="102" y="99"/>
                </a:lnTo>
                <a:lnTo>
                  <a:pt x="108" y="115"/>
                </a:lnTo>
                <a:lnTo>
                  <a:pt x="116" y="136"/>
                </a:lnTo>
                <a:close/>
              </a:path>
            </a:pathLst>
          </a:custGeom>
          <a:solidFill>
            <a:srgbClr val="A8B0B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2230" name="Freeform 470"/>
          <p:cNvSpPr>
            <a:spLocks/>
          </p:cNvSpPr>
          <p:nvPr/>
        </p:nvSpPr>
        <p:spPr bwMode="auto">
          <a:xfrm>
            <a:off x="1262063" y="2027238"/>
            <a:ext cx="6350" cy="14287"/>
          </a:xfrm>
          <a:custGeom>
            <a:avLst/>
            <a:gdLst/>
            <a:ahLst/>
            <a:cxnLst>
              <a:cxn ang="0">
                <a:pos x="88" y="145"/>
              </a:cxn>
              <a:cxn ang="0">
                <a:pos x="81" y="147"/>
              </a:cxn>
              <a:cxn ang="0">
                <a:pos x="77" y="150"/>
              </a:cxn>
              <a:cxn ang="0">
                <a:pos x="73" y="151"/>
              </a:cxn>
              <a:cxn ang="0">
                <a:pos x="69" y="153"/>
              </a:cxn>
              <a:cxn ang="0">
                <a:pos x="64" y="155"/>
              </a:cxn>
              <a:cxn ang="0">
                <a:pos x="57" y="158"/>
              </a:cxn>
              <a:cxn ang="0">
                <a:pos x="47" y="163"/>
              </a:cxn>
              <a:cxn ang="0">
                <a:pos x="32" y="170"/>
              </a:cxn>
              <a:cxn ang="0">
                <a:pos x="29" y="161"/>
              </a:cxn>
              <a:cxn ang="0">
                <a:pos x="26" y="154"/>
              </a:cxn>
              <a:cxn ang="0">
                <a:pos x="24" y="148"/>
              </a:cxn>
              <a:cxn ang="0">
                <a:pos x="22" y="142"/>
              </a:cxn>
              <a:cxn ang="0">
                <a:pos x="19" y="134"/>
              </a:cxn>
              <a:cxn ang="0">
                <a:pos x="15" y="123"/>
              </a:cxn>
              <a:cxn ang="0">
                <a:pos x="8" y="109"/>
              </a:cxn>
              <a:cxn ang="0">
                <a:pos x="0" y="89"/>
              </a:cxn>
              <a:cxn ang="0">
                <a:pos x="4" y="79"/>
              </a:cxn>
              <a:cxn ang="0">
                <a:pos x="7" y="71"/>
              </a:cxn>
              <a:cxn ang="0">
                <a:pos x="9" y="65"/>
              </a:cxn>
              <a:cxn ang="0">
                <a:pos x="12" y="58"/>
              </a:cxn>
              <a:cxn ang="0">
                <a:pos x="15" y="49"/>
              </a:cxn>
              <a:cxn ang="0">
                <a:pos x="19" y="38"/>
              </a:cxn>
              <a:cxn ang="0">
                <a:pos x="26" y="22"/>
              </a:cxn>
              <a:cxn ang="0">
                <a:pos x="34" y="0"/>
              </a:cxn>
              <a:cxn ang="0">
                <a:pos x="40" y="11"/>
              </a:cxn>
              <a:cxn ang="0">
                <a:pos x="43" y="21"/>
              </a:cxn>
              <a:cxn ang="0">
                <a:pos x="47" y="36"/>
              </a:cxn>
              <a:cxn ang="0">
                <a:pos x="55" y="65"/>
              </a:cxn>
              <a:cxn ang="0">
                <a:pos x="59" y="74"/>
              </a:cxn>
              <a:cxn ang="0">
                <a:pos x="61" y="79"/>
              </a:cxn>
              <a:cxn ang="0">
                <a:pos x="64" y="84"/>
              </a:cxn>
              <a:cxn ang="0">
                <a:pos x="66" y="90"/>
              </a:cxn>
              <a:cxn ang="0">
                <a:pos x="69" y="98"/>
              </a:cxn>
              <a:cxn ang="0">
                <a:pos x="73" y="108"/>
              </a:cxn>
              <a:cxn ang="0">
                <a:pos x="79" y="124"/>
              </a:cxn>
              <a:cxn ang="0">
                <a:pos x="88" y="145"/>
              </a:cxn>
            </a:cxnLst>
            <a:rect l="0" t="0" r="r" b="b"/>
            <a:pathLst>
              <a:path w="88" h="170">
                <a:moveTo>
                  <a:pt x="88" y="145"/>
                </a:moveTo>
                <a:lnTo>
                  <a:pt x="81" y="147"/>
                </a:lnTo>
                <a:lnTo>
                  <a:pt x="77" y="150"/>
                </a:lnTo>
                <a:lnTo>
                  <a:pt x="73" y="151"/>
                </a:lnTo>
                <a:lnTo>
                  <a:pt x="69" y="153"/>
                </a:lnTo>
                <a:lnTo>
                  <a:pt x="64" y="155"/>
                </a:lnTo>
                <a:lnTo>
                  <a:pt x="57" y="158"/>
                </a:lnTo>
                <a:lnTo>
                  <a:pt x="47" y="163"/>
                </a:lnTo>
                <a:lnTo>
                  <a:pt x="32" y="170"/>
                </a:lnTo>
                <a:lnTo>
                  <a:pt x="29" y="161"/>
                </a:lnTo>
                <a:lnTo>
                  <a:pt x="26" y="154"/>
                </a:lnTo>
                <a:lnTo>
                  <a:pt x="24" y="148"/>
                </a:lnTo>
                <a:lnTo>
                  <a:pt x="22" y="142"/>
                </a:lnTo>
                <a:lnTo>
                  <a:pt x="19" y="134"/>
                </a:lnTo>
                <a:lnTo>
                  <a:pt x="15" y="123"/>
                </a:lnTo>
                <a:lnTo>
                  <a:pt x="8" y="109"/>
                </a:lnTo>
                <a:lnTo>
                  <a:pt x="0" y="89"/>
                </a:lnTo>
                <a:lnTo>
                  <a:pt x="4" y="79"/>
                </a:lnTo>
                <a:lnTo>
                  <a:pt x="7" y="71"/>
                </a:lnTo>
                <a:lnTo>
                  <a:pt x="9" y="65"/>
                </a:lnTo>
                <a:lnTo>
                  <a:pt x="12" y="58"/>
                </a:lnTo>
                <a:lnTo>
                  <a:pt x="15" y="49"/>
                </a:lnTo>
                <a:lnTo>
                  <a:pt x="19" y="38"/>
                </a:lnTo>
                <a:lnTo>
                  <a:pt x="26" y="22"/>
                </a:lnTo>
                <a:lnTo>
                  <a:pt x="34" y="0"/>
                </a:lnTo>
                <a:lnTo>
                  <a:pt x="40" y="11"/>
                </a:lnTo>
                <a:lnTo>
                  <a:pt x="43" y="21"/>
                </a:lnTo>
                <a:lnTo>
                  <a:pt x="47" y="36"/>
                </a:lnTo>
                <a:lnTo>
                  <a:pt x="55" y="65"/>
                </a:lnTo>
                <a:lnTo>
                  <a:pt x="59" y="74"/>
                </a:lnTo>
                <a:lnTo>
                  <a:pt x="61" y="79"/>
                </a:lnTo>
                <a:lnTo>
                  <a:pt x="64" y="84"/>
                </a:lnTo>
                <a:lnTo>
                  <a:pt x="66" y="90"/>
                </a:lnTo>
                <a:lnTo>
                  <a:pt x="69" y="98"/>
                </a:lnTo>
                <a:lnTo>
                  <a:pt x="73" y="108"/>
                </a:lnTo>
                <a:lnTo>
                  <a:pt x="79" y="124"/>
                </a:lnTo>
                <a:lnTo>
                  <a:pt x="88" y="145"/>
                </a:lnTo>
                <a:close/>
              </a:path>
            </a:pathLst>
          </a:custGeom>
          <a:solidFill>
            <a:srgbClr val="C4CC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2231" name="Freeform 471"/>
          <p:cNvSpPr>
            <a:spLocks/>
          </p:cNvSpPr>
          <p:nvPr/>
        </p:nvSpPr>
        <p:spPr bwMode="auto">
          <a:xfrm>
            <a:off x="1263650" y="2027238"/>
            <a:ext cx="3175" cy="14287"/>
          </a:xfrm>
          <a:custGeom>
            <a:avLst/>
            <a:gdLst/>
            <a:ahLst/>
            <a:cxnLst>
              <a:cxn ang="0">
                <a:pos x="59" y="155"/>
              </a:cxn>
              <a:cxn ang="0">
                <a:pos x="33" y="167"/>
              </a:cxn>
              <a:cxn ang="0">
                <a:pos x="0" y="87"/>
              </a:cxn>
              <a:cxn ang="0">
                <a:pos x="29" y="0"/>
              </a:cxn>
              <a:cxn ang="0">
                <a:pos x="26" y="76"/>
              </a:cxn>
              <a:cxn ang="0">
                <a:pos x="59" y="155"/>
              </a:cxn>
            </a:cxnLst>
            <a:rect l="0" t="0" r="r" b="b"/>
            <a:pathLst>
              <a:path w="59" h="167">
                <a:moveTo>
                  <a:pt x="59" y="155"/>
                </a:moveTo>
                <a:lnTo>
                  <a:pt x="33" y="167"/>
                </a:lnTo>
                <a:lnTo>
                  <a:pt x="0" y="87"/>
                </a:lnTo>
                <a:lnTo>
                  <a:pt x="29" y="0"/>
                </a:lnTo>
                <a:lnTo>
                  <a:pt x="26" y="76"/>
                </a:lnTo>
                <a:lnTo>
                  <a:pt x="59" y="155"/>
                </a:lnTo>
                <a:close/>
              </a:path>
            </a:pathLst>
          </a:custGeom>
          <a:solidFill>
            <a:srgbClr val="E0E8E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2232" name="Freeform 472"/>
          <p:cNvSpPr>
            <a:spLocks/>
          </p:cNvSpPr>
          <p:nvPr/>
        </p:nvSpPr>
        <p:spPr bwMode="auto">
          <a:xfrm>
            <a:off x="1260475" y="2028825"/>
            <a:ext cx="12700" cy="6350"/>
          </a:xfrm>
          <a:custGeom>
            <a:avLst/>
            <a:gdLst/>
            <a:ahLst/>
            <a:cxnLst>
              <a:cxn ang="0">
                <a:pos x="170" y="4"/>
              </a:cxn>
              <a:cxn ang="0">
                <a:pos x="168" y="0"/>
              </a:cxn>
              <a:cxn ang="0">
                <a:pos x="0" y="73"/>
              </a:cxn>
              <a:cxn ang="0">
                <a:pos x="4" y="81"/>
              </a:cxn>
              <a:cxn ang="0">
                <a:pos x="172" y="8"/>
              </a:cxn>
              <a:cxn ang="0">
                <a:pos x="170" y="4"/>
              </a:cxn>
            </a:cxnLst>
            <a:rect l="0" t="0" r="r" b="b"/>
            <a:pathLst>
              <a:path w="172" h="81">
                <a:moveTo>
                  <a:pt x="170" y="4"/>
                </a:moveTo>
                <a:lnTo>
                  <a:pt x="168" y="0"/>
                </a:lnTo>
                <a:lnTo>
                  <a:pt x="0" y="73"/>
                </a:lnTo>
                <a:lnTo>
                  <a:pt x="4" y="81"/>
                </a:lnTo>
                <a:lnTo>
                  <a:pt x="172" y="8"/>
                </a:lnTo>
                <a:lnTo>
                  <a:pt x="170" y="4"/>
                </a:lnTo>
                <a:close/>
              </a:path>
            </a:pathLst>
          </a:custGeom>
          <a:solidFill>
            <a:srgbClr val="EDF5F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2233" name="Freeform 473"/>
          <p:cNvSpPr>
            <a:spLocks/>
          </p:cNvSpPr>
          <p:nvPr/>
        </p:nvSpPr>
        <p:spPr bwMode="auto">
          <a:xfrm>
            <a:off x="1333500" y="2247900"/>
            <a:ext cx="15875" cy="9525"/>
          </a:xfrm>
          <a:custGeom>
            <a:avLst/>
            <a:gdLst/>
            <a:ahLst/>
            <a:cxnLst>
              <a:cxn ang="0">
                <a:pos x="216" y="12"/>
              </a:cxn>
              <a:cxn ang="0">
                <a:pos x="4" y="103"/>
              </a:cxn>
              <a:cxn ang="0">
                <a:pos x="0" y="93"/>
              </a:cxn>
              <a:cxn ang="0">
                <a:pos x="211" y="0"/>
              </a:cxn>
              <a:cxn ang="0">
                <a:pos x="216" y="12"/>
              </a:cxn>
            </a:cxnLst>
            <a:rect l="0" t="0" r="r" b="b"/>
            <a:pathLst>
              <a:path w="216" h="103">
                <a:moveTo>
                  <a:pt x="216" y="12"/>
                </a:moveTo>
                <a:lnTo>
                  <a:pt x="4" y="103"/>
                </a:lnTo>
                <a:lnTo>
                  <a:pt x="0" y="93"/>
                </a:lnTo>
                <a:lnTo>
                  <a:pt x="211" y="0"/>
                </a:lnTo>
                <a:lnTo>
                  <a:pt x="216" y="12"/>
                </a:lnTo>
                <a:close/>
              </a:path>
            </a:pathLst>
          </a:custGeom>
          <a:solidFill>
            <a:srgbClr val="11191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2234" name="Freeform 474"/>
          <p:cNvSpPr>
            <a:spLocks/>
          </p:cNvSpPr>
          <p:nvPr/>
        </p:nvSpPr>
        <p:spPr bwMode="auto">
          <a:xfrm>
            <a:off x="1333500" y="2249488"/>
            <a:ext cx="17463" cy="25400"/>
          </a:xfrm>
          <a:custGeom>
            <a:avLst/>
            <a:gdLst/>
            <a:ahLst/>
            <a:cxnLst>
              <a:cxn ang="0">
                <a:pos x="207" y="296"/>
              </a:cxn>
              <a:cxn ang="0">
                <a:pos x="219" y="286"/>
              </a:cxn>
              <a:cxn ang="0">
                <a:pos x="232" y="267"/>
              </a:cxn>
              <a:cxn ang="0">
                <a:pos x="242" y="241"/>
              </a:cxn>
              <a:cxn ang="0">
                <a:pos x="248" y="206"/>
              </a:cxn>
              <a:cxn ang="0">
                <a:pos x="250" y="165"/>
              </a:cxn>
              <a:cxn ang="0">
                <a:pos x="245" y="116"/>
              </a:cxn>
              <a:cxn ang="0">
                <a:pos x="233" y="62"/>
              </a:cxn>
              <a:cxn ang="0">
                <a:pos x="211" y="0"/>
              </a:cxn>
              <a:cxn ang="0">
                <a:pos x="198" y="6"/>
              </a:cxn>
              <a:cxn ang="0">
                <a:pos x="185" y="12"/>
              </a:cxn>
              <a:cxn ang="0">
                <a:pos x="171" y="17"/>
              </a:cxn>
              <a:cxn ang="0">
                <a:pos x="158" y="24"/>
              </a:cxn>
              <a:cxn ang="0">
                <a:pos x="145" y="29"/>
              </a:cxn>
              <a:cxn ang="0">
                <a:pos x="132" y="35"/>
              </a:cxn>
              <a:cxn ang="0">
                <a:pos x="118" y="41"/>
              </a:cxn>
              <a:cxn ang="0">
                <a:pos x="106" y="46"/>
              </a:cxn>
              <a:cxn ang="0">
                <a:pos x="93" y="52"/>
              </a:cxn>
              <a:cxn ang="0">
                <a:pos x="80" y="57"/>
              </a:cxn>
              <a:cxn ang="0">
                <a:pos x="66" y="64"/>
              </a:cxn>
              <a:cxn ang="0">
                <a:pos x="53" y="69"/>
              </a:cxn>
              <a:cxn ang="0">
                <a:pos x="40" y="75"/>
              </a:cxn>
              <a:cxn ang="0">
                <a:pos x="27" y="81"/>
              </a:cxn>
              <a:cxn ang="0">
                <a:pos x="13" y="87"/>
              </a:cxn>
              <a:cxn ang="0">
                <a:pos x="0" y="92"/>
              </a:cxn>
              <a:cxn ang="0">
                <a:pos x="13" y="123"/>
              </a:cxn>
              <a:cxn ang="0">
                <a:pos x="28" y="150"/>
              </a:cxn>
              <a:cxn ang="0">
                <a:pos x="42" y="175"/>
              </a:cxn>
              <a:cxn ang="0">
                <a:pos x="57" y="198"/>
              </a:cxn>
              <a:cxn ang="0">
                <a:pos x="73" y="218"/>
              </a:cxn>
              <a:cxn ang="0">
                <a:pos x="87" y="236"/>
              </a:cxn>
              <a:cxn ang="0">
                <a:pos x="102" y="250"/>
              </a:cxn>
              <a:cxn ang="0">
                <a:pos x="117" y="263"/>
              </a:cxn>
              <a:cxn ang="0">
                <a:pos x="132" y="274"/>
              </a:cxn>
              <a:cxn ang="0">
                <a:pos x="145" y="283"/>
              </a:cxn>
              <a:cxn ang="0">
                <a:pos x="158" y="289"/>
              </a:cxn>
              <a:cxn ang="0">
                <a:pos x="170" y="294"/>
              </a:cxn>
              <a:cxn ang="0">
                <a:pos x="182" y="297"/>
              </a:cxn>
              <a:cxn ang="0">
                <a:pos x="192" y="298"/>
              </a:cxn>
              <a:cxn ang="0">
                <a:pos x="200" y="298"/>
              </a:cxn>
              <a:cxn ang="0">
                <a:pos x="207" y="296"/>
              </a:cxn>
            </a:cxnLst>
            <a:rect l="0" t="0" r="r" b="b"/>
            <a:pathLst>
              <a:path w="250" h="298">
                <a:moveTo>
                  <a:pt x="207" y="296"/>
                </a:moveTo>
                <a:lnTo>
                  <a:pt x="219" y="286"/>
                </a:lnTo>
                <a:lnTo>
                  <a:pt x="232" y="267"/>
                </a:lnTo>
                <a:lnTo>
                  <a:pt x="242" y="241"/>
                </a:lnTo>
                <a:lnTo>
                  <a:pt x="248" y="206"/>
                </a:lnTo>
                <a:lnTo>
                  <a:pt x="250" y="165"/>
                </a:lnTo>
                <a:lnTo>
                  <a:pt x="245" y="116"/>
                </a:lnTo>
                <a:lnTo>
                  <a:pt x="233" y="62"/>
                </a:lnTo>
                <a:lnTo>
                  <a:pt x="211" y="0"/>
                </a:lnTo>
                <a:lnTo>
                  <a:pt x="198" y="6"/>
                </a:lnTo>
                <a:lnTo>
                  <a:pt x="185" y="12"/>
                </a:lnTo>
                <a:lnTo>
                  <a:pt x="171" y="17"/>
                </a:lnTo>
                <a:lnTo>
                  <a:pt x="158" y="24"/>
                </a:lnTo>
                <a:lnTo>
                  <a:pt x="145" y="29"/>
                </a:lnTo>
                <a:lnTo>
                  <a:pt x="132" y="35"/>
                </a:lnTo>
                <a:lnTo>
                  <a:pt x="118" y="41"/>
                </a:lnTo>
                <a:lnTo>
                  <a:pt x="106" y="46"/>
                </a:lnTo>
                <a:lnTo>
                  <a:pt x="93" y="52"/>
                </a:lnTo>
                <a:lnTo>
                  <a:pt x="80" y="57"/>
                </a:lnTo>
                <a:lnTo>
                  <a:pt x="66" y="64"/>
                </a:lnTo>
                <a:lnTo>
                  <a:pt x="53" y="69"/>
                </a:lnTo>
                <a:lnTo>
                  <a:pt x="40" y="75"/>
                </a:lnTo>
                <a:lnTo>
                  <a:pt x="27" y="81"/>
                </a:lnTo>
                <a:lnTo>
                  <a:pt x="13" y="87"/>
                </a:lnTo>
                <a:lnTo>
                  <a:pt x="0" y="92"/>
                </a:lnTo>
                <a:lnTo>
                  <a:pt x="13" y="123"/>
                </a:lnTo>
                <a:lnTo>
                  <a:pt x="28" y="150"/>
                </a:lnTo>
                <a:lnTo>
                  <a:pt x="42" y="175"/>
                </a:lnTo>
                <a:lnTo>
                  <a:pt x="57" y="198"/>
                </a:lnTo>
                <a:lnTo>
                  <a:pt x="73" y="218"/>
                </a:lnTo>
                <a:lnTo>
                  <a:pt x="87" y="236"/>
                </a:lnTo>
                <a:lnTo>
                  <a:pt x="102" y="250"/>
                </a:lnTo>
                <a:lnTo>
                  <a:pt x="117" y="263"/>
                </a:lnTo>
                <a:lnTo>
                  <a:pt x="132" y="274"/>
                </a:lnTo>
                <a:lnTo>
                  <a:pt x="145" y="283"/>
                </a:lnTo>
                <a:lnTo>
                  <a:pt x="158" y="289"/>
                </a:lnTo>
                <a:lnTo>
                  <a:pt x="170" y="294"/>
                </a:lnTo>
                <a:lnTo>
                  <a:pt x="182" y="297"/>
                </a:lnTo>
                <a:lnTo>
                  <a:pt x="192" y="298"/>
                </a:lnTo>
                <a:lnTo>
                  <a:pt x="200" y="298"/>
                </a:lnTo>
                <a:lnTo>
                  <a:pt x="207" y="296"/>
                </a:lnTo>
                <a:close/>
              </a:path>
            </a:pathLst>
          </a:custGeom>
          <a:solidFill>
            <a:srgbClr val="11191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2235" name="Freeform 475"/>
          <p:cNvSpPr>
            <a:spLocks/>
          </p:cNvSpPr>
          <p:nvPr/>
        </p:nvSpPr>
        <p:spPr bwMode="auto">
          <a:xfrm>
            <a:off x="1333500" y="2249488"/>
            <a:ext cx="15875" cy="25400"/>
          </a:xfrm>
          <a:custGeom>
            <a:avLst/>
            <a:gdLst/>
            <a:ahLst/>
            <a:cxnLst>
              <a:cxn ang="0">
                <a:pos x="199" y="285"/>
              </a:cxn>
              <a:cxn ang="0">
                <a:pos x="209" y="276"/>
              </a:cxn>
              <a:cxn ang="0">
                <a:pos x="217" y="259"/>
              </a:cxn>
              <a:cxn ang="0">
                <a:pos x="224" y="234"/>
              </a:cxn>
              <a:cxn ang="0">
                <a:pos x="226" y="202"/>
              </a:cxn>
              <a:cxn ang="0">
                <a:pos x="223" y="162"/>
              </a:cxn>
              <a:cxn ang="0">
                <a:pos x="214" y="115"/>
              </a:cxn>
              <a:cxn ang="0">
                <a:pos x="200" y="61"/>
              </a:cxn>
              <a:cxn ang="0">
                <a:pos x="178" y="0"/>
              </a:cxn>
              <a:cxn ang="0">
                <a:pos x="166" y="5"/>
              </a:cxn>
              <a:cxn ang="0">
                <a:pos x="155" y="10"/>
              </a:cxn>
              <a:cxn ang="0">
                <a:pos x="144" y="15"/>
              </a:cxn>
              <a:cxn ang="0">
                <a:pos x="134" y="20"/>
              </a:cxn>
              <a:cxn ang="0">
                <a:pos x="123" y="24"/>
              </a:cxn>
              <a:cxn ang="0">
                <a:pos x="111" y="30"/>
              </a:cxn>
              <a:cxn ang="0">
                <a:pos x="100" y="34"/>
              </a:cxn>
              <a:cxn ang="0">
                <a:pos x="89" y="39"/>
              </a:cxn>
              <a:cxn ang="0">
                <a:pos x="78" y="44"/>
              </a:cxn>
              <a:cxn ang="0">
                <a:pos x="67" y="49"/>
              </a:cxn>
              <a:cxn ang="0">
                <a:pos x="55" y="54"/>
              </a:cxn>
              <a:cxn ang="0">
                <a:pos x="45" y="58"/>
              </a:cxn>
              <a:cxn ang="0">
                <a:pos x="34" y="63"/>
              </a:cxn>
              <a:cxn ang="0">
                <a:pos x="23" y="69"/>
              </a:cxn>
              <a:cxn ang="0">
                <a:pos x="11" y="73"/>
              </a:cxn>
              <a:cxn ang="0">
                <a:pos x="0" y="78"/>
              </a:cxn>
              <a:cxn ang="0">
                <a:pos x="13" y="109"/>
              </a:cxn>
              <a:cxn ang="0">
                <a:pos x="28" y="136"/>
              </a:cxn>
              <a:cxn ang="0">
                <a:pos x="42" y="161"/>
              </a:cxn>
              <a:cxn ang="0">
                <a:pos x="56" y="184"/>
              </a:cxn>
              <a:cxn ang="0">
                <a:pos x="72" y="204"/>
              </a:cxn>
              <a:cxn ang="0">
                <a:pos x="86" y="221"/>
              </a:cxn>
              <a:cxn ang="0">
                <a:pos x="101" y="236"/>
              </a:cxn>
              <a:cxn ang="0">
                <a:pos x="115" y="250"/>
              </a:cxn>
              <a:cxn ang="0">
                <a:pos x="129" y="260"/>
              </a:cxn>
              <a:cxn ang="0">
                <a:pos x="142" y="270"/>
              </a:cxn>
              <a:cxn ang="0">
                <a:pos x="155" y="276"/>
              </a:cxn>
              <a:cxn ang="0">
                <a:pos x="166" y="282"/>
              </a:cxn>
              <a:cxn ang="0">
                <a:pos x="177" y="285"/>
              </a:cxn>
              <a:cxn ang="0">
                <a:pos x="186" y="287"/>
              </a:cxn>
              <a:cxn ang="0">
                <a:pos x="193" y="287"/>
              </a:cxn>
              <a:cxn ang="0">
                <a:pos x="199" y="285"/>
              </a:cxn>
            </a:cxnLst>
            <a:rect l="0" t="0" r="r" b="b"/>
            <a:pathLst>
              <a:path w="226" h="287">
                <a:moveTo>
                  <a:pt x="199" y="285"/>
                </a:moveTo>
                <a:lnTo>
                  <a:pt x="209" y="276"/>
                </a:lnTo>
                <a:lnTo>
                  <a:pt x="217" y="259"/>
                </a:lnTo>
                <a:lnTo>
                  <a:pt x="224" y="234"/>
                </a:lnTo>
                <a:lnTo>
                  <a:pt x="226" y="202"/>
                </a:lnTo>
                <a:lnTo>
                  <a:pt x="223" y="162"/>
                </a:lnTo>
                <a:lnTo>
                  <a:pt x="214" y="115"/>
                </a:lnTo>
                <a:lnTo>
                  <a:pt x="200" y="61"/>
                </a:lnTo>
                <a:lnTo>
                  <a:pt x="178" y="0"/>
                </a:lnTo>
                <a:lnTo>
                  <a:pt x="166" y="5"/>
                </a:lnTo>
                <a:lnTo>
                  <a:pt x="155" y="10"/>
                </a:lnTo>
                <a:lnTo>
                  <a:pt x="144" y="15"/>
                </a:lnTo>
                <a:lnTo>
                  <a:pt x="134" y="20"/>
                </a:lnTo>
                <a:lnTo>
                  <a:pt x="123" y="24"/>
                </a:lnTo>
                <a:lnTo>
                  <a:pt x="111" y="30"/>
                </a:lnTo>
                <a:lnTo>
                  <a:pt x="100" y="34"/>
                </a:lnTo>
                <a:lnTo>
                  <a:pt x="89" y="39"/>
                </a:lnTo>
                <a:lnTo>
                  <a:pt x="78" y="44"/>
                </a:lnTo>
                <a:lnTo>
                  <a:pt x="67" y="49"/>
                </a:lnTo>
                <a:lnTo>
                  <a:pt x="55" y="54"/>
                </a:lnTo>
                <a:lnTo>
                  <a:pt x="45" y="58"/>
                </a:lnTo>
                <a:lnTo>
                  <a:pt x="34" y="63"/>
                </a:lnTo>
                <a:lnTo>
                  <a:pt x="23" y="69"/>
                </a:lnTo>
                <a:lnTo>
                  <a:pt x="11" y="73"/>
                </a:lnTo>
                <a:lnTo>
                  <a:pt x="0" y="78"/>
                </a:lnTo>
                <a:lnTo>
                  <a:pt x="13" y="109"/>
                </a:lnTo>
                <a:lnTo>
                  <a:pt x="28" y="136"/>
                </a:lnTo>
                <a:lnTo>
                  <a:pt x="42" y="161"/>
                </a:lnTo>
                <a:lnTo>
                  <a:pt x="56" y="184"/>
                </a:lnTo>
                <a:lnTo>
                  <a:pt x="72" y="204"/>
                </a:lnTo>
                <a:lnTo>
                  <a:pt x="86" y="221"/>
                </a:lnTo>
                <a:lnTo>
                  <a:pt x="101" y="236"/>
                </a:lnTo>
                <a:lnTo>
                  <a:pt x="115" y="250"/>
                </a:lnTo>
                <a:lnTo>
                  <a:pt x="129" y="260"/>
                </a:lnTo>
                <a:lnTo>
                  <a:pt x="142" y="270"/>
                </a:lnTo>
                <a:lnTo>
                  <a:pt x="155" y="276"/>
                </a:lnTo>
                <a:lnTo>
                  <a:pt x="166" y="282"/>
                </a:lnTo>
                <a:lnTo>
                  <a:pt x="177" y="285"/>
                </a:lnTo>
                <a:lnTo>
                  <a:pt x="186" y="287"/>
                </a:lnTo>
                <a:lnTo>
                  <a:pt x="193" y="287"/>
                </a:lnTo>
                <a:lnTo>
                  <a:pt x="199" y="285"/>
                </a:lnTo>
                <a:close/>
              </a:path>
            </a:pathLst>
          </a:custGeom>
          <a:solidFill>
            <a:srgbClr val="2B333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2236" name="Freeform 476"/>
          <p:cNvSpPr>
            <a:spLocks/>
          </p:cNvSpPr>
          <p:nvPr/>
        </p:nvSpPr>
        <p:spPr bwMode="auto">
          <a:xfrm>
            <a:off x="1335088" y="2251075"/>
            <a:ext cx="14287" cy="23813"/>
          </a:xfrm>
          <a:custGeom>
            <a:avLst/>
            <a:gdLst/>
            <a:ahLst/>
            <a:cxnLst>
              <a:cxn ang="0">
                <a:pos x="189" y="273"/>
              </a:cxn>
              <a:cxn ang="0">
                <a:pos x="196" y="265"/>
              </a:cxn>
              <a:cxn ang="0">
                <a:pos x="201" y="251"/>
              </a:cxn>
              <a:cxn ang="0">
                <a:pos x="202" y="227"/>
              </a:cxn>
              <a:cxn ang="0">
                <a:pos x="200" y="197"/>
              </a:cxn>
              <a:cxn ang="0">
                <a:pos x="193" y="159"/>
              </a:cxn>
              <a:cxn ang="0">
                <a:pos x="182" y="114"/>
              </a:cxn>
              <a:cxn ang="0">
                <a:pos x="165" y="60"/>
              </a:cxn>
              <a:cxn ang="0">
                <a:pos x="142" y="0"/>
              </a:cxn>
              <a:cxn ang="0">
                <a:pos x="125" y="7"/>
              </a:cxn>
              <a:cxn ang="0">
                <a:pos x="107" y="14"/>
              </a:cxn>
              <a:cxn ang="0">
                <a:pos x="89" y="23"/>
              </a:cxn>
              <a:cxn ang="0">
                <a:pos x="72" y="30"/>
              </a:cxn>
              <a:cxn ang="0">
                <a:pos x="53" y="39"/>
              </a:cxn>
              <a:cxn ang="0">
                <a:pos x="36" y="46"/>
              </a:cxn>
              <a:cxn ang="0">
                <a:pos x="18" y="54"/>
              </a:cxn>
              <a:cxn ang="0">
                <a:pos x="0" y="62"/>
              </a:cxn>
              <a:cxn ang="0">
                <a:pos x="14" y="92"/>
              </a:cxn>
              <a:cxn ang="0">
                <a:pos x="28" y="120"/>
              </a:cxn>
              <a:cxn ang="0">
                <a:pos x="41" y="145"/>
              </a:cxn>
              <a:cxn ang="0">
                <a:pos x="57" y="168"/>
              </a:cxn>
              <a:cxn ang="0">
                <a:pos x="71" y="188"/>
              </a:cxn>
              <a:cxn ang="0">
                <a:pos x="85" y="206"/>
              </a:cxn>
              <a:cxn ang="0">
                <a:pos x="98" y="221"/>
              </a:cxn>
              <a:cxn ang="0">
                <a:pos x="113" y="235"/>
              </a:cxn>
              <a:cxn ang="0">
                <a:pos x="126" y="246"/>
              </a:cxn>
              <a:cxn ang="0">
                <a:pos x="138" y="256"/>
              </a:cxn>
              <a:cxn ang="0">
                <a:pos x="149" y="262"/>
              </a:cxn>
              <a:cxn ang="0">
                <a:pos x="160" y="268"/>
              </a:cxn>
              <a:cxn ang="0">
                <a:pos x="170" y="272"/>
              </a:cxn>
              <a:cxn ang="0">
                <a:pos x="178" y="274"/>
              </a:cxn>
              <a:cxn ang="0">
                <a:pos x="184" y="274"/>
              </a:cxn>
              <a:cxn ang="0">
                <a:pos x="189" y="273"/>
              </a:cxn>
            </a:cxnLst>
            <a:rect l="0" t="0" r="r" b="b"/>
            <a:pathLst>
              <a:path w="202" h="274">
                <a:moveTo>
                  <a:pt x="189" y="273"/>
                </a:moveTo>
                <a:lnTo>
                  <a:pt x="196" y="265"/>
                </a:lnTo>
                <a:lnTo>
                  <a:pt x="201" y="251"/>
                </a:lnTo>
                <a:lnTo>
                  <a:pt x="202" y="227"/>
                </a:lnTo>
                <a:lnTo>
                  <a:pt x="200" y="197"/>
                </a:lnTo>
                <a:lnTo>
                  <a:pt x="193" y="159"/>
                </a:lnTo>
                <a:lnTo>
                  <a:pt x="182" y="114"/>
                </a:lnTo>
                <a:lnTo>
                  <a:pt x="165" y="60"/>
                </a:lnTo>
                <a:lnTo>
                  <a:pt x="142" y="0"/>
                </a:lnTo>
                <a:lnTo>
                  <a:pt x="125" y="7"/>
                </a:lnTo>
                <a:lnTo>
                  <a:pt x="107" y="14"/>
                </a:lnTo>
                <a:lnTo>
                  <a:pt x="89" y="23"/>
                </a:lnTo>
                <a:lnTo>
                  <a:pt x="72" y="30"/>
                </a:lnTo>
                <a:lnTo>
                  <a:pt x="53" y="39"/>
                </a:lnTo>
                <a:lnTo>
                  <a:pt x="36" y="46"/>
                </a:lnTo>
                <a:lnTo>
                  <a:pt x="18" y="54"/>
                </a:lnTo>
                <a:lnTo>
                  <a:pt x="0" y="62"/>
                </a:lnTo>
                <a:lnTo>
                  <a:pt x="14" y="92"/>
                </a:lnTo>
                <a:lnTo>
                  <a:pt x="28" y="120"/>
                </a:lnTo>
                <a:lnTo>
                  <a:pt x="41" y="145"/>
                </a:lnTo>
                <a:lnTo>
                  <a:pt x="57" y="168"/>
                </a:lnTo>
                <a:lnTo>
                  <a:pt x="71" y="188"/>
                </a:lnTo>
                <a:lnTo>
                  <a:pt x="85" y="206"/>
                </a:lnTo>
                <a:lnTo>
                  <a:pt x="98" y="221"/>
                </a:lnTo>
                <a:lnTo>
                  <a:pt x="113" y="235"/>
                </a:lnTo>
                <a:lnTo>
                  <a:pt x="126" y="246"/>
                </a:lnTo>
                <a:lnTo>
                  <a:pt x="138" y="256"/>
                </a:lnTo>
                <a:lnTo>
                  <a:pt x="149" y="262"/>
                </a:lnTo>
                <a:lnTo>
                  <a:pt x="160" y="268"/>
                </a:lnTo>
                <a:lnTo>
                  <a:pt x="170" y="272"/>
                </a:lnTo>
                <a:lnTo>
                  <a:pt x="178" y="274"/>
                </a:lnTo>
                <a:lnTo>
                  <a:pt x="184" y="274"/>
                </a:lnTo>
                <a:lnTo>
                  <a:pt x="189" y="273"/>
                </a:lnTo>
                <a:close/>
              </a:path>
            </a:pathLst>
          </a:custGeom>
          <a:solidFill>
            <a:srgbClr val="474F4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2237" name="Freeform 477"/>
          <p:cNvSpPr>
            <a:spLocks/>
          </p:cNvSpPr>
          <p:nvPr/>
        </p:nvSpPr>
        <p:spPr bwMode="auto">
          <a:xfrm>
            <a:off x="1335088" y="2252663"/>
            <a:ext cx="14287" cy="22225"/>
          </a:xfrm>
          <a:custGeom>
            <a:avLst/>
            <a:gdLst/>
            <a:ahLst/>
            <a:cxnLst>
              <a:cxn ang="0">
                <a:pos x="180" y="263"/>
              </a:cxn>
              <a:cxn ang="0">
                <a:pos x="185" y="256"/>
              </a:cxn>
              <a:cxn ang="0">
                <a:pos x="186" y="243"/>
              </a:cxn>
              <a:cxn ang="0">
                <a:pos x="183" y="222"/>
              </a:cxn>
              <a:cxn ang="0">
                <a:pos x="177" y="193"/>
              </a:cxn>
              <a:cxn ang="0">
                <a:pos x="166" y="157"/>
              </a:cxn>
              <a:cxn ang="0">
                <a:pos x="151" y="113"/>
              </a:cxn>
              <a:cxn ang="0">
                <a:pos x="131" y="60"/>
              </a:cxn>
              <a:cxn ang="0">
                <a:pos x="108" y="0"/>
              </a:cxn>
              <a:cxn ang="0">
                <a:pos x="94" y="7"/>
              </a:cxn>
              <a:cxn ang="0">
                <a:pos x="80" y="13"/>
              </a:cxn>
              <a:cxn ang="0">
                <a:pos x="67" y="18"/>
              </a:cxn>
              <a:cxn ang="0">
                <a:pos x="54" y="24"/>
              </a:cxn>
              <a:cxn ang="0">
                <a:pos x="40" y="30"/>
              </a:cxn>
              <a:cxn ang="0">
                <a:pos x="27" y="36"/>
              </a:cxn>
              <a:cxn ang="0">
                <a:pos x="13" y="41"/>
              </a:cxn>
              <a:cxn ang="0">
                <a:pos x="0" y="48"/>
              </a:cxn>
              <a:cxn ang="0">
                <a:pos x="13" y="78"/>
              </a:cxn>
              <a:cxn ang="0">
                <a:pos x="26" y="106"/>
              </a:cxn>
              <a:cxn ang="0">
                <a:pos x="40" y="131"/>
              </a:cxn>
              <a:cxn ang="0">
                <a:pos x="55" y="154"/>
              </a:cxn>
              <a:cxn ang="0">
                <a:pos x="69" y="174"/>
              </a:cxn>
              <a:cxn ang="0">
                <a:pos x="83" y="192"/>
              </a:cxn>
              <a:cxn ang="0">
                <a:pos x="96" y="208"/>
              </a:cxn>
              <a:cxn ang="0">
                <a:pos x="110" y="222"/>
              </a:cxn>
              <a:cxn ang="0">
                <a:pos x="122" y="233"/>
              </a:cxn>
              <a:cxn ang="0">
                <a:pos x="134" y="243"/>
              </a:cxn>
              <a:cxn ang="0">
                <a:pos x="145" y="250"/>
              </a:cxn>
              <a:cxn ang="0">
                <a:pos x="155" y="256"/>
              </a:cxn>
              <a:cxn ang="0">
                <a:pos x="164" y="261"/>
              </a:cxn>
              <a:cxn ang="0">
                <a:pos x="171" y="263"/>
              </a:cxn>
              <a:cxn ang="0">
                <a:pos x="176" y="264"/>
              </a:cxn>
              <a:cxn ang="0">
                <a:pos x="180" y="263"/>
              </a:cxn>
            </a:cxnLst>
            <a:rect l="0" t="0" r="r" b="b"/>
            <a:pathLst>
              <a:path w="186" h="264">
                <a:moveTo>
                  <a:pt x="180" y="263"/>
                </a:moveTo>
                <a:lnTo>
                  <a:pt x="185" y="256"/>
                </a:lnTo>
                <a:lnTo>
                  <a:pt x="186" y="243"/>
                </a:lnTo>
                <a:lnTo>
                  <a:pt x="183" y="222"/>
                </a:lnTo>
                <a:lnTo>
                  <a:pt x="177" y="193"/>
                </a:lnTo>
                <a:lnTo>
                  <a:pt x="166" y="157"/>
                </a:lnTo>
                <a:lnTo>
                  <a:pt x="151" y="113"/>
                </a:lnTo>
                <a:lnTo>
                  <a:pt x="131" y="60"/>
                </a:lnTo>
                <a:lnTo>
                  <a:pt x="108" y="0"/>
                </a:lnTo>
                <a:lnTo>
                  <a:pt x="94" y="7"/>
                </a:lnTo>
                <a:lnTo>
                  <a:pt x="80" y="13"/>
                </a:lnTo>
                <a:lnTo>
                  <a:pt x="67" y="18"/>
                </a:lnTo>
                <a:lnTo>
                  <a:pt x="54" y="24"/>
                </a:lnTo>
                <a:lnTo>
                  <a:pt x="40" y="30"/>
                </a:lnTo>
                <a:lnTo>
                  <a:pt x="27" y="36"/>
                </a:lnTo>
                <a:lnTo>
                  <a:pt x="13" y="41"/>
                </a:lnTo>
                <a:lnTo>
                  <a:pt x="0" y="48"/>
                </a:lnTo>
                <a:lnTo>
                  <a:pt x="13" y="78"/>
                </a:lnTo>
                <a:lnTo>
                  <a:pt x="26" y="106"/>
                </a:lnTo>
                <a:lnTo>
                  <a:pt x="40" y="131"/>
                </a:lnTo>
                <a:lnTo>
                  <a:pt x="55" y="154"/>
                </a:lnTo>
                <a:lnTo>
                  <a:pt x="69" y="174"/>
                </a:lnTo>
                <a:lnTo>
                  <a:pt x="83" y="192"/>
                </a:lnTo>
                <a:lnTo>
                  <a:pt x="96" y="208"/>
                </a:lnTo>
                <a:lnTo>
                  <a:pt x="110" y="222"/>
                </a:lnTo>
                <a:lnTo>
                  <a:pt x="122" y="233"/>
                </a:lnTo>
                <a:lnTo>
                  <a:pt x="134" y="243"/>
                </a:lnTo>
                <a:lnTo>
                  <a:pt x="145" y="250"/>
                </a:lnTo>
                <a:lnTo>
                  <a:pt x="155" y="256"/>
                </a:lnTo>
                <a:lnTo>
                  <a:pt x="164" y="261"/>
                </a:lnTo>
                <a:lnTo>
                  <a:pt x="171" y="263"/>
                </a:lnTo>
                <a:lnTo>
                  <a:pt x="176" y="264"/>
                </a:lnTo>
                <a:lnTo>
                  <a:pt x="180" y="263"/>
                </a:lnTo>
                <a:close/>
              </a:path>
            </a:pathLst>
          </a:custGeom>
          <a:solidFill>
            <a:srgbClr val="6166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2238" name="Freeform 478"/>
          <p:cNvSpPr>
            <a:spLocks/>
          </p:cNvSpPr>
          <p:nvPr/>
        </p:nvSpPr>
        <p:spPr bwMode="auto">
          <a:xfrm>
            <a:off x="1335088" y="2252663"/>
            <a:ext cx="12700" cy="22225"/>
          </a:xfrm>
          <a:custGeom>
            <a:avLst/>
            <a:gdLst/>
            <a:ahLst/>
            <a:cxnLst>
              <a:cxn ang="0">
                <a:pos x="171" y="251"/>
              </a:cxn>
              <a:cxn ang="0">
                <a:pos x="173" y="245"/>
              </a:cxn>
              <a:cxn ang="0">
                <a:pos x="170" y="233"/>
              </a:cxn>
              <a:cxn ang="0">
                <a:pos x="164" y="214"/>
              </a:cxn>
              <a:cxn ang="0">
                <a:pos x="153" y="187"/>
              </a:cxn>
              <a:cxn ang="0">
                <a:pos x="137" y="153"/>
              </a:cxn>
              <a:cxn ang="0">
                <a:pos x="119" y="110"/>
              </a:cxn>
              <a:cxn ang="0">
                <a:pos x="97" y="60"/>
              </a:cxn>
              <a:cxn ang="0">
                <a:pos x="72" y="0"/>
              </a:cxn>
              <a:cxn ang="0">
                <a:pos x="63" y="4"/>
              </a:cxn>
              <a:cxn ang="0">
                <a:pos x="54" y="7"/>
              </a:cxn>
              <a:cxn ang="0">
                <a:pos x="45" y="11"/>
              </a:cxn>
              <a:cxn ang="0">
                <a:pos x="36" y="16"/>
              </a:cxn>
              <a:cxn ang="0">
                <a:pos x="27" y="20"/>
              </a:cxn>
              <a:cxn ang="0">
                <a:pos x="18" y="23"/>
              </a:cxn>
              <a:cxn ang="0">
                <a:pos x="9" y="27"/>
              </a:cxn>
              <a:cxn ang="0">
                <a:pos x="0" y="31"/>
              </a:cxn>
              <a:cxn ang="0">
                <a:pos x="13" y="62"/>
              </a:cxn>
              <a:cxn ang="0">
                <a:pos x="26" y="89"/>
              </a:cxn>
              <a:cxn ang="0">
                <a:pos x="41" y="115"/>
              </a:cxn>
              <a:cxn ang="0">
                <a:pos x="54" y="138"/>
              </a:cxn>
              <a:cxn ang="0">
                <a:pos x="68" y="159"/>
              </a:cxn>
              <a:cxn ang="0">
                <a:pos x="81" y="177"/>
              </a:cxn>
              <a:cxn ang="0">
                <a:pos x="95" y="193"/>
              </a:cxn>
              <a:cxn ang="0">
                <a:pos x="107" y="206"/>
              </a:cxn>
              <a:cxn ang="0">
                <a:pos x="119" y="218"/>
              </a:cxn>
              <a:cxn ang="0">
                <a:pos x="130" y="229"/>
              </a:cxn>
              <a:cxn ang="0">
                <a:pos x="141" y="236"/>
              </a:cxn>
              <a:cxn ang="0">
                <a:pos x="150" y="242"/>
              </a:cxn>
              <a:cxn ang="0">
                <a:pos x="157" y="246"/>
              </a:cxn>
              <a:cxn ang="0">
                <a:pos x="163" y="250"/>
              </a:cxn>
              <a:cxn ang="0">
                <a:pos x="168" y="251"/>
              </a:cxn>
              <a:cxn ang="0">
                <a:pos x="171" y="251"/>
              </a:cxn>
            </a:cxnLst>
            <a:rect l="0" t="0" r="r" b="b"/>
            <a:pathLst>
              <a:path w="173" h="251">
                <a:moveTo>
                  <a:pt x="171" y="251"/>
                </a:moveTo>
                <a:lnTo>
                  <a:pt x="173" y="245"/>
                </a:lnTo>
                <a:lnTo>
                  <a:pt x="170" y="233"/>
                </a:lnTo>
                <a:lnTo>
                  <a:pt x="164" y="214"/>
                </a:lnTo>
                <a:lnTo>
                  <a:pt x="153" y="187"/>
                </a:lnTo>
                <a:lnTo>
                  <a:pt x="137" y="153"/>
                </a:lnTo>
                <a:lnTo>
                  <a:pt x="119" y="110"/>
                </a:lnTo>
                <a:lnTo>
                  <a:pt x="97" y="60"/>
                </a:lnTo>
                <a:lnTo>
                  <a:pt x="72" y="0"/>
                </a:lnTo>
                <a:lnTo>
                  <a:pt x="63" y="4"/>
                </a:lnTo>
                <a:lnTo>
                  <a:pt x="54" y="7"/>
                </a:lnTo>
                <a:lnTo>
                  <a:pt x="45" y="11"/>
                </a:lnTo>
                <a:lnTo>
                  <a:pt x="36" y="16"/>
                </a:lnTo>
                <a:lnTo>
                  <a:pt x="27" y="20"/>
                </a:lnTo>
                <a:lnTo>
                  <a:pt x="18" y="23"/>
                </a:lnTo>
                <a:lnTo>
                  <a:pt x="9" y="27"/>
                </a:lnTo>
                <a:lnTo>
                  <a:pt x="0" y="31"/>
                </a:lnTo>
                <a:lnTo>
                  <a:pt x="13" y="62"/>
                </a:lnTo>
                <a:lnTo>
                  <a:pt x="26" y="89"/>
                </a:lnTo>
                <a:lnTo>
                  <a:pt x="41" y="115"/>
                </a:lnTo>
                <a:lnTo>
                  <a:pt x="54" y="138"/>
                </a:lnTo>
                <a:lnTo>
                  <a:pt x="68" y="159"/>
                </a:lnTo>
                <a:lnTo>
                  <a:pt x="81" y="177"/>
                </a:lnTo>
                <a:lnTo>
                  <a:pt x="95" y="193"/>
                </a:lnTo>
                <a:lnTo>
                  <a:pt x="107" y="206"/>
                </a:lnTo>
                <a:lnTo>
                  <a:pt x="119" y="218"/>
                </a:lnTo>
                <a:lnTo>
                  <a:pt x="130" y="229"/>
                </a:lnTo>
                <a:lnTo>
                  <a:pt x="141" y="236"/>
                </a:lnTo>
                <a:lnTo>
                  <a:pt x="150" y="242"/>
                </a:lnTo>
                <a:lnTo>
                  <a:pt x="157" y="246"/>
                </a:lnTo>
                <a:lnTo>
                  <a:pt x="163" y="250"/>
                </a:lnTo>
                <a:lnTo>
                  <a:pt x="168" y="251"/>
                </a:lnTo>
                <a:lnTo>
                  <a:pt x="171" y="251"/>
                </a:lnTo>
                <a:close/>
              </a:path>
            </a:pathLst>
          </a:custGeom>
          <a:solidFill>
            <a:srgbClr val="7A828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2239" name="Freeform 479"/>
          <p:cNvSpPr>
            <a:spLocks/>
          </p:cNvSpPr>
          <p:nvPr/>
        </p:nvSpPr>
        <p:spPr bwMode="auto">
          <a:xfrm>
            <a:off x="1336675" y="2254250"/>
            <a:ext cx="11113" cy="20638"/>
          </a:xfrm>
          <a:custGeom>
            <a:avLst/>
            <a:gdLst/>
            <a:ahLst/>
            <a:cxnLst>
              <a:cxn ang="0">
                <a:pos x="163" y="240"/>
              </a:cxn>
              <a:cxn ang="0">
                <a:pos x="162" y="235"/>
              </a:cxn>
              <a:cxn ang="0">
                <a:pos x="156" y="225"/>
              </a:cxn>
              <a:cxn ang="0">
                <a:pos x="145" y="208"/>
              </a:cxn>
              <a:cxn ang="0">
                <a:pos x="129" y="183"/>
              </a:cxn>
              <a:cxn ang="0">
                <a:pos x="110" y="150"/>
              </a:cxn>
              <a:cxn ang="0">
                <a:pos x="89" y="110"/>
              </a:cxn>
              <a:cxn ang="0">
                <a:pos x="64" y="59"/>
              </a:cxn>
              <a:cxn ang="0">
                <a:pos x="39" y="0"/>
              </a:cxn>
              <a:cxn ang="0">
                <a:pos x="34" y="2"/>
              </a:cxn>
              <a:cxn ang="0">
                <a:pos x="28" y="5"/>
              </a:cxn>
              <a:cxn ang="0">
                <a:pos x="24" y="7"/>
              </a:cxn>
              <a:cxn ang="0">
                <a:pos x="19" y="9"/>
              </a:cxn>
              <a:cxn ang="0">
                <a:pos x="14" y="11"/>
              </a:cxn>
              <a:cxn ang="0">
                <a:pos x="10" y="13"/>
              </a:cxn>
              <a:cxn ang="0">
                <a:pos x="5" y="15"/>
              </a:cxn>
              <a:cxn ang="0">
                <a:pos x="0" y="17"/>
              </a:cxn>
              <a:cxn ang="0">
                <a:pos x="13" y="48"/>
              </a:cxn>
              <a:cxn ang="0">
                <a:pos x="26" y="75"/>
              </a:cxn>
              <a:cxn ang="0">
                <a:pos x="41" y="102"/>
              </a:cxn>
              <a:cxn ang="0">
                <a:pos x="54" y="124"/>
              </a:cxn>
              <a:cxn ang="0">
                <a:pos x="68" y="145"/>
              </a:cxn>
              <a:cxn ang="0">
                <a:pos x="82" y="163"/>
              </a:cxn>
              <a:cxn ang="0">
                <a:pos x="94" y="180"/>
              </a:cxn>
              <a:cxn ang="0">
                <a:pos x="106" y="193"/>
              </a:cxn>
              <a:cxn ang="0">
                <a:pos x="117" y="205"/>
              </a:cxn>
              <a:cxn ang="0">
                <a:pos x="127" y="215"/>
              </a:cxn>
              <a:cxn ang="0">
                <a:pos x="138" y="224"/>
              </a:cxn>
              <a:cxn ang="0">
                <a:pos x="146" y="230"/>
              </a:cxn>
              <a:cxn ang="0">
                <a:pos x="152" y="234"/>
              </a:cxn>
              <a:cxn ang="0">
                <a:pos x="158" y="238"/>
              </a:cxn>
              <a:cxn ang="0">
                <a:pos x="161" y="240"/>
              </a:cxn>
              <a:cxn ang="0">
                <a:pos x="163" y="240"/>
              </a:cxn>
            </a:cxnLst>
            <a:rect l="0" t="0" r="r" b="b"/>
            <a:pathLst>
              <a:path w="163" h="240">
                <a:moveTo>
                  <a:pt x="163" y="240"/>
                </a:moveTo>
                <a:lnTo>
                  <a:pt x="162" y="235"/>
                </a:lnTo>
                <a:lnTo>
                  <a:pt x="156" y="225"/>
                </a:lnTo>
                <a:lnTo>
                  <a:pt x="145" y="208"/>
                </a:lnTo>
                <a:lnTo>
                  <a:pt x="129" y="183"/>
                </a:lnTo>
                <a:lnTo>
                  <a:pt x="110" y="150"/>
                </a:lnTo>
                <a:lnTo>
                  <a:pt x="89" y="110"/>
                </a:lnTo>
                <a:lnTo>
                  <a:pt x="64" y="59"/>
                </a:lnTo>
                <a:lnTo>
                  <a:pt x="39" y="0"/>
                </a:lnTo>
                <a:lnTo>
                  <a:pt x="34" y="2"/>
                </a:lnTo>
                <a:lnTo>
                  <a:pt x="28" y="5"/>
                </a:lnTo>
                <a:lnTo>
                  <a:pt x="24" y="7"/>
                </a:lnTo>
                <a:lnTo>
                  <a:pt x="19" y="9"/>
                </a:lnTo>
                <a:lnTo>
                  <a:pt x="14" y="11"/>
                </a:lnTo>
                <a:lnTo>
                  <a:pt x="10" y="13"/>
                </a:lnTo>
                <a:lnTo>
                  <a:pt x="5" y="15"/>
                </a:lnTo>
                <a:lnTo>
                  <a:pt x="0" y="17"/>
                </a:lnTo>
                <a:lnTo>
                  <a:pt x="13" y="48"/>
                </a:lnTo>
                <a:lnTo>
                  <a:pt x="26" y="75"/>
                </a:lnTo>
                <a:lnTo>
                  <a:pt x="41" y="102"/>
                </a:lnTo>
                <a:lnTo>
                  <a:pt x="54" y="124"/>
                </a:lnTo>
                <a:lnTo>
                  <a:pt x="68" y="145"/>
                </a:lnTo>
                <a:lnTo>
                  <a:pt x="82" y="163"/>
                </a:lnTo>
                <a:lnTo>
                  <a:pt x="94" y="180"/>
                </a:lnTo>
                <a:lnTo>
                  <a:pt x="106" y="193"/>
                </a:lnTo>
                <a:lnTo>
                  <a:pt x="117" y="205"/>
                </a:lnTo>
                <a:lnTo>
                  <a:pt x="127" y="215"/>
                </a:lnTo>
                <a:lnTo>
                  <a:pt x="138" y="224"/>
                </a:lnTo>
                <a:lnTo>
                  <a:pt x="146" y="230"/>
                </a:lnTo>
                <a:lnTo>
                  <a:pt x="152" y="234"/>
                </a:lnTo>
                <a:lnTo>
                  <a:pt x="158" y="238"/>
                </a:lnTo>
                <a:lnTo>
                  <a:pt x="161" y="240"/>
                </a:lnTo>
                <a:lnTo>
                  <a:pt x="163" y="240"/>
                </a:lnTo>
                <a:close/>
              </a:path>
            </a:pathLst>
          </a:custGeom>
          <a:solidFill>
            <a:srgbClr val="9199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2240" name="Freeform 480"/>
          <p:cNvSpPr>
            <a:spLocks/>
          </p:cNvSpPr>
          <p:nvPr/>
        </p:nvSpPr>
        <p:spPr bwMode="auto">
          <a:xfrm>
            <a:off x="1347788" y="2274888"/>
            <a:ext cx="3175" cy="7937"/>
          </a:xfrm>
          <a:custGeom>
            <a:avLst/>
            <a:gdLst/>
            <a:ahLst/>
            <a:cxnLst>
              <a:cxn ang="0">
                <a:pos x="13" y="0"/>
              </a:cxn>
              <a:cxn ang="0">
                <a:pos x="44" y="76"/>
              </a:cxn>
              <a:cxn ang="0">
                <a:pos x="48" y="92"/>
              </a:cxn>
              <a:cxn ang="0">
                <a:pos x="46" y="99"/>
              </a:cxn>
              <a:cxn ang="0">
                <a:pos x="39" y="96"/>
              </a:cxn>
              <a:cxn ang="0">
                <a:pos x="31" y="83"/>
              </a:cxn>
              <a:cxn ang="0">
                <a:pos x="0" y="7"/>
              </a:cxn>
              <a:cxn ang="0">
                <a:pos x="13" y="0"/>
              </a:cxn>
            </a:cxnLst>
            <a:rect l="0" t="0" r="r" b="b"/>
            <a:pathLst>
              <a:path w="48" h="99">
                <a:moveTo>
                  <a:pt x="13" y="0"/>
                </a:moveTo>
                <a:lnTo>
                  <a:pt x="44" y="76"/>
                </a:lnTo>
                <a:lnTo>
                  <a:pt x="48" y="92"/>
                </a:lnTo>
                <a:lnTo>
                  <a:pt x="46" y="99"/>
                </a:lnTo>
                <a:lnTo>
                  <a:pt x="39" y="96"/>
                </a:lnTo>
                <a:lnTo>
                  <a:pt x="31" y="83"/>
                </a:lnTo>
                <a:lnTo>
                  <a:pt x="0" y="7"/>
                </a:lnTo>
                <a:lnTo>
                  <a:pt x="13" y="0"/>
                </a:lnTo>
                <a:close/>
              </a:path>
            </a:pathLst>
          </a:custGeom>
          <a:solidFill>
            <a:srgbClr val="2B333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AB2B36-692D-4E13-82D4-532B8F2AF125}" type="slidenum">
              <a:rPr lang="en-US"/>
              <a:pPr/>
              <a:t>24</a:t>
            </a:fld>
            <a:endParaRPr lang="en-US"/>
          </a:p>
        </p:txBody>
      </p:sp>
      <p:pic>
        <p:nvPicPr>
          <p:cNvPr id="92163" name="Picture 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738" y="1354138"/>
            <a:ext cx="4949825" cy="494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W-LAN Transmission Rates</a:t>
            </a:r>
          </a:p>
        </p:txBody>
      </p:sp>
      <p:sp>
        <p:nvSpPr>
          <p:cNvPr id="92165" name="Rectangle 71"/>
          <p:cNvSpPr>
            <a:spLocks noChangeArrowheads="1"/>
          </p:cNvSpPr>
          <p:nvPr/>
        </p:nvSpPr>
        <p:spPr bwMode="auto">
          <a:xfrm>
            <a:off x="3922713" y="5367338"/>
            <a:ext cx="4956175" cy="1052512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45720" tIns="18288" rIns="45720" bIns="18288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  <a:latin typeface="Comic Sans MS" pitchFamily="66" charset="0"/>
              </a:rPr>
              <a:t>11 Mbps </a:t>
            </a:r>
            <a:r>
              <a:rPr lang="en-US" sz="240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   8 % of coverage area</a:t>
            </a:r>
          </a:p>
          <a:p>
            <a:pPr eaLnBrk="0" hangingPunct="0"/>
            <a:r>
              <a:rPr lang="en-US" sz="240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  1 Mbps  47 % of coverage area</a:t>
            </a:r>
          </a:p>
          <a:p>
            <a:pPr eaLnBrk="0" hangingPunct="0"/>
            <a:r>
              <a:rPr lang="en-US" b="1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 Low probability of having good link!!</a:t>
            </a:r>
          </a:p>
        </p:txBody>
      </p:sp>
      <p:sp>
        <p:nvSpPr>
          <p:cNvPr id="92166" name="Rectangle 72"/>
          <p:cNvSpPr>
            <a:spLocks noChangeArrowheads="1"/>
          </p:cNvSpPr>
          <p:nvPr/>
        </p:nvSpPr>
        <p:spPr bwMode="auto">
          <a:xfrm>
            <a:off x="173038" y="6167438"/>
            <a:ext cx="336867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4" tIns="0" rIns="9144" bIns="0">
            <a:spAutoFit/>
          </a:bodyPr>
          <a:lstStyle/>
          <a:p>
            <a:r>
              <a:rPr lang="en-US" sz="1400">
                <a:latin typeface="Arial" charset="0"/>
              </a:rPr>
              <a:t>Lucent ORiNICO 802.11b</a:t>
            </a:r>
          </a:p>
          <a:p>
            <a:r>
              <a:rPr lang="en-US" sz="1400">
                <a:latin typeface="Arial" charset="0"/>
              </a:rPr>
              <a:t>outdoors, no obstruction—ideal conditions!</a:t>
            </a:r>
          </a:p>
        </p:txBody>
      </p:sp>
      <p:pic>
        <p:nvPicPr>
          <p:cNvPr id="92167" name="Picture 7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7900" y="1568450"/>
            <a:ext cx="2667000" cy="347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6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algn="ctr"/>
            <a:r>
              <a:rPr lang="en-US"/>
              <a:t>802.16 (WiMaX) Overview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Sridhar Iyer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IIT Bombay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E743-172A-494F-9779-96B06ECDFCA2}" type="slidenum">
              <a:rPr lang="en-US"/>
              <a:pPr/>
              <a:t>26</a:t>
            </a:fld>
            <a:endParaRPr lang="en-US"/>
          </a:p>
        </p:txBody>
      </p:sp>
      <p:sp>
        <p:nvSpPr>
          <p:cNvPr id="5566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Motivation for 802.16</a:t>
            </a:r>
          </a:p>
        </p:txBody>
      </p:sp>
      <p:sp>
        <p:nvSpPr>
          <p:cNvPr id="5566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534400" cy="4760913"/>
          </a:xfrm>
        </p:spPr>
        <p:txBody>
          <a:bodyPr/>
          <a:lstStyle/>
          <a:p>
            <a:pPr algn="just"/>
            <a:r>
              <a:rPr lang="en-US"/>
              <a:t>Broadband: </a:t>
            </a:r>
          </a:p>
          <a:p>
            <a:pPr lvl="1"/>
            <a:r>
              <a:rPr lang="en-US"/>
              <a:t>A transmission facility having a bandwidth sufficient to carry multiple voice, video or data, simultaneously.</a:t>
            </a:r>
          </a:p>
          <a:p>
            <a:pPr lvl="1" algn="just"/>
            <a:r>
              <a:rPr lang="en-US"/>
              <a:t>High-capacity fiber to every user is expensive.</a:t>
            </a:r>
          </a:p>
          <a:p>
            <a:pPr algn="just"/>
            <a:endParaRPr lang="en-US"/>
          </a:p>
          <a:p>
            <a:pPr algn="just"/>
            <a:r>
              <a:rPr lang="en-US"/>
              <a:t>Broadband Wireless Access:</a:t>
            </a:r>
          </a:p>
          <a:p>
            <a:pPr lvl="1" algn="just"/>
            <a:r>
              <a:rPr lang="en-US"/>
              <a:t>provides “First-mile” network access to buildings.</a:t>
            </a:r>
          </a:p>
          <a:p>
            <a:pPr lvl="1" algn="just"/>
            <a:r>
              <a:rPr lang="en-US"/>
              <a:t>Cost effective and easy deployment.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Sridhar Iyer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IIT Bombay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569F8-88CD-4C76-AF97-1D626D058037}" type="slidenum">
              <a:rPr lang="en-US"/>
              <a:pPr/>
              <a:t>27</a:t>
            </a:fld>
            <a:endParaRPr lang="en-US"/>
          </a:p>
        </p:txBody>
      </p:sp>
      <p:sp>
        <p:nvSpPr>
          <p:cNvPr id="5567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IEEE 802.16</a:t>
            </a:r>
          </a:p>
        </p:txBody>
      </p:sp>
      <p:sp>
        <p:nvSpPr>
          <p:cNvPr id="5567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497888" cy="4837113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en-US"/>
              <a:t>WirelessMAN air interface </a:t>
            </a:r>
          </a:p>
          <a:p>
            <a:pPr lvl="1" algn="just">
              <a:lnSpc>
                <a:spcPct val="80000"/>
              </a:lnSpc>
            </a:pPr>
            <a:r>
              <a:rPr lang="en-US"/>
              <a:t>for fixed point to multi-point BWA</a:t>
            </a:r>
          </a:p>
          <a:p>
            <a:pPr algn="just">
              <a:lnSpc>
                <a:spcPct val="80000"/>
              </a:lnSpc>
            </a:pPr>
            <a:endParaRPr lang="en-US"/>
          </a:p>
          <a:p>
            <a:pPr algn="just">
              <a:lnSpc>
                <a:spcPct val="80000"/>
              </a:lnSpc>
            </a:pPr>
            <a:r>
              <a:rPr lang="en-US"/>
              <a:t>Broad bandwidth: 10-66 GHz</a:t>
            </a:r>
          </a:p>
          <a:p>
            <a:pPr lvl="1" algn="just">
              <a:lnSpc>
                <a:spcPct val="80000"/>
              </a:lnSpc>
            </a:pPr>
            <a:r>
              <a:rPr lang="en-GB"/>
              <a:t>Channel as wide as 28 MHz and </a:t>
            </a:r>
          </a:p>
          <a:p>
            <a:pPr lvl="1" algn="just">
              <a:lnSpc>
                <a:spcPct val="80000"/>
              </a:lnSpc>
            </a:pPr>
            <a:r>
              <a:rPr lang="en-GB"/>
              <a:t>Data rate upto 134 Mbps</a:t>
            </a:r>
            <a:endParaRPr lang="en-US"/>
          </a:p>
          <a:p>
            <a:pPr algn="just">
              <a:lnSpc>
                <a:spcPct val="80000"/>
              </a:lnSpc>
            </a:pPr>
            <a:endParaRPr lang="en-US"/>
          </a:p>
          <a:p>
            <a:pPr algn="just">
              <a:lnSpc>
                <a:spcPct val="80000"/>
              </a:lnSpc>
            </a:pPr>
            <a:r>
              <a:rPr lang="en-US"/>
              <a:t>MAC designed for efficient use of spectrum</a:t>
            </a:r>
          </a:p>
          <a:p>
            <a:pPr lvl="1" algn="just">
              <a:lnSpc>
                <a:spcPct val="80000"/>
              </a:lnSpc>
            </a:pPr>
            <a:r>
              <a:rPr lang="en-US"/>
              <a:t>Bandwidth on demand</a:t>
            </a:r>
          </a:p>
          <a:p>
            <a:pPr lvl="1" algn="just">
              <a:lnSpc>
                <a:spcPct val="80000"/>
              </a:lnSpc>
            </a:pPr>
            <a:r>
              <a:rPr lang="en-US"/>
              <a:t>QoS Support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Sridhar Iyer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IIT Bombay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E8B8D-F92A-4A3C-B515-053AA6B774CB}" type="slidenum">
              <a:rPr lang="en-US"/>
              <a:pPr/>
              <a:t>28</a:t>
            </a:fld>
            <a:endParaRPr lang="en-US"/>
          </a:p>
        </p:txBody>
      </p:sp>
      <p:sp>
        <p:nvSpPr>
          <p:cNvPr id="5568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802.16 Architecture</a:t>
            </a:r>
          </a:p>
        </p:txBody>
      </p:sp>
      <p:pic>
        <p:nvPicPr>
          <p:cNvPr id="5568515" name="Picture 3" descr="parch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066800"/>
            <a:ext cx="8610600" cy="50292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Sridhar Iyer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IIT Bombay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42FBE-4374-4268-9A3B-53E501120EEF}" type="slidenum">
              <a:rPr lang="en-US"/>
              <a:pPr/>
              <a:t>29</a:t>
            </a:fld>
            <a:endParaRPr lang="en-US"/>
          </a:p>
        </p:txBody>
      </p:sp>
      <p:sp>
        <p:nvSpPr>
          <p:cNvPr id="5682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772400" cy="849313"/>
          </a:xfrm>
        </p:spPr>
        <p:txBody>
          <a:bodyPr/>
          <a:lstStyle/>
          <a:p>
            <a:r>
              <a:rPr lang="en-US">
                <a:latin typeface="Arial Narrow" pitchFamily="34" charset="0"/>
              </a:rPr>
              <a:t>802.16: Summary</a:t>
            </a:r>
            <a:endParaRPr lang="en-GB">
              <a:latin typeface="Arial Narrow" pitchFamily="34" charset="0"/>
            </a:endParaRPr>
          </a:p>
        </p:txBody>
      </p:sp>
      <p:sp>
        <p:nvSpPr>
          <p:cNvPr id="5682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386388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en-US" sz="2000" b="1"/>
              <a:t>Higher throughput at longer ranges (</a:t>
            </a:r>
            <a:r>
              <a:rPr lang="en-US" sz="2000"/>
              <a:t>up to 50 km</a:t>
            </a:r>
            <a:r>
              <a:rPr lang="en-US" sz="2000" b="1"/>
              <a:t>)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Better bits/second/Hz at longer ranges </a:t>
            </a:r>
          </a:p>
          <a:p>
            <a:pPr>
              <a:lnSpc>
                <a:spcPct val="90000"/>
              </a:lnSpc>
            </a:pPr>
            <a:endParaRPr lang="en-US" sz="2000" b="1"/>
          </a:p>
          <a:p>
            <a:pPr>
              <a:lnSpc>
                <a:spcPct val="90000"/>
              </a:lnSpc>
            </a:pPr>
            <a:r>
              <a:rPr lang="en-US" sz="2000" b="1"/>
              <a:t>Scalable system capacity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Easy addition of channels maximizes cell capacity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Flexible channel bandwidths accommodate allocations for </a:t>
            </a:r>
            <a:r>
              <a:rPr lang="en-US" sz="2000" i="1" u="sng"/>
              <a:t>both</a:t>
            </a:r>
            <a:r>
              <a:rPr lang="en-US" sz="2000" u="sng"/>
              <a:t> </a:t>
            </a:r>
            <a:r>
              <a:rPr lang="en-US" sz="2000" i="1" u="sng"/>
              <a:t>licensed and license-exempt</a:t>
            </a:r>
            <a:r>
              <a:rPr lang="en-US" sz="2000"/>
              <a:t> spectrums</a:t>
            </a:r>
          </a:p>
          <a:p>
            <a:pPr>
              <a:lnSpc>
                <a:spcPct val="90000"/>
              </a:lnSpc>
            </a:pPr>
            <a:endParaRPr lang="en-US" sz="2000" b="1"/>
          </a:p>
          <a:p>
            <a:pPr>
              <a:lnSpc>
                <a:spcPct val="90000"/>
              </a:lnSpc>
            </a:pPr>
            <a:r>
              <a:rPr lang="en-US" sz="2000" b="1"/>
              <a:t>Coverage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Standards-based mesh and smart antenna support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Adaptive modulation enables tradeoff of bandwidth for range</a:t>
            </a:r>
          </a:p>
          <a:p>
            <a:pPr>
              <a:lnSpc>
                <a:spcPct val="90000"/>
              </a:lnSpc>
            </a:pPr>
            <a:endParaRPr lang="en-US" sz="2000" b="1"/>
          </a:p>
          <a:p>
            <a:pPr>
              <a:lnSpc>
                <a:spcPct val="90000"/>
              </a:lnSpc>
            </a:pPr>
            <a:r>
              <a:rPr lang="en-US" sz="2000" b="1"/>
              <a:t>Quality of Service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Grant / request MAC supports voice and video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Differentiated service levels: E1/T1 for business, best effort for residential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Thinking: How to monitor a patient whenever he/she goes to?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8610600" cy="493776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When the patient is at home </a:t>
            </a:r>
          </a:p>
          <a:p>
            <a:r>
              <a:rPr lang="en-US" dirty="0" smtClean="0"/>
              <a:t>-- can use telephone (dial-up) – too slow</a:t>
            </a:r>
          </a:p>
          <a:p>
            <a:r>
              <a:rPr lang="en-US" dirty="0" smtClean="0"/>
              <a:t>-- Comcast – Cable Modem - Fast</a:t>
            </a:r>
          </a:p>
          <a:p>
            <a:r>
              <a:rPr lang="en-US" dirty="0" smtClean="0"/>
              <a:t>-- ADSL (Asymmetric Digital Subscriber Line) from AT &amp; T</a:t>
            </a:r>
          </a:p>
          <a:p>
            <a:r>
              <a:rPr lang="en-US" dirty="0" smtClean="0"/>
              <a:t>-- Bluetooth + Internet (the above 3 also need Internet)</a:t>
            </a:r>
          </a:p>
          <a:p>
            <a:r>
              <a:rPr lang="en-US" dirty="0" smtClean="0"/>
              <a:t>When the patient is in a building</a:t>
            </a:r>
          </a:p>
          <a:p>
            <a:r>
              <a:rPr lang="en-US" dirty="0" smtClean="0"/>
              <a:t>-- Wireless LAN (also called </a:t>
            </a:r>
            <a:r>
              <a:rPr lang="en-US" dirty="0" err="1" smtClean="0"/>
              <a:t>WiFi</a:t>
            </a:r>
            <a:r>
              <a:rPr lang="en-US" dirty="0" smtClean="0"/>
              <a:t>)</a:t>
            </a:r>
          </a:p>
          <a:p>
            <a:r>
              <a:rPr lang="en-US" dirty="0" smtClean="0"/>
              <a:t>-- Wired LAN (high speed!)</a:t>
            </a:r>
          </a:p>
          <a:p>
            <a:r>
              <a:rPr lang="en-US" dirty="0" smtClean="0"/>
              <a:t>When the patient is driving /walking</a:t>
            </a:r>
          </a:p>
          <a:p>
            <a:r>
              <a:rPr lang="en-US" dirty="0" smtClean="0"/>
              <a:t>-- Cell phone</a:t>
            </a:r>
          </a:p>
          <a:p>
            <a:r>
              <a:rPr lang="en-US" dirty="0" smtClean="0"/>
              <a:t>-- </a:t>
            </a:r>
            <a:r>
              <a:rPr lang="en-US" dirty="0" err="1" smtClean="0"/>
              <a:t>WiMax</a:t>
            </a:r>
            <a:endParaRPr lang="en-US" dirty="0" smtClean="0"/>
          </a:p>
          <a:p>
            <a:r>
              <a:rPr lang="en-US" dirty="0" smtClean="0"/>
              <a:t>-- Mobile Ad hoc Network, Vehicle Ad hoc Network, etc.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Sridhar Iyer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IIT Bombay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D68EF-729E-4F25-9F88-DEE9FD348C73}" type="slidenum">
              <a:rPr lang="en-US"/>
              <a:pPr/>
              <a:t>30</a:t>
            </a:fld>
            <a:endParaRPr lang="en-US"/>
          </a:p>
        </p:txBody>
      </p:sp>
      <p:sp>
        <p:nvSpPr>
          <p:cNvPr id="274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38400"/>
            <a:ext cx="7772400" cy="1143000"/>
          </a:xfrm>
        </p:spPr>
        <p:txBody>
          <a:bodyPr/>
          <a:lstStyle/>
          <a:p>
            <a:pPr algn="ctr"/>
            <a:r>
              <a:rPr lang="en-US"/>
              <a:t>Mesh and Adhoc Networks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Sridhar Iyer</a:t>
            </a: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IIT Bombay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F7B65-0089-4D7E-9932-7AE0352552AC}" type="slidenum">
              <a:rPr lang="en-US"/>
              <a:pPr/>
              <a:t>31</a:t>
            </a:fld>
            <a:endParaRPr lang="en-US"/>
          </a:p>
        </p:txBody>
      </p:sp>
      <p:sp>
        <p:nvSpPr>
          <p:cNvPr id="519168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  <a:ln/>
        </p:spPr>
        <p:txBody>
          <a:bodyPr/>
          <a:lstStyle/>
          <a:p>
            <a:r>
              <a:rPr lang="en-US"/>
              <a:t>Multi-Hop Wireless</a:t>
            </a:r>
          </a:p>
        </p:txBody>
      </p:sp>
      <p:sp>
        <p:nvSpPr>
          <p:cNvPr id="519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153400" cy="4114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/>
              <a:t>May need to traverse multiple links to reach destination</a:t>
            </a:r>
          </a:p>
          <a:p>
            <a:pPr>
              <a:lnSpc>
                <a:spcPct val="90000"/>
              </a:lnSpc>
            </a:pPr>
            <a:endParaRPr lang="en-US" sz="240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</a:pPr>
            <a:endParaRPr lang="en-US" sz="240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</a:pPr>
            <a:endParaRPr lang="en-US" sz="240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</a:pPr>
            <a:endParaRPr lang="en-US" sz="240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</a:pPr>
            <a:endParaRPr lang="en-US" sz="240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</a:pPr>
            <a:endParaRPr lang="en-US" sz="240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Mobility causes route changes</a:t>
            </a:r>
            <a:endParaRPr lang="en-US" sz="2400">
              <a:solidFill>
                <a:schemeClr val="accent1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447800" y="2209800"/>
            <a:ext cx="6781800" cy="3124200"/>
            <a:chOff x="1296" y="1680"/>
            <a:chExt cx="4272" cy="1968"/>
          </a:xfrm>
        </p:grpSpPr>
        <p:sp>
          <p:nvSpPr>
            <p:cNvPr id="5191685" name="Oval 5"/>
            <p:cNvSpPr>
              <a:spLocks noChangeArrowheads="1"/>
            </p:cNvSpPr>
            <p:nvPr/>
          </p:nvSpPr>
          <p:spPr bwMode="auto">
            <a:xfrm>
              <a:off x="1296" y="1680"/>
              <a:ext cx="1392" cy="13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91686" name="Oval 6"/>
            <p:cNvSpPr>
              <a:spLocks noChangeArrowheads="1"/>
            </p:cNvSpPr>
            <p:nvPr/>
          </p:nvSpPr>
          <p:spPr bwMode="auto">
            <a:xfrm>
              <a:off x="1776" y="2016"/>
              <a:ext cx="1392" cy="13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91687" name="Oval 7"/>
            <p:cNvSpPr>
              <a:spLocks noChangeArrowheads="1"/>
            </p:cNvSpPr>
            <p:nvPr/>
          </p:nvSpPr>
          <p:spPr bwMode="auto">
            <a:xfrm>
              <a:off x="1920" y="230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91688" name="Oval 8"/>
            <p:cNvSpPr>
              <a:spLocks noChangeArrowheads="1"/>
            </p:cNvSpPr>
            <p:nvPr/>
          </p:nvSpPr>
          <p:spPr bwMode="auto">
            <a:xfrm>
              <a:off x="2400" y="259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91689" name="Oval 9"/>
            <p:cNvSpPr>
              <a:spLocks noChangeArrowheads="1"/>
            </p:cNvSpPr>
            <p:nvPr/>
          </p:nvSpPr>
          <p:spPr bwMode="auto">
            <a:xfrm>
              <a:off x="2928" y="249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91690" name="Oval 10"/>
            <p:cNvSpPr>
              <a:spLocks noChangeArrowheads="1"/>
            </p:cNvSpPr>
            <p:nvPr/>
          </p:nvSpPr>
          <p:spPr bwMode="auto">
            <a:xfrm>
              <a:off x="2304" y="1872"/>
              <a:ext cx="1392" cy="13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91691" name="Oval 11"/>
            <p:cNvSpPr>
              <a:spLocks noChangeArrowheads="1"/>
            </p:cNvSpPr>
            <p:nvPr/>
          </p:nvSpPr>
          <p:spPr bwMode="auto">
            <a:xfrm>
              <a:off x="4128" y="240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91692" name="Oval 12"/>
            <p:cNvSpPr>
              <a:spLocks noChangeArrowheads="1"/>
            </p:cNvSpPr>
            <p:nvPr/>
          </p:nvSpPr>
          <p:spPr bwMode="auto">
            <a:xfrm>
              <a:off x="4608" y="268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91693" name="Oval 13"/>
            <p:cNvSpPr>
              <a:spLocks noChangeArrowheads="1"/>
            </p:cNvSpPr>
            <p:nvPr/>
          </p:nvSpPr>
          <p:spPr bwMode="auto">
            <a:xfrm>
              <a:off x="5136" y="259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91694" name="Line 14"/>
            <p:cNvSpPr>
              <a:spLocks noChangeShapeType="1"/>
            </p:cNvSpPr>
            <p:nvPr/>
          </p:nvSpPr>
          <p:spPr bwMode="auto">
            <a:xfrm>
              <a:off x="4224" y="2496"/>
              <a:ext cx="384" cy="2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91695" name="Line 15"/>
            <p:cNvSpPr>
              <a:spLocks noChangeShapeType="1"/>
            </p:cNvSpPr>
            <p:nvPr/>
          </p:nvSpPr>
          <p:spPr bwMode="auto">
            <a:xfrm flipV="1">
              <a:off x="4704" y="2640"/>
              <a:ext cx="432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91696" name="Oval 16"/>
            <p:cNvSpPr>
              <a:spLocks noChangeArrowheads="1"/>
            </p:cNvSpPr>
            <p:nvPr/>
          </p:nvSpPr>
          <p:spPr bwMode="auto">
            <a:xfrm>
              <a:off x="2640" y="2304"/>
              <a:ext cx="1392" cy="13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91697" name="Oval 17"/>
            <p:cNvSpPr>
              <a:spLocks noChangeArrowheads="1"/>
            </p:cNvSpPr>
            <p:nvPr/>
          </p:nvSpPr>
          <p:spPr bwMode="auto">
            <a:xfrm>
              <a:off x="3312" y="292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91698" name="Oval 18"/>
            <p:cNvSpPr>
              <a:spLocks noChangeArrowheads="1"/>
            </p:cNvSpPr>
            <p:nvPr/>
          </p:nvSpPr>
          <p:spPr bwMode="auto">
            <a:xfrm>
              <a:off x="5472" y="288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91699" name="Line 19"/>
            <p:cNvSpPr>
              <a:spLocks noChangeShapeType="1"/>
            </p:cNvSpPr>
            <p:nvPr/>
          </p:nvSpPr>
          <p:spPr bwMode="auto">
            <a:xfrm>
              <a:off x="5232" y="2688"/>
              <a:ext cx="288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Sridhar Iyer</a:t>
            </a:r>
          </a:p>
        </p:txBody>
      </p:sp>
      <p:sp>
        <p:nvSpPr>
          <p:cNvPr id="4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IIT Bombay</a:t>
            </a:r>
          </a:p>
        </p:txBody>
      </p:sp>
      <p:sp>
        <p:nvSpPr>
          <p:cNvPr id="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3932C-8F91-4346-A5C1-917D308CAFBB}" type="slidenum">
              <a:rPr lang="en-US"/>
              <a:pPr/>
              <a:t>32</a:t>
            </a:fld>
            <a:endParaRPr lang="en-US"/>
          </a:p>
        </p:txBody>
      </p:sp>
      <p:sp>
        <p:nvSpPr>
          <p:cNvPr id="1562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Route </a:t>
            </a:r>
            <a:r>
              <a:rPr lang="en-US" dirty="0" smtClean="0"/>
              <a:t>discovery</a:t>
            </a:r>
            <a:endParaRPr lang="en-US" dirty="0"/>
          </a:p>
        </p:txBody>
      </p:sp>
      <p:sp>
        <p:nvSpPr>
          <p:cNvPr id="1562627" name="Oval 3" descr="Water droplets"/>
          <p:cNvSpPr>
            <a:spLocks noChangeArrowheads="1"/>
          </p:cNvSpPr>
          <p:nvPr/>
        </p:nvSpPr>
        <p:spPr bwMode="auto">
          <a:xfrm>
            <a:off x="2209800" y="2895600"/>
            <a:ext cx="609600" cy="609600"/>
          </a:xfrm>
          <a:prstGeom prst="ellips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2000" b="1">
                <a:latin typeface="Arial" charset="0"/>
              </a:rPr>
              <a:t>B</a:t>
            </a:r>
          </a:p>
        </p:txBody>
      </p:sp>
      <p:sp>
        <p:nvSpPr>
          <p:cNvPr id="1562628" name="Oval 4" descr="Water droplets"/>
          <p:cNvSpPr>
            <a:spLocks noChangeArrowheads="1"/>
          </p:cNvSpPr>
          <p:nvPr/>
        </p:nvSpPr>
        <p:spPr bwMode="auto">
          <a:xfrm>
            <a:off x="1447800" y="3581400"/>
            <a:ext cx="609600" cy="609600"/>
          </a:xfrm>
          <a:prstGeom prst="ellips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2000" b="1">
                <a:latin typeface="Arial" charset="0"/>
              </a:rPr>
              <a:t>A</a:t>
            </a:r>
          </a:p>
        </p:txBody>
      </p:sp>
      <p:sp>
        <p:nvSpPr>
          <p:cNvPr id="1562629" name="Oval 5" descr="Water droplets"/>
          <p:cNvSpPr>
            <a:spLocks noChangeArrowheads="1"/>
          </p:cNvSpPr>
          <p:nvPr/>
        </p:nvSpPr>
        <p:spPr bwMode="auto">
          <a:xfrm>
            <a:off x="3124200" y="2286000"/>
            <a:ext cx="609600" cy="609600"/>
          </a:xfrm>
          <a:prstGeom prst="ellips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2000" b="1">
                <a:latin typeface="Arial" charset="0"/>
              </a:rPr>
              <a:t>S</a:t>
            </a:r>
          </a:p>
        </p:txBody>
      </p:sp>
      <p:sp>
        <p:nvSpPr>
          <p:cNvPr id="1562630" name="Oval 6" descr="Water droplets"/>
          <p:cNvSpPr>
            <a:spLocks noChangeArrowheads="1"/>
          </p:cNvSpPr>
          <p:nvPr/>
        </p:nvSpPr>
        <p:spPr bwMode="auto">
          <a:xfrm>
            <a:off x="4114800" y="2362200"/>
            <a:ext cx="609600" cy="609600"/>
          </a:xfrm>
          <a:prstGeom prst="ellips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2000" b="1">
                <a:latin typeface="Arial" charset="0"/>
              </a:rPr>
              <a:t>E</a:t>
            </a:r>
          </a:p>
        </p:txBody>
      </p:sp>
      <p:sp>
        <p:nvSpPr>
          <p:cNvPr id="1562631" name="Oval 7" descr="Water droplets"/>
          <p:cNvSpPr>
            <a:spLocks noChangeArrowheads="1"/>
          </p:cNvSpPr>
          <p:nvPr/>
        </p:nvSpPr>
        <p:spPr bwMode="auto">
          <a:xfrm>
            <a:off x="5105400" y="2743200"/>
            <a:ext cx="609600" cy="609600"/>
          </a:xfrm>
          <a:prstGeom prst="ellips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2000" b="1">
                <a:latin typeface="Arial" charset="0"/>
              </a:rPr>
              <a:t>F</a:t>
            </a:r>
          </a:p>
        </p:txBody>
      </p:sp>
      <p:sp>
        <p:nvSpPr>
          <p:cNvPr id="1562632" name="Oval 8" descr="Water droplets"/>
          <p:cNvSpPr>
            <a:spLocks noChangeArrowheads="1"/>
          </p:cNvSpPr>
          <p:nvPr/>
        </p:nvSpPr>
        <p:spPr bwMode="auto">
          <a:xfrm>
            <a:off x="2667000" y="3886200"/>
            <a:ext cx="609600" cy="609600"/>
          </a:xfrm>
          <a:prstGeom prst="ellips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2000" b="1">
                <a:latin typeface="Arial" charset="0"/>
              </a:rPr>
              <a:t>H</a:t>
            </a:r>
          </a:p>
        </p:txBody>
      </p:sp>
      <p:sp>
        <p:nvSpPr>
          <p:cNvPr id="1562633" name="Oval 9"/>
          <p:cNvSpPr>
            <a:spLocks noChangeArrowheads="1"/>
          </p:cNvSpPr>
          <p:nvPr/>
        </p:nvSpPr>
        <p:spPr bwMode="auto">
          <a:xfrm>
            <a:off x="5943600" y="3276600"/>
            <a:ext cx="609600" cy="609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2000" b="1">
                <a:latin typeface="Arial" charset="0"/>
              </a:rPr>
              <a:t>J</a:t>
            </a:r>
          </a:p>
        </p:txBody>
      </p:sp>
      <p:sp>
        <p:nvSpPr>
          <p:cNvPr id="1562634" name="Oval 10"/>
          <p:cNvSpPr>
            <a:spLocks noChangeArrowheads="1"/>
          </p:cNvSpPr>
          <p:nvPr/>
        </p:nvSpPr>
        <p:spPr bwMode="auto">
          <a:xfrm>
            <a:off x="6705600" y="3886200"/>
            <a:ext cx="609600" cy="609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2000" b="1">
                <a:latin typeface="Arial" charset="0"/>
              </a:rPr>
              <a:t>D</a:t>
            </a:r>
          </a:p>
        </p:txBody>
      </p:sp>
      <p:sp>
        <p:nvSpPr>
          <p:cNvPr id="1562635" name="Oval 11" descr="Water droplets"/>
          <p:cNvSpPr>
            <a:spLocks noChangeArrowheads="1"/>
          </p:cNvSpPr>
          <p:nvPr/>
        </p:nvSpPr>
        <p:spPr bwMode="auto">
          <a:xfrm>
            <a:off x="3505200" y="3048000"/>
            <a:ext cx="609600" cy="609600"/>
          </a:xfrm>
          <a:prstGeom prst="ellips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2000" b="1">
                <a:latin typeface="Arial" charset="0"/>
              </a:rPr>
              <a:t>C</a:t>
            </a:r>
          </a:p>
        </p:txBody>
      </p:sp>
      <p:sp>
        <p:nvSpPr>
          <p:cNvPr id="1562636" name="Oval 12" descr="Water droplets"/>
          <p:cNvSpPr>
            <a:spLocks noChangeArrowheads="1"/>
          </p:cNvSpPr>
          <p:nvPr/>
        </p:nvSpPr>
        <p:spPr bwMode="auto">
          <a:xfrm>
            <a:off x="4572000" y="3581400"/>
            <a:ext cx="609600" cy="609600"/>
          </a:xfrm>
          <a:prstGeom prst="ellips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2000" b="1">
                <a:latin typeface="Arial" charset="0"/>
              </a:rPr>
              <a:t>G</a:t>
            </a:r>
          </a:p>
        </p:txBody>
      </p:sp>
      <p:sp>
        <p:nvSpPr>
          <p:cNvPr id="1562637" name="Oval 13"/>
          <p:cNvSpPr>
            <a:spLocks noChangeArrowheads="1"/>
          </p:cNvSpPr>
          <p:nvPr/>
        </p:nvSpPr>
        <p:spPr bwMode="auto">
          <a:xfrm>
            <a:off x="3733800" y="4419600"/>
            <a:ext cx="609600" cy="609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2000" b="1">
                <a:latin typeface="Arial" charset="0"/>
              </a:rPr>
              <a:t>I</a:t>
            </a:r>
          </a:p>
        </p:txBody>
      </p:sp>
      <p:sp>
        <p:nvSpPr>
          <p:cNvPr id="1562638" name="Oval 14"/>
          <p:cNvSpPr>
            <a:spLocks noChangeArrowheads="1"/>
          </p:cNvSpPr>
          <p:nvPr/>
        </p:nvSpPr>
        <p:spPr bwMode="auto">
          <a:xfrm>
            <a:off x="5486400" y="4114800"/>
            <a:ext cx="609600" cy="609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2000" b="1">
                <a:latin typeface="Arial" charset="0"/>
              </a:rPr>
              <a:t>K</a:t>
            </a:r>
          </a:p>
        </p:txBody>
      </p:sp>
      <p:sp>
        <p:nvSpPr>
          <p:cNvPr id="1562639" name="Line 15"/>
          <p:cNvSpPr>
            <a:spLocks noChangeShapeType="1"/>
          </p:cNvSpPr>
          <p:nvPr/>
        </p:nvSpPr>
        <p:spPr bwMode="auto">
          <a:xfrm flipV="1">
            <a:off x="1981200" y="3352800"/>
            <a:ext cx="304800" cy="3048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62640" name="Line 16"/>
          <p:cNvSpPr>
            <a:spLocks noChangeShapeType="1"/>
          </p:cNvSpPr>
          <p:nvPr/>
        </p:nvSpPr>
        <p:spPr bwMode="auto">
          <a:xfrm flipV="1">
            <a:off x="2743200" y="2743200"/>
            <a:ext cx="457200" cy="2286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62641" name="Line 17"/>
          <p:cNvSpPr>
            <a:spLocks noChangeShapeType="1"/>
          </p:cNvSpPr>
          <p:nvPr/>
        </p:nvSpPr>
        <p:spPr bwMode="auto">
          <a:xfrm>
            <a:off x="2057400" y="3962400"/>
            <a:ext cx="6858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62642" name="Line 18"/>
          <p:cNvSpPr>
            <a:spLocks noChangeShapeType="1"/>
          </p:cNvSpPr>
          <p:nvPr/>
        </p:nvSpPr>
        <p:spPr bwMode="auto">
          <a:xfrm>
            <a:off x="2667000" y="3429000"/>
            <a:ext cx="228600" cy="4572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62643" name="Line 19"/>
          <p:cNvSpPr>
            <a:spLocks noChangeShapeType="1"/>
          </p:cNvSpPr>
          <p:nvPr/>
        </p:nvSpPr>
        <p:spPr bwMode="auto">
          <a:xfrm flipH="1">
            <a:off x="3124200" y="3581400"/>
            <a:ext cx="533400" cy="3810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62644" name="Line 20"/>
          <p:cNvSpPr>
            <a:spLocks noChangeShapeType="1"/>
          </p:cNvSpPr>
          <p:nvPr/>
        </p:nvSpPr>
        <p:spPr bwMode="auto">
          <a:xfrm flipH="1">
            <a:off x="3962400" y="2895600"/>
            <a:ext cx="228600" cy="2286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62645" name="Line 21"/>
          <p:cNvSpPr>
            <a:spLocks noChangeShapeType="1"/>
          </p:cNvSpPr>
          <p:nvPr/>
        </p:nvSpPr>
        <p:spPr bwMode="auto">
          <a:xfrm>
            <a:off x="4724400" y="2743200"/>
            <a:ext cx="457200" cy="1524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62646" name="Line 22"/>
          <p:cNvSpPr>
            <a:spLocks noChangeShapeType="1"/>
          </p:cNvSpPr>
          <p:nvPr/>
        </p:nvSpPr>
        <p:spPr bwMode="auto">
          <a:xfrm flipH="1">
            <a:off x="5029200" y="3276600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62647" name="Line 23"/>
          <p:cNvSpPr>
            <a:spLocks noChangeShapeType="1"/>
          </p:cNvSpPr>
          <p:nvPr/>
        </p:nvSpPr>
        <p:spPr bwMode="auto">
          <a:xfrm flipH="1">
            <a:off x="4191000" y="41148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62648" name="Line 24"/>
          <p:cNvSpPr>
            <a:spLocks noChangeShapeType="1"/>
          </p:cNvSpPr>
          <p:nvPr/>
        </p:nvSpPr>
        <p:spPr bwMode="auto">
          <a:xfrm>
            <a:off x="4114800" y="3505200"/>
            <a:ext cx="457200" cy="2286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62649" name="Line 25"/>
          <p:cNvSpPr>
            <a:spLocks noChangeShapeType="1"/>
          </p:cNvSpPr>
          <p:nvPr/>
        </p:nvSpPr>
        <p:spPr bwMode="auto">
          <a:xfrm>
            <a:off x="3200400" y="4343400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62650" name="Line 26"/>
          <p:cNvSpPr>
            <a:spLocks noChangeShapeType="1"/>
          </p:cNvSpPr>
          <p:nvPr/>
        </p:nvSpPr>
        <p:spPr bwMode="auto">
          <a:xfrm>
            <a:off x="5638800" y="3200400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62651" name="Line 27"/>
          <p:cNvSpPr>
            <a:spLocks noChangeShapeType="1"/>
          </p:cNvSpPr>
          <p:nvPr/>
        </p:nvSpPr>
        <p:spPr bwMode="auto">
          <a:xfrm>
            <a:off x="5105400" y="4114800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62652" name="Line 28"/>
          <p:cNvSpPr>
            <a:spLocks noChangeShapeType="1"/>
          </p:cNvSpPr>
          <p:nvPr/>
        </p:nvSpPr>
        <p:spPr bwMode="auto">
          <a:xfrm>
            <a:off x="6477000" y="37338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62653" name="Line 29"/>
          <p:cNvSpPr>
            <a:spLocks noChangeShapeType="1"/>
          </p:cNvSpPr>
          <p:nvPr/>
        </p:nvSpPr>
        <p:spPr bwMode="auto">
          <a:xfrm flipH="1">
            <a:off x="6096000" y="4267200"/>
            <a:ext cx="609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62654" name="Line 30"/>
          <p:cNvSpPr>
            <a:spLocks noChangeShapeType="1"/>
          </p:cNvSpPr>
          <p:nvPr/>
        </p:nvSpPr>
        <p:spPr bwMode="auto">
          <a:xfrm flipH="1">
            <a:off x="3733800" y="2590800"/>
            <a:ext cx="3810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62655" name="Line 31"/>
          <p:cNvSpPr>
            <a:spLocks noChangeShapeType="1"/>
          </p:cNvSpPr>
          <p:nvPr/>
        </p:nvSpPr>
        <p:spPr bwMode="auto">
          <a:xfrm>
            <a:off x="3505200" y="2895600"/>
            <a:ext cx="152400" cy="2286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62656" name="Line 32"/>
          <p:cNvSpPr>
            <a:spLocks noChangeShapeType="1"/>
          </p:cNvSpPr>
          <p:nvPr/>
        </p:nvSpPr>
        <p:spPr bwMode="auto">
          <a:xfrm flipH="1">
            <a:off x="4114800" y="2971800"/>
            <a:ext cx="228600" cy="2286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62657" name="Text Box 33"/>
          <p:cNvSpPr txBox="1">
            <a:spLocks noChangeArrowheads="1"/>
          </p:cNvSpPr>
          <p:nvPr/>
        </p:nvSpPr>
        <p:spPr bwMode="auto">
          <a:xfrm>
            <a:off x="1203325" y="5516563"/>
            <a:ext cx="65214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eaLnBrk="0" hangingPunct="0">
              <a:buFontTx/>
              <a:buChar char="•"/>
            </a:pPr>
            <a:r>
              <a:rPr lang="en-US" sz="2000" b="1">
                <a:latin typeface="Arial" charset="0"/>
              </a:rPr>
              <a:t> Node H receives packet RREQ from two neighbors:</a:t>
            </a:r>
          </a:p>
          <a:p>
            <a:pPr algn="l" eaLnBrk="0" hangingPunct="0"/>
            <a:r>
              <a:rPr lang="en-US" sz="2000" b="1">
                <a:latin typeface="Arial" charset="0"/>
              </a:rPr>
              <a:t>   </a:t>
            </a:r>
            <a:r>
              <a:rPr lang="en-US" sz="2000" b="1">
                <a:solidFill>
                  <a:srgbClr val="A50021"/>
                </a:solidFill>
                <a:latin typeface="Arial" charset="0"/>
              </a:rPr>
              <a:t>potential for collision</a:t>
            </a:r>
            <a:endParaRPr lang="en-US" sz="2000" b="1">
              <a:latin typeface="Arial" charset="0"/>
            </a:endParaRPr>
          </a:p>
        </p:txBody>
      </p:sp>
      <p:sp>
        <p:nvSpPr>
          <p:cNvPr id="1562658" name="Oval 34"/>
          <p:cNvSpPr>
            <a:spLocks noChangeArrowheads="1"/>
          </p:cNvSpPr>
          <p:nvPr/>
        </p:nvSpPr>
        <p:spPr bwMode="auto">
          <a:xfrm>
            <a:off x="7162800" y="1905000"/>
            <a:ext cx="609600" cy="609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2000" b="1">
                <a:latin typeface="Arial" charset="0"/>
              </a:rPr>
              <a:t>Z</a:t>
            </a:r>
          </a:p>
        </p:txBody>
      </p:sp>
      <p:sp>
        <p:nvSpPr>
          <p:cNvPr id="1562659" name="Oval 35"/>
          <p:cNvSpPr>
            <a:spLocks noChangeArrowheads="1"/>
          </p:cNvSpPr>
          <p:nvPr/>
        </p:nvSpPr>
        <p:spPr bwMode="auto">
          <a:xfrm>
            <a:off x="7467600" y="1143000"/>
            <a:ext cx="609600" cy="609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2000" b="1">
                <a:latin typeface="Arial" charset="0"/>
              </a:rPr>
              <a:t>Y</a:t>
            </a:r>
          </a:p>
        </p:txBody>
      </p:sp>
      <p:sp>
        <p:nvSpPr>
          <p:cNvPr id="1562660" name="Line 36"/>
          <p:cNvSpPr>
            <a:spLocks noChangeShapeType="1"/>
          </p:cNvSpPr>
          <p:nvPr/>
        </p:nvSpPr>
        <p:spPr bwMode="auto">
          <a:xfrm flipH="1">
            <a:off x="7543800" y="17526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62661" name="Oval 37"/>
          <p:cNvSpPr>
            <a:spLocks noChangeArrowheads="1"/>
          </p:cNvSpPr>
          <p:nvPr/>
        </p:nvSpPr>
        <p:spPr bwMode="auto">
          <a:xfrm>
            <a:off x="6934200" y="3048000"/>
            <a:ext cx="609600" cy="609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2000" b="1">
                <a:latin typeface="Arial" charset="0"/>
              </a:rPr>
              <a:t>M</a:t>
            </a:r>
          </a:p>
        </p:txBody>
      </p:sp>
      <p:sp>
        <p:nvSpPr>
          <p:cNvPr id="1562662" name="Line 38"/>
          <p:cNvSpPr>
            <a:spLocks noChangeShapeType="1"/>
          </p:cNvSpPr>
          <p:nvPr/>
        </p:nvSpPr>
        <p:spPr bwMode="auto">
          <a:xfrm flipV="1">
            <a:off x="6553200" y="3352800"/>
            <a:ext cx="381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62663" name="Oval 39"/>
          <p:cNvSpPr>
            <a:spLocks noChangeArrowheads="1"/>
          </p:cNvSpPr>
          <p:nvPr/>
        </p:nvSpPr>
        <p:spPr bwMode="auto">
          <a:xfrm>
            <a:off x="7391400" y="4419600"/>
            <a:ext cx="609600" cy="609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2000" b="1">
                <a:latin typeface="Arial" charset="0"/>
              </a:rPr>
              <a:t>N</a:t>
            </a:r>
          </a:p>
        </p:txBody>
      </p:sp>
      <p:sp>
        <p:nvSpPr>
          <p:cNvPr id="1562664" name="Line 40"/>
          <p:cNvSpPr>
            <a:spLocks noChangeShapeType="1"/>
          </p:cNvSpPr>
          <p:nvPr/>
        </p:nvSpPr>
        <p:spPr bwMode="auto">
          <a:xfrm>
            <a:off x="7239000" y="4419600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62665" name="Oval 41"/>
          <p:cNvSpPr>
            <a:spLocks noChangeArrowheads="1"/>
          </p:cNvSpPr>
          <p:nvPr/>
        </p:nvSpPr>
        <p:spPr bwMode="auto">
          <a:xfrm>
            <a:off x="7848600" y="3048000"/>
            <a:ext cx="609600" cy="609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2000" b="1">
                <a:latin typeface="Arial" charset="0"/>
              </a:rPr>
              <a:t>L</a:t>
            </a:r>
          </a:p>
        </p:txBody>
      </p:sp>
      <p:sp>
        <p:nvSpPr>
          <p:cNvPr id="1562666" name="Line 42"/>
          <p:cNvSpPr>
            <a:spLocks noChangeShapeType="1"/>
          </p:cNvSpPr>
          <p:nvPr/>
        </p:nvSpPr>
        <p:spPr bwMode="auto">
          <a:xfrm>
            <a:off x="7543800" y="3352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62667" name="Text Box 43"/>
          <p:cNvSpPr txBox="1">
            <a:spLocks noChangeArrowheads="1"/>
          </p:cNvSpPr>
          <p:nvPr/>
        </p:nvSpPr>
        <p:spPr bwMode="auto">
          <a:xfrm>
            <a:off x="4724400" y="2286000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000" b="1">
                <a:latin typeface="Arial" charset="0"/>
              </a:rPr>
              <a:t>[S,E]</a:t>
            </a:r>
          </a:p>
        </p:txBody>
      </p:sp>
      <p:sp>
        <p:nvSpPr>
          <p:cNvPr id="1562668" name="Text Box 44"/>
          <p:cNvSpPr txBox="1">
            <a:spLocks noChangeArrowheads="1"/>
          </p:cNvSpPr>
          <p:nvPr/>
        </p:nvSpPr>
        <p:spPr bwMode="auto">
          <a:xfrm>
            <a:off x="3652838" y="3687763"/>
            <a:ext cx="776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000" b="1">
                <a:latin typeface="Arial" charset="0"/>
              </a:rPr>
              <a:t>[S,C]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Cellular Networks (cell phone)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00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Heterogeneous Cellular Networks</a:t>
            </a:r>
          </a:p>
        </p:txBody>
      </p:sp>
      <p:sp>
        <p:nvSpPr>
          <p:cNvPr id="252006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5613" y="4953000"/>
            <a:ext cx="8688387" cy="17526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smtClean="0"/>
              <a:t>Seamless mobility across diverse overlay networks</a:t>
            </a:r>
          </a:p>
          <a:p>
            <a:pPr marL="1143000" lvl="2">
              <a:lnSpc>
                <a:spcPct val="90000"/>
              </a:lnSpc>
              <a:defRPr/>
            </a:pPr>
            <a:r>
              <a:rPr lang="en-US" sz="2000" smtClean="0"/>
              <a:t>“vertical” hand-offs</a:t>
            </a:r>
          </a:p>
          <a:p>
            <a:pPr marL="1143000" lvl="2">
              <a:lnSpc>
                <a:spcPct val="90000"/>
              </a:lnSpc>
              <a:defRPr/>
            </a:pPr>
            <a:r>
              <a:rPr lang="en-US" sz="2000" smtClean="0"/>
              <a:t>software “agents” for heterogeneity management</a:t>
            </a:r>
          </a:p>
          <a:p>
            <a:pPr marL="1143000" lvl="2">
              <a:lnSpc>
                <a:spcPct val="90000"/>
              </a:lnSpc>
              <a:defRPr/>
            </a:pPr>
            <a:r>
              <a:rPr lang="en-US" sz="2000" smtClean="0"/>
              <a:t>IP as the common denominator?</a:t>
            </a:r>
          </a:p>
        </p:txBody>
      </p:sp>
      <p:grpSp>
        <p:nvGrpSpPr>
          <p:cNvPr id="2" name="Group 1028"/>
          <p:cNvGrpSpPr>
            <a:grpSpLocks/>
          </p:cNvGrpSpPr>
          <p:nvPr/>
        </p:nvGrpSpPr>
        <p:grpSpPr bwMode="auto">
          <a:xfrm>
            <a:off x="949325" y="1446213"/>
            <a:ext cx="7129463" cy="3506787"/>
            <a:chOff x="598" y="724"/>
            <a:chExt cx="4491" cy="2209"/>
          </a:xfrm>
        </p:grpSpPr>
        <p:sp>
          <p:nvSpPr>
            <p:cNvPr id="1037" name="Freeform 1029"/>
            <p:cNvSpPr>
              <a:spLocks/>
            </p:cNvSpPr>
            <p:nvPr/>
          </p:nvSpPr>
          <p:spPr bwMode="auto">
            <a:xfrm>
              <a:off x="933" y="965"/>
              <a:ext cx="4129" cy="1420"/>
            </a:xfrm>
            <a:custGeom>
              <a:avLst/>
              <a:gdLst>
                <a:gd name="T0" fmla="*/ 3051 w 4129"/>
                <a:gd name="T1" fmla="*/ 0 h 1420"/>
                <a:gd name="T2" fmla="*/ 0 w 4129"/>
                <a:gd name="T3" fmla="*/ 1419 h 1420"/>
                <a:gd name="T4" fmla="*/ 4128 w 4129"/>
                <a:gd name="T5" fmla="*/ 1419 h 1420"/>
                <a:gd name="T6" fmla="*/ 3051 w 4129"/>
                <a:gd name="T7" fmla="*/ 0 h 14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29"/>
                <a:gd name="T13" fmla="*/ 0 h 1420"/>
                <a:gd name="T14" fmla="*/ 4129 w 4129"/>
                <a:gd name="T15" fmla="*/ 1420 h 14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29" h="1420">
                  <a:moveTo>
                    <a:pt x="3051" y="0"/>
                  </a:moveTo>
                  <a:lnTo>
                    <a:pt x="0" y="1419"/>
                  </a:lnTo>
                  <a:lnTo>
                    <a:pt x="4128" y="1419"/>
                  </a:lnTo>
                  <a:lnTo>
                    <a:pt x="3051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Oval 1030"/>
            <p:cNvSpPr>
              <a:spLocks noChangeArrowheads="1"/>
            </p:cNvSpPr>
            <p:nvPr/>
          </p:nvSpPr>
          <p:spPr bwMode="auto">
            <a:xfrm>
              <a:off x="940" y="2153"/>
              <a:ext cx="4149" cy="536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9" name="Oval 1031"/>
            <p:cNvSpPr>
              <a:spLocks noChangeArrowheads="1"/>
            </p:cNvSpPr>
            <p:nvPr/>
          </p:nvSpPr>
          <p:spPr bwMode="auto">
            <a:xfrm>
              <a:off x="1423" y="2328"/>
              <a:ext cx="1427" cy="214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0" name="Oval 1032"/>
            <p:cNvSpPr>
              <a:spLocks noChangeArrowheads="1"/>
            </p:cNvSpPr>
            <p:nvPr/>
          </p:nvSpPr>
          <p:spPr bwMode="auto">
            <a:xfrm>
              <a:off x="2136" y="2221"/>
              <a:ext cx="1355" cy="214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1" name="Oval 1033"/>
            <p:cNvSpPr>
              <a:spLocks noChangeArrowheads="1"/>
            </p:cNvSpPr>
            <p:nvPr/>
          </p:nvSpPr>
          <p:spPr bwMode="auto">
            <a:xfrm>
              <a:off x="3023" y="2288"/>
              <a:ext cx="1583" cy="262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1034"/>
            <p:cNvGrpSpPr>
              <a:grpSpLocks/>
            </p:cNvGrpSpPr>
            <p:nvPr/>
          </p:nvGrpSpPr>
          <p:grpSpPr bwMode="auto">
            <a:xfrm>
              <a:off x="3878" y="1764"/>
              <a:ext cx="149" cy="149"/>
              <a:chOff x="3878" y="1764"/>
              <a:chExt cx="149" cy="149"/>
            </a:xfrm>
          </p:grpSpPr>
          <p:sp>
            <p:nvSpPr>
              <p:cNvPr id="1068" name="Oval 1035"/>
              <p:cNvSpPr>
                <a:spLocks noChangeArrowheads="1"/>
              </p:cNvSpPr>
              <p:nvPr/>
            </p:nvSpPr>
            <p:spPr bwMode="auto">
              <a:xfrm>
                <a:off x="3878" y="1764"/>
                <a:ext cx="149" cy="14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9" name="Oval 1036"/>
              <p:cNvSpPr>
                <a:spLocks noChangeArrowheads="1"/>
              </p:cNvSpPr>
              <p:nvPr/>
            </p:nvSpPr>
            <p:spPr bwMode="auto">
              <a:xfrm>
                <a:off x="3906" y="1791"/>
                <a:ext cx="94" cy="94"/>
              </a:xfrm>
              <a:prstGeom prst="ellips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1037"/>
            <p:cNvGrpSpPr>
              <a:grpSpLocks/>
            </p:cNvGrpSpPr>
            <p:nvPr/>
          </p:nvGrpSpPr>
          <p:grpSpPr bwMode="auto">
            <a:xfrm>
              <a:off x="2444" y="1313"/>
              <a:ext cx="149" cy="149"/>
              <a:chOff x="2444" y="1313"/>
              <a:chExt cx="149" cy="149"/>
            </a:xfrm>
          </p:grpSpPr>
          <p:sp>
            <p:nvSpPr>
              <p:cNvPr id="1066" name="Oval 1038"/>
              <p:cNvSpPr>
                <a:spLocks noChangeArrowheads="1"/>
              </p:cNvSpPr>
              <p:nvPr/>
            </p:nvSpPr>
            <p:spPr bwMode="auto">
              <a:xfrm>
                <a:off x="2444" y="1313"/>
                <a:ext cx="149" cy="14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7" name="Oval 1039"/>
              <p:cNvSpPr>
                <a:spLocks noChangeArrowheads="1"/>
              </p:cNvSpPr>
              <p:nvPr/>
            </p:nvSpPr>
            <p:spPr bwMode="auto">
              <a:xfrm>
                <a:off x="2472" y="1340"/>
                <a:ext cx="92" cy="94"/>
              </a:xfrm>
              <a:prstGeom prst="ellips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44" name="Oval 1040"/>
            <p:cNvSpPr>
              <a:spLocks noChangeArrowheads="1"/>
            </p:cNvSpPr>
            <p:nvPr/>
          </p:nvSpPr>
          <p:spPr bwMode="auto">
            <a:xfrm>
              <a:off x="2140" y="1821"/>
              <a:ext cx="149" cy="14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026" name="Object 1024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2182" y="1623"/>
            <a:ext cx="1186" cy="770"/>
          </p:xfrm>
          <a:graphic>
            <a:graphicData uri="http://schemas.openxmlformats.org/presentationml/2006/ole">
              <p:oleObj spid="_x0000_s4098" name="Clip" r:id="rId3" imgW="1881000" imgH="1220760" progId="">
                <p:embed/>
              </p:oleObj>
            </a:graphicData>
          </a:graphic>
        </p:graphicFrame>
        <p:graphicFrame>
          <p:nvGraphicFramePr>
            <p:cNvPr id="1027" name="Object 1025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1462" y="2084"/>
            <a:ext cx="1438" cy="474"/>
          </p:xfrm>
          <a:graphic>
            <a:graphicData uri="http://schemas.openxmlformats.org/presentationml/2006/ole">
              <p:oleObj spid="_x0000_s4099" name="Clip" r:id="rId4" imgW="2280960" imgH="750600" progId="">
                <p:embed/>
              </p:oleObj>
            </a:graphicData>
          </a:graphic>
        </p:graphicFrame>
        <p:graphicFrame>
          <p:nvGraphicFramePr>
            <p:cNvPr id="1028" name="Object 1026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3152" y="2057"/>
            <a:ext cx="831" cy="410"/>
          </p:xfrm>
          <a:graphic>
            <a:graphicData uri="http://schemas.openxmlformats.org/presentationml/2006/ole">
              <p:oleObj spid="_x0000_s4100" name="Clip" r:id="rId5" imgW="1317600" imgH="649080" progId="">
                <p:embed/>
              </p:oleObj>
            </a:graphicData>
          </a:graphic>
        </p:graphicFrame>
        <p:sp>
          <p:nvSpPr>
            <p:cNvPr id="1045" name="Line 1044"/>
            <p:cNvSpPr>
              <a:spLocks noChangeShapeType="1"/>
            </p:cNvSpPr>
            <p:nvPr/>
          </p:nvSpPr>
          <p:spPr bwMode="auto">
            <a:xfrm flipV="1">
              <a:off x="2219" y="1886"/>
              <a:ext cx="0" cy="32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6" name="Oval 1045"/>
            <p:cNvSpPr>
              <a:spLocks noChangeArrowheads="1"/>
            </p:cNvSpPr>
            <p:nvPr/>
          </p:nvSpPr>
          <p:spPr bwMode="auto">
            <a:xfrm>
              <a:off x="2195" y="1876"/>
              <a:ext cx="39" cy="3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" name="Line 1046"/>
            <p:cNvSpPr>
              <a:spLocks noChangeShapeType="1"/>
            </p:cNvSpPr>
            <p:nvPr/>
          </p:nvSpPr>
          <p:spPr bwMode="auto">
            <a:xfrm flipV="1">
              <a:off x="3963" y="1839"/>
              <a:ext cx="0" cy="3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8" name="Oval 1047"/>
            <p:cNvSpPr>
              <a:spLocks noChangeArrowheads="1"/>
            </p:cNvSpPr>
            <p:nvPr/>
          </p:nvSpPr>
          <p:spPr bwMode="auto">
            <a:xfrm>
              <a:off x="3939" y="1830"/>
              <a:ext cx="38" cy="3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029" name="Object 1027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3741" y="1832"/>
            <a:ext cx="660" cy="644"/>
          </p:xfrm>
          <a:graphic>
            <a:graphicData uri="http://schemas.openxmlformats.org/presentationml/2006/ole">
              <p:oleObj spid="_x0000_s4101" name="Clip" r:id="rId6" imgW="1046160" imgH="1020600" progId="">
                <p:embed/>
              </p:oleObj>
            </a:graphicData>
          </a:graphic>
        </p:graphicFrame>
        <p:sp>
          <p:nvSpPr>
            <p:cNvPr id="1049" name="Line 1049"/>
            <p:cNvSpPr>
              <a:spLocks noChangeShapeType="1"/>
            </p:cNvSpPr>
            <p:nvPr/>
          </p:nvSpPr>
          <p:spPr bwMode="auto">
            <a:xfrm flipV="1">
              <a:off x="2524" y="1387"/>
              <a:ext cx="0" cy="32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0" name="Oval 1050"/>
            <p:cNvSpPr>
              <a:spLocks noChangeArrowheads="1"/>
            </p:cNvSpPr>
            <p:nvPr/>
          </p:nvSpPr>
          <p:spPr bwMode="auto">
            <a:xfrm>
              <a:off x="2499" y="1378"/>
              <a:ext cx="39" cy="3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1" name="Oval 1051"/>
            <p:cNvSpPr>
              <a:spLocks noChangeArrowheads="1"/>
            </p:cNvSpPr>
            <p:nvPr/>
          </p:nvSpPr>
          <p:spPr bwMode="auto">
            <a:xfrm>
              <a:off x="2168" y="1848"/>
              <a:ext cx="93" cy="94"/>
            </a:xfrm>
            <a:prstGeom prst="ellips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030" name="Object 1028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2703" y="2489"/>
            <a:ext cx="602" cy="180"/>
          </p:xfrm>
          <a:graphic>
            <a:graphicData uri="http://schemas.openxmlformats.org/presentationml/2006/ole">
              <p:oleObj spid="_x0000_s4102" name="Clip" r:id="rId7" imgW="954000" imgH="284040" progId="">
                <p:embed/>
              </p:oleObj>
            </a:graphicData>
          </a:graphic>
        </p:graphicFrame>
        <p:grpSp>
          <p:nvGrpSpPr>
            <p:cNvPr id="5" name="Group 1053"/>
            <p:cNvGrpSpPr>
              <a:grpSpLocks/>
            </p:cNvGrpSpPr>
            <p:nvPr/>
          </p:nvGrpSpPr>
          <p:grpSpPr bwMode="auto">
            <a:xfrm>
              <a:off x="2588" y="2428"/>
              <a:ext cx="171" cy="94"/>
              <a:chOff x="2588" y="2428"/>
              <a:chExt cx="171" cy="94"/>
            </a:xfrm>
          </p:grpSpPr>
          <p:sp>
            <p:nvSpPr>
              <p:cNvPr id="1064" name="Arc 1054"/>
              <p:cNvSpPr>
                <a:spLocks/>
              </p:cNvSpPr>
              <p:nvPr/>
            </p:nvSpPr>
            <p:spPr bwMode="auto">
              <a:xfrm>
                <a:off x="2619" y="2448"/>
                <a:ext cx="140" cy="7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5" name="Oval 1055"/>
              <p:cNvSpPr>
                <a:spLocks noChangeArrowheads="1"/>
              </p:cNvSpPr>
              <p:nvPr/>
            </p:nvSpPr>
            <p:spPr bwMode="auto">
              <a:xfrm>
                <a:off x="2588" y="2428"/>
                <a:ext cx="32" cy="3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1056"/>
            <p:cNvGrpSpPr>
              <a:grpSpLocks/>
            </p:cNvGrpSpPr>
            <p:nvPr/>
          </p:nvGrpSpPr>
          <p:grpSpPr bwMode="auto">
            <a:xfrm>
              <a:off x="3816" y="2199"/>
              <a:ext cx="129" cy="349"/>
              <a:chOff x="3816" y="2199"/>
              <a:chExt cx="129" cy="349"/>
            </a:xfrm>
          </p:grpSpPr>
          <p:graphicFrame>
            <p:nvGraphicFramePr>
              <p:cNvPr id="1033" name="Object 1031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3816" y="2199"/>
              <a:ext cx="129" cy="349"/>
            </p:xfrm>
            <a:graphic>
              <a:graphicData uri="http://schemas.openxmlformats.org/presentationml/2006/ole">
                <p:oleObj spid="_x0000_s4105" name="Clip" r:id="rId8" imgW="203040" imgH="552240" progId="">
                  <p:embed/>
                </p:oleObj>
              </a:graphicData>
            </a:graphic>
          </p:graphicFrame>
          <p:sp>
            <p:nvSpPr>
              <p:cNvPr id="1062" name="Rectangle 1058"/>
              <p:cNvSpPr>
                <a:spLocks noChangeArrowheads="1"/>
              </p:cNvSpPr>
              <p:nvPr/>
            </p:nvSpPr>
            <p:spPr bwMode="auto">
              <a:xfrm>
                <a:off x="3863" y="2282"/>
                <a:ext cx="13" cy="30"/>
              </a:xfrm>
              <a:prstGeom prst="rect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3" name="Arc 1059"/>
              <p:cNvSpPr>
                <a:spLocks/>
              </p:cNvSpPr>
              <p:nvPr/>
            </p:nvSpPr>
            <p:spPr bwMode="auto">
              <a:xfrm>
                <a:off x="3872" y="2216"/>
                <a:ext cx="17" cy="47"/>
              </a:xfrm>
              <a:custGeom>
                <a:avLst/>
                <a:gdLst>
                  <a:gd name="T0" fmla="*/ 0 w 22947"/>
                  <a:gd name="T1" fmla="*/ 0 h 21600"/>
                  <a:gd name="T2" fmla="*/ 0 w 22947"/>
                  <a:gd name="T3" fmla="*/ 0 h 21600"/>
                  <a:gd name="T4" fmla="*/ 0 w 2294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47"/>
                  <a:gd name="T10" fmla="*/ 0 h 21600"/>
                  <a:gd name="T11" fmla="*/ 22947 w 2294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47" h="21600" fill="none" extrusionOk="0">
                    <a:moveTo>
                      <a:pt x="0" y="21600"/>
                    </a:moveTo>
                    <a:cubicBezTo>
                      <a:pt x="0" y="9670"/>
                      <a:pt x="9670" y="0"/>
                      <a:pt x="21600" y="0"/>
                    </a:cubicBezTo>
                    <a:cubicBezTo>
                      <a:pt x="22049" y="0"/>
                      <a:pt x="22498" y="14"/>
                      <a:pt x="22946" y="42"/>
                    </a:cubicBezTo>
                  </a:path>
                  <a:path w="22947" h="21600" stroke="0" extrusionOk="0">
                    <a:moveTo>
                      <a:pt x="0" y="21600"/>
                    </a:moveTo>
                    <a:cubicBezTo>
                      <a:pt x="0" y="9670"/>
                      <a:pt x="9670" y="0"/>
                      <a:pt x="21600" y="0"/>
                    </a:cubicBezTo>
                    <a:cubicBezTo>
                      <a:pt x="22049" y="0"/>
                      <a:pt x="22498" y="14"/>
                      <a:pt x="22946" y="42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1031" name="Object 1029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3692" y="724"/>
            <a:ext cx="602" cy="427"/>
          </p:xfrm>
          <a:graphic>
            <a:graphicData uri="http://schemas.openxmlformats.org/presentationml/2006/ole">
              <p:oleObj spid="_x0000_s4103" name="Clip" r:id="rId9" imgW="954000" imgH="676080" progId="">
                <p:embed/>
              </p:oleObj>
            </a:graphicData>
          </a:graphic>
        </p:graphicFrame>
        <p:sp>
          <p:nvSpPr>
            <p:cNvPr id="1054" name="Rectangle 1061"/>
            <p:cNvSpPr>
              <a:spLocks noChangeArrowheads="1"/>
            </p:cNvSpPr>
            <p:nvPr/>
          </p:nvSpPr>
          <p:spPr bwMode="auto">
            <a:xfrm>
              <a:off x="598" y="1438"/>
              <a:ext cx="573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rgbClr val="FF0000"/>
                  </a:solidFill>
                  <a:latin typeface="Arial" charset="0"/>
                </a:rPr>
                <a:t>High-tier</a:t>
              </a:r>
            </a:p>
          </p:txBody>
        </p:sp>
        <p:sp>
          <p:nvSpPr>
            <p:cNvPr id="1055" name="Rectangle 1062"/>
            <p:cNvSpPr>
              <a:spLocks noChangeArrowheads="1"/>
            </p:cNvSpPr>
            <p:nvPr/>
          </p:nvSpPr>
          <p:spPr bwMode="auto">
            <a:xfrm>
              <a:off x="2277" y="1112"/>
              <a:ext cx="548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rgbClr val="FF0000"/>
                  </a:solidFill>
                  <a:latin typeface="Arial" charset="0"/>
                </a:rPr>
                <a:t>Low-tier</a:t>
              </a:r>
            </a:p>
          </p:txBody>
        </p:sp>
        <p:sp>
          <p:nvSpPr>
            <p:cNvPr id="1056" name="Rectangle 1063"/>
            <p:cNvSpPr>
              <a:spLocks noChangeArrowheads="1"/>
            </p:cNvSpPr>
            <p:nvPr/>
          </p:nvSpPr>
          <p:spPr bwMode="auto">
            <a:xfrm>
              <a:off x="4288" y="831"/>
              <a:ext cx="542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rgbClr val="FF0000"/>
                  </a:solidFill>
                  <a:latin typeface="Arial" charset="0"/>
                </a:rPr>
                <a:t>Satellite</a:t>
              </a:r>
            </a:p>
          </p:txBody>
        </p:sp>
        <p:sp>
          <p:nvSpPr>
            <p:cNvPr id="1057" name="Rectangle 1064"/>
            <p:cNvSpPr>
              <a:spLocks noChangeArrowheads="1"/>
            </p:cNvSpPr>
            <p:nvPr/>
          </p:nvSpPr>
          <p:spPr bwMode="auto">
            <a:xfrm>
              <a:off x="2223" y="2743"/>
              <a:ext cx="814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rgbClr val="FF0000"/>
                  </a:solidFill>
                  <a:latin typeface="Arial" charset="0"/>
                </a:rPr>
                <a:t>High Mobility</a:t>
              </a:r>
            </a:p>
          </p:txBody>
        </p:sp>
        <p:sp>
          <p:nvSpPr>
            <p:cNvPr id="1058" name="Rectangle 1065"/>
            <p:cNvSpPr>
              <a:spLocks noChangeArrowheads="1"/>
            </p:cNvSpPr>
            <p:nvPr/>
          </p:nvSpPr>
          <p:spPr bwMode="auto">
            <a:xfrm>
              <a:off x="3906" y="2718"/>
              <a:ext cx="789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rgbClr val="FF0000"/>
                  </a:solidFill>
                  <a:latin typeface="Arial" charset="0"/>
                </a:rPr>
                <a:t>Low Mobility</a:t>
              </a:r>
            </a:p>
          </p:txBody>
        </p:sp>
        <p:sp>
          <p:nvSpPr>
            <p:cNvPr id="1059" name="Rectangle 1066"/>
            <p:cNvSpPr>
              <a:spLocks noChangeArrowheads="1"/>
            </p:cNvSpPr>
            <p:nvPr/>
          </p:nvSpPr>
          <p:spPr bwMode="auto">
            <a:xfrm>
              <a:off x="887" y="2615"/>
              <a:ext cx="661" cy="19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rgbClr val="FF0000"/>
                  </a:solidFill>
                  <a:latin typeface="Arial" charset="0"/>
                </a:rPr>
                <a:t>Wide Area</a:t>
              </a:r>
            </a:p>
          </p:txBody>
        </p:sp>
        <p:sp>
          <p:nvSpPr>
            <p:cNvPr id="1060" name="Rectangle 1067"/>
            <p:cNvSpPr>
              <a:spLocks noChangeArrowheads="1"/>
            </p:cNvSpPr>
            <p:nvPr/>
          </p:nvSpPr>
          <p:spPr bwMode="auto">
            <a:xfrm>
              <a:off x="4165" y="973"/>
              <a:ext cx="865" cy="19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rgbClr val="FF0000"/>
                  </a:solidFill>
                  <a:latin typeface="Arial" charset="0"/>
                </a:rPr>
                <a:t>Regional Area</a:t>
              </a:r>
            </a:p>
          </p:txBody>
        </p:sp>
        <p:sp>
          <p:nvSpPr>
            <p:cNvPr id="1061" name="Rectangle 1068"/>
            <p:cNvSpPr>
              <a:spLocks noChangeArrowheads="1"/>
            </p:cNvSpPr>
            <p:nvPr/>
          </p:nvSpPr>
          <p:spPr bwMode="auto">
            <a:xfrm>
              <a:off x="3938" y="2350"/>
              <a:ext cx="685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rgbClr val="FF0000"/>
                  </a:solidFill>
                  <a:latin typeface="Arial" charset="0"/>
                </a:rPr>
                <a:t>Local Area</a:t>
              </a:r>
            </a:p>
          </p:txBody>
        </p:sp>
        <p:graphicFrame>
          <p:nvGraphicFramePr>
            <p:cNvPr id="1032" name="Object 1030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1032" y="1452"/>
            <a:ext cx="708" cy="984"/>
          </p:xfrm>
          <a:graphic>
            <a:graphicData uri="http://schemas.openxmlformats.org/presentationml/2006/ole">
              <p:oleObj spid="_x0000_s4104" name="Clip" r:id="rId10" imgW="1591920" imgH="2211120" progId="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0"/>
            <a:ext cx="6727825" cy="1143000"/>
          </a:xfrm>
        </p:spPr>
        <p:txBody>
          <a:bodyPr/>
          <a:lstStyle/>
          <a:p>
            <a:pPr>
              <a:defRPr/>
            </a:pPr>
            <a:r>
              <a:rPr lang="en-US" smtClean="0">
                <a:latin typeface="Comic Sans MS" pitchFamily="66" charset="0"/>
              </a:rPr>
              <a:t>BASIC ARCHITECTURE</a:t>
            </a:r>
          </a:p>
        </p:txBody>
      </p:sp>
      <p:sp>
        <p:nvSpPr>
          <p:cNvPr id="23555" name="Oval 3"/>
          <p:cNvSpPr>
            <a:spLocks noChangeArrowheads="1"/>
          </p:cNvSpPr>
          <p:nvPr/>
        </p:nvSpPr>
        <p:spPr bwMode="auto">
          <a:xfrm>
            <a:off x="2216150" y="2174875"/>
            <a:ext cx="5080000" cy="123825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2784475" y="2540000"/>
            <a:ext cx="3754438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sz="1600">
                <a:latin typeface="Arial" charset="0"/>
              </a:rPr>
              <a:t>BACKBONE TELEPHONE NETWORK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683375" y="1504950"/>
            <a:ext cx="379413" cy="374650"/>
            <a:chOff x="478" y="1812"/>
            <a:chExt cx="239" cy="236"/>
          </a:xfrm>
        </p:grpSpPr>
        <p:sp>
          <p:nvSpPr>
            <p:cNvPr id="23622" name="Oval 6"/>
            <p:cNvSpPr>
              <a:spLocks noChangeArrowheads="1"/>
            </p:cNvSpPr>
            <p:nvPr/>
          </p:nvSpPr>
          <p:spPr bwMode="auto">
            <a:xfrm>
              <a:off x="480" y="1812"/>
              <a:ext cx="237" cy="7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3" name="Line 7"/>
            <p:cNvSpPr>
              <a:spLocks noChangeShapeType="1"/>
            </p:cNvSpPr>
            <p:nvPr/>
          </p:nvSpPr>
          <p:spPr bwMode="auto">
            <a:xfrm>
              <a:off x="480" y="1858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24" name="Line 8"/>
            <p:cNvSpPr>
              <a:spLocks noChangeShapeType="1"/>
            </p:cNvSpPr>
            <p:nvPr/>
          </p:nvSpPr>
          <p:spPr bwMode="auto">
            <a:xfrm>
              <a:off x="717" y="1858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25" name="Oval 9"/>
            <p:cNvSpPr>
              <a:spLocks noChangeArrowheads="1"/>
            </p:cNvSpPr>
            <p:nvPr/>
          </p:nvSpPr>
          <p:spPr bwMode="auto">
            <a:xfrm>
              <a:off x="478" y="1978"/>
              <a:ext cx="237" cy="7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558" name="Text Box 10"/>
          <p:cNvSpPr txBox="1">
            <a:spLocks noChangeArrowheads="1"/>
          </p:cNvSpPr>
          <p:nvPr/>
        </p:nvSpPr>
        <p:spPr bwMode="auto">
          <a:xfrm>
            <a:off x="7181850" y="1543050"/>
            <a:ext cx="73660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sz="1600">
                <a:latin typeface="Arial" charset="0"/>
              </a:rPr>
              <a:t>(HLR)</a:t>
            </a:r>
          </a:p>
        </p:txBody>
      </p:sp>
      <p:sp>
        <p:nvSpPr>
          <p:cNvPr id="23559" name="Line 11"/>
          <p:cNvSpPr>
            <a:spLocks noChangeShapeType="1"/>
          </p:cNvSpPr>
          <p:nvPr/>
        </p:nvSpPr>
        <p:spPr bwMode="auto">
          <a:xfrm flipV="1">
            <a:off x="2006600" y="3119438"/>
            <a:ext cx="635000" cy="2936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0" name="Line 12"/>
          <p:cNvSpPr>
            <a:spLocks noChangeShapeType="1"/>
          </p:cNvSpPr>
          <p:nvPr/>
        </p:nvSpPr>
        <p:spPr bwMode="auto">
          <a:xfrm>
            <a:off x="6029325" y="3324225"/>
            <a:ext cx="260350" cy="25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1" name="Line 13"/>
          <p:cNvSpPr>
            <a:spLocks noChangeShapeType="1"/>
          </p:cNvSpPr>
          <p:nvPr/>
        </p:nvSpPr>
        <p:spPr bwMode="auto">
          <a:xfrm flipH="1">
            <a:off x="6538913" y="1831975"/>
            <a:ext cx="147637" cy="5556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1114425" y="4278313"/>
            <a:ext cx="2178050" cy="1168400"/>
            <a:chOff x="1472" y="1985"/>
            <a:chExt cx="2918" cy="1470"/>
          </a:xfrm>
        </p:grpSpPr>
        <p:sp>
          <p:nvSpPr>
            <p:cNvPr id="23614" name="AutoShape 15"/>
            <p:cNvSpPr>
              <a:spLocks noChangeArrowheads="1"/>
            </p:cNvSpPr>
            <p:nvPr/>
          </p:nvSpPr>
          <p:spPr bwMode="auto">
            <a:xfrm>
              <a:off x="2349" y="2009"/>
              <a:ext cx="1171" cy="723"/>
            </a:xfrm>
            <a:prstGeom prst="hexagon">
              <a:avLst>
                <a:gd name="adj" fmla="val 40491"/>
                <a:gd name="vf" fmla="val 11547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5" name="AutoShape 16"/>
            <p:cNvSpPr>
              <a:spLocks noChangeArrowheads="1"/>
            </p:cNvSpPr>
            <p:nvPr/>
          </p:nvSpPr>
          <p:spPr bwMode="auto">
            <a:xfrm>
              <a:off x="1472" y="2371"/>
              <a:ext cx="1171" cy="723"/>
            </a:xfrm>
            <a:prstGeom prst="hexagon">
              <a:avLst>
                <a:gd name="adj" fmla="val 40491"/>
                <a:gd name="vf" fmla="val 11547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6" name="AutoShape 17"/>
            <p:cNvSpPr>
              <a:spLocks noChangeArrowheads="1"/>
            </p:cNvSpPr>
            <p:nvPr/>
          </p:nvSpPr>
          <p:spPr bwMode="auto">
            <a:xfrm>
              <a:off x="2349" y="2732"/>
              <a:ext cx="1171" cy="723"/>
            </a:xfrm>
            <a:prstGeom prst="hexagon">
              <a:avLst>
                <a:gd name="adj" fmla="val 40491"/>
                <a:gd name="vf" fmla="val 11547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7" name="AutoShape 18"/>
            <p:cNvSpPr>
              <a:spLocks noChangeArrowheads="1"/>
            </p:cNvSpPr>
            <p:nvPr/>
          </p:nvSpPr>
          <p:spPr bwMode="auto">
            <a:xfrm>
              <a:off x="3219" y="2370"/>
              <a:ext cx="1171" cy="723"/>
            </a:xfrm>
            <a:prstGeom prst="hexagon">
              <a:avLst>
                <a:gd name="adj" fmla="val 40491"/>
                <a:gd name="vf" fmla="val 11547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8" name="Freeform 19"/>
            <p:cNvSpPr>
              <a:spLocks/>
            </p:cNvSpPr>
            <p:nvPr/>
          </p:nvSpPr>
          <p:spPr bwMode="auto">
            <a:xfrm>
              <a:off x="2022" y="2260"/>
              <a:ext cx="121" cy="467"/>
            </a:xfrm>
            <a:custGeom>
              <a:avLst/>
              <a:gdLst>
                <a:gd name="T0" fmla="*/ 0 w 410"/>
                <a:gd name="T1" fmla="*/ 79 h 1133"/>
                <a:gd name="T2" fmla="*/ 6 w 410"/>
                <a:gd name="T3" fmla="*/ 0 h 1133"/>
                <a:gd name="T4" fmla="*/ 11 w 410"/>
                <a:gd name="T5" fmla="*/ 78 h 1133"/>
                <a:gd name="T6" fmla="*/ 1 w 410"/>
                <a:gd name="T7" fmla="*/ 65 h 1133"/>
                <a:gd name="T8" fmla="*/ 10 w 410"/>
                <a:gd name="T9" fmla="*/ 65 h 1133"/>
                <a:gd name="T10" fmla="*/ 2 w 410"/>
                <a:gd name="T11" fmla="*/ 51 h 1133"/>
                <a:gd name="T12" fmla="*/ 9 w 410"/>
                <a:gd name="T13" fmla="*/ 51 h 1133"/>
                <a:gd name="T14" fmla="*/ 3 w 410"/>
                <a:gd name="T15" fmla="*/ 36 h 1133"/>
                <a:gd name="T16" fmla="*/ 8 w 410"/>
                <a:gd name="T17" fmla="*/ 35 h 1133"/>
                <a:gd name="T18" fmla="*/ 4 w 410"/>
                <a:gd name="T19" fmla="*/ 24 h 1133"/>
                <a:gd name="T20" fmla="*/ 7 w 410"/>
                <a:gd name="T21" fmla="*/ 24 h 1133"/>
                <a:gd name="T22" fmla="*/ 5 w 410"/>
                <a:gd name="T23" fmla="*/ 15 h 1133"/>
                <a:gd name="T24" fmla="*/ 7 w 410"/>
                <a:gd name="T25" fmla="*/ 15 h 1133"/>
                <a:gd name="T26" fmla="*/ 4 w 410"/>
                <a:gd name="T27" fmla="*/ 24 h 1133"/>
                <a:gd name="T28" fmla="*/ 7 w 410"/>
                <a:gd name="T29" fmla="*/ 25 h 1133"/>
                <a:gd name="T30" fmla="*/ 3 w 410"/>
                <a:gd name="T31" fmla="*/ 36 h 1133"/>
                <a:gd name="T32" fmla="*/ 8 w 410"/>
                <a:gd name="T33" fmla="*/ 37 h 1133"/>
                <a:gd name="T34" fmla="*/ 2 w 410"/>
                <a:gd name="T35" fmla="*/ 51 h 1133"/>
                <a:gd name="T36" fmla="*/ 9 w 410"/>
                <a:gd name="T37" fmla="*/ 51 h 1133"/>
                <a:gd name="T38" fmla="*/ 1 w 410"/>
                <a:gd name="T39" fmla="*/ 64 h 1133"/>
                <a:gd name="T40" fmla="*/ 10 w 410"/>
                <a:gd name="T41" fmla="*/ 65 h 1133"/>
                <a:gd name="T42" fmla="*/ 0 w 410"/>
                <a:gd name="T43" fmla="*/ 79 h 113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10"/>
                <a:gd name="T67" fmla="*/ 0 h 1133"/>
                <a:gd name="T68" fmla="*/ 410 w 410"/>
                <a:gd name="T69" fmla="*/ 1133 h 113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10" h="1133">
                  <a:moveTo>
                    <a:pt x="0" y="1133"/>
                  </a:moveTo>
                  <a:lnTo>
                    <a:pt x="218" y="0"/>
                  </a:lnTo>
                  <a:lnTo>
                    <a:pt x="410" y="1120"/>
                  </a:lnTo>
                  <a:lnTo>
                    <a:pt x="32" y="922"/>
                  </a:lnTo>
                  <a:lnTo>
                    <a:pt x="378" y="922"/>
                  </a:lnTo>
                  <a:lnTo>
                    <a:pt x="83" y="723"/>
                  </a:lnTo>
                  <a:lnTo>
                    <a:pt x="352" y="723"/>
                  </a:lnTo>
                  <a:lnTo>
                    <a:pt x="122" y="512"/>
                  </a:lnTo>
                  <a:lnTo>
                    <a:pt x="307" y="506"/>
                  </a:lnTo>
                  <a:lnTo>
                    <a:pt x="160" y="339"/>
                  </a:lnTo>
                  <a:lnTo>
                    <a:pt x="275" y="339"/>
                  </a:lnTo>
                  <a:lnTo>
                    <a:pt x="186" y="218"/>
                  </a:lnTo>
                  <a:lnTo>
                    <a:pt x="269" y="218"/>
                  </a:lnTo>
                  <a:lnTo>
                    <a:pt x="134" y="346"/>
                  </a:lnTo>
                  <a:lnTo>
                    <a:pt x="282" y="359"/>
                  </a:lnTo>
                  <a:lnTo>
                    <a:pt x="128" y="512"/>
                  </a:lnTo>
                  <a:lnTo>
                    <a:pt x="307" y="525"/>
                  </a:lnTo>
                  <a:lnTo>
                    <a:pt x="83" y="723"/>
                  </a:lnTo>
                  <a:lnTo>
                    <a:pt x="346" y="723"/>
                  </a:lnTo>
                  <a:lnTo>
                    <a:pt x="38" y="915"/>
                  </a:lnTo>
                  <a:lnTo>
                    <a:pt x="378" y="928"/>
                  </a:lnTo>
                  <a:lnTo>
                    <a:pt x="0" y="1133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19" name="Freeform 20"/>
            <p:cNvSpPr>
              <a:spLocks/>
            </p:cNvSpPr>
            <p:nvPr/>
          </p:nvSpPr>
          <p:spPr bwMode="auto">
            <a:xfrm>
              <a:off x="3756" y="2292"/>
              <a:ext cx="121" cy="467"/>
            </a:xfrm>
            <a:custGeom>
              <a:avLst/>
              <a:gdLst>
                <a:gd name="T0" fmla="*/ 0 w 410"/>
                <a:gd name="T1" fmla="*/ 79 h 1133"/>
                <a:gd name="T2" fmla="*/ 6 w 410"/>
                <a:gd name="T3" fmla="*/ 0 h 1133"/>
                <a:gd name="T4" fmla="*/ 11 w 410"/>
                <a:gd name="T5" fmla="*/ 78 h 1133"/>
                <a:gd name="T6" fmla="*/ 1 w 410"/>
                <a:gd name="T7" fmla="*/ 65 h 1133"/>
                <a:gd name="T8" fmla="*/ 10 w 410"/>
                <a:gd name="T9" fmla="*/ 65 h 1133"/>
                <a:gd name="T10" fmla="*/ 2 w 410"/>
                <a:gd name="T11" fmla="*/ 51 h 1133"/>
                <a:gd name="T12" fmla="*/ 9 w 410"/>
                <a:gd name="T13" fmla="*/ 51 h 1133"/>
                <a:gd name="T14" fmla="*/ 3 w 410"/>
                <a:gd name="T15" fmla="*/ 36 h 1133"/>
                <a:gd name="T16" fmla="*/ 8 w 410"/>
                <a:gd name="T17" fmla="*/ 35 h 1133"/>
                <a:gd name="T18" fmla="*/ 4 w 410"/>
                <a:gd name="T19" fmla="*/ 24 h 1133"/>
                <a:gd name="T20" fmla="*/ 7 w 410"/>
                <a:gd name="T21" fmla="*/ 24 h 1133"/>
                <a:gd name="T22" fmla="*/ 5 w 410"/>
                <a:gd name="T23" fmla="*/ 15 h 1133"/>
                <a:gd name="T24" fmla="*/ 7 w 410"/>
                <a:gd name="T25" fmla="*/ 15 h 1133"/>
                <a:gd name="T26" fmla="*/ 4 w 410"/>
                <a:gd name="T27" fmla="*/ 24 h 1133"/>
                <a:gd name="T28" fmla="*/ 7 w 410"/>
                <a:gd name="T29" fmla="*/ 25 h 1133"/>
                <a:gd name="T30" fmla="*/ 3 w 410"/>
                <a:gd name="T31" fmla="*/ 36 h 1133"/>
                <a:gd name="T32" fmla="*/ 8 w 410"/>
                <a:gd name="T33" fmla="*/ 37 h 1133"/>
                <a:gd name="T34" fmla="*/ 2 w 410"/>
                <a:gd name="T35" fmla="*/ 51 h 1133"/>
                <a:gd name="T36" fmla="*/ 9 w 410"/>
                <a:gd name="T37" fmla="*/ 51 h 1133"/>
                <a:gd name="T38" fmla="*/ 1 w 410"/>
                <a:gd name="T39" fmla="*/ 64 h 1133"/>
                <a:gd name="T40" fmla="*/ 10 w 410"/>
                <a:gd name="T41" fmla="*/ 65 h 1133"/>
                <a:gd name="T42" fmla="*/ 0 w 410"/>
                <a:gd name="T43" fmla="*/ 79 h 113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10"/>
                <a:gd name="T67" fmla="*/ 0 h 1133"/>
                <a:gd name="T68" fmla="*/ 410 w 410"/>
                <a:gd name="T69" fmla="*/ 1133 h 113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10" h="1133">
                  <a:moveTo>
                    <a:pt x="0" y="1133"/>
                  </a:moveTo>
                  <a:lnTo>
                    <a:pt x="218" y="0"/>
                  </a:lnTo>
                  <a:lnTo>
                    <a:pt x="410" y="1120"/>
                  </a:lnTo>
                  <a:lnTo>
                    <a:pt x="32" y="922"/>
                  </a:lnTo>
                  <a:lnTo>
                    <a:pt x="378" y="922"/>
                  </a:lnTo>
                  <a:lnTo>
                    <a:pt x="83" y="723"/>
                  </a:lnTo>
                  <a:lnTo>
                    <a:pt x="352" y="723"/>
                  </a:lnTo>
                  <a:lnTo>
                    <a:pt x="122" y="512"/>
                  </a:lnTo>
                  <a:lnTo>
                    <a:pt x="307" y="506"/>
                  </a:lnTo>
                  <a:lnTo>
                    <a:pt x="160" y="339"/>
                  </a:lnTo>
                  <a:lnTo>
                    <a:pt x="275" y="339"/>
                  </a:lnTo>
                  <a:lnTo>
                    <a:pt x="186" y="218"/>
                  </a:lnTo>
                  <a:lnTo>
                    <a:pt x="269" y="218"/>
                  </a:lnTo>
                  <a:lnTo>
                    <a:pt x="134" y="346"/>
                  </a:lnTo>
                  <a:lnTo>
                    <a:pt x="282" y="359"/>
                  </a:lnTo>
                  <a:lnTo>
                    <a:pt x="128" y="512"/>
                  </a:lnTo>
                  <a:lnTo>
                    <a:pt x="307" y="525"/>
                  </a:lnTo>
                  <a:lnTo>
                    <a:pt x="83" y="723"/>
                  </a:lnTo>
                  <a:lnTo>
                    <a:pt x="346" y="723"/>
                  </a:lnTo>
                  <a:lnTo>
                    <a:pt x="38" y="915"/>
                  </a:lnTo>
                  <a:lnTo>
                    <a:pt x="378" y="928"/>
                  </a:lnTo>
                  <a:lnTo>
                    <a:pt x="0" y="1133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20" name="Freeform 21"/>
            <p:cNvSpPr>
              <a:spLocks/>
            </p:cNvSpPr>
            <p:nvPr/>
          </p:nvSpPr>
          <p:spPr bwMode="auto">
            <a:xfrm>
              <a:off x="2879" y="2657"/>
              <a:ext cx="121" cy="467"/>
            </a:xfrm>
            <a:custGeom>
              <a:avLst/>
              <a:gdLst>
                <a:gd name="T0" fmla="*/ 0 w 410"/>
                <a:gd name="T1" fmla="*/ 79 h 1133"/>
                <a:gd name="T2" fmla="*/ 6 w 410"/>
                <a:gd name="T3" fmla="*/ 0 h 1133"/>
                <a:gd name="T4" fmla="*/ 11 w 410"/>
                <a:gd name="T5" fmla="*/ 78 h 1133"/>
                <a:gd name="T6" fmla="*/ 1 w 410"/>
                <a:gd name="T7" fmla="*/ 65 h 1133"/>
                <a:gd name="T8" fmla="*/ 10 w 410"/>
                <a:gd name="T9" fmla="*/ 65 h 1133"/>
                <a:gd name="T10" fmla="*/ 2 w 410"/>
                <a:gd name="T11" fmla="*/ 51 h 1133"/>
                <a:gd name="T12" fmla="*/ 9 w 410"/>
                <a:gd name="T13" fmla="*/ 51 h 1133"/>
                <a:gd name="T14" fmla="*/ 3 w 410"/>
                <a:gd name="T15" fmla="*/ 36 h 1133"/>
                <a:gd name="T16" fmla="*/ 8 w 410"/>
                <a:gd name="T17" fmla="*/ 35 h 1133"/>
                <a:gd name="T18" fmla="*/ 4 w 410"/>
                <a:gd name="T19" fmla="*/ 24 h 1133"/>
                <a:gd name="T20" fmla="*/ 7 w 410"/>
                <a:gd name="T21" fmla="*/ 24 h 1133"/>
                <a:gd name="T22" fmla="*/ 5 w 410"/>
                <a:gd name="T23" fmla="*/ 15 h 1133"/>
                <a:gd name="T24" fmla="*/ 7 w 410"/>
                <a:gd name="T25" fmla="*/ 15 h 1133"/>
                <a:gd name="T26" fmla="*/ 4 w 410"/>
                <a:gd name="T27" fmla="*/ 24 h 1133"/>
                <a:gd name="T28" fmla="*/ 7 w 410"/>
                <a:gd name="T29" fmla="*/ 25 h 1133"/>
                <a:gd name="T30" fmla="*/ 3 w 410"/>
                <a:gd name="T31" fmla="*/ 36 h 1133"/>
                <a:gd name="T32" fmla="*/ 8 w 410"/>
                <a:gd name="T33" fmla="*/ 37 h 1133"/>
                <a:gd name="T34" fmla="*/ 2 w 410"/>
                <a:gd name="T35" fmla="*/ 51 h 1133"/>
                <a:gd name="T36" fmla="*/ 9 w 410"/>
                <a:gd name="T37" fmla="*/ 51 h 1133"/>
                <a:gd name="T38" fmla="*/ 1 w 410"/>
                <a:gd name="T39" fmla="*/ 64 h 1133"/>
                <a:gd name="T40" fmla="*/ 10 w 410"/>
                <a:gd name="T41" fmla="*/ 65 h 1133"/>
                <a:gd name="T42" fmla="*/ 0 w 410"/>
                <a:gd name="T43" fmla="*/ 79 h 113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10"/>
                <a:gd name="T67" fmla="*/ 0 h 1133"/>
                <a:gd name="T68" fmla="*/ 410 w 410"/>
                <a:gd name="T69" fmla="*/ 1133 h 113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10" h="1133">
                  <a:moveTo>
                    <a:pt x="0" y="1133"/>
                  </a:moveTo>
                  <a:lnTo>
                    <a:pt x="218" y="0"/>
                  </a:lnTo>
                  <a:lnTo>
                    <a:pt x="410" y="1120"/>
                  </a:lnTo>
                  <a:lnTo>
                    <a:pt x="32" y="922"/>
                  </a:lnTo>
                  <a:lnTo>
                    <a:pt x="378" y="922"/>
                  </a:lnTo>
                  <a:lnTo>
                    <a:pt x="83" y="723"/>
                  </a:lnTo>
                  <a:lnTo>
                    <a:pt x="352" y="723"/>
                  </a:lnTo>
                  <a:lnTo>
                    <a:pt x="122" y="512"/>
                  </a:lnTo>
                  <a:lnTo>
                    <a:pt x="307" y="506"/>
                  </a:lnTo>
                  <a:lnTo>
                    <a:pt x="160" y="339"/>
                  </a:lnTo>
                  <a:lnTo>
                    <a:pt x="275" y="339"/>
                  </a:lnTo>
                  <a:lnTo>
                    <a:pt x="186" y="218"/>
                  </a:lnTo>
                  <a:lnTo>
                    <a:pt x="269" y="218"/>
                  </a:lnTo>
                  <a:lnTo>
                    <a:pt x="134" y="346"/>
                  </a:lnTo>
                  <a:lnTo>
                    <a:pt x="282" y="359"/>
                  </a:lnTo>
                  <a:lnTo>
                    <a:pt x="128" y="512"/>
                  </a:lnTo>
                  <a:lnTo>
                    <a:pt x="307" y="525"/>
                  </a:lnTo>
                  <a:lnTo>
                    <a:pt x="83" y="723"/>
                  </a:lnTo>
                  <a:lnTo>
                    <a:pt x="346" y="723"/>
                  </a:lnTo>
                  <a:lnTo>
                    <a:pt x="38" y="915"/>
                  </a:lnTo>
                  <a:lnTo>
                    <a:pt x="378" y="928"/>
                  </a:lnTo>
                  <a:lnTo>
                    <a:pt x="0" y="1133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21" name="Freeform 22"/>
            <p:cNvSpPr>
              <a:spLocks/>
            </p:cNvSpPr>
            <p:nvPr/>
          </p:nvSpPr>
          <p:spPr bwMode="auto">
            <a:xfrm>
              <a:off x="2848" y="1985"/>
              <a:ext cx="121" cy="467"/>
            </a:xfrm>
            <a:custGeom>
              <a:avLst/>
              <a:gdLst>
                <a:gd name="T0" fmla="*/ 0 w 410"/>
                <a:gd name="T1" fmla="*/ 79 h 1133"/>
                <a:gd name="T2" fmla="*/ 6 w 410"/>
                <a:gd name="T3" fmla="*/ 0 h 1133"/>
                <a:gd name="T4" fmla="*/ 11 w 410"/>
                <a:gd name="T5" fmla="*/ 78 h 1133"/>
                <a:gd name="T6" fmla="*/ 1 w 410"/>
                <a:gd name="T7" fmla="*/ 65 h 1133"/>
                <a:gd name="T8" fmla="*/ 10 w 410"/>
                <a:gd name="T9" fmla="*/ 65 h 1133"/>
                <a:gd name="T10" fmla="*/ 2 w 410"/>
                <a:gd name="T11" fmla="*/ 51 h 1133"/>
                <a:gd name="T12" fmla="*/ 9 w 410"/>
                <a:gd name="T13" fmla="*/ 51 h 1133"/>
                <a:gd name="T14" fmla="*/ 3 w 410"/>
                <a:gd name="T15" fmla="*/ 36 h 1133"/>
                <a:gd name="T16" fmla="*/ 8 w 410"/>
                <a:gd name="T17" fmla="*/ 35 h 1133"/>
                <a:gd name="T18" fmla="*/ 4 w 410"/>
                <a:gd name="T19" fmla="*/ 24 h 1133"/>
                <a:gd name="T20" fmla="*/ 7 w 410"/>
                <a:gd name="T21" fmla="*/ 24 h 1133"/>
                <a:gd name="T22" fmla="*/ 5 w 410"/>
                <a:gd name="T23" fmla="*/ 15 h 1133"/>
                <a:gd name="T24" fmla="*/ 7 w 410"/>
                <a:gd name="T25" fmla="*/ 15 h 1133"/>
                <a:gd name="T26" fmla="*/ 4 w 410"/>
                <a:gd name="T27" fmla="*/ 24 h 1133"/>
                <a:gd name="T28" fmla="*/ 7 w 410"/>
                <a:gd name="T29" fmla="*/ 25 h 1133"/>
                <a:gd name="T30" fmla="*/ 3 w 410"/>
                <a:gd name="T31" fmla="*/ 36 h 1133"/>
                <a:gd name="T32" fmla="*/ 8 w 410"/>
                <a:gd name="T33" fmla="*/ 37 h 1133"/>
                <a:gd name="T34" fmla="*/ 2 w 410"/>
                <a:gd name="T35" fmla="*/ 51 h 1133"/>
                <a:gd name="T36" fmla="*/ 9 w 410"/>
                <a:gd name="T37" fmla="*/ 51 h 1133"/>
                <a:gd name="T38" fmla="*/ 1 w 410"/>
                <a:gd name="T39" fmla="*/ 64 h 1133"/>
                <a:gd name="T40" fmla="*/ 10 w 410"/>
                <a:gd name="T41" fmla="*/ 65 h 1133"/>
                <a:gd name="T42" fmla="*/ 0 w 410"/>
                <a:gd name="T43" fmla="*/ 79 h 113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10"/>
                <a:gd name="T67" fmla="*/ 0 h 1133"/>
                <a:gd name="T68" fmla="*/ 410 w 410"/>
                <a:gd name="T69" fmla="*/ 1133 h 113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10" h="1133">
                  <a:moveTo>
                    <a:pt x="0" y="1133"/>
                  </a:moveTo>
                  <a:lnTo>
                    <a:pt x="218" y="0"/>
                  </a:lnTo>
                  <a:lnTo>
                    <a:pt x="410" y="1120"/>
                  </a:lnTo>
                  <a:lnTo>
                    <a:pt x="32" y="922"/>
                  </a:lnTo>
                  <a:lnTo>
                    <a:pt x="378" y="922"/>
                  </a:lnTo>
                  <a:lnTo>
                    <a:pt x="83" y="723"/>
                  </a:lnTo>
                  <a:lnTo>
                    <a:pt x="352" y="723"/>
                  </a:lnTo>
                  <a:lnTo>
                    <a:pt x="122" y="512"/>
                  </a:lnTo>
                  <a:lnTo>
                    <a:pt x="307" y="506"/>
                  </a:lnTo>
                  <a:lnTo>
                    <a:pt x="160" y="339"/>
                  </a:lnTo>
                  <a:lnTo>
                    <a:pt x="275" y="339"/>
                  </a:lnTo>
                  <a:lnTo>
                    <a:pt x="186" y="218"/>
                  </a:lnTo>
                  <a:lnTo>
                    <a:pt x="269" y="218"/>
                  </a:lnTo>
                  <a:lnTo>
                    <a:pt x="134" y="346"/>
                  </a:lnTo>
                  <a:lnTo>
                    <a:pt x="282" y="359"/>
                  </a:lnTo>
                  <a:lnTo>
                    <a:pt x="128" y="512"/>
                  </a:lnTo>
                  <a:lnTo>
                    <a:pt x="307" y="525"/>
                  </a:lnTo>
                  <a:lnTo>
                    <a:pt x="83" y="723"/>
                  </a:lnTo>
                  <a:lnTo>
                    <a:pt x="346" y="723"/>
                  </a:lnTo>
                  <a:lnTo>
                    <a:pt x="38" y="915"/>
                  </a:lnTo>
                  <a:lnTo>
                    <a:pt x="378" y="928"/>
                  </a:lnTo>
                  <a:lnTo>
                    <a:pt x="0" y="1133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63" name="Oval 23"/>
          <p:cNvSpPr>
            <a:spLocks noChangeArrowheads="1"/>
          </p:cNvSpPr>
          <p:nvPr/>
        </p:nvSpPr>
        <p:spPr bwMode="auto">
          <a:xfrm>
            <a:off x="1677988" y="3387725"/>
            <a:ext cx="487362" cy="358775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4" name="Text Box 24"/>
          <p:cNvSpPr txBox="1">
            <a:spLocks noChangeArrowheads="1"/>
          </p:cNvSpPr>
          <p:nvPr/>
        </p:nvSpPr>
        <p:spPr bwMode="auto">
          <a:xfrm>
            <a:off x="2119313" y="3340100"/>
            <a:ext cx="254635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sz="1600">
                <a:latin typeface="Arial" charset="0"/>
              </a:rPr>
              <a:t>Mobile Switching Center</a:t>
            </a: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1295400" y="3260725"/>
            <a:ext cx="319088" cy="293688"/>
            <a:chOff x="478" y="1812"/>
            <a:chExt cx="239" cy="236"/>
          </a:xfrm>
        </p:grpSpPr>
        <p:sp>
          <p:nvSpPr>
            <p:cNvPr id="23610" name="Oval 26"/>
            <p:cNvSpPr>
              <a:spLocks noChangeArrowheads="1"/>
            </p:cNvSpPr>
            <p:nvPr/>
          </p:nvSpPr>
          <p:spPr bwMode="auto">
            <a:xfrm>
              <a:off x="480" y="1812"/>
              <a:ext cx="237" cy="7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1" name="Line 27"/>
            <p:cNvSpPr>
              <a:spLocks noChangeShapeType="1"/>
            </p:cNvSpPr>
            <p:nvPr/>
          </p:nvSpPr>
          <p:spPr bwMode="auto">
            <a:xfrm>
              <a:off x="480" y="1858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12" name="Line 28"/>
            <p:cNvSpPr>
              <a:spLocks noChangeShapeType="1"/>
            </p:cNvSpPr>
            <p:nvPr/>
          </p:nvSpPr>
          <p:spPr bwMode="auto">
            <a:xfrm>
              <a:off x="717" y="1858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13" name="Oval 29"/>
            <p:cNvSpPr>
              <a:spLocks noChangeArrowheads="1"/>
            </p:cNvSpPr>
            <p:nvPr/>
          </p:nvSpPr>
          <p:spPr bwMode="auto">
            <a:xfrm>
              <a:off x="478" y="1978"/>
              <a:ext cx="237" cy="7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566" name="Text Box 30"/>
          <p:cNvSpPr txBox="1">
            <a:spLocks noChangeArrowheads="1"/>
          </p:cNvSpPr>
          <p:nvPr/>
        </p:nvSpPr>
        <p:spPr bwMode="auto">
          <a:xfrm>
            <a:off x="52388" y="2951163"/>
            <a:ext cx="259080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sz="1600">
                <a:latin typeface="Arial" charset="0"/>
              </a:rPr>
              <a:t>Visitor Location Register</a:t>
            </a:r>
          </a:p>
        </p:txBody>
      </p:sp>
      <p:sp>
        <p:nvSpPr>
          <p:cNvPr id="23567" name="Freeform 31"/>
          <p:cNvSpPr>
            <a:spLocks/>
          </p:cNvSpPr>
          <p:nvPr/>
        </p:nvSpPr>
        <p:spPr bwMode="auto">
          <a:xfrm>
            <a:off x="1308100" y="3706813"/>
            <a:ext cx="428625" cy="1100137"/>
          </a:xfrm>
          <a:custGeom>
            <a:avLst/>
            <a:gdLst>
              <a:gd name="T0" fmla="*/ 2147483647 w 321"/>
              <a:gd name="T1" fmla="*/ 2147483647 h 884"/>
              <a:gd name="T2" fmla="*/ 2147483647 w 321"/>
              <a:gd name="T3" fmla="*/ 2147483647 h 884"/>
              <a:gd name="T4" fmla="*/ 2147483647 w 321"/>
              <a:gd name="T5" fmla="*/ 0 h 884"/>
              <a:gd name="T6" fmla="*/ 0 60000 65536"/>
              <a:gd name="T7" fmla="*/ 0 60000 65536"/>
              <a:gd name="T8" fmla="*/ 0 60000 65536"/>
              <a:gd name="T9" fmla="*/ 0 w 321"/>
              <a:gd name="T10" fmla="*/ 0 h 884"/>
              <a:gd name="T11" fmla="*/ 321 w 321"/>
              <a:gd name="T12" fmla="*/ 884 h 8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1" h="884">
                <a:moveTo>
                  <a:pt x="161" y="884"/>
                </a:moveTo>
                <a:cubicBezTo>
                  <a:pt x="80" y="682"/>
                  <a:pt x="0" y="480"/>
                  <a:pt x="27" y="333"/>
                </a:cubicBezTo>
                <a:cubicBezTo>
                  <a:pt x="54" y="186"/>
                  <a:pt x="187" y="93"/>
                  <a:pt x="321" y="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8" name="Freeform 32"/>
          <p:cNvSpPr>
            <a:spLocks/>
          </p:cNvSpPr>
          <p:nvPr/>
        </p:nvSpPr>
        <p:spPr bwMode="auto">
          <a:xfrm>
            <a:off x="2060575" y="3714750"/>
            <a:ext cx="803275" cy="1147763"/>
          </a:xfrm>
          <a:custGeom>
            <a:avLst/>
            <a:gdLst>
              <a:gd name="T0" fmla="*/ 2147483647 w 602"/>
              <a:gd name="T1" fmla="*/ 2147483647 h 921"/>
              <a:gd name="T2" fmla="*/ 2147483647 w 602"/>
              <a:gd name="T3" fmla="*/ 2147483647 h 921"/>
              <a:gd name="T4" fmla="*/ 0 w 602"/>
              <a:gd name="T5" fmla="*/ 0 h 921"/>
              <a:gd name="T6" fmla="*/ 0 60000 65536"/>
              <a:gd name="T7" fmla="*/ 0 60000 65536"/>
              <a:gd name="T8" fmla="*/ 0 60000 65536"/>
              <a:gd name="T9" fmla="*/ 0 w 602"/>
              <a:gd name="T10" fmla="*/ 0 h 921"/>
              <a:gd name="T11" fmla="*/ 602 w 602"/>
              <a:gd name="T12" fmla="*/ 921 h 9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2" h="921">
                <a:moveTo>
                  <a:pt x="602" y="921"/>
                </a:moveTo>
                <a:cubicBezTo>
                  <a:pt x="482" y="844"/>
                  <a:pt x="363" y="767"/>
                  <a:pt x="263" y="614"/>
                </a:cubicBezTo>
                <a:cubicBezTo>
                  <a:pt x="163" y="461"/>
                  <a:pt x="81" y="230"/>
                  <a:pt x="0" y="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9" name="Freeform 33"/>
          <p:cNvSpPr>
            <a:spLocks/>
          </p:cNvSpPr>
          <p:nvPr/>
        </p:nvSpPr>
        <p:spPr bwMode="auto">
          <a:xfrm>
            <a:off x="1562100" y="3706813"/>
            <a:ext cx="601663" cy="1435100"/>
          </a:xfrm>
          <a:custGeom>
            <a:avLst/>
            <a:gdLst>
              <a:gd name="T0" fmla="*/ 2147483647 w 450"/>
              <a:gd name="T1" fmla="*/ 2147483647 h 1152"/>
              <a:gd name="T2" fmla="*/ 2147483647 w 450"/>
              <a:gd name="T3" fmla="*/ 2147483647 h 1152"/>
              <a:gd name="T4" fmla="*/ 2147483647 w 450"/>
              <a:gd name="T5" fmla="*/ 0 h 1152"/>
              <a:gd name="T6" fmla="*/ 0 60000 65536"/>
              <a:gd name="T7" fmla="*/ 0 60000 65536"/>
              <a:gd name="T8" fmla="*/ 0 60000 65536"/>
              <a:gd name="T9" fmla="*/ 0 w 450"/>
              <a:gd name="T10" fmla="*/ 0 h 1152"/>
              <a:gd name="T11" fmla="*/ 450 w 450"/>
              <a:gd name="T12" fmla="*/ 1152 h 1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0" h="1152">
                <a:moveTo>
                  <a:pt x="450" y="1152"/>
                </a:moveTo>
                <a:cubicBezTo>
                  <a:pt x="272" y="909"/>
                  <a:pt x="94" y="666"/>
                  <a:pt x="47" y="474"/>
                </a:cubicBezTo>
                <a:cubicBezTo>
                  <a:pt x="0" y="282"/>
                  <a:pt x="84" y="141"/>
                  <a:pt x="169" y="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0" name="Freeform 34"/>
          <p:cNvSpPr>
            <a:spLocks/>
          </p:cNvSpPr>
          <p:nvPr/>
        </p:nvSpPr>
        <p:spPr bwMode="auto">
          <a:xfrm>
            <a:off x="1733550" y="3738563"/>
            <a:ext cx="422275" cy="893762"/>
          </a:xfrm>
          <a:custGeom>
            <a:avLst/>
            <a:gdLst>
              <a:gd name="T0" fmla="*/ 2147483647 w 316"/>
              <a:gd name="T1" fmla="*/ 2147483647 h 704"/>
              <a:gd name="T2" fmla="*/ 2147483647 w 316"/>
              <a:gd name="T3" fmla="*/ 2147483647 h 704"/>
              <a:gd name="T4" fmla="*/ 2147483647 w 316"/>
              <a:gd name="T5" fmla="*/ 0 h 704"/>
              <a:gd name="T6" fmla="*/ 0 60000 65536"/>
              <a:gd name="T7" fmla="*/ 0 60000 65536"/>
              <a:gd name="T8" fmla="*/ 0 60000 65536"/>
              <a:gd name="T9" fmla="*/ 0 w 316"/>
              <a:gd name="T10" fmla="*/ 0 h 704"/>
              <a:gd name="T11" fmla="*/ 316 w 316"/>
              <a:gd name="T12" fmla="*/ 704 h 7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6" h="704">
                <a:moveTo>
                  <a:pt x="316" y="704"/>
                </a:moveTo>
                <a:cubicBezTo>
                  <a:pt x="192" y="577"/>
                  <a:pt x="68" y="450"/>
                  <a:pt x="34" y="333"/>
                </a:cubicBezTo>
                <a:cubicBezTo>
                  <a:pt x="0" y="216"/>
                  <a:pt x="55" y="108"/>
                  <a:pt x="111" y="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2417763" y="4800600"/>
            <a:ext cx="52387" cy="358775"/>
            <a:chOff x="2509" y="2342"/>
            <a:chExt cx="205" cy="775"/>
          </a:xfrm>
        </p:grpSpPr>
        <p:sp>
          <p:nvSpPr>
            <p:cNvPr id="23608" name="Rectangle 36"/>
            <p:cNvSpPr>
              <a:spLocks noChangeArrowheads="1"/>
            </p:cNvSpPr>
            <p:nvPr/>
          </p:nvSpPr>
          <p:spPr bwMode="auto">
            <a:xfrm>
              <a:off x="2509" y="2618"/>
              <a:ext cx="205" cy="499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9" name="Line 37"/>
            <p:cNvSpPr>
              <a:spLocks noChangeShapeType="1"/>
            </p:cNvSpPr>
            <p:nvPr/>
          </p:nvSpPr>
          <p:spPr bwMode="auto">
            <a:xfrm>
              <a:off x="2714" y="2342"/>
              <a:ext cx="0" cy="2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72" name="Text Box 38"/>
          <p:cNvSpPr txBox="1">
            <a:spLocks noChangeArrowheads="1"/>
          </p:cNvSpPr>
          <p:nvPr/>
        </p:nvSpPr>
        <p:spPr bwMode="auto">
          <a:xfrm>
            <a:off x="2819400" y="5216525"/>
            <a:ext cx="1733550" cy="581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sz="1600">
                <a:latin typeface="Arial" charset="0"/>
              </a:rPr>
              <a:t>Mobile Terminal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sz="1600">
                <a:latin typeface="Arial" charset="0"/>
              </a:rPr>
              <a:t>(MT)</a:t>
            </a:r>
          </a:p>
        </p:txBody>
      </p:sp>
      <p:sp>
        <p:nvSpPr>
          <p:cNvPr id="23573" name="Line 39"/>
          <p:cNvSpPr>
            <a:spLocks noChangeShapeType="1"/>
          </p:cNvSpPr>
          <p:nvPr/>
        </p:nvSpPr>
        <p:spPr bwMode="auto">
          <a:xfrm flipH="1" flipV="1">
            <a:off x="2505075" y="5141913"/>
            <a:ext cx="206375" cy="1492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4" name="Freeform 40"/>
          <p:cNvSpPr>
            <a:spLocks/>
          </p:cNvSpPr>
          <p:nvPr/>
        </p:nvSpPr>
        <p:spPr bwMode="auto">
          <a:xfrm>
            <a:off x="2206625" y="3676650"/>
            <a:ext cx="831850" cy="811213"/>
          </a:xfrm>
          <a:custGeom>
            <a:avLst/>
            <a:gdLst>
              <a:gd name="T0" fmla="*/ 2147483647 w 592"/>
              <a:gd name="T1" fmla="*/ 2147483647 h 570"/>
              <a:gd name="T2" fmla="*/ 2147483647 w 592"/>
              <a:gd name="T3" fmla="*/ 2147483647 h 570"/>
              <a:gd name="T4" fmla="*/ 0 w 592"/>
              <a:gd name="T5" fmla="*/ 0 h 570"/>
              <a:gd name="T6" fmla="*/ 0 60000 65536"/>
              <a:gd name="T7" fmla="*/ 0 60000 65536"/>
              <a:gd name="T8" fmla="*/ 0 60000 65536"/>
              <a:gd name="T9" fmla="*/ 0 w 592"/>
              <a:gd name="T10" fmla="*/ 0 h 570"/>
              <a:gd name="T11" fmla="*/ 592 w 592"/>
              <a:gd name="T12" fmla="*/ 570 h 57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2" h="570">
                <a:moveTo>
                  <a:pt x="519" y="570"/>
                </a:moveTo>
                <a:cubicBezTo>
                  <a:pt x="555" y="425"/>
                  <a:pt x="592" y="281"/>
                  <a:pt x="506" y="186"/>
                </a:cubicBezTo>
                <a:cubicBezTo>
                  <a:pt x="420" y="91"/>
                  <a:pt x="210" y="45"/>
                  <a:pt x="0" y="0"/>
                </a:cubicBezTo>
              </a:path>
            </a:pathLst>
          </a:custGeom>
          <a:noFill/>
          <a:ln w="25400">
            <a:solidFill>
              <a:schemeClr val="tx1"/>
            </a:solidFill>
            <a:prstDash val="dash"/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75" name="Freeform 41"/>
          <p:cNvSpPr>
            <a:spLocks/>
          </p:cNvSpPr>
          <p:nvPr/>
        </p:nvSpPr>
        <p:spPr bwMode="auto">
          <a:xfrm>
            <a:off x="2471738" y="4687888"/>
            <a:ext cx="585787" cy="336550"/>
          </a:xfrm>
          <a:custGeom>
            <a:avLst/>
            <a:gdLst>
              <a:gd name="T0" fmla="*/ 0 w 439"/>
              <a:gd name="T1" fmla="*/ 2147483647 h 270"/>
              <a:gd name="T2" fmla="*/ 2147483647 w 439"/>
              <a:gd name="T3" fmla="*/ 2147483647 h 270"/>
              <a:gd name="T4" fmla="*/ 2147483647 w 439"/>
              <a:gd name="T5" fmla="*/ 2147483647 h 270"/>
              <a:gd name="T6" fmla="*/ 2147483647 w 439"/>
              <a:gd name="T7" fmla="*/ 0 h 270"/>
              <a:gd name="T8" fmla="*/ 0 60000 65536"/>
              <a:gd name="T9" fmla="*/ 0 60000 65536"/>
              <a:gd name="T10" fmla="*/ 0 60000 65536"/>
              <a:gd name="T11" fmla="*/ 0 60000 65536"/>
              <a:gd name="T12" fmla="*/ 0 w 439"/>
              <a:gd name="T13" fmla="*/ 0 h 270"/>
              <a:gd name="T14" fmla="*/ 439 w 439"/>
              <a:gd name="T15" fmla="*/ 270 h 27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9" h="270">
                <a:moveTo>
                  <a:pt x="0" y="204"/>
                </a:moveTo>
                <a:cubicBezTo>
                  <a:pt x="86" y="237"/>
                  <a:pt x="173" y="270"/>
                  <a:pt x="243" y="268"/>
                </a:cubicBezTo>
                <a:cubicBezTo>
                  <a:pt x="313" y="266"/>
                  <a:pt x="405" y="237"/>
                  <a:pt x="422" y="192"/>
                </a:cubicBezTo>
                <a:cubicBezTo>
                  <a:pt x="439" y="147"/>
                  <a:pt x="392" y="73"/>
                  <a:pt x="345" y="0"/>
                </a:cubicBezTo>
              </a:path>
            </a:pathLst>
          </a:custGeom>
          <a:noFill/>
          <a:ln w="25400">
            <a:solidFill>
              <a:schemeClr val="tx1"/>
            </a:solidFill>
            <a:prstDash val="dash"/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6" name="Group 42"/>
          <p:cNvGrpSpPr>
            <a:grpSpLocks/>
          </p:cNvGrpSpPr>
          <p:nvPr/>
        </p:nvGrpSpPr>
        <p:grpSpPr bwMode="auto">
          <a:xfrm>
            <a:off x="5584825" y="4387850"/>
            <a:ext cx="1938338" cy="1119188"/>
            <a:chOff x="1472" y="1985"/>
            <a:chExt cx="2918" cy="1470"/>
          </a:xfrm>
        </p:grpSpPr>
        <p:sp>
          <p:nvSpPr>
            <p:cNvPr id="23600" name="AutoShape 43"/>
            <p:cNvSpPr>
              <a:spLocks noChangeArrowheads="1"/>
            </p:cNvSpPr>
            <p:nvPr/>
          </p:nvSpPr>
          <p:spPr bwMode="auto">
            <a:xfrm>
              <a:off x="2349" y="2009"/>
              <a:ext cx="1171" cy="723"/>
            </a:xfrm>
            <a:prstGeom prst="hexagon">
              <a:avLst>
                <a:gd name="adj" fmla="val 40491"/>
                <a:gd name="vf" fmla="val 11547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1" name="AutoShape 44"/>
            <p:cNvSpPr>
              <a:spLocks noChangeArrowheads="1"/>
            </p:cNvSpPr>
            <p:nvPr/>
          </p:nvSpPr>
          <p:spPr bwMode="auto">
            <a:xfrm>
              <a:off x="1472" y="2371"/>
              <a:ext cx="1171" cy="723"/>
            </a:xfrm>
            <a:prstGeom prst="hexagon">
              <a:avLst>
                <a:gd name="adj" fmla="val 40491"/>
                <a:gd name="vf" fmla="val 11547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2" name="AutoShape 45"/>
            <p:cNvSpPr>
              <a:spLocks noChangeArrowheads="1"/>
            </p:cNvSpPr>
            <p:nvPr/>
          </p:nvSpPr>
          <p:spPr bwMode="auto">
            <a:xfrm>
              <a:off x="2349" y="2732"/>
              <a:ext cx="1171" cy="723"/>
            </a:xfrm>
            <a:prstGeom prst="hexagon">
              <a:avLst>
                <a:gd name="adj" fmla="val 40491"/>
                <a:gd name="vf" fmla="val 11547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3" name="AutoShape 46"/>
            <p:cNvSpPr>
              <a:spLocks noChangeArrowheads="1"/>
            </p:cNvSpPr>
            <p:nvPr/>
          </p:nvSpPr>
          <p:spPr bwMode="auto">
            <a:xfrm>
              <a:off x="3219" y="2370"/>
              <a:ext cx="1171" cy="723"/>
            </a:xfrm>
            <a:prstGeom prst="hexagon">
              <a:avLst>
                <a:gd name="adj" fmla="val 40491"/>
                <a:gd name="vf" fmla="val 11547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4" name="Freeform 47"/>
            <p:cNvSpPr>
              <a:spLocks/>
            </p:cNvSpPr>
            <p:nvPr/>
          </p:nvSpPr>
          <p:spPr bwMode="auto">
            <a:xfrm>
              <a:off x="2022" y="2260"/>
              <a:ext cx="121" cy="467"/>
            </a:xfrm>
            <a:custGeom>
              <a:avLst/>
              <a:gdLst>
                <a:gd name="T0" fmla="*/ 0 w 410"/>
                <a:gd name="T1" fmla="*/ 79 h 1133"/>
                <a:gd name="T2" fmla="*/ 6 w 410"/>
                <a:gd name="T3" fmla="*/ 0 h 1133"/>
                <a:gd name="T4" fmla="*/ 11 w 410"/>
                <a:gd name="T5" fmla="*/ 78 h 1133"/>
                <a:gd name="T6" fmla="*/ 1 w 410"/>
                <a:gd name="T7" fmla="*/ 65 h 1133"/>
                <a:gd name="T8" fmla="*/ 10 w 410"/>
                <a:gd name="T9" fmla="*/ 65 h 1133"/>
                <a:gd name="T10" fmla="*/ 2 w 410"/>
                <a:gd name="T11" fmla="*/ 51 h 1133"/>
                <a:gd name="T12" fmla="*/ 9 w 410"/>
                <a:gd name="T13" fmla="*/ 51 h 1133"/>
                <a:gd name="T14" fmla="*/ 3 w 410"/>
                <a:gd name="T15" fmla="*/ 36 h 1133"/>
                <a:gd name="T16" fmla="*/ 8 w 410"/>
                <a:gd name="T17" fmla="*/ 35 h 1133"/>
                <a:gd name="T18" fmla="*/ 4 w 410"/>
                <a:gd name="T19" fmla="*/ 24 h 1133"/>
                <a:gd name="T20" fmla="*/ 7 w 410"/>
                <a:gd name="T21" fmla="*/ 24 h 1133"/>
                <a:gd name="T22" fmla="*/ 5 w 410"/>
                <a:gd name="T23" fmla="*/ 15 h 1133"/>
                <a:gd name="T24" fmla="*/ 7 w 410"/>
                <a:gd name="T25" fmla="*/ 15 h 1133"/>
                <a:gd name="T26" fmla="*/ 4 w 410"/>
                <a:gd name="T27" fmla="*/ 24 h 1133"/>
                <a:gd name="T28" fmla="*/ 7 w 410"/>
                <a:gd name="T29" fmla="*/ 25 h 1133"/>
                <a:gd name="T30" fmla="*/ 3 w 410"/>
                <a:gd name="T31" fmla="*/ 36 h 1133"/>
                <a:gd name="T32" fmla="*/ 8 w 410"/>
                <a:gd name="T33" fmla="*/ 37 h 1133"/>
                <a:gd name="T34" fmla="*/ 2 w 410"/>
                <a:gd name="T35" fmla="*/ 51 h 1133"/>
                <a:gd name="T36" fmla="*/ 9 w 410"/>
                <a:gd name="T37" fmla="*/ 51 h 1133"/>
                <a:gd name="T38" fmla="*/ 1 w 410"/>
                <a:gd name="T39" fmla="*/ 64 h 1133"/>
                <a:gd name="T40" fmla="*/ 10 w 410"/>
                <a:gd name="T41" fmla="*/ 65 h 1133"/>
                <a:gd name="T42" fmla="*/ 0 w 410"/>
                <a:gd name="T43" fmla="*/ 79 h 113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10"/>
                <a:gd name="T67" fmla="*/ 0 h 1133"/>
                <a:gd name="T68" fmla="*/ 410 w 410"/>
                <a:gd name="T69" fmla="*/ 1133 h 113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10" h="1133">
                  <a:moveTo>
                    <a:pt x="0" y="1133"/>
                  </a:moveTo>
                  <a:lnTo>
                    <a:pt x="218" y="0"/>
                  </a:lnTo>
                  <a:lnTo>
                    <a:pt x="410" y="1120"/>
                  </a:lnTo>
                  <a:lnTo>
                    <a:pt x="32" y="922"/>
                  </a:lnTo>
                  <a:lnTo>
                    <a:pt x="378" y="922"/>
                  </a:lnTo>
                  <a:lnTo>
                    <a:pt x="83" y="723"/>
                  </a:lnTo>
                  <a:lnTo>
                    <a:pt x="352" y="723"/>
                  </a:lnTo>
                  <a:lnTo>
                    <a:pt x="122" y="512"/>
                  </a:lnTo>
                  <a:lnTo>
                    <a:pt x="307" y="506"/>
                  </a:lnTo>
                  <a:lnTo>
                    <a:pt x="160" y="339"/>
                  </a:lnTo>
                  <a:lnTo>
                    <a:pt x="275" y="339"/>
                  </a:lnTo>
                  <a:lnTo>
                    <a:pt x="186" y="218"/>
                  </a:lnTo>
                  <a:lnTo>
                    <a:pt x="269" y="218"/>
                  </a:lnTo>
                  <a:lnTo>
                    <a:pt x="134" y="346"/>
                  </a:lnTo>
                  <a:lnTo>
                    <a:pt x="282" y="359"/>
                  </a:lnTo>
                  <a:lnTo>
                    <a:pt x="128" y="512"/>
                  </a:lnTo>
                  <a:lnTo>
                    <a:pt x="307" y="525"/>
                  </a:lnTo>
                  <a:lnTo>
                    <a:pt x="83" y="723"/>
                  </a:lnTo>
                  <a:lnTo>
                    <a:pt x="346" y="723"/>
                  </a:lnTo>
                  <a:lnTo>
                    <a:pt x="38" y="915"/>
                  </a:lnTo>
                  <a:lnTo>
                    <a:pt x="378" y="928"/>
                  </a:lnTo>
                  <a:lnTo>
                    <a:pt x="0" y="1133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05" name="Freeform 48"/>
            <p:cNvSpPr>
              <a:spLocks/>
            </p:cNvSpPr>
            <p:nvPr/>
          </p:nvSpPr>
          <p:spPr bwMode="auto">
            <a:xfrm>
              <a:off x="3756" y="2292"/>
              <a:ext cx="121" cy="467"/>
            </a:xfrm>
            <a:custGeom>
              <a:avLst/>
              <a:gdLst>
                <a:gd name="T0" fmla="*/ 0 w 410"/>
                <a:gd name="T1" fmla="*/ 79 h 1133"/>
                <a:gd name="T2" fmla="*/ 6 w 410"/>
                <a:gd name="T3" fmla="*/ 0 h 1133"/>
                <a:gd name="T4" fmla="*/ 11 w 410"/>
                <a:gd name="T5" fmla="*/ 78 h 1133"/>
                <a:gd name="T6" fmla="*/ 1 w 410"/>
                <a:gd name="T7" fmla="*/ 65 h 1133"/>
                <a:gd name="T8" fmla="*/ 10 w 410"/>
                <a:gd name="T9" fmla="*/ 65 h 1133"/>
                <a:gd name="T10" fmla="*/ 2 w 410"/>
                <a:gd name="T11" fmla="*/ 51 h 1133"/>
                <a:gd name="T12" fmla="*/ 9 w 410"/>
                <a:gd name="T13" fmla="*/ 51 h 1133"/>
                <a:gd name="T14" fmla="*/ 3 w 410"/>
                <a:gd name="T15" fmla="*/ 36 h 1133"/>
                <a:gd name="T16" fmla="*/ 8 w 410"/>
                <a:gd name="T17" fmla="*/ 35 h 1133"/>
                <a:gd name="T18" fmla="*/ 4 w 410"/>
                <a:gd name="T19" fmla="*/ 24 h 1133"/>
                <a:gd name="T20" fmla="*/ 7 w 410"/>
                <a:gd name="T21" fmla="*/ 24 h 1133"/>
                <a:gd name="T22" fmla="*/ 5 w 410"/>
                <a:gd name="T23" fmla="*/ 15 h 1133"/>
                <a:gd name="T24" fmla="*/ 7 w 410"/>
                <a:gd name="T25" fmla="*/ 15 h 1133"/>
                <a:gd name="T26" fmla="*/ 4 w 410"/>
                <a:gd name="T27" fmla="*/ 24 h 1133"/>
                <a:gd name="T28" fmla="*/ 7 w 410"/>
                <a:gd name="T29" fmla="*/ 25 h 1133"/>
                <a:gd name="T30" fmla="*/ 3 w 410"/>
                <a:gd name="T31" fmla="*/ 36 h 1133"/>
                <a:gd name="T32" fmla="*/ 8 w 410"/>
                <a:gd name="T33" fmla="*/ 37 h 1133"/>
                <a:gd name="T34" fmla="*/ 2 w 410"/>
                <a:gd name="T35" fmla="*/ 51 h 1133"/>
                <a:gd name="T36" fmla="*/ 9 w 410"/>
                <a:gd name="T37" fmla="*/ 51 h 1133"/>
                <a:gd name="T38" fmla="*/ 1 w 410"/>
                <a:gd name="T39" fmla="*/ 64 h 1133"/>
                <a:gd name="T40" fmla="*/ 10 w 410"/>
                <a:gd name="T41" fmla="*/ 65 h 1133"/>
                <a:gd name="T42" fmla="*/ 0 w 410"/>
                <a:gd name="T43" fmla="*/ 79 h 113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10"/>
                <a:gd name="T67" fmla="*/ 0 h 1133"/>
                <a:gd name="T68" fmla="*/ 410 w 410"/>
                <a:gd name="T69" fmla="*/ 1133 h 113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10" h="1133">
                  <a:moveTo>
                    <a:pt x="0" y="1133"/>
                  </a:moveTo>
                  <a:lnTo>
                    <a:pt x="218" y="0"/>
                  </a:lnTo>
                  <a:lnTo>
                    <a:pt x="410" y="1120"/>
                  </a:lnTo>
                  <a:lnTo>
                    <a:pt x="32" y="922"/>
                  </a:lnTo>
                  <a:lnTo>
                    <a:pt x="378" y="922"/>
                  </a:lnTo>
                  <a:lnTo>
                    <a:pt x="83" y="723"/>
                  </a:lnTo>
                  <a:lnTo>
                    <a:pt x="352" y="723"/>
                  </a:lnTo>
                  <a:lnTo>
                    <a:pt x="122" y="512"/>
                  </a:lnTo>
                  <a:lnTo>
                    <a:pt x="307" y="506"/>
                  </a:lnTo>
                  <a:lnTo>
                    <a:pt x="160" y="339"/>
                  </a:lnTo>
                  <a:lnTo>
                    <a:pt x="275" y="339"/>
                  </a:lnTo>
                  <a:lnTo>
                    <a:pt x="186" y="218"/>
                  </a:lnTo>
                  <a:lnTo>
                    <a:pt x="269" y="218"/>
                  </a:lnTo>
                  <a:lnTo>
                    <a:pt x="134" y="346"/>
                  </a:lnTo>
                  <a:lnTo>
                    <a:pt x="282" y="359"/>
                  </a:lnTo>
                  <a:lnTo>
                    <a:pt x="128" y="512"/>
                  </a:lnTo>
                  <a:lnTo>
                    <a:pt x="307" y="525"/>
                  </a:lnTo>
                  <a:lnTo>
                    <a:pt x="83" y="723"/>
                  </a:lnTo>
                  <a:lnTo>
                    <a:pt x="346" y="723"/>
                  </a:lnTo>
                  <a:lnTo>
                    <a:pt x="38" y="915"/>
                  </a:lnTo>
                  <a:lnTo>
                    <a:pt x="378" y="928"/>
                  </a:lnTo>
                  <a:lnTo>
                    <a:pt x="0" y="1133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06" name="Freeform 49"/>
            <p:cNvSpPr>
              <a:spLocks/>
            </p:cNvSpPr>
            <p:nvPr/>
          </p:nvSpPr>
          <p:spPr bwMode="auto">
            <a:xfrm>
              <a:off x="2879" y="2657"/>
              <a:ext cx="121" cy="467"/>
            </a:xfrm>
            <a:custGeom>
              <a:avLst/>
              <a:gdLst>
                <a:gd name="T0" fmla="*/ 0 w 410"/>
                <a:gd name="T1" fmla="*/ 79 h 1133"/>
                <a:gd name="T2" fmla="*/ 6 w 410"/>
                <a:gd name="T3" fmla="*/ 0 h 1133"/>
                <a:gd name="T4" fmla="*/ 11 w 410"/>
                <a:gd name="T5" fmla="*/ 78 h 1133"/>
                <a:gd name="T6" fmla="*/ 1 w 410"/>
                <a:gd name="T7" fmla="*/ 65 h 1133"/>
                <a:gd name="T8" fmla="*/ 10 w 410"/>
                <a:gd name="T9" fmla="*/ 65 h 1133"/>
                <a:gd name="T10" fmla="*/ 2 w 410"/>
                <a:gd name="T11" fmla="*/ 51 h 1133"/>
                <a:gd name="T12" fmla="*/ 9 w 410"/>
                <a:gd name="T13" fmla="*/ 51 h 1133"/>
                <a:gd name="T14" fmla="*/ 3 w 410"/>
                <a:gd name="T15" fmla="*/ 36 h 1133"/>
                <a:gd name="T16" fmla="*/ 8 w 410"/>
                <a:gd name="T17" fmla="*/ 35 h 1133"/>
                <a:gd name="T18" fmla="*/ 4 w 410"/>
                <a:gd name="T19" fmla="*/ 24 h 1133"/>
                <a:gd name="T20" fmla="*/ 7 w 410"/>
                <a:gd name="T21" fmla="*/ 24 h 1133"/>
                <a:gd name="T22" fmla="*/ 5 w 410"/>
                <a:gd name="T23" fmla="*/ 15 h 1133"/>
                <a:gd name="T24" fmla="*/ 7 w 410"/>
                <a:gd name="T25" fmla="*/ 15 h 1133"/>
                <a:gd name="T26" fmla="*/ 4 w 410"/>
                <a:gd name="T27" fmla="*/ 24 h 1133"/>
                <a:gd name="T28" fmla="*/ 7 w 410"/>
                <a:gd name="T29" fmla="*/ 25 h 1133"/>
                <a:gd name="T30" fmla="*/ 3 w 410"/>
                <a:gd name="T31" fmla="*/ 36 h 1133"/>
                <a:gd name="T32" fmla="*/ 8 w 410"/>
                <a:gd name="T33" fmla="*/ 37 h 1133"/>
                <a:gd name="T34" fmla="*/ 2 w 410"/>
                <a:gd name="T35" fmla="*/ 51 h 1133"/>
                <a:gd name="T36" fmla="*/ 9 w 410"/>
                <a:gd name="T37" fmla="*/ 51 h 1133"/>
                <a:gd name="T38" fmla="*/ 1 w 410"/>
                <a:gd name="T39" fmla="*/ 64 h 1133"/>
                <a:gd name="T40" fmla="*/ 10 w 410"/>
                <a:gd name="T41" fmla="*/ 65 h 1133"/>
                <a:gd name="T42" fmla="*/ 0 w 410"/>
                <a:gd name="T43" fmla="*/ 79 h 113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10"/>
                <a:gd name="T67" fmla="*/ 0 h 1133"/>
                <a:gd name="T68" fmla="*/ 410 w 410"/>
                <a:gd name="T69" fmla="*/ 1133 h 113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10" h="1133">
                  <a:moveTo>
                    <a:pt x="0" y="1133"/>
                  </a:moveTo>
                  <a:lnTo>
                    <a:pt x="218" y="0"/>
                  </a:lnTo>
                  <a:lnTo>
                    <a:pt x="410" y="1120"/>
                  </a:lnTo>
                  <a:lnTo>
                    <a:pt x="32" y="922"/>
                  </a:lnTo>
                  <a:lnTo>
                    <a:pt x="378" y="922"/>
                  </a:lnTo>
                  <a:lnTo>
                    <a:pt x="83" y="723"/>
                  </a:lnTo>
                  <a:lnTo>
                    <a:pt x="352" y="723"/>
                  </a:lnTo>
                  <a:lnTo>
                    <a:pt x="122" y="512"/>
                  </a:lnTo>
                  <a:lnTo>
                    <a:pt x="307" y="506"/>
                  </a:lnTo>
                  <a:lnTo>
                    <a:pt x="160" y="339"/>
                  </a:lnTo>
                  <a:lnTo>
                    <a:pt x="275" y="339"/>
                  </a:lnTo>
                  <a:lnTo>
                    <a:pt x="186" y="218"/>
                  </a:lnTo>
                  <a:lnTo>
                    <a:pt x="269" y="218"/>
                  </a:lnTo>
                  <a:lnTo>
                    <a:pt x="134" y="346"/>
                  </a:lnTo>
                  <a:lnTo>
                    <a:pt x="282" y="359"/>
                  </a:lnTo>
                  <a:lnTo>
                    <a:pt x="128" y="512"/>
                  </a:lnTo>
                  <a:lnTo>
                    <a:pt x="307" y="525"/>
                  </a:lnTo>
                  <a:lnTo>
                    <a:pt x="83" y="723"/>
                  </a:lnTo>
                  <a:lnTo>
                    <a:pt x="346" y="723"/>
                  </a:lnTo>
                  <a:lnTo>
                    <a:pt x="38" y="915"/>
                  </a:lnTo>
                  <a:lnTo>
                    <a:pt x="378" y="928"/>
                  </a:lnTo>
                  <a:lnTo>
                    <a:pt x="0" y="1133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07" name="Freeform 50"/>
            <p:cNvSpPr>
              <a:spLocks/>
            </p:cNvSpPr>
            <p:nvPr/>
          </p:nvSpPr>
          <p:spPr bwMode="auto">
            <a:xfrm>
              <a:off x="2848" y="1985"/>
              <a:ext cx="121" cy="467"/>
            </a:xfrm>
            <a:custGeom>
              <a:avLst/>
              <a:gdLst>
                <a:gd name="T0" fmla="*/ 0 w 410"/>
                <a:gd name="T1" fmla="*/ 79 h 1133"/>
                <a:gd name="T2" fmla="*/ 6 w 410"/>
                <a:gd name="T3" fmla="*/ 0 h 1133"/>
                <a:gd name="T4" fmla="*/ 11 w 410"/>
                <a:gd name="T5" fmla="*/ 78 h 1133"/>
                <a:gd name="T6" fmla="*/ 1 w 410"/>
                <a:gd name="T7" fmla="*/ 65 h 1133"/>
                <a:gd name="T8" fmla="*/ 10 w 410"/>
                <a:gd name="T9" fmla="*/ 65 h 1133"/>
                <a:gd name="T10" fmla="*/ 2 w 410"/>
                <a:gd name="T11" fmla="*/ 51 h 1133"/>
                <a:gd name="T12" fmla="*/ 9 w 410"/>
                <a:gd name="T13" fmla="*/ 51 h 1133"/>
                <a:gd name="T14" fmla="*/ 3 w 410"/>
                <a:gd name="T15" fmla="*/ 36 h 1133"/>
                <a:gd name="T16" fmla="*/ 8 w 410"/>
                <a:gd name="T17" fmla="*/ 35 h 1133"/>
                <a:gd name="T18" fmla="*/ 4 w 410"/>
                <a:gd name="T19" fmla="*/ 24 h 1133"/>
                <a:gd name="T20" fmla="*/ 7 w 410"/>
                <a:gd name="T21" fmla="*/ 24 h 1133"/>
                <a:gd name="T22" fmla="*/ 5 w 410"/>
                <a:gd name="T23" fmla="*/ 15 h 1133"/>
                <a:gd name="T24" fmla="*/ 7 w 410"/>
                <a:gd name="T25" fmla="*/ 15 h 1133"/>
                <a:gd name="T26" fmla="*/ 4 w 410"/>
                <a:gd name="T27" fmla="*/ 24 h 1133"/>
                <a:gd name="T28" fmla="*/ 7 w 410"/>
                <a:gd name="T29" fmla="*/ 25 h 1133"/>
                <a:gd name="T30" fmla="*/ 3 w 410"/>
                <a:gd name="T31" fmla="*/ 36 h 1133"/>
                <a:gd name="T32" fmla="*/ 8 w 410"/>
                <a:gd name="T33" fmla="*/ 37 h 1133"/>
                <a:gd name="T34" fmla="*/ 2 w 410"/>
                <a:gd name="T35" fmla="*/ 51 h 1133"/>
                <a:gd name="T36" fmla="*/ 9 w 410"/>
                <a:gd name="T37" fmla="*/ 51 h 1133"/>
                <a:gd name="T38" fmla="*/ 1 w 410"/>
                <a:gd name="T39" fmla="*/ 64 h 1133"/>
                <a:gd name="T40" fmla="*/ 10 w 410"/>
                <a:gd name="T41" fmla="*/ 65 h 1133"/>
                <a:gd name="T42" fmla="*/ 0 w 410"/>
                <a:gd name="T43" fmla="*/ 79 h 113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10"/>
                <a:gd name="T67" fmla="*/ 0 h 1133"/>
                <a:gd name="T68" fmla="*/ 410 w 410"/>
                <a:gd name="T69" fmla="*/ 1133 h 113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10" h="1133">
                  <a:moveTo>
                    <a:pt x="0" y="1133"/>
                  </a:moveTo>
                  <a:lnTo>
                    <a:pt x="218" y="0"/>
                  </a:lnTo>
                  <a:lnTo>
                    <a:pt x="410" y="1120"/>
                  </a:lnTo>
                  <a:lnTo>
                    <a:pt x="32" y="922"/>
                  </a:lnTo>
                  <a:lnTo>
                    <a:pt x="378" y="922"/>
                  </a:lnTo>
                  <a:lnTo>
                    <a:pt x="83" y="723"/>
                  </a:lnTo>
                  <a:lnTo>
                    <a:pt x="352" y="723"/>
                  </a:lnTo>
                  <a:lnTo>
                    <a:pt x="122" y="512"/>
                  </a:lnTo>
                  <a:lnTo>
                    <a:pt x="307" y="506"/>
                  </a:lnTo>
                  <a:lnTo>
                    <a:pt x="160" y="339"/>
                  </a:lnTo>
                  <a:lnTo>
                    <a:pt x="275" y="339"/>
                  </a:lnTo>
                  <a:lnTo>
                    <a:pt x="186" y="218"/>
                  </a:lnTo>
                  <a:lnTo>
                    <a:pt x="269" y="218"/>
                  </a:lnTo>
                  <a:lnTo>
                    <a:pt x="134" y="346"/>
                  </a:lnTo>
                  <a:lnTo>
                    <a:pt x="282" y="359"/>
                  </a:lnTo>
                  <a:lnTo>
                    <a:pt x="128" y="512"/>
                  </a:lnTo>
                  <a:lnTo>
                    <a:pt x="307" y="525"/>
                  </a:lnTo>
                  <a:lnTo>
                    <a:pt x="83" y="723"/>
                  </a:lnTo>
                  <a:lnTo>
                    <a:pt x="346" y="723"/>
                  </a:lnTo>
                  <a:lnTo>
                    <a:pt x="38" y="915"/>
                  </a:lnTo>
                  <a:lnTo>
                    <a:pt x="378" y="928"/>
                  </a:lnTo>
                  <a:lnTo>
                    <a:pt x="0" y="1133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77" name="Oval 51"/>
          <p:cNvSpPr>
            <a:spLocks noChangeArrowheads="1"/>
          </p:cNvSpPr>
          <p:nvPr/>
        </p:nvSpPr>
        <p:spPr bwMode="auto">
          <a:xfrm>
            <a:off x="6073775" y="3567113"/>
            <a:ext cx="433388" cy="3429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8" name="Text Box 52"/>
          <p:cNvSpPr txBox="1">
            <a:spLocks noChangeArrowheads="1"/>
          </p:cNvSpPr>
          <p:nvPr/>
        </p:nvSpPr>
        <p:spPr bwMode="auto">
          <a:xfrm>
            <a:off x="5380038" y="3473450"/>
            <a:ext cx="63500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sz="1600">
                <a:latin typeface="Arial" charset="0"/>
              </a:rPr>
              <a:t>MSC</a:t>
            </a:r>
          </a:p>
        </p:txBody>
      </p: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6578600" y="3451225"/>
            <a:ext cx="284163" cy="280988"/>
            <a:chOff x="478" y="1812"/>
            <a:chExt cx="239" cy="236"/>
          </a:xfrm>
        </p:grpSpPr>
        <p:sp>
          <p:nvSpPr>
            <p:cNvPr id="23596" name="Oval 54"/>
            <p:cNvSpPr>
              <a:spLocks noChangeArrowheads="1"/>
            </p:cNvSpPr>
            <p:nvPr/>
          </p:nvSpPr>
          <p:spPr bwMode="auto">
            <a:xfrm>
              <a:off x="480" y="1812"/>
              <a:ext cx="237" cy="7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7" name="Line 55"/>
            <p:cNvSpPr>
              <a:spLocks noChangeShapeType="1"/>
            </p:cNvSpPr>
            <p:nvPr/>
          </p:nvSpPr>
          <p:spPr bwMode="auto">
            <a:xfrm>
              <a:off x="480" y="1858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8" name="Line 56"/>
            <p:cNvSpPr>
              <a:spLocks noChangeShapeType="1"/>
            </p:cNvSpPr>
            <p:nvPr/>
          </p:nvSpPr>
          <p:spPr bwMode="auto">
            <a:xfrm>
              <a:off x="717" y="1858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9" name="Oval 57"/>
            <p:cNvSpPr>
              <a:spLocks noChangeArrowheads="1"/>
            </p:cNvSpPr>
            <p:nvPr/>
          </p:nvSpPr>
          <p:spPr bwMode="auto">
            <a:xfrm>
              <a:off x="478" y="1978"/>
              <a:ext cx="237" cy="7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580" name="Text Box 58"/>
          <p:cNvSpPr txBox="1">
            <a:spLocks noChangeArrowheads="1"/>
          </p:cNvSpPr>
          <p:nvPr/>
        </p:nvSpPr>
        <p:spPr bwMode="auto">
          <a:xfrm>
            <a:off x="6578600" y="3773488"/>
            <a:ext cx="588963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sz="1600">
                <a:latin typeface="Arial" charset="0"/>
              </a:rPr>
              <a:t>VLR</a:t>
            </a:r>
          </a:p>
        </p:txBody>
      </p:sp>
      <p:sp>
        <p:nvSpPr>
          <p:cNvPr id="23581" name="Freeform 59"/>
          <p:cNvSpPr>
            <a:spLocks/>
          </p:cNvSpPr>
          <p:nvPr/>
        </p:nvSpPr>
        <p:spPr bwMode="auto">
          <a:xfrm>
            <a:off x="5745163" y="3871913"/>
            <a:ext cx="381000" cy="1054100"/>
          </a:xfrm>
          <a:custGeom>
            <a:avLst/>
            <a:gdLst>
              <a:gd name="T0" fmla="*/ 2147483647 w 321"/>
              <a:gd name="T1" fmla="*/ 2147483647 h 884"/>
              <a:gd name="T2" fmla="*/ 2147483647 w 321"/>
              <a:gd name="T3" fmla="*/ 2147483647 h 884"/>
              <a:gd name="T4" fmla="*/ 2147483647 w 321"/>
              <a:gd name="T5" fmla="*/ 0 h 884"/>
              <a:gd name="T6" fmla="*/ 0 60000 65536"/>
              <a:gd name="T7" fmla="*/ 0 60000 65536"/>
              <a:gd name="T8" fmla="*/ 0 60000 65536"/>
              <a:gd name="T9" fmla="*/ 0 w 321"/>
              <a:gd name="T10" fmla="*/ 0 h 884"/>
              <a:gd name="T11" fmla="*/ 321 w 321"/>
              <a:gd name="T12" fmla="*/ 884 h 8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1" h="884">
                <a:moveTo>
                  <a:pt x="161" y="884"/>
                </a:moveTo>
                <a:cubicBezTo>
                  <a:pt x="80" y="682"/>
                  <a:pt x="0" y="480"/>
                  <a:pt x="27" y="333"/>
                </a:cubicBezTo>
                <a:cubicBezTo>
                  <a:pt x="54" y="186"/>
                  <a:pt x="187" y="93"/>
                  <a:pt x="321" y="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2" name="Freeform 60"/>
          <p:cNvSpPr>
            <a:spLocks/>
          </p:cNvSpPr>
          <p:nvPr/>
        </p:nvSpPr>
        <p:spPr bwMode="auto">
          <a:xfrm>
            <a:off x="6415088" y="3879850"/>
            <a:ext cx="714375" cy="1098550"/>
          </a:xfrm>
          <a:custGeom>
            <a:avLst/>
            <a:gdLst>
              <a:gd name="T0" fmla="*/ 2147483647 w 602"/>
              <a:gd name="T1" fmla="*/ 2147483647 h 921"/>
              <a:gd name="T2" fmla="*/ 2147483647 w 602"/>
              <a:gd name="T3" fmla="*/ 2147483647 h 921"/>
              <a:gd name="T4" fmla="*/ 0 w 602"/>
              <a:gd name="T5" fmla="*/ 0 h 921"/>
              <a:gd name="T6" fmla="*/ 0 60000 65536"/>
              <a:gd name="T7" fmla="*/ 0 60000 65536"/>
              <a:gd name="T8" fmla="*/ 0 60000 65536"/>
              <a:gd name="T9" fmla="*/ 0 w 602"/>
              <a:gd name="T10" fmla="*/ 0 h 921"/>
              <a:gd name="T11" fmla="*/ 602 w 602"/>
              <a:gd name="T12" fmla="*/ 921 h 9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2" h="921">
                <a:moveTo>
                  <a:pt x="602" y="921"/>
                </a:moveTo>
                <a:cubicBezTo>
                  <a:pt x="482" y="844"/>
                  <a:pt x="363" y="767"/>
                  <a:pt x="263" y="614"/>
                </a:cubicBezTo>
                <a:cubicBezTo>
                  <a:pt x="163" y="461"/>
                  <a:pt x="81" y="230"/>
                  <a:pt x="0" y="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3" name="Freeform 61"/>
          <p:cNvSpPr>
            <a:spLocks/>
          </p:cNvSpPr>
          <p:nvPr/>
        </p:nvSpPr>
        <p:spPr bwMode="auto">
          <a:xfrm>
            <a:off x="5972175" y="3871913"/>
            <a:ext cx="533400" cy="1373187"/>
          </a:xfrm>
          <a:custGeom>
            <a:avLst/>
            <a:gdLst>
              <a:gd name="T0" fmla="*/ 2147483647 w 450"/>
              <a:gd name="T1" fmla="*/ 2147483647 h 1152"/>
              <a:gd name="T2" fmla="*/ 2147483647 w 450"/>
              <a:gd name="T3" fmla="*/ 2147483647 h 1152"/>
              <a:gd name="T4" fmla="*/ 2147483647 w 450"/>
              <a:gd name="T5" fmla="*/ 0 h 1152"/>
              <a:gd name="T6" fmla="*/ 0 60000 65536"/>
              <a:gd name="T7" fmla="*/ 0 60000 65536"/>
              <a:gd name="T8" fmla="*/ 0 60000 65536"/>
              <a:gd name="T9" fmla="*/ 0 w 450"/>
              <a:gd name="T10" fmla="*/ 0 h 1152"/>
              <a:gd name="T11" fmla="*/ 450 w 450"/>
              <a:gd name="T12" fmla="*/ 1152 h 1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0" h="1152">
                <a:moveTo>
                  <a:pt x="450" y="1152"/>
                </a:moveTo>
                <a:cubicBezTo>
                  <a:pt x="272" y="909"/>
                  <a:pt x="94" y="666"/>
                  <a:pt x="47" y="474"/>
                </a:cubicBezTo>
                <a:cubicBezTo>
                  <a:pt x="0" y="282"/>
                  <a:pt x="84" y="141"/>
                  <a:pt x="169" y="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4" name="Freeform 62"/>
          <p:cNvSpPr>
            <a:spLocks/>
          </p:cNvSpPr>
          <p:nvPr/>
        </p:nvSpPr>
        <p:spPr bwMode="auto">
          <a:xfrm>
            <a:off x="6122988" y="3903663"/>
            <a:ext cx="376237" cy="854075"/>
          </a:xfrm>
          <a:custGeom>
            <a:avLst/>
            <a:gdLst>
              <a:gd name="T0" fmla="*/ 2147483647 w 316"/>
              <a:gd name="T1" fmla="*/ 2147483647 h 704"/>
              <a:gd name="T2" fmla="*/ 2147483647 w 316"/>
              <a:gd name="T3" fmla="*/ 2147483647 h 704"/>
              <a:gd name="T4" fmla="*/ 2147483647 w 316"/>
              <a:gd name="T5" fmla="*/ 0 h 704"/>
              <a:gd name="T6" fmla="*/ 0 60000 65536"/>
              <a:gd name="T7" fmla="*/ 0 60000 65536"/>
              <a:gd name="T8" fmla="*/ 0 60000 65536"/>
              <a:gd name="T9" fmla="*/ 0 w 316"/>
              <a:gd name="T10" fmla="*/ 0 h 704"/>
              <a:gd name="T11" fmla="*/ 316 w 316"/>
              <a:gd name="T12" fmla="*/ 704 h 7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6" h="704">
                <a:moveTo>
                  <a:pt x="316" y="704"/>
                </a:moveTo>
                <a:cubicBezTo>
                  <a:pt x="192" y="577"/>
                  <a:pt x="68" y="450"/>
                  <a:pt x="34" y="333"/>
                </a:cubicBezTo>
                <a:cubicBezTo>
                  <a:pt x="0" y="216"/>
                  <a:pt x="55" y="108"/>
                  <a:pt x="111" y="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63"/>
          <p:cNvGrpSpPr>
            <a:grpSpLocks/>
          </p:cNvGrpSpPr>
          <p:nvPr/>
        </p:nvGrpSpPr>
        <p:grpSpPr bwMode="auto">
          <a:xfrm>
            <a:off x="5754688" y="4819650"/>
            <a:ext cx="46037" cy="344488"/>
            <a:chOff x="2509" y="2342"/>
            <a:chExt cx="205" cy="775"/>
          </a:xfrm>
        </p:grpSpPr>
        <p:sp>
          <p:nvSpPr>
            <p:cNvPr id="23594" name="Rectangle 64"/>
            <p:cNvSpPr>
              <a:spLocks noChangeArrowheads="1"/>
            </p:cNvSpPr>
            <p:nvPr/>
          </p:nvSpPr>
          <p:spPr bwMode="auto">
            <a:xfrm>
              <a:off x="2509" y="2618"/>
              <a:ext cx="205" cy="499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5" name="Line 65"/>
            <p:cNvSpPr>
              <a:spLocks noChangeShapeType="1"/>
            </p:cNvSpPr>
            <p:nvPr/>
          </p:nvSpPr>
          <p:spPr bwMode="auto">
            <a:xfrm>
              <a:off x="2714" y="2342"/>
              <a:ext cx="0" cy="2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86" name="Freeform 66"/>
          <p:cNvSpPr>
            <a:spLocks/>
          </p:cNvSpPr>
          <p:nvPr/>
        </p:nvSpPr>
        <p:spPr bwMode="auto">
          <a:xfrm>
            <a:off x="5407025" y="4487863"/>
            <a:ext cx="492125" cy="393700"/>
          </a:xfrm>
          <a:custGeom>
            <a:avLst/>
            <a:gdLst>
              <a:gd name="T0" fmla="*/ 2147483647 w 414"/>
              <a:gd name="T1" fmla="*/ 2147483647 h 330"/>
              <a:gd name="T2" fmla="*/ 2147483647 w 414"/>
              <a:gd name="T3" fmla="*/ 2147483647 h 330"/>
              <a:gd name="T4" fmla="*/ 2147483647 w 414"/>
              <a:gd name="T5" fmla="*/ 2147483647 h 330"/>
              <a:gd name="T6" fmla="*/ 2147483647 w 414"/>
              <a:gd name="T7" fmla="*/ 2147483647 h 330"/>
              <a:gd name="T8" fmla="*/ 0 60000 65536"/>
              <a:gd name="T9" fmla="*/ 0 60000 65536"/>
              <a:gd name="T10" fmla="*/ 0 60000 65536"/>
              <a:gd name="T11" fmla="*/ 0 60000 65536"/>
              <a:gd name="T12" fmla="*/ 0 w 414"/>
              <a:gd name="T13" fmla="*/ 0 h 330"/>
              <a:gd name="T14" fmla="*/ 414 w 414"/>
              <a:gd name="T15" fmla="*/ 330 h 33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4" h="330">
                <a:moveTo>
                  <a:pt x="293" y="330"/>
                </a:moveTo>
                <a:cubicBezTo>
                  <a:pt x="163" y="298"/>
                  <a:pt x="34" y="267"/>
                  <a:pt x="17" y="215"/>
                </a:cubicBezTo>
                <a:cubicBezTo>
                  <a:pt x="0" y="163"/>
                  <a:pt x="124" y="32"/>
                  <a:pt x="190" y="16"/>
                </a:cubicBezTo>
                <a:cubicBezTo>
                  <a:pt x="256" y="0"/>
                  <a:pt x="335" y="59"/>
                  <a:pt x="414" y="119"/>
                </a:cubicBezTo>
              </a:path>
            </a:pathLst>
          </a:custGeom>
          <a:noFill/>
          <a:ln w="25400">
            <a:solidFill>
              <a:schemeClr val="tx1"/>
            </a:solidFill>
            <a:prstDash val="dash"/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87" name="Freeform 67"/>
          <p:cNvSpPr>
            <a:spLocks/>
          </p:cNvSpPr>
          <p:nvPr/>
        </p:nvSpPr>
        <p:spPr bwMode="auto">
          <a:xfrm>
            <a:off x="5611813" y="3811588"/>
            <a:ext cx="393700" cy="725487"/>
          </a:xfrm>
          <a:custGeom>
            <a:avLst/>
            <a:gdLst>
              <a:gd name="T0" fmla="*/ 2147483647 w 331"/>
              <a:gd name="T1" fmla="*/ 2147483647 h 608"/>
              <a:gd name="T2" fmla="*/ 2147483647 w 331"/>
              <a:gd name="T3" fmla="*/ 2147483647 h 608"/>
              <a:gd name="T4" fmla="*/ 2147483647 w 331"/>
              <a:gd name="T5" fmla="*/ 2147483647 h 608"/>
              <a:gd name="T6" fmla="*/ 2147483647 w 331"/>
              <a:gd name="T7" fmla="*/ 0 h 608"/>
              <a:gd name="T8" fmla="*/ 0 60000 65536"/>
              <a:gd name="T9" fmla="*/ 0 60000 65536"/>
              <a:gd name="T10" fmla="*/ 0 60000 65536"/>
              <a:gd name="T11" fmla="*/ 0 60000 65536"/>
              <a:gd name="T12" fmla="*/ 0 w 331"/>
              <a:gd name="T13" fmla="*/ 0 h 608"/>
              <a:gd name="T14" fmla="*/ 331 w 331"/>
              <a:gd name="T15" fmla="*/ 608 h 60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1" h="608">
                <a:moveTo>
                  <a:pt x="248" y="608"/>
                </a:moveTo>
                <a:cubicBezTo>
                  <a:pt x="148" y="471"/>
                  <a:pt x="48" y="335"/>
                  <a:pt x="24" y="244"/>
                </a:cubicBezTo>
                <a:cubicBezTo>
                  <a:pt x="0" y="153"/>
                  <a:pt x="50" y="105"/>
                  <a:pt x="101" y="64"/>
                </a:cubicBezTo>
                <a:cubicBezTo>
                  <a:pt x="152" y="23"/>
                  <a:pt x="292" y="11"/>
                  <a:pt x="331" y="0"/>
                </a:cubicBezTo>
              </a:path>
            </a:pathLst>
          </a:custGeom>
          <a:noFill/>
          <a:ln w="25400">
            <a:solidFill>
              <a:schemeClr val="tx1"/>
            </a:solidFill>
            <a:prstDash val="dash"/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88" name="Freeform 68"/>
          <p:cNvSpPr>
            <a:spLocks/>
          </p:cNvSpPr>
          <p:nvPr/>
        </p:nvSpPr>
        <p:spPr bwMode="auto">
          <a:xfrm>
            <a:off x="5718175" y="1900238"/>
            <a:ext cx="844550" cy="1665287"/>
          </a:xfrm>
          <a:custGeom>
            <a:avLst/>
            <a:gdLst>
              <a:gd name="T0" fmla="*/ 2147483647 w 532"/>
              <a:gd name="T1" fmla="*/ 2147483647 h 1049"/>
              <a:gd name="T2" fmla="*/ 2147483647 w 532"/>
              <a:gd name="T3" fmla="*/ 2147483647 h 1049"/>
              <a:gd name="T4" fmla="*/ 2147483647 w 532"/>
              <a:gd name="T5" fmla="*/ 2147483647 h 1049"/>
              <a:gd name="T6" fmla="*/ 2147483647 w 532"/>
              <a:gd name="T7" fmla="*/ 0 h 1049"/>
              <a:gd name="T8" fmla="*/ 0 60000 65536"/>
              <a:gd name="T9" fmla="*/ 0 60000 65536"/>
              <a:gd name="T10" fmla="*/ 0 60000 65536"/>
              <a:gd name="T11" fmla="*/ 0 60000 65536"/>
              <a:gd name="T12" fmla="*/ 0 w 532"/>
              <a:gd name="T13" fmla="*/ 0 h 1049"/>
              <a:gd name="T14" fmla="*/ 532 w 532"/>
              <a:gd name="T15" fmla="*/ 1049 h 10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32" h="1049">
                <a:moveTo>
                  <a:pt x="264" y="1049"/>
                </a:moveTo>
                <a:cubicBezTo>
                  <a:pt x="159" y="924"/>
                  <a:pt x="54" y="799"/>
                  <a:pt x="27" y="672"/>
                </a:cubicBezTo>
                <a:cubicBezTo>
                  <a:pt x="0" y="545"/>
                  <a:pt x="20" y="400"/>
                  <a:pt x="104" y="288"/>
                </a:cubicBezTo>
                <a:cubicBezTo>
                  <a:pt x="188" y="176"/>
                  <a:pt x="360" y="88"/>
                  <a:pt x="532" y="0"/>
                </a:cubicBezTo>
              </a:path>
            </a:pathLst>
          </a:custGeom>
          <a:noFill/>
          <a:ln w="25400">
            <a:solidFill>
              <a:schemeClr val="tx1"/>
            </a:solidFill>
            <a:prstDash val="dash"/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89" name="Text Box 69"/>
          <p:cNvSpPr txBox="1">
            <a:spLocks noChangeArrowheads="1"/>
          </p:cNvSpPr>
          <p:nvPr/>
        </p:nvSpPr>
        <p:spPr bwMode="auto">
          <a:xfrm>
            <a:off x="1411288" y="5689600"/>
            <a:ext cx="1685925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sz="1600">
                <a:solidFill>
                  <a:srgbClr val="008000"/>
                </a:solidFill>
                <a:latin typeface="Arial" charset="0"/>
              </a:rPr>
              <a:t>Local Signaling</a:t>
            </a:r>
          </a:p>
        </p:txBody>
      </p:sp>
      <p:sp>
        <p:nvSpPr>
          <p:cNvPr id="23590" name="Text Box 70"/>
          <p:cNvSpPr txBox="1">
            <a:spLocks noChangeArrowheads="1"/>
          </p:cNvSpPr>
          <p:nvPr/>
        </p:nvSpPr>
        <p:spPr bwMode="auto">
          <a:xfrm>
            <a:off x="5300663" y="5689600"/>
            <a:ext cx="2554287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sz="1600">
                <a:solidFill>
                  <a:srgbClr val="008000"/>
                </a:solidFill>
                <a:latin typeface="Arial" charset="0"/>
              </a:rPr>
              <a:t>Long Distance Signaling</a:t>
            </a:r>
          </a:p>
        </p:txBody>
      </p:sp>
      <p:sp>
        <p:nvSpPr>
          <p:cNvPr id="23591" name="Text Box 71"/>
          <p:cNvSpPr txBox="1">
            <a:spLocks noChangeArrowheads="1"/>
          </p:cNvSpPr>
          <p:nvPr/>
        </p:nvSpPr>
        <p:spPr bwMode="auto">
          <a:xfrm>
            <a:off x="2720975" y="3543300"/>
            <a:ext cx="771525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sz="1600">
                <a:latin typeface="Arial" charset="0"/>
              </a:rPr>
              <a:t>(MSC)</a:t>
            </a:r>
          </a:p>
        </p:txBody>
      </p:sp>
      <p:sp>
        <p:nvSpPr>
          <p:cNvPr id="23592" name="Text Box 72"/>
          <p:cNvSpPr txBox="1">
            <a:spLocks noChangeArrowheads="1"/>
          </p:cNvSpPr>
          <p:nvPr/>
        </p:nvSpPr>
        <p:spPr bwMode="auto">
          <a:xfrm>
            <a:off x="342900" y="3217863"/>
            <a:ext cx="725488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sz="1600">
                <a:latin typeface="Arial" charset="0"/>
              </a:rPr>
              <a:t>(VLR)</a:t>
            </a:r>
          </a:p>
        </p:txBody>
      </p:sp>
      <p:sp>
        <p:nvSpPr>
          <p:cNvPr id="23593" name="Text Box 73"/>
          <p:cNvSpPr txBox="1">
            <a:spLocks noChangeArrowheads="1"/>
          </p:cNvSpPr>
          <p:nvPr/>
        </p:nvSpPr>
        <p:spPr bwMode="auto">
          <a:xfrm>
            <a:off x="6499225" y="1241425"/>
            <a:ext cx="252095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sz="1600">
                <a:latin typeface="Arial" charset="0"/>
              </a:rPr>
              <a:t>Home Location Register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097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917700" y="76200"/>
            <a:ext cx="6540500" cy="1143000"/>
          </a:xfrm>
        </p:spPr>
        <p:txBody>
          <a:bodyPr/>
          <a:lstStyle/>
          <a:p>
            <a:pPr>
              <a:defRPr/>
            </a:pPr>
            <a:r>
              <a:rPr lang="en-US" smtClean="0">
                <a:latin typeface="Comic Sans MS" pitchFamily="66" charset="0"/>
              </a:rPr>
              <a:t>Cellular Concept</a:t>
            </a:r>
          </a:p>
        </p:txBody>
      </p:sp>
      <p:sp>
        <p:nvSpPr>
          <p:cNvPr id="243097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1651000"/>
            <a:ext cx="8839200" cy="49022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000" smtClean="0">
                <a:latin typeface="Comic Sans MS" pitchFamily="66" charset="0"/>
              </a:rPr>
              <a:t>The most important factor is the size and the shape of a CELL.</a:t>
            </a:r>
          </a:p>
          <a:p>
            <a:pPr>
              <a:lnSpc>
                <a:spcPct val="90000"/>
              </a:lnSpc>
              <a:defRPr/>
            </a:pPr>
            <a:r>
              <a:rPr lang="en-US" sz="2000" smtClean="0">
                <a:latin typeface="Comic Sans MS" pitchFamily="66" charset="0"/>
              </a:rPr>
              <a:t>A cell is the radio coverage area by a transmitting station or a BS.</a:t>
            </a:r>
          </a:p>
          <a:p>
            <a:pPr>
              <a:lnSpc>
                <a:spcPct val="90000"/>
              </a:lnSpc>
              <a:defRPr/>
            </a:pPr>
            <a:r>
              <a:rPr lang="en-US" sz="2000" smtClean="0">
                <a:solidFill>
                  <a:srgbClr val="66FF33"/>
                </a:solidFill>
                <a:latin typeface="Comic Sans MS" pitchFamily="66" charset="0"/>
              </a:rPr>
              <a:t>Ideally,</a:t>
            </a:r>
            <a:r>
              <a:rPr lang="en-US" sz="2000" smtClean="0">
                <a:latin typeface="Comic Sans MS" pitchFamily="66" charset="0"/>
              </a:rPr>
              <a:t> the area covered a by a cell could be represented by a </a:t>
            </a:r>
            <a:r>
              <a:rPr lang="en-US" sz="2000" smtClean="0">
                <a:solidFill>
                  <a:srgbClr val="66FF33"/>
                </a:solidFill>
                <a:latin typeface="Comic Sans MS" pitchFamily="66" charset="0"/>
              </a:rPr>
              <a:t>circular cell with a radius R</a:t>
            </a:r>
            <a:r>
              <a:rPr lang="en-US" sz="2000" smtClean="0">
                <a:latin typeface="Comic Sans MS" pitchFamily="66" charset="0"/>
              </a:rPr>
              <a:t> from the center of a BS.</a:t>
            </a:r>
          </a:p>
          <a:p>
            <a:pPr>
              <a:lnSpc>
                <a:spcPct val="90000"/>
              </a:lnSpc>
              <a:defRPr/>
            </a:pPr>
            <a:r>
              <a:rPr lang="en-US" sz="2000" smtClean="0">
                <a:latin typeface="Comic Sans MS" pitchFamily="66" charset="0"/>
              </a:rPr>
              <a:t>Many factors may cause reflections and refractions of the signals, e.g., elevation of the terrain, presence of a hill or a valley or a tall building and presence in the surrounding area. </a:t>
            </a:r>
          </a:p>
          <a:p>
            <a:pPr>
              <a:lnSpc>
                <a:spcPct val="90000"/>
              </a:lnSpc>
              <a:defRPr/>
            </a:pPr>
            <a:r>
              <a:rPr lang="en-US" sz="2000" smtClean="0">
                <a:solidFill>
                  <a:srgbClr val="66FF33"/>
                </a:solidFill>
                <a:latin typeface="Comic Sans MS" pitchFamily="66" charset="0"/>
              </a:rPr>
              <a:t>The actual shape of the cell</a:t>
            </a:r>
            <a:r>
              <a:rPr lang="en-US" sz="2000" smtClean="0">
                <a:latin typeface="Comic Sans MS" pitchFamily="66" charset="0"/>
              </a:rPr>
              <a:t> is determined by the received signal strength.</a:t>
            </a:r>
          </a:p>
          <a:p>
            <a:pPr>
              <a:lnSpc>
                <a:spcPct val="90000"/>
              </a:lnSpc>
              <a:defRPr/>
            </a:pPr>
            <a:r>
              <a:rPr lang="en-US" sz="2000" smtClean="0">
                <a:latin typeface="Comic Sans MS" pitchFamily="66" charset="0"/>
              </a:rPr>
              <a:t>Thus, the coverage area may be a little distorted.</a:t>
            </a:r>
          </a:p>
          <a:p>
            <a:pPr>
              <a:lnSpc>
                <a:spcPct val="90000"/>
              </a:lnSpc>
              <a:defRPr/>
            </a:pPr>
            <a:r>
              <a:rPr lang="en-US" sz="2000" smtClean="0">
                <a:latin typeface="Comic Sans MS" pitchFamily="66" charset="0"/>
              </a:rPr>
              <a:t>We need an appropriate model of a cell for the analysis and evaluation. </a:t>
            </a:r>
          </a:p>
          <a:p>
            <a:pPr>
              <a:lnSpc>
                <a:spcPct val="90000"/>
              </a:lnSpc>
              <a:defRPr/>
            </a:pPr>
            <a:r>
              <a:rPr lang="en-US" sz="2000" smtClean="0">
                <a:latin typeface="Comic Sans MS" pitchFamily="66" charset="0"/>
              </a:rPr>
              <a:t>Many posible models: </a:t>
            </a:r>
            <a:r>
              <a:rPr lang="en-US" sz="2000" u="sng" smtClean="0">
                <a:solidFill>
                  <a:srgbClr val="66FF33"/>
                </a:solidFill>
                <a:latin typeface="Comic Sans MS" pitchFamily="66" charset="0"/>
              </a:rPr>
              <a:t>HEXAGON</a:t>
            </a:r>
            <a:r>
              <a:rPr lang="en-US" sz="2000" u="sng" smtClean="0">
                <a:latin typeface="Comic Sans MS" pitchFamily="66" charset="0"/>
              </a:rPr>
              <a:t>,</a:t>
            </a:r>
            <a:r>
              <a:rPr lang="en-US" sz="2000" smtClean="0">
                <a:latin typeface="Comic Sans MS" pitchFamily="66" charset="0"/>
              </a:rPr>
              <a:t> SQUARE, EQUILATERAL TRIANGLE.</a:t>
            </a:r>
          </a:p>
          <a:p>
            <a:pPr>
              <a:lnSpc>
                <a:spcPct val="90000"/>
              </a:lnSpc>
              <a:defRPr/>
            </a:pPr>
            <a:endParaRPr lang="en-US" sz="200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Oval 1026"/>
          <p:cNvSpPr>
            <a:spLocks noChangeArrowheads="1"/>
          </p:cNvSpPr>
          <p:nvPr/>
        </p:nvSpPr>
        <p:spPr bwMode="auto">
          <a:xfrm>
            <a:off x="685800" y="2346325"/>
            <a:ext cx="1209675" cy="1214438"/>
          </a:xfrm>
          <a:prstGeom prst="ellipse">
            <a:avLst/>
          </a:prstGeom>
          <a:solidFill>
            <a:srgbClr val="FFFF00">
              <a:alpha val="50195"/>
            </a:srgbClr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3" name="Rectangle 1027"/>
          <p:cNvSpPr>
            <a:spLocks noChangeArrowheads="1"/>
          </p:cNvSpPr>
          <p:nvPr/>
        </p:nvSpPr>
        <p:spPr bwMode="auto">
          <a:xfrm>
            <a:off x="1066800" y="3001963"/>
            <a:ext cx="3778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sz="1800">
                <a:solidFill>
                  <a:srgbClr val="66FF33"/>
                </a:solidFill>
                <a:latin typeface="Berlin Sans FB Demi" pitchFamily="34" charset="0"/>
              </a:rPr>
              <a:t>Cell</a:t>
            </a:r>
          </a:p>
        </p:txBody>
      </p:sp>
      <p:grpSp>
        <p:nvGrpSpPr>
          <p:cNvPr id="2" name="Group 1028"/>
          <p:cNvGrpSpPr>
            <a:grpSpLocks/>
          </p:cNvGrpSpPr>
          <p:nvPr/>
        </p:nvGrpSpPr>
        <p:grpSpPr bwMode="auto">
          <a:xfrm>
            <a:off x="1219200" y="2316163"/>
            <a:ext cx="114300" cy="533400"/>
            <a:chOff x="1033" y="2065"/>
            <a:chExt cx="44" cy="233"/>
          </a:xfrm>
        </p:grpSpPr>
        <p:sp>
          <p:nvSpPr>
            <p:cNvPr id="25644" name="Line 1029"/>
            <p:cNvSpPr>
              <a:spLocks noChangeShapeType="1"/>
            </p:cNvSpPr>
            <p:nvPr/>
          </p:nvSpPr>
          <p:spPr bwMode="auto">
            <a:xfrm>
              <a:off x="1055" y="2107"/>
              <a:ext cx="1" cy="19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5" name="Freeform 1030"/>
            <p:cNvSpPr>
              <a:spLocks/>
            </p:cNvSpPr>
            <p:nvPr/>
          </p:nvSpPr>
          <p:spPr bwMode="auto">
            <a:xfrm>
              <a:off x="1033" y="2065"/>
              <a:ext cx="44" cy="44"/>
            </a:xfrm>
            <a:custGeom>
              <a:avLst/>
              <a:gdLst>
                <a:gd name="T0" fmla="*/ 11 w 88"/>
                <a:gd name="T1" fmla="*/ 11 h 87"/>
                <a:gd name="T2" fmla="*/ 6 w 88"/>
                <a:gd name="T3" fmla="*/ 0 h 87"/>
                <a:gd name="T4" fmla="*/ 0 w 88"/>
                <a:gd name="T5" fmla="*/ 11 h 87"/>
                <a:gd name="T6" fmla="*/ 11 w 88"/>
                <a:gd name="T7" fmla="*/ 11 h 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8"/>
                <a:gd name="T13" fmla="*/ 0 h 87"/>
                <a:gd name="T14" fmla="*/ 88 w 88"/>
                <a:gd name="T15" fmla="*/ 87 h 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8" h="87">
                  <a:moveTo>
                    <a:pt x="88" y="87"/>
                  </a:moveTo>
                  <a:lnTo>
                    <a:pt x="43" y="0"/>
                  </a:lnTo>
                  <a:lnTo>
                    <a:pt x="0" y="87"/>
                  </a:lnTo>
                  <a:lnTo>
                    <a:pt x="88" y="8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05" name="Rectangle 1031"/>
          <p:cNvSpPr>
            <a:spLocks noChangeArrowheads="1"/>
          </p:cNvSpPr>
          <p:nvPr/>
        </p:nvSpPr>
        <p:spPr bwMode="auto">
          <a:xfrm>
            <a:off x="1376363" y="2527300"/>
            <a:ext cx="1460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sz="1800">
                <a:solidFill>
                  <a:srgbClr val="FFFFFF"/>
                </a:solidFill>
                <a:latin typeface="Berlin Sans FB Demi" pitchFamily="34" charset="0"/>
              </a:rPr>
              <a:t>R</a:t>
            </a:r>
          </a:p>
        </p:txBody>
      </p:sp>
      <p:sp>
        <p:nvSpPr>
          <p:cNvPr id="25606" name="Rectangle 1032"/>
          <p:cNvSpPr>
            <a:spLocks noChangeArrowheads="1"/>
          </p:cNvSpPr>
          <p:nvPr/>
        </p:nvSpPr>
        <p:spPr bwMode="auto">
          <a:xfrm>
            <a:off x="762000" y="3840163"/>
            <a:ext cx="14716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sz="2000">
                <a:latin typeface="Berlin Sans FB Demi" pitchFamily="34" charset="0"/>
              </a:rPr>
              <a:t>(a) Ideal Cell</a:t>
            </a:r>
          </a:p>
        </p:txBody>
      </p:sp>
      <p:sp>
        <p:nvSpPr>
          <p:cNvPr id="25607" name="Rectangle 1033"/>
          <p:cNvSpPr>
            <a:spLocks noChangeArrowheads="1"/>
          </p:cNvSpPr>
          <p:nvPr/>
        </p:nvSpPr>
        <p:spPr bwMode="auto">
          <a:xfrm>
            <a:off x="2654300" y="3840163"/>
            <a:ext cx="1644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sz="2000">
                <a:latin typeface="Berlin Sans FB Demi" pitchFamily="34" charset="0"/>
              </a:rPr>
              <a:t>(b) Actual Cell</a:t>
            </a:r>
          </a:p>
        </p:txBody>
      </p:sp>
      <p:sp>
        <p:nvSpPr>
          <p:cNvPr id="25608" name="Freeform 1034"/>
          <p:cNvSpPr>
            <a:spLocks/>
          </p:cNvSpPr>
          <p:nvPr/>
        </p:nvSpPr>
        <p:spPr bwMode="auto">
          <a:xfrm>
            <a:off x="4572000" y="2498725"/>
            <a:ext cx="936625" cy="762000"/>
          </a:xfrm>
          <a:custGeom>
            <a:avLst/>
            <a:gdLst>
              <a:gd name="T0" fmla="*/ 2147483647 w 1131"/>
              <a:gd name="T1" fmla="*/ 0 h 731"/>
              <a:gd name="T2" fmla="*/ 0 w 1131"/>
              <a:gd name="T3" fmla="*/ 2147483647 h 731"/>
              <a:gd name="T4" fmla="*/ 2147483647 w 1131"/>
              <a:gd name="T5" fmla="*/ 2147483647 h 731"/>
              <a:gd name="T6" fmla="*/ 2147483647 w 1131"/>
              <a:gd name="T7" fmla="*/ 2147483647 h 731"/>
              <a:gd name="T8" fmla="*/ 2147483647 w 1131"/>
              <a:gd name="T9" fmla="*/ 2147483647 h 731"/>
              <a:gd name="T10" fmla="*/ 2147483647 w 1131"/>
              <a:gd name="T11" fmla="*/ 0 h 731"/>
              <a:gd name="T12" fmla="*/ 2147483647 w 1131"/>
              <a:gd name="T13" fmla="*/ 0 h 7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31"/>
              <a:gd name="T22" fmla="*/ 0 h 731"/>
              <a:gd name="T23" fmla="*/ 1131 w 1131"/>
              <a:gd name="T24" fmla="*/ 731 h 7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31" h="731">
                <a:moveTo>
                  <a:pt x="283" y="0"/>
                </a:moveTo>
                <a:lnTo>
                  <a:pt x="0" y="365"/>
                </a:lnTo>
                <a:lnTo>
                  <a:pt x="283" y="731"/>
                </a:lnTo>
                <a:lnTo>
                  <a:pt x="848" y="731"/>
                </a:lnTo>
                <a:lnTo>
                  <a:pt x="1131" y="365"/>
                </a:lnTo>
                <a:lnTo>
                  <a:pt x="848" y="0"/>
                </a:lnTo>
                <a:lnTo>
                  <a:pt x="283" y="0"/>
                </a:lnTo>
                <a:close/>
              </a:path>
            </a:pathLst>
          </a:custGeom>
          <a:solidFill>
            <a:srgbClr val="FFFF00">
              <a:alpha val="50195"/>
            </a:srgbClr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9" name="Rectangle 1035"/>
          <p:cNvSpPr>
            <a:spLocks noChangeArrowheads="1"/>
          </p:cNvSpPr>
          <p:nvPr/>
        </p:nvSpPr>
        <p:spPr bwMode="auto">
          <a:xfrm>
            <a:off x="5943600" y="2468563"/>
            <a:ext cx="804863" cy="757237"/>
          </a:xfrm>
          <a:prstGeom prst="rect">
            <a:avLst/>
          </a:prstGeom>
          <a:solidFill>
            <a:srgbClr val="FFFF00">
              <a:alpha val="50195"/>
            </a:srgb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0" name="Rectangle 1036"/>
          <p:cNvSpPr>
            <a:spLocks noChangeArrowheads="1"/>
          </p:cNvSpPr>
          <p:nvPr/>
        </p:nvSpPr>
        <p:spPr bwMode="auto">
          <a:xfrm>
            <a:off x="5048250" y="2779713"/>
            <a:ext cx="2651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1" name="Rectangle 1037"/>
          <p:cNvSpPr>
            <a:spLocks noChangeArrowheads="1"/>
          </p:cNvSpPr>
          <p:nvPr/>
        </p:nvSpPr>
        <p:spPr bwMode="auto">
          <a:xfrm>
            <a:off x="5203825" y="2681288"/>
            <a:ext cx="1651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sz="1800">
                <a:solidFill>
                  <a:srgbClr val="FFFFFF"/>
                </a:solidFill>
                <a:latin typeface="Arial" charset="0"/>
              </a:rPr>
              <a:t>R</a:t>
            </a:r>
          </a:p>
        </p:txBody>
      </p:sp>
      <p:sp>
        <p:nvSpPr>
          <p:cNvPr id="25612" name="Rectangle 1038"/>
          <p:cNvSpPr>
            <a:spLocks noChangeArrowheads="1"/>
          </p:cNvSpPr>
          <p:nvPr/>
        </p:nvSpPr>
        <p:spPr bwMode="auto">
          <a:xfrm>
            <a:off x="4941888" y="3254375"/>
            <a:ext cx="2127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3" name="Rectangle 1039"/>
          <p:cNvSpPr>
            <a:spLocks noChangeArrowheads="1"/>
          </p:cNvSpPr>
          <p:nvPr/>
        </p:nvSpPr>
        <p:spPr bwMode="auto">
          <a:xfrm>
            <a:off x="5006975" y="3295650"/>
            <a:ext cx="1460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sz="1800">
                <a:solidFill>
                  <a:srgbClr val="FFFFFF"/>
                </a:solidFill>
                <a:latin typeface="Berlin Sans FB Demi" pitchFamily="34" charset="0"/>
              </a:rPr>
              <a:t>R</a:t>
            </a:r>
          </a:p>
        </p:txBody>
      </p:sp>
      <p:sp>
        <p:nvSpPr>
          <p:cNvPr id="25614" name="Rectangle 1040"/>
          <p:cNvSpPr>
            <a:spLocks noChangeArrowheads="1"/>
          </p:cNvSpPr>
          <p:nvPr/>
        </p:nvSpPr>
        <p:spPr bwMode="auto">
          <a:xfrm>
            <a:off x="6272213" y="3278188"/>
            <a:ext cx="317500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5" name="Rectangle 1041"/>
          <p:cNvSpPr>
            <a:spLocks noChangeArrowheads="1"/>
          </p:cNvSpPr>
          <p:nvPr/>
        </p:nvSpPr>
        <p:spPr bwMode="auto">
          <a:xfrm>
            <a:off x="6335713" y="3317875"/>
            <a:ext cx="1460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sz="1800">
                <a:solidFill>
                  <a:srgbClr val="FFFFFF"/>
                </a:solidFill>
                <a:latin typeface="Berlin Sans FB Demi" pitchFamily="34" charset="0"/>
              </a:rPr>
              <a:t>R</a:t>
            </a:r>
          </a:p>
        </p:txBody>
      </p:sp>
      <p:grpSp>
        <p:nvGrpSpPr>
          <p:cNvPr id="3" name="Group 1042"/>
          <p:cNvGrpSpPr>
            <a:grpSpLocks/>
          </p:cNvGrpSpPr>
          <p:nvPr/>
        </p:nvGrpSpPr>
        <p:grpSpPr bwMode="auto">
          <a:xfrm>
            <a:off x="6016625" y="3382963"/>
            <a:ext cx="211138" cy="68262"/>
            <a:chOff x="3217" y="2676"/>
            <a:chExt cx="133" cy="43"/>
          </a:xfrm>
        </p:grpSpPr>
        <p:sp>
          <p:nvSpPr>
            <p:cNvPr id="25642" name="Line 1043"/>
            <p:cNvSpPr>
              <a:spLocks noChangeShapeType="1"/>
            </p:cNvSpPr>
            <p:nvPr/>
          </p:nvSpPr>
          <p:spPr bwMode="auto">
            <a:xfrm flipH="1">
              <a:off x="3258" y="2697"/>
              <a:ext cx="9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3" name="Freeform 1044"/>
            <p:cNvSpPr>
              <a:spLocks/>
            </p:cNvSpPr>
            <p:nvPr/>
          </p:nvSpPr>
          <p:spPr bwMode="auto">
            <a:xfrm>
              <a:off x="3217" y="2676"/>
              <a:ext cx="43" cy="43"/>
            </a:xfrm>
            <a:custGeom>
              <a:avLst/>
              <a:gdLst>
                <a:gd name="T0" fmla="*/ 10 w 88"/>
                <a:gd name="T1" fmla="*/ 0 h 87"/>
                <a:gd name="T2" fmla="*/ 0 w 88"/>
                <a:gd name="T3" fmla="*/ 5 h 87"/>
                <a:gd name="T4" fmla="*/ 10 w 88"/>
                <a:gd name="T5" fmla="*/ 10 h 87"/>
                <a:gd name="T6" fmla="*/ 10 w 88"/>
                <a:gd name="T7" fmla="*/ 0 h 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8"/>
                <a:gd name="T13" fmla="*/ 0 h 87"/>
                <a:gd name="T14" fmla="*/ 88 w 88"/>
                <a:gd name="T15" fmla="*/ 87 h 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8" h="87">
                  <a:moveTo>
                    <a:pt x="88" y="0"/>
                  </a:moveTo>
                  <a:lnTo>
                    <a:pt x="0" y="43"/>
                  </a:lnTo>
                  <a:lnTo>
                    <a:pt x="88" y="87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045"/>
          <p:cNvGrpSpPr>
            <a:grpSpLocks/>
          </p:cNvGrpSpPr>
          <p:nvPr/>
        </p:nvGrpSpPr>
        <p:grpSpPr bwMode="auto">
          <a:xfrm>
            <a:off x="6473825" y="3382963"/>
            <a:ext cx="211138" cy="68262"/>
            <a:chOff x="3450" y="2676"/>
            <a:chExt cx="133" cy="43"/>
          </a:xfrm>
        </p:grpSpPr>
        <p:sp>
          <p:nvSpPr>
            <p:cNvPr id="25640" name="Line 1046"/>
            <p:cNvSpPr>
              <a:spLocks noChangeShapeType="1"/>
            </p:cNvSpPr>
            <p:nvPr/>
          </p:nvSpPr>
          <p:spPr bwMode="auto">
            <a:xfrm>
              <a:off x="3450" y="2697"/>
              <a:ext cx="9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1" name="Freeform 1047"/>
            <p:cNvSpPr>
              <a:spLocks/>
            </p:cNvSpPr>
            <p:nvPr/>
          </p:nvSpPr>
          <p:spPr bwMode="auto">
            <a:xfrm>
              <a:off x="3540" y="2676"/>
              <a:ext cx="43" cy="43"/>
            </a:xfrm>
            <a:custGeom>
              <a:avLst/>
              <a:gdLst>
                <a:gd name="T0" fmla="*/ 0 w 86"/>
                <a:gd name="T1" fmla="*/ 10 h 87"/>
                <a:gd name="T2" fmla="*/ 11 w 86"/>
                <a:gd name="T3" fmla="*/ 5 h 87"/>
                <a:gd name="T4" fmla="*/ 0 w 86"/>
                <a:gd name="T5" fmla="*/ 0 h 87"/>
                <a:gd name="T6" fmla="*/ 0 w 86"/>
                <a:gd name="T7" fmla="*/ 10 h 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"/>
                <a:gd name="T13" fmla="*/ 0 h 87"/>
                <a:gd name="T14" fmla="*/ 86 w 86"/>
                <a:gd name="T15" fmla="*/ 87 h 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" h="87">
                  <a:moveTo>
                    <a:pt x="0" y="87"/>
                  </a:moveTo>
                  <a:lnTo>
                    <a:pt x="86" y="43"/>
                  </a:lnTo>
                  <a:lnTo>
                    <a:pt x="0" y="0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048"/>
          <p:cNvGrpSpPr>
            <a:grpSpLocks/>
          </p:cNvGrpSpPr>
          <p:nvPr/>
        </p:nvGrpSpPr>
        <p:grpSpPr bwMode="auto">
          <a:xfrm>
            <a:off x="4594225" y="3419475"/>
            <a:ext cx="211138" cy="69850"/>
            <a:chOff x="2618" y="2642"/>
            <a:chExt cx="133" cy="44"/>
          </a:xfrm>
        </p:grpSpPr>
        <p:sp>
          <p:nvSpPr>
            <p:cNvPr id="25638" name="Line 1049"/>
            <p:cNvSpPr>
              <a:spLocks noChangeShapeType="1"/>
            </p:cNvSpPr>
            <p:nvPr/>
          </p:nvSpPr>
          <p:spPr bwMode="auto">
            <a:xfrm>
              <a:off x="2618" y="2664"/>
              <a:ext cx="9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9" name="Freeform 1050"/>
            <p:cNvSpPr>
              <a:spLocks/>
            </p:cNvSpPr>
            <p:nvPr/>
          </p:nvSpPr>
          <p:spPr bwMode="auto">
            <a:xfrm>
              <a:off x="2708" y="2642"/>
              <a:ext cx="43" cy="44"/>
            </a:xfrm>
            <a:custGeom>
              <a:avLst/>
              <a:gdLst>
                <a:gd name="T0" fmla="*/ 0 w 86"/>
                <a:gd name="T1" fmla="*/ 11 h 87"/>
                <a:gd name="T2" fmla="*/ 11 w 86"/>
                <a:gd name="T3" fmla="*/ 6 h 87"/>
                <a:gd name="T4" fmla="*/ 0 w 86"/>
                <a:gd name="T5" fmla="*/ 0 h 87"/>
                <a:gd name="T6" fmla="*/ 0 w 86"/>
                <a:gd name="T7" fmla="*/ 11 h 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"/>
                <a:gd name="T13" fmla="*/ 0 h 87"/>
                <a:gd name="T14" fmla="*/ 86 w 86"/>
                <a:gd name="T15" fmla="*/ 87 h 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" h="87">
                  <a:moveTo>
                    <a:pt x="0" y="87"/>
                  </a:moveTo>
                  <a:lnTo>
                    <a:pt x="86" y="43"/>
                  </a:lnTo>
                  <a:lnTo>
                    <a:pt x="0" y="0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1051"/>
          <p:cNvGrpSpPr>
            <a:grpSpLocks/>
          </p:cNvGrpSpPr>
          <p:nvPr/>
        </p:nvGrpSpPr>
        <p:grpSpPr bwMode="auto">
          <a:xfrm>
            <a:off x="5297488" y="3419475"/>
            <a:ext cx="211137" cy="69850"/>
            <a:chOff x="2917" y="2642"/>
            <a:chExt cx="133" cy="44"/>
          </a:xfrm>
        </p:grpSpPr>
        <p:sp>
          <p:nvSpPr>
            <p:cNvPr id="25636" name="Line 1052"/>
            <p:cNvSpPr>
              <a:spLocks noChangeShapeType="1"/>
            </p:cNvSpPr>
            <p:nvPr/>
          </p:nvSpPr>
          <p:spPr bwMode="auto">
            <a:xfrm flipH="1">
              <a:off x="2959" y="2664"/>
              <a:ext cx="9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7" name="Freeform 1053"/>
            <p:cNvSpPr>
              <a:spLocks/>
            </p:cNvSpPr>
            <p:nvPr/>
          </p:nvSpPr>
          <p:spPr bwMode="auto">
            <a:xfrm>
              <a:off x="2917" y="2642"/>
              <a:ext cx="44" cy="44"/>
            </a:xfrm>
            <a:custGeom>
              <a:avLst/>
              <a:gdLst>
                <a:gd name="T0" fmla="*/ 11 w 87"/>
                <a:gd name="T1" fmla="*/ 0 h 87"/>
                <a:gd name="T2" fmla="*/ 0 w 87"/>
                <a:gd name="T3" fmla="*/ 6 h 87"/>
                <a:gd name="T4" fmla="*/ 11 w 87"/>
                <a:gd name="T5" fmla="*/ 11 h 87"/>
                <a:gd name="T6" fmla="*/ 11 w 87"/>
                <a:gd name="T7" fmla="*/ 0 h 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7"/>
                <a:gd name="T13" fmla="*/ 0 h 87"/>
                <a:gd name="T14" fmla="*/ 87 w 87"/>
                <a:gd name="T15" fmla="*/ 87 h 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7" h="87">
                  <a:moveTo>
                    <a:pt x="87" y="0"/>
                  </a:moveTo>
                  <a:lnTo>
                    <a:pt x="0" y="43"/>
                  </a:lnTo>
                  <a:lnTo>
                    <a:pt x="87" y="87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20" name="Line 1054"/>
          <p:cNvSpPr>
            <a:spLocks noChangeShapeType="1"/>
          </p:cNvSpPr>
          <p:nvPr/>
        </p:nvSpPr>
        <p:spPr bwMode="auto">
          <a:xfrm>
            <a:off x="4821238" y="3254375"/>
            <a:ext cx="1587" cy="2635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1" name="Line 1055"/>
          <p:cNvSpPr>
            <a:spLocks noChangeShapeType="1"/>
          </p:cNvSpPr>
          <p:nvPr/>
        </p:nvSpPr>
        <p:spPr bwMode="auto">
          <a:xfrm>
            <a:off x="5278438" y="3254375"/>
            <a:ext cx="1587" cy="2635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2" name="Freeform 1056"/>
          <p:cNvSpPr>
            <a:spLocks/>
          </p:cNvSpPr>
          <p:nvPr/>
        </p:nvSpPr>
        <p:spPr bwMode="auto">
          <a:xfrm>
            <a:off x="7239000" y="2574925"/>
            <a:ext cx="838200" cy="838200"/>
          </a:xfrm>
          <a:custGeom>
            <a:avLst/>
            <a:gdLst>
              <a:gd name="T0" fmla="*/ 2147483647 w 732"/>
              <a:gd name="T1" fmla="*/ 2147483647 h 804"/>
              <a:gd name="T2" fmla="*/ 2147483647 w 732"/>
              <a:gd name="T3" fmla="*/ 2147483647 h 804"/>
              <a:gd name="T4" fmla="*/ 0 w 732"/>
              <a:gd name="T5" fmla="*/ 0 h 804"/>
              <a:gd name="T6" fmla="*/ 2147483647 w 732"/>
              <a:gd name="T7" fmla="*/ 2147483647 h 804"/>
              <a:gd name="T8" fmla="*/ 0 60000 65536"/>
              <a:gd name="T9" fmla="*/ 0 60000 65536"/>
              <a:gd name="T10" fmla="*/ 0 60000 65536"/>
              <a:gd name="T11" fmla="*/ 0 60000 65536"/>
              <a:gd name="T12" fmla="*/ 0 w 732"/>
              <a:gd name="T13" fmla="*/ 0 h 804"/>
              <a:gd name="T14" fmla="*/ 732 w 732"/>
              <a:gd name="T15" fmla="*/ 804 h 8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32" h="804">
                <a:moveTo>
                  <a:pt x="355" y="804"/>
                </a:moveTo>
                <a:lnTo>
                  <a:pt x="732" y="11"/>
                </a:lnTo>
                <a:lnTo>
                  <a:pt x="0" y="0"/>
                </a:lnTo>
                <a:lnTo>
                  <a:pt x="355" y="804"/>
                </a:lnTo>
                <a:close/>
              </a:path>
            </a:pathLst>
          </a:custGeom>
          <a:solidFill>
            <a:srgbClr val="FFFF00">
              <a:alpha val="50195"/>
            </a:srgbClr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3" name="Rectangle 1057"/>
          <p:cNvSpPr>
            <a:spLocks noChangeArrowheads="1"/>
          </p:cNvSpPr>
          <p:nvPr/>
        </p:nvSpPr>
        <p:spPr bwMode="auto">
          <a:xfrm>
            <a:off x="7543800" y="2270125"/>
            <a:ext cx="1460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sz="1800">
                <a:solidFill>
                  <a:srgbClr val="FFFFFF"/>
                </a:solidFill>
                <a:latin typeface="Berlin Sans FB Demi" pitchFamily="34" charset="0"/>
              </a:rPr>
              <a:t>R</a:t>
            </a:r>
          </a:p>
        </p:txBody>
      </p:sp>
      <p:grpSp>
        <p:nvGrpSpPr>
          <p:cNvPr id="7" name="Group 1058"/>
          <p:cNvGrpSpPr>
            <a:grpSpLocks/>
          </p:cNvGrpSpPr>
          <p:nvPr/>
        </p:nvGrpSpPr>
        <p:grpSpPr bwMode="auto">
          <a:xfrm>
            <a:off x="7239000" y="2398713"/>
            <a:ext cx="158750" cy="69850"/>
            <a:chOff x="3815" y="2077"/>
            <a:chExt cx="100" cy="44"/>
          </a:xfrm>
        </p:grpSpPr>
        <p:sp>
          <p:nvSpPr>
            <p:cNvPr id="25634" name="Line 1059"/>
            <p:cNvSpPr>
              <a:spLocks noChangeShapeType="1"/>
            </p:cNvSpPr>
            <p:nvPr/>
          </p:nvSpPr>
          <p:spPr bwMode="auto">
            <a:xfrm flipH="1">
              <a:off x="3857" y="2099"/>
              <a:ext cx="58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5" name="Freeform 1060"/>
            <p:cNvSpPr>
              <a:spLocks/>
            </p:cNvSpPr>
            <p:nvPr/>
          </p:nvSpPr>
          <p:spPr bwMode="auto">
            <a:xfrm>
              <a:off x="3815" y="2077"/>
              <a:ext cx="44" cy="44"/>
            </a:xfrm>
            <a:custGeom>
              <a:avLst/>
              <a:gdLst>
                <a:gd name="T0" fmla="*/ 11 w 87"/>
                <a:gd name="T1" fmla="*/ 0 h 87"/>
                <a:gd name="T2" fmla="*/ 0 w 87"/>
                <a:gd name="T3" fmla="*/ 6 h 87"/>
                <a:gd name="T4" fmla="*/ 11 w 87"/>
                <a:gd name="T5" fmla="*/ 11 h 87"/>
                <a:gd name="T6" fmla="*/ 11 w 87"/>
                <a:gd name="T7" fmla="*/ 0 h 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7"/>
                <a:gd name="T13" fmla="*/ 0 h 87"/>
                <a:gd name="T14" fmla="*/ 87 w 87"/>
                <a:gd name="T15" fmla="*/ 87 h 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7" h="87">
                  <a:moveTo>
                    <a:pt x="87" y="0"/>
                  </a:moveTo>
                  <a:lnTo>
                    <a:pt x="0" y="43"/>
                  </a:lnTo>
                  <a:lnTo>
                    <a:pt x="87" y="87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1061"/>
          <p:cNvGrpSpPr>
            <a:grpSpLocks/>
          </p:cNvGrpSpPr>
          <p:nvPr/>
        </p:nvGrpSpPr>
        <p:grpSpPr bwMode="auto">
          <a:xfrm>
            <a:off x="7842250" y="2398713"/>
            <a:ext cx="158750" cy="69850"/>
            <a:chOff x="4015" y="2077"/>
            <a:chExt cx="100" cy="44"/>
          </a:xfrm>
        </p:grpSpPr>
        <p:sp>
          <p:nvSpPr>
            <p:cNvPr id="25632" name="Line 1062"/>
            <p:cNvSpPr>
              <a:spLocks noChangeShapeType="1"/>
            </p:cNvSpPr>
            <p:nvPr/>
          </p:nvSpPr>
          <p:spPr bwMode="auto">
            <a:xfrm>
              <a:off x="4015" y="2099"/>
              <a:ext cx="58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3" name="Freeform 1063"/>
            <p:cNvSpPr>
              <a:spLocks/>
            </p:cNvSpPr>
            <p:nvPr/>
          </p:nvSpPr>
          <p:spPr bwMode="auto">
            <a:xfrm>
              <a:off x="4072" y="2077"/>
              <a:ext cx="43" cy="44"/>
            </a:xfrm>
            <a:custGeom>
              <a:avLst/>
              <a:gdLst>
                <a:gd name="T0" fmla="*/ 0 w 86"/>
                <a:gd name="T1" fmla="*/ 11 h 87"/>
                <a:gd name="T2" fmla="*/ 11 w 86"/>
                <a:gd name="T3" fmla="*/ 6 h 87"/>
                <a:gd name="T4" fmla="*/ 0 w 86"/>
                <a:gd name="T5" fmla="*/ 0 h 87"/>
                <a:gd name="T6" fmla="*/ 0 w 86"/>
                <a:gd name="T7" fmla="*/ 11 h 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"/>
                <a:gd name="T13" fmla="*/ 0 h 87"/>
                <a:gd name="T14" fmla="*/ 86 w 86"/>
                <a:gd name="T15" fmla="*/ 87 h 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" h="87">
                  <a:moveTo>
                    <a:pt x="0" y="87"/>
                  </a:moveTo>
                  <a:lnTo>
                    <a:pt x="86" y="43"/>
                  </a:lnTo>
                  <a:lnTo>
                    <a:pt x="0" y="0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1064"/>
          <p:cNvGrpSpPr>
            <a:grpSpLocks/>
          </p:cNvGrpSpPr>
          <p:nvPr/>
        </p:nvGrpSpPr>
        <p:grpSpPr bwMode="auto">
          <a:xfrm flipV="1">
            <a:off x="5051425" y="2498725"/>
            <a:ext cx="228600" cy="381000"/>
            <a:chOff x="2784" y="2365"/>
            <a:chExt cx="200" cy="99"/>
          </a:xfrm>
        </p:grpSpPr>
        <p:sp>
          <p:nvSpPr>
            <p:cNvPr id="25630" name="Line 1065"/>
            <p:cNvSpPr>
              <a:spLocks noChangeShapeType="1"/>
            </p:cNvSpPr>
            <p:nvPr/>
          </p:nvSpPr>
          <p:spPr bwMode="auto">
            <a:xfrm>
              <a:off x="2784" y="2365"/>
              <a:ext cx="163" cy="8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1" name="Freeform 1066"/>
            <p:cNvSpPr>
              <a:spLocks/>
            </p:cNvSpPr>
            <p:nvPr/>
          </p:nvSpPr>
          <p:spPr bwMode="auto">
            <a:xfrm>
              <a:off x="2935" y="2425"/>
              <a:ext cx="49" cy="39"/>
            </a:xfrm>
            <a:custGeom>
              <a:avLst/>
              <a:gdLst>
                <a:gd name="T0" fmla="*/ 0 w 97"/>
                <a:gd name="T1" fmla="*/ 10 h 78"/>
                <a:gd name="T2" fmla="*/ 13 w 97"/>
                <a:gd name="T3" fmla="*/ 10 h 78"/>
                <a:gd name="T4" fmla="*/ 5 w 97"/>
                <a:gd name="T5" fmla="*/ 0 h 78"/>
                <a:gd name="T6" fmla="*/ 0 w 97"/>
                <a:gd name="T7" fmla="*/ 10 h 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7"/>
                <a:gd name="T13" fmla="*/ 0 h 78"/>
                <a:gd name="T14" fmla="*/ 97 w 97"/>
                <a:gd name="T15" fmla="*/ 78 h 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7" h="78">
                  <a:moveTo>
                    <a:pt x="0" y="78"/>
                  </a:moveTo>
                  <a:lnTo>
                    <a:pt x="97" y="78"/>
                  </a:lnTo>
                  <a:lnTo>
                    <a:pt x="40" y="0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27" name="Rectangle 1067"/>
          <p:cNvSpPr>
            <a:spLocks noChangeArrowheads="1"/>
          </p:cNvSpPr>
          <p:nvPr/>
        </p:nvSpPr>
        <p:spPr bwMode="auto">
          <a:xfrm>
            <a:off x="5181600" y="3824288"/>
            <a:ext cx="27193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sz="2000">
                <a:latin typeface="Berlin Sans FB Demi" pitchFamily="34" charset="0"/>
              </a:rPr>
              <a:t>(c) Different Cell Models</a:t>
            </a:r>
          </a:p>
        </p:txBody>
      </p:sp>
      <p:sp>
        <p:nvSpPr>
          <p:cNvPr id="25628" name="Freeform 1068"/>
          <p:cNvSpPr>
            <a:spLocks/>
          </p:cNvSpPr>
          <p:nvPr/>
        </p:nvSpPr>
        <p:spPr bwMode="auto">
          <a:xfrm>
            <a:off x="2590800" y="2422525"/>
            <a:ext cx="1295400" cy="1219200"/>
          </a:xfrm>
          <a:custGeom>
            <a:avLst/>
            <a:gdLst>
              <a:gd name="T0" fmla="*/ 2147483647 w 696"/>
              <a:gd name="T1" fmla="*/ 0 h 632"/>
              <a:gd name="T2" fmla="*/ 2147483647 w 696"/>
              <a:gd name="T3" fmla="*/ 2147483647 h 632"/>
              <a:gd name="T4" fmla="*/ 2147483647 w 696"/>
              <a:gd name="T5" fmla="*/ 2147483647 h 632"/>
              <a:gd name="T6" fmla="*/ 0 w 696"/>
              <a:gd name="T7" fmla="*/ 2147483647 h 632"/>
              <a:gd name="T8" fmla="*/ 2147483647 w 696"/>
              <a:gd name="T9" fmla="*/ 2147483647 h 632"/>
              <a:gd name="T10" fmla="*/ 0 w 696"/>
              <a:gd name="T11" fmla="*/ 2147483647 h 632"/>
              <a:gd name="T12" fmla="*/ 2147483647 w 696"/>
              <a:gd name="T13" fmla="*/ 2147483647 h 632"/>
              <a:gd name="T14" fmla="*/ 2147483647 w 696"/>
              <a:gd name="T15" fmla="*/ 2147483647 h 632"/>
              <a:gd name="T16" fmla="*/ 2147483647 w 696"/>
              <a:gd name="T17" fmla="*/ 2147483647 h 632"/>
              <a:gd name="T18" fmla="*/ 2147483647 w 696"/>
              <a:gd name="T19" fmla="*/ 2147483647 h 632"/>
              <a:gd name="T20" fmla="*/ 2147483647 w 696"/>
              <a:gd name="T21" fmla="*/ 2147483647 h 632"/>
              <a:gd name="T22" fmla="*/ 2147483647 w 696"/>
              <a:gd name="T23" fmla="*/ 2147483647 h 632"/>
              <a:gd name="T24" fmla="*/ 2147483647 w 696"/>
              <a:gd name="T25" fmla="*/ 2147483647 h 632"/>
              <a:gd name="T26" fmla="*/ 2147483647 w 696"/>
              <a:gd name="T27" fmla="*/ 2147483647 h 632"/>
              <a:gd name="T28" fmla="*/ 2147483647 w 696"/>
              <a:gd name="T29" fmla="*/ 0 h 63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696"/>
              <a:gd name="T46" fmla="*/ 0 h 632"/>
              <a:gd name="T47" fmla="*/ 696 w 696"/>
              <a:gd name="T48" fmla="*/ 632 h 63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696" h="632">
                <a:moveTo>
                  <a:pt x="432" y="0"/>
                </a:moveTo>
                <a:cubicBezTo>
                  <a:pt x="368" y="0"/>
                  <a:pt x="160" y="8"/>
                  <a:pt x="96" y="48"/>
                </a:cubicBezTo>
                <a:cubicBezTo>
                  <a:pt x="32" y="88"/>
                  <a:pt x="64" y="184"/>
                  <a:pt x="48" y="240"/>
                </a:cubicBezTo>
                <a:cubicBezTo>
                  <a:pt x="32" y="296"/>
                  <a:pt x="0" y="352"/>
                  <a:pt x="0" y="384"/>
                </a:cubicBezTo>
                <a:cubicBezTo>
                  <a:pt x="0" y="416"/>
                  <a:pt x="48" y="416"/>
                  <a:pt x="48" y="432"/>
                </a:cubicBezTo>
                <a:cubicBezTo>
                  <a:pt x="48" y="448"/>
                  <a:pt x="0" y="456"/>
                  <a:pt x="0" y="480"/>
                </a:cubicBezTo>
                <a:cubicBezTo>
                  <a:pt x="0" y="504"/>
                  <a:pt x="0" y="552"/>
                  <a:pt x="48" y="576"/>
                </a:cubicBezTo>
                <a:cubicBezTo>
                  <a:pt x="96" y="600"/>
                  <a:pt x="224" y="632"/>
                  <a:pt x="288" y="624"/>
                </a:cubicBezTo>
                <a:cubicBezTo>
                  <a:pt x="352" y="616"/>
                  <a:pt x="392" y="552"/>
                  <a:pt x="432" y="528"/>
                </a:cubicBezTo>
                <a:cubicBezTo>
                  <a:pt x="472" y="504"/>
                  <a:pt x="488" y="496"/>
                  <a:pt x="528" y="480"/>
                </a:cubicBezTo>
                <a:cubicBezTo>
                  <a:pt x="568" y="464"/>
                  <a:pt x="648" y="480"/>
                  <a:pt x="672" y="432"/>
                </a:cubicBezTo>
                <a:cubicBezTo>
                  <a:pt x="696" y="384"/>
                  <a:pt x="680" y="248"/>
                  <a:pt x="672" y="192"/>
                </a:cubicBezTo>
                <a:cubicBezTo>
                  <a:pt x="664" y="136"/>
                  <a:pt x="656" y="120"/>
                  <a:pt x="624" y="96"/>
                </a:cubicBezTo>
                <a:cubicBezTo>
                  <a:pt x="592" y="72"/>
                  <a:pt x="512" y="64"/>
                  <a:pt x="480" y="48"/>
                </a:cubicBezTo>
                <a:cubicBezTo>
                  <a:pt x="448" y="32"/>
                  <a:pt x="496" y="0"/>
                  <a:pt x="432" y="0"/>
                </a:cubicBezTo>
                <a:close/>
              </a:path>
            </a:pathLst>
          </a:cu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32045" name="Rectangle 1069"/>
          <p:cNvSpPr>
            <a:spLocks noGrp="1" noChangeArrowheads="1"/>
          </p:cNvSpPr>
          <p:nvPr>
            <p:ph type="title"/>
          </p:nvPr>
        </p:nvSpPr>
        <p:spPr>
          <a:xfrm>
            <a:off x="2070100" y="76200"/>
            <a:ext cx="6540500" cy="1143000"/>
          </a:xfrm>
        </p:spPr>
        <p:txBody>
          <a:bodyPr/>
          <a:lstStyle/>
          <a:p>
            <a:pPr>
              <a:defRPr/>
            </a:pPr>
            <a:r>
              <a:rPr lang="en-US" smtClean="0">
                <a:latin typeface="Comic Sans MS" pitchFamily="66" charset="0"/>
              </a:rPr>
              <a:t>Cell Shape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fig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05000" y="762000"/>
            <a:ext cx="6172200" cy="5791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1151305-8212-4319-AF54-F42F438CC887}" type="slidenum">
              <a:rPr lang="en-US"/>
              <a:pPr/>
              <a:t>39</a:t>
            </a:fld>
            <a:endParaRPr lang="en-US"/>
          </a:p>
        </p:txBody>
      </p:sp>
      <p:sp>
        <p:nvSpPr>
          <p:cNvPr id="1064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Community Mesh Network</a:t>
            </a:r>
          </a:p>
        </p:txBody>
      </p:sp>
      <p:pic>
        <p:nvPicPr>
          <p:cNvPr id="106500" name="Picture 4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3688" y="2008188"/>
            <a:ext cx="6110287" cy="425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wireless &amp; mobile networks can be used?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Wireless is convenient – anywhere, anytime</a:t>
            </a:r>
          </a:p>
          <a:p>
            <a:r>
              <a:rPr lang="en-US" dirty="0" smtClean="0"/>
              <a:t>No cable needed</a:t>
            </a:r>
          </a:p>
          <a:p>
            <a:r>
              <a:rPr lang="en-US" dirty="0" smtClean="0"/>
              <a:t>However, in the backbone networks,  to achieve high-speed, long-distance transmission, in many times we may still use Internet with wires (most likely optical fiber)</a:t>
            </a:r>
          </a:p>
          <a:p>
            <a:r>
              <a:rPr lang="en-US" dirty="0" smtClean="0"/>
              <a:t>Wireless Networks are much slower (most times) than wired ones (especially optical fiber); But </a:t>
            </a:r>
            <a:r>
              <a:rPr lang="en-US" dirty="0" err="1" smtClean="0"/>
              <a:t>WiMax</a:t>
            </a:r>
            <a:r>
              <a:rPr lang="en-US" dirty="0" smtClean="0"/>
              <a:t> can achieve &gt;100Mbps in good conditions.</a:t>
            </a:r>
          </a:p>
          <a:p>
            <a:r>
              <a:rPr lang="en-US" dirty="0" smtClean="0"/>
              <a:t>Wireless also brings much higher data transmission errors or data loss due to noise / interference</a:t>
            </a:r>
          </a:p>
          <a:p>
            <a:r>
              <a:rPr lang="en-US" dirty="0" smtClean="0"/>
              <a:t>In the remaining contents we will discuss popular wireless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Sridhar Iyer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IIT Bombay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685C-A67E-4294-9D45-0E944C2C3E36}" type="slidenum">
              <a:rPr lang="en-US"/>
              <a:pPr/>
              <a:t>5</a:t>
            </a:fld>
            <a:endParaRPr lang="en-US"/>
          </a:p>
        </p:txBody>
      </p:sp>
      <p:sp>
        <p:nvSpPr>
          <p:cNvPr id="80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Wireless networks</a:t>
            </a:r>
          </a:p>
        </p:txBody>
      </p:sp>
      <p:sp>
        <p:nvSpPr>
          <p:cNvPr id="80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4582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Access computing/communication services, </a:t>
            </a:r>
            <a:r>
              <a:rPr lang="en-US" sz="2400" dirty="0">
                <a:solidFill>
                  <a:srgbClr val="990000"/>
                </a:solidFill>
              </a:rPr>
              <a:t>on the move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Wireless WANs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Cellular Networks: GSM</a:t>
            </a:r>
            <a:r>
              <a:rPr lang="en-US" sz="2000" dirty="0" smtClean="0"/>
              <a:t>, </a:t>
            </a:r>
            <a:r>
              <a:rPr lang="en-US" sz="2000" dirty="0"/>
              <a:t>CDMA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Satellite Networks: Iridium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Wireless LANs</a:t>
            </a:r>
          </a:p>
          <a:p>
            <a:pPr lvl="1">
              <a:lnSpc>
                <a:spcPct val="90000"/>
              </a:lnSpc>
            </a:pPr>
            <a:r>
              <a:rPr lang="en-US" sz="2000" dirty="0" err="1"/>
              <a:t>WiFi</a:t>
            </a:r>
            <a:r>
              <a:rPr lang="en-US" sz="2000" dirty="0"/>
              <a:t> Networks: 802.11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Personal Area Networks: Bluetooth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Wireless MANs</a:t>
            </a:r>
          </a:p>
          <a:p>
            <a:pPr lvl="1">
              <a:lnSpc>
                <a:spcPct val="90000"/>
              </a:lnSpc>
            </a:pPr>
            <a:r>
              <a:rPr lang="en-US" sz="2000" dirty="0" err="1"/>
              <a:t>WiMaX</a:t>
            </a:r>
            <a:r>
              <a:rPr lang="en-US" sz="2000" dirty="0"/>
              <a:t> Networks: 802.16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Mesh Networks: Multi-hop </a:t>
            </a:r>
            <a:r>
              <a:rPr lang="en-US" sz="2000" dirty="0" err="1"/>
              <a:t>WiFi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 err="1"/>
              <a:t>Adhoc</a:t>
            </a:r>
            <a:r>
              <a:rPr lang="en-US" sz="2000" dirty="0"/>
              <a:t> Networks: useful when infrastructure not available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5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772400" cy="762000"/>
          </a:xfrm>
          <a:noFill/>
          <a:ln/>
        </p:spPr>
        <p:txBody>
          <a:bodyPr lIns="92075" tIns="46038" rIns="92075" bIns="46038" anchor="b"/>
          <a:lstStyle/>
          <a:p>
            <a:r>
              <a:rPr lang="en-US"/>
              <a:t>Mobile communication</a:t>
            </a:r>
          </a:p>
        </p:txBody>
      </p:sp>
      <p:sp>
        <p:nvSpPr>
          <p:cNvPr id="4305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382000" cy="5334000"/>
          </a:xfrm>
          <a:noFill/>
          <a:ln/>
        </p:spPr>
        <p:txBody>
          <a:bodyPr lIns="92075" tIns="46038" rIns="92075" bIns="46038"/>
          <a:lstStyle/>
          <a:p>
            <a:pPr>
              <a:lnSpc>
                <a:spcPts val="2200"/>
              </a:lnSpc>
            </a:pPr>
            <a:r>
              <a:rPr lang="en-US"/>
              <a:t>Wireless vs. mobile        Examples</a:t>
            </a:r>
          </a:p>
          <a:p>
            <a:pPr>
              <a:lnSpc>
                <a:spcPts val="2200"/>
              </a:lnSpc>
            </a:pPr>
            <a:endParaRPr lang="en-US"/>
          </a:p>
          <a:p>
            <a:pPr>
              <a:lnSpc>
                <a:spcPts val="2200"/>
              </a:lnSpc>
              <a:buFont typeface="Wingdings" pitchFamily="2" charset="2"/>
              <a:buNone/>
            </a:pPr>
            <a:r>
              <a:rPr lang="en-US"/>
              <a:t>       </a:t>
            </a:r>
            <a:r>
              <a:rPr lang="en-US" sz="3600">
                <a:solidFill>
                  <a:srgbClr val="FF3300"/>
                </a:solidFill>
                <a:sym typeface="Wingdings" pitchFamily="2" charset="2"/>
              </a:rPr>
              <a:t>		</a:t>
            </a:r>
            <a:r>
              <a:rPr lang="en-US" sz="3600">
                <a:solidFill>
                  <a:srgbClr val="00CC00"/>
                </a:solidFill>
                <a:sym typeface="Wingdings" pitchFamily="2" charset="2"/>
              </a:rPr>
              <a:t> 	</a:t>
            </a:r>
            <a:r>
              <a:rPr lang="en-US" sz="2400">
                <a:sym typeface="Wingdings" pitchFamily="2" charset="2"/>
              </a:rPr>
              <a:t>stationary computer</a:t>
            </a:r>
            <a:r>
              <a:rPr lang="en-US"/>
              <a:t/>
            </a:r>
            <a:br>
              <a:rPr lang="en-US"/>
            </a:br>
            <a:r>
              <a:rPr lang="en-US"/>
              <a:t>    </a:t>
            </a:r>
            <a:r>
              <a:rPr lang="en-US" sz="3600">
                <a:solidFill>
                  <a:srgbClr val="FF3300"/>
                </a:solidFill>
                <a:sym typeface="Wingdings" pitchFamily="2" charset="2"/>
              </a:rPr>
              <a:t>		</a:t>
            </a:r>
            <a:r>
              <a:rPr lang="en-US" sz="3600">
                <a:solidFill>
                  <a:srgbClr val="00CC00"/>
                </a:solidFill>
                <a:sym typeface="Wingdings" pitchFamily="2" charset="2"/>
              </a:rPr>
              <a:t> 	</a:t>
            </a:r>
            <a:r>
              <a:rPr lang="en-US" sz="2400">
                <a:sym typeface="Wingdings" pitchFamily="2" charset="2"/>
              </a:rPr>
              <a:t>laptop in a hotel (portable)</a:t>
            </a:r>
            <a:r>
              <a:rPr lang="en-US">
                <a:sym typeface="Wingdings" pitchFamily="2" charset="2"/>
              </a:rPr>
              <a:t/>
            </a:r>
            <a:br>
              <a:rPr lang="en-US">
                <a:sym typeface="Wingdings" pitchFamily="2" charset="2"/>
              </a:rPr>
            </a:br>
            <a:r>
              <a:rPr lang="en-US">
                <a:sym typeface="Wingdings" pitchFamily="2" charset="2"/>
              </a:rPr>
              <a:t>    </a:t>
            </a:r>
            <a:r>
              <a:rPr lang="en-US" sz="3600">
                <a:solidFill>
                  <a:srgbClr val="00CC00"/>
                </a:solidFill>
                <a:sym typeface="Wingdings" pitchFamily="2" charset="2"/>
              </a:rPr>
              <a:t>	</a:t>
            </a:r>
            <a:r>
              <a:rPr lang="en-US" sz="3600">
                <a:solidFill>
                  <a:srgbClr val="FF3300"/>
                </a:solidFill>
                <a:sym typeface="Wingdings" pitchFamily="2" charset="2"/>
              </a:rPr>
              <a:t>	</a:t>
            </a:r>
            <a:r>
              <a:rPr lang="en-US" sz="3600">
                <a:solidFill>
                  <a:srgbClr val="00CC00"/>
                </a:solidFill>
                <a:sym typeface="Wingdings" pitchFamily="2" charset="2"/>
              </a:rPr>
              <a:t> 	</a:t>
            </a:r>
            <a:r>
              <a:rPr lang="en-US" sz="2400">
                <a:sym typeface="Wingdings" pitchFamily="2" charset="2"/>
              </a:rPr>
              <a:t>wireless LAN in historic buildings</a:t>
            </a:r>
            <a:r>
              <a:rPr lang="en-US">
                <a:sym typeface="Wingdings" pitchFamily="2" charset="2"/>
              </a:rPr>
              <a:t/>
            </a:r>
            <a:br>
              <a:rPr lang="en-US">
                <a:sym typeface="Wingdings" pitchFamily="2" charset="2"/>
              </a:rPr>
            </a:br>
            <a:r>
              <a:rPr lang="en-US">
                <a:sym typeface="Wingdings" pitchFamily="2" charset="2"/>
              </a:rPr>
              <a:t>    </a:t>
            </a:r>
            <a:r>
              <a:rPr lang="en-US" sz="3600">
                <a:solidFill>
                  <a:srgbClr val="00CC00"/>
                </a:solidFill>
                <a:sym typeface="Wingdings" pitchFamily="2" charset="2"/>
              </a:rPr>
              <a:t>	</a:t>
            </a:r>
            <a:r>
              <a:rPr lang="en-US" sz="3600">
                <a:solidFill>
                  <a:srgbClr val="FF3300"/>
                </a:solidFill>
                <a:sym typeface="Wingdings" pitchFamily="2" charset="2"/>
              </a:rPr>
              <a:t>	</a:t>
            </a:r>
            <a:r>
              <a:rPr lang="en-US" sz="3600">
                <a:solidFill>
                  <a:srgbClr val="00CC00"/>
                </a:solidFill>
                <a:sym typeface="Wingdings" pitchFamily="2" charset="2"/>
              </a:rPr>
              <a:t> 	</a:t>
            </a:r>
            <a:r>
              <a:rPr lang="en-US" sz="2400">
                <a:sym typeface="Wingdings" pitchFamily="2" charset="2"/>
              </a:rPr>
              <a:t>Personal Digital Assistant (PDA)</a:t>
            </a:r>
            <a:endParaRPr lang="en-US"/>
          </a:p>
          <a:p>
            <a:endParaRPr lang="en-US"/>
          </a:p>
          <a:p>
            <a:r>
              <a:rPr lang="en-US" sz="2400"/>
              <a:t>Integration of wireless into existing fixed networks:</a:t>
            </a:r>
          </a:p>
          <a:p>
            <a:pPr lvl="1"/>
            <a:r>
              <a:rPr lang="en-US" sz="2000"/>
              <a:t>Local area networks: IEEE 802.11, ETSI (HIPERLAN)</a:t>
            </a:r>
          </a:p>
          <a:p>
            <a:pPr lvl="1"/>
            <a:r>
              <a:rPr lang="en-US" sz="2000"/>
              <a:t>Wide area networks: Cellular 3G, IEEE 802.16</a:t>
            </a:r>
          </a:p>
          <a:p>
            <a:pPr lvl="1"/>
            <a:r>
              <a:rPr lang="en-US" sz="2000"/>
              <a:t>Internet: Mobile IP extension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30400" y="152400"/>
            <a:ext cx="7747000" cy="1143000"/>
          </a:xfrm>
        </p:spPr>
        <p:txBody>
          <a:bodyPr/>
          <a:lstStyle/>
          <a:p>
            <a:pPr>
              <a:defRPr/>
            </a:pPr>
            <a:r>
              <a:rPr lang="en-US" sz="3200" smtClean="0">
                <a:latin typeface="Comic Sans MS" pitchFamily="66" charset="0"/>
              </a:rPr>
              <a:t>Summary</a:t>
            </a:r>
          </a:p>
        </p:txBody>
      </p:sp>
      <p:pic>
        <p:nvPicPr>
          <p:cNvPr id="20483" name="Picture 3" descr="fig1_0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95388" y="1600200"/>
            <a:ext cx="7034212" cy="4038600"/>
          </a:xfrm>
          <a:noFill/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685800" y="5683250"/>
            <a:ext cx="8566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sz="1800">
                <a:latin typeface="Arial" charset="0"/>
              </a:rPr>
              <a:t>Relative coverage, mobility, and data rates of generations of cellular systems</a:t>
            </a:r>
            <a:br>
              <a:rPr kumimoji="0" lang="en-US" sz="1800">
                <a:latin typeface="Arial" charset="0"/>
              </a:rPr>
            </a:br>
            <a:r>
              <a:rPr kumimoji="0" lang="en-US" sz="1800">
                <a:latin typeface="Arial" charset="0"/>
              </a:rPr>
              <a:t>and local broadband and ad hoc networks.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D6B305-4901-49A3-B6B8-03241CF003CF}" type="slidenum">
              <a:rPr lang="en-US"/>
              <a:pPr/>
              <a:t>8</a:t>
            </a:fld>
            <a:endParaRPr lang="en-US"/>
          </a:p>
        </p:txBody>
      </p:sp>
      <p:sp>
        <p:nvSpPr>
          <p:cNvPr id="1126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Waves</a:t>
            </a:r>
          </a:p>
        </p:txBody>
      </p:sp>
      <p:pic>
        <p:nvPicPr>
          <p:cNvPr id="11268" name="Picture 1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2538" y="2889250"/>
            <a:ext cx="409733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9D954DD-3C4A-4B23-A35A-1F762755DA18}" type="slidenum">
              <a:rPr lang="en-US"/>
              <a:pPr/>
              <a:t>9</a:t>
            </a:fld>
            <a:endParaRPr lang="en-US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EM Spectrum Allocation</a:t>
            </a:r>
          </a:p>
        </p:txBody>
      </p:sp>
      <p:grpSp>
        <p:nvGrpSpPr>
          <p:cNvPr id="2" name="Group 116"/>
          <p:cNvGrpSpPr>
            <a:grpSpLocks/>
          </p:cNvGrpSpPr>
          <p:nvPr/>
        </p:nvGrpSpPr>
        <p:grpSpPr bwMode="auto">
          <a:xfrm>
            <a:off x="989013" y="1511300"/>
            <a:ext cx="6977062" cy="5046663"/>
            <a:chOff x="623" y="952"/>
            <a:chExt cx="4395" cy="3179"/>
          </a:xfrm>
        </p:grpSpPr>
        <p:sp>
          <p:nvSpPr>
            <p:cNvPr id="12293" name="Freeform 113"/>
            <p:cNvSpPr>
              <a:spLocks/>
            </p:cNvSpPr>
            <p:nvPr/>
          </p:nvSpPr>
          <p:spPr bwMode="auto">
            <a:xfrm>
              <a:off x="2712" y="2618"/>
              <a:ext cx="1010" cy="874"/>
            </a:xfrm>
            <a:custGeom>
              <a:avLst/>
              <a:gdLst>
                <a:gd name="T0" fmla="*/ 930 w 1010"/>
                <a:gd name="T1" fmla="*/ 0 h 874"/>
                <a:gd name="T2" fmla="*/ 930 w 1010"/>
                <a:gd name="T3" fmla="*/ 370 h 874"/>
                <a:gd name="T4" fmla="*/ 0 w 1010"/>
                <a:gd name="T5" fmla="*/ 874 h 874"/>
                <a:gd name="T6" fmla="*/ 570 w 1010"/>
                <a:gd name="T7" fmla="*/ 874 h 874"/>
                <a:gd name="T8" fmla="*/ 1010 w 1010"/>
                <a:gd name="T9" fmla="*/ 432 h 874"/>
                <a:gd name="T10" fmla="*/ 1010 w 1010"/>
                <a:gd name="T11" fmla="*/ 0 h 874"/>
                <a:gd name="T12" fmla="*/ 930 w 1010"/>
                <a:gd name="T13" fmla="*/ 0 h 8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10"/>
                <a:gd name="T22" fmla="*/ 0 h 874"/>
                <a:gd name="T23" fmla="*/ 1010 w 1010"/>
                <a:gd name="T24" fmla="*/ 874 h 87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10" h="874">
                  <a:moveTo>
                    <a:pt x="930" y="0"/>
                  </a:moveTo>
                  <a:lnTo>
                    <a:pt x="930" y="370"/>
                  </a:lnTo>
                  <a:lnTo>
                    <a:pt x="0" y="874"/>
                  </a:lnTo>
                  <a:lnTo>
                    <a:pt x="570" y="874"/>
                  </a:lnTo>
                  <a:lnTo>
                    <a:pt x="1010" y="432"/>
                  </a:lnTo>
                  <a:lnTo>
                    <a:pt x="1010" y="0"/>
                  </a:lnTo>
                  <a:lnTo>
                    <a:pt x="930" y="0"/>
                  </a:lnTo>
                  <a:close/>
                </a:path>
              </a:pathLst>
            </a:custGeom>
            <a:solidFill>
              <a:srgbClr val="F0F0F0"/>
            </a:solidFill>
            <a:ln w="3175" cmpd="sng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4" name="Freeform 114"/>
            <p:cNvSpPr>
              <a:spLocks/>
            </p:cNvSpPr>
            <p:nvPr/>
          </p:nvSpPr>
          <p:spPr bwMode="auto">
            <a:xfrm>
              <a:off x="3868" y="2618"/>
              <a:ext cx="608" cy="874"/>
            </a:xfrm>
            <a:custGeom>
              <a:avLst/>
              <a:gdLst>
                <a:gd name="T0" fmla="*/ 98 w 608"/>
                <a:gd name="T1" fmla="*/ 0 h 874"/>
                <a:gd name="T2" fmla="*/ 98 w 608"/>
                <a:gd name="T3" fmla="*/ 368 h 874"/>
                <a:gd name="T4" fmla="*/ 0 w 608"/>
                <a:gd name="T5" fmla="*/ 874 h 874"/>
                <a:gd name="T6" fmla="*/ 608 w 608"/>
                <a:gd name="T7" fmla="*/ 874 h 874"/>
                <a:gd name="T8" fmla="*/ 140 w 608"/>
                <a:gd name="T9" fmla="*/ 372 h 874"/>
                <a:gd name="T10" fmla="*/ 140 w 608"/>
                <a:gd name="T11" fmla="*/ 0 h 874"/>
                <a:gd name="T12" fmla="*/ 98 w 608"/>
                <a:gd name="T13" fmla="*/ 0 h 8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8"/>
                <a:gd name="T22" fmla="*/ 0 h 874"/>
                <a:gd name="T23" fmla="*/ 608 w 608"/>
                <a:gd name="T24" fmla="*/ 874 h 87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8" h="874">
                  <a:moveTo>
                    <a:pt x="98" y="0"/>
                  </a:moveTo>
                  <a:lnTo>
                    <a:pt x="98" y="368"/>
                  </a:lnTo>
                  <a:lnTo>
                    <a:pt x="0" y="874"/>
                  </a:lnTo>
                  <a:lnTo>
                    <a:pt x="608" y="874"/>
                  </a:lnTo>
                  <a:lnTo>
                    <a:pt x="140" y="372"/>
                  </a:lnTo>
                  <a:lnTo>
                    <a:pt x="140" y="0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F0F0F0"/>
            </a:solidFill>
            <a:ln w="3175" cmpd="sng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5" name="Freeform 112"/>
            <p:cNvSpPr>
              <a:spLocks/>
            </p:cNvSpPr>
            <p:nvPr/>
          </p:nvSpPr>
          <p:spPr bwMode="auto">
            <a:xfrm>
              <a:off x="1598" y="2618"/>
              <a:ext cx="1914" cy="874"/>
            </a:xfrm>
            <a:custGeom>
              <a:avLst/>
              <a:gdLst>
                <a:gd name="T0" fmla="*/ 1832 w 1914"/>
                <a:gd name="T1" fmla="*/ 0 h 874"/>
                <a:gd name="T2" fmla="*/ 1834 w 1914"/>
                <a:gd name="T3" fmla="*/ 270 h 874"/>
                <a:gd name="T4" fmla="*/ 0 w 1914"/>
                <a:gd name="T5" fmla="*/ 874 h 874"/>
                <a:gd name="T6" fmla="*/ 622 w 1914"/>
                <a:gd name="T7" fmla="*/ 874 h 874"/>
                <a:gd name="T8" fmla="*/ 1914 w 1914"/>
                <a:gd name="T9" fmla="*/ 350 h 874"/>
                <a:gd name="T10" fmla="*/ 1914 w 1914"/>
                <a:gd name="T11" fmla="*/ 0 h 874"/>
                <a:gd name="T12" fmla="*/ 1832 w 1914"/>
                <a:gd name="T13" fmla="*/ 0 h 8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14"/>
                <a:gd name="T22" fmla="*/ 0 h 874"/>
                <a:gd name="T23" fmla="*/ 1914 w 1914"/>
                <a:gd name="T24" fmla="*/ 874 h 87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14" h="874">
                  <a:moveTo>
                    <a:pt x="1832" y="0"/>
                  </a:moveTo>
                  <a:lnTo>
                    <a:pt x="1834" y="270"/>
                  </a:lnTo>
                  <a:lnTo>
                    <a:pt x="0" y="874"/>
                  </a:lnTo>
                  <a:lnTo>
                    <a:pt x="622" y="874"/>
                  </a:lnTo>
                  <a:lnTo>
                    <a:pt x="1914" y="350"/>
                  </a:lnTo>
                  <a:lnTo>
                    <a:pt x="1914" y="0"/>
                  </a:lnTo>
                  <a:lnTo>
                    <a:pt x="1832" y="0"/>
                  </a:lnTo>
                  <a:close/>
                </a:path>
              </a:pathLst>
            </a:custGeom>
            <a:solidFill>
              <a:srgbClr val="F0F0F0"/>
            </a:solidFill>
            <a:ln w="3175" cmpd="sng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6" name="Freeform 111"/>
            <p:cNvSpPr>
              <a:spLocks/>
            </p:cNvSpPr>
            <p:nvPr/>
          </p:nvSpPr>
          <p:spPr bwMode="auto">
            <a:xfrm>
              <a:off x="800" y="1576"/>
              <a:ext cx="3944" cy="824"/>
            </a:xfrm>
            <a:custGeom>
              <a:avLst/>
              <a:gdLst>
                <a:gd name="T0" fmla="*/ 0 w 3944"/>
                <a:gd name="T1" fmla="*/ 0 h 824"/>
                <a:gd name="T2" fmla="*/ 0 w 3944"/>
                <a:gd name="T3" fmla="*/ 824 h 824"/>
                <a:gd name="T4" fmla="*/ 3944 w 3944"/>
                <a:gd name="T5" fmla="*/ 824 h 824"/>
                <a:gd name="T6" fmla="*/ 2064 w 3944"/>
                <a:gd name="T7" fmla="*/ 256 h 824"/>
                <a:gd name="T8" fmla="*/ 2064 w 3944"/>
                <a:gd name="T9" fmla="*/ 0 h 824"/>
                <a:gd name="T10" fmla="*/ 0 w 3944"/>
                <a:gd name="T11" fmla="*/ 0 h 8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44"/>
                <a:gd name="T19" fmla="*/ 0 h 824"/>
                <a:gd name="T20" fmla="*/ 3944 w 3944"/>
                <a:gd name="T21" fmla="*/ 824 h 8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44" h="824">
                  <a:moveTo>
                    <a:pt x="0" y="0"/>
                  </a:moveTo>
                  <a:lnTo>
                    <a:pt x="0" y="824"/>
                  </a:lnTo>
                  <a:lnTo>
                    <a:pt x="3944" y="824"/>
                  </a:lnTo>
                  <a:lnTo>
                    <a:pt x="2064" y="256"/>
                  </a:lnTo>
                  <a:lnTo>
                    <a:pt x="20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F0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630" y="1331"/>
              <a:ext cx="4300" cy="58"/>
              <a:chOff x="742" y="1378"/>
              <a:chExt cx="4300" cy="58"/>
            </a:xfrm>
          </p:grpSpPr>
          <p:sp>
            <p:nvSpPr>
              <p:cNvPr id="12367" name="Line 4"/>
              <p:cNvSpPr>
                <a:spLocks noChangeShapeType="1"/>
              </p:cNvSpPr>
              <p:nvPr/>
            </p:nvSpPr>
            <p:spPr bwMode="auto">
              <a:xfrm>
                <a:off x="742" y="1407"/>
                <a:ext cx="43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8" name="Oval 5"/>
              <p:cNvSpPr>
                <a:spLocks noChangeArrowheads="1"/>
              </p:cNvSpPr>
              <p:nvPr/>
            </p:nvSpPr>
            <p:spPr bwMode="auto">
              <a:xfrm>
                <a:off x="1571" y="1378"/>
                <a:ext cx="56" cy="5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69" name="Oval 6"/>
              <p:cNvSpPr>
                <a:spLocks noChangeArrowheads="1"/>
              </p:cNvSpPr>
              <p:nvPr/>
            </p:nvSpPr>
            <p:spPr bwMode="auto">
              <a:xfrm>
                <a:off x="885" y="1378"/>
                <a:ext cx="56" cy="5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70" name="Oval 7"/>
              <p:cNvSpPr>
                <a:spLocks noChangeArrowheads="1"/>
              </p:cNvSpPr>
              <p:nvPr/>
            </p:nvSpPr>
            <p:spPr bwMode="auto">
              <a:xfrm>
                <a:off x="2257" y="1378"/>
                <a:ext cx="56" cy="5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71" name="Oval 8"/>
              <p:cNvSpPr>
                <a:spLocks noChangeArrowheads="1"/>
              </p:cNvSpPr>
              <p:nvPr/>
            </p:nvSpPr>
            <p:spPr bwMode="auto">
              <a:xfrm>
                <a:off x="2944" y="1378"/>
                <a:ext cx="56" cy="5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72" name="Oval 9"/>
              <p:cNvSpPr>
                <a:spLocks noChangeArrowheads="1"/>
              </p:cNvSpPr>
              <p:nvPr/>
            </p:nvSpPr>
            <p:spPr bwMode="auto">
              <a:xfrm>
                <a:off x="3622" y="1378"/>
                <a:ext cx="56" cy="5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73" name="Oval 10"/>
              <p:cNvSpPr>
                <a:spLocks noChangeArrowheads="1"/>
              </p:cNvSpPr>
              <p:nvPr/>
            </p:nvSpPr>
            <p:spPr bwMode="auto">
              <a:xfrm>
                <a:off x="4309" y="1378"/>
                <a:ext cx="56" cy="5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623" y="2415"/>
              <a:ext cx="4300" cy="58"/>
              <a:chOff x="735" y="2462"/>
              <a:chExt cx="4300" cy="58"/>
            </a:xfrm>
          </p:grpSpPr>
          <p:sp>
            <p:nvSpPr>
              <p:cNvPr id="12359" name="Line 12"/>
              <p:cNvSpPr>
                <a:spLocks noChangeShapeType="1"/>
              </p:cNvSpPr>
              <p:nvPr/>
            </p:nvSpPr>
            <p:spPr bwMode="auto">
              <a:xfrm>
                <a:off x="735" y="2491"/>
                <a:ext cx="43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0" name="Oval 13"/>
              <p:cNvSpPr>
                <a:spLocks noChangeArrowheads="1"/>
              </p:cNvSpPr>
              <p:nvPr/>
            </p:nvSpPr>
            <p:spPr bwMode="auto">
              <a:xfrm>
                <a:off x="924" y="2462"/>
                <a:ext cx="56" cy="5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61" name="Oval 14"/>
              <p:cNvSpPr>
                <a:spLocks noChangeArrowheads="1"/>
              </p:cNvSpPr>
              <p:nvPr/>
            </p:nvSpPr>
            <p:spPr bwMode="auto">
              <a:xfrm>
                <a:off x="1531" y="2462"/>
                <a:ext cx="56" cy="5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62" name="Oval 15"/>
              <p:cNvSpPr>
                <a:spLocks noChangeArrowheads="1"/>
              </p:cNvSpPr>
              <p:nvPr/>
            </p:nvSpPr>
            <p:spPr bwMode="auto">
              <a:xfrm>
                <a:off x="2147" y="2462"/>
                <a:ext cx="56" cy="5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63" name="Oval 16"/>
              <p:cNvSpPr>
                <a:spLocks noChangeArrowheads="1"/>
              </p:cNvSpPr>
              <p:nvPr/>
            </p:nvSpPr>
            <p:spPr bwMode="auto">
              <a:xfrm>
                <a:off x="2754" y="2462"/>
                <a:ext cx="56" cy="5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64" name="Oval 17"/>
              <p:cNvSpPr>
                <a:spLocks noChangeArrowheads="1"/>
              </p:cNvSpPr>
              <p:nvPr/>
            </p:nvSpPr>
            <p:spPr bwMode="auto">
              <a:xfrm>
                <a:off x="3370" y="2462"/>
                <a:ext cx="56" cy="5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65" name="Oval 18"/>
              <p:cNvSpPr>
                <a:spLocks noChangeArrowheads="1"/>
              </p:cNvSpPr>
              <p:nvPr/>
            </p:nvSpPr>
            <p:spPr bwMode="auto">
              <a:xfrm>
                <a:off x="3985" y="2462"/>
                <a:ext cx="56" cy="5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66" name="Oval 19"/>
              <p:cNvSpPr>
                <a:spLocks noChangeArrowheads="1"/>
              </p:cNvSpPr>
              <p:nvPr/>
            </p:nvSpPr>
            <p:spPr bwMode="auto">
              <a:xfrm>
                <a:off x="4593" y="2462"/>
                <a:ext cx="56" cy="5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299" name="Line 20"/>
            <p:cNvSpPr>
              <a:spLocks noChangeShapeType="1"/>
            </p:cNvSpPr>
            <p:nvPr/>
          </p:nvSpPr>
          <p:spPr bwMode="auto">
            <a:xfrm>
              <a:off x="803" y="1618"/>
              <a:ext cx="0" cy="8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0" name="Freeform 21"/>
            <p:cNvSpPr>
              <a:spLocks/>
            </p:cNvSpPr>
            <p:nvPr/>
          </p:nvSpPr>
          <p:spPr bwMode="auto">
            <a:xfrm>
              <a:off x="2863" y="1610"/>
              <a:ext cx="1996" cy="821"/>
            </a:xfrm>
            <a:custGeom>
              <a:avLst/>
              <a:gdLst>
                <a:gd name="T0" fmla="*/ 0 w 1996"/>
                <a:gd name="T1" fmla="*/ 0 h 821"/>
                <a:gd name="T2" fmla="*/ 0 w 1996"/>
                <a:gd name="T3" fmla="*/ 221 h 821"/>
                <a:gd name="T4" fmla="*/ 1996 w 1996"/>
                <a:gd name="T5" fmla="*/ 821 h 821"/>
                <a:gd name="T6" fmla="*/ 0 60000 65536"/>
                <a:gd name="T7" fmla="*/ 0 60000 65536"/>
                <a:gd name="T8" fmla="*/ 0 60000 65536"/>
                <a:gd name="T9" fmla="*/ 0 w 1996"/>
                <a:gd name="T10" fmla="*/ 0 h 821"/>
                <a:gd name="T11" fmla="*/ 1996 w 1996"/>
                <a:gd name="T12" fmla="*/ 821 h 8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96" h="821">
                  <a:moveTo>
                    <a:pt x="0" y="0"/>
                  </a:moveTo>
                  <a:lnTo>
                    <a:pt x="0" y="221"/>
                  </a:lnTo>
                  <a:lnTo>
                    <a:pt x="1996" y="821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1" name="Text Box 35"/>
            <p:cNvSpPr txBox="1">
              <a:spLocks noChangeArrowheads="1"/>
            </p:cNvSpPr>
            <p:nvPr/>
          </p:nvSpPr>
          <p:spPr bwMode="auto">
            <a:xfrm>
              <a:off x="4731" y="1416"/>
              <a:ext cx="24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" tIns="0" rIns="9144" bIns="0">
              <a:spAutoFit/>
            </a:bodyPr>
            <a:lstStyle/>
            <a:p>
              <a:pPr eaLnBrk="0" hangingPunct="0"/>
              <a:r>
                <a:rPr lang="en-US" sz="1200" b="1">
                  <a:solidFill>
                    <a:srgbClr val="000000"/>
                  </a:solidFill>
                  <a:latin typeface="Arial" charset="0"/>
                </a:rPr>
                <a:t>Freq.</a:t>
              </a:r>
            </a:p>
          </p:txBody>
        </p:sp>
        <p:sp>
          <p:nvSpPr>
            <p:cNvPr id="12302" name="Text Box 36"/>
            <p:cNvSpPr txBox="1">
              <a:spLocks noChangeArrowheads="1"/>
            </p:cNvSpPr>
            <p:nvPr/>
          </p:nvSpPr>
          <p:spPr bwMode="auto">
            <a:xfrm>
              <a:off x="4771" y="2506"/>
              <a:ext cx="24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" tIns="0" rIns="9144" bIns="0">
              <a:spAutoFit/>
            </a:bodyPr>
            <a:lstStyle/>
            <a:p>
              <a:pPr eaLnBrk="0" hangingPunct="0"/>
              <a:r>
                <a:rPr lang="en-US" sz="1200" b="1">
                  <a:latin typeface="Arial" charset="0"/>
                </a:rPr>
                <a:t>Freq.</a:t>
              </a:r>
            </a:p>
          </p:txBody>
        </p:sp>
        <p:sp>
          <p:nvSpPr>
            <p:cNvPr id="12303" name="Text Box 37"/>
            <p:cNvSpPr txBox="1">
              <a:spLocks noChangeArrowheads="1"/>
            </p:cNvSpPr>
            <p:nvPr/>
          </p:nvSpPr>
          <p:spPr bwMode="auto">
            <a:xfrm>
              <a:off x="4771" y="3618"/>
              <a:ext cx="24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" tIns="0" rIns="9144" bIns="0">
              <a:spAutoFit/>
            </a:bodyPr>
            <a:lstStyle/>
            <a:p>
              <a:pPr eaLnBrk="0" hangingPunct="0"/>
              <a:r>
                <a:rPr lang="en-US" sz="1200" b="1">
                  <a:latin typeface="Arial" charset="0"/>
                </a:rPr>
                <a:t>Freq.</a:t>
              </a:r>
            </a:p>
          </p:txBody>
        </p:sp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1356" y="3541"/>
              <a:ext cx="3649" cy="58"/>
              <a:chOff x="1468" y="3524"/>
              <a:chExt cx="3649" cy="58"/>
            </a:xfrm>
          </p:grpSpPr>
          <p:sp>
            <p:nvSpPr>
              <p:cNvPr id="12346" name="Line 45"/>
              <p:cNvSpPr>
                <a:spLocks noChangeShapeType="1"/>
              </p:cNvSpPr>
              <p:nvPr/>
            </p:nvSpPr>
            <p:spPr bwMode="auto">
              <a:xfrm>
                <a:off x="1468" y="3553"/>
                <a:ext cx="1088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7" name="Line 46"/>
              <p:cNvSpPr>
                <a:spLocks noChangeShapeType="1"/>
              </p:cNvSpPr>
              <p:nvPr/>
            </p:nvSpPr>
            <p:spPr bwMode="auto">
              <a:xfrm>
                <a:off x="2764" y="3553"/>
                <a:ext cx="748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8" name="Oval 47"/>
              <p:cNvSpPr>
                <a:spLocks noChangeArrowheads="1"/>
              </p:cNvSpPr>
              <p:nvPr/>
            </p:nvSpPr>
            <p:spPr bwMode="auto">
              <a:xfrm>
                <a:off x="1683" y="3524"/>
                <a:ext cx="56" cy="5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49" name="Oval 48"/>
              <p:cNvSpPr>
                <a:spLocks noChangeArrowheads="1"/>
              </p:cNvSpPr>
              <p:nvPr/>
            </p:nvSpPr>
            <p:spPr bwMode="auto">
              <a:xfrm>
                <a:off x="2292" y="3524"/>
                <a:ext cx="56" cy="5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50" name="Oval 49"/>
              <p:cNvSpPr>
                <a:spLocks noChangeArrowheads="1"/>
              </p:cNvSpPr>
              <p:nvPr/>
            </p:nvSpPr>
            <p:spPr bwMode="auto">
              <a:xfrm>
                <a:off x="2797" y="3524"/>
                <a:ext cx="56" cy="5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51" name="Oval 50"/>
              <p:cNvSpPr>
                <a:spLocks noChangeArrowheads="1"/>
              </p:cNvSpPr>
              <p:nvPr/>
            </p:nvSpPr>
            <p:spPr bwMode="auto">
              <a:xfrm>
                <a:off x="3404" y="3524"/>
                <a:ext cx="56" cy="5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52" name="Oval 51"/>
              <p:cNvSpPr>
                <a:spLocks noChangeArrowheads="1"/>
              </p:cNvSpPr>
              <p:nvPr/>
            </p:nvSpPr>
            <p:spPr bwMode="auto">
              <a:xfrm>
                <a:off x="3949" y="3524"/>
                <a:ext cx="56" cy="5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53" name="Oval 52"/>
              <p:cNvSpPr>
                <a:spLocks noChangeArrowheads="1"/>
              </p:cNvSpPr>
              <p:nvPr/>
            </p:nvSpPr>
            <p:spPr bwMode="auto">
              <a:xfrm>
                <a:off x="4556" y="3524"/>
                <a:ext cx="56" cy="5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54" name="Line 53"/>
              <p:cNvSpPr>
                <a:spLocks noChangeShapeType="1"/>
              </p:cNvSpPr>
              <p:nvPr/>
            </p:nvSpPr>
            <p:spPr bwMode="auto">
              <a:xfrm>
                <a:off x="3775" y="3553"/>
                <a:ext cx="898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5" name="Line 54"/>
              <p:cNvSpPr>
                <a:spLocks noChangeShapeType="1"/>
              </p:cNvSpPr>
              <p:nvPr/>
            </p:nvSpPr>
            <p:spPr bwMode="auto">
              <a:xfrm>
                <a:off x="2489" y="3553"/>
                <a:ext cx="283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6" name="Line 55"/>
              <p:cNvSpPr>
                <a:spLocks noChangeShapeType="1"/>
              </p:cNvSpPr>
              <p:nvPr/>
            </p:nvSpPr>
            <p:spPr bwMode="auto">
              <a:xfrm>
                <a:off x="3509" y="3553"/>
                <a:ext cx="283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7" name="Line 56"/>
              <p:cNvSpPr>
                <a:spLocks noChangeShapeType="1"/>
              </p:cNvSpPr>
              <p:nvPr/>
            </p:nvSpPr>
            <p:spPr bwMode="auto">
              <a:xfrm>
                <a:off x="4653" y="3553"/>
                <a:ext cx="283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8" name="Line 57"/>
              <p:cNvSpPr>
                <a:spLocks noChangeShapeType="1"/>
              </p:cNvSpPr>
              <p:nvPr/>
            </p:nvSpPr>
            <p:spPr bwMode="auto">
              <a:xfrm>
                <a:off x="4834" y="3553"/>
                <a:ext cx="283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305" name="Freeform 58"/>
            <p:cNvSpPr>
              <a:spLocks/>
            </p:cNvSpPr>
            <p:nvPr/>
          </p:nvSpPr>
          <p:spPr bwMode="auto">
            <a:xfrm>
              <a:off x="1624" y="2636"/>
              <a:ext cx="1807" cy="844"/>
            </a:xfrm>
            <a:custGeom>
              <a:avLst/>
              <a:gdLst>
                <a:gd name="T0" fmla="*/ 1807 w 1807"/>
                <a:gd name="T1" fmla="*/ 0 h 844"/>
                <a:gd name="T2" fmla="*/ 1807 w 1807"/>
                <a:gd name="T3" fmla="*/ 252 h 844"/>
                <a:gd name="T4" fmla="*/ 0 w 1807"/>
                <a:gd name="T5" fmla="*/ 844 h 844"/>
                <a:gd name="T6" fmla="*/ 0 60000 65536"/>
                <a:gd name="T7" fmla="*/ 0 60000 65536"/>
                <a:gd name="T8" fmla="*/ 0 60000 65536"/>
                <a:gd name="T9" fmla="*/ 0 w 1807"/>
                <a:gd name="T10" fmla="*/ 0 h 844"/>
                <a:gd name="T11" fmla="*/ 1807 w 1807"/>
                <a:gd name="T12" fmla="*/ 844 h 8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07" h="844">
                  <a:moveTo>
                    <a:pt x="1807" y="0"/>
                  </a:moveTo>
                  <a:lnTo>
                    <a:pt x="1807" y="252"/>
                  </a:lnTo>
                  <a:lnTo>
                    <a:pt x="0" y="844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6" name="Freeform 59"/>
            <p:cNvSpPr>
              <a:spLocks/>
            </p:cNvSpPr>
            <p:nvPr/>
          </p:nvSpPr>
          <p:spPr bwMode="auto">
            <a:xfrm>
              <a:off x="2208" y="2462"/>
              <a:ext cx="1302" cy="1034"/>
            </a:xfrm>
            <a:custGeom>
              <a:avLst/>
              <a:gdLst>
                <a:gd name="T0" fmla="*/ 1302 w 1302"/>
                <a:gd name="T1" fmla="*/ 0 h 1034"/>
                <a:gd name="T2" fmla="*/ 1302 w 1302"/>
                <a:gd name="T3" fmla="*/ 506 h 1034"/>
                <a:gd name="T4" fmla="*/ 0 w 1302"/>
                <a:gd name="T5" fmla="*/ 1034 h 1034"/>
                <a:gd name="T6" fmla="*/ 0 60000 65536"/>
                <a:gd name="T7" fmla="*/ 0 60000 65536"/>
                <a:gd name="T8" fmla="*/ 0 60000 65536"/>
                <a:gd name="T9" fmla="*/ 0 w 1302"/>
                <a:gd name="T10" fmla="*/ 0 h 1034"/>
                <a:gd name="T11" fmla="*/ 1302 w 1302"/>
                <a:gd name="T12" fmla="*/ 1034 h 10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02" h="1034">
                  <a:moveTo>
                    <a:pt x="1302" y="0"/>
                  </a:moveTo>
                  <a:lnTo>
                    <a:pt x="1302" y="506"/>
                  </a:lnTo>
                  <a:lnTo>
                    <a:pt x="0" y="1034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7" name="Freeform 60"/>
            <p:cNvSpPr>
              <a:spLocks/>
            </p:cNvSpPr>
            <p:nvPr/>
          </p:nvSpPr>
          <p:spPr bwMode="auto">
            <a:xfrm>
              <a:off x="2729" y="2462"/>
              <a:ext cx="915" cy="1018"/>
            </a:xfrm>
            <a:custGeom>
              <a:avLst/>
              <a:gdLst>
                <a:gd name="T0" fmla="*/ 915 w 915"/>
                <a:gd name="T1" fmla="*/ 0 h 1018"/>
                <a:gd name="T2" fmla="*/ 915 w 915"/>
                <a:gd name="T3" fmla="*/ 529 h 1018"/>
                <a:gd name="T4" fmla="*/ 0 w 915"/>
                <a:gd name="T5" fmla="*/ 1018 h 1018"/>
                <a:gd name="T6" fmla="*/ 0 60000 65536"/>
                <a:gd name="T7" fmla="*/ 0 60000 65536"/>
                <a:gd name="T8" fmla="*/ 0 60000 65536"/>
                <a:gd name="T9" fmla="*/ 0 w 915"/>
                <a:gd name="T10" fmla="*/ 0 h 1018"/>
                <a:gd name="T11" fmla="*/ 915 w 915"/>
                <a:gd name="T12" fmla="*/ 1018 h 10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15" h="1018">
                  <a:moveTo>
                    <a:pt x="915" y="0"/>
                  </a:moveTo>
                  <a:lnTo>
                    <a:pt x="915" y="529"/>
                  </a:lnTo>
                  <a:lnTo>
                    <a:pt x="0" y="1018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8" name="Freeform 61"/>
            <p:cNvSpPr>
              <a:spLocks/>
            </p:cNvSpPr>
            <p:nvPr/>
          </p:nvSpPr>
          <p:spPr bwMode="auto">
            <a:xfrm>
              <a:off x="3328" y="2462"/>
              <a:ext cx="395" cy="986"/>
            </a:xfrm>
            <a:custGeom>
              <a:avLst/>
              <a:gdLst>
                <a:gd name="T0" fmla="*/ 395 w 395"/>
                <a:gd name="T1" fmla="*/ 0 h 986"/>
                <a:gd name="T2" fmla="*/ 395 w 395"/>
                <a:gd name="T3" fmla="*/ 592 h 986"/>
                <a:gd name="T4" fmla="*/ 0 w 395"/>
                <a:gd name="T5" fmla="*/ 986 h 986"/>
                <a:gd name="T6" fmla="*/ 0 60000 65536"/>
                <a:gd name="T7" fmla="*/ 0 60000 65536"/>
                <a:gd name="T8" fmla="*/ 0 60000 65536"/>
                <a:gd name="T9" fmla="*/ 0 w 395"/>
                <a:gd name="T10" fmla="*/ 0 h 986"/>
                <a:gd name="T11" fmla="*/ 395 w 395"/>
                <a:gd name="T12" fmla="*/ 986 h 9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5" h="986">
                  <a:moveTo>
                    <a:pt x="395" y="0"/>
                  </a:moveTo>
                  <a:lnTo>
                    <a:pt x="395" y="592"/>
                  </a:lnTo>
                  <a:lnTo>
                    <a:pt x="0" y="986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9" name="Freeform 62"/>
            <p:cNvSpPr>
              <a:spLocks/>
            </p:cNvSpPr>
            <p:nvPr/>
          </p:nvSpPr>
          <p:spPr bwMode="auto">
            <a:xfrm>
              <a:off x="3865" y="2628"/>
              <a:ext cx="102" cy="876"/>
            </a:xfrm>
            <a:custGeom>
              <a:avLst/>
              <a:gdLst>
                <a:gd name="T0" fmla="*/ 102 w 102"/>
                <a:gd name="T1" fmla="*/ 0 h 876"/>
                <a:gd name="T2" fmla="*/ 102 w 102"/>
                <a:gd name="T3" fmla="*/ 371 h 876"/>
                <a:gd name="T4" fmla="*/ 0 w 102"/>
                <a:gd name="T5" fmla="*/ 876 h 876"/>
                <a:gd name="T6" fmla="*/ 0 60000 65536"/>
                <a:gd name="T7" fmla="*/ 0 60000 65536"/>
                <a:gd name="T8" fmla="*/ 0 60000 65536"/>
                <a:gd name="T9" fmla="*/ 0 w 102"/>
                <a:gd name="T10" fmla="*/ 0 h 876"/>
                <a:gd name="T11" fmla="*/ 102 w 102"/>
                <a:gd name="T12" fmla="*/ 876 h 8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876">
                  <a:moveTo>
                    <a:pt x="102" y="0"/>
                  </a:moveTo>
                  <a:lnTo>
                    <a:pt x="102" y="371"/>
                  </a:lnTo>
                  <a:lnTo>
                    <a:pt x="0" y="876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0" name="Freeform 63"/>
            <p:cNvSpPr>
              <a:spLocks/>
            </p:cNvSpPr>
            <p:nvPr/>
          </p:nvSpPr>
          <p:spPr bwMode="auto">
            <a:xfrm>
              <a:off x="4007" y="2636"/>
              <a:ext cx="481" cy="868"/>
            </a:xfrm>
            <a:custGeom>
              <a:avLst/>
              <a:gdLst>
                <a:gd name="T0" fmla="*/ 0 w 481"/>
                <a:gd name="T1" fmla="*/ 0 h 868"/>
                <a:gd name="T2" fmla="*/ 0 w 481"/>
                <a:gd name="T3" fmla="*/ 355 h 868"/>
                <a:gd name="T4" fmla="*/ 481 w 481"/>
                <a:gd name="T5" fmla="*/ 868 h 868"/>
                <a:gd name="T6" fmla="*/ 0 60000 65536"/>
                <a:gd name="T7" fmla="*/ 0 60000 65536"/>
                <a:gd name="T8" fmla="*/ 0 60000 65536"/>
                <a:gd name="T9" fmla="*/ 0 w 481"/>
                <a:gd name="T10" fmla="*/ 0 h 868"/>
                <a:gd name="T11" fmla="*/ 481 w 481"/>
                <a:gd name="T12" fmla="*/ 868 h 8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1" h="868">
                  <a:moveTo>
                    <a:pt x="0" y="0"/>
                  </a:moveTo>
                  <a:lnTo>
                    <a:pt x="0" y="355"/>
                  </a:lnTo>
                  <a:lnTo>
                    <a:pt x="481" y="868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1" name="Text Box 64"/>
            <p:cNvSpPr txBox="1">
              <a:spLocks noChangeArrowheads="1"/>
            </p:cNvSpPr>
            <p:nvPr/>
          </p:nvSpPr>
          <p:spPr bwMode="auto">
            <a:xfrm>
              <a:off x="1393" y="3620"/>
              <a:ext cx="420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/>
                <a:t>902 MHz</a:t>
              </a:r>
            </a:p>
          </p:txBody>
        </p:sp>
        <p:sp>
          <p:nvSpPr>
            <p:cNvPr id="12312" name="Text Box 65"/>
            <p:cNvSpPr txBox="1">
              <a:spLocks noChangeArrowheads="1"/>
            </p:cNvSpPr>
            <p:nvPr/>
          </p:nvSpPr>
          <p:spPr bwMode="auto">
            <a:xfrm>
              <a:off x="1986" y="3620"/>
              <a:ext cx="420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/>
                <a:t>928 MHz</a:t>
              </a:r>
            </a:p>
          </p:txBody>
        </p:sp>
        <p:sp>
          <p:nvSpPr>
            <p:cNvPr id="12313" name="Text Box 66"/>
            <p:cNvSpPr txBox="1">
              <a:spLocks noChangeArrowheads="1"/>
            </p:cNvSpPr>
            <p:nvPr/>
          </p:nvSpPr>
          <p:spPr bwMode="auto">
            <a:xfrm>
              <a:off x="2579" y="3620"/>
              <a:ext cx="37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/>
                <a:t>2.4 GHz</a:t>
              </a:r>
            </a:p>
          </p:txBody>
        </p:sp>
        <p:sp>
          <p:nvSpPr>
            <p:cNvPr id="12314" name="Text Box 67"/>
            <p:cNvSpPr txBox="1">
              <a:spLocks noChangeArrowheads="1"/>
            </p:cNvSpPr>
            <p:nvPr/>
          </p:nvSpPr>
          <p:spPr bwMode="auto">
            <a:xfrm>
              <a:off x="3051" y="3620"/>
              <a:ext cx="55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/>
                <a:t>2.4835 GHz</a:t>
              </a:r>
            </a:p>
          </p:txBody>
        </p:sp>
        <p:sp>
          <p:nvSpPr>
            <p:cNvPr id="12315" name="Text Box 68"/>
            <p:cNvSpPr txBox="1">
              <a:spLocks noChangeArrowheads="1"/>
            </p:cNvSpPr>
            <p:nvPr/>
          </p:nvSpPr>
          <p:spPr bwMode="auto">
            <a:xfrm>
              <a:off x="3667" y="3620"/>
              <a:ext cx="49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/>
                <a:t>5.725 GHz</a:t>
              </a:r>
            </a:p>
          </p:txBody>
        </p:sp>
        <p:sp>
          <p:nvSpPr>
            <p:cNvPr id="12316" name="Text Box 69"/>
            <p:cNvSpPr txBox="1">
              <a:spLocks noChangeArrowheads="1"/>
            </p:cNvSpPr>
            <p:nvPr/>
          </p:nvSpPr>
          <p:spPr bwMode="auto">
            <a:xfrm>
              <a:off x="4228" y="3620"/>
              <a:ext cx="49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/>
                <a:t>5.785 GHz</a:t>
              </a:r>
            </a:p>
          </p:txBody>
        </p:sp>
        <p:sp>
          <p:nvSpPr>
            <p:cNvPr id="12317" name="Text Box 80"/>
            <p:cNvSpPr txBox="1">
              <a:spLocks noChangeArrowheads="1"/>
            </p:cNvSpPr>
            <p:nvPr/>
          </p:nvSpPr>
          <p:spPr bwMode="auto">
            <a:xfrm>
              <a:off x="1528" y="2186"/>
              <a:ext cx="459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" tIns="0" rIns="9144" bIns="0">
              <a:spAutoFit/>
            </a:bodyPr>
            <a:lstStyle/>
            <a:p>
              <a:pPr algn="ctr"/>
              <a:r>
                <a:rPr lang="en-US" sz="1200">
                  <a:latin typeface="Arial" charset="0"/>
                </a:rPr>
                <a:t>(AM radio)</a:t>
              </a:r>
            </a:p>
            <a:p>
              <a:pPr algn="ctr"/>
              <a:r>
                <a:rPr lang="en-US" sz="1200">
                  <a:latin typeface="Arial" charset="0"/>
                </a:rPr>
                <a:t>MF</a:t>
              </a:r>
            </a:p>
          </p:txBody>
        </p:sp>
        <p:sp>
          <p:nvSpPr>
            <p:cNvPr id="12318" name="Text Box 81"/>
            <p:cNvSpPr txBox="1">
              <a:spLocks noChangeArrowheads="1"/>
            </p:cNvSpPr>
            <p:nvPr/>
          </p:nvSpPr>
          <p:spPr bwMode="auto">
            <a:xfrm>
              <a:off x="2123" y="2186"/>
              <a:ext cx="47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" tIns="0" rIns="9144" bIns="0">
              <a:spAutoFit/>
            </a:bodyPr>
            <a:lstStyle/>
            <a:p>
              <a:pPr algn="ctr"/>
              <a:r>
                <a:rPr lang="en-US" sz="1200">
                  <a:latin typeface="Arial" charset="0"/>
                </a:rPr>
                <a:t>(SW radio)</a:t>
              </a:r>
            </a:p>
            <a:p>
              <a:pPr algn="ctr"/>
              <a:r>
                <a:rPr lang="en-US" sz="1200">
                  <a:latin typeface="Arial" charset="0"/>
                </a:rPr>
                <a:t>HF</a:t>
              </a:r>
            </a:p>
          </p:txBody>
        </p:sp>
        <p:sp>
          <p:nvSpPr>
            <p:cNvPr id="12319" name="Text Box 82"/>
            <p:cNvSpPr txBox="1">
              <a:spLocks noChangeArrowheads="1"/>
            </p:cNvSpPr>
            <p:nvPr/>
          </p:nvSpPr>
          <p:spPr bwMode="auto">
            <a:xfrm>
              <a:off x="2635" y="2186"/>
              <a:ext cx="663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" tIns="0" rIns="9144" bIns="0">
              <a:spAutoFit/>
            </a:bodyPr>
            <a:lstStyle/>
            <a:p>
              <a:pPr algn="ctr"/>
              <a:r>
                <a:rPr lang="en-US" sz="1200">
                  <a:latin typeface="Arial" charset="0"/>
                </a:rPr>
                <a:t>(FM radio - TV)</a:t>
              </a:r>
            </a:p>
            <a:p>
              <a:pPr algn="ctr"/>
              <a:r>
                <a:rPr lang="en-US" sz="1200">
                  <a:latin typeface="Arial" charset="0"/>
                </a:rPr>
                <a:t>VHF</a:t>
              </a:r>
            </a:p>
          </p:txBody>
        </p:sp>
        <p:sp>
          <p:nvSpPr>
            <p:cNvPr id="12320" name="Text Box 83"/>
            <p:cNvSpPr txBox="1">
              <a:spLocks noChangeArrowheads="1"/>
            </p:cNvSpPr>
            <p:nvPr/>
          </p:nvSpPr>
          <p:spPr bwMode="auto">
            <a:xfrm>
              <a:off x="3318" y="2186"/>
              <a:ext cx="497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" tIns="0" rIns="9144" bIns="0">
              <a:spAutoFit/>
            </a:bodyPr>
            <a:lstStyle/>
            <a:p>
              <a:pPr algn="ctr"/>
              <a:r>
                <a:rPr lang="en-US" sz="1200">
                  <a:latin typeface="Arial" charset="0"/>
                </a:rPr>
                <a:t>(TV – Cell.)</a:t>
              </a:r>
            </a:p>
            <a:p>
              <a:pPr algn="ctr"/>
              <a:r>
                <a:rPr lang="en-US" sz="1200">
                  <a:latin typeface="Arial" charset="0"/>
                </a:rPr>
                <a:t>UHF</a:t>
              </a:r>
            </a:p>
          </p:txBody>
        </p:sp>
        <p:sp>
          <p:nvSpPr>
            <p:cNvPr id="12321" name="Text Box 84"/>
            <p:cNvSpPr txBox="1">
              <a:spLocks noChangeArrowheads="1"/>
            </p:cNvSpPr>
            <p:nvPr/>
          </p:nvSpPr>
          <p:spPr bwMode="auto">
            <a:xfrm>
              <a:off x="4105" y="2301"/>
              <a:ext cx="20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" tIns="0" rIns="9144" bIns="0">
              <a:spAutoFit/>
            </a:bodyPr>
            <a:lstStyle/>
            <a:p>
              <a:pPr algn="ctr"/>
              <a:r>
                <a:rPr lang="en-US" sz="1200">
                  <a:latin typeface="Arial" charset="0"/>
                </a:rPr>
                <a:t>SHF</a:t>
              </a:r>
            </a:p>
          </p:txBody>
        </p:sp>
        <p:sp>
          <p:nvSpPr>
            <p:cNvPr id="12322" name="Text Box 85"/>
            <p:cNvSpPr txBox="1">
              <a:spLocks noChangeArrowheads="1"/>
            </p:cNvSpPr>
            <p:nvPr/>
          </p:nvSpPr>
          <p:spPr bwMode="auto">
            <a:xfrm>
              <a:off x="1065" y="2301"/>
              <a:ext cx="12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" tIns="0" rIns="9144" bIns="0">
              <a:spAutoFit/>
            </a:bodyPr>
            <a:lstStyle/>
            <a:p>
              <a:pPr algn="ctr"/>
              <a:r>
                <a:rPr lang="en-US" sz="1200">
                  <a:latin typeface="Arial" charset="0"/>
                </a:rPr>
                <a:t>LF</a:t>
              </a:r>
            </a:p>
          </p:txBody>
        </p:sp>
        <p:sp>
          <p:nvSpPr>
            <p:cNvPr id="12323" name="Text Box 86"/>
            <p:cNvSpPr txBox="1">
              <a:spLocks noChangeArrowheads="1"/>
            </p:cNvSpPr>
            <p:nvPr/>
          </p:nvSpPr>
          <p:spPr bwMode="auto">
            <a:xfrm>
              <a:off x="685" y="2507"/>
              <a:ext cx="32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" tIns="0" rIns="9144" bIns="0">
              <a:spAutoFit/>
            </a:bodyPr>
            <a:lstStyle/>
            <a:p>
              <a:pPr algn="ctr"/>
              <a:r>
                <a:rPr lang="en-US" sz="1200">
                  <a:latin typeface="Arial" charset="0"/>
                </a:rPr>
                <a:t>30 KHz</a:t>
              </a:r>
            </a:p>
          </p:txBody>
        </p:sp>
        <p:sp>
          <p:nvSpPr>
            <p:cNvPr id="12324" name="Text Box 87"/>
            <p:cNvSpPr txBox="1">
              <a:spLocks noChangeArrowheads="1"/>
            </p:cNvSpPr>
            <p:nvPr/>
          </p:nvSpPr>
          <p:spPr bwMode="auto">
            <a:xfrm>
              <a:off x="1259" y="2507"/>
              <a:ext cx="37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" tIns="0" rIns="9144" bIns="0">
              <a:spAutoFit/>
            </a:bodyPr>
            <a:lstStyle/>
            <a:p>
              <a:pPr algn="ctr"/>
              <a:r>
                <a:rPr lang="en-US" sz="1200">
                  <a:latin typeface="Arial" charset="0"/>
                </a:rPr>
                <a:t>300 KHz</a:t>
              </a:r>
            </a:p>
          </p:txBody>
        </p:sp>
        <p:sp>
          <p:nvSpPr>
            <p:cNvPr id="12325" name="Text Box 88"/>
            <p:cNvSpPr txBox="1">
              <a:spLocks noChangeArrowheads="1"/>
            </p:cNvSpPr>
            <p:nvPr/>
          </p:nvSpPr>
          <p:spPr bwMode="auto">
            <a:xfrm>
              <a:off x="1919" y="2507"/>
              <a:ext cx="28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" tIns="0" rIns="9144" bIns="0">
              <a:spAutoFit/>
            </a:bodyPr>
            <a:lstStyle/>
            <a:p>
              <a:pPr algn="ctr"/>
              <a:r>
                <a:rPr lang="en-US" sz="1200">
                  <a:latin typeface="Arial" charset="0"/>
                </a:rPr>
                <a:t>3 MHz</a:t>
              </a:r>
            </a:p>
          </p:txBody>
        </p:sp>
        <p:sp>
          <p:nvSpPr>
            <p:cNvPr id="12326" name="Text Box 89"/>
            <p:cNvSpPr txBox="1">
              <a:spLocks noChangeArrowheads="1"/>
            </p:cNvSpPr>
            <p:nvPr/>
          </p:nvSpPr>
          <p:spPr bwMode="auto">
            <a:xfrm>
              <a:off x="2501" y="2507"/>
              <a:ext cx="34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" tIns="0" rIns="9144" bIns="0">
              <a:spAutoFit/>
            </a:bodyPr>
            <a:lstStyle/>
            <a:p>
              <a:pPr algn="ctr"/>
              <a:r>
                <a:rPr lang="en-US" sz="1200">
                  <a:latin typeface="Arial" charset="0"/>
                </a:rPr>
                <a:t>30 MHz</a:t>
              </a:r>
            </a:p>
          </p:txBody>
        </p:sp>
        <p:sp>
          <p:nvSpPr>
            <p:cNvPr id="12327" name="Text Box 90"/>
            <p:cNvSpPr txBox="1">
              <a:spLocks noChangeArrowheads="1"/>
            </p:cNvSpPr>
            <p:nvPr/>
          </p:nvSpPr>
          <p:spPr bwMode="auto">
            <a:xfrm>
              <a:off x="3091" y="2507"/>
              <a:ext cx="39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" tIns="0" rIns="9144" bIns="0">
              <a:spAutoFit/>
            </a:bodyPr>
            <a:lstStyle/>
            <a:p>
              <a:pPr algn="ctr"/>
              <a:r>
                <a:rPr lang="en-US" sz="1200">
                  <a:latin typeface="Arial" charset="0"/>
                </a:rPr>
                <a:t>300 MHz</a:t>
              </a:r>
            </a:p>
          </p:txBody>
        </p:sp>
        <p:sp>
          <p:nvSpPr>
            <p:cNvPr id="12328" name="Text Box 91"/>
            <p:cNvSpPr txBox="1">
              <a:spLocks noChangeArrowheads="1"/>
            </p:cNvSpPr>
            <p:nvPr/>
          </p:nvSpPr>
          <p:spPr bwMode="auto">
            <a:xfrm>
              <a:off x="3761" y="2507"/>
              <a:ext cx="28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" tIns="0" rIns="9144" bIns="0">
              <a:spAutoFit/>
            </a:bodyPr>
            <a:lstStyle/>
            <a:p>
              <a:pPr algn="ctr"/>
              <a:r>
                <a:rPr lang="en-US" sz="1200">
                  <a:latin typeface="Arial" charset="0"/>
                </a:rPr>
                <a:t>3 GHz</a:t>
              </a:r>
            </a:p>
          </p:txBody>
        </p:sp>
        <p:sp>
          <p:nvSpPr>
            <p:cNvPr id="12329" name="Text Box 92"/>
            <p:cNvSpPr txBox="1">
              <a:spLocks noChangeArrowheads="1"/>
            </p:cNvSpPr>
            <p:nvPr/>
          </p:nvSpPr>
          <p:spPr bwMode="auto">
            <a:xfrm>
              <a:off x="4343" y="2507"/>
              <a:ext cx="33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" tIns="0" rIns="9144" bIns="0">
              <a:spAutoFit/>
            </a:bodyPr>
            <a:lstStyle/>
            <a:p>
              <a:pPr algn="ctr"/>
              <a:r>
                <a:rPr lang="en-US" sz="1200">
                  <a:latin typeface="Arial" charset="0"/>
                </a:rPr>
                <a:t>30 GHz</a:t>
              </a:r>
            </a:p>
          </p:txBody>
        </p:sp>
        <p:sp>
          <p:nvSpPr>
            <p:cNvPr id="12330" name="Text Box 94"/>
            <p:cNvSpPr txBox="1">
              <a:spLocks noChangeArrowheads="1"/>
            </p:cNvSpPr>
            <p:nvPr/>
          </p:nvSpPr>
          <p:spPr bwMode="auto">
            <a:xfrm rot="-5400000">
              <a:off x="2968" y="1117"/>
              <a:ext cx="29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" tIns="0" rIns="9144" bIns="0">
              <a:spAutoFit/>
            </a:bodyPr>
            <a:lstStyle/>
            <a:p>
              <a:r>
                <a:rPr lang="en-US" sz="1200">
                  <a:latin typeface="Arial" charset="0"/>
                </a:rPr>
                <a:t>Visible</a:t>
              </a:r>
            </a:p>
          </p:txBody>
        </p:sp>
        <p:sp>
          <p:nvSpPr>
            <p:cNvPr id="12331" name="Text Box 95"/>
            <p:cNvSpPr txBox="1">
              <a:spLocks noChangeArrowheads="1"/>
            </p:cNvSpPr>
            <p:nvPr/>
          </p:nvSpPr>
          <p:spPr bwMode="auto">
            <a:xfrm rot="-5400000">
              <a:off x="2774" y="1079"/>
              <a:ext cx="36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" tIns="0" rIns="9144" bIns="0">
              <a:spAutoFit/>
            </a:bodyPr>
            <a:lstStyle/>
            <a:p>
              <a:r>
                <a:rPr lang="en-US" sz="1200" b="1">
                  <a:latin typeface="Arial" charset="0"/>
                </a:rPr>
                <a:t>Infrared</a:t>
              </a:r>
            </a:p>
          </p:txBody>
        </p:sp>
        <p:sp>
          <p:nvSpPr>
            <p:cNvPr id="12332" name="Text Box 96"/>
            <p:cNvSpPr txBox="1">
              <a:spLocks noChangeArrowheads="1"/>
            </p:cNvSpPr>
            <p:nvPr/>
          </p:nvSpPr>
          <p:spPr bwMode="auto">
            <a:xfrm>
              <a:off x="3707" y="1195"/>
              <a:ext cx="28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" tIns="0" rIns="9144" bIns="0">
              <a:spAutoFit/>
            </a:bodyPr>
            <a:lstStyle/>
            <a:p>
              <a:pPr algn="ctr"/>
              <a:r>
                <a:rPr lang="en-US" sz="1200">
                  <a:latin typeface="Arial" charset="0"/>
                </a:rPr>
                <a:t>X rays</a:t>
              </a:r>
            </a:p>
          </p:txBody>
        </p:sp>
        <p:sp>
          <p:nvSpPr>
            <p:cNvPr id="12333" name="Text Box 97"/>
            <p:cNvSpPr txBox="1">
              <a:spLocks noChangeArrowheads="1"/>
            </p:cNvSpPr>
            <p:nvPr/>
          </p:nvSpPr>
          <p:spPr bwMode="auto">
            <a:xfrm rot="-5400000">
              <a:off x="3234" y="1191"/>
              <a:ext cx="14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" tIns="0" rIns="9144" bIns="0">
              <a:spAutoFit/>
            </a:bodyPr>
            <a:lstStyle/>
            <a:p>
              <a:r>
                <a:rPr lang="en-US" sz="1200">
                  <a:latin typeface="Arial" charset="0"/>
                </a:rPr>
                <a:t>UV</a:t>
              </a:r>
            </a:p>
          </p:txBody>
        </p:sp>
        <p:sp>
          <p:nvSpPr>
            <p:cNvPr id="12334" name="Text Box 98"/>
            <p:cNvSpPr txBox="1">
              <a:spLocks noChangeArrowheads="1"/>
            </p:cNvSpPr>
            <p:nvPr/>
          </p:nvSpPr>
          <p:spPr bwMode="auto">
            <a:xfrm>
              <a:off x="4377" y="1080"/>
              <a:ext cx="353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" tIns="0" rIns="9144" bIns="0">
              <a:spAutoFit/>
            </a:bodyPr>
            <a:lstStyle/>
            <a:p>
              <a:pPr algn="ctr"/>
              <a:r>
                <a:rPr lang="en-US" sz="1200">
                  <a:latin typeface="Arial" charset="0"/>
                </a:rPr>
                <a:t>Gamma</a:t>
              </a:r>
            </a:p>
            <a:p>
              <a:pPr algn="ctr"/>
              <a:r>
                <a:rPr lang="en-US" sz="1200">
                  <a:latin typeface="Arial" charset="0"/>
                </a:rPr>
                <a:t>rays</a:t>
              </a:r>
            </a:p>
          </p:txBody>
        </p:sp>
        <p:sp>
          <p:nvSpPr>
            <p:cNvPr id="12335" name="Text Box 99"/>
            <p:cNvSpPr txBox="1">
              <a:spLocks noChangeArrowheads="1"/>
            </p:cNvSpPr>
            <p:nvPr/>
          </p:nvSpPr>
          <p:spPr bwMode="auto">
            <a:xfrm>
              <a:off x="671" y="1418"/>
              <a:ext cx="27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" tIns="0" rIns="9144" bIns="0">
              <a:spAutoFit/>
            </a:bodyPr>
            <a:lstStyle/>
            <a:p>
              <a:pPr algn="ctr"/>
              <a:r>
                <a:rPr lang="en-US" sz="1200">
                  <a:latin typeface="Arial" charset="0"/>
                </a:rPr>
                <a:t>1 KHz</a:t>
              </a:r>
            </a:p>
          </p:txBody>
        </p:sp>
        <p:sp>
          <p:nvSpPr>
            <p:cNvPr id="12336" name="Text Box 100"/>
            <p:cNvSpPr txBox="1">
              <a:spLocks noChangeArrowheads="1"/>
            </p:cNvSpPr>
            <p:nvPr/>
          </p:nvSpPr>
          <p:spPr bwMode="auto">
            <a:xfrm>
              <a:off x="1343" y="1418"/>
              <a:ext cx="28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" tIns="0" rIns="9144" bIns="0">
              <a:spAutoFit/>
            </a:bodyPr>
            <a:lstStyle/>
            <a:p>
              <a:pPr algn="ctr"/>
              <a:r>
                <a:rPr lang="en-US" sz="1200">
                  <a:latin typeface="Arial" charset="0"/>
                </a:rPr>
                <a:t>1 MHz</a:t>
              </a:r>
            </a:p>
          </p:txBody>
        </p:sp>
        <p:sp>
          <p:nvSpPr>
            <p:cNvPr id="12337" name="Text Box 101"/>
            <p:cNvSpPr txBox="1">
              <a:spLocks noChangeArrowheads="1"/>
            </p:cNvSpPr>
            <p:nvPr/>
          </p:nvSpPr>
          <p:spPr bwMode="auto">
            <a:xfrm>
              <a:off x="2034" y="1418"/>
              <a:ext cx="28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" tIns="0" rIns="9144" bIns="0">
              <a:spAutoFit/>
            </a:bodyPr>
            <a:lstStyle/>
            <a:p>
              <a:pPr algn="ctr"/>
              <a:r>
                <a:rPr lang="en-US" sz="1200">
                  <a:latin typeface="Arial" charset="0"/>
                </a:rPr>
                <a:t>1 GHz</a:t>
              </a:r>
            </a:p>
          </p:txBody>
        </p:sp>
        <p:sp>
          <p:nvSpPr>
            <p:cNvPr id="12338" name="Text Box 102"/>
            <p:cNvSpPr txBox="1">
              <a:spLocks noChangeArrowheads="1"/>
            </p:cNvSpPr>
            <p:nvPr/>
          </p:nvSpPr>
          <p:spPr bwMode="auto">
            <a:xfrm>
              <a:off x="2729" y="1418"/>
              <a:ext cx="26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" tIns="0" rIns="9144" bIns="0">
              <a:spAutoFit/>
            </a:bodyPr>
            <a:lstStyle/>
            <a:p>
              <a:pPr algn="ctr"/>
              <a:r>
                <a:rPr lang="en-US" sz="1200">
                  <a:latin typeface="Arial" charset="0"/>
                </a:rPr>
                <a:t>1 THz</a:t>
              </a:r>
            </a:p>
          </p:txBody>
        </p:sp>
        <p:sp>
          <p:nvSpPr>
            <p:cNvPr id="12339" name="Text Box 103"/>
            <p:cNvSpPr txBox="1">
              <a:spLocks noChangeArrowheads="1"/>
            </p:cNvSpPr>
            <p:nvPr/>
          </p:nvSpPr>
          <p:spPr bwMode="auto">
            <a:xfrm>
              <a:off x="3407" y="1418"/>
              <a:ext cx="27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" tIns="0" rIns="9144" bIns="0">
              <a:spAutoFit/>
            </a:bodyPr>
            <a:lstStyle/>
            <a:p>
              <a:pPr algn="ctr"/>
              <a:r>
                <a:rPr lang="en-US" sz="1200">
                  <a:latin typeface="Arial" charset="0"/>
                </a:rPr>
                <a:t>1 PHz</a:t>
              </a:r>
            </a:p>
          </p:txBody>
        </p:sp>
        <p:sp>
          <p:nvSpPr>
            <p:cNvPr id="12340" name="Text Box 104"/>
            <p:cNvSpPr txBox="1">
              <a:spLocks noChangeArrowheads="1"/>
            </p:cNvSpPr>
            <p:nvPr/>
          </p:nvSpPr>
          <p:spPr bwMode="auto">
            <a:xfrm>
              <a:off x="4095" y="1418"/>
              <a:ext cx="27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" tIns="0" rIns="9144" bIns="0">
              <a:spAutoFit/>
            </a:bodyPr>
            <a:lstStyle/>
            <a:p>
              <a:pPr algn="ctr"/>
              <a:r>
                <a:rPr lang="en-US" sz="1200">
                  <a:latin typeface="Arial" charset="0"/>
                </a:rPr>
                <a:t>1 EHz</a:t>
              </a:r>
            </a:p>
          </p:txBody>
        </p:sp>
        <p:sp>
          <p:nvSpPr>
            <p:cNvPr id="12341" name="Text Box 105"/>
            <p:cNvSpPr txBox="1">
              <a:spLocks noChangeArrowheads="1"/>
            </p:cNvSpPr>
            <p:nvPr/>
          </p:nvSpPr>
          <p:spPr bwMode="auto">
            <a:xfrm>
              <a:off x="3871" y="3786"/>
              <a:ext cx="603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" tIns="0" rIns="9144" bIns="0">
              <a:spAutoFit/>
            </a:bodyPr>
            <a:lstStyle/>
            <a:p>
              <a:pPr algn="ctr"/>
              <a:r>
                <a:rPr lang="en-US" sz="1200" b="1">
                  <a:latin typeface="Arial" charset="0"/>
                </a:rPr>
                <a:t>IEEE 802.11a</a:t>
              </a:r>
            </a:p>
            <a:p>
              <a:pPr algn="ctr"/>
              <a:r>
                <a:rPr lang="en-US" sz="1200" b="1">
                  <a:latin typeface="Arial" charset="0"/>
                </a:rPr>
                <a:t>HiperLAN II</a:t>
              </a:r>
            </a:p>
          </p:txBody>
        </p:sp>
        <p:sp>
          <p:nvSpPr>
            <p:cNvPr id="12342" name="Text Box 107"/>
            <p:cNvSpPr txBox="1">
              <a:spLocks noChangeArrowheads="1"/>
            </p:cNvSpPr>
            <p:nvPr/>
          </p:nvSpPr>
          <p:spPr bwMode="auto">
            <a:xfrm>
              <a:off x="2664" y="3786"/>
              <a:ext cx="751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" tIns="0" rIns="9144" bIns="0">
              <a:spAutoFit/>
            </a:bodyPr>
            <a:lstStyle/>
            <a:p>
              <a:pPr algn="ctr"/>
              <a:r>
                <a:rPr lang="en-US" sz="1200" b="1">
                  <a:latin typeface="Arial" charset="0"/>
                </a:rPr>
                <a:t>IEEE 802.11b, g</a:t>
              </a:r>
            </a:p>
            <a:p>
              <a:pPr algn="ctr"/>
              <a:r>
                <a:rPr lang="en-US" sz="1200" b="1">
                  <a:latin typeface="Arial" charset="0"/>
                </a:rPr>
                <a:t>Bluetooth</a:t>
              </a:r>
            </a:p>
            <a:p>
              <a:pPr algn="ctr"/>
              <a:r>
                <a:rPr lang="en-US" sz="1200">
                  <a:solidFill>
                    <a:srgbClr val="808080"/>
                  </a:solidFill>
                  <a:latin typeface="Arial" charset="0"/>
                </a:rPr>
                <a:t>Microwave ovens</a:t>
              </a:r>
            </a:p>
          </p:txBody>
        </p:sp>
        <p:sp>
          <p:nvSpPr>
            <p:cNvPr id="12343" name="Text Box 108"/>
            <p:cNvSpPr txBox="1">
              <a:spLocks noChangeArrowheads="1"/>
            </p:cNvSpPr>
            <p:nvPr/>
          </p:nvSpPr>
          <p:spPr bwMode="auto">
            <a:xfrm>
              <a:off x="1461" y="3786"/>
              <a:ext cx="858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" tIns="0" rIns="9144" bIns="0">
              <a:spAutoFit/>
            </a:bodyPr>
            <a:lstStyle/>
            <a:p>
              <a:pPr algn="ctr"/>
              <a:r>
                <a:rPr lang="en-US" sz="1200">
                  <a:latin typeface="Arial" charset="0"/>
                </a:rPr>
                <a:t>Cordless phones</a:t>
              </a:r>
            </a:p>
            <a:p>
              <a:pPr algn="ctr"/>
              <a:r>
                <a:rPr lang="en-US" sz="1200">
                  <a:latin typeface="Arial" charset="0"/>
                </a:rPr>
                <a:t>Baby monitors</a:t>
              </a:r>
            </a:p>
            <a:p>
              <a:pPr algn="ctr"/>
              <a:r>
                <a:rPr lang="en-US" sz="1200">
                  <a:latin typeface="Arial" charset="0"/>
                </a:rPr>
                <a:t>(old) Wireless LANs</a:t>
              </a:r>
            </a:p>
          </p:txBody>
        </p:sp>
        <p:sp>
          <p:nvSpPr>
            <p:cNvPr id="12344" name="Text Box 109"/>
            <p:cNvSpPr txBox="1">
              <a:spLocks noChangeArrowheads="1"/>
            </p:cNvSpPr>
            <p:nvPr/>
          </p:nvSpPr>
          <p:spPr bwMode="auto">
            <a:xfrm>
              <a:off x="2928" y="3438"/>
              <a:ext cx="18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" tIns="0" rIns="9144" bIns="0">
              <a:spAutoFit/>
            </a:bodyPr>
            <a:lstStyle/>
            <a:p>
              <a:pPr algn="ctr"/>
              <a:r>
                <a:rPr lang="en-US" sz="1200" b="1">
                  <a:latin typeface="Arial" charset="0"/>
                </a:rPr>
                <a:t>ISM</a:t>
              </a:r>
            </a:p>
          </p:txBody>
        </p:sp>
        <p:sp>
          <p:nvSpPr>
            <p:cNvPr id="12345" name="Text Box 110"/>
            <p:cNvSpPr txBox="1">
              <a:spLocks noChangeArrowheads="1"/>
            </p:cNvSpPr>
            <p:nvPr/>
          </p:nvSpPr>
          <p:spPr bwMode="auto">
            <a:xfrm>
              <a:off x="4045" y="3438"/>
              <a:ext cx="20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" tIns="0" rIns="9144" bIns="0">
              <a:spAutoFit/>
            </a:bodyPr>
            <a:lstStyle/>
            <a:p>
              <a:pPr algn="ctr"/>
              <a:r>
                <a:rPr lang="en-US" sz="1200" b="1">
                  <a:latin typeface="Arial" charset="0"/>
                </a:rPr>
                <a:t>UNII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1182</TotalTime>
  <Words>1692</Words>
  <Application>Microsoft Office PowerPoint</Application>
  <PresentationFormat>On-screen Show (4:3)</PresentationFormat>
  <Paragraphs>488</Paragraphs>
  <Slides>39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Origin</vt:lpstr>
      <vt:lpstr>Clip</vt:lpstr>
      <vt:lpstr>Week 3 Lecture 1</vt:lpstr>
      <vt:lpstr>What is Mobile Health (M-Health)?</vt:lpstr>
      <vt:lpstr>Thinking: How to monitor a patient whenever he/she goes to?</vt:lpstr>
      <vt:lpstr>What wireless &amp; mobile networks can be used?</vt:lpstr>
      <vt:lpstr>Wireless networks</vt:lpstr>
      <vt:lpstr>Mobile communication</vt:lpstr>
      <vt:lpstr>Summary</vt:lpstr>
      <vt:lpstr>Waves</vt:lpstr>
      <vt:lpstr>EM Spectrum Allocation</vt:lpstr>
      <vt:lpstr>Wireless frequency allocation</vt:lpstr>
      <vt:lpstr>Frequency regulations</vt:lpstr>
      <vt:lpstr>Communication Process</vt:lpstr>
      <vt:lpstr>Wireless Transmission and Receiving System</vt:lpstr>
      <vt:lpstr>Antennas</vt:lpstr>
      <vt:lpstr>Signal propagation</vt:lpstr>
      <vt:lpstr>Bandwidth</vt:lpstr>
      <vt:lpstr>Latency (delay)</vt:lpstr>
      <vt:lpstr>802.11 (WiFi) Overview</vt:lpstr>
      <vt:lpstr>Wireless LANs</vt:lpstr>
      <vt:lpstr>802.11 variants</vt:lpstr>
      <vt:lpstr>Infrastructure vs. Ad hoc networks</vt:lpstr>
      <vt:lpstr>Components of IEEE 802.11 architecture</vt:lpstr>
      <vt:lpstr>802.11 - infrastructure network (PCF)</vt:lpstr>
      <vt:lpstr>W-LAN Transmission Rates</vt:lpstr>
      <vt:lpstr>802.16 (WiMaX) Overview</vt:lpstr>
      <vt:lpstr>Motivation for 802.16</vt:lpstr>
      <vt:lpstr>IEEE 802.16</vt:lpstr>
      <vt:lpstr>802.16 Architecture</vt:lpstr>
      <vt:lpstr>802.16: Summary</vt:lpstr>
      <vt:lpstr>Mesh and Adhoc Networks</vt:lpstr>
      <vt:lpstr>Multi-Hop Wireless</vt:lpstr>
      <vt:lpstr>Route discovery</vt:lpstr>
      <vt:lpstr>Cellular Networks (cell phone)</vt:lpstr>
      <vt:lpstr>Heterogeneous Cellular Networks</vt:lpstr>
      <vt:lpstr>BASIC ARCHITECTURE</vt:lpstr>
      <vt:lpstr>Cellular Concept</vt:lpstr>
      <vt:lpstr>Cell Shape</vt:lpstr>
      <vt:lpstr>Slide 38</vt:lpstr>
      <vt:lpstr>Community Mesh Network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2 Lecture 2</dc:title>
  <dc:creator>Fei</dc:creator>
  <cp:lastModifiedBy>Fei</cp:lastModifiedBy>
  <cp:revision>49</cp:revision>
  <dcterms:created xsi:type="dcterms:W3CDTF">2012-05-16T02:59:31Z</dcterms:created>
  <dcterms:modified xsi:type="dcterms:W3CDTF">2012-09-04T17:37:39Z</dcterms:modified>
</cp:coreProperties>
</file>